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  <p:sldMasterId id="2147483980" r:id="rId2"/>
    <p:sldMasterId id="2147514892" r:id="rId3"/>
    <p:sldMasterId id="2147514916" r:id="rId4"/>
    <p:sldMasterId id="2147514928" r:id="rId5"/>
    <p:sldMasterId id="2147514952" r:id="rId6"/>
    <p:sldMasterId id="2147514976" r:id="rId7"/>
    <p:sldMasterId id="2147514988" r:id="rId8"/>
  </p:sldMasterIdLst>
  <p:notesMasterIdLst>
    <p:notesMasterId r:id="rId22"/>
  </p:notesMasterIdLst>
  <p:sldIdLst>
    <p:sldId id="371" r:id="rId9"/>
    <p:sldId id="2184" r:id="rId10"/>
    <p:sldId id="2185" r:id="rId11"/>
    <p:sldId id="2193" r:id="rId12"/>
    <p:sldId id="2194" r:id="rId13"/>
    <p:sldId id="2191" r:id="rId14"/>
    <p:sldId id="2093" r:id="rId15"/>
    <p:sldId id="856" r:id="rId16"/>
    <p:sldId id="1186" r:id="rId17"/>
    <p:sldId id="1915" r:id="rId18"/>
    <p:sldId id="2170" r:id="rId19"/>
    <p:sldId id="2189" r:id="rId20"/>
    <p:sldId id="2182" r:id="rId21"/>
  </p:sldIdLst>
  <p:sldSz cx="12190413" cy="6859588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331441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715209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100567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481174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3606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0320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197043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3761" algn="l" defTabSz="913444" rtl="0" eaLnBrk="1" latinLnBrk="0" hangingPunct="1"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EE8012"/>
    <a:srgbClr val="E5761B"/>
    <a:srgbClr val="FFFFFF"/>
    <a:srgbClr val="009A46"/>
    <a:srgbClr val="006C31"/>
    <a:srgbClr val="E1AE1F"/>
    <a:srgbClr val="F19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9886" autoAdjust="0"/>
  </p:normalViewPr>
  <p:slideViewPr>
    <p:cSldViewPr>
      <p:cViewPr>
        <p:scale>
          <a:sx n="100" d="100"/>
          <a:sy n="100" d="100"/>
        </p:scale>
        <p:origin x="-1302" y="-372"/>
      </p:cViewPr>
      <p:guideLst>
        <p:guide orient="horz" pos="216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9DDBF55-A17B-4D89-8287-6F4EB165CEA2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E4FFEBC-1683-4CC9-8478-FB6041DB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28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31441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15209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00567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481174" algn="l" defTabSz="715209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03907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284750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665520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046326" algn="l" defTabSz="7616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8" y="746125"/>
            <a:ext cx="6626225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2" tIns="45989" rIns="91982" bIns="45989" anchor="b"/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97701B9-51AB-414B-A1F8-96415B6EB4C4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866F0BC-FE95-4579-92F6-9414EF256F78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7556" indent="-28752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50087" indent="-230017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10121" indent="-230017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70156" indent="-230017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30191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90225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50260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910294" indent="-23001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7448707-F68D-47FA-95E7-1BB1F0BF40D2}" type="slidenum">
              <a:rPr lang="ru-RU" sz="1200">
                <a:solidFill>
                  <a:srgbClr val="000000"/>
                </a:solidFill>
              </a:rPr>
              <a:pPr eaLnBrk="1" hangingPunct="1"/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56" y="1371949"/>
            <a:ext cx="10467501" cy="1829222"/>
          </a:xfrm>
          <a:ln>
            <a:noFill/>
          </a:ln>
        </p:spPr>
        <p:txBody>
          <a:bodyPr tIns="0" rIns="2076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82" y="3229283"/>
            <a:ext cx="10471565" cy="1753006"/>
          </a:xfrm>
        </p:spPr>
        <p:txBody>
          <a:bodyPr lIns="0" rIns="20760"/>
          <a:lstStyle>
            <a:lvl1pPr marL="0" marR="53394" indent="0" algn="r">
              <a:buNone/>
              <a:defRPr>
                <a:solidFill>
                  <a:schemeClr val="tx1"/>
                </a:solidFill>
              </a:defRPr>
            </a:lvl1pPr>
            <a:lvl2pPr marL="533804" indent="0" algn="ctr">
              <a:buNone/>
            </a:lvl2pPr>
            <a:lvl3pPr marL="1067604" indent="0" algn="ctr">
              <a:buNone/>
            </a:lvl3pPr>
            <a:lvl4pPr marL="1601438" indent="0" algn="ctr">
              <a:buNone/>
            </a:lvl4pPr>
            <a:lvl5pPr marL="2135225" indent="0" algn="ctr">
              <a:buNone/>
            </a:lvl5pPr>
            <a:lvl6pPr marL="2669048" indent="0" algn="ctr">
              <a:buNone/>
            </a:lvl6pPr>
            <a:lvl7pPr marL="3202872" indent="0" algn="ctr">
              <a:buNone/>
            </a:lvl7pPr>
            <a:lvl8pPr marL="3736708" indent="0" algn="ctr">
              <a:buNone/>
            </a:lvl8pPr>
            <a:lvl9pPr marL="427047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85EC-7421-4140-B853-C376BEB70F60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C652-FA70-41E1-B710-365F29A1C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9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4A1C-0869-49EE-911B-FF15654661D9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36DB-1B9C-446B-9633-52DDB1C6E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7" y="914816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7" y="914816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240C-2FE8-4F98-A097-148290BD1A6E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A315-0BA3-44B2-B3F7-34E04814E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56" y="1371949"/>
            <a:ext cx="10467501" cy="1829222"/>
          </a:xfrm>
          <a:ln>
            <a:noFill/>
          </a:ln>
        </p:spPr>
        <p:txBody>
          <a:bodyPr tIns="0" rIns="2074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82" y="3229283"/>
            <a:ext cx="10471565" cy="1753006"/>
          </a:xfrm>
        </p:spPr>
        <p:txBody>
          <a:bodyPr lIns="0" rIns="20741"/>
          <a:lstStyle>
            <a:lvl1pPr marL="0" marR="53382" indent="0" algn="r">
              <a:buNone/>
              <a:defRPr>
                <a:solidFill>
                  <a:schemeClr val="tx1"/>
                </a:solidFill>
              </a:defRPr>
            </a:lvl1pPr>
            <a:lvl2pPr marL="533579" indent="0" algn="ctr">
              <a:buNone/>
            </a:lvl2pPr>
            <a:lvl3pPr marL="1067138" indent="0" algn="ctr">
              <a:buNone/>
            </a:lvl3pPr>
            <a:lvl4pPr marL="1600747" indent="0" algn="ctr">
              <a:buNone/>
            </a:lvl4pPr>
            <a:lvl5pPr marL="2134297" indent="0" algn="ctr">
              <a:buNone/>
            </a:lvl5pPr>
            <a:lvl6pPr marL="2667900" indent="0" algn="ctr">
              <a:buNone/>
            </a:lvl6pPr>
            <a:lvl7pPr marL="3201499" indent="0" algn="ctr">
              <a:buNone/>
            </a:lvl7pPr>
            <a:lvl8pPr marL="3735089" indent="0" algn="ctr">
              <a:buNone/>
            </a:lvl8pPr>
            <a:lvl9pPr marL="426862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9879-921B-4FDB-BB20-917CF64DE7E4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34D7-A692-44AB-9BC6-C5C3EA8FB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1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C5A7-DA62-4015-BB70-99C86295D62B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CC37-C6E2-4135-AD9B-2739D5526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42" y="1317094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42" y="2705328"/>
            <a:ext cx="10361851" cy="1510066"/>
          </a:xfrm>
        </p:spPr>
        <p:txBody>
          <a:bodyPr lIns="52101" rIns="52101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808C-4C58-4568-ACD1-6307753ABBD9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F9A5-8198-4FB6-A1FD-CC4C0B778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9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52" y="192065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0" y="192065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761E-58D3-4BF4-80EB-449521B6785A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638E-2AAE-4782-BA5E-3E6918E05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01" tIns="0" rIns="52101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708" y="1860192"/>
            <a:ext cx="5388333" cy="654994"/>
          </a:xfrm>
        </p:spPr>
        <p:txBody>
          <a:bodyPr lIns="52101" tIns="0" rIns="52101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08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48EB-8E3D-4D5C-8997-6861EB1CAF8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F3FE-9B82-4A2A-8100-59AA9819F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00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1590-73F6-4F98-8E7C-3AF2AC9DA92B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9D18-C364-4E8C-B1EC-2B9FFEC22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2CE8-5A60-4136-A8FC-2648C6FF87C6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C5F2-E27E-40B8-BAD5-9C1FAEBAE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1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69" y="514547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69" y="1676820"/>
            <a:ext cx="3657123" cy="4573059"/>
          </a:xfrm>
        </p:spPr>
        <p:txBody>
          <a:bodyPr lIns="20741" rIns="20741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4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3CDE-3406-452E-8855-9F7958AE8EC5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DD9E-0EF1-4348-8B6F-513E32750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6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041-43B1-4F47-81CB-FE4999E83429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2D67-EF33-4E4A-9A0B-B5AC6808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601" y="1106497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1" tIns="52101" rIns="104181" bIns="5210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7" y="5361033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1" tIns="52101" rIns="104181" bIns="5210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79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38"/>
            <a:ext cx="2950080" cy="1582985"/>
          </a:xfrm>
        </p:spPr>
        <p:txBody>
          <a:bodyPr lIns="52101" rIns="52101" bIns="52101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20" y="2829470"/>
            <a:ext cx="2946015" cy="2179826"/>
          </a:xfrm>
        </p:spPr>
        <p:txBody>
          <a:bodyPr lIns="72843" rIns="52101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34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04A6-6712-4A34-BCC7-1B76FDEF465D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15E3-F7B9-43B1-AFAE-FB0E66DE7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7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1361-F0F1-46B2-B7EC-2E459074F35D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1B99-E926-4A9C-87A6-929A54FBE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7" y="914816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7" y="914816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923A-8C27-4DF6-B786-BEACC64BD8FB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E645-A69D-45CA-9B0B-8F94916D6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4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163" y="1371949"/>
            <a:ext cx="10467501" cy="1829222"/>
          </a:xfrm>
          <a:ln>
            <a:noFill/>
          </a:ln>
        </p:spPr>
        <p:txBody>
          <a:bodyPr tIns="0" rIns="2143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129" y="3229283"/>
            <a:ext cx="10471565" cy="1753006"/>
          </a:xfrm>
        </p:spPr>
        <p:txBody>
          <a:bodyPr lIns="0" rIns="21439"/>
          <a:lstStyle>
            <a:lvl1pPr marL="0" marR="53753" indent="0" algn="r">
              <a:buNone/>
              <a:defRPr>
                <a:solidFill>
                  <a:schemeClr val="tx1"/>
                </a:solidFill>
              </a:defRPr>
            </a:lvl1pPr>
            <a:lvl2pPr marL="537402" indent="0" algn="ctr">
              <a:buNone/>
            </a:lvl2pPr>
            <a:lvl3pPr marL="1074808" indent="0" algn="ctr">
              <a:buNone/>
            </a:lvl3pPr>
            <a:lvl4pPr marL="1612211" indent="0" algn="ctr">
              <a:buNone/>
            </a:lvl4pPr>
            <a:lvl5pPr marL="2149599" indent="0" algn="ctr">
              <a:buNone/>
            </a:lvl5pPr>
            <a:lvl6pPr marL="2687011" indent="0" algn="ctr">
              <a:buNone/>
            </a:lvl6pPr>
            <a:lvl7pPr marL="3224432" indent="0" algn="ctr">
              <a:buNone/>
            </a:lvl7pPr>
            <a:lvl8pPr marL="3761834" indent="0" algn="ctr">
              <a:buNone/>
            </a:lvl8pPr>
            <a:lvl9pPr marL="429923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137A-4407-45F1-B31D-4A8079B699EC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8988-91AD-475D-8EBA-2A21AD754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57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5AEC-33E6-4173-9096-AC2139F50E10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0B87-C579-46E3-A70D-C4CFA767D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3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59" y="1317041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59" y="2705304"/>
            <a:ext cx="10361851" cy="1510066"/>
          </a:xfrm>
        </p:spPr>
        <p:txBody>
          <a:bodyPr lIns="53635" rIns="53635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0388-FBCE-455F-AF88-115D95B27A50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4EC4-FA45-4EEB-BA81-D3C9DFFA4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49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920549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894" y="1920549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8CBD-7A66-4E13-A302-A5AE66C40668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0278-25B0-4582-807C-D76CD2BD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56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754"/>
            <a:ext cx="5386216" cy="659503"/>
          </a:xfrm>
        </p:spPr>
        <p:txBody>
          <a:bodyPr lIns="53635" tIns="0" rIns="5363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76" y="1860192"/>
            <a:ext cx="5388333" cy="654994"/>
          </a:xfrm>
        </p:spPr>
        <p:txBody>
          <a:bodyPr lIns="53635" tIns="0" rIns="5363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6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1A14-45CC-4272-9375-64938680FA7A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7916-F582-4934-B765-45A7946DC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4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1072958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2561-894A-49B0-A17B-32CC57E9D708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C7E1-9950-4ED2-A563-B3A048290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7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561A-2A72-4C43-8F1A-182EF6FD5323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8CEA-F669-4AA8-AED0-D7612C0F0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42" y="1317094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42" y="2705328"/>
            <a:ext cx="10361851" cy="1510066"/>
          </a:xfrm>
        </p:spPr>
        <p:txBody>
          <a:bodyPr lIns="52121" rIns="52121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9899-B08A-4F8F-BA4F-7A18675771BC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4BC5-7655-487E-9C52-D14C21D9B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7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4" y="514526"/>
            <a:ext cx="3657124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284" y="1676789"/>
            <a:ext cx="3657124" cy="4573059"/>
          </a:xfrm>
        </p:spPr>
        <p:txBody>
          <a:bodyPr lIns="21439" rIns="21439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89" y="1676789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D9DB-7BD9-4229-B881-FAE8C71FBC2A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3346-75BF-48E4-9180-62EA42215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4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75" y="1106488"/>
            <a:ext cx="7010400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45" tIns="53635" rIns="107245" bIns="5363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9" y="5361002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45" tIns="53635" rIns="107245" bIns="5363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6" y="5818188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39"/>
            <a:ext cx="6348413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7" y="1177304"/>
            <a:ext cx="2950080" cy="1582985"/>
          </a:xfrm>
        </p:spPr>
        <p:txBody>
          <a:bodyPr lIns="53635" rIns="53635" bIns="53635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4" y="2829470"/>
            <a:ext cx="2946016" cy="2179826"/>
          </a:xfrm>
        </p:spPr>
        <p:txBody>
          <a:bodyPr lIns="75065" rIns="53635"/>
          <a:lstStyle>
            <a:lvl1pPr marL="0" indent="0" algn="l">
              <a:spcBef>
                <a:spcPts val="297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35" y="1199840"/>
            <a:ext cx="6156159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FA4E-00E0-4119-BA46-920AA5C95F6D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13" y="6357938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33AD-3BFE-423A-8C89-2D2DCA9AA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4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89F8-52EB-49D8-B7E5-689FAB6DCC2F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35E-3D4C-4B57-AA3E-8BF1F597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3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50" y="914646"/>
            <a:ext cx="2742844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40" y="914646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924C-B906-49CD-AA24-228972CCF394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B6B9-5585-4D7E-8334-9DEE65612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6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345" y="1371949"/>
            <a:ext cx="10467501" cy="1829222"/>
          </a:xfrm>
          <a:ln>
            <a:noFill/>
          </a:ln>
        </p:spPr>
        <p:txBody>
          <a:bodyPr tIns="0" rIns="2077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74" y="3229283"/>
            <a:ext cx="10471565" cy="1753006"/>
          </a:xfrm>
        </p:spPr>
        <p:txBody>
          <a:bodyPr lIns="0" rIns="20771"/>
          <a:lstStyle>
            <a:lvl1pPr marL="0" marR="53404" indent="0" algn="r">
              <a:buNone/>
              <a:defRPr>
                <a:solidFill>
                  <a:schemeClr val="tx1"/>
                </a:solidFill>
              </a:defRPr>
            </a:lvl1pPr>
            <a:lvl2pPr marL="533905" indent="0" algn="ctr">
              <a:buNone/>
            </a:lvl2pPr>
            <a:lvl3pPr marL="1067807" indent="0" algn="ctr">
              <a:buNone/>
            </a:lvl3pPr>
            <a:lvl4pPr marL="1601740" indent="0" algn="ctr">
              <a:buNone/>
            </a:lvl4pPr>
            <a:lvl5pPr marL="2135628" indent="0" algn="ctr">
              <a:buNone/>
            </a:lvl5pPr>
            <a:lvl6pPr marL="2669552" indent="0" algn="ctr">
              <a:buNone/>
            </a:lvl6pPr>
            <a:lvl7pPr marL="3203477" indent="0" algn="ctr">
              <a:buNone/>
            </a:lvl7pPr>
            <a:lvl8pPr marL="3737412" indent="0" algn="ctr">
              <a:buNone/>
            </a:lvl8pPr>
            <a:lvl9pPr marL="4271276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85EC-7421-4140-B853-C376BEB70F60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C652-FA70-41E1-B710-365F29A1C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9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041-43B1-4F47-81CB-FE4999E83429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2D67-EF33-4E4A-9A0B-B5AC6808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45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5" y="1317093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5" y="2705328"/>
            <a:ext cx="10361851" cy="1510066"/>
          </a:xfrm>
        </p:spPr>
        <p:txBody>
          <a:bodyPr lIns="52149" rIns="52149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9899-B08A-4F8F-BA4F-7A18675771BC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4BC5-7655-487E-9C52-D14C21D9B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38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45" y="1920645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36" y="1920645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D647-3E39-4FE6-AC01-4521F29AC25E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190A-D7E7-44C2-B2B2-C560C9A56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0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49" tIns="0" rIns="52149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701" y="1860192"/>
            <a:ext cx="5388333" cy="654994"/>
          </a:xfrm>
        </p:spPr>
        <p:txBody>
          <a:bodyPr lIns="52149" tIns="0" rIns="52149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01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4B37-51A0-44A8-BAC6-A40DF54CA55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744E-D327-4E3A-8C38-4F7CAABAC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9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1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2D89-AEB5-45E6-A0E6-0C00D43B2BC9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42BE-D91D-4B00-BEB5-EAAB34425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52" y="192065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0" y="1920650"/>
            <a:ext cx="5384099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D647-3E39-4FE6-AC01-4521F29AC25E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190A-D7E7-44C2-B2B2-C560C9A56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6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925B-DA8F-4419-BB4F-899CC9180A8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4710-B850-4C96-9279-DC07CF79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5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8" y="514542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58" y="1676820"/>
            <a:ext cx="3657123" cy="4573059"/>
          </a:xfrm>
        </p:spPr>
        <p:txBody>
          <a:bodyPr lIns="20771" rIns="20771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1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3150-B2DB-4462-8446-C70854E42432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742B-D9E2-4378-9A3B-8B788366F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3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90" y="1106496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8" tIns="52149" rIns="104288" bIns="52149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5" y="5361024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8" tIns="52149" rIns="104288" bIns="52149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70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33"/>
            <a:ext cx="2950080" cy="1582985"/>
          </a:xfrm>
        </p:spPr>
        <p:txBody>
          <a:bodyPr lIns="52149" rIns="52149" bIns="52149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09" y="2829470"/>
            <a:ext cx="2946015" cy="2179826"/>
          </a:xfrm>
        </p:spPr>
        <p:txBody>
          <a:bodyPr lIns="72909" rIns="52149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27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A6FF-D097-46CE-8460-DB1984F57987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24CB-CA6C-4A73-ADCF-A0948CAAA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32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4A1C-0869-49EE-911B-FF15654661D9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36DB-1B9C-446B-9633-52DDB1C6E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75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93" y="914807"/>
            <a:ext cx="2742843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0" y="914807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240C-2FE8-4F98-A097-148290BD1A6E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A315-0BA3-44B2-B3F7-34E04814E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82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35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81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83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54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54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34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87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91" y="365210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91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91" y="2505655"/>
            <a:ext cx="5157116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9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9" y="2505655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5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5" y="704313"/>
            <a:ext cx="10971370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934"/>
            <a:ext cx="5386216" cy="659503"/>
          </a:xfrm>
        </p:spPr>
        <p:txBody>
          <a:bodyPr lIns="52121" tIns="0" rIns="52121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708" y="1860192"/>
            <a:ext cx="5388333" cy="654994"/>
          </a:xfrm>
        </p:spPr>
        <p:txBody>
          <a:bodyPr lIns="52121" tIns="0" rIns="52121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08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4B37-51A0-44A8-BAC6-A40DF54CA55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744E-D327-4E3A-8C38-4F7CAABAC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6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25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57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91" y="457318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66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91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1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91" y="457318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66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91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93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46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62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183" y="1371949"/>
            <a:ext cx="10467501" cy="1829222"/>
          </a:xfrm>
          <a:ln>
            <a:noFill/>
          </a:ln>
        </p:spPr>
        <p:txBody>
          <a:bodyPr tIns="0" rIns="2134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159" y="3229283"/>
            <a:ext cx="10471565" cy="1753006"/>
          </a:xfrm>
        </p:spPr>
        <p:txBody>
          <a:bodyPr lIns="0" rIns="21345"/>
          <a:lstStyle>
            <a:lvl1pPr marL="0" marR="53675" indent="0" algn="r">
              <a:buNone/>
              <a:defRPr>
                <a:solidFill>
                  <a:schemeClr val="tx1"/>
                </a:solidFill>
              </a:defRPr>
            </a:lvl1pPr>
            <a:lvl2pPr marL="536582" indent="0" algn="ctr">
              <a:buNone/>
            </a:lvl2pPr>
            <a:lvl3pPr marL="1073167" indent="0" algn="ctr">
              <a:buNone/>
            </a:lvl3pPr>
            <a:lvl4pPr marL="1609761" indent="0" algn="ctr">
              <a:buNone/>
            </a:lvl4pPr>
            <a:lvl5pPr marL="2146321" indent="0" algn="ctr">
              <a:buNone/>
            </a:lvl5pPr>
            <a:lvl6pPr marL="2682924" indent="0" algn="ctr">
              <a:buNone/>
            </a:lvl6pPr>
            <a:lvl7pPr marL="3219530" indent="0" algn="ctr">
              <a:buNone/>
            </a:lvl7pPr>
            <a:lvl8pPr marL="3756119" indent="0" algn="ctr">
              <a:buNone/>
            </a:lvl8pPr>
            <a:lvl9pPr marL="4292693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B3CE-FACF-4954-9641-FA14484750B3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FE0E-3A78-4E56-ACB9-595EA50FD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8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A8CC-EA78-4EB6-B221-364B9F4A17DB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E0BD-B4B1-4163-ACF0-F220862D4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0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50" y="1317041"/>
            <a:ext cx="10361851" cy="1362771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50" y="2705304"/>
            <a:ext cx="10361851" cy="1510066"/>
          </a:xfrm>
        </p:spPr>
        <p:txBody>
          <a:bodyPr lIns="53405" rIns="53405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0858-7E83-4CC8-BF75-F4CA9819A8EA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8931-7C4F-436F-BC73-0F55F1940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12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20545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885" y="1920545"/>
            <a:ext cx="5384098" cy="4435867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9F0BE-8D31-44E3-9E35-9E40C1C2E87B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BA31-08B5-4486-9E76-2F26D7E4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00" y="704313"/>
            <a:ext cx="11072957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2D89-AEB5-45E6-A0E6-0C00D43B2BC9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42BE-D91D-4B00-BEB5-EAAB34425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91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0971372" cy="11432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3" y="1855757"/>
            <a:ext cx="5386216" cy="659503"/>
          </a:xfrm>
        </p:spPr>
        <p:txBody>
          <a:bodyPr lIns="53405" tIns="0" rIns="5340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67" y="1860192"/>
            <a:ext cx="5388333" cy="654994"/>
          </a:xfrm>
        </p:spPr>
        <p:txBody>
          <a:bodyPr lIns="53405" tIns="0" rIns="5340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53" y="2515220"/>
            <a:ext cx="5386216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515220"/>
            <a:ext cx="5388333" cy="3846612"/>
          </a:xfrm>
        </p:spPr>
        <p:txBody>
          <a:bodyPr tIns="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6B49-4B3F-415F-9021-F80287E8DD69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14C1-BA6C-40A1-8915-70C33DDDF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92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704290"/>
            <a:ext cx="11072958" cy="1143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4557-EFF7-47BF-AEBD-3FB752AE144F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1112-DCDD-4A3D-8126-375F51DD0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9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E794-2462-4D00-91D8-99CB0F06E041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3D7-0698-4347-95DA-24F985AE2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8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4" y="514519"/>
            <a:ext cx="3657124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284" y="1676789"/>
            <a:ext cx="3657124" cy="4573059"/>
          </a:xfrm>
        </p:spPr>
        <p:txBody>
          <a:bodyPr lIns="21345" rIns="21345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81" y="1676789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A8B4-72BB-4F7F-9127-DED9BC01ECAA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FF5D-34F0-4AC7-B5A2-6456F9D5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5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575" y="1106488"/>
            <a:ext cx="7010400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6" tIns="53405" rIns="106776" bIns="5340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0" y="5360993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6" tIns="53405" rIns="106776" bIns="53405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95" y="5818188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5" y="6219830"/>
            <a:ext cx="6348413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7" y="1177298"/>
            <a:ext cx="2950080" cy="1582985"/>
          </a:xfrm>
        </p:spPr>
        <p:txBody>
          <a:bodyPr lIns="53405" rIns="53405" bIns="53405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694" y="2829470"/>
            <a:ext cx="2946016" cy="2179826"/>
          </a:xfrm>
        </p:spPr>
        <p:txBody>
          <a:bodyPr lIns="74736" rIns="53405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199834"/>
            <a:ext cx="6156159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F515-43D0-4194-90A0-75113CE321EC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13" y="6357938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2762-33B0-4CFF-91CD-B3F2F7AA6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20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29B8-A34E-48A4-8603-FBD58A75DDA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995E-2732-4981-B863-D79751A1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4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143" y="914669"/>
            <a:ext cx="2742844" cy="52129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31" y="914669"/>
            <a:ext cx="8025355" cy="52129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9200-1F22-4442-B9C9-0C33188B21BD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18AD-AAB7-46A1-9BDE-6E5665C9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8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31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07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041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50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50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925B-DA8F-4419-BB4F-899CC9180A8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4710-B850-4C96-9279-DC07CF79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65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71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7" y="365210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7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7" y="2505655"/>
            <a:ext cx="5157116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5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672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5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812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7" y="457314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62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7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9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7" y="457314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62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7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797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32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53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26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219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1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69" y="514547"/>
            <a:ext cx="3657123" cy="116232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569" y="1676820"/>
            <a:ext cx="3657123" cy="4573059"/>
          </a:xfrm>
        </p:spPr>
        <p:txBody>
          <a:bodyPr lIns="20760" rIns="20760"/>
          <a:lstStyle>
            <a:lvl1pPr marL="0" indent="0" algn="l">
              <a:buNone/>
              <a:defRPr sz="1700"/>
            </a:lvl1pPr>
            <a:lvl2pPr indent="0" algn="l">
              <a:buNone/>
              <a:defRPr sz="1200"/>
            </a:lvl2pPr>
            <a:lvl3pPr indent="0" algn="l">
              <a:buNone/>
              <a:defRPr sz="11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194" y="1676820"/>
            <a:ext cx="6814778" cy="4573059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3150-B2DB-4462-8446-C70854E42432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742B-D9E2-4378-9A3B-8B788366F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240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213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326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365210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5"/>
            <a:ext cx="5157116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0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0" y="2505655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42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62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7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309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46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309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312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06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8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19601" y="1106497"/>
            <a:ext cx="7010399" cy="41179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2" tIns="52121" rIns="104232" bIns="5212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1187" y="5361033"/>
            <a:ext cx="206374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2" tIns="52121" rIns="104232" bIns="52121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685" y="5818190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14" y="6219879"/>
            <a:ext cx="6348414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8" y="1177338"/>
            <a:ext cx="2950080" cy="1582985"/>
          </a:xfrm>
        </p:spPr>
        <p:txBody>
          <a:bodyPr lIns="52121" rIns="52121" bIns="52121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920" y="2829470"/>
            <a:ext cx="2946015" cy="2179826"/>
          </a:xfrm>
        </p:spPr>
        <p:txBody>
          <a:bodyPr lIns="72871" rIns="52121"/>
          <a:lstStyle>
            <a:lvl1pPr marL="0" indent="0" algn="l">
              <a:spcBef>
                <a:spcPts val="296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126" y="1200034"/>
            <a:ext cx="6156160" cy="39328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9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A6FF-D097-46CE-8460-DB1984F57987}" type="datetime1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8025" y="6357940"/>
            <a:ext cx="812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24CB-CA6C-4A73-ADCF-A0948CAAA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0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24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32" tIns="52121" rIns="104232" bIns="5212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50" y="704875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2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50" y="1935187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2" tIns="52121" rIns="104232" bIns="521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53974888-09DC-4155-BD90-3B52678BDF3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47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BB06D4ED-8BAE-4B66-8A09-970CB82B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82" y="203233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14607" r:id="rId1"/>
    <p:sldLayoutId id="2147514575" r:id="rId2"/>
    <p:sldLayoutId id="2147514608" r:id="rId3"/>
    <p:sldLayoutId id="2147514576" r:id="rId4"/>
    <p:sldLayoutId id="2147514577" r:id="rId5"/>
    <p:sldLayoutId id="2147514578" r:id="rId6"/>
    <p:sldLayoutId id="2147514579" r:id="rId7"/>
    <p:sldLayoutId id="2147514580" r:id="rId8"/>
    <p:sldLayoutId id="2147514609" r:id="rId9"/>
    <p:sldLayoutId id="2147514581" r:id="rId10"/>
    <p:sldLayoutId id="21475145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84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55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4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24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08" indent="-26800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356" indent="-2362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452" indent="-236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6378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6712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8480" indent="-24561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2004" indent="-21353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2291" indent="-213532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2599" indent="-21353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6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1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5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9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28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704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24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81" tIns="52101" rIns="104181" bIns="52101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50" y="704875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0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50" y="1935187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81" tIns="52101" rIns="104181" bIns="52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D1DD5F17-6283-472C-BF7F-FD3ABFEFA023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47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35E6076B-3850-446A-B4E1-01DAF993F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82" y="203233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14610" r:id="rId1"/>
    <p:sldLayoutId id="2147514583" r:id="rId2"/>
    <p:sldLayoutId id="2147514611" r:id="rId3"/>
    <p:sldLayoutId id="2147514584" r:id="rId4"/>
    <p:sldLayoutId id="2147514585" r:id="rId5"/>
    <p:sldLayoutId id="2147514586" r:id="rId6"/>
    <p:sldLayoutId id="2147514587" r:id="rId7"/>
    <p:sldLayoutId id="2147514588" r:id="rId8"/>
    <p:sldLayoutId id="2147514612" r:id="rId9"/>
    <p:sldLayoutId id="2147514589" r:id="rId10"/>
    <p:sldLayoutId id="21475145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84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55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4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24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08" indent="-26800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356" indent="-2362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280" indent="-2362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3208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6712" indent="-19347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7588" indent="-24550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1027" indent="-21344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1179" indent="-213448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347" indent="-21344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5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1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7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4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7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14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50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68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6" y="-6350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50"/>
            <a:ext cx="6348413" cy="636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45" tIns="53635" rIns="107245" bIns="5363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14" y="7048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363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14" y="1935177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45" tIns="53635" rIns="107245" bIns="53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9AFEBD12-A8DD-4686-B4CA-CA1F8BB56EBD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14" y="6357938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3" y="6357938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1681DCA8-C79D-479F-A5BB-E588D67CB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400" y="203200"/>
            <a:ext cx="12239625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4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893" r:id="rId1"/>
    <p:sldLayoutId id="2147514894" r:id="rId2"/>
    <p:sldLayoutId id="2147514895" r:id="rId3"/>
    <p:sldLayoutId id="2147514896" r:id="rId4"/>
    <p:sldLayoutId id="2147514897" r:id="rId5"/>
    <p:sldLayoutId id="2147514898" r:id="rId6"/>
    <p:sldLayoutId id="2147514899" r:id="rId7"/>
    <p:sldLayoutId id="2147514900" r:id="rId8"/>
    <p:sldLayoutId id="2147514901" r:id="rId9"/>
    <p:sldLayoutId id="2147514902" r:id="rId10"/>
    <p:sldLayoutId id="21475149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5pPr>
      <a:lvl6pPr marL="385554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6pPr>
      <a:lvl7pPr marL="771098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7pPr>
      <a:lvl8pPr marL="1156644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8pPr>
      <a:lvl9pPr marL="1542195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46163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indent="-21431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93863" indent="-21431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42126" indent="-2472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57082" indent="-21496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9528" indent="-214969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976" indent="-21496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74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4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12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9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70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61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99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85" y="-6349"/>
            <a:ext cx="12215812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14" y="-6333"/>
            <a:ext cx="6348414" cy="6365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88" tIns="52149" rIns="104288" bIns="52149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39" y="704866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14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39" y="1935181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8" tIns="52149" rIns="104288" bIns="52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99" y="6357940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53974888-09DC-4155-BD90-3B52678BDF3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36" y="6357940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8" y="6357940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BB06D4ED-8BAE-4B66-8A09-970CB82B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86" y="203224"/>
            <a:ext cx="12239625" cy="64770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9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17" r:id="rId1"/>
    <p:sldLayoutId id="2147514918" r:id="rId2"/>
    <p:sldLayoutId id="2147514919" r:id="rId3"/>
    <p:sldLayoutId id="2147514920" r:id="rId4"/>
    <p:sldLayoutId id="2147514921" r:id="rId5"/>
    <p:sldLayoutId id="2147514922" r:id="rId6"/>
    <p:sldLayoutId id="2147514923" r:id="rId7"/>
    <p:sldLayoutId id="2147514924" r:id="rId8"/>
    <p:sldLayoutId id="2147514925" r:id="rId9"/>
    <p:sldLayoutId id="2147514926" r:id="rId10"/>
    <p:sldLayoutId id="21475149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2912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5702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4870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1536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68057" indent="-268057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9488" indent="-2363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645" indent="-23633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46632" indent="-193514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67028" indent="-193514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28864" indent="-24565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2428" indent="-21357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62775" indent="-213572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83143" indent="-21357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9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7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5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69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3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37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71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03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03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103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5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29" r:id="rId1"/>
    <p:sldLayoutId id="2147514930" r:id="rId2"/>
    <p:sldLayoutId id="2147514931" r:id="rId3"/>
    <p:sldLayoutId id="2147514932" r:id="rId4"/>
    <p:sldLayoutId id="2147514933" r:id="rId5"/>
    <p:sldLayoutId id="2147514934" r:id="rId6"/>
    <p:sldLayoutId id="2147514935" r:id="rId7"/>
    <p:sldLayoutId id="2147514936" r:id="rId8"/>
    <p:sldLayoutId id="2147514937" r:id="rId9"/>
    <p:sldLayoutId id="2147514938" r:id="rId10"/>
    <p:sldLayoutId id="2147514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695" y="-6350"/>
            <a:ext cx="1221581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5" y="-6350"/>
            <a:ext cx="6348413" cy="636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776" tIns="53405" rIns="106776" bIns="53405"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5" y="7048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340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5" y="1935168"/>
            <a:ext cx="10971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776" tIns="53405" rIns="106776" bIns="53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A7791E4B-0DC3-4161-BBF4-179F16489A94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5" y="6357938"/>
            <a:ext cx="4468813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4813" y="6357938"/>
            <a:ext cx="1016000" cy="3667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070C0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18FD9238-15E2-47EA-BEE7-1B822950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400" y="203200"/>
            <a:ext cx="12239625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2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53" r:id="rId1"/>
    <p:sldLayoutId id="2147514954" r:id="rId2"/>
    <p:sldLayoutId id="2147514955" r:id="rId3"/>
    <p:sldLayoutId id="2147514956" r:id="rId4"/>
    <p:sldLayoutId id="2147514957" r:id="rId5"/>
    <p:sldLayoutId id="2147514958" r:id="rId6"/>
    <p:sldLayoutId id="2147514959" r:id="rId7"/>
    <p:sldLayoutId id="2147514960" r:id="rId8"/>
    <p:sldLayoutId id="2147514961" r:id="rId9"/>
    <p:sldLayoutId id="2147514962" r:id="rId10"/>
    <p:sldLayoutId id="21475149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38496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769925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154883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1539848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428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55725" indent="-2000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79575" indent="-2000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39013" indent="-24685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53649" indent="-21464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5605" indent="-214645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97566" indent="-21464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65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97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46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82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19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561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926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9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9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77" r:id="rId1"/>
    <p:sldLayoutId id="2147514978" r:id="rId2"/>
    <p:sldLayoutId id="2147514979" r:id="rId3"/>
    <p:sldLayoutId id="2147514980" r:id="rId4"/>
    <p:sldLayoutId id="2147514981" r:id="rId5"/>
    <p:sldLayoutId id="2147514982" r:id="rId6"/>
    <p:sldLayoutId id="2147514983" r:id="rId7"/>
    <p:sldLayoutId id="2147514984" r:id="rId8"/>
    <p:sldLayoutId id="2147514985" r:id="rId9"/>
    <p:sldLayoutId id="2147514986" r:id="rId10"/>
    <p:sldLayoutId id="2147514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4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4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4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914A77-5833-4543-ADC1-7DAD02BE28D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178890-DCAB-4AE6-AE60-6E3BB142AB2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77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989" r:id="rId1"/>
    <p:sldLayoutId id="2147514990" r:id="rId2"/>
    <p:sldLayoutId id="2147514991" r:id="rId3"/>
    <p:sldLayoutId id="2147514992" r:id="rId4"/>
    <p:sldLayoutId id="2147514993" r:id="rId5"/>
    <p:sldLayoutId id="2147514994" r:id="rId6"/>
    <p:sldLayoutId id="2147514995" r:id="rId7"/>
    <p:sldLayoutId id="2147514996" r:id="rId8"/>
    <p:sldLayoutId id="2147514997" r:id="rId9"/>
    <p:sldLayoutId id="2147514998" r:id="rId10"/>
    <p:sldLayoutId id="21475149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171" indent="-285457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1802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98523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5239" indent="-228361" defTabSz="1032382" eaLnBrk="0" hangingPunct="0"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1961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68686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5402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2133" indent="-228361" defTabSz="103238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C1ADDEB-183A-4FDA-AABC-90D7298D75DC}" type="slidenum">
              <a:rPr lang="en-US" altLang="ru-RU" sz="1200">
                <a:solidFill>
                  <a:srgbClr val="D1EAEE"/>
                </a:solidFill>
                <a:latin typeface="Constantia" pitchFamily="18" charset="0"/>
              </a:rPr>
              <a:pPr eaLnBrk="1" hangingPunct="1"/>
              <a:t>1</a:t>
            </a:fld>
            <a:endParaRPr lang="en-US" altLang="ru-RU" sz="120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54275" name="Прямоугольник 15"/>
          <p:cNvSpPr>
            <a:spLocks noChangeArrowheads="1"/>
          </p:cNvSpPr>
          <p:nvPr/>
        </p:nvSpPr>
        <p:spPr bwMode="auto">
          <a:xfrm>
            <a:off x="33" y="144467"/>
            <a:ext cx="12190413" cy="6985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6" name="Прямоугольник 16"/>
          <p:cNvSpPr>
            <a:spLocks noChangeArrowheads="1"/>
          </p:cNvSpPr>
          <p:nvPr/>
        </p:nvSpPr>
        <p:spPr bwMode="auto">
          <a:xfrm>
            <a:off x="33" y="285751"/>
            <a:ext cx="12190413" cy="71438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7" name="Прямоугольник 17"/>
          <p:cNvSpPr>
            <a:spLocks noChangeArrowheads="1"/>
          </p:cNvSpPr>
          <p:nvPr/>
        </p:nvSpPr>
        <p:spPr bwMode="auto">
          <a:xfrm>
            <a:off x="33" y="214342"/>
            <a:ext cx="12190413" cy="7143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8" name="Прямоугольник 18"/>
          <p:cNvSpPr>
            <a:spLocks noChangeArrowheads="1"/>
          </p:cNvSpPr>
          <p:nvPr/>
        </p:nvSpPr>
        <p:spPr bwMode="auto">
          <a:xfrm>
            <a:off x="33" y="6645293"/>
            <a:ext cx="12190413" cy="73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79" name="Прямоугольник 19"/>
          <p:cNvSpPr>
            <a:spLocks noChangeArrowheads="1"/>
          </p:cNvSpPr>
          <p:nvPr/>
        </p:nvSpPr>
        <p:spPr bwMode="auto">
          <a:xfrm>
            <a:off x="33" y="6573886"/>
            <a:ext cx="12190413" cy="7143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4280" name="Прямоугольник 20"/>
          <p:cNvSpPr>
            <a:spLocks noChangeArrowheads="1"/>
          </p:cNvSpPr>
          <p:nvPr/>
        </p:nvSpPr>
        <p:spPr bwMode="auto">
          <a:xfrm>
            <a:off x="33" y="6502420"/>
            <a:ext cx="12190413" cy="71438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lIns="105111" tIns="52564" rIns="105111" bIns="52564" anchor="ctr"/>
          <a:lstStyle/>
          <a:p>
            <a:pPr algn="ctr" defTabSz="1032382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8977" name="Rectangle 65"/>
          <p:cNvSpPr>
            <a:spLocks noChangeArrowheads="1"/>
          </p:cNvSpPr>
          <p:nvPr/>
        </p:nvSpPr>
        <p:spPr bwMode="auto">
          <a:xfrm>
            <a:off x="71" y="2291441"/>
            <a:ext cx="12190413" cy="12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11" tIns="52564" rIns="105111" bIns="52564">
            <a:spAutoFit/>
          </a:bodyPr>
          <a:lstStyle/>
          <a:p>
            <a:pPr algn="ctr" defTabSz="1075917">
              <a:defRPr/>
            </a:pPr>
            <a:r>
              <a:rPr lang="ru-RU" sz="2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МОДЕЛЬ РАЗВИТИЯ ОБСТАНОВКИ</a:t>
            </a:r>
          </a:p>
          <a:p>
            <a:pPr algn="ctr" defTabSz="1075917">
              <a:defRPr/>
            </a:pPr>
            <a:r>
              <a:rPr lang="ru-RU" sz="1900" b="1" i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на  территории Республики Татарстан на </a:t>
            </a:r>
            <a:r>
              <a:rPr lang="ru-RU" sz="1900" b="1" i="1" dirty="0" smtClean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1 декабря 2022 </a:t>
            </a:r>
            <a:r>
              <a:rPr lang="ru-RU" sz="1900" b="1" i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года</a:t>
            </a:r>
          </a:p>
          <a:p>
            <a:pPr algn="ctr" defTabSz="1075917">
              <a:defRPr/>
            </a:pPr>
            <a:endParaRPr lang="ru-RU" sz="1200" i="1" dirty="0">
              <a:solidFill>
                <a:srgbClr val="D7D7D7"/>
              </a:solidFill>
              <a:effectLst>
                <a:glow rad="127000">
                  <a:prstClr val="black"/>
                </a:glow>
              </a:effectLst>
              <a:latin typeface="Arial" charset="0"/>
            </a:endParaRPr>
          </a:p>
          <a:p>
            <a:pPr algn="ctr" defTabSz="1075917">
              <a:defRPr/>
            </a:pPr>
            <a:endParaRPr lang="ru-RU" sz="1700" b="1" dirty="0">
              <a:solidFill>
                <a:srgbClr val="D7D7D7"/>
              </a:solidFill>
              <a:effectLst>
                <a:glow rad="127000">
                  <a:prstClr val="black"/>
                </a:glow>
              </a:effectLst>
              <a:latin typeface="Arial" charset="0"/>
            </a:endParaRPr>
          </a:p>
        </p:txBody>
      </p:sp>
      <p:sp>
        <p:nvSpPr>
          <p:cNvPr id="19" name="Прямоугольник 29"/>
          <p:cNvSpPr>
            <a:spLocks noChangeArrowheads="1"/>
          </p:cNvSpPr>
          <p:nvPr/>
        </p:nvSpPr>
        <p:spPr bwMode="auto">
          <a:xfrm>
            <a:off x="518" y="383806"/>
            <a:ext cx="12171715" cy="70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11" tIns="52564" rIns="105111" bIns="52564">
            <a:spAutoFit/>
          </a:bodyPr>
          <a:lstStyle/>
          <a:p>
            <a:pPr algn="ctr" defTabSz="1075917">
              <a:defRPr/>
            </a:pPr>
            <a:r>
              <a:rPr lang="ru-RU" sz="20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ЦУКС </a:t>
            </a:r>
            <a:r>
              <a:rPr lang="ru-RU" sz="1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ГЛАВНОГО  УПРАВЛЕНИЯ  МЧС  РОССИИ  </a:t>
            </a:r>
          </a:p>
          <a:p>
            <a:pPr algn="ctr" defTabSz="1075917">
              <a:defRPr/>
            </a:pPr>
            <a:r>
              <a:rPr lang="ru-RU" sz="1900" b="1" dirty="0">
                <a:solidFill>
                  <a:srgbClr val="D7D7D7"/>
                </a:solidFill>
                <a:effectLst>
                  <a:glow rad="127000">
                    <a:prstClr val="black"/>
                  </a:glow>
                </a:effectLst>
                <a:latin typeface="Arial" charset="0"/>
              </a:rPr>
              <a:t>ПО  РЕСПУБЛИКЕ  ТАТАРСТАН</a:t>
            </a:r>
          </a:p>
        </p:txBody>
      </p: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88679" y="44980"/>
            <a:ext cx="1132839" cy="869347"/>
            <a:chOff x="1968" y="192"/>
            <a:chExt cx="1536" cy="1488"/>
          </a:xfrm>
          <a:effectLst>
            <a:outerShdw blurRad="50800" dist="50800" dir="5400000" algn="ctr" rotWithShape="0">
              <a:srgbClr val="000000"/>
            </a:outerShdw>
          </a:effectLst>
        </p:grpSpPr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1968" y="192"/>
              <a:ext cx="1536" cy="1488"/>
              <a:chOff x="3368" y="2194"/>
              <a:chExt cx="4914" cy="4346"/>
            </a:xfrm>
          </p:grpSpPr>
          <p:sp>
            <p:nvSpPr>
              <p:cNvPr id="32" name="AutoShape 4"/>
              <p:cNvSpPr>
                <a:spLocks noChangeArrowheads="1"/>
              </p:cNvSpPr>
              <p:nvPr/>
            </p:nvSpPr>
            <p:spPr bwMode="auto">
              <a:xfrm rot="-2670806">
                <a:off x="4070" y="2618"/>
                <a:ext cx="3510" cy="3392"/>
              </a:xfrm>
              <a:prstGeom prst="star4">
                <a:avLst>
                  <a:gd name="adj" fmla="val 13472"/>
                </a:avLst>
              </a:prstGeom>
              <a:gradFill rotWithShape="0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AutoShape 5"/>
              <p:cNvSpPr>
                <a:spLocks noChangeArrowheads="1"/>
              </p:cNvSpPr>
              <p:nvPr/>
            </p:nvSpPr>
            <p:spPr bwMode="auto">
              <a:xfrm>
                <a:off x="3368" y="2194"/>
                <a:ext cx="4914" cy="4346"/>
              </a:xfrm>
              <a:prstGeom prst="star4">
                <a:avLst>
                  <a:gd name="adj" fmla="val 13472"/>
                </a:avLst>
              </a:prstGeom>
              <a:gradFill rotWithShape="0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496" y="672"/>
              <a:ext cx="480" cy="480"/>
              <a:chOff x="8828" y="3254"/>
              <a:chExt cx="780" cy="742"/>
            </a:xfrm>
          </p:grpSpPr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8828" y="3254"/>
                <a:ext cx="780" cy="74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auto">
              <a:xfrm>
                <a:off x="8906" y="3254"/>
                <a:ext cx="624" cy="592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2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804867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 МАТЕРИАЛЫ </a:t>
            </a:r>
          </a:p>
          <a:p>
            <a:r>
              <a:rPr lang="ru-RU" altLang="ru-RU"/>
              <a:t>(ПОКАЗАТЕЛИ ОПАСНОСТЕЙ ОТНОСИТЕЛЬНО СТАТИСТИЧЕСКИХ ДАННЫХ </a:t>
            </a:r>
          </a:p>
          <a:p>
            <a:r>
              <a:rPr lang="ru-RU" altLang="ru-RU"/>
              <a:t>ПРОИСШЕСТВИЙ НА ВОДНЫХ ОБЪЕКТАХ ЗА 2022 г.)</a:t>
            </a:r>
          </a:p>
        </p:txBody>
      </p:sp>
      <p:grpSp>
        <p:nvGrpSpPr>
          <p:cNvPr id="62468" name="Группа 101"/>
          <p:cNvGrpSpPr>
            <a:grpSpLocks/>
          </p:cNvGrpSpPr>
          <p:nvPr/>
        </p:nvGrpSpPr>
        <p:grpSpPr bwMode="auto">
          <a:xfrm>
            <a:off x="9867933" y="789015"/>
            <a:ext cx="2216149" cy="1627187"/>
            <a:chOff x="517062" y="7636898"/>
            <a:chExt cx="5186018" cy="2066682"/>
          </a:xfrm>
        </p:grpSpPr>
        <p:sp>
          <p:nvSpPr>
            <p:cNvPr id="249" name="Прямоугольник 248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74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210" name="Прямоугольник 209"/>
          <p:cNvSpPr>
            <a:spLocks noChangeAspect="1"/>
          </p:cNvSpPr>
          <p:nvPr/>
        </p:nvSpPr>
        <p:spPr>
          <a:xfrm>
            <a:off x="10125115" y="1768495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236" name="Прямоугольник 235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244" name="Прямоугольник 243"/>
          <p:cNvSpPr>
            <a:spLocks noChangeAspect="1"/>
          </p:cNvSpPr>
          <p:nvPr/>
        </p:nvSpPr>
        <p:spPr>
          <a:xfrm>
            <a:off x="10125115" y="1206542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10510839" y="1238270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247" name="Прямоугольник 246"/>
          <p:cNvSpPr>
            <a:spLocks noChangeAspect="1"/>
          </p:cNvSpPr>
          <p:nvPr/>
        </p:nvSpPr>
        <p:spPr>
          <a:xfrm>
            <a:off x="10125108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0490240" y="1466870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2477" name="Группа 234"/>
          <p:cNvGrpSpPr>
            <a:grpSpLocks/>
          </p:cNvGrpSpPr>
          <p:nvPr/>
        </p:nvGrpSpPr>
        <p:grpSpPr bwMode="auto">
          <a:xfrm>
            <a:off x="9867933" y="5772173"/>
            <a:ext cx="2216149" cy="920750"/>
            <a:chOff x="793779" y="8202790"/>
            <a:chExt cx="4921221" cy="1392450"/>
          </a:xfrm>
        </p:grpSpPr>
        <p:sp>
          <p:nvSpPr>
            <p:cNvPr id="261" name="Прямоугольник 260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742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63" name="Прямоугольник 237"/>
          <p:cNvSpPr>
            <a:spLocks noChangeArrowheads="1"/>
          </p:cNvSpPr>
          <p:nvPr/>
        </p:nvSpPr>
        <p:spPr bwMode="auto">
          <a:xfrm>
            <a:off x="10288592" y="6003938"/>
            <a:ext cx="1792287" cy="7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pPr algn="just">
              <a:defRPr/>
            </a:pPr>
            <a:r>
              <a:rPr lang="ru-RU" altLang="ru-RU" kern="0" dirty="0">
                <a:solidFill>
                  <a:prstClr val="black"/>
                </a:solidFill>
                <a:cs typeface="Times New Roman" pitchFamily="18" charset="0"/>
              </a:rPr>
              <a:t>Общий показатель: погибло/дети(согласно статистических данных за  2022 г.)</a:t>
            </a:r>
          </a:p>
        </p:txBody>
      </p:sp>
      <p:sp>
        <p:nvSpPr>
          <p:cNvPr id="264" name="Овал 263"/>
          <p:cNvSpPr>
            <a:spLocks noChangeAspect="1"/>
          </p:cNvSpPr>
          <p:nvPr/>
        </p:nvSpPr>
        <p:spPr>
          <a:xfrm flipH="1">
            <a:off x="9889331" y="6055752"/>
            <a:ext cx="375523" cy="33745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grpSp>
        <p:nvGrpSpPr>
          <p:cNvPr id="62482" name="Группа 1"/>
          <p:cNvGrpSpPr>
            <a:grpSpLocks/>
          </p:cNvGrpSpPr>
          <p:nvPr/>
        </p:nvGrpSpPr>
        <p:grpSpPr bwMode="auto">
          <a:xfrm>
            <a:off x="425471" y="1144623"/>
            <a:ext cx="9204324" cy="5551487"/>
            <a:chOff x="784877" y="1333076"/>
            <a:chExt cx="7861727" cy="5246467"/>
          </a:xfrm>
        </p:grpSpPr>
        <p:sp>
          <p:nvSpPr>
            <p:cNvPr id="289" name="Полилиния 288"/>
            <p:cNvSpPr/>
            <p:nvPr/>
          </p:nvSpPr>
          <p:spPr bwMode="auto">
            <a:xfrm>
              <a:off x="6812141" y="2741804"/>
              <a:ext cx="1039655" cy="110718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6" name="Полилиния 145"/>
            <p:cNvSpPr/>
            <p:nvPr/>
          </p:nvSpPr>
          <p:spPr bwMode="auto">
            <a:xfrm>
              <a:off x="6047942" y="2832755"/>
              <a:ext cx="1045009" cy="959210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7" name="Полилиния 146"/>
            <p:cNvSpPr/>
            <p:nvPr/>
          </p:nvSpPr>
          <p:spPr bwMode="auto">
            <a:xfrm>
              <a:off x="5036383" y="3174215"/>
              <a:ext cx="1158737" cy="117959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8" name="Полилиния 147"/>
            <p:cNvSpPr/>
            <p:nvPr/>
          </p:nvSpPr>
          <p:spPr bwMode="auto">
            <a:xfrm>
              <a:off x="6731913" y="1615453"/>
              <a:ext cx="1167331" cy="1284838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9" name="Полилиния 148"/>
            <p:cNvSpPr/>
            <p:nvPr/>
          </p:nvSpPr>
          <p:spPr bwMode="auto">
            <a:xfrm>
              <a:off x="1264259" y="3527492"/>
              <a:ext cx="1077341" cy="670874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0" name="Полилиния 149"/>
            <p:cNvSpPr/>
            <p:nvPr/>
          </p:nvSpPr>
          <p:spPr bwMode="auto">
            <a:xfrm>
              <a:off x="4267807" y="1846903"/>
              <a:ext cx="1452912" cy="985446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1" name="Полилиния 150"/>
            <p:cNvSpPr/>
            <p:nvPr/>
          </p:nvSpPr>
          <p:spPr bwMode="auto">
            <a:xfrm>
              <a:off x="5960872" y="2446461"/>
              <a:ext cx="1077322" cy="608334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2" name="Полилиния 151"/>
            <p:cNvSpPr/>
            <p:nvPr/>
          </p:nvSpPr>
          <p:spPr bwMode="auto">
            <a:xfrm>
              <a:off x="3840668" y="2584178"/>
              <a:ext cx="720798" cy="764208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3" name="Полилиния 152"/>
            <p:cNvSpPr/>
            <p:nvPr/>
          </p:nvSpPr>
          <p:spPr bwMode="auto">
            <a:xfrm>
              <a:off x="3337863" y="1632445"/>
              <a:ext cx="897731" cy="1212146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4" name="Полилиния 153"/>
            <p:cNvSpPr/>
            <p:nvPr/>
          </p:nvSpPr>
          <p:spPr bwMode="auto">
            <a:xfrm>
              <a:off x="1682663" y="2505517"/>
              <a:ext cx="1250101" cy="1085082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822182" y="4076056"/>
              <a:ext cx="845580" cy="817278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7578949" y="2805946"/>
              <a:ext cx="1067655" cy="107607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7" name="Полилиния 156"/>
            <p:cNvSpPr/>
            <p:nvPr/>
          </p:nvSpPr>
          <p:spPr bwMode="auto">
            <a:xfrm>
              <a:off x="5759853" y="3578484"/>
              <a:ext cx="885117" cy="946315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8" name="Полилиния 157"/>
            <p:cNvSpPr/>
            <p:nvPr/>
          </p:nvSpPr>
          <p:spPr bwMode="auto">
            <a:xfrm>
              <a:off x="4426919" y="4480031"/>
              <a:ext cx="853806" cy="840917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9" name="Полилиния 158"/>
            <p:cNvSpPr/>
            <p:nvPr/>
          </p:nvSpPr>
          <p:spPr bwMode="auto">
            <a:xfrm>
              <a:off x="4040062" y="2179141"/>
              <a:ext cx="763682" cy="903545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0" name="Полилиния 159"/>
            <p:cNvSpPr/>
            <p:nvPr/>
          </p:nvSpPr>
          <p:spPr bwMode="auto">
            <a:xfrm>
              <a:off x="2969254" y="1713697"/>
              <a:ext cx="588675" cy="743092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1" name="Полилиния 160"/>
            <p:cNvSpPr/>
            <p:nvPr/>
          </p:nvSpPr>
          <p:spPr bwMode="auto">
            <a:xfrm>
              <a:off x="2160537" y="2994929"/>
              <a:ext cx="704397" cy="988625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2" name="Полилиния 161"/>
            <p:cNvSpPr/>
            <p:nvPr/>
          </p:nvSpPr>
          <p:spPr bwMode="auto">
            <a:xfrm>
              <a:off x="3070676" y="2765472"/>
              <a:ext cx="1074645" cy="657988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6955750" y="1593654"/>
              <a:ext cx="54508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540825" y="2111993"/>
              <a:ext cx="49491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6139476" y="2401549"/>
              <a:ext cx="861020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 bwMode="auto">
            <a:xfrm>
              <a:off x="6013373" y="3773552"/>
              <a:ext cx="44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169" name="Прямоугольник 168"/>
            <p:cNvSpPr/>
            <p:nvPr/>
          </p:nvSpPr>
          <p:spPr bwMode="auto">
            <a:xfrm>
              <a:off x="4551672" y="4714976"/>
              <a:ext cx="63593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171" name="Полилиния 170"/>
            <p:cNvSpPr/>
            <p:nvPr/>
          </p:nvSpPr>
          <p:spPr bwMode="auto">
            <a:xfrm>
              <a:off x="4195661" y="3651542"/>
              <a:ext cx="1094656" cy="887415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2" name="Полилиния 171"/>
            <p:cNvSpPr/>
            <p:nvPr/>
          </p:nvSpPr>
          <p:spPr bwMode="auto">
            <a:xfrm>
              <a:off x="3394863" y="3798692"/>
              <a:ext cx="1113363" cy="1094618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3" name="Полилиния 172"/>
            <p:cNvSpPr/>
            <p:nvPr/>
          </p:nvSpPr>
          <p:spPr bwMode="auto">
            <a:xfrm>
              <a:off x="2430477" y="3578847"/>
              <a:ext cx="777038" cy="914805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4" name="Полилиния 173"/>
            <p:cNvSpPr/>
            <p:nvPr/>
          </p:nvSpPr>
          <p:spPr bwMode="auto">
            <a:xfrm>
              <a:off x="3580419" y="3054789"/>
              <a:ext cx="1256801" cy="871495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 bwMode="auto">
            <a:xfrm>
              <a:off x="4352350" y="3764551"/>
              <a:ext cx="72542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177" name="Прямоугольник 176"/>
            <p:cNvSpPr/>
            <p:nvPr/>
          </p:nvSpPr>
          <p:spPr bwMode="auto">
            <a:xfrm>
              <a:off x="3687940" y="3332473"/>
              <a:ext cx="118373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6516747" y="3600786"/>
              <a:ext cx="670636" cy="982384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0" name="Полилиния 179"/>
            <p:cNvSpPr/>
            <p:nvPr/>
          </p:nvSpPr>
          <p:spPr bwMode="auto">
            <a:xfrm>
              <a:off x="5520272" y="2688162"/>
              <a:ext cx="1006356" cy="77528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2" name="Полилиния 181"/>
            <p:cNvSpPr/>
            <p:nvPr/>
          </p:nvSpPr>
          <p:spPr bwMode="auto">
            <a:xfrm>
              <a:off x="4578424" y="2526750"/>
              <a:ext cx="1089330" cy="1238360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 bwMode="auto">
            <a:xfrm>
              <a:off x="4882521" y="3037666"/>
              <a:ext cx="65627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184" name="Полилиния 183"/>
            <p:cNvSpPr/>
            <p:nvPr/>
          </p:nvSpPr>
          <p:spPr bwMode="auto">
            <a:xfrm>
              <a:off x="5475795" y="4144151"/>
              <a:ext cx="1493861" cy="1045711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 bwMode="auto">
            <a:xfrm>
              <a:off x="6013373" y="4493684"/>
              <a:ext cx="87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6899661" y="4273723"/>
              <a:ext cx="1066653" cy="98377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 bwMode="auto">
            <a:xfrm>
              <a:off x="6969309" y="4466679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188" name="Прямоугольник 187"/>
            <p:cNvSpPr/>
            <p:nvPr/>
          </p:nvSpPr>
          <p:spPr bwMode="auto">
            <a:xfrm>
              <a:off x="4772690" y="4279892"/>
              <a:ext cx="98712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189" name="Полилиния 188"/>
            <p:cNvSpPr/>
            <p:nvPr/>
          </p:nvSpPr>
          <p:spPr bwMode="auto">
            <a:xfrm>
              <a:off x="2609992" y="4125415"/>
              <a:ext cx="1070560" cy="1345195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1" name="Полилиния 190"/>
            <p:cNvSpPr/>
            <p:nvPr/>
          </p:nvSpPr>
          <p:spPr bwMode="auto">
            <a:xfrm>
              <a:off x="7097879" y="3599634"/>
              <a:ext cx="1072228" cy="823013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2" name="Полилиния 191"/>
            <p:cNvSpPr/>
            <p:nvPr/>
          </p:nvSpPr>
          <p:spPr bwMode="auto">
            <a:xfrm>
              <a:off x="7338774" y="4933261"/>
              <a:ext cx="662377" cy="64471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3" name="Полилиния 192"/>
            <p:cNvSpPr/>
            <p:nvPr/>
          </p:nvSpPr>
          <p:spPr bwMode="auto">
            <a:xfrm>
              <a:off x="784877" y="4787050"/>
              <a:ext cx="969706" cy="803671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4" name="Полилиния 193"/>
            <p:cNvSpPr/>
            <p:nvPr/>
          </p:nvSpPr>
          <p:spPr bwMode="auto">
            <a:xfrm>
              <a:off x="2612178" y="1890370"/>
              <a:ext cx="1046696" cy="1230215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 bwMode="auto">
            <a:xfrm>
              <a:off x="7826262" y="2982156"/>
              <a:ext cx="75525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196" name="Прямоугольник 195"/>
            <p:cNvSpPr/>
            <p:nvPr/>
          </p:nvSpPr>
          <p:spPr bwMode="auto">
            <a:xfrm>
              <a:off x="7000496" y="3129931"/>
              <a:ext cx="75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197" name="Прямоугольник 196"/>
            <p:cNvSpPr/>
            <p:nvPr/>
          </p:nvSpPr>
          <p:spPr bwMode="auto">
            <a:xfrm>
              <a:off x="7214734" y="3764551"/>
              <a:ext cx="7566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2932682" y="4336155"/>
              <a:ext cx="56000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4034047" y="4837034"/>
              <a:ext cx="1130301" cy="1101332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rot="21340596">
              <a:off x="1889101" y="4328396"/>
              <a:ext cx="897852" cy="106341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3" name="Полилиния 202"/>
            <p:cNvSpPr/>
            <p:nvPr/>
          </p:nvSpPr>
          <p:spPr bwMode="auto">
            <a:xfrm>
              <a:off x="3373974" y="4497807"/>
              <a:ext cx="765277" cy="1106485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 bwMode="auto">
            <a:xfrm>
              <a:off x="3308278" y="4778738"/>
              <a:ext cx="1004749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205" name="Полилиния 204"/>
            <p:cNvSpPr/>
            <p:nvPr/>
          </p:nvSpPr>
          <p:spPr bwMode="auto">
            <a:xfrm>
              <a:off x="5052604" y="4715665"/>
              <a:ext cx="980636" cy="766776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6" name="Полилиния 205"/>
            <p:cNvSpPr/>
            <p:nvPr/>
          </p:nvSpPr>
          <p:spPr bwMode="auto">
            <a:xfrm>
              <a:off x="5806135" y="4943672"/>
              <a:ext cx="1150752" cy="971053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7" name="Полилиния 206"/>
            <p:cNvSpPr/>
            <p:nvPr/>
          </p:nvSpPr>
          <p:spPr bwMode="auto">
            <a:xfrm>
              <a:off x="6689768" y="4976804"/>
              <a:ext cx="778574" cy="103259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9" name="Полилиния 208"/>
            <p:cNvSpPr/>
            <p:nvPr/>
          </p:nvSpPr>
          <p:spPr bwMode="auto">
            <a:xfrm>
              <a:off x="7224508" y="5408413"/>
              <a:ext cx="678409" cy="1171130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1" name="Полилиния 210"/>
            <p:cNvSpPr/>
            <p:nvPr/>
          </p:nvSpPr>
          <p:spPr bwMode="auto">
            <a:xfrm rot="21436068">
              <a:off x="1673226" y="3755929"/>
              <a:ext cx="942095" cy="700860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 bwMode="auto">
            <a:xfrm>
              <a:off x="1613355" y="4057104"/>
              <a:ext cx="61966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213" name="Полилиния 212"/>
            <p:cNvSpPr/>
            <p:nvPr/>
          </p:nvSpPr>
          <p:spPr bwMode="auto">
            <a:xfrm>
              <a:off x="1379088" y="4194047"/>
              <a:ext cx="932820" cy="998878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 bwMode="auto">
            <a:xfrm>
              <a:off x="1613355" y="4487683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215" name="Полилиния 214"/>
            <p:cNvSpPr/>
            <p:nvPr/>
          </p:nvSpPr>
          <p:spPr bwMode="auto">
            <a:xfrm>
              <a:off x="2775506" y="3156958"/>
              <a:ext cx="1079641" cy="1020169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7" name="Полилиния 216"/>
            <p:cNvSpPr/>
            <p:nvPr/>
          </p:nvSpPr>
          <p:spPr bwMode="auto">
            <a:xfrm>
              <a:off x="2610620" y="2806220"/>
              <a:ext cx="470510" cy="421973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EE8012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8" name="Прямоугольник 217"/>
            <p:cNvSpPr/>
            <p:nvPr/>
          </p:nvSpPr>
          <p:spPr bwMode="auto">
            <a:xfrm>
              <a:off x="2673699" y="2653594"/>
              <a:ext cx="43118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219" name="Прямоугольник 218"/>
            <p:cNvSpPr/>
            <p:nvPr/>
          </p:nvSpPr>
          <p:spPr bwMode="auto">
            <a:xfrm>
              <a:off x="841826" y="4949022"/>
              <a:ext cx="1082038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3782981" y="1333076"/>
              <a:ext cx="778494" cy="871465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 bwMode="auto">
            <a:xfrm>
              <a:off x="5237777" y="4831997"/>
              <a:ext cx="72271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223" name="Прямоугольник 222"/>
            <p:cNvSpPr/>
            <p:nvPr/>
          </p:nvSpPr>
          <p:spPr bwMode="auto">
            <a:xfrm>
              <a:off x="5275743" y="3487749"/>
              <a:ext cx="79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224" name="Прямоугольник 223"/>
            <p:cNvSpPr/>
            <p:nvPr/>
          </p:nvSpPr>
          <p:spPr bwMode="auto">
            <a:xfrm>
              <a:off x="7315073" y="5806428"/>
              <a:ext cx="684749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225" name="Прямоугольник 224"/>
            <p:cNvSpPr/>
            <p:nvPr/>
          </p:nvSpPr>
          <p:spPr bwMode="auto">
            <a:xfrm>
              <a:off x="2713020" y="1871201"/>
              <a:ext cx="82169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 Атня</a:t>
              </a:r>
            </a:p>
          </p:txBody>
        </p:sp>
        <p:sp>
          <p:nvSpPr>
            <p:cNvPr id="227" name="Прямоугольник 226"/>
            <p:cNvSpPr/>
            <p:nvPr/>
          </p:nvSpPr>
          <p:spPr bwMode="auto">
            <a:xfrm>
              <a:off x="1201150" y="3573266"/>
              <a:ext cx="102915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Большие Кайбицы</a:t>
              </a:r>
            </a:p>
          </p:txBody>
        </p:sp>
        <p:sp>
          <p:nvSpPr>
            <p:cNvPr id="229" name="Прямоугольник 228"/>
            <p:cNvSpPr/>
            <p:nvPr/>
          </p:nvSpPr>
          <p:spPr bwMode="auto">
            <a:xfrm>
              <a:off x="6689986" y="2862888"/>
              <a:ext cx="121356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230" name="Прямоугольник 229"/>
            <p:cNvSpPr/>
            <p:nvPr/>
          </p:nvSpPr>
          <p:spPr bwMode="auto">
            <a:xfrm>
              <a:off x="2045899" y="3174942"/>
              <a:ext cx="108339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Услон</a:t>
              </a:r>
            </a:p>
          </p:txBody>
        </p:sp>
        <p:sp>
          <p:nvSpPr>
            <p:cNvPr id="231" name="Прямоугольник 230"/>
            <p:cNvSpPr/>
            <p:nvPr/>
          </p:nvSpPr>
          <p:spPr bwMode="auto">
            <a:xfrm>
              <a:off x="4352350" y="5573139"/>
              <a:ext cx="5518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232" name="Прямоугольник 231"/>
            <p:cNvSpPr/>
            <p:nvPr/>
          </p:nvSpPr>
          <p:spPr bwMode="auto">
            <a:xfrm>
              <a:off x="5876424" y="5129802"/>
              <a:ext cx="84068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233" name="Прямоугольник 232"/>
            <p:cNvSpPr/>
            <p:nvPr/>
          </p:nvSpPr>
          <p:spPr bwMode="auto">
            <a:xfrm>
              <a:off x="3484549" y="1976225"/>
              <a:ext cx="42034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234" name="Прямоугольник 233"/>
            <p:cNvSpPr/>
            <p:nvPr/>
          </p:nvSpPr>
          <p:spPr bwMode="auto">
            <a:xfrm>
              <a:off x="2178085" y="3842565"/>
              <a:ext cx="83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408" name="Прямоугольник 407"/>
            <p:cNvSpPr/>
            <p:nvPr/>
          </p:nvSpPr>
          <p:spPr bwMode="auto">
            <a:xfrm>
              <a:off x="2077086" y="4977523"/>
              <a:ext cx="56949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290" name="Прямоугольник 289"/>
            <p:cNvSpPr/>
            <p:nvPr/>
          </p:nvSpPr>
          <p:spPr bwMode="auto">
            <a:xfrm>
              <a:off x="5557778" y="2811124"/>
              <a:ext cx="63729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2982852" y="3455494"/>
              <a:ext cx="6481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3454719" y="4014352"/>
              <a:ext cx="747121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328616" y="2812629"/>
              <a:ext cx="60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143" name="Прямоугольник 142"/>
            <p:cNvSpPr/>
            <p:nvPr/>
          </p:nvSpPr>
          <p:spPr bwMode="auto">
            <a:xfrm>
              <a:off x="3782856" y="2701604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170" name="Прямоугольник 169"/>
            <p:cNvSpPr/>
            <p:nvPr/>
          </p:nvSpPr>
          <p:spPr bwMode="auto">
            <a:xfrm>
              <a:off x="4013365" y="1497632"/>
              <a:ext cx="69152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190" name="Прямоугольник 189"/>
            <p:cNvSpPr/>
            <p:nvPr/>
          </p:nvSpPr>
          <p:spPr bwMode="auto">
            <a:xfrm>
              <a:off x="6661511" y="5308339"/>
              <a:ext cx="72678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208" name="Прямоугольник 207"/>
            <p:cNvSpPr/>
            <p:nvPr/>
          </p:nvSpPr>
          <p:spPr bwMode="auto">
            <a:xfrm>
              <a:off x="7433040" y="4989529"/>
              <a:ext cx="726783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179" name="Прямоугольник 178"/>
            <p:cNvSpPr/>
            <p:nvPr/>
          </p:nvSpPr>
          <p:spPr bwMode="auto">
            <a:xfrm>
              <a:off x="6478460" y="3901827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273" name="Прямоугольник 272"/>
            <p:cNvSpPr/>
            <p:nvPr/>
          </p:nvSpPr>
          <p:spPr bwMode="auto">
            <a:xfrm>
              <a:off x="1613355" y="2815626"/>
              <a:ext cx="958649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74" name="Прямоугольник 273"/>
            <p:cNvSpPr/>
            <p:nvPr/>
          </p:nvSpPr>
          <p:spPr bwMode="auto">
            <a:xfrm>
              <a:off x="2040475" y="2329538"/>
              <a:ext cx="11905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282" name="Прямоугольник 281"/>
            <p:cNvSpPr/>
            <p:nvPr/>
          </p:nvSpPr>
          <p:spPr bwMode="auto">
            <a:xfrm>
              <a:off x="3797771" y="2329538"/>
              <a:ext cx="102508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</p:grpSp>
      <p:sp>
        <p:nvSpPr>
          <p:cNvPr id="62483" name="Rectangle 58"/>
          <p:cNvSpPr>
            <a:spLocks noChangeArrowheads="1"/>
          </p:cNvSpPr>
          <p:nvPr/>
        </p:nvSpPr>
        <p:spPr bwMode="auto">
          <a:xfrm>
            <a:off x="455641" y="896971"/>
            <a:ext cx="9067801" cy="36718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4544" tIns="52277" rIns="104544" bIns="52277">
            <a:spAutoFit/>
          </a:bodyPr>
          <a:lstStyle/>
          <a:p>
            <a:pPr algn="ctr" defTabSz="1026038"/>
            <a:r>
              <a:rPr lang="ru-RU" altLang="ru-RU" sz="1700" b="1" dirty="0">
                <a:solidFill>
                  <a:srgbClr val="000000"/>
                </a:solidFill>
              </a:rPr>
              <a:t>В </a:t>
            </a:r>
            <a:r>
              <a:rPr lang="ru-RU" altLang="ru-RU" sz="1700" b="1" dirty="0">
                <a:solidFill>
                  <a:srgbClr val="FF0000"/>
                </a:solidFill>
              </a:rPr>
              <a:t>2022</a:t>
            </a:r>
            <a:r>
              <a:rPr lang="ru-RU" altLang="ru-RU" sz="1700" b="1" dirty="0">
                <a:solidFill>
                  <a:srgbClr val="000000"/>
                </a:solidFill>
              </a:rPr>
              <a:t> году с нарастающим итогом на водных объектах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погиб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81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человек</a:t>
            </a:r>
            <a:endParaRPr lang="ru-RU" altLang="ru-RU" sz="1700" b="1" dirty="0">
              <a:solidFill>
                <a:srgbClr val="000000"/>
              </a:solidFill>
            </a:endParaRPr>
          </a:p>
        </p:txBody>
      </p:sp>
      <p:grpSp>
        <p:nvGrpSpPr>
          <p:cNvPr id="62484" name="Группа 101"/>
          <p:cNvGrpSpPr>
            <a:grpSpLocks/>
          </p:cNvGrpSpPr>
          <p:nvPr/>
        </p:nvGrpSpPr>
        <p:grpSpPr bwMode="auto">
          <a:xfrm>
            <a:off x="9867933" y="2446372"/>
            <a:ext cx="2216149" cy="3087687"/>
            <a:chOff x="487379" y="7592966"/>
            <a:chExt cx="5186018" cy="2110614"/>
          </a:xfrm>
        </p:grpSpPr>
        <p:sp>
          <p:nvSpPr>
            <p:cNvPr id="301" name="Прямоугольник 300"/>
            <p:cNvSpPr/>
            <p:nvPr/>
          </p:nvSpPr>
          <p:spPr>
            <a:xfrm>
              <a:off x="535674" y="7636372"/>
              <a:ext cx="5137723" cy="206720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2564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0177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2485" name="Прямоугольник 4"/>
          <p:cNvSpPr>
            <a:spLocks noChangeArrowheads="1"/>
          </p:cNvSpPr>
          <p:nvPr/>
        </p:nvSpPr>
        <p:spPr bwMode="auto">
          <a:xfrm>
            <a:off x="9933014" y="2784499"/>
            <a:ext cx="2038351" cy="11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23" tIns="34823" rIns="34823" bIns="34823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УВЕЛИЧИВАЕТСЯ ВЕРОЯТНОСТЬ ВОЗНИКНОВЕНИЯ ПРОИСШЕСТВИЙ НА ВОДНЫХ ОБЪЕКТАХ С ГИБЕЛЬЮ ЛЮДЕЙ.</a:t>
            </a:r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 flipH="1">
            <a:off x="2743016" y="2819606"/>
            <a:ext cx="374333" cy="33638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17/2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 flipH="1">
            <a:off x="3117261" y="363399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 flipH="1">
            <a:off x="7004215" y="285852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5/1</a:t>
            </a: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 flipH="1">
            <a:off x="5866344" y="362967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6/1</a:t>
            </a:r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 flipH="1">
            <a:off x="8899912" y="311569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Овал 144"/>
          <p:cNvSpPr>
            <a:spLocks noChangeAspect="1"/>
          </p:cNvSpPr>
          <p:nvPr/>
        </p:nvSpPr>
        <p:spPr>
          <a:xfrm flipH="1">
            <a:off x="6812781" y="469915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66" name="Овал 165"/>
          <p:cNvSpPr>
            <a:spLocks noChangeAspect="1"/>
          </p:cNvSpPr>
          <p:nvPr/>
        </p:nvSpPr>
        <p:spPr>
          <a:xfrm flipH="1">
            <a:off x="3700605" y="202025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67" name="Овал 166"/>
          <p:cNvSpPr>
            <a:spLocks noChangeAspect="1"/>
          </p:cNvSpPr>
          <p:nvPr/>
        </p:nvSpPr>
        <p:spPr>
          <a:xfrm flipH="1">
            <a:off x="6104004" y="289010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76" name="Овал 175"/>
          <p:cNvSpPr>
            <a:spLocks noChangeAspect="1"/>
          </p:cNvSpPr>
          <p:nvPr/>
        </p:nvSpPr>
        <p:spPr>
          <a:xfrm flipH="1">
            <a:off x="2187982" y="329869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</a:t>
            </a:r>
          </a:p>
        </p:txBody>
      </p:sp>
      <p:sp>
        <p:nvSpPr>
          <p:cNvPr id="181" name="Овал 180"/>
          <p:cNvSpPr>
            <a:spLocks noChangeAspect="1"/>
          </p:cNvSpPr>
          <p:nvPr/>
        </p:nvSpPr>
        <p:spPr>
          <a:xfrm flipH="1">
            <a:off x="6706629" y="5400651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98" name="Овал 197"/>
          <p:cNvSpPr>
            <a:spLocks noChangeAspect="1"/>
          </p:cNvSpPr>
          <p:nvPr/>
        </p:nvSpPr>
        <p:spPr>
          <a:xfrm flipH="1">
            <a:off x="5333313" y="32116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5/0</a:t>
            </a:r>
          </a:p>
        </p:txBody>
      </p:sp>
      <p:sp>
        <p:nvSpPr>
          <p:cNvPr id="216" name="Овал 215"/>
          <p:cNvSpPr>
            <a:spLocks noChangeAspect="1"/>
          </p:cNvSpPr>
          <p:nvPr/>
        </p:nvSpPr>
        <p:spPr>
          <a:xfrm flipH="1">
            <a:off x="2209051" y="477678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221" name="Овал 220"/>
          <p:cNvSpPr>
            <a:spLocks noChangeAspect="1"/>
          </p:cNvSpPr>
          <p:nvPr/>
        </p:nvSpPr>
        <p:spPr>
          <a:xfrm flipH="1">
            <a:off x="5866344" y="503181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>
          <a:xfrm flipH="1">
            <a:off x="8017592" y="326602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>
          <a:xfrm flipH="1">
            <a:off x="7004215" y="317120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>
          <a:xfrm flipH="1">
            <a:off x="4712933" y="39462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6751644" y="3430909"/>
            <a:ext cx="1130300" cy="1692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Тукаевский р-н</a:t>
            </a: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 flipH="1">
            <a:off x="3216052" y="241114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>
          <a:xfrm flipH="1">
            <a:off x="4262869" y="346103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 flipH="1">
            <a:off x="1599411" y="312501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5028424" y="500358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 flipH="1">
            <a:off x="4571207" y="53083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4276739" y="1335410"/>
            <a:ext cx="666751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Балтаси</a:t>
            </a:r>
          </a:p>
        </p:txBody>
      </p:sp>
      <p:sp>
        <p:nvSpPr>
          <p:cNvPr id="237" name="Овал 236"/>
          <p:cNvSpPr>
            <a:spLocks noChangeAspect="1"/>
          </p:cNvSpPr>
          <p:nvPr/>
        </p:nvSpPr>
        <p:spPr>
          <a:xfrm flipH="1">
            <a:off x="8326004" y="520196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38" name="Овал 237"/>
          <p:cNvSpPr>
            <a:spLocks noChangeAspect="1"/>
          </p:cNvSpPr>
          <p:nvPr/>
        </p:nvSpPr>
        <p:spPr>
          <a:xfrm flipH="1">
            <a:off x="2887516" y="453130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Овал 238"/>
          <p:cNvSpPr>
            <a:spLocks noChangeAspect="1"/>
          </p:cNvSpPr>
          <p:nvPr/>
        </p:nvSpPr>
        <p:spPr>
          <a:xfrm flipH="1">
            <a:off x="3597271" y="2918528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226" name="Овал 225"/>
          <p:cNvSpPr>
            <a:spLocks noChangeAspect="1"/>
          </p:cNvSpPr>
          <p:nvPr/>
        </p:nvSpPr>
        <p:spPr>
          <a:xfrm flipH="1">
            <a:off x="7945013" y="480139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35" name="Овал 234"/>
          <p:cNvSpPr>
            <a:spLocks noChangeAspect="1"/>
          </p:cNvSpPr>
          <p:nvPr/>
        </p:nvSpPr>
        <p:spPr>
          <a:xfrm flipH="1">
            <a:off x="6587341" y="392143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1" name="Овал 240"/>
          <p:cNvSpPr>
            <a:spLocks noChangeAspect="1"/>
          </p:cNvSpPr>
          <p:nvPr/>
        </p:nvSpPr>
        <p:spPr>
          <a:xfrm flipH="1">
            <a:off x="3961632" y="416538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2" name="Овал 241"/>
          <p:cNvSpPr>
            <a:spLocks noChangeAspect="1"/>
          </p:cNvSpPr>
          <p:nvPr/>
        </p:nvSpPr>
        <p:spPr>
          <a:xfrm flipH="1">
            <a:off x="7335429" y="407385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3" name="Овал 242"/>
          <p:cNvSpPr>
            <a:spLocks noChangeAspect="1"/>
          </p:cNvSpPr>
          <p:nvPr/>
        </p:nvSpPr>
        <p:spPr>
          <a:xfrm flipH="1">
            <a:off x="8173614" y="396319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45" name="Овал 244"/>
          <p:cNvSpPr>
            <a:spLocks noChangeAspect="1"/>
          </p:cNvSpPr>
          <p:nvPr/>
        </p:nvSpPr>
        <p:spPr>
          <a:xfrm flipH="1">
            <a:off x="1515289" y="374648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250" name="Овал 249"/>
          <p:cNvSpPr>
            <a:spLocks noChangeAspect="1"/>
          </p:cNvSpPr>
          <p:nvPr/>
        </p:nvSpPr>
        <p:spPr>
          <a:xfrm flipH="1">
            <a:off x="2700717" y="404366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 txBox="1">
            <a:spLocks/>
          </p:cNvSpPr>
          <p:nvPr/>
        </p:nvSpPr>
        <p:spPr bwMode="auto">
          <a:xfrm>
            <a:off x="-11113" y="1588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(ДИСЛОКАЦИЯ ВРЕМЕННЫХ СПАСАТЕЛЬНЫХ ПОСТОВ НА ТЕРРИТОРИИ РЕСПУБЛИКИ ТАТАРСТАН)  </a:t>
            </a:r>
          </a:p>
        </p:txBody>
      </p:sp>
      <p:sp>
        <p:nvSpPr>
          <p:cNvPr id="63491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38" y="-103188"/>
            <a:ext cx="2905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17" tIns="38368" rIns="76717" bIns="38368"/>
          <a:lstStyle/>
          <a:p>
            <a:endParaRPr lang="ru-RU" altLang="ru-RU" smtClean="0">
              <a:solidFill>
                <a:srgbClr val="0070C0"/>
              </a:solidFill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7" y="811213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493" name="Группа 101"/>
          <p:cNvGrpSpPr>
            <a:grpSpLocks/>
          </p:cNvGrpSpPr>
          <p:nvPr/>
        </p:nvGrpSpPr>
        <p:grpSpPr bwMode="auto">
          <a:xfrm>
            <a:off x="9834577" y="3717925"/>
            <a:ext cx="2249487" cy="1917700"/>
            <a:chOff x="487379" y="7592966"/>
            <a:chExt cx="5186018" cy="211061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34956" y="7634899"/>
              <a:ext cx="5138441" cy="206868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556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24180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3494" name="Прямоугольник 4"/>
          <p:cNvSpPr>
            <a:spLocks noChangeArrowheads="1"/>
          </p:cNvSpPr>
          <p:nvPr/>
        </p:nvSpPr>
        <p:spPr bwMode="auto">
          <a:xfrm>
            <a:off x="9901252" y="3838589"/>
            <a:ext cx="21494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08" tIns="35908" rIns="35908" bIns="35908">
            <a:spAutoFit/>
          </a:bodyPr>
          <a:lstStyle/>
          <a:p>
            <a:pPr algn="ctr"/>
            <a:r>
              <a:rPr lang="ru-RU" altLang="ru-RU" sz="1200" smtClean="0">
                <a:solidFill>
                  <a:srgbClr val="000000"/>
                </a:solidFill>
              </a:rPr>
              <a:t>С ЦЕЛЬЮ ОБЕСПЕЧЕНИЯ БЕЗОПАСНОСТИ ЖИЗНИ ЛЮДЕЙ НА ВОДНЫХ ОБЪЕКТАХ ВЫСТАВЛЕНЫ 10 ВРЕМЕННЫХ СПАСАТЕЛЬНЫХ ПОСТОВ С ПРИМЕНЕНИЕМ СУДОВ НА ВОЗДУШНОЙ ПОДУШКЕ.</a:t>
            </a:r>
          </a:p>
        </p:txBody>
      </p:sp>
      <p:grpSp>
        <p:nvGrpSpPr>
          <p:cNvPr id="63495" name="Группа 2"/>
          <p:cNvGrpSpPr>
            <a:grpSpLocks/>
          </p:cNvGrpSpPr>
          <p:nvPr/>
        </p:nvGrpSpPr>
        <p:grpSpPr bwMode="auto">
          <a:xfrm>
            <a:off x="9826625" y="5956300"/>
            <a:ext cx="2292350" cy="750888"/>
            <a:chOff x="9827418" y="1082440"/>
            <a:chExt cx="2291557" cy="1333733"/>
          </a:xfrm>
        </p:grpSpPr>
        <p:grpSp>
          <p:nvGrpSpPr>
            <p:cNvPr id="63551" name="Группа 101"/>
            <p:cNvGrpSpPr>
              <a:grpSpLocks/>
            </p:cNvGrpSpPr>
            <p:nvPr/>
          </p:nvGrpSpPr>
          <p:grpSpPr bwMode="auto">
            <a:xfrm>
              <a:off x="9827418" y="1082440"/>
              <a:ext cx="2291557" cy="1333733"/>
              <a:chOff x="424323" y="8009612"/>
              <a:chExt cx="5249663" cy="1693968"/>
            </a:xfrm>
          </p:grpSpPr>
          <p:sp>
            <p:nvSpPr>
              <p:cNvPr id="119" name="Прямоугольник 118"/>
              <p:cNvSpPr/>
              <p:nvPr/>
            </p:nvSpPr>
            <p:spPr>
              <a:xfrm>
                <a:off x="537025" y="8009612"/>
                <a:ext cx="5136961" cy="169396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3554" name="Text Box 144"/>
              <p:cNvSpPr txBox="1">
                <a:spLocks noChangeArrowheads="1"/>
              </p:cNvSpPr>
              <p:nvPr/>
            </p:nvSpPr>
            <p:spPr bwMode="auto">
              <a:xfrm>
                <a:off x="424323" y="8153120"/>
                <a:ext cx="5186017" cy="495631"/>
              </a:xfrm>
              <a:prstGeom prst="rect">
                <a:avLst/>
              </a:prstGeom>
              <a:solidFill>
                <a:srgbClr val="FFFF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611" tIns="47827" rIns="95611" bIns="47827">
                <a:spAutoFit/>
              </a:bodyPr>
              <a:lstStyle>
                <a:lvl1pPr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800" b="1" smtClean="0">
                    <a:solidFill>
                      <a:srgbClr val="000000"/>
                    </a:solidFill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63552" name="Прямоугольник 131"/>
            <p:cNvSpPr>
              <a:spLocks noChangeArrowheads="1"/>
            </p:cNvSpPr>
            <p:nvPr/>
          </p:nvSpPr>
          <p:spPr bwMode="auto">
            <a:xfrm>
              <a:off x="10409238" y="1652867"/>
              <a:ext cx="1573213" cy="24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900" smtClean="0">
                  <a:solidFill>
                    <a:srgbClr val="000000"/>
                  </a:solidFill>
                </a:rPr>
                <a:t>места дислокации СВП</a:t>
              </a:r>
            </a:p>
          </p:txBody>
        </p:sp>
      </p:grpSp>
      <p:grpSp>
        <p:nvGrpSpPr>
          <p:cNvPr id="63496" name="Группа 101"/>
          <p:cNvGrpSpPr>
            <a:grpSpLocks/>
          </p:cNvGrpSpPr>
          <p:nvPr/>
        </p:nvGrpSpPr>
        <p:grpSpPr bwMode="auto">
          <a:xfrm>
            <a:off x="9826639" y="728677"/>
            <a:ext cx="2263775" cy="2862262"/>
            <a:chOff x="517062" y="7636898"/>
            <a:chExt cx="5186018" cy="2066682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550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158633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ВРЕМЕННЫЕ СПАСАТЕЛЬНЫЕ ПОСТЫ</a:t>
              </a:r>
            </a:p>
          </p:txBody>
        </p:sp>
      </p:grpSp>
      <p:grpSp>
        <p:nvGrpSpPr>
          <p:cNvPr id="63498" name="Группа 121"/>
          <p:cNvGrpSpPr>
            <a:grpSpLocks/>
          </p:cNvGrpSpPr>
          <p:nvPr/>
        </p:nvGrpSpPr>
        <p:grpSpPr bwMode="auto">
          <a:xfrm>
            <a:off x="1979613" y="2597150"/>
            <a:ext cx="7543800" cy="2727325"/>
            <a:chOff x="2190465" y="2597752"/>
            <a:chExt cx="9494132" cy="2726899"/>
          </a:xfrm>
        </p:grpSpPr>
        <p:sp>
          <p:nvSpPr>
            <p:cNvPr id="123" name="Полилиния 122"/>
            <p:cNvSpPr/>
            <p:nvPr/>
          </p:nvSpPr>
          <p:spPr>
            <a:xfrm>
              <a:off x="9502865" y="2751716"/>
              <a:ext cx="2181732" cy="1077744"/>
            </a:xfrm>
            <a:custGeom>
              <a:avLst/>
              <a:gdLst>
                <a:gd name="connsiteX0" fmla="*/ 102506 w 1638008"/>
                <a:gd name="connsiteY0" fmla="*/ 184037 h 808066"/>
                <a:gd name="connsiteX1" fmla="*/ 169181 w 1638008"/>
                <a:gd name="connsiteY1" fmla="*/ 257856 h 808066"/>
                <a:gd name="connsiteX2" fmla="*/ 347775 w 1638008"/>
                <a:gd name="connsiteY2" fmla="*/ 229281 h 808066"/>
                <a:gd name="connsiteX3" fmla="*/ 388256 w 1638008"/>
                <a:gd name="connsiteY3" fmla="*/ 291194 h 808066"/>
                <a:gd name="connsiteX4" fmla="*/ 309675 w 1638008"/>
                <a:gd name="connsiteY4" fmla="*/ 319769 h 808066"/>
                <a:gd name="connsiteX5" fmla="*/ 157275 w 1638008"/>
                <a:gd name="connsiteY5" fmla="*/ 355487 h 808066"/>
                <a:gd name="connsiteX6" fmla="*/ 19163 w 1638008"/>
                <a:gd name="connsiteY6" fmla="*/ 386444 h 808066"/>
                <a:gd name="connsiteX7" fmla="*/ 4875 w 1638008"/>
                <a:gd name="connsiteY7" fmla="*/ 438831 h 808066"/>
                <a:gd name="connsiteX8" fmla="*/ 54881 w 1638008"/>
                <a:gd name="connsiteY8" fmla="*/ 493600 h 808066"/>
                <a:gd name="connsiteX9" fmla="*/ 188231 w 1638008"/>
                <a:gd name="connsiteY9" fmla="*/ 443594 h 808066"/>
                <a:gd name="connsiteX10" fmla="*/ 350156 w 1638008"/>
                <a:gd name="connsiteY10" fmla="*/ 372156 h 808066"/>
                <a:gd name="connsiteX11" fmla="*/ 414450 w 1638008"/>
                <a:gd name="connsiteY11" fmla="*/ 322150 h 808066"/>
                <a:gd name="connsiteX12" fmla="*/ 488269 w 1638008"/>
                <a:gd name="connsiteY12" fmla="*/ 293575 h 808066"/>
                <a:gd name="connsiteX13" fmla="*/ 540656 w 1638008"/>
                <a:gd name="connsiteY13" fmla="*/ 317387 h 808066"/>
                <a:gd name="connsiteX14" fmla="*/ 588281 w 1638008"/>
                <a:gd name="connsiteY14" fmla="*/ 353106 h 808066"/>
                <a:gd name="connsiteX15" fmla="*/ 612094 w 1638008"/>
                <a:gd name="connsiteY15" fmla="*/ 350725 h 808066"/>
                <a:gd name="connsiteX16" fmla="*/ 671625 w 1638008"/>
                <a:gd name="connsiteY16" fmla="*/ 386444 h 808066"/>
                <a:gd name="connsiteX17" fmla="*/ 745444 w 1638008"/>
                <a:gd name="connsiteY17" fmla="*/ 407875 h 808066"/>
                <a:gd name="connsiteX18" fmla="*/ 707344 w 1638008"/>
                <a:gd name="connsiteY18" fmla="*/ 469787 h 808066"/>
                <a:gd name="connsiteX19" fmla="*/ 626381 w 1638008"/>
                <a:gd name="connsiteY19" fmla="*/ 517412 h 808066"/>
                <a:gd name="connsiteX20" fmla="*/ 564469 w 1638008"/>
                <a:gd name="connsiteY20" fmla="*/ 572181 h 808066"/>
                <a:gd name="connsiteX21" fmla="*/ 435881 w 1638008"/>
                <a:gd name="connsiteY21" fmla="*/ 610281 h 808066"/>
                <a:gd name="connsiteX22" fmla="*/ 354919 w 1638008"/>
                <a:gd name="connsiteY22" fmla="*/ 674575 h 808066"/>
                <a:gd name="connsiteX23" fmla="*/ 269194 w 1638008"/>
                <a:gd name="connsiteY23" fmla="*/ 753156 h 808066"/>
                <a:gd name="connsiteX24" fmla="*/ 309675 w 1638008"/>
                <a:gd name="connsiteY24" fmla="*/ 805544 h 808066"/>
                <a:gd name="connsiteX25" fmla="*/ 350156 w 1638008"/>
                <a:gd name="connsiteY25" fmla="*/ 784112 h 808066"/>
                <a:gd name="connsiteX26" fmla="*/ 497794 w 1638008"/>
                <a:gd name="connsiteY26" fmla="*/ 650762 h 808066"/>
                <a:gd name="connsiteX27" fmla="*/ 585900 w 1638008"/>
                <a:gd name="connsiteY27" fmla="*/ 629331 h 808066"/>
                <a:gd name="connsiteX28" fmla="*/ 664481 w 1638008"/>
                <a:gd name="connsiteY28" fmla="*/ 569800 h 808066"/>
                <a:gd name="connsiteX29" fmla="*/ 762113 w 1638008"/>
                <a:gd name="connsiteY29" fmla="*/ 522175 h 808066"/>
                <a:gd name="connsiteX30" fmla="*/ 847838 w 1638008"/>
                <a:gd name="connsiteY30" fmla="*/ 484075 h 808066"/>
                <a:gd name="connsiteX31" fmla="*/ 871650 w 1638008"/>
                <a:gd name="connsiteY31" fmla="*/ 429306 h 808066"/>
                <a:gd name="connsiteX32" fmla="*/ 864506 w 1638008"/>
                <a:gd name="connsiteY32" fmla="*/ 393587 h 808066"/>
                <a:gd name="connsiteX33" fmla="*/ 845456 w 1638008"/>
                <a:gd name="connsiteY33" fmla="*/ 381681 h 808066"/>
                <a:gd name="connsiteX34" fmla="*/ 819263 w 1638008"/>
                <a:gd name="connsiteY34" fmla="*/ 355487 h 808066"/>
                <a:gd name="connsiteX35" fmla="*/ 835931 w 1638008"/>
                <a:gd name="connsiteY35" fmla="*/ 338819 h 808066"/>
                <a:gd name="connsiteX36" fmla="*/ 912131 w 1638008"/>
                <a:gd name="connsiteY36" fmla="*/ 305481 h 808066"/>
                <a:gd name="connsiteX37" fmla="*/ 952613 w 1638008"/>
                <a:gd name="connsiteY37" fmla="*/ 269762 h 808066"/>
                <a:gd name="connsiteX38" fmla="*/ 1090725 w 1638008"/>
                <a:gd name="connsiteY38" fmla="*/ 174512 h 808066"/>
                <a:gd name="connsiteX39" fmla="*/ 1152638 w 1638008"/>
                <a:gd name="connsiteY39" fmla="*/ 138794 h 808066"/>
                <a:gd name="connsiteX40" fmla="*/ 1228838 w 1638008"/>
                <a:gd name="connsiteY40" fmla="*/ 148319 h 808066"/>
                <a:gd name="connsiteX41" fmla="*/ 1255031 w 1638008"/>
                <a:gd name="connsiteY41" fmla="*/ 148319 h 808066"/>
                <a:gd name="connsiteX42" fmla="*/ 1250269 w 1638008"/>
                <a:gd name="connsiteY42" fmla="*/ 236425 h 808066"/>
                <a:gd name="connsiteX43" fmla="*/ 1333613 w 1638008"/>
                <a:gd name="connsiteY43" fmla="*/ 260237 h 808066"/>
                <a:gd name="connsiteX44" fmla="*/ 1402669 w 1638008"/>
                <a:gd name="connsiteY44" fmla="*/ 265000 h 808066"/>
                <a:gd name="connsiteX45" fmla="*/ 1452675 w 1638008"/>
                <a:gd name="connsiteY45" fmla="*/ 265000 h 808066"/>
                <a:gd name="connsiteX46" fmla="*/ 1514588 w 1638008"/>
                <a:gd name="connsiteY46" fmla="*/ 248331 h 808066"/>
                <a:gd name="connsiteX47" fmla="*/ 1602694 w 1638008"/>
                <a:gd name="connsiteY47" fmla="*/ 245950 h 808066"/>
                <a:gd name="connsiteX48" fmla="*/ 1636031 w 1638008"/>
                <a:gd name="connsiteY48" fmla="*/ 248331 h 808066"/>
                <a:gd name="connsiteX49" fmla="*/ 1550306 w 1638008"/>
                <a:gd name="connsiteY49" fmla="*/ 203087 h 808066"/>
                <a:gd name="connsiteX50" fmla="*/ 1393144 w 1638008"/>
                <a:gd name="connsiteY50" fmla="*/ 172131 h 808066"/>
                <a:gd name="connsiteX51" fmla="*/ 1345519 w 1638008"/>
                <a:gd name="connsiteY51" fmla="*/ 114981 h 808066"/>
                <a:gd name="connsiteX52" fmla="*/ 1307419 w 1638008"/>
                <a:gd name="connsiteY52" fmla="*/ 91169 h 808066"/>
                <a:gd name="connsiteX53" fmla="*/ 1259794 w 1638008"/>
                <a:gd name="connsiteY53" fmla="*/ 53069 h 808066"/>
                <a:gd name="connsiteX54" fmla="*/ 1171688 w 1638008"/>
                <a:gd name="connsiteY54" fmla="*/ 19731 h 808066"/>
                <a:gd name="connsiteX55" fmla="*/ 1055006 w 1638008"/>
                <a:gd name="connsiteY55" fmla="*/ 681 h 808066"/>
                <a:gd name="connsiteX56" fmla="*/ 888319 w 1638008"/>
                <a:gd name="connsiteY56" fmla="*/ 43544 h 808066"/>
                <a:gd name="connsiteX57" fmla="*/ 793069 w 1638008"/>
                <a:gd name="connsiteY57" fmla="*/ 62594 h 808066"/>
                <a:gd name="connsiteX58" fmla="*/ 728775 w 1638008"/>
                <a:gd name="connsiteY58" fmla="*/ 55450 h 808066"/>
                <a:gd name="connsiteX59" fmla="*/ 624000 w 1638008"/>
                <a:gd name="connsiteY59" fmla="*/ 36400 h 808066"/>
                <a:gd name="connsiteX60" fmla="*/ 547800 w 1638008"/>
                <a:gd name="connsiteY60" fmla="*/ 41162 h 808066"/>
                <a:gd name="connsiteX61" fmla="*/ 507319 w 1638008"/>
                <a:gd name="connsiteY61" fmla="*/ 76881 h 808066"/>
                <a:gd name="connsiteX62" fmla="*/ 383494 w 1638008"/>
                <a:gd name="connsiteY62" fmla="*/ 74500 h 808066"/>
                <a:gd name="connsiteX63" fmla="*/ 312056 w 1638008"/>
                <a:gd name="connsiteY63" fmla="*/ 62594 h 808066"/>
                <a:gd name="connsiteX64" fmla="*/ 245381 w 1638008"/>
                <a:gd name="connsiteY64" fmla="*/ 34019 h 808066"/>
                <a:gd name="connsiteX65" fmla="*/ 102506 w 1638008"/>
                <a:gd name="connsiteY65" fmla="*/ 184037 h 80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638008" h="808066">
                  <a:moveTo>
                    <a:pt x="102506" y="184037"/>
                  </a:moveTo>
                  <a:cubicBezTo>
                    <a:pt x="89806" y="221343"/>
                    <a:pt x="128303" y="250315"/>
                    <a:pt x="169181" y="257856"/>
                  </a:cubicBezTo>
                  <a:cubicBezTo>
                    <a:pt x="210059" y="265397"/>
                    <a:pt x="311263" y="223725"/>
                    <a:pt x="347775" y="229281"/>
                  </a:cubicBezTo>
                  <a:cubicBezTo>
                    <a:pt x="384287" y="234837"/>
                    <a:pt x="394606" y="276113"/>
                    <a:pt x="388256" y="291194"/>
                  </a:cubicBezTo>
                  <a:cubicBezTo>
                    <a:pt x="381906" y="306275"/>
                    <a:pt x="348172" y="309053"/>
                    <a:pt x="309675" y="319769"/>
                  </a:cubicBezTo>
                  <a:cubicBezTo>
                    <a:pt x="271178" y="330485"/>
                    <a:pt x="157275" y="355487"/>
                    <a:pt x="157275" y="355487"/>
                  </a:cubicBezTo>
                  <a:cubicBezTo>
                    <a:pt x="108856" y="366599"/>
                    <a:pt x="44563" y="372553"/>
                    <a:pt x="19163" y="386444"/>
                  </a:cubicBezTo>
                  <a:cubicBezTo>
                    <a:pt x="-6237" y="400335"/>
                    <a:pt x="-1078" y="420972"/>
                    <a:pt x="4875" y="438831"/>
                  </a:cubicBezTo>
                  <a:cubicBezTo>
                    <a:pt x="10828" y="456690"/>
                    <a:pt x="24322" y="492806"/>
                    <a:pt x="54881" y="493600"/>
                  </a:cubicBezTo>
                  <a:cubicBezTo>
                    <a:pt x="85440" y="494394"/>
                    <a:pt x="139019" y="463835"/>
                    <a:pt x="188231" y="443594"/>
                  </a:cubicBezTo>
                  <a:cubicBezTo>
                    <a:pt x="237444" y="423353"/>
                    <a:pt x="312453" y="392397"/>
                    <a:pt x="350156" y="372156"/>
                  </a:cubicBezTo>
                  <a:cubicBezTo>
                    <a:pt x="387859" y="351915"/>
                    <a:pt x="391431" y="335247"/>
                    <a:pt x="414450" y="322150"/>
                  </a:cubicBezTo>
                  <a:cubicBezTo>
                    <a:pt x="437469" y="309053"/>
                    <a:pt x="467235" y="294369"/>
                    <a:pt x="488269" y="293575"/>
                  </a:cubicBezTo>
                  <a:cubicBezTo>
                    <a:pt x="509303" y="292781"/>
                    <a:pt x="523987" y="307465"/>
                    <a:pt x="540656" y="317387"/>
                  </a:cubicBezTo>
                  <a:cubicBezTo>
                    <a:pt x="557325" y="327309"/>
                    <a:pt x="576375" y="347550"/>
                    <a:pt x="588281" y="353106"/>
                  </a:cubicBezTo>
                  <a:cubicBezTo>
                    <a:pt x="600187" y="358662"/>
                    <a:pt x="598203" y="345169"/>
                    <a:pt x="612094" y="350725"/>
                  </a:cubicBezTo>
                  <a:cubicBezTo>
                    <a:pt x="625985" y="356281"/>
                    <a:pt x="649400" y="376919"/>
                    <a:pt x="671625" y="386444"/>
                  </a:cubicBezTo>
                  <a:cubicBezTo>
                    <a:pt x="693850" y="395969"/>
                    <a:pt x="739491" y="393985"/>
                    <a:pt x="745444" y="407875"/>
                  </a:cubicBezTo>
                  <a:cubicBezTo>
                    <a:pt x="751397" y="421765"/>
                    <a:pt x="727188" y="451531"/>
                    <a:pt x="707344" y="469787"/>
                  </a:cubicBezTo>
                  <a:cubicBezTo>
                    <a:pt x="687500" y="488043"/>
                    <a:pt x="650193" y="500346"/>
                    <a:pt x="626381" y="517412"/>
                  </a:cubicBezTo>
                  <a:cubicBezTo>
                    <a:pt x="602569" y="534478"/>
                    <a:pt x="596219" y="556703"/>
                    <a:pt x="564469" y="572181"/>
                  </a:cubicBezTo>
                  <a:cubicBezTo>
                    <a:pt x="532719" y="587659"/>
                    <a:pt x="470806" y="593215"/>
                    <a:pt x="435881" y="610281"/>
                  </a:cubicBezTo>
                  <a:cubicBezTo>
                    <a:pt x="400956" y="627347"/>
                    <a:pt x="382700" y="650762"/>
                    <a:pt x="354919" y="674575"/>
                  </a:cubicBezTo>
                  <a:cubicBezTo>
                    <a:pt x="327138" y="698388"/>
                    <a:pt x="276735" y="731328"/>
                    <a:pt x="269194" y="753156"/>
                  </a:cubicBezTo>
                  <a:cubicBezTo>
                    <a:pt x="261653" y="774984"/>
                    <a:pt x="296181" y="800385"/>
                    <a:pt x="309675" y="805544"/>
                  </a:cubicBezTo>
                  <a:cubicBezTo>
                    <a:pt x="323169" y="810703"/>
                    <a:pt x="318803" y="809909"/>
                    <a:pt x="350156" y="784112"/>
                  </a:cubicBezTo>
                  <a:cubicBezTo>
                    <a:pt x="381509" y="758315"/>
                    <a:pt x="458503" y="676559"/>
                    <a:pt x="497794" y="650762"/>
                  </a:cubicBezTo>
                  <a:cubicBezTo>
                    <a:pt x="537085" y="624965"/>
                    <a:pt x="558119" y="642825"/>
                    <a:pt x="585900" y="629331"/>
                  </a:cubicBezTo>
                  <a:cubicBezTo>
                    <a:pt x="613681" y="615837"/>
                    <a:pt x="635112" y="587659"/>
                    <a:pt x="664481" y="569800"/>
                  </a:cubicBezTo>
                  <a:cubicBezTo>
                    <a:pt x="693850" y="551941"/>
                    <a:pt x="731554" y="536462"/>
                    <a:pt x="762113" y="522175"/>
                  </a:cubicBezTo>
                  <a:cubicBezTo>
                    <a:pt x="792672" y="507888"/>
                    <a:pt x="829582" y="499553"/>
                    <a:pt x="847838" y="484075"/>
                  </a:cubicBezTo>
                  <a:cubicBezTo>
                    <a:pt x="866094" y="468597"/>
                    <a:pt x="868872" y="444387"/>
                    <a:pt x="871650" y="429306"/>
                  </a:cubicBezTo>
                  <a:cubicBezTo>
                    <a:pt x="874428" y="414225"/>
                    <a:pt x="868872" y="401524"/>
                    <a:pt x="864506" y="393587"/>
                  </a:cubicBezTo>
                  <a:cubicBezTo>
                    <a:pt x="860140" y="385650"/>
                    <a:pt x="852996" y="388031"/>
                    <a:pt x="845456" y="381681"/>
                  </a:cubicBezTo>
                  <a:cubicBezTo>
                    <a:pt x="837916" y="375331"/>
                    <a:pt x="820851" y="362631"/>
                    <a:pt x="819263" y="355487"/>
                  </a:cubicBezTo>
                  <a:cubicBezTo>
                    <a:pt x="817676" y="348343"/>
                    <a:pt x="820453" y="347153"/>
                    <a:pt x="835931" y="338819"/>
                  </a:cubicBezTo>
                  <a:cubicBezTo>
                    <a:pt x="851409" y="330485"/>
                    <a:pt x="892684" y="316991"/>
                    <a:pt x="912131" y="305481"/>
                  </a:cubicBezTo>
                  <a:cubicBezTo>
                    <a:pt x="931578" y="293972"/>
                    <a:pt x="922847" y="291590"/>
                    <a:pt x="952613" y="269762"/>
                  </a:cubicBezTo>
                  <a:cubicBezTo>
                    <a:pt x="982379" y="247934"/>
                    <a:pt x="1057387" y="196340"/>
                    <a:pt x="1090725" y="174512"/>
                  </a:cubicBezTo>
                  <a:cubicBezTo>
                    <a:pt x="1124063" y="152684"/>
                    <a:pt x="1129619" y="143159"/>
                    <a:pt x="1152638" y="138794"/>
                  </a:cubicBezTo>
                  <a:cubicBezTo>
                    <a:pt x="1175657" y="134428"/>
                    <a:pt x="1211773" y="146732"/>
                    <a:pt x="1228838" y="148319"/>
                  </a:cubicBezTo>
                  <a:cubicBezTo>
                    <a:pt x="1245903" y="149906"/>
                    <a:pt x="1251459" y="133635"/>
                    <a:pt x="1255031" y="148319"/>
                  </a:cubicBezTo>
                  <a:cubicBezTo>
                    <a:pt x="1258603" y="163003"/>
                    <a:pt x="1237172" y="217772"/>
                    <a:pt x="1250269" y="236425"/>
                  </a:cubicBezTo>
                  <a:cubicBezTo>
                    <a:pt x="1263366" y="255078"/>
                    <a:pt x="1308213" y="255475"/>
                    <a:pt x="1333613" y="260237"/>
                  </a:cubicBezTo>
                  <a:cubicBezTo>
                    <a:pt x="1359013" y="264999"/>
                    <a:pt x="1382825" y="264206"/>
                    <a:pt x="1402669" y="265000"/>
                  </a:cubicBezTo>
                  <a:cubicBezTo>
                    <a:pt x="1422513" y="265794"/>
                    <a:pt x="1434022" y="267778"/>
                    <a:pt x="1452675" y="265000"/>
                  </a:cubicBezTo>
                  <a:cubicBezTo>
                    <a:pt x="1471328" y="262222"/>
                    <a:pt x="1489585" y="251506"/>
                    <a:pt x="1514588" y="248331"/>
                  </a:cubicBezTo>
                  <a:cubicBezTo>
                    <a:pt x="1539591" y="245156"/>
                    <a:pt x="1582454" y="245950"/>
                    <a:pt x="1602694" y="245950"/>
                  </a:cubicBezTo>
                  <a:cubicBezTo>
                    <a:pt x="1622934" y="245950"/>
                    <a:pt x="1644762" y="255475"/>
                    <a:pt x="1636031" y="248331"/>
                  </a:cubicBezTo>
                  <a:cubicBezTo>
                    <a:pt x="1627300" y="241187"/>
                    <a:pt x="1590787" y="215787"/>
                    <a:pt x="1550306" y="203087"/>
                  </a:cubicBezTo>
                  <a:cubicBezTo>
                    <a:pt x="1509825" y="190387"/>
                    <a:pt x="1427275" y="186815"/>
                    <a:pt x="1393144" y="172131"/>
                  </a:cubicBezTo>
                  <a:cubicBezTo>
                    <a:pt x="1359013" y="157447"/>
                    <a:pt x="1359806" y="128475"/>
                    <a:pt x="1345519" y="114981"/>
                  </a:cubicBezTo>
                  <a:cubicBezTo>
                    <a:pt x="1331232" y="101487"/>
                    <a:pt x="1321706" y="101488"/>
                    <a:pt x="1307419" y="91169"/>
                  </a:cubicBezTo>
                  <a:cubicBezTo>
                    <a:pt x="1293132" y="80850"/>
                    <a:pt x="1282416" y="64975"/>
                    <a:pt x="1259794" y="53069"/>
                  </a:cubicBezTo>
                  <a:cubicBezTo>
                    <a:pt x="1237172" y="41163"/>
                    <a:pt x="1205819" y="28462"/>
                    <a:pt x="1171688" y="19731"/>
                  </a:cubicBezTo>
                  <a:cubicBezTo>
                    <a:pt x="1137557" y="11000"/>
                    <a:pt x="1102234" y="-3288"/>
                    <a:pt x="1055006" y="681"/>
                  </a:cubicBezTo>
                  <a:cubicBezTo>
                    <a:pt x="1007778" y="4650"/>
                    <a:pt x="931975" y="33225"/>
                    <a:pt x="888319" y="43544"/>
                  </a:cubicBezTo>
                  <a:cubicBezTo>
                    <a:pt x="844663" y="53863"/>
                    <a:pt x="819660" y="60610"/>
                    <a:pt x="793069" y="62594"/>
                  </a:cubicBezTo>
                  <a:cubicBezTo>
                    <a:pt x="766478" y="64578"/>
                    <a:pt x="756953" y="59816"/>
                    <a:pt x="728775" y="55450"/>
                  </a:cubicBezTo>
                  <a:cubicBezTo>
                    <a:pt x="700597" y="51084"/>
                    <a:pt x="654163" y="38781"/>
                    <a:pt x="624000" y="36400"/>
                  </a:cubicBezTo>
                  <a:cubicBezTo>
                    <a:pt x="593838" y="34019"/>
                    <a:pt x="567247" y="34415"/>
                    <a:pt x="547800" y="41162"/>
                  </a:cubicBezTo>
                  <a:cubicBezTo>
                    <a:pt x="528353" y="47909"/>
                    <a:pt x="534703" y="71325"/>
                    <a:pt x="507319" y="76881"/>
                  </a:cubicBezTo>
                  <a:cubicBezTo>
                    <a:pt x="479935" y="82437"/>
                    <a:pt x="416038" y="76881"/>
                    <a:pt x="383494" y="74500"/>
                  </a:cubicBezTo>
                  <a:cubicBezTo>
                    <a:pt x="350950" y="72119"/>
                    <a:pt x="335075" y="69341"/>
                    <a:pt x="312056" y="62594"/>
                  </a:cubicBezTo>
                  <a:cubicBezTo>
                    <a:pt x="289037" y="55847"/>
                    <a:pt x="278718" y="15366"/>
                    <a:pt x="245381" y="34019"/>
                  </a:cubicBezTo>
                  <a:cubicBezTo>
                    <a:pt x="212044" y="52672"/>
                    <a:pt x="115206" y="146731"/>
                    <a:pt x="102506" y="184037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3223391" y="3758034"/>
              <a:ext cx="1350596" cy="623790"/>
            </a:xfrm>
            <a:custGeom>
              <a:avLst/>
              <a:gdLst>
                <a:gd name="connsiteX0" fmla="*/ 105 w 1012331"/>
                <a:gd name="connsiteY0" fmla="*/ 16654 h 468429"/>
                <a:gd name="connsiteX1" fmla="*/ 190605 w 1012331"/>
                <a:gd name="connsiteY1" fmla="*/ 178579 h 468429"/>
                <a:gd name="connsiteX2" fmla="*/ 225530 w 1012331"/>
                <a:gd name="connsiteY2" fmla="*/ 226204 h 468429"/>
                <a:gd name="connsiteX3" fmla="*/ 247755 w 1012331"/>
                <a:gd name="connsiteY3" fmla="*/ 280179 h 468429"/>
                <a:gd name="connsiteX4" fmla="*/ 606530 w 1012331"/>
                <a:gd name="connsiteY4" fmla="*/ 457979 h 468429"/>
                <a:gd name="connsiteX5" fmla="*/ 666855 w 1012331"/>
                <a:gd name="connsiteY5" fmla="*/ 445279 h 468429"/>
                <a:gd name="connsiteX6" fmla="*/ 781155 w 1012331"/>
                <a:gd name="connsiteY6" fmla="*/ 426229 h 468429"/>
                <a:gd name="connsiteX7" fmla="*/ 863705 w 1012331"/>
                <a:gd name="connsiteY7" fmla="*/ 375429 h 468429"/>
                <a:gd name="connsiteX8" fmla="*/ 920855 w 1012331"/>
                <a:gd name="connsiteY8" fmla="*/ 334154 h 468429"/>
                <a:gd name="connsiteX9" fmla="*/ 984355 w 1012331"/>
                <a:gd name="connsiteY9" fmla="*/ 315104 h 468429"/>
                <a:gd name="connsiteX10" fmla="*/ 422380 w 1012331"/>
                <a:gd name="connsiteY10" fmla="*/ 156354 h 468429"/>
                <a:gd name="connsiteX11" fmla="*/ 438255 w 1012331"/>
                <a:gd name="connsiteY11" fmla="*/ 191279 h 468429"/>
                <a:gd name="connsiteX12" fmla="*/ 460480 w 1012331"/>
                <a:gd name="connsiteY12" fmla="*/ 235729 h 468429"/>
                <a:gd name="connsiteX13" fmla="*/ 435080 w 1012331"/>
                <a:gd name="connsiteY13" fmla="*/ 283354 h 468429"/>
                <a:gd name="connsiteX14" fmla="*/ 330305 w 1012331"/>
                <a:gd name="connsiteY14" fmla="*/ 264304 h 468429"/>
                <a:gd name="connsiteX15" fmla="*/ 276330 w 1012331"/>
                <a:gd name="connsiteY15" fmla="*/ 181754 h 468429"/>
                <a:gd name="connsiteX16" fmla="*/ 235055 w 1012331"/>
                <a:gd name="connsiteY16" fmla="*/ 153179 h 468429"/>
                <a:gd name="connsiteX17" fmla="*/ 216005 w 1012331"/>
                <a:gd name="connsiteY17" fmla="*/ 86504 h 468429"/>
                <a:gd name="connsiteX18" fmla="*/ 219180 w 1012331"/>
                <a:gd name="connsiteY18" fmla="*/ 13479 h 468429"/>
                <a:gd name="connsiteX19" fmla="*/ 105 w 1012331"/>
                <a:gd name="connsiteY19" fmla="*/ 16654 h 46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2331" h="468429">
                  <a:moveTo>
                    <a:pt x="105" y="16654"/>
                  </a:moveTo>
                  <a:cubicBezTo>
                    <a:pt x="-4657" y="44171"/>
                    <a:pt x="153034" y="143654"/>
                    <a:pt x="190605" y="178579"/>
                  </a:cubicBezTo>
                  <a:cubicBezTo>
                    <a:pt x="228176" y="213504"/>
                    <a:pt x="216005" y="209271"/>
                    <a:pt x="225530" y="226204"/>
                  </a:cubicBezTo>
                  <a:cubicBezTo>
                    <a:pt x="235055" y="243137"/>
                    <a:pt x="184255" y="241550"/>
                    <a:pt x="247755" y="280179"/>
                  </a:cubicBezTo>
                  <a:cubicBezTo>
                    <a:pt x="311255" y="318808"/>
                    <a:pt x="536680" y="430462"/>
                    <a:pt x="606530" y="457979"/>
                  </a:cubicBezTo>
                  <a:cubicBezTo>
                    <a:pt x="676380" y="485496"/>
                    <a:pt x="637751" y="450571"/>
                    <a:pt x="666855" y="445279"/>
                  </a:cubicBezTo>
                  <a:cubicBezTo>
                    <a:pt x="695959" y="439987"/>
                    <a:pt x="748347" y="437871"/>
                    <a:pt x="781155" y="426229"/>
                  </a:cubicBezTo>
                  <a:cubicBezTo>
                    <a:pt x="813963" y="414587"/>
                    <a:pt x="840422" y="390775"/>
                    <a:pt x="863705" y="375429"/>
                  </a:cubicBezTo>
                  <a:cubicBezTo>
                    <a:pt x="886988" y="360083"/>
                    <a:pt x="900747" y="344208"/>
                    <a:pt x="920855" y="334154"/>
                  </a:cubicBezTo>
                  <a:cubicBezTo>
                    <a:pt x="940963" y="324100"/>
                    <a:pt x="1067434" y="344737"/>
                    <a:pt x="984355" y="315104"/>
                  </a:cubicBezTo>
                  <a:cubicBezTo>
                    <a:pt x="901276" y="285471"/>
                    <a:pt x="513397" y="176991"/>
                    <a:pt x="422380" y="156354"/>
                  </a:cubicBezTo>
                  <a:cubicBezTo>
                    <a:pt x="331363" y="135717"/>
                    <a:pt x="431905" y="178050"/>
                    <a:pt x="438255" y="191279"/>
                  </a:cubicBezTo>
                  <a:cubicBezTo>
                    <a:pt x="444605" y="204508"/>
                    <a:pt x="461009" y="220383"/>
                    <a:pt x="460480" y="235729"/>
                  </a:cubicBezTo>
                  <a:cubicBezTo>
                    <a:pt x="459951" y="251075"/>
                    <a:pt x="456776" y="278592"/>
                    <a:pt x="435080" y="283354"/>
                  </a:cubicBezTo>
                  <a:cubicBezTo>
                    <a:pt x="413384" y="288116"/>
                    <a:pt x="356763" y="281237"/>
                    <a:pt x="330305" y="264304"/>
                  </a:cubicBezTo>
                  <a:cubicBezTo>
                    <a:pt x="303847" y="247371"/>
                    <a:pt x="292205" y="200275"/>
                    <a:pt x="276330" y="181754"/>
                  </a:cubicBezTo>
                  <a:cubicBezTo>
                    <a:pt x="260455" y="163233"/>
                    <a:pt x="245109" y="169054"/>
                    <a:pt x="235055" y="153179"/>
                  </a:cubicBezTo>
                  <a:cubicBezTo>
                    <a:pt x="225001" y="137304"/>
                    <a:pt x="218651" y="109787"/>
                    <a:pt x="216005" y="86504"/>
                  </a:cubicBezTo>
                  <a:cubicBezTo>
                    <a:pt x="213359" y="63221"/>
                    <a:pt x="249342" y="25650"/>
                    <a:pt x="219180" y="13479"/>
                  </a:cubicBezTo>
                  <a:cubicBezTo>
                    <a:pt x="189018" y="1308"/>
                    <a:pt x="4867" y="-10863"/>
                    <a:pt x="105" y="166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8024401" y="2597752"/>
              <a:ext cx="1792137" cy="660297"/>
            </a:xfrm>
            <a:custGeom>
              <a:avLst/>
              <a:gdLst>
                <a:gd name="connsiteX0" fmla="*/ 48 w 1343121"/>
                <a:gd name="connsiteY0" fmla="*/ 450018 h 494969"/>
                <a:gd name="connsiteX1" fmla="*/ 61961 w 1343121"/>
                <a:gd name="connsiteY1" fmla="*/ 404774 h 494969"/>
                <a:gd name="connsiteX2" fmla="*/ 104823 w 1343121"/>
                <a:gd name="connsiteY2" fmla="*/ 378580 h 494969"/>
                <a:gd name="connsiteX3" fmla="*/ 188167 w 1343121"/>
                <a:gd name="connsiteY3" fmla="*/ 390487 h 494969"/>
                <a:gd name="connsiteX4" fmla="*/ 233411 w 1343121"/>
                <a:gd name="connsiteY4" fmla="*/ 435730 h 494969"/>
                <a:gd name="connsiteX5" fmla="*/ 335804 w 1343121"/>
                <a:gd name="connsiteY5" fmla="*/ 450018 h 494969"/>
                <a:gd name="connsiteX6" fmla="*/ 435817 w 1343121"/>
                <a:gd name="connsiteY6" fmla="*/ 400012 h 494969"/>
                <a:gd name="connsiteX7" fmla="*/ 483442 w 1343121"/>
                <a:gd name="connsiteY7" fmla="*/ 369055 h 494969"/>
                <a:gd name="connsiteX8" fmla="*/ 442961 w 1343121"/>
                <a:gd name="connsiteY8" fmla="*/ 273805 h 494969"/>
                <a:gd name="connsiteX9" fmla="*/ 435817 w 1343121"/>
                <a:gd name="connsiteY9" fmla="*/ 204749 h 494969"/>
                <a:gd name="connsiteX10" fmla="*/ 462011 w 1343121"/>
                <a:gd name="connsiteY10" fmla="*/ 157124 h 494969"/>
                <a:gd name="connsiteX11" fmla="*/ 535829 w 1343121"/>
                <a:gd name="connsiteY11" fmla="*/ 109499 h 494969"/>
                <a:gd name="connsiteX12" fmla="*/ 633461 w 1343121"/>
                <a:gd name="connsiteY12" fmla="*/ 119024 h 494969"/>
                <a:gd name="connsiteX13" fmla="*/ 762048 w 1343121"/>
                <a:gd name="connsiteY13" fmla="*/ 140455 h 494969"/>
                <a:gd name="connsiteX14" fmla="*/ 788242 w 1343121"/>
                <a:gd name="connsiteY14" fmla="*/ 114262 h 494969"/>
                <a:gd name="connsiteX15" fmla="*/ 804911 w 1343121"/>
                <a:gd name="connsiteY15" fmla="*/ 83305 h 494969"/>
                <a:gd name="connsiteX16" fmla="*/ 854917 w 1343121"/>
                <a:gd name="connsiteY16" fmla="*/ 64255 h 494969"/>
                <a:gd name="connsiteX17" fmla="*/ 926354 w 1343121"/>
                <a:gd name="connsiteY17" fmla="*/ 11868 h 494969"/>
                <a:gd name="connsiteX18" fmla="*/ 1081136 w 1343121"/>
                <a:gd name="connsiteY18" fmla="*/ 2343 h 494969"/>
                <a:gd name="connsiteX19" fmla="*/ 1133523 w 1343121"/>
                <a:gd name="connsiteY19" fmla="*/ 2343 h 494969"/>
                <a:gd name="connsiteX20" fmla="*/ 1097804 w 1343121"/>
                <a:gd name="connsiteY20" fmla="*/ 28537 h 494969"/>
                <a:gd name="connsiteX21" fmla="*/ 1185911 w 1343121"/>
                <a:gd name="connsiteY21" fmla="*/ 73780 h 494969"/>
                <a:gd name="connsiteX22" fmla="*/ 1343073 w 1343121"/>
                <a:gd name="connsiteY22" fmla="*/ 142837 h 494969"/>
                <a:gd name="connsiteX23" fmla="*/ 1202579 w 1343121"/>
                <a:gd name="connsiteY23" fmla="*/ 290474 h 494969"/>
                <a:gd name="connsiteX24" fmla="*/ 1183529 w 1343121"/>
                <a:gd name="connsiteY24" fmla="*/ 269043 h 494969"/>
                <a:gd name="connsiteX25" fmla="*/ 1162098 w 1343121"/>
                <a:gd name="connsiteY25" fmla="*/ 228562 h 494969"/>
                <a:gd name="connsiteX26" fmla="*/ 1064467 w 1343121"/>
                <a:gd name="connsiteY26" fmla="*/ 247612 h 494969"/>
                <a:gd name="connsiteX27" fmla="*/ 962073 w 1343121"/>
                <a:gd name="connsiteY27" fmla="*/ 221418 h 494969"/>
                <a:gd name="connsiteX28" fmla="*/ 888254 w 1343121"/>
                <a:gd name="connsiteY28" fmla="*/ 261899 h 494969"/>
                <a:gd name="connsiteX29" fmla="*/ 804911 w 1343121"/>
                <a:gd name="connsiteY29" fmla="*/ 257137 h 494969"/>
                <a:gd name="connsiteX30" fmla="*/ 752523 w 1343121"/>
                <a:gd name="connsiteY30" fmla="*/ 197605 h 494969"/>
                <a:gd name="connsiteX31" fmla="*/ 614411 w 1343121"/>
                <a:gd name="connsiteY31" fmla="*/ 216655 h 494969"/>
                <a:gd name="connsiteX32" fmla="*/ 533448 w 1343121"/>
                <a:gd name="connsiteY32" fmla="*/ 214274 h 494969"/>
                <a:gd name="connsiteX33" fmla="*/ 495348 w 1343121"/>
                <a:gd name="connsiteY33" fmla="*/ 240468 h 494969"/>
                <a:gd name="connsiteX34" fmla="*/ 483442 w 1343121"/>
                <a:gd name="connsiteY34" fmla="*/ 269043 h 494969"/>
                <a:gd name="connsiteX35" fmla="*/ 504873 w 1343121"/>
                <a:gd name="connsiteY35" fmla="*/ 330955 h 494969"/>
                <a:gd name="connsiteX36" fmla="*/ 585836 w 1343121"/>
                <a:gd name="connsiteY36" fmla="*/ 333337 h 494969"/>
                <a:gd name="connsiteX37" fmla="*/ 528686 w 1343121"/>
                <a:gd name="connsiteY37" fmla="*/ 373818 h 494969"/>
                <a:gd name="connsiteX38" fmla="*/ 492967 w 1343121"/>
                <a:gd name="connsiteY38" fmla="*/ 419062 h 494969"/>
                <a:gd name="connsiteX39" fmla="*/ 452486 w 1343121"/>
                <a:gd name="connsiteY39" fmla="*/ 426205 h 494969"/>
                <a:gd name="connsiteX40" fmla="*/ 450104 w 1343121"/>
                <a:gd name="connsiteY40" fmla="*/ 454780 h 494969"/>
                <a:gd name="connsiteX41" fmla="*/ 366761 w 1343121"/>
                <a:gd name="connsiteY41" fmla="*/ 471449 h 494969"/>
                <a:gd name="connsiteX42" fmla="*/ 311992 w 1343121"/>
                <a:gd name="connsiteY42" fmla="*/ 478593 h 494969"/>
                <a:gd name="connsiteX43" fmla="*/ 254842 w 1343121"/>
                <a:gd name="connsiteY43" fmla="*/ 492880 h 494969"/>
                <a:gd name="connsiteX44" fmla="*/ 161973 w 1343121"/>
                <a:gd name="connsiteY44" fmla="*/ 488118 h 494969"/>
                <a:gd name="connsiteX45" fmla="*/ 121492 w 1343121"/>
                <a:gd name="connsiteY45" fmla="*/ 430968 h 494969"/>
                <a:gd name="connsiteX46" fmla="*/ 52436 w 1343121"/>
                <a:gd name="connsiteY46" fmla="*/ 426205 h 494969"/>
                <a:gd name="connsiteX47" fmla="*/ 48 w 1343121"/>
                <a:gd name="connsiteY47" fmla="*/ 450018 h 49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43121" h="494969">
                  <a:moveTo>
                    <a:pt x="48" y="450018"/>
                  </a:moveTo>
                  <a:cubicBezTo>
                    <a:pt x="1636" y="446446"/>
                    <a:pt x="44499" y="416680"/>
                    <a:pt x="61961" y="404774"/>
                  </a:cubicBezTo>
                  <a:cubicBezTo>
                    <a:pt x="79424" y="392868"/>
                    <a:pt x="83789" y="380961"/>
                    <a:pt x="104823" y="378580"/>
                  </a:cubicBezTo>
                  <a:cubicBezTo>
                    <a:pt x="125857" y="376199"/>
                    <a:pt x="166736" y="380962"/>
                    <a:pt x="188167" y="390487"/>
                  </a:cubicBezTo>
                  <a:cubicBezTo>
                    <a:pt x="209598" y="400012"/>
                    <a:pt x="208805" y="425808"/>
                    <a:pt x="233411" y="435730"/>
                  </a:cubicBezTo>
                  <a:cubicBezTo>
                    <a:pt x="258017" y="445652"/>
                    <a:pt x="302070" y="455971"/>
                    <a:pt x="335804" y="450018"/>
                  </a:cubicBezTo>
                  <a:cubicBezTo>
                    <a:pt x="369538" y="444065"/>
                    <a:pt x="411211" y="413506"/>
                    <a:pt x="435817" y="400012"/>
                  </a:cubicBezTo>
                  <a:cubicBezTo>
                    <a:pt x="460423" y="386518"/>
                    <a:pt x="482251" y="390089"/>
                    <a:pt x="483442" y="369055"/>
                  </a:cubicBezTo>
                  <a:cubicBezTo>
                    <a:pt x="484633" y="348021"/>
                    <a:pt x="450899" y="301189"/>
                    <a:pt x="442961" y="273805"/>
                  </a:cubicBezTo>
                  <a:cubicBezTo>
                    <a:pt x="435024" y="246421"/>
                    <a:pt x="432642" y="224196"/>
                    <a:pt x="435817" y="204749"/>
                  </a:cubicBezTo>
                  <a:cubicBezTo>
                    <a:pt x="438992" y="185302"/>
                    <a:pt x="445342" y="172999"/>
                    <a:pt x="462011" y="157124"/>
                  </a:cubicBezTo>
                  <a:cubicBezTo>
                    <a:pt x="478680" y="141249"/>
                    <a:pt x="507254" y="115849"/>
                    <a:pt x="535829" y="109499"/>
                  </a:cubicBezTo>
                  <a:cubicBezTo>
                    <a:pt x="564404" y="103149"/>
                    <a:pt x="595758" y="113865"/>
                    <a:pt x="633461" y="119024"/>
                  </a:cubicBezTo>
                  <a:cubicBezTo>
                    <a:pt x="671164" y="124183"/>
                    <a:pt x="736251" y="141249"/>
                    <a:pt x="762048" y="140455"/>
                  </a:cubicBezTo>
                  <a:cubicBezTo>
                    <a:pt x="787845" y="139661"/>
                    <a:pt x="781098" y="123787"/>
                    <a:pt x="788242" y="114262"/>
                  </a:cubicBezTo>
                  <a:cubicBezTo>
                    <a:pt x="795386" y="104737"/>
                    <a:pt x="793799" y="91639"/>
                    <a:pt x="804911" y="83305"/>
                  </a:cubicBezTo>
                  <a:cubicBezTo>
                    <a:pt x="816023" y="74971"/>
                    <a:pt x="834677" y="76161"/>
                    <a:pt x="854917" y="64255"/>
                  </a:cubicBezTo>
                  <a:cubicBezTo>
                    <a:pt x="875158" y="52349"/>
                    <a:pt x="888651" y="22187"/>
                    <a:pt x="926354" y="11868"/>
                  </a:cubicBezTo>
                  <a:cubicBezTo>
                    <a:pt x="964057" y="1549"/>
                    <a:pt x="1046608" y="3930"/>
                    <a:pt x="1081136" y="2343"/>
                  </a:cubicBezTo>
                  <a:cubicBezTo>
                    <a:pt x="1115664" y="756"/>
                    <a:pt x="1130745" y="-2023"/>
                    <a:pt x="1133523" y="2343"/>
                  </a:cubicBezTo>
                  <a:cubicBezTo>
                    <a:pt x="1136301" y="6709"/>
                    <a:pt x="1089073" y="16631"/>
                    <a:pt x="1097804" y="28537"/>
                  </a:cubicBezTo>
                  <a:cubicBezTo>
                    <a:pt x="1106535" y="40443"/>
                    <a:pt x="1145033" y="54730"/>
                    <a:pt x="1185911" y="73780"/>
                  </a:cubicBezTo>
                  <a:cubicBezTo>
                    <a:pt x="1226789" y="92830"/>
                    <a:pt x="1340295" y="106721"/>
                    <a:pt x="1343073" y="142837"/>
                  </a:cubicBezTo>
                  <a:cubicBezTo>
                    <a:pt x="1345851" y="178953"/>
                    <a:pt x="1229170" y="269440"/>
                    <a:pt x="1202579" y="290474"/>
                  </a:cubicBezTo>
                  <a:cubicBezTo>
                    <a:pt x="1175988" y="311508"/>
                    <a:pt x="1190276" y="279362"/>
                    <a:pt x="1183529" y="269043"/>
                  </a:cubicBezTo>
                  <a:cubicBezTo>
                    <a:pt x="1176782" y="258724"/>
                    <a:pt x="1181942" y="232134"/>
                    <a:pt x="1162098" y="228562"/>
                  </a:cubicBezTo>
                  <a:cubicBezTo>
                    <a:pt x="1142254" y="224990"/>
                    <a:pt x="1097804" y="248803"/>
                    <a:pt x="1064467" y="247612"/>
                  </a:cubicBezTo>
                  <a:cubicBezTo>
                    <a:pt x="1031130" y="246421"/>
                    <a:pt x="991442" y="219037"/>
                    <a:pt x="962073" y="221418"/>
                  </a:cubicBezTo>
                  <a:cubicBezTo>
                    <a:pt x="932704" y="223799"/>
                    <a:pt x="914448" y="255946"/>
                    <a:pt x="888254" y="261899"/>
                  </a:cubicBezTo>
                  <a:cubicBezTo>
                    <a:pt x="862060" y="267852"/>
                    <a:pt x="827533" y="267853"/>
                    <a:pt x="804911" y="257137"/>
                  </a:cubicBezTo>
                  <a:cubicBezTo>
                    <a:pt x="782289" y="246421"/>
                    <a:pt x="784273" y="204352"/>
                    <a:pt x="752523" y="197605"/>
                  </a:cubicBezTo>
                  <a:cubicBezTo>
                    <a:pt x="720773" y="190858"/>
                    <a:pt x="650924" y="213877"/>
                    <a:pt x="614411" y="216655"/>
                  </a:cubicBezTo>
                  <a:cubicBezTo>
                    <a:pt x="577899" y="219433"/>
                    <a:pt x="553292" y="210305"/>
                    <a:pt x="533448" y="214274"/>
                  </a:cubicBezTo>
                  <a:cubicBezTo>
                    <a:pt x="513604" y="218243"/>
                    <a:pt x="503682" y="231340"/>
                    <a:pt x="495348" y="240468"/>
                  </a:cubicBezTo>
                  <a:cubicBezTo>
                    <a:pt x="487014" y="249596"/>
                    <a:pt x="481855" y="253962"/>
                    <a:pt x="483442" y="269043"/>
                  </a:cubicBezTo>
                  <a:cubicBezTo>
                    <a:pt x="485029" y="284124"/>
                    <a:pt x="487808" y="320239"/>
                    <a:pt x="504873" y="330955"/>
                  </a:cubicBezTo>
                  <a:cubicBezTo>
                    <a:pt x="521938" y="341671"/>
                    <a:pt x="581867" y="326193"/>
                    <a:pt x="585836" y="333337"/>
                  </a:cubicBezTo>
                  <a:cubicBezTo>
                    <a:pt x="589805" y="340481"/>
                    <a:pt x="544164" y="359531"/>
                    <a:pt x="528686" y="373818"/>
                  </a:cubicBezTo>
                  <a:cubicBezTo>
                    <a:pt x="513208" y="388105"/>
                    <a:pt x="505667" y="410331"/>
                    <a:pt x="492967" y="419062"/>
                  </a:cubicBezTo>
                  <a:cubicBezTo>
                    <a:pt x="480267" y="427793"/>
                    <a:pt x="459630" y="420252"/>
                    <a:pt x="452486" y="426205"/>
                  </a:cubicBezTo>
                  <a:cubicBezTo>
                    <a:pt x="445342" y="432158"/>
                    <a:pt x="464392" y="447239"/>
                    <a:pt x="450104" y="454780"/>
                  </a:cubicBezTo>
                  <a:cubicBezTo>
                    <a:pt x="435817" y="462321"/>
                    <a:pt x="389780" y="467480"/>
                    <a:pt x="366761" y="471449"/>
                  </a:cubicBezTo>
                  <a:cubicBezTo>
                    <a:pt x="343742" y="475418"/>
                    <a:pt x="330645" y="475021"/>
                    <a:pt x="311992" y="478593"/>
                  </a:cubicBezTo>
                  <a:cubicBezTo>
                    <a:pt x="293339" y="482165"/>
                    <a:pt x="279845" y="491292"/>
                    <a:pt x="254842" y="492880"/>
                  </a:cubicBezTo>
                  <a:cubicBezTo>
                    <a:pt x="229839" y="494468"/>
                    <a:pt x="184198" y="498437"/>
                    <a:pt x="161973" y="488118"/>
                  </a:cubicBezTo>
                  <a:cubicBezTo>
                    <a:pt x="139748" y="477799"/>
                    <a:pt x="139748" y="441287"/>
                    <a:pt x="121492" y="430968"/>
                  </a:cubicBezTo>
                  <a:cubicBezTo>
                    <a:pt x="103236" y="420649"/>
                    <a:pt x="68311" y="421443"/>
                    <a:pt x="52436" y="426205"/>
                  </a:cubicBezTo>
                  <a:cubicBezTo>
                    <a:pt x="36561" y="430967"/>
                    <a:pt x="-1540" y="453590"/>
                    <a:pt x="48" y="450018"/>
                  </a:cubicBezTo>
                  <a:close/>
                </a:path>
              </a:pathLst>
            </a:cu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" lastClr="FFFFFF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2855773" y="4219924"/>
              <a:ext cx="1166787" cy="1104727"/>
            </a:xfrm>
            <a:custGeom>
              <a:avLst/>
              <a:gdLst>
                <a:gd name="connsiteX0" fmla="*/ 636041 w 876239"/>
                <a:gd name="connsiteY0" fmla="*/ 354 h 829659"/>
                <a:gd name="connsiteX1" fmla="*/ 639216 w 876239"/>
                <a:gd name="connsiteY1" fmla="*/ 63854 h 829659"/>
                <a:gd name="connsiteX2" fmla="*/ 578891 w 876239"/>
                <a:gd name="connsiteY2" fmla="*/ 79729 h 829659"/>
                <a:gd name="connsiteX3" fmla="*/ 470941 w 876239"/>
                <a:gd name="connsiteY3" fmla="*/ 111479 h 829659"/>
                <a:gd name="connsiteX4" fmla="*/ 366166 w 876239"/>
                <a:gd name="connsiteY4" fmla="*/ 136879 h 829659"/>
                <a:gd name="connsiteX5" fmla="*/ 175666 w 876239"/>
                <a:gd name="connsiteY5" fmla="*/ 235304 h 829659"/>
                <a:gd name="connsiteX6" fmla="*/ 83591 w 876239"/>
                <a:gd name="connsiteY6" fmla="*/ 301979 h 829659"/>
                <a:gd name="connsiteX7" fmla="*/ 61366 w 876239"/>
                <a:gd name="connsiteY7" fmla="*/ 381354 h 829659"/>
                <a:gd name="connsiteX8" fmla="*/ 89941 w 876239"/>
                <a:gd name="connsiteY8" fmla="*/ 467079 h 829659"/>
                <a:gd name="connsiteX9" fmla="*/ 121691 w 876239"/>
                <a:gd name="connsiteY9" fmla="*/ 521054 h 829659"/>
                <a:gd name="connsiteX10" fmla="*/ 32791 w 876239"/>
                <a:gd name="connsiteY10" fmla="*/ 603604 h 829659"/>
                <a:gd name="connsiteX11" fmla="*/ 1041 w 876239"/>
                <a:gd name="connsiteY11" fmla="*/ 682979 h 829659"/>
                <a:gd name="connsiteX12" fmla="*/ 10566 w 876239"/>
                <a:gd name="connsiteY12" fmla="*/ 790929 h 829659"/>
                <a:gd name="connsiteX13" fmla="*/ 39141 w 876239"/>
                <a:gd name="connsiteY13" fmla="*/ 825854 h 829659"/>
                <a:gd name="connsiteX14" fmla="*/ 137566 w 876239"/>
                <a:gd name="connsiteY14" fmla="*/ 803629 h 829659"/>
                <a:gd name="connsiteX15" fmla="*/ 286791 w 876239"/>
                <a:gd name="connsiteY15" fmla="*/ 603604 h 829659"/>
                <a:gd name="connsiteX16" fmla="*/ 201066 w 876239"/>
                <a:gd name="connsiteY16" fmla="*/ 495654 h 829659"/>
                <a:gd name="connsiteX17" fmla="*/ 175666 w 876239"/>
                <a:gd name="connsiteY17" fmla="*/ 409929 h 829659"/>
                <a:gd name="connsiteX18" fmla="*/ 197891 w 876239"/>
                <a:gd name="connsiteY18" fmla="*/ 343254 h 829659"/>
                <a:gd name="connsiteX19" fmla="*/ 245516 w 876239"/>
                <a:gd name="connsiteY19" fmla="*/ 286104 h 829659"/>
                <a:gd name="connsiteX20" fmla="*/ 366166 w 876239"/>
                <a:gd name="connsiteY20" fmla="*/ 327379 h 829659"/>
                <a:gd name="connsiteX21" fmla="*/ 420141 w 876239"/>
                <a:gd name="connsiteY21" fmla="*/ 324204 h 829659"/>
                <a:gd name="connsiteX22" fmla="*/ 477291 w 876239"/>
                <a:gd name="connsiteY22" fmla="*/ 286104 h 829659"/>
                <a:gd name="connsiteX23" fmla="*/ 572541 w 876239"/>
                <a:gd name="connsiteY23" fmla="*/ 267054 h 829659"/>
                <a:gd name="connsiteX24" fmla="*/ 670966 w 876239"/>
                <a:gd name="connsiteY24" fmla="*/ 295629 h 829659"/>
                <a:gd name="connsiteX25" fmla="*/ 693191 w 876239"/>
                <a:gd name="connsiteY25" fmla="*/ 305154 h 829659"/>
                <a:gd name="connsiteX26" fmla="*/ 763041 w 876239"/>
                <a:gd name="connsiteY26" fmla="*/ 292454 h 829659"/>
                <a:gd name="connsiteX27" fmla="*/ 804316 w 876239"/>
                <a:gd name="connsiteY27" fmla="*/ 206729 h 829659"/>
                <a:gd name="connsiteX28" fmla="*/ 870991 w 876239"/>
                <a:gd name="connsiteY28" fmla="*/ 95604 h 829659"/>
                <a:gd name="connsiteX29" fmla="*/ 636041 w 876239"/>
                <a:gd name="connsiteY29" fmla="*/ 354 h 8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6239" h="829659">
                  <a:moveTo>
                    <a:pt x="636041" y="354"/>
                  </a:moveTo>
                  <a:cubicBezTo>
                    <a:pt x="597412" y="-4938"/>
                    <a:pt x="648741" y="50625"/>
                    <a:pt x="639216" y="63854"/>
                  </a:cubicBezTo>
                  <a:cubicBezTo>
                    <a:pt x="629691" y="77083"/>
                    <a:pt x="606937" y="71792"/>
                    <a:pt x="578891" y="79729"/>
                  </a:cubicBezTo>
                  <a:cubicBezTo>
                    <a:pt x="550845" y="87667"/>
                    <a:pt x="506395" y="101954"/>
                    <a:pt x="470941" y="111479"/>
                  </a:cubicBezTo>
                  <a:cubicBezTo>
                    <a:pt x="435487" y="121004"/>
                    <a:pt x="415378" y="116242"/>
                    <a:pt x="366166" y="136879"/>
                  </a:cubicBezTo>
                  <a:cubicBezTo>
                    <a:pt x="316954" y="157516"/>
                    <a:pt x="222762" y="207787"/>
                    <a:pt x="175666" y="235304"/>
                  </a:cubicBezTo>
                  <a:cubicBezTo>
                    <a:pt x="128570" y="262821"/>
                    <a:pt x="102641" y="277637"/>
                    <a:pt x="83591" y="301979"/>
                  </a:cubicBezTo>
                  <a:cubicBezTo>
                    <a:pt x="64541" y="326321"/>
                    <a:pt x="60308" y="353837"/>
                    <a:pt x="61366" y="381354"/>
                  </a:cubicBezTo>
                  <a:cubicBezTo>
                    <a:pt x="62424" y="408871"/>
                    <a:pt x="79887" y="443796"/>
                    <a:pt x="89941" y="467079"/>
                  </a:cubicBezTo>
                  <a:cubicBezTo>
                    <a:pt x="99995" y="490362"/>
                    <a:pt x="131216" y="498300"/>
                    <a:pt x="121691" y="521054"/>
                  </a:cubicBezTo>
                  <a:cubicBezTo>
                    <a:pt x="112166" y="543808"/>
                    <a:pt x="52899" y="576617"/>
                    <a:pt x="32791" y="603604"/>
                  </a:cubicBezTo>
                  <a:cubicBezTo>
                    <a:pt x="12683" y="630592"/>
                    <a:pt x="4745" y="651758"/>
                    <a:pt x="1041" y="682979"/>
                  </a:cubicBezTo>
                  <a:cubicBezTo>
                    <a:pt x="-2663" y="714200"/>
                    <a:pt x="4216" y="767117"/>
                    <a:pt x="10566" y="790929"/>
                  </a:cubicBezTo>
                  <a:cubicBezTo>
                    <a:pt x="16916" y="814741"/>
                    <a:pt x="17974" y="823737"/>
                    <a:pt x="39141" y="825854"/>
                  </a:cubicBezTo>
                  <a:cubicBezTo>
                    <a:pt x="60308" y="827971"/>
                    <a:pt x="96291" y="840671"/>
                    <a:pt x="137566" y="803629"/>
                  </a:cubicBezTo>
                  <a:cubicBezTo>
                    <a:pt x="178841" y="766587"/>
                    <a:pt x="276208" y="654933"/>
                    <a:pt x="286791" y="603604"/>
                  </a:cubicBezTo>
                  <a:cubicBezTo>
                    <a:pt x="297374" y="552275"/>
                    <a:pt x="219587" y="527933"/>
                    <a:pt x="201066" y="495654"/>
                  </a:cubicBezTo>
                  <a:cubicBezTo>
                    <a:pt x="182545" y="463375"/>
                    <a:pt x="176195" y="435329"/>
                    <a:pt x="175666" y="409929"/>
                  </a:cubicBezTo>
                  <a:cubicBezTo>
                    <a:pt x="175137" y="384529"/>
                    <a:pt x="186249" y="363891"/>
                    <a:pt x="197891" y="343254"/>
                  </a:cubicBezTo>
                  <a:cubicBezTo>
                    <a:pt x="209533" y="322617"/>
                    <a:pt x="217470" y="288750"/>
                    <a:pt x="245516" y="286104"/>
                  </a:cubicBezTo>
                  <a:cubicBezTo>
                    <a:pt x="273562" y="283458"/>
                    <a:pt x="337062" y="321029"/>
                    <a:pt x="366166" y="327379"/>
                  </a:cubicBezTo>
                  <a:cubicBezTo>
                    <a:pt x="395270" y="333729"/>
                    <a:pt x="401620" y="331083"/>
                    <a:pt x="420141" y="324204"/>
                  </a:cubicBezTo>
                  <a:cubicBezTo>
                    <a:pt x="438662" y="317325"/>
                    <a:pt x="451891" y="295629"/>
                    <a:pt x="477291" y="286104"/>
                  </a:cubicBezTo>
                  <a:cubicBezTo>
                    <a:pt x="502691" y="276579"/>
                    <a:pt x="540262" y="265467"/>
                    <a:pt x="572541" y="267054"/>
                  </a:cubicBezTo>
                  <a:cubicBezTo>
                    <a:pt x="604820" y="268641"/>
                    <a:pt x="650858" y="289279"/>
                    <a:pt x="670966" y="295629"/>
                  </a:cubicBezTo>
                  <a:cubicBezTo>
                    <a:pt x="691074" y="301979"/>
                    <a:pt x="677845" y="305683"/>
                    <a:pt x="693191" y="305154"/>
                  </a:cubicBezTo>
                  <a:cubicBezTo>
                    <a:pt x="708537" y="304625"/>
                    <a:pt x="744520" y="308858"/>
                    <a:pt x="763041" y="292454"/>
                  </a:cubicBezTo>
                  <a:cubicBezTo>
                    <a:pt x="781562" y="276050"/>
                    <a:pt x="786324" y="239537"/>
                    <a:pt x="804316" y="206729"/>
                  </a:cubicBezTo>
                  <a:cubicBezTo>
                    <a:pt x="822308" y="173921"/>
                    <a:pt x="896391" y="130000"/>
                    <a:pt x="870991" y="95604"/>
                  </a:cubicBezTo>
                  <a:cubicBezTo>
                    <a:pt x="845591" y="61208"/>
                    <a:pt x="674670" y="5646"/>
                    <a:pt x="636041" y="354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2190465" y="2897743"/>
              <a:ext cx="745225" cy="388876"/>
            </a:xfrm>
            <a:custGeom>
              <a:avLst/>
              <a:gdLst>
                <a:gd name="connsiteX0" fmla="*/ 537587 w 558266"/>
                <a:gd name="connsiteY0" fmla="*/ 115111 h 289800"/>
                <a:gd name="connsiteX1" fmla="*/ 385187 w 558266"/>
                <a:gd name="connsiteY1" fmla="*/ 86536 h 289800"/>
                <a:gd name="connsiteX2" fmla="*/ 356612 w 558266"/>
                <a:gd name="connsiteY2" fmla="*/ 108761 h 289800"/>
                <a:gd name="connsiteX3" fmla="*/ 359787 w 558266"/>
                <a:gd name="connsiteY3" fmla="*/ 150036 h 289800"/>
                <a:gd name="connsiteX4" fmla="*/ 375662 w 558266"/>
                <a:gd name="connsiteY4" fmla="*/ 200836 h 289800"/>
                <a:gd name="connsiteX5" fmla="*/ 312162 w 558266"/>
                <a:gd name="connsiteY5" fmla="*/ 197661 h 289800"/>
                <a:gd name="connsiteX6" fmla="*/ 261362 w 558266"/>
                <a:gd name="connsiteY6" fmla="*/ 188136 h 289800"/>
                <a:gd name="connsiteX7" fmla="*/ 213737 w 558266"/>
                <a:gd name="connsiteY7" fmla="*/ 261161 h 289800"/>
                <a:gd name="connsiteX8" fmla="*/ 172462 w 558266"/>
                <a:gd name="connsiteY8" fmla="*/ 289736 h 289800"/>
                <a:gd name="connsiteX9" fmla="*/ 143887 w 558266"/>
                <a:gd name="connsiteY9" fmla="*/ 267511 h 289800"/>
                <a:gd name="connsiteX10" fmla="*/ 147062 w 558266"/>
                <a:gd name="connsiteY10" fmla="*/ 223061 h 289800"/>
                <a:gd name="connsiteX11" fmla="*/ 185162 w 558266"/>
                <a:gd name="connsiteY11" fmla="*/ 178611 h 289800"/>
                <a:gd name="connsiteX12" fmla="*/ 239137 w 558266"/>
                <a:gd name="connsiteY12" fmla="*/ 146861 h 289800"/>
                <a:gd name="connsiteX13" fmla="*/ 229612 w 558266"/>
                <a:gd name="connsiteY13" fmla="*/ 99236 h 289800"/>
                <a:gd name="connsiteX14" fmla="*/ 178812 w 558266"/>
                <a:gd name="connsiteY14" fmla="*/ 57961 h 289800"/>
                <a:gd name="connsiteX15" fmla="*/ 150237 w 558266"/>
                <a:gd name="connsiteY15" fmla="*/ 32561 h 289800"/>
                <a:gd name="connsiteX16" fmla="*/ 118487 w 558266"/>
                <a:gd name="connsiteY16" fmla="*/ 32561 h 289800"/>
                <a:gd name="connsiteX17" fmla="*/ 13712 w 558266"/>
                <a:gd name="connsiteY17" fmla="*/ 35736 h 289800"/>
                <a:gd name="connsiteX18" fmla="*/ 10537 w 558266"/>
                <a:gd name="connsiteY18" fmla="*/ 3986 h 289800"/>
                <a:gd name="connsiteX19" fmla="*/ 99437 w 558266"/>
                <a:gd name="connsiteY19" fmla="*/ 811 h 289800"/>
                <a:gd name="connsiteX20" fmla="*/ 162937 w 558266"/>
                <a:gd name="connsiteY20" fmla="*/ 7161 h 289800"/>
                <a:gd name="connsiteX21" fmla="*/ 251837 w 558266"/>
                <a:gd name="connsiteY21" fmla="*/ 7161 h 289800"/>
                <a:gd name="connsiteX22" fmla="*/ 334387 w 558266"/>
                <a:gd name="connsiteY22" fmla="*/ 10336 h 289800"/>
                <a:gd name="connsiteX23" fmla="*/ 413762 w 558266"/>
                <a:gd name="connsiteY23" fmla="*/ 16686 h 289800"/>
                <a:gd name="connsiteX24" fmla="*/ 470912 w 558266"/>
                <a:gd name="connsiteY24" fmla="*/ 32561 h 289800"/>
                <a:gd name="connsiteX25" fmla="*/ 512187 w 558266"/>
                <a:gd name="connsiteY25" fmla="*/ 35736 h 289800"/>
                <a:gd name="connsiteX26" fmla="*/ 553462 w 558266"/>
                <a:gd name="connsiteY26" fmla="*/ 42086 h 289800"/>
                <a:gd name="connsiteX27" fmla="*/ 537587 w 558266"/>
                <a:gd name="connsiteY27" fmla="*/ 115111 h 28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58266" h="289800">
                  <a:moveTo>
                    <a:pt x="537587" y="115111"/>
                  </a:moveTo>
                  <a:cubicBezTo>
                    <a:pt x="509541" y="122519"/>
                    <a:pt x="415349" y="87594"/>
                    <a:pt x="385187" y="86536"/>
                  </a:cubicBezTo>
                  <a:cubicBezTo>
                    <a:pt x="355025" y="85478"/>
                    <a:pt x="360845" y="98178"/>
                    <a:pt x="356612" y="108761"/>
                  </a:cubicBezTo>
                  <a:cubicBezTo>
                    <a:pt x="352379" y="119344"/>
                    <a:pt x="356612" y="134690"/>
                    <a:pt x="359787" y="150036"/>
                  </a:cubicBezTo>
                  <a:cubicBezTo>
                    <a:pt x="362962" y="165382"/>
                    <a:pt x="383599" y="192899"/>
                    <a:pt x="375662" y="200836"/>
                  </a:cubicBezTo>
                  <a:cubicBezTo>
                    <a:pt x="367725" y="208773"/>
                    <a:pt x="331212" y="199778"/>
                    <a:pt x="312162" y="197661"/>
                  </a:cubicBezTo>
                  <a:cubicBezTo>
                    <a:pt x="293112" y="195544"/>
                    <a:pt x="277766" y="177553"/>
                    <a:pt x="261362" y="188136"/>
                  </a:cubicBezTo>
                  <a:cubicBezTo>
                    <a:pt x="244958" y="198719"/>
                    <a:pt x="228554" y="244228"/>
                    <a:pt x="213737" y="261161"/>
                  </a:cubicBezTo>
                  <a:cubicBezTo>
                    <a:pt x="198920" y="278094"/>
                    <a:pt x="184104" y="288678"/>
                    <a:pt x="172462" y="289736"/>
                  </a:cubicBezTo>
                  <a:cubicBezTo>
                    <a:pt x="160820" y="290794"/>
                    <a:pt x="148120" y="278624"/>
                    <a:pt x="143887" y="267511"/>
                  </a:cubicBezTo>
                  <a:cubicBezTo>
                    <a:pt x="139654" y="256399"/>
                    <a:pt x="140183" y="237878"/>
                    <a:pt x="147062" y="223061"/>
                  </a:cubicBezTo>
                  <a:cubicBezTo>
                    <a:pt x="153941" y="208244"/>
                    <a:pt x="169816" y="191311"/>
                    <a:pt x="185162" y="178611"/>
                  </a:cubicBezTo>
                  <a:cubicBezTo>
                    <a:pt x="200508" y="165911"/>
                    <a:pt x="231729" y="160090"/>
                    <a:pt x="239137" y="146861"/>
                  </a:cubicBezTo>
                  <a:cubicBezTo>
                    <a:pt x="246545" y="133632"/>
                    <a:pt x="239666" y="114053"/>
                    <a:pt x="229612" y="99236"/>
                  </a:cubicBezTo>
                  <a:cubicBezTo>
                    <a:pt x="219558" y="84419"/>
                    <a:pt x="192041" y="69073"/>
                    <a:pt x="178812" y="57961"/>
                  </a:cubicBezTo>
                  <a:cubicBezTo>
                    <a:pt x="165583" y="46849"/>
                    <a:pt x="160291" y="36794"/>
                    <a:pt x="150237" y="32561"/>
                  </a:cubicBezTo>
                  <a:cubicBezTo>
                    <a:pt x="140183" y="28328"/>
                    <a:pt x="118487" y="32561"/>
                    <a:pt x="118487" y="32561"/>
                  </a:cubicBezTo>
                  <a:cubicBezTo>
                    <a:pt x="95733" y="33090"/>
                    <a:pt x="31704" y="40498"/>
                    <a:pt x="13712" y="35736"/>
                  </a:cubicBezTo>
                  <a:cubicBezTo>
                    <a:pt x="-4280" y="30973"/>
                    <a:pt x="-3750" y="9807"/>
                    <a:pt x="10537" y="3986"/>
                  </a:cubicBezTo>
                  <a:cubicBezTo>
                    <a:pt x="24824" y="-1835"/>
                    <a:pt x="74037" y="282"/>
                    <a:pt x="99437" y="811"/>
                  </a:cubicBezTo>
                  <a:cubicBezTo>
                    <a:pt x="124837" y="1340"/>
                    <a:pt x="137537" y="6103"/>
                    <a:pt x="162937" y="7161"/>
                  </a:cubicBezTo>
                  <a:cubicBezTo>
                    <a:pt x="188337" y="8219"/>
                    <a:pt x="223262" y="6632"/>
                    <a:pt x="251837" y="7161"/>
                  </a:cubicBezTo>
                  <a:cubicBezTo>
                    <a:pt x="280412" y="7690"/>
                    <a:pt x="307400" y="8749"/>
                    <a:pt x="334387" y="10336"/>
                  </a:cubicBezTo>
                  <a:cubicBezTo>
                    <a:pt x="361374" y="11923"/>
                    <a:pt x="391008" y="12982"/>
                    <a:pt x="413762" y="16686"/>
                  </a:cubicBezTo>
                  <a:cubicBezTo>
                    <a:pt x="436516" y="20390"/>
                    <a:pt x="454508" y="29386"/>
                    <a:pt x="470912" y="32561"/>
                  </a:cubicBezTo>
                  <a:cubicBezTo>
                    <a:pt x="487316" y="35736"/>
                    <a:pt x="498429" y="34149"/>
                    <a:pt x="512187" y="35736"/>
                  </a:cubicBezTo>
                  <a:cubicBezTo>
                    <a:pt x="525945" y="37323"/>
                    <a:pt x="548170" y="32032"/>
                    <a:pt x="553462" y="42086"/>
                  </a:cubicBezTo>
                  <a:cubicBezTo>
                    <a:pt x="558754" y="52140"/>
                    <a:pt x="565633" y="107703"/>
                    <a:pt x="537587" y="11511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3597003" y="3591372"/>
              <a:ext cx="1176776" cy="599981"/>
            </a:xfrm>
            <a:custGeom>
              <a:avLst/>
              <a:gdLst>
                <a:gd name="connsiteX0" fmla="*/ 844901 w 883024"/>
                <a:gd name="connsiteY0" fmla="*/ 328260 h 450979"/>
                <a:gd name="connsiteX1" fmla="*/ 883001 w 883024"/>
                <a:gd name="connsiteY1" fmla="*/ 242535 h 450979"/>
                <a:gd name="connsiteX2" fmla="*/ 848076 w 883024"/>
                <a:gd name="connsiteY2" fmla="*/ 229835 h 450979"/>
                <a:gd name="connsiteX3" fmla="*/ 721076 w 883024"/>
                <a:gd name="connsiteY3" fmla="*/ 242535 h 450979"/>
                <a:gd name="connsiteX4" fmla="*/ 654401 w 883024"/>
                <a:gd name="connsiteY4" fmla="*/ 198085 h 450979"/>
                <a:gd name="connsiteX5" fmla="*/ 609951 w 883024"/>
                <a:gd name="connsiteY5" fmla="*/ 166335 h 450979"/>
                <a:gd name="connsiteX6" fmla="*/ 482951 w 883024"/>
                <a:gd name="connsiteY6" fmla="*/ 109185 h 450979"/>
                <a:gd name="connsiteX7" fmla="*/ 409926 w 883024"/>
                <a:gd name="connsiteY7" fmla="*/ 106010 h 450979"/>
                <a:gd name="connsiteX8" fmla="*/ 371826 w 883024"/>
                <a:gd name="connsiteY8" fmla="*/ 131410 h 450979"/>
                <a:gd name="connsiteX9" fmla="*/ 289276 w 883024"/>
                <a:gd name="connsiteY9" fmla="*/ 179035 h 450979"/>
                <a:gd name="connsiteX10" fmla="*/ 228951 w 883024"/>
                <a:gd name="connsiteY10" fmla="*/ 172685 h 450979"/>
                <a:gd name="connsiteX11" fmla="*/ 111476 w 883024"/>
                <a:gd name="connsiteY11" fmla="*/ 17110 h 450979"/>
                <a:gd name="connsiteX12" fmla="*/ 57501 w 883024"/>
                <a:gd name="connsiteY12" fmla="*/ 10760 h 450979"/>
                <a:gd name="connsiteX13" fmla="*/ 86076 w 883024"/>
                <a:gd name="connsiteY13" fmla="*/ 77435 h 450979"/>
                <a:gd name="connsiteX14" fmla="*/ 117826 w 883024"/>
                <a:gd name="connsiteY14" fmla="*/ 106010 h 450979"/>
                <a:gd name="connsiteX15" fmla="*/ 114651 w 883024"/>
                <a:gd name="connsiteY15" fmla="*/ 156810 h 450979"/>
                <a:gd name="connsiteX16" fmla="*/ 73376 w 883024"/>
                <a:gd name="connsiteY16" fmla="*/ 175860 h 450979"/>
                <a:gd name="connsiteX17" fmla="*/ 44801 w 883024"/>
                <a:gd name="connsiteY17" fmla="*/ 220310 h 450979"/>
                <a:gd name="connsiteX18" fmla="*/ 736951 w 883024"/>
                <a:gd name="connsiteY18" fmla="*/ 439385 h 450979"/>
                <a:gd name="connsiteX19" fmla="*/ 794101 w 883024"/>
                <a:gd name="connsiteY19" fmla="*/ 413985 h 450979"/>
                <a:gd name="connsiteX20" fmla="*/ 844901 w 883024"/>
                <a:gd name="connsiteY20" fmla="*/ 328260 h 45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3024" h="450979">
                  <a:moveTo>
                    <a:pt x="844901" y="328260"/>
                  </a:moveTo>
                  <a:cubicBezTo>
                    <a:pt x="859718" y="299685"/>
                    <a:pt x="882472" y="258939"/>
                    <a:pt x="883001" y="242535"/>
                  </a:cubicBezTo>
                  <a:cubicBezTo>
                    <a:pt x="883530" y="226131"/>
                    <a:pt x="875063" y="229835"/>
                    <a:pt x="848076" y="229835"/>
                  </a:cubicBezTo>
                  <a:cubicBezTo>
                    <a:pt x="821089" y="229835"/>
                    <a:pt x="753355" y="247827"/>
                    <a:pt x="721076" y="242535"/>
                  </a:cubicBezTo>
                  <a:cubicBezTo>
                    <a:pt x="688797" y="237243"/>
                    <a:pt x="672922" y="210785"/>
                    <a:pt x="654401" y="198085"/>
                  </a:cubicBezTo>
                  <a:cubicBezTo>
                    <a:pt x="635880" y="185385"/>
                    <a:pt x="638526" y="181152"/>
                    <a:pt x="609951" y="166335"/>
                  </a:cubicBezTo>
                  <a:cubicBezTo>
                    <a:pt x="581376" y="151518"/>
                    <a:pt x="516289" y="119239"/>
                    <a:pt x="482951" y="109185"/>
                  </a:cubicBezTo>
                  <a:cubicBezTo>
                    <a:pt x="449613" y="99131"/>
                    <a:pt x="428447" y="102306"/>
                    <a:pt x="409926" y="106010"/>
                  </a:cubicBezTo>
                  <a:cubicBezTo>
                    <a:pt x="391405" y="109714"/>
                    <a:pt x="391934" y="119239"/>
                    <a:pt x="371826" y="131410"/>
                  </a:cubicBezTo>
                  <a:cubicBezTo>
                    <a:pt x="351718" y="143581"/>
                    <a:pt x="313088" y="172156"/>
                    <a:pt x="289276" y="179035"/>
                  </a:cubicBezTo>
                  <a:cubicBezTo>
                    <a:pt x="265464" y="185914"/>
                    <a:pt x="258584" y="199672"/>
                    <a:pt x="228951" y="172685"/>
                  </a:cubicBezTo>
                  <a:cubicBezTo>
                    <a:pt x="199318" y="145697"/>
                    <a:pt x="140051" y="44097"/>
                    <a:pt x="111476" y="17110"/>
                  </a:cubicBezTo>
                  <a:cubicBezTo>
                    <a:pt x="82901" y="-9878"/>
                    <a:pt x="61734" y="706"/>
                    <a:pt x="57501" y="10760"/>
                  </a:cubicBezTo>
                  <a:cubicBezTo>
                    <a:pt x="53268" y="20814"/>
                    <a:pt x="76022" y="61560"/>
                    <a:pt x="86076" y="77435"/>
                  </a:cubicBezTo>
                  <a:cubicBezTo>
                    <a:pt x="96130" y="93310"/>
                    <a:pt x="113064" y="92781"/>
                    <a:pt x="117826" y="106010"/>
                  </a:cubicBezTo>
                  <a:cubicBezTo>
                    <a:pt x="122588" y="119239"/>
                    <a:pt x="122059" y="145168"/>
                    <a:pt x="114651" y="156810"/>
                  </a:cubicBezTo>
                  <a:cubicBezTo>
                    <a:pt x="107243" y="168452"/>
                    <a:pt x="85018" y="165277"/>
                    <a:pt x="73376" y="175860"/>
                  </a:cubicBezTo>
                  <a:cubicBezTo>
                    <a:pt x="61734" y="186443"/>
                    <a:pt x="-65795" y="176389"/>
                    <a:pt x="44801" y="220310"/>
                  </a:cubicBezTo>
                  <a:cubicBezTo>
                    <a:pt x="155397" y="264231"/>
                    <a:pt x="612068" y="407106"/>
                    <a:pt x="736951" y="439385"/>
                  </a:cubicBezTo>
                  <a:cubicBezTo>
                    <a:pt x="861834" y="471664"/>
                    <a:pt x="780872" y="427743"/>
                    <a:pt x="794101" y="413985"/>
                  </a:cubicBezTo>
                  <a:cubicBezTo>
                    <a:pt x="807330" y="400227"/>
                    <a:pt x="830084" y="356835"/>
                    <a:pt x="844901" y="32826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4759794" y="3694544"/>
              <a:ext cx="701270" cy="353957"/>
            </a:xfrm>
            <a:custGeom>
              <a:avLst/>
              <a:gdLst>
                <a:gd name="connsiteX0" fmla="*/ 521399 w 526337"/>
                <a:gd name="connsiteY0" fmla="*/ 133917 h 265709"/>
                <a:gd name="connsiteX1" fmla="*/ 515049 w 526337"/>
                <a:gd name="connsiteY1" fmla="*/ 32317 h 265709"/>
                <a:gd name="connsiteX2" fmla="*/ 470599 w 526337"/>
                <a:gd name="connsiteY2" fmla="*/ 38667 h 265709"/>
                <a:gd name="connsiteX3" fmla="*/ 324549 w 526337"/>
                <a:gd name="connsiteY3" fmla="*/ 10092 h 265709"/>
                <a:gd name="connsiteX4" fmla="*/ 178499 w 526337"/>
                <a:gd name="connsiteY4" fmla="*/ 10092 h 265709"/>
                <a:gd name="connsiteX5" fmla="*/ 118174 w 526337"/>
                <a:gd name="connsiteY5" fmla="*/ 567 h 265709"/>
                <a:gd name="connsiteX6" fmla="*/ 83249 w 526337"/>
                <a:gd name="connsiteY6" fmla="*/ 29142 h 265709"/>
                <a:gd name="connsiteX7" fmla="*/ 76899 w 526337"/>
                <a:gd name="connsiteY7" fmla="*/ 67242 h 265709"/>
                <a:gd name="connsiteX8" fmla="*/ 29274 w 526337"/>
                <a:gd name="connsiteY8" fmla="*/ 149792 h 265709"/>
                <a:gd name="connsiteX9" fmla="*/ 699 w 526337"/>
                <a:gd name="connsiteY9" fmla="*/ 232342 h 265709"/>
                <a:gd name="connsiteX10" fmla="*/ 57849 w 526337"/>
                <a:gd name="connsiteY10" fmla="*/ 264092 h 265709"/>
                <a:gd name="connsiteX11" fmla="*/ 114999 w 526337"/>
                <a:gd name="connsiteY11" fmla="*/ 257742 h 265709"/>
                <a:gd name="connsiteX12" fmla="*/ 216599 w 526337"/>
                <a:gd name="connsiteY12" fmla="*/ 229167 h 265709"/>
                <a:gd name="connsiteX13" fmla="*/ 276924 w 526337"/>
                <a:gd name="connsiteY13" fmla="*/ 191067 h 265709"/>
                <a:gd name="connsiteX14" fmla="*/ 305499 w 526337"/>
                <a:gd name="connsiteY14" fmla="*/ 146617 h 265709"/>
                <a:gd name="connsiteX15" fmla="*/ 365824 w 526337"/>
                <a:gd name="connsiteY15" fmla="*/ 130742 h 265709"/>
                <a:gd name="connsiteX16" fmla="*/ 451549 w 526337"/>
                <a:gd name="connsiteY16" fmla="*/ 165667 h 265709"/>
                <a:gd name="connsiteX17" fmla="*/ 521399 w 526337"/>
                <a:gd name="connsiteY17" fmla="*/ 133917 h 2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6337" h="265709">
                  <a:moveTo>
                    <a:pt x="521399" y="133917"/>
                  </a:moveTo>
                  <a:cubicBezTo>
                    <a:pt x="531982" y="111692"/>
                    <a:pt x="523516" y="48192"/>
                    <a:pt x="515049" y="32317"/>
                  </a:cubicBezTo>
                  <a:cubicBezTo>
                    <a:pt x="506582" y="16442"/>
                    <a:pt x="502349" y="42371"/>
                    <a:pt x="470599" y="38667"/>
                  </a:cubicBezTo>
                  <a:cubicBezTo>
                    <a:pt x="438849" y="34963"/>
                    <a:pt x="373232" y="14854"/>
                    <a:pt x="324549" y="10092"/>
                  </a:cubicBezTo>
                  <a:cubicBezTo>
                    <a:pt x="275866" y="5329"/>
                    <a:pt x="212895" y="11679"/>
                    <a:pt x="178499" y="10092"/>
                  </a:cubicBezTo>
                  <a:cubicBezTo>
                    <a:pt x="144103" y="8504"/>
                    <a:pt x="134049" y="-2608"/>
                    <a:pt x="118174" y="567"/>
                  </a:cubicBezTo>
                  <a:cubicBezTo>
                    <a:pt x="102299" y="3742"/>
                    <a:pt x="90128" y="18030"/>
                    <a:pt x="83249" y="29142"/>
                  </a:cubicBezTo>
                  <a:cubicBezTo>
                    <a:pt x="76370" y="40254"/>
                    <a:pt x="85895" y="47134"/>
                    <a:pt x="76899" y="67242"/>
                  </a:cubicBezTo>
                  <a:cubicBezTo>
                    <a:pt x="67903" y="87350"/>
                    <a:pt x="41974" y="122275"/>
                    <a:pt x="29274" y="149792"/>
                  </a:cubicBezTo>
                  <a:cubicBezTo>
                    <a:pt x="16574" y="177309"/>
                    <a:pt x="-4063" y="213292"/>
                    <a:pt x="699" y="232342"/>
                  </a:cubicBezTo>
                  <a:cubicBezTo>
                    <a:pt x="5461" y="251392"/>
                    <a:pt x="38799" y="259859"/>
                    <a:pt x="57849" y="264092"/>
                  </a:cubicBezTo>
                  <a:cubicBezTo>
                    <a:pt x="76899" y="268325"/>
                    <a:pt x="88541" y="263563"/>
                    <a:pt x="114999" y="257742"/>
                  </a:cubicBezTo>
                  <a:cubicBezTo>
                    <a:pt x="141457" y="251921"/>
                    <a:pt x="189612" y="240279"/>
                    <a:pt x="216599" y="229167"/>
                  </a:cubicBezTo>
                  <a:cubicBezTo>
                    <a:pt x="243586" y="218055"/>
                    <a:pt x="262107" y="204825"/>
                    <a:pt x="276924" y="191067"/>
                  </a:cubicBezTo>
                  <a:cubicBezTo>
                    <a:pt x="291741" y="177309"/>
                    <a:pt x="290682" y="156671"/>
                    <a:pt x="305499" y="146617"/>
                  </a:cubicBezTo>
                  <a:cubicBezTo>
                    <a:pt x="320316" y="136563"/>
                    <a:pt x="341482" y="127567"/>
                    <a:pt x="365824" y="130742"/>
                  </a:cubicBezTo>
                  <a:cubicBezTo>
                    <a:pt x="390166" y="133917"/>
                    <a:pt x="426678" y="164080"/>
                    <a:pt x="451549" y="165667"/>
                  </a:cubicBezTo>
                  <a:cubicBezTo>
                    <a:pt x="476420" y="167255"/>
                    <a:pt x="510816" y="156142"/>
                    <a:pt x="521399" y="133917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5447080" y="3578674"/>
              <a:ext cx="1730202" cy="338085"/>
            </a:xfrm>
            <a:custGeom>
              <a:avLst/>
              <a:gdLst>
                <a:gd name="connsiteX0" fmla="*/ 1278170 w 1296721"/>
                <a:gd name="connsiteY0" fmla="*/ 123916 h 254108"/>
                <a:gd name="connsiteX1" fmla="*/ 1281345 w 1296721"/>
                <a:gd name="connsiteY1" fmla="*/ 44541 h 254108"/>
                <a:gd name="connsiteX2" fmla="*/ 1182920 w 1296721"/>
                <a:gd name="connsiteY2" fmla="*/ 38191 h 254108"/>
                <a:gd name="connsiteX3" fmla="*/ 1043220 w 1296721"/>
                <a:gd name="connsiteY3" fmla="*/ 91 h 254108"/>
                <a:gd name="connsiteX4" fmla="*/ 903520 w 1296721"/>
                <a:gd name="connsiteY4" fmla="*/ 28666 h 254108"/>
                <a:gd name="connsiteX5" fmla="*/ 798745 w 1296721"/>
                <a:gd name="connsiteY5" fmla="*/ 63591 h 254108"/>
                <a:gd name="connsiteX6" fmla="*/ 687620 w 1296721"/>
                <a:gd name="connsiteY6" fmla="*/ 38191 h 254108"/>
                <a:gd name="connsiteX7" fmla="*/ 560620 w 1296721"/>
                <a:gd name="connsiteY7" fmla="*/ 15966 h 254108"/>
                <a:gd name="connsiteX8" fmla="*/ 398695 w 1296721"/>
                <a:gd name="connsiteY8" fmla="*/ 108041 h 254108"/>
                <a:gd name="connsiteX9" fmla="*/ 338370 w 1296721"/>
                <a:gd name="connsiteY9" fmla="*/ 123916 h 254108"/>
                <a:gd name="connsiteX10" fmla="*/ 252645 w 1296721"/>
                <a:gd name="connsiteY10" fmla="*/ 82641 h 254108"/>
                <a:gd name="connsiteX11" fmla="*/ 166920 w 1296721"/>
                <a:gd name="connsiteY11" fmla="*/ 50891 h 254108"/>
                <a:gd name="connsiteX12" fmla="*/ 112945 w 1296721"/>
                <a:gd name="connsiteY12" fmla="*/ 88991 h 254108"/>
                <a:gd name="connsiteX13" fmla="*/ 4995 w 1296721"/>
                <a:gd name="connsiteY13" fmla="*/ 108041 h 254108"/>
                <a:gd name="connsiteX14" fmla="*/ 24045 w 1296721"/>
                <a:gd name="connsiteY14" fmla="*/ 184241 h 254108"/>
                <a:gd name="connsiteX15" fmla="*/ 78020 w 1296721"/>
                <a:gd name="connsiteY15" fmla="*/ 196941 h 254108"/>
                <a:gd name="connsiteX16" fmla="*/ 141520 w 1296721"/>
                <a:gd name="connsiteY16" fmla="*/ 184241 h 254108"/>
                <a:gd name="connsiteX17" fmla="*/ 236770 w 1296721"/>
                <a:gd name="connsiteY17" fmla="*/ 187416 h 254108"/>
                <a:gd name="connsiteX18" fmla="*/ 297095 w 1296721"/>
                <a:gd name="connsiteY18" fmla="*/ 254091 h 254108"/>
                <a:gd name="connsiteX19" fmla="*/ 471720 w 1296721"/>
                <a:gd name="connsiteY19" fmla="*/ 193766 h 254108"/>
                <a:gd name="connsiteX20" fmla="*/ 617770 w 1296721"/>
                <a:gd name="connsiteY20" fmla="*/ 171541 h 254108"/>
                <a:gd name="connsiteX21" fmla="*/ 738420 w 1296721"/>
                <a:gd name="connsiteY21" fmla="*/ 123916 h 254108"/>
                <a:gd name="connsiteX22" fmla="*/ 820970 w 1296721"/>
                <a:gd name="connsiteY22" fmla="*/ 149316 h 254108"/>
                <a:gd name="connsiteX23" fmla="*/ 960670 w 1296721"/>
                <a:gd name="connsiteY23" fmla="*/ 155666 h 254108"/>
                <a:gd name="connsiteX24" fmla="*/ 1008295 w 1296721"/>
                <a:gd name="connsiteY24" fmla="*/ 184241 h 254108"/>
                <a:gd name="connsiteX25" fmla="*/ 1062270 w 1296721"/>
                <a:gd name="connsiteY25" fmla="*/ 196941 h 254108"/>
                <a:gd name="connsiteX26" fmla="*/ 1068620 w 1296721"/>
                <a:gd name="connsiteY26" fmla="*/ 133441 h 254108"/>
                <a:gd name="connsiteX27" fmla="*/ 1106720 w 1296721"/>
                <a:gd name="connsiteY27" fmla="*/ 63591 h 254108"/>
                <a:gd name="connsiteX28" fmla="*/ 1278170 w 1296721"/>
                <a:gd name="connsiteY28" fmla="*/ 123916 h 25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96721" h="254108">
                  <a:moveTo>
                    <a:pt x="1278170" y="123916"/>
                  </a:moveTo>
                  <a:cubicBezTo>
                    <a:pt x="1307274" y="120741"/>
                    <a:pt x="1297220" y="58828"/>
                    <a:pt x="1281345" y="44541"/>
                  </a:cubicBezTo>
                  <a:cubicBezTo>
                    <a:pt x="1265470" y="30253"/>
                    <a:pt x="1222607" y="45599"/>
                    <a:pt x="1182920" y="38191"/>
                  </a:cubicBezTo>
                  <a:cubicBezTo>
                    <a:pt x="1143233" y="30783"/>
                    <a:pt x="1089787" y="1678"/>
                    <a:pt x="1043220" y="91"/>
                  </a:cubicBezTo>
                  <a:cubicBezTo>
                    <a:pt x="996653" y="-1497"/>
                    <a:pt x="944266" y="18083"/>
                    <a:pt x="903520" y="28666"/>
                  </a:cubicBezTo>
                  <a:cubicBezTo>
                    <a:pt x="862774" y="39249"/>
                    <a:pt x="834728" y="62003"/>
                    <a:pt x="798745" y="63591"/>
                  </a:cubicBezTo>
                  <a:cubicBezTo>
                    <a:pt x="762762" y="65178"/>
                    <a:pt x="727307" y="46128"/>
                    <a:pt x="687620" y="38191"/>
                  </a:cubicBezTo>
                  <a:cubicBezTo>
                    <a:pt x="647933" y="30254"/>
                    <a:pt x="608774" y="4324"/>
                    <a:pt x="560620" y="15966"/>
                  </a:cubicBezTo>
                  <a:cubicBezTo>
                    <a:pt x="512466" y="27608"/>
                    <a:pt x="435737" y="90049"/>
                    <a:pt x="398695" y="108041"/>
                  </a:cubicBezTo>
                  <a:cubicBezTo>
                    <a:pt x="361653" y="126033"/>
                    <a:pt x="362712" y="128149"/>
                    <a:pt x="338370" y="123916"/>
                  </a:cubicBezTo>
                  <a:cubicBezTo>
                    <a:pt x="314028" y="119683"/>
                    <a:pt x="281220" y="94812"/>
                    <a:pt x="252645" y="82641"/>
                  </a:cubicBezTo>
                  <a:cubicBezTo>
                    <a:pt x="224070" y="70470"/>
                    <a:pt x="190203" y="49833"/>
                    <a:pt x="166920" y="50891"/>
                  </a:cubicBezTo>
                  <a:cubicBezTo>
                    <a:pt x="143637" y="51949"/>
                    <a:pt x="139932" y="79466"/>
                    <a:pt x="112945" y="88991"/>
                  </a:cubicBezTo>
                  <a:cubicBezTo>
                    <a:pt x="85958" y="98516"/>
                    <a:pt x="19812" y="92166"/>
                    <a:pt x="4995" y="108041"/>
                  </a:cubicBezTo>
                  <a:cubicBezTo>
                    <a:pt x="-9822" y="123916"/>
                    <a:pt x="11874" y="169424"/>
                    <a:pt x="24045" y="184241"/>
                  </a:cubicBezTo>
                  <a:cubicBezTo>
                    <a:pt x="36216" y="199058"/>
                    <a:pt x="58441" y="196941"/>
                    <a:pt x="78020" y="196941"/>
                  </a:cubicBezTo>
                  <a:cubicBezTo>
                    <a:pt x="97599" y="196941"/>
                    <a:pt x="115062" y="185829"/>
                    <a:pt x="141520" y="184241"/>
                  </a:cubicBezTo>
                  <a:cubicBezTo>
                    <a:pt x="167978" y="182654"/>
                    <a:pt x="210841" y="175774"/>
                    <a:pt x="236770" y="187416"/>
                  </a:cubicBezTo>
                  <a:cubicBezTo>
                    <a:pt x="262699" y="199058"/>
                    <a:pt x="257937" y="253033"/>
                    <a:pt x="297095" y="254091"/>
                  </a:cubicBezTo>
                  <a:cubicBezTo>
                    <a:pt x="336253" y="255149"/>
                    <a:pt x="418274" y="207524"/>
                    <a:pt x="471720" y="193766"/>
                  </a:cubicBezTo>
                  <a:cubicBezTo>
                    <a:pt x="525166" y="180008"/>
                    <a:pt x="573320" y="183183"/>
                    <a:pt x="617770" y="171541"/>
                  </a:cubicBezTo>
                  <a:cubicBezTo>
                    <a:pt x="662220" y="159899"/>
                    <a:pt x="704553" y="127620"/>
                    <a:pt x="738420" y="123916"/>
                  </a:cubicBezTo>
                  <a:cubicBezTo>
                    <a:pt x="772287" y="120212"/>
                    <a:pt x="783928" y="144024"/>
                    <a:pt x="820970" y="149316"/>
                  </a:cubicBezTo>
                  <a:cubicBezTo>
                    <a:pt x="858012" y="154608"/>
                    <a:pt x="929449" y="149845"/>
                    <a:pt x="960670" y="155666"/>
                  </a:cubicBezTo>
                  <a:cubicBezTo>
                    <a:pt x="991891" y="161487"/>
                    <a:pt x="991362" y="177362"/>
                    <a:pt x="1008295" y="184241"/>
                  </a:cubicBezTo>
                  <a:cubicBezTo>
                    <a:pt x="1025228" y="191120"/>
                    <a:pt x="1052216" y="205408"/>
                    <a:pt x="1062270" y="196941"/>
                  </a:cubicBezTo>
                  <a:cubicBezTo>
                    <a:pt x="1072324" y="188474"/>
                    <a:pt x="1061212" y="155666"/>
                    <a:pt x="1068620" y="133441"/>
                  </a:cubicBezTo>
                  <a:cubicBezTo>
                    <a:pt x="1076028" y="111216"/>
                    <a:pt x="1071795" y="67824"/>
                    <a:pt x="1106720" y="63591"/>
                  </a:cubicBezTo>
                  <a:cubicBezTo>
                    <a:pt x="1141645" y="59358"/>
                    <a:pt x="1249066" y="127091"/>
                    <a:pt x="1278170" y="123916"/>
                  </a:cubicBez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7091370" y="2707273"/>
              <a:ext cx="992969" cy="1011079"/>
            </a:xfrm>
            <a:custGeom>
              <a:avLst/>
              <a:gdLst>
                <a:gd name="connsiteX0" fmla="*/ 743317 w 745132"/>
                <a:gd name="connsiteY0" fmla="*/ 383991 h 757478"/>
                <a:gd name="connsiteX1" fmla="*/ 705217 w 745132"/>
                <a:gd name="connsiteY1" fmla="*/ 350653 h 757478"/>
                <a:gd name="connsiteX2" fmla="*/ 671879 w 745132"/>
                <a:gd name="connsiteY2" fmla="*/ 374466 h 757478"/>
                <a:gd name="connsiteX3" fmla="*/ 576629 w 745132"/>
                <a:gd name="connsiteY3" fmla="*/ 336366 h 757478"/>
                <a:gd name="connsiteX4" fmla="*/ 500429 w 745132"/>
                <a:gd name="connsiteY4" fmla="*/ 317316 h 757478"/>
                <a:gd name="connsiteX5" fmla="*/ 409942 w 745132"/>
                <a:gd name="connsiteY5" fmla="*/ 364941 h 757478"/>
                <a:gd name="connsiteX6" fmla="*/ 371842 w 745132"/>
                <a:gd name="connsiteY6" fmla="*/ 450666 h 757478"/>
                <a:gd name="connsiteX7" fmla="*/ 343267 w 745132"/>
                <a:gd name="connsiteY7" fmla="*/ 474478 h 757478"/>
                <a:gd name="connsiteX8" fmla="*/ 262304 w 745132"/>
                <a:gd name="connsiteY8" fmla="*/ 484003 h 757478"/>
                <a:gd name="connsiteX9" fmla="*/ 171817 w 745132"/>
                <a:gd name="connsiteY9" fmla="*/ 512578 h 757478"/>
                <a:gd name="connsiteX10" fmla="*/ 119429 w 745132"/>
                <a:gd name="connsiteY10" fmla="*/ 455428 h 757478"/>
                <a:gd name="connsiteX11" fmla="*/ 100379 w 745132"/>
                <a:gd name="connsiteY11" fmla="*/ 417328 h 757478"/>
                <a:gd name="connsiteX12" fmla="*/ 86092 w 745132"/>
                <a:gd name="connsiteY12" fmla="*/ 379228 h 757478"/>
                <a:gd name="connsiteX13" fmla="*/ 95617 w 745132"/>
                <a:gd name="connsiteY13" fmla="*/ 317316 h 757478"/>
                <a:gd name="connsiteX14" fmla="*/ 81329 w 745132"/>
                <a:gd name="connsiteY14" fmla="*/ 288741 h 757478"/>
                <a:gd name="connsiteX15" fmla="*/ 28942 w 745132"/>
                <a:gd name="connsiteY15" fmla="*/ 255403 h 757478"/>
                <a:gd name="connsiteX16" fmla="*/ 100379 w 745132"/>
                <a:gd name="connsiteY16" fmla="*/ 241116 h 757478"/>
                <a:gd name="connsiteX17" fmla="*/ 138479 w 745132"/>
                <a:gd name="connsiteY17" fmla="*/ 222066 h 757478"/>
                <a:gd name="connsiteX18" fmla="*/ 128954 w 745132"/>
                <a:gd name="connsiteY18" fmla="*/ 131578 h 757478"/>
                <a:gd name="connsiteX19" fmla="*/ 119429 w 745132"/>
                <a:gd name="connsiteY19" fmla="*/ 26803 h 757478"/>
                <a:gd name="connsiteX20" fmla="*/ 109904 w 745132"/>
                <a:gd name="connsiteY20" fmla="*/ 2991 h 757478"/>
                <a:gd name="connsiteX21" fmla="*/ 76567 w 745132"/>
                <a:gd name="connsiteY21" fmla="*/ 79191 h 757478"/>
                <a:gd name="connsiteX22" fmla="*/ 105142 w 745132"/>
                <a:gd name="connsiteY22" fmla="*/ 212541 h 757478"/>
                <a:gd name="connsiteX23" fmla="*/ 71804 w 745132"/>
                <a:gd name="connsiteY23" fmla="*/ 226828 h 757478"/>
                <a:gd name="connsiteX24" fmla="*/ 19417 w 745132"/>
                <a:gd name="connsiteY24" fmla="*/ 212541 h 757478"/>
                <a:gd name="connsiteX25" fmla="*/ 367 w 745132"/>
                <a:gd name="connsiteY25" fmla="*/ 255403 h 757478"/>
                <a:gd name="connsiteX26" fmla="*/ 33704 w 745132"/>
                <a:gd name="connsiteY26" fmla="*/ 307791 h 757478"/>
                <a:gd name="connsiteX27" fmla="*/ 57517 w 745132"/>
                <a:gd name="connsiteY27" fmla="*/ 331603 h 757478"/>
                <a:gd name="connsiteX28" fmla="*/ 47992 w 745132"/>
                <a:gd name="connsiteY28" fmla="*/ 369703 h 757478"/>
                <a:gd name="connsiteX29" fmla="*/ 62279 w 745132"/>
                <a:gd name="connsiteY29" fmla="*/ 431616 h 757478"/>
                <a:gd name="connsiteX30" fmla="*/ 152767 w 745132"/>
                <a:gd name="connsiteY30" fmla="*/ 584016 h 757478"/>
                <a:gd name="connsiteX31" fmla="*/ 81329 w 745132"/>
                <a:gd name="connsiteY31" fmla="*/ 674503 h 757478"/>
                <a:gd name="connsiteX32" fmla="*/ 62279 w 745132"/>
                <a:gd name="connsiteY32" fmla="*/ 688791 h 757478"/>
                <a:gd name="connsiteX33" fmla="*/ 71804 w 745132"/>
                <a:gd name="connsiteY33" fmla="*/ 755466 h 757478"/>
                <a:gd name="connsiteX34" fmla="*/ 105142 w 745132"/>
                <a:gd name="connsiteY34" fmla="*/ 736416 h 757478"/>
                <a:gd name="connsiteX35" fmla="*/ 152767 w 745132"/>
                <a:gd name="connsiteY35" fmla="*/ 698316 h 757478"/>
                <a:gd name="connsiteX36" fmla="*/ 171817 w 745132"/>
                <a:gd name="connsiteY36" fmla="*/ 650691 h 757478"/>
                <a:gd name="connsiteX37" fmla="*/ 209917 w 745132"/>
                <a:gd name="connsiteY37" fmla="*/ 593541 h 757478"/>
                <a:gd name="connsiteX38" fmla="*/ 224204 w 745132"/>
                <a:gd name="connsiteY38" fmla="*/ 564966 h 757478"/>
                <a:gd name="connsiteX39" fmla="*/ 271829 w 745132"/>
                <a:gd name="connsiteY39" fmla="*/ 536391 h 757478"/>
                <a:gd name="connsiteX40" fmla="*/ 367079 w 745132"/>
                <a:gd name="connsiteY40" fmla="*/ 517341 h 757478"/>
                <a:gd name="connsiteX41" fmla="*/ 395654 w 745132"/>
                <a:gd name="connsiteY41" fmla="*/ 493528 h 757478"/>
                <a:gd name="connsiteX42" fmla="*/ 409942 w 745132"/>
                <a:gd name="connsiteY42" fmla="*/ 441141 h 757478"/>
                <a:gd name="connsiteX43" fmla="*/ 438517 w 745132"/>
                <a:gd name="connsiteY43" fmla="*/ 398278 h 757478"/>
                <a:gd name="connsiteX44" fmla="*/ 452804 w 745132"/>
                <a:gd name="connsiteY44" fmla="*/ 369703 h 757478"/>
                <a:gd name="connsiteX45" fmla="*/ 486142 w 745132"/>
                <a:gd name="connsiteY45" fmla="*/ 360178 h 757478"/>
                <a:gd name="connsiteX46" fmla="*/ 529004 w 745132"/>
                <a:gd name="connsiteY46" fmla="*/ 360178 h 757478"/>
                <a:gd name="connsiteX47" fmla="*/ 586154 w 745132"/>
                <a:gd name="connsiteY47" fmla="*/ 393516 h 757478"/>
                <a:gd name="connsiteX48" fmla="*/ 643304 w 745132"/>
                <a:gd name="connsiteY48" fmla="*/ 407803 h 757478"/>
                <a:gd name="connsiteX49" fmla="*/ 743317 w 745132"/>
                <a:gd name="connsiteY49" fmla="*/ 383991 h 75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45132" h="757478">
                  <a:moveTo>
                    <a:pt x="743317" y="383991"/>
                  </a:moveTo>
                  <a:cubicBezTo>
                    <a:pt x="753636" y="374466"/>
                    <a:pt x="717123" y="352240"/>
                    <a:pt x="705217" y="350653"/>
                  </a:cubicBezTo>
                  <a:cubicBezTo>
                    <a:pt x="693311" y="349066"/>
                    <a:pt x="693310" y="376847"/>
                    <a:pt x="671879" y="374466"/>
                  </a:cubicBezTo>
                  <a:cubicBezTo>
                    <a:pt x="650448" y="372085"/>
                    <a:pt x="605204" y="345891"/>
                    <a:pt x="576629" y="336366"/>
                  </a:cubicBezTo>
                  <a:cubicBezTo>
                    <a:pt x="548054" y="326841"/>
                    <a:pt x="528210" y="312553"/>
                    <a:pt x="500429" y="317316"/>
                  </a:cubicBezTo>
                  <a:cubicBezTo>
                    <a:pt x="472648" y="322078"/>
                    <a:pt x="431373" y="342716"/>
                    <a:pt x="409942" y="364941"/>
                  </a:cubicBezTo>
                  <a:cubicBezTo>
                    <a:pt x="388511" y="387166"/>
                    <a:pt x="382954" y="432410"/>
                    <a:pt x="371842" y="450666"/>
                  </a:cubicBezTo>
                  <a:cubicBezTo>
                    <a:pt x="360729" y="468922"/>
                    <a:pt x="361523" y="468922"/>
                    <a:pt x="343267" y="474478"/>
                  </a:cubicBezTo>
                  <a:cubicBezTo>
                    <a:pt x="325011" y="480034"/>
                    <a:pt x="290879" y="477653"/>
                    <a:pt x="262304" y="484003"/>
                  </a:cubicBezTo>
                  <a:cubicBezTo>
                    <a:pt x="233729" y="490353"/>
                    <a:pt x="195629" y="517340"/>
                    <a:pt x="171817" y="512578"/>
                  </a:cubicBezTo>
                  <a:cubicBezTo>
                    <a:pt x="148005" y="507816"/>
                    <a:pt x="131335" y="471303"/>
                    <a:pt x="119429" y="455428"/>
                  </a:cubicBezTo>
                  <a:cubicBezTo>
                    <a:pt x="107523" y="439553"/>
                    <a:pt x="105935" y="430028"/>
                    <a:pt x="100379" y="417328"/>
                  </a:cubicBezTo>
                  <a:cubicBezTo>
                    <a:pt x="94823" y="404628"/>
                    <a:pt x="86886" y="395897"/>
                    <a:pt x="86092" y="379228"/>
                  </a:cubicBezTo>
                  <a:cubicBezTo>
                    <a:pt x="85298" y="362559"/>
                    <a:pt x="96411" y="332397"/>
                    <a:pt x="95617" y="317316"/>
                  </a:cubicBezTo>
                  <a:cubicBezTo>
                    <a:pt x="94823" y="302235"/>
                    <a:pt x="92441" y="299060"/>
                    <a:pt x="81329" y="288741"/>
                  </a:cubicBezTo>
                  <a:cubicBezTo>
                    <a:pt x="70217" y="278422"/>
                    <a:pt x="25767" y="263341"/>
                    <a:pt x="28942" y="255403"/>
                  </a:cubicBezTo>
                  <a:cubicBezTo>
                    <a:pt x="32117" y="247465"/>
                    <a:pt x="82123" y="246672"/>
                    <a:pt x="100379" y="241116"/>
                  </a:cubicBezTo>
                  <a:cubicBezTo>
                    <a:pt x="118635" y="235560"/>
                    <a:pt x="133717" y="240322"/>
                    <a:pt x="138479" y="222066"/>
                  </a:cubicBezTo>
                  <a:cubicBezTo>
                    <a:pt x="143241" y="203810"/>
                    <a:pt x="132129" y="164122"/>
                    <a:pt x="128954" y="131578"/>
                  </a:cubicBezTo>
                  <a:cubicBezTo>
                    <a:pt x="125779" y="99034"/>
                    <a:pt x="122604" y="48234"/>
                    <a:pt x="119429" y="26803"/>
                  </a:cubicBezTo>
                  <a:cubicBezTo>
                    <a:pt x="116254" y="5372"/>
                    <a:pt x="117048" y="-5740"/>
                    <a:pt x="109904" y="2991"/>
                  </a:cubicBezTo>
                  <a:cubicBezTo>
                    <a:pt x="102760" y="11722"/>
                    <a:pt x="77361" y="44266"/>
                    <a:pt x="76567" y="79191"/>
                  </a:cubicBezTo>
                  <a:cubicBezTo>
                    <a:pt x="75773" y="114116"/>
                    <a:pt x="105936" y="187935"/>
                    <a:pt x="105142" y="212541"/>
                  </a:cubicBezTo>
                  <a:cubicBezTo>
                    <a:pt x="104348" y="237147"/>
                    <a:pt x="86091" y="226828"/>
                    <a:pt x="71804" y="226828"/>
                  </a:cubicBezTo>
                  <a:cubicBezTo>
                    <a:pt x="57517" y="226828"/>
                    <a:pt x="31323" y="207778"/>
                    <a:pt x="19417" y="212541"/>
                  </a:cubicBezTo>
                  <a:cubicBezTo>
                    <a:pt x="7511" y="217303"/>
                    <a:pt x="-2014" y="239528"/>
                    <a:pt x="367" y="255403"/>
                  </a:cubicBezTo>
                  <a:cubicBezTo>
                    <a:pt x="2748" y="271278"/>
                    <a:pt x="24179" y="295091"/>
                    <a:pt x="33704" y="307791"/>
                  </a:cubicBezTo>
                  <a:cubicBezTo>
                    <a:pt x="43229" y="320491"/>
                    <a:pt x="55136" y="321284"/>
                    <a:pt x="57517" y="331603"/>
                  </a:cubicBezTo>
                  <a:cubicBezTo>
                    <a:pt x="59898" y="341922"/>
                    <a:pt x="47198" y="353034"/>
                    <a:pt x="47992" y="369703"/>
                  </a:cubicBezTo>
                  <a:cubicBezTo>
                    <a:pt x="48786" y="386372"/>
                    <a:pt x="44816" y="395897"/>
                    <a:pt x="62279" y="431616"/>
                  </a:cubicBezTo>
                  <a:cubicBezTo>
                    <a:pt x="79741" y="467335"/>
                    <a:pt x="149592" y="543535"/>
                    <a:pt x="152767" y="584016"/>
                  </a:cubicBezTo>
                  <a:cubicBezTo>
                    <a:pt x="155942" y="624497"/>
                    <a:pt x="81329" y="674503"/>
                    <a:pt x="81329" y="674503"/>
                  </a:cubicBezTo>
                  <a:cubicBezTo>
                    <a:pt x="66248" y="691966"/>
                    <a:pt x="63866" y="675297"/>
                    <a:pt x="62279" y="688791"/>
                  </a:cubicBezTo>
                  <a:cubicBezTo>
                    <a:pt x="60692" y="702285"/>
                    <a:pt x="64660" y="747529"/>
                    <a:pt x="71804" y="755466"/>
                  </a:cubicBezTo>
                  <a:cubicBezTo>
                    <a:pt x="78948" y="763404"/>
                    <a:pt x="91648" y="745941"/>
                    <a:pt x="105142" y="736416"/>
                  </a:cubicBezTo>
                  <a:cubicBezTo>
                    <a:pt x="118636" y="726891"/>
                    <a:pt x="141654" y="712604"/>
                    <a:pt x="152767" y="698316"/>
                  </a:cubicBezTo>
                  <a:cubicBezTo>
                    <a:pt x="163879" y="684029"/>
                    <a:pt x="162292" y="668154"/>
                    <a:pt x="171817" y="650691"/>
                  </a:cubicBezTo>
                  <a:cubicBezTo>
                    <a:pt x="181342" y="633229"/>
                    <a:pt x="201186" y="607828"/>
                    <a:pt x="209917" y="593541"/>
                  </a:cubicBezTo>
                  <a:cubicBezTo>
                    <a:pt x="218648" y="579254"/>
                    <a:pt x="213885" y="574491"/>
                    <a:pt x="224204" y="564966"/>
                  </a:cubicBezTo>
                  <a:cubicBezTo>
                    <a:pt x="234523" y="555441"/>
                    <a:pt x="248016" y="544329"/>
                    <a:pt x="271829" y="536391"/>
                  </a:cubicBezTo>
                  <a:cubicBezTo>
                    <a:pt x="295641" y="528454"/>
                    <a:pt x="346442" y="524485"/>
                    <a:pt x="367079" y="517341"/>
                  </a:cubicBezTo>
                  <a:cubicBezTo>
                    <a:pt x="387716" y="510197"/>
                    <a:pt x="388510" y="506228"/>
                    <a:pt x="395654" y="493528"/>
                  </a:cubicBezTo>
                  <a:cubicBezTo>
                    <a:pt x="402798" y="480828"/>
                    <a:pt x="402798" y="457016"/>
                    <a:pt x="409942" y="441141"/>
                  </a:cubicBezTo>
                  <a:cubicBezTo>
                    <a:pt x="417086" y="425266"/>
                    <a:pt x="431373" y="410184"/>
                    <a:pt x="438517" y="398278"/>
                  </a:cubicBezTo>
                  <a:cubicBezTo>
                    <a:pt x="445661" y="386372"/>
                    <a:pt x="444867" y="376053"/>
                    <a:pt x="452804" y="369703"/>
                  </a:cubicBezTo>
                  <a:cubicBezTo>
                    <a:pt x="460741" y="363353"/>
                    <a:pt x="473442" y="361765"/>
                    <a:pt x="486142" y="360178"/>
                  </a:cubicBezTo>
                  <a:cubicBezTo>
                    <a:pt x="498842" y="358591"/>
                    <a:pt x="512335" y="354622"/>
                    <a:pt x="529004" y="360178"/>
                  </a:cubicBezTo>
                  <a:cubicBezTo>
                    <a:pt x="545673" y="365734"/>
                    <a:pt x="567104" y="385579"/>
                    <a:pt x="586154" y="393516"/>
                  </a:cubicBezTo>
                  <a:cubicBezTo>
                    <a:pt x="605204" y="401453"/>
                    <a:pt x="624254" y="405422"/>
                    <a:pt x="643304" y="407803"/>
                  </a:cubicBezTo>
                  <a:cubicBezTo>
                    <a:pt x="662354" y="410184"/>
                    <a:pt x="732998" y="393516"/>
                    <a:pt x="743317" y="38399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2929697" y="2945361"/>
              <a:ext cx="561416" cy="811085"/>
            </a:xfrm>
            <a:custGeom>
              <a:avLst/>
              <a:gdLst>
                <a:gd name="connsiteX0" fmla="*/ 317827 w 421931"/>
                <a:gd name="connsiteY0" fmla="*/ 43544 h 608248"/>
                <a:gd name="connsiteX1" fmla="*/ 206702 w 421931"/>
                <a:gd name="connsiteY1" fmla="*/ 37194 h 608248"/>
                <a:gd name="connsiteX2" fmla="*/ 149552 w 421931"/>
                <a:gd name="connsiteY2" fmla="*/ 37194 h 608248"/>
                <a:gd name="connsiteX3" fmla="*/ 108277 w 421931"/>
                <a:gd name="connsiteY3" fmla="*/ 18144 h 608248"/>
                <a:gd name="connsiteX4" fmla="*/ 57477 w 421931"/>
                <a:gd name="connsiteY4" fmla="*/ 5444 h 608248"/>
                <a:gd name="connsiteX5" fmla="*/ 16202 w 421931"/>
                <a:gd name="connsiteY5" fmla="*/ 5444 h 608248"/>
                <a:gd name="connsiteX6" fmla="*/ 327 w 421931"/>
                <a:gd name="connsiteY6" fmla="*/ 72119 h 608248"/>
                <a:gd name="connsiteX7" fmla="*/ 28902 w 421931"/>
                <a:gd name="connsiteY7" fmla="*/ 84819 h 608248"/>
                <a:gd name="connsiteX8" fmla="*/ 67002 w 421931"/>
                <a:gd name="connsiteY8" fmla="*/ 81644 h 608248"/>
                <a:gd name="connsiteX9" fmla="*/ 98752 w 421931"/>
                <a:gd name="connsiteY9" fmla="*/ 75294 h 608248"/>
                <a:gd name="connsiteX10" fmla="*/ 159077 w 421931"/>
                <a:gd name="connsiteY10" fmla="*/ 75294 h 608248"/>
                <a:gd name="connsiteX11" fmla="*/ 178127 w 421931"/>
                <a:gd name="connsiteY11" fmla="*/ 103869 h 608248"/>
                <a:gd name="connsiteX12" fmla="*/ 168602 w 421931"/>
                <a:gd name="connsiteY12" fmla="*/ 161019 h 608248"/>
                <a:gd name="connsiteX13" fmla="*/ 133677 w 421931"/>
                <a:gd name="connsiteY13" fmla="*/ 237219 h 608248"/>
                <a:gd name="connsiteX14" fmla="*/ 124152 w 421931"/>
                <a:gd name="connsiteY14" fmla="*/ 310244 h 608248"/>
                <a:gd name="connsiteX15" fmla="*/ 143202 w 421931"/>
                <a:gd name="connsiteY15" fmla="*/ 361044 h 608248"/>
                <a:gd name="connsiteX16" fmla="*/ 184477 w 421931"/>
                <a:gd name="connsiteY16" fmla="*/ 434069 h 608248"/>
                <a:gd name="connsiteX17" fmla="*/ 228927 w 421931"/>
                <a:gd name="connsiteY17" fmla="*/ 472169 h 608248"/>
                <a:gd name="connsiteX18" fmla="*/ 241627 w 421931"/>
                <a:gd name="connsiteY18" fmla="*/ 519794 h 608248"/>
                <a:gd name="connsiteX19" fmla="*/ 213052 w 421931"/>
                <a:gd name="connsiteY19" fmla="*/ 564244 h 608248"/>
                <a:gd name="connsiteX20" fmla="*/ 209877 w 421931"/>
                <a:gd name="connsiteY20" fmla="*/ 599169 h 608248"/>
                <a:gd name="connsiteX21" fmla="*/ 413077 w 421931"/>
                <a:gd name="connsiteY21" fmla="*/ 605519 h 608248"/>
                <a:gd name="connsiteX22" fmla="*/ 378152 w 421931"/>
                <a:gd name="connsiteY22" fmla="*/ 561069 h 608248"/>
                <a:gd name="connsiteX23" fmla="*/ 311477 w 421931"/>
                <a:gd name="connsiteY23" fmla="*/ 497569 h 608248"/>
                <a:gd name="connsiteX24" fmla="*/ 251152 w 421931"/>
                <a:gd name="connsiteY24" fmla="*/ 408669 h 608248"/>
                <a:gd name="connsiteX25" fmla="*/ 228927 w 421931"/>
                <a:gd name="connsiteY25" fmla="*/ 348344 h 608248"/>
                <a:gd name="connsiteX26" fmla="*/ 222577 w 421931"/>
                <a:gd name="connsiteY26" fmla="*/ 284844 h 608248"/>
                <a:gd name="connsiteX27" fmla="*/ 232102 w 421931"/>
                <a:gd name="connsiteY27" fmla="*/ 237219 h 608248"/>
                <a:gd name="connsiteX28" fmla="*/ 276552 w 421931"/>
                <a:gd name="connsiteY28" fmla="*/ 199119 h 608248"/>
                <a:gd name="connsiteX29" fmla="*/ 324177 w 421931"/>
                <a:gd name="connsiteY29" fmla="*/ 138794 h 608248"/>
                <a:gd name="connsiteX30" fmla="*/ 317827 w 421931"/>
                <a:gd name="connsiteY30" fmla="*/ 43544 h 6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931" h="608248">
                  <a:moveTo>
                    <a:pt x="317827" y="43544"/>
                  </a:moveTo>
                  <a:cubicBezTo>
                    <a:pt x="298248" y="26611"/>
                    <a:pt x="234748" y="38252"/>
                    <a:pt x="206702" y="37194"/>
                  </a:cubicBezTo>
                  <a:cubicBezTo>
                    <a:pt x="178656" y="36136"/>
                    <a:pt x="165956" y="40369"/>
                    <a:pt x="149552" y="37194"/>
                  </a:cubicBezTo>
                  <a:cubicBezTo>
                    <a:pt x="133148" y="34019"/>
                    <a:pt x="123623" y="23436"/>
                    <a:pt x="108277" y="18144"/>
                  </a:cubicBezTo>
                  <a:cubicBezTo>
                    <a:pt x="92931" y="12852"/>
                    <a:pt x="72823" y="7561"/>
                    <a:pt x="57477" y="5444"/>
                  </a:cubicBezTo>
                  <a:cubicBezTo>
                    <a:pt x="42131" y="3327"/>
                    <a:pt x="25727" y="-5669"/>
                    <a:pt x="16202" y="5444"/>
                  </a:cubicBezTo>
                  <a:cubicBezTo>
                    <a:pt x="6677" y="16556"/>
                    <a:pt x="-1790" y="58890"/>
                    <a:pt x="327" y="72119"/>
                  </a:cubicBezTo>
                  <a:cubicBezTo>
                    <a:pt x="2444" y="85348"/>
                    <a:pt x="17790" y="83232"/>
                    <a:pt x="28902" y="84819"/>
                  </a:cubicBezTo>
                  <a:cubicBezTo>
                    <a:pt x="40014" y="86406"/>
                    <a:pt x="55360" y="83231"/>
                    <a:pt x="67002" y="81644"/>
                  </a:cubicBezTo>
                  <a:cubicBezTo>
                    <a:pt x="78644" y="80057"/>
                    <a:pt x="83406" y="76352"/>
                    <a:pt x="98752" y="75294"/>
                  </a:cubicBezTo>
                  <a:cubicBezTo>
                    <a:pt x="114098" y="74236"/>
                    <a:pt x="145848" y="70532"/>
                    <a:pt x="159077" y="75294"/>
                  </a:cubicBezTo>
                  <a:cubicBezTo>
                    <a:pt x="172306" y="80056"/>
                    <a:pt x="176540" y="89582"/>
                    <a:pt x="178127" y="103869"/>
                  </a:cubicBezTo>
                  <a:cubicBezTo>
                    <a:pt x="179714" y="118156"/>
                    <a:pt x="176010" y="138794"/>
                    <a:pt x="168602" y="161019"/>
                  </a:cubicBezTo>
                  <a:cubicBezTo>
                    <a:pt x="161194" y="183244"/>
                    <a:pt x="141085" y="212348"/>
                    <a:pt x="133677" y="237219"/>
                  </a:cubicBezTo>
                  <a:cubicBezTo>
                    <a:pt x="126269" y="262090"/>
                    <a:pt x="122565" y="289607"/>
                    <a:pt x="124152" y="310244"/>
                  </a:cubicBezTo>
                  <a:cubicBezTo>
                    <a:pt x="125739" y="330881"/>
                    <a:pt x="133148" y="340406"/>
                    <a:pt x="143202" y="361044"/>
                  </a:cubicBezTo>
                  <a:cubicBezTo>
                    <a:pt x="153256" y="381682"/>
                    <a:pt x="170190" y="415548"/>
                    <a:pt x="184477" y="434069"/>
                  </a:cubicBezTo>
                  <a:cubicBezTo>
                    <a:pt x="198764" y="452590"/>
                    <a:pt x="219402" y="457882"/>
                    <a:pt x="228927" y="472169"/>
                  </a:cubicBezTo>
                  <a:cubicBezTo>
                    <a:pt x="238452" y="486456"/>
                    <a:pt x="244273" y="504448"/>
                    <a:pt x="241627" y="519794"/>
                  </a:cubicBezTo>
                  <a:cubicBezTo>
                    <a:pt x="238981" y="535140"/>
                    <a:pt x="218344" y="551015"/>
                    <a:pt x="213052" y="564244"/>
                  </a:cubicBezTo>
                  <a:cubicBezTo>
                    <a:pt x="207760" y="577473"/>
                    <a:pt x="176539" y="592290"/>
                    <a:pt x="209877" y="599169"/>
                  </a:cubicBezTo>
                  <a:cubicBezTo>
                    <a:pt x="243215" y="606048"/>
                    <a:pt x="385031" y="611869"/>
                    <a:pt x="413077" y="605519"/>
                  </a:cubicBezTo>
                  <a:cubicBezTo>
                    <a:pt x="441123" y="599169"/>
                    <a:pt x="395085" y="579061"/>
                    <a:pt x="378152" y="561069"/>
                  </a:cubicBezTo>
                  <a:cubicBezTo>
                    <a:pt x="361219" y="543077"/>
                    <a:pt x="332644" y="522969"/>
                    <a:pt x="311477" y="497569"/>
                  </a:cubicBezTo>
                  <a:cubicBezTo>
                    <a:pt x="290310" y="472169"/>
                    <a:pt x="264910" y="433540"/>
                    <a:pt x="251152" y="408669"/>
                  </a:cubicBezTo>
                  <a:cubicBezTo>
                    <a:pt x="237394" y="383798"/>
                    <a:pt x="233689" y="368981"/>
                    <a:pt x="228927" y="348344"/>
                  </a:cubicBezTo>
                  <a:cubicBezTo>
                    <a:pt x="224165" y="327707"/>
                    <a:pt x="222048" y="303365"/>
                    <a:pt x="222577" y="284844"/>
                  </a:cubicBezTo>
                  <a:cubicBezTo>
                    <a:pt x="223106" y="266323"/>
                    <a:pt x="223106" y="251506"/>
                    <a:pt x="232102" y="237219"/>
                  </a:cubicBezTo>
                  <a:cubicBezTo>
                    <a:pt x="241098" y="222932"/>
                    <a:pt x="261206" y="215523"/>
                    <a:pt x="276552" y="199119"/>
                  </a:cubicBezTo>
                  <a:cubicBezTo>
                    <a:pt x="291898" y="182715"/>
                    <a:pt x="313594" y="157315"/>
                    <a:pt x="324177" y="138794"/>
                  </a:cubicBezTo>
                  <a:cubicBezTo>
                    <a:pt x="334760" y="120273"/>
                    <a:pt x="337406" y="60477"/>
                    <a:pt x="317827" y="43544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6349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6240477"/>
            <a:ext cx="3444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Прямоугольник 172"/>
          <p:cNvSpPr/>
          <p:nvPr/>
        </p:nvSpPr>
        <p:spPr>
          <a:xfrm>
            <a:off x="3336939" y="4070364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8310563" y="2909902"/>
            <a:ext cx="346075" cy="2428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10304463" y="1664507"/>
            <a:ext cx="142875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3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с.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Ташкирмень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9988564" y="1623232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10321931" y="3215486"/>
            <a:ext cx="15065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smtClean="0">
                <a:solidFill>
                  <a:prstClr val="black"/>
                </a:solidFill>
                <a:cs typeface="Times New Roman" pitchFamily="18" charset="0"/>
              </a:rPr>
              <a:t>№ 10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с. Новый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Мелькен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9901244" y="3174203"/>
            <a:ext cx="314325" cy="1524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1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7" y="419814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89" y="2463800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0304477" y="1123964"/>
            <a:ext cx="1165225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1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Казань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988564" y="1082689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690813" y="3001963"/>
            <a:ext cx="201612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4" y="2709863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0302875" y="2224878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6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п.г.т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. Алексеевское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988558" y="218360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301296" y="2986878"/>
            <a:ext cx="1681162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9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Набережные Челны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986963" y="2945611"/>
            <a:ext cx="201612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130683" y="372586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4011613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7689858" y="2701933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416175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2176471" y="2909888"/>
            <a:ext cx="200025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98808" y="4351338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7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597150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8" y="4162425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0302875" y="1383514"/>
            <a:ext cx="1430338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2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г. Зеленодольск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988558" y="1342239"/>
            <a:ext cx="201613" cy="1825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302875" y="1947069"/>
            <a:ext cx="17478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4 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п. </a:t>
            </a:r>
            <a:r>
              <a:rPr lang="ru-RU" sz="900" kern="0" dirty="0" err="1">
                <a:solidFill>
                  <a:prstClr val="black"/>
                </a:solidFill>
                <a:cs typeface="Times New Roman" pitchFamily="18" charset="0"/>
              </a:rPr>
              <a:t>Заовражный</a:t>
            </a: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 Каратай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988558" y="1905802"/>
            <a:ext cx="201613" cy="1809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301288" y="2709861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8  п. Красный Ключ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986971" y="2668586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8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03946" y="328771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8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6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57" y="337899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5142715" y="3637763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7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6" y="3729044"/>
            <a:ext cx="4937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10302875" y="2461416"/>
            <a:ext cx="1506538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923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Пост </a:t>
            </a:r>
            <a:r>
              <a:rPr lang="ru-RU" sz="900" kern="0" dirty="0" smtClean="0">
                <a:solidFill>
                  <a:prstClr val="black"/>
                </a:solidFill>
                <a:cs typeface="Times New Roman" pitchFamily="18" charset="0"/>
              </a:rPr>
              <a:t>№ 7 г. Чистополь</a:t>
            </a:r>
            <a:endParaRPr lang="ru-RU" sz="900" kern="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988558" y="2420141"/>
            <a:ext cx="201613" cy="1825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296" tIns="45648" rIns="91296" bIns="456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7</a:t>
            </a:r>
            <a:endParaRPr lang="ru-RU" sz="1000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4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4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4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4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 txBox="1">
            <a:spLocks/>
          </p:cNvSpPr>
          <p:nvPr/>
        </p:nvSpPr>
        <p:spPr bwMode="auto">
          <a:xfrm>
            <a:off x="-11113" y="1588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(ЧС, ПРОИСШЕСТВИЯ, СВЯЗАННЫЕ С РИСКОМ ПРОВАЛА ПОД ЛЕД ВОДОЕМОВ)  </a:t>
            </a:r>
          </a:p>
        </p:txBody>
      </p:sp>
      <p:sp>
        <p:nvSpPr>
          <p:cNvPr id="45059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38" y="-103188"/>
            <a:ext cx="29051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383" tIns="38203" rIns="76383" bIns="38203"/>
          <a:lstStyle/>
          <a:p>
            <a:endParaRPr lang="ru-RU" altLang="ru-RU" smtClean="0">
              <a:solidFill>
                <a:srgbClr val="0070C0"/>
              </a:solidFill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8" y="811213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" name="Полилиния 243"/>
          <p:cNvSpPr/>
          <p:nvPr/>
        </p:nvSpPr>
        <p:spPr>
          <a:xfrm>
            <a:off x="3411950" y="3722786"/>
            <a:ext cx="1326859" cy="1153450"/>
          </a:xfrm>
          <a:custGeom>
            <a:avLst/>
            <a:gdLst>
              <a:gd name="connsiteX0" fmla="*/ 975275 w 1261025"/>
              <a:gd name="connsiteY0" fmla="*/ 15041 h 1173916"/>
              <a:gd name="connsiteX1" fmla="*/ 927650 w 1261025"/>
              <a:gd name="connsiteY1" fmla="*/ 18216 h 1173916"/>
              <a:gd name="connsiteX2" fmla="*/ 908600 w 1261025"/>
              <a:gd name="connsiteY2" fmla="*/ 37266 h 1173916"/>
              <a:gd name="connsiteX3" fmla="*/ 889550 w 1261025"/>
              <a:gd name="connsiteY3" fmla="*/ 49966 h 1173916"/>
              <a:gd name="connsiteX4" fmla="*/ 860975 w 1261025"/>
              <a:gd name="connsiteY4" fmla="*/ 46791 h 1173916"/>
              <a:gd name="connsiteX5" fmla="*/ 841925 w 1261025"/>
              <a:gd name="connsiteY5" fmla="*/ 40441 h 1173916"/>
              <a:gd name="connsiteX6" fmla="*/ 829225 w 1261025"/>
              <a:gd name="connsiteY6" fmla="*/ 37266 h 1173916"/>
              <a:gd name="connsiteX7" fmla="*/ 816525 w 1261025"/>
              <a:gd name="connsiteY7" fmla="*/ 2341 h 1173916"/>
              <a:gd name="connsiteX8" fmla="*/ 800650 w 1261025"/>
              <a:gd name="connsiteY8" fmla="*/ 8691 h 1173916"/>
              <a:gd name="connsiteX9" fmla="*/ 794300 w 1261025"/>
              <a:gd name="connsiteY9" fmla="*/ 18216 h 1173916"/>
              <a:gd name="connsiteX10" fmla="*/ 781600 w 1261025"/>
              <a:gd name="connsiteY10" fmla="*/ 46791 h 1173916"/>
              <a:gd name="connsiteX11" fmla="*/ 775250 w 1261025"/>
              <a:gd name="connsiteY11" fmla="*/ 34091 h 1173916"/>
              <a:gd name="connsiteX12" fmla="*/ 772075 w 1261025"/>
              <a:gd name="connsiteY12" fmla="*/ 21391 h 1173916"/>
              <a:gd name="connsiteX13" fmla="*/ 759375 w 1261025"/>
              <a:gd name="connsiteY13" fmla="*/ 18216 h 1173916"/>
              <a:gd name="connsiteX14" fmla="*/ 730800 w 1261025"/>
              <a:gd name="connsiteY14" fmla="*/ 21391 h 1173916"/>
              <a:gd name="connsiteX15" fmla="*/ 721275 w 1261025"/>
              <a:gd name="connsiteY15" fmla="*/ 27741 h 1173916"/>
              <a:gd name="connsiteX16" fmla="*/ 711750 w 1261025"/>
              <a:gd name="connsiteY16" fmla="*/ 30916 h 1173916"/>
              <a:gd name="connsiteX17" fmla="*/ 702225 w 1261025"/>
              <a:gd name="connsiteY17" fmla="*/ 24566 h 1173916"/>
              <a:gd name="connsiteX18" fmla="*/ 676825 w 1261025"/>
              <a:gd name="connsiteY18" fmla="*/ 18216 h 1173916"/>
              <a:gd name="connsiteX19" fmla="*/ 645075 w 1261025"/>
              <a:gd name="connsiteY19" fmla="*/ 21391 h 1173916"/>
              <a:gd name="connsiteX20" fmla="*/ 626025 w 1261025"/>
              <a:gd name="connsiteY20" fmla="*/ 34091 h 1173916"/>
              <a:gd name="connsiteX21" fmla="*/ 619675 w 1261025"/>
              <a:gd name="connsiteY21" fmla="*/ 43616 h 1173916"/>
              <a:gd name="connsiteX22" fmla="*/ 610150 w 1261025"/>
              <a:gd name="connsiteY22" fmla="*/ 46791 h 1173916"/>
              <a:gd name="connsiteX23" fmla="*/ 600625 w 1261025"/>
              <a:gd name="connsiteY23" fmla="*/ 56316 h 1173916"/>
              <a:gd name="connsiteX24" fmla="*/ 603800 w 1261025"/>
              <a:gd name="connsiteY24" fmla="*/ 81716 h 1173916"/>
              <a:gd name="connsiteX25" fmla="*/ 606975 w 1261025"/>
              <a:gd name="connsiteY25" fmla="*/ 91241 h 1173916"/>
              <a:gd name="connsiteX26" fmla="*/ 616500 w 1261025"/>
              <a:gd name="connsiteY26" fmla="*/ 94416 h 1173916"/>
              <a:gd name="connsiteX27" fmla="*/ 626025 w 1261025"/>
              <a:gd name="connsiteY27" fmla="*/ 100766 h 1173916"/>
              <a:gd name="connsiteX28" fmla="*/ 632375 w 1261025"/>
              <a:gd name="connsiteY28" fmla="*/ 110291 h 1173916"/>
              <a:gd name="connsiteX29" fmla="*/ 629200 w 1261025"/>
              <a:gd name="connsiteY29" fmla="*/ 129341 h 1173916"/>
              <a:gd name="connsiteX30" fmla="*/ 610150 w 1261025"/>
              <a:gd name="connsiteY30" fmla="*/ 145216 h 1173916"/>
              <a:gd name="connsiteX31" fmla="*/ 546650 w 1261025"/>
              <a:gd name="connsiteY31" fmla="*/ 142041 h 1173916"/>
              <a:gd name="connsiteX32" fmla="*/ 540300 w 1261025"/>
              <a:gd name="connsiteY32" fmla="*/ 129341 h 1173916"/>
              <a:gd name="connsiteX33" fmla="*/ 530775 w 1261025"/>
              <a:gd name="connsiteY33" fmla="*/ 122991 h 1173916"/>
              <a:gd name="connsiteX34" fmla="*/ 486325 w 1261025"/>
              <a:gd name="connsiteY34" fmla="*/ 126166 h 1173916"/>
              <a:gd name="connsiteX35" fmla="*/ 483150 w 1261025"/>
              <a:gd name="connsiteY35" fmla="*/ 135691 h 1173916"/>
              <a:gd name="connsiteX36" fmla="*/ 473625 w 1261025"/>
              <a:gd name="connsiteY36" fmla="*/ 145216 h 1173916"/>
              <a:gd name="connsiteX37" fmla="*/ 435525 w 1261025"/>
              <a:gd name="connsiteY37" fmla="*/ 154741 h 1173916"/>
              <a:gd name="connsiteX38" fmla="*/ 406950 w 1261025"/>
              <a:gd name="connsiteY38" fmla="*/ 161091 h 1173916"/>
              <a:gd name="connsiteX39" fmla="*/ 381550 w 1261025"/>
              <a:gd name="connsiteY39" fmla="*/ 157916 h 1173916"/>
              <a:gd name="connsiteX40" fmla="*/ 368850 w 1261025"/>
              <a:gd name="connsiteY40" fmla="*/ 151566 h 1173916"/>
              <a:gd name="connsiteX41" fmla="*/ 356150 w 1261025"/>
              <a:gd name="connsiteY41" fmla="*/ 148391 h 1173916"/>
              <a:gd name="connsiteX42" fmla="*/ 245025 w 1261025"/>
              <a:gd name="connsiteY42" fmla="*/ 151566 h 1173916"/>
              <a:gd name="connsiteX43" fmla="*/ 172000 w 1261025"/>
              <a:gd name="connsiteY43" fmla="*/ 145216 h 1173916"/>
              <a:gd name="connsiteX44" fmla="*/ 162475 w 1261025"/>
              <a:gd name="connsiteY44" fmla="*/ 138866 h 1173916"/>
              <a:gd name="connsiteX45" fmla="*/ 146600 w 1261025"/>
              <a:gd name="connsiteY45" fmla="*/ 151566 h 1173916"/>
              <a:gd name="connsiteX46" fmla="*/ 143425 w 1261025"/>
              <a:gd name="connsiteY46" fmla="*/ 161091 h 1173916"/>
              <a:gd name="connsiteX47" fmla="*/ 133900 w 1261025"/>
              <a:gd name="connsiteY47" fmla="*/ 167441 h 1173916"/>
              <a:gd name="connsiteX48" fmla="*/ 89450 w 1261025"/>
              <a:gd name="connsiteY48" fmla="*/ 173791 h 1173916"/>
              <a:gd name="connsiteX49" fmla="*/ 79925 w 1261025"/>
              <a:gd name="connsiteY49" fmla="*/ 176966 h 1173916"/>
              <a:gd name="connsiteX50" fmla="*/ 70400 w 1261025"/>
              <a:gd name="connsiteY50" fmla="*/ 183316 h 1173916"/>
              <a:gd name="connsiteX51" fmla="*/ 38650 w 1261025"/>
              <a:gd name="connsiteY51" fmla="*/ 189666 h 1173916"/>
              <a:gd name="connsiteX52" fmla="*/ 10075 w 1261025"/>
              <a:gd name="connsiteY52" fmla="*/ 202366 h 1173916"/>
              <a:gd name="connsiteX53" fmla="*/ 6900 w 1261025"/>
              <a:gd name="connsiteY53" fmla="*/ 230941 h 1173916"/>
              <a:gd name="connsiteX54" fmla="*/ 550 w 1261025"/>
              <a:gd name="connsiteY54" fmla="*/ 240466 h 1173916"/>
              <a:gd name="connsiteX55" fmla="*/ 3725 w 1261025"/>
              <a:gd name="connsiteY55" fmla="*/ 249991 h 1173916"/>
              <a:gd name="connsiteX56" fmla="*/ 25950 w 1261025"/>
              <a:gd name="connsiteY56" fmla="*/ 272216 h 1173916"/>
              <a:gd name="connsiteX57" fmla="*/ 41825 w 1261025"/>
              <a:gd name="connsiteY57" fmla="*/ 303966 h 1173916"/>
              <a:gd name="connsiteX58" fmla="*/ 48175 w 1261025"/>
              <a:gd name="connsiteY58" fmla="*/ 323016 h 1173916"/>
              <a:gd name="connsiteX59" fmla="*/ 51350 w 1261025"/>
              <a:gd name="connsiteY59" fmla="*/ 335716 h 1173916"/>
              <a:gd name="connsiteX60" fmla="*/ 70400 w 1261025"/>
              <a:gd name="connsiteY60" fmla="*/ 354766 h 1173916"/>
              <a:gd name="connsiteX61" fmla="*/ 76750 w 1261025"/>
              <a:gd name="connsiteY61" fmla="*/ 364291 h 1173916"/>
              <a:gd name="connsiteX62" fmla="*/ 83100 w 1261025"/>
              <a:gd name="connsiteY62" fmla="*/ 389691 h 1173916"/>
              <a:gd name="connsiteX63" fmla="*/ 86275 w 1261025"/>
              <a:gd name="connsiteY63" fmla="*/ 399216 h 1173916"/>
              <a:gd name="connsiteX64" fmla="*/ 92625 w 1261025"/>
              <a:gd name="connsiteY64" fmla="*/ 408741 h 1173916"/>
              <a:gd name="connsiteX65" fmla="*/ 95800 w 1261025"/>
              <a:gd name="connsiteY65" fmla="*/ 421441 h 1173916"/>
              <a:gd name="connsiteX66" fmla="*/ 108500 w 1261025"/>
              <a:gd name="connsiteY66" fmla="*/ 437316 h 1173916"/>
              <a:gd name="connsiteX67" fmla="*/ 118025 w 1261025"/>
              <a:gd name="connsiteY67" fmla="*/ 475416 h 1173916"/>
              <a:gd name="connsiteX68" fmla="*/ 127550 w 1261025"/>
              <a:gd name="connsiteY68" fmla="*/ 481766 h 1173916"/>
              <a:gd name="connsiteX69" fmla="*/ 146600 w 1261025"/>
              <a:gd name="connsiteY69" fmla="*/ 488116 h 1173916"/>
              <a:gd name="connsiteX70" fmla="*/ 152950 w 1261025"/>
              <a:gd name="connsiteY70" fmla="*/ 497641 h 1173916"/>
              <a:gd name="connsiteX71" fmla="*/ 165650 w 1261025"/>
              <a:gd name="connsiteY71" fmla="*/ 519866 h 1173916"/>
              <a:gd name="connsiteX72" fmla="*/ 175175 w 1261025"/>
              <a:gd name="connsiteY72" fmla="*/ 529391 h 1173916"/>
              <a:gd name="connsiteX73" fmla="*/ 181525 w 1261025"/>
              <a:gd name="connsiteY73" fmla="*/ 551616 h 1173916"/>
              <a:gd name="connsiteX74" fmla="*/ 187875 w 1261025"/>
              <a:gd name="connsiteY74" fmla="*/ 561141 h 1173916"/>
              <a:gd name="connsiteX75" fmla="*/ 197400 w 1261025"/>
              <a:gd name="connsiteY75" fmla="*/ 564316 h 1173916"/>
              <a:gd name="connsiteX76" fmla="*/ 200575 w 1261025"/>
              <a:gd name="connsiteY76" fmla="*/ 577016 h 1173916"/>
              <a:gd name="connsiteX77" fmla="*/ 206925 w 1261025"/>
              <a:gd name="connsiteY77" fmla="*/ 586541 h 1173916"/>
              <a:gd name="connsiteX78" fmla="*/ 213275 w 1261025"/>
              <a:gd name="connsiteY78" fmla="*/ 627816 h 1173916"/>
              <a:gd name="connsiteX79" fmla="*/ 216450 w 1261025"/>
              <a:gd name="connsiteY79" fmla="*/ 640516 h 1173916"/>
              <a:gd name="connsiteX80" fmla="*/ 225975 w 1261025"/>
              <a:gd name="connsiteY80" fmla="*/ 646866 h 1173916"/>
              <a:gd name="connsiteX81" fmla="*/ 222800 w 1261025"/>
              <a:gd name="connsiteY81" fmla="*/ 738941 h 1173916"/>
              <a:gd name="connsiteX82" fmla="*/ 213275 w 1261025"/>
              <a:gd name="connsiteY82" fmla="*/ 745291 h 1173916"/>
              <a:gd name="connsiteX83" fmla="*/ 210100 w 1261025"/>
              <a:gd name="connsiteY83" fmla="*/ 757991 h 1173916"/>
              <a:gd name="connsiteX84" fmla="*/ 213275 w 1261025"/>
              <a:gd name="connsiteY84" fmla="*/ 767516 h 1173916"/>
              <a:gd name="connsiteX85" fmla="*/ 245025 w 1261025"/>
              <a:gd name="connsiteY85" fmla="*/ 780216 h 1173916"/>
              <a:gd name="connsiteX86" fmla="*/ 270425 w 1261025"/>
              <a:gd name="connsiteY86" fmla="*/ 786566 h 1173916"/>
              <a:gd name="connsiteX87" fmla="*/ 273600 w 1261025"/>
              <a:gd name="connsiteY87" fmla="*/ 770691 h 1173916"/>
              <a:gd name="connsiteX88" fmla="*/ 289475 w 1261025"/>
              <a:gd name="connsiteY88" fmla="*/ 767516 h 1173916"/>
              <a:gd name="connsiteX89" fmla="*/ 314875 w 1261025"/>
              <a:gd name="connsiteY89" fmla="*/ 764341 h 1173916"/>
              <a:gd name="connsiteX90" fmla="*/ 333925 w 1261025"/>
              <a:gd name="connsiteY90" fmla="*/ 777041 h 1173916"/>
              <a:gd name="connsiteX91" fmla="*/ 346625 w 1261025"/>
              <a:gd name="connsiteY91" fmla="*/ 770691 h 1173916"/>
              <a:gd name="connsiteX92" fmla="*/ 349800 w 1261025"/>
              <a:gd name="connsiteY92" fmla="*/ 757991 h 1173916"/>
              <a:gd name="connsiteX93" fmla="*/ 356150 w 1261025"/>
              <a:gd name="connsiteY93" fmla="*/ 748466 h 1173916"/>
              <a:gd name="connsiteX94" fmla="*/ 359325 w 1261025"/>
              <a:gd name="connsiteY94" fmla="*/ 738941 h 1173916"/>
              <a:gd name="connsiteX95" fmla="*/ 391075 w 1261025"/>
              <a:gd name="connsiteY95" fmla="*/ 745291 h 1173916"/>
              <a:gd name="connsiteX96" fmla="*/ 410125 w 1261025"/>
              <a:gd name="connsiteY96" fmla="*/ 757991 h 1173916"/>
              <a:gd name="connsiteX97" fmla="*/ 426000 w 1261025"/>
              <a:gd name="connsiteY97" fmla="*/ 786566 h 1173916"/>
              <a:gd name="connsiteX98" fmla="*/ 422825 w 1261025"/>
              <a:gd name="connsiteY98" fmla="*/ 799266 h 1173916"/>
              <a:gd name="connsiteX99" fmla="*/ 419650 w 1261025"/>
              <a:gd name="connsiteY99" fmla="*/ 808791 h 1173916"/>
              <a:gd name="connsiteX100" fmla="*/ 429175 w 1261025"/>
              <a:gd name="connsiteY100" fmla="*/ 811966 h 1173916"/>
              <a:gd name="connsiteX101" fmla="*/ 511725 w 1261025"/>
              <a:gd name="connsiteY101" fmla="*/ 818316 h 1173916"/>
              <a:gd name="connsiteX102" fmla="*/ 514900 w 1261025"/>
              <a:gd name="connsiteY102" fmla="*/ 827841 h 1173916"/>
              <a:gd name="connsiteX103" fmla="*/ 533950 w 1261025"/>
              <a:gd name="connsiteY103" fmla="*/ 840541 h 1173916"/>
              <a:gd name="connsiteX104" fmla="*/ 613325 w 1261025"/>
              <a:gd name="connsiteY104" fmla="*/ 837366 h 1173916"/>
              <a:gd name="connsiteX105" fmla="*/ 616500 w 1261025"/>
              <a:gd name="connsiteY105" fmla="*/ 827841 h 1173916"/>
              <a:gd name="connsiteX106" fmla="*/ 619675 w 1261025"/>
              <a:gd name="connsiteY106" fmla="*/ 805616 h 1173916"/>
              <a:gd name="connsiteX107" fmla="*/ 629200 w 1261025"/>
              <a:gd name="connsiteY107" fmla="*/ 802441 h 1173916"/>
              <a:gd name="connsiteX108" fmla="*/ 645075 w 1261025"/>
              <a:gd name="connsiteY108" fmla="*/ 799266 h 1173916"/>
              <a:gd name="connsiteX109" fmla="*/ 657775 w 1261025"/>
              <a:gd name="connsiteY109" fmla="*/ 789741 h 1173916"/>
              <a:gd name="connsiteX110" fmla="*/ 680000 w 1261025"/>
              <a:gd name="connsiteY110" fmla="*/ 786566 h 1173916"/>
              <a:gd name="connsiteX111" fmla="*/ 683175 w 1261025"/>
              <a:gd name="connsiteY111" fmla="*/ 796091 h 1173916"/>
              <a:gd name="connsiteX112" fmla="*/ 673650 w 1261025"/>
              <a:gd name="connsiteY112" fmla="*/ 815141 h 1173916"/>
              <a:gd name="connsiteX113" fmla="*/ 660950 w 1261025"/>
              <a:gd name="connsiteY113" fmla="*/ 818316 h 1173916"/>
              <a:gd name="connsiteX114" fmla="*/ 641900 w 1261025"/>
              <a:gd name="connsiteY114" fmla="*/ 824666 h 1173916"/>
              <a:gd name="connsiteX115" fmla="*/ 660950 w 1261025"/>
              <a:gd name="connsiteY115" fmla="*/ 831016 h 1173916"/>
              <a:gd name="connsiteX116" fmla="*/ 670475 w 1261025"/>
              <a:gd name="connsiteY116" fmla="*/ 834191 h 1173916"/>
              <a:gd name="connsiteX117" fmla="*/ 673650 w 1261025"/>
              <a:gd name="connsiteY117" fmla="*/ 843716 h 1173916"/>
              <a:gd name="connsiteX118" fmla="*/ 667300 w 1261025"/>
              <a:gd name="connsiteY118" fmla="*/ 862766 h 1173916"/>
              <a:gd name="connsiteX119" fmla="*/ 714925 w 1261025"/>
              <a:gd name="connsiteY119" fmla="*/ 891341 h 1173916"/>
              <a:gd name="connsiteX120" fmla="*/ 705400 w 1261025"/>
              <a:gd name="connsiteY120" fmla="*/ 897691 h 1173916"/>
              <a:gd name="connsiteX121" fmla="*/ 702225 w 1261025"/>
              <a:gd name="connsiteY121" fmla="*/ 907216 h 1173916"/>
              <a:gd name="connsiteX122" fmla="*/ 680000 w 1261025"/>
              <a:gd name="connsiteY122" fmla="*/ 916741 h 1173916"/>
              <a:gd name="connsiteX123" fmla="*/ 686350 w 1261025"/>
              <a:gd name="connsiteY123" fmla="*/ 926266 h 1173916"/>
              <a:gd name="connsiteX124" fmla="*/ 699050 w 1261025"/>
              <a:gd name="connsiteY124" fmla="*/ 929441 h 1173916"/>
              <a:gd name="connsiteX125" fmla="*/ 708575 w 1261025"/>
              <a:gd name="connsiteY125" fmla="*/ 932616 h 1173916"/>
              <a:gd name="connsiteX126" fmla="*/ 718100 w 1261025"/>
              <a:gd name="connsiteY126" fmla="*/ 954841 h 1173916"/>
              <a:gd name="connsiteX127" fmla="*/ 711750 w 1261025"/>
              <a:gd name="connsiteY127" fmla="*/ 964366 h 1173916"/>
              <a:gd name="connsiteX128" fmla="*/ 705400 w 1261025"/>
              <a:gd name="connsiteY128" fmla="*/ 992941 h 1173916"/>
              <a:gd name="connsiteX129" fmla="*/ 702225 w 1261025"/>
              <a:gd name="connsiteY129" fmla="*/ 1002466 h 1173916"/>
              <a:gd name="connsiteX130" fmla="*/ 699050 w 1261025"/>
              <a:gd name="connsiteY130" fmla="*/ 1024691 h 1173916"/>
              <a:gd name="connsiteX131" fmla="*/ 692700 w 1261025"/>
              <a:gd name="connsiteY131" fmla="*/ 1034216 h 1173916"/>
              <a:gd name="connsiteX132" fmla="*/ 702225 w 1261025"/>
              <a:gd name="connsiteY132" fmla="*/ 1037391 h 1173916"/>
              <a:gd name="connsiteX133" fmla="*/ 714925 w 1261025"/>
              <a:gd name="connsiteY133" fmla="*/ 1040566 h 1173916"/>
              <a:gd name="connsiteX134" fmla="*/ 743500 w 1261025"/>
              <a:gd name="connsiteY134" fmla="*/ 1043741 h 1173916"/>
              <a:gd name="connsiteX135" fmla="*/ 759375 w 1261025"/>
              <a:gd name="connsiteY135" fmla="*/ 1072316 h 1173916"/>
              <a:gd name="connsiteX136" fmla="*/ 765725 w 1261025"/>
              <a:gd name="connsiteY136" fmla="*/ 1081841 h 1173916"/>
              <a:gd name="connsiteX137" fmla="*/ 772075 w 1261025"/>
              <a:gd name="connsiteY137" fmla="*/ 1091366 h 1173916"/>
              <a:gd name="connsiteX138" fmla="*/ 784775 w 1261025"/>
              <a:gd name="connsiteY138" fmla="*/ 1113591 h 1173916"/>
              <a:gd name="connsiteX139" fmla="*/ 791125 w 1261025"/>
              <a:gd name="connsiteY139" fmla="*/ 1123116 h 1173916"/>
              <a:gd name="connsiteX140" fmla="*/ 800650 w 1261025"/>
              <a:gd name="connsiteY140" fmla="*/ 1126291 h 1173916"/>
              <a:gd name="connsiteX141" fmla="*/ 807000 w 1261025"/>
              <a:gd name="connsiteY141" fmla="*/ 1135816 h 1173916"/>
              <a:gd name="connsiteX142" fmla="*/ 829225 w 1261025"/>
              <a:gd name="connsiteY142" fmla="*/ 1145341 h 1173916"/>
              <a:gd name="connsiteX143" fmla="*/ 851450 w 1261025"/>
              <a:gd name="connsiteY143" fmla="*/ 1170741 h 1173916"/>
              <a:gd name="connsiteX144" fmla="*/ 860975 w 1261025"/>
              <a:gd name="connsiteY144" fmla="*/ 1173916 h 1173916"/>
              <a:gd name="connsiteX145" fmla="*/ 902250 w 1261025"/>
              <a:gd name="connsiteY145" fmla="*/ 1170741 h 1173916"/>
              <a:gd name="connsiteX146" fmla="*/ 934000 w 1261025"/>
              <a:gd name="connsiteY146" fmla="*/ 1164391 h 1173916"/>
              <a:gd name="connsiteX147" fmla="*/ 943525 w 1261025"/>
              <a:gd name="connsiteY147" fmla="*/ 1158041 h 1173916"/>
              <a:gd name="connsiteX148" fmla="*/ 959400 w 1261025"/>
              <a:gd name="connsiteY148" fmla="*/ 1138991 h 1173916"/>
              <a:gd name="connsiteX149" fmla="*/ 972100 w 1261025"/>
              <a:gd name="connsiteY149" fmla="*/ 1135816 h 1173916"/>
              <a:gd name="connsiteX150" fmla="*/ 1003850 w 1261025"/>
              <a:gd name="connsiteY150" fmla="*/ 1129466 h 1173916"/>
              <a:gd name="connsiteX151" fmla="*/ 1013375 w 1261025"/>
              <a:gd name="connsiteY151" fmla="*/ 1126291 h 1173916"/>
              <a:gd name="connsiteX152" fmla="*/ 1041950 w 1261025"/>
              <a:gd name="connsiteY152" fmla="*/ 1123116 h 1173916"/>
              <a:gd name="connsiteX153" fmla="*/ 1051475 w 1261025"/>
              <a:gd name="connsiteY153" fmla="*/ 1119941 h 1173916"/>
              <a:gd name="connsiteX154" fmla="*/ 1064175 w 1261025"/>
              <a:gd name="connsiteY154" fmla="*/ 1113591 h 1173916"/>
              <a:gd name="connsiteX155" fmla="*/ 1076875 w 1261025"/>
              <a:gd name="connsiteY155" fmla="*/ 1110416 h 1173916"/>
              <a:gd name="connsiteX156" fmla="*/ 1111800 w 1261025"/>
              <a:gd name="connsiteY156" fmla="*/ 1116766 h 1173916"/>
              <a:gd name="connsiteX157" fmla="*/ 1159425 w 1261025"/>
              <a:gd name="connsiteY157" fmla="*/ 1119941 h 1173916"/>
              <a:gd name="connsiteX158" fmla="*/ 1168950 w 1261025"/>
              <a:gd name="connsiteY158" fmla="*/ 1123116 h 1173916"/>
              <a:gd name="connsiteX159" fmla="*/ 1203875 w 1261025"/>
              <a:gd name="connsiteY159" fmla="*/ 1116766 h 1173916"/>
              <a:gd name="connsiteX160" fmla="*/ 1207050 w 1261025"/>
              <a:gd name="connsiteY160" fmla="*/ 1072316 h 1173916"/>
              <a:gd name="connsiteX161" fmla="*/ 1216575 w 1261025"/>
              <a:gd name="connsiteY161" fmla="*/ 1053266 h 1173916"/>
              <a:gd name="connsiteX162" fmla="*/ 1213400 w 1261025"/>
              <a:gd name="connsiteY162" fmla="*/ 1037391 h 1173916"/>
              <a:gd name="connsiteX163" fmla="*/ 1210225 w 1261025"/>
              <a:gd name="connsiteY163" fmla="*/ 1027866 h 1173916"/>
              <a:gd name="connsiteX164" fmla="*/ 1207050 w 1261025"/>
              <a:gd name="connsiteY164" fmla="*/ 1015166 h 1173916"/>
              <a:gd name="connsiteX165" fmla="*/ 1181650 w 1261025"/>
              <a:gd name="connsiteY165" fmla="*/ 1018341 h 1173916"/>
              <a:gd name="connsiteX166" fmla="*/ 1168950 w 1261025"/>
              <a:gd name="connsiteY166" fmla="*/ 1015166 h 1173916"/>
              <a:gd name="connsiteX167" fmla="*/ 1172125 w 1261025"/>
              <a:gd name="connsiteY167" fmla="*/ 999291 h 1173916"/>
              <a:gd name="connsiteX168" fmla="*/ 1200700 w 1261025"/>
              <a:gd name="connsiteY168" fmla="*/ 977066 h 1173916"/>
              <a:gd name="connsiteX169" fmla="*/ 1207050 w 1261025"/>
              <a:gd name="connsiteY169" fmla="*/ 967541 h 1173916"/>
              <a:gd name="connsiteX170" fmla="*/ 1216575 w 1261025"/>
              <a:gd name="connsiteY170" fmla="*/ 964366 h 1173916"/>
              <a:gd name="connsiteX171" fmla="*/ 1219750 w 1261025"/>
              <a:gd name="connsiteY171" fmla="*/ 951666 h 1173916"/>
              <a:gd name="connsiteX172" fmla="*/ 1213400 w 1261025"/>
              <a:gd name="connsiteY172" fmla="*/ 929441 h 1173916"/>
              <a:gd name="connsiteX173" fmla="*/ 1210225 w 1261025"/>
              <a:gd name="connsiteY173" fmla="*/ 919916 h 1173916"/>
              <a:gd name="connsiteX174" fmla="*/ 1197525 w 1261025"/>
              <a:gd name="connsiteY174" fmla="*/ 900866 h 1173916"/>
              <a:gd name="connsiteX175" fmla="*/ 1191175 w 1261025"/>
              <a:gd name="connsiteY175" fmla="*/ 891341 h 1173916"/>
              <a:gd name="connsiteX176" fmla="*/ 1188000 w 1261025"/>
              <a:gd name="connsiteY176" fmla="*/ 881816 h 1173916"/>
              <a:gd name="connsiteX177" fmla="*/ 1175300 w 1261025"/>
              <a:gd name="connsiteY177" fmla="*/ 862766 h 1173916"/>
              <a:gd name="connsiteX178" fmla="*/ 1168950 w 1261025"/>
              <a:gd name="connsiteY178" fmla="*/ 853241 h 1173916"/>
              <a:gd name="connsiteX179" fmla="*/ 1159425 w 1261025"/>
              <a:gd name="connsiteY179" fmla="*/ 843716 h 1173916"/>
              <a:gd name="connsiteX180" fmla="*/ 1156250 w 1261025"/>
              <a:gd name="connsiteY180" fmla="*/ 831016 h 1173916"/>
              <a:gd name="connsiteX181" fmla="*/ 1175300 w 1261025"/>
              <a:gd name="connsiteY181" fmla="*/ 821491 h 1173916"/>
              <a:gd name="connsiteX182" fmla="*/ 1178475 w 1261025"/>
              <a:gd name="connsiteY182" fmla="*/ 805616 h 1173916"/>
              <a:gd name="connsiteX183" fmla="*/ 1191175 w 1261025"/>
              <a:gd name="connsiteY183" fmla="*/ 808791 h 1173916"/>
              <a:gd name="connsiteX184" fmla="*/ 1200700 w 1261025"/>
              <a:gd name="connsiteY184" fmla="*/ 805616 h 1173916"/>
              <a:gd name="connsiteX185" fmla="*/ 1200700 w 1261025"/>
              <a:gd name="connsiteY185" fmla="*/ 780216 h 1173916"/>
              <a:gd name="connsiteX186" fmla="*/ 1210225 w 1261025"/>
              <a:gd name="connsiteY186" fmla="*/ 773866 h 1173916"/>
              <a:gd name="connsiteX187" fmla="*/ 1238800 w 1261025"/>
              <a:gd name="connsiteY187" fmla="*/ 767516 h 1173916"/>
              <a:gd name="connsiteX188" fmla="*/ 1261025 w 1261025"/>
              <a:gd name="connsiteY188" fmla="*/ 764341 h 1173916"/>
              <a:gd name="connsiteX189" fmla="*/ 1254675 w 1261025"/>
              <a:gd name="connsiteY189" fmla="*/ 735766 h 1173916"/>
              <a:gd name="connsiteX190" fmla="*/ 1245150 w 1261025"/>
              <a:gd name="connsiteY190" fmla="*/ 726241 h 1173916"/>
              <a:gd name="connsiteX191" fmla="*/ 1226100 w 1261025"/>
              <a:gd name="connsiteY191" fmla="*/ 713541 h 1173916"/>
              <a:gd name="connsiteX192" fmla="*/ 1222925 w 1261025"/>
              <a:gd name="connsiteY192" fmla="*/ 700841 h 1173916"/>
              <a:gd name="connsiteX193" fmla="*/ 1200700 w 1261025"/>
              <a:gd name="connsiteY193" fmla="*/ 691316 h 1173916"/>
              <a:gd name="connsiteX194" fmla="*/ 1197525 w 1261025"/>
              <a:gd name="connsiteY194" fmla="*/ 681791 h 1173916"/>
              <a:gd name="connsiteX195" fmla="*/ 1191175 w 1261025"/>
              <a:gd name="connsiteY195" fmla="*/ 672266 h 1173916"/>
              <a:gd name="connsiteX196" fmla="*/ 1178475 w 1261025"/>
              <a:gd name="connsiteY196" fmla="*/ 646866 h 1173916"/>
              <a:gd name="connsiteX197" fmla="*/ 1175300 w 1261025"/>
              <a:gd name="connsiteY197" fmla="*/ 637341 h 1173916"/>
              <a:gd name="connsiteX198" fmla="*/ 1165775 w 1261025"/>
              <a:gd name="connsiteY198" fmla="*/ 630991 h 1173916"/>
              <a:gd name="connsiteX199" fmla="*/ 1153075 w 1261025"/>
              <a:gd name="connsiteY199" fmla="*/ 624641 h 1173916"/>
              <a:gd name="connsiteX200" fmla="*/ 1076875 w 1261025"/>
              <a:gd name="connsiteY200" fmla="*/ 618291 h 1173916"/>
              <a:gd name="connsiteX201" fmla="*/ 1016550 w 1261025"/>
              <a:gd name="connsiteY201" fmla="*/ 608766 h 1173916"/>
              <a:gd name="connsiteX202" fmla="*/ 1007025 w 1261025"/>
              <a:gd name="connsiteY202" fmla="*/ 602416 h 1173916"/>
              <a:gd name="connsiteX203" fmla="*/ 1003850 w 1261025"/>
              <a:gd name="connsiteY203" fmla="*/ 592891 h 1173916"/>
              <a:gd name="connsiteX204" fmla="*/ 997500 w 1261025"/>
              <a:gd name="connsiteY204" fmla="*/ 583366 h 1173916"/>
              <a:gd name="connsiteX205" fmla="*/ 994325 w 1261025"/>
              <a:gd name="connsiteY205" fmla="*/ 573841 h 1173916"/>
              <a:gd name="connsiteX206" fmla="*/ 987975 w 1261025"/>
              <a:gd name="connsiteY206" fmla="*/ 564316 h 1173916"/>
              <a:gd name="connsiteX207" fmla="*/ 984800 w 1261025"/>
              <a:gd name="connsiteY207" fmla="*/ 554791 h 1173916"/>
              <a:gd name="connsiteX208" fmla="*/ 968925 w 1261025"/>
              <a:gd name="connsiteY208" fmla="*/ 535741 h 1173916"/>
              <a:gd name="connsiteX209" fmla="*/ 978450 w 1261025"/>
              <a:gd name="connsiteY209" fmla="*/ 529391 h 1173916"/>
              <a:gd name="connsiteX210" fmla="*/ 978450 w 1261025"/>
              <a:gd name="connsiteY210" fmla="*/ 507166 h 1173916"/>
              <a:gd name="connsiteX211" fmla="*/ 968925 w 1261025"/>
              <a:gd name="connsiteY211" fmla="*/ 503991 h 1173916"/>
              <a:gd name="connsiteX212" fmla="*/ 946700 w 1261025"/>
              <a:gd name="connsiteY212" fmla="*/ 491291 h 1173916"/>
              <a:gd name="connsiteX213" fmla="*/ 943525 w 1261025"/>
              <a:gd name="connsiteY213" fmla="*/ 481766 h 1173916"/>
              <a:gd name="connsiteX214" fmla="*/ 937175 w 1261025"/>
              <a:gd name="connsiteY214" fmla="*/ 472241 h 1173916"/>
              <a:gd name="connsiteX215" fmla="*/ 918125 w 1261025"/>
              <a:gd name="connsiteY215" fmla="*/ 462716 h 1173916"/>
              <a:gd name="connsiteX216" fmla="*/ 911775 w 1261025"/>
              <a:gd name="connsiteY216" fmla="*/ 453191 h 1173916"/>
              <a:gd name="connsiteX217" fmla="*/ 930825 w 1261025"/>
              <a:gd name="connsiteY217" fmla="*/ 443666 h 1173916"/>
              <a:gd name="connsiteX218" fmla="*/ 949875 w 1261025"/>
              <a:gd name="connsiteY218" fmla="*/ 430966 h 1173916"/>
              <a:gd name="connsiteX219" fmla="*/ 968925 w 1261025"/>
              <a:gd name="connsiteY219" fmla="*/ 424616 h 1173916"/>
              <a:gd name="connsiteX220" fmla="*/ 965750 w 1261025"/>
              <a:gd name="connsiteY220" fmla="*/ 405566 h 1173916"/>
              <a:gd name="connsiteX221" fmla="*/ 953050 w 1261025"/>
              <a:gd name="connsiteY221" fmla="*/ 399216 h 1173916"/>
              <a:gd name="connsiteX222" fmla="*/ 943525 w 1261025"/>
              <a:gd name="connsiteY222" fmla="*/ 392866 h 1173916"/>
              <a:gd name="connsiteX223" fmla="*/ 937175 w 1261025"/>
              <a:gd name="connsiteY223" fmla="*/ 380166 h 1173916"/>
              <a:gd name="connsiteX224" fmla="*/ 949875 w 1261025"/>
              <a:gd name="connsiteY224" fmla="*/ 367466 h 1173916"/>
              <a:gd name="connsiteX225" fmla="*/ 959400 w 1261025"/>
              <a:gd name="connsiteY225" fmla="*/ 361116 h 1173916"/>
              <a:gd name="connsiteX226" fmla="*/ 978450 w 1261025"/>
              <a:gd name="connsiteY226" fmla="*/ 351591 h 1173916"/>
              <a:gd name="connsiteX227" fmla="*/ 1000675 w 1261025"/>
              <a:gd name="connsiteY227" fmla="*/ 326191 h 1173916"/>
              <a:gd name="connsiteX228" fmla="*/ 1019725 w 1261025"/>
              <a:gd name="connsiteY228" fmla="*/ 319841 h 1173916"/>
              <a:gd name="connsiteX229" fmla="*/ 1022900 w 1261025"/>
              <a:gd name="connsiteY229" fmla="*/ 310316 h 1173916"/>
              <a:gd name="connsiteX230" fmla="*/ 1029250 w 1261025"/>
              <a:gd name="connsiteY230" fmla="*/ 275391 h 1173916"/>
              <a:gd name="connsiteX231" fmla="*/ 1032425 w 1261025"/>
              <a:gd name="connsiteY231" fmla="*/ 265866 h 1173916"/>
              <a:gd name="connsiteX232" fmla="*/ 1019725 w 1261025"/>
              <a:gd name="connsiteY232" fmla="*/ 253166 h 1173916"/>
              <a:gd name="connsiteX233" fmla="*/ 1003850 w 1261025"/>
              <a:gd name="connsiteY233" fmla="*/ 240466 h 1173916"/>
              <a:gd name="connsiteX234" fmla="*/ 991150 w 1261025"/>
              <a:gd name="connsiteY234" fmla="*/ 221416 h 1173916"/>
              <a:gd name="connsiteX235" fmla="*/ 984800 w 1261025"/>
              <a:gd name="connsiteY235" fmla="*/ 211891 h 1173916"/>
              <a:gd name="connsiteX236" fmla="*/ 981625 w 1261025"/>
              <a:gd name="connsiteY236" fmla="*/ 199191 h 1173916"/>
              <a:gd name="connsiteX237" fmla="*/ 978450 w 1261025"/>
              <a:gd name="connsiteY237" fmla="*/ 189666 h 1173916"/>
              <a:gd name="connsiteX238" fmla="*/ 968925 w 1261025"/>
              <a:gd name="connsiteY238" fmla="*/ 100766 h 1173916"/>
              <a:gd name="connsiteX239" fmla="*/ 975275 w 1261025"/>
              <a:gd name="connsiteY239" fmla="*/ 15041 h 117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61025" h="1173916">
                <a:moveTo>
                  <a:pt x="975275" y="15041"/>
                </a:moveTo>
                <a:cubicBezTo>
                  <a:pt x="968396" y="1283"/>
                  <a:pt x="942744" y="13185"/>
                  <a:pt x="927650" y="18216"/>
                </a:cubicBezTo>
                <a:cubicBezTo>
                  <a:pt x="919131" y="21056"/>
                  <a:pt x="916072" y="32285"/>
                  <a:pt x="908600" y="37266"/>
                </a:cubicBezTo>
                <a:lnTo>
                  <a:pt x="889550" y="49966"/>
                </a:lnTo>
                <a:cubicBezTo>
                  <a:pt x="880025" y="48908"/>
                  <a:pt x="870373" y="48671"/>
                  <a:pt x="860975" y="46791"/>
                </a:cubicBezTo>
                <a:cubicBezTo>
                  <a:pt x="854411" y="45478"/>
                  <a:pt x="848419" y="42064"/>
                  <a:pt x="841925" y="40441"/>
                </a:cubicBezTo>
                <a:lnTo>
                  <a:pt x="829225" y="37266"/>
                </a:lnTo>
                <a:cubicBezTo>
                  <a:pt x="828539" y="30405"/>
                  <a:pt x="835252" y="0"/>
                  <a:pt x="816525" y="2341"/>
                </a:cubicBezTo>
                <a:cubicBezTo>
                  <a:pt x="810870" y="3048"/>
                  <a:pt x="805942" y="6574"/>
                  <a:pt x="800650" y="8691"/>
                </a:cubicBezTo>
                <a:cubicBezTo>
                  <a:pt x="798533" y="11866"/>
                  <a:pt x="795850" y="14729"/>
                  <a:pt x="794300" y="18216"/>
                </a:cubicBezTo>
                <a:cubicBezTo>
                  <a:pt x="779187" y="52221"/>
                  <a:pt x="795971" y="25235"/>
                  <a:pt x="781600" y="46791"/>
                </a:cubicBezTo>
                <a:cubicBezTo>
                  <a:pt x="779483" y="42558"/>
                  <a:pt x="776912" y="38523"/>
                  <a:pt x="775250" y="34091"/>
                </a:cubicBezTo>
                <a:cubicBezTo>
                  <a:pt x="773718" y="30005"/>
                  <a:pt x="775161" y="24477"/>
                  <a:pt x="772075" y="21391"/>
                </a:cubicBezTo>
                <a:cubicBezTo>
                  <a:pt x="768989" y="18305"/>
                  <a:pt x="763608" y="19274"/>
                  <a:pt x="759375" y="18216"/>
                </a:cubicBezTo>
                <a:cubicBezTo>
                  <a:pt x="749850" y="19274"/>
                  <a:pt x="740097" y="19067"/>
                  <a:pt x="730800" y="21391"/>
                </a:cubicBezTo>
                <a:cubicBezTo>
                  <a:pt x="727098" y="22316"/>
                  <a:pt x="724688" y="26034"/>
                  <a:pt x="721275" y="27741"/>
                </a:cubicBezTo>
                <a:cubicBezTo>
                  <a:pt x="718282" y="29238"/>
                  <a:pt x="714925" y="29858"/>
                  <a:pt x="711750" y="30916"/>
                </a:cubicBezTo>
                <a:cubicBezTo>
                  <a:pt x="708575" y="28799"/>
                  <a:pt x="705638" y="26273"/>
                  <a:pt x="702225" y="24566"/>
                </a:cubicBezTo>
                <a:cubicBezTo>
                  <a:pt x="695716" y="21312"/>
                  <a:pt x="682863" y="19424"/>
                  <a:pt x="676825" y="18216"/>
                </a:cubicBezTo>
                <a:cubicBezTo>
                  <a:pt x="666242" y="19274"/>
                  <a:pt x="655227" y="18219"/>
                  <a:pt x="645075" y="21391"/>
                </a:cubicBezTo>
                <a:cubicBezTo>
                  <a:pt x="637791" y="23667"/>
                  <a:pt x="626025" y="34091"/>
                  <a:pt x="626025" y="34091"/>
                </a:cubicBezTo>
                <a:cubicBezTo>
                  <a:pt x="623908" y="37266"/>
                  <a:pt x="622655" y="41232"/>
                  <a:pt x="619675" y="43616"/>
                </a:cubicBezTo>
                <a:cubicBezTo>
                  <a:pt x="617062" y="45707"/>
                  <a:pt x="612935" y="44935"/>
                  <a:pt x="610150" y="46791"/>
                </a:cubicBezTo>
                <a:cubicBezTo>
                  <a:pt x="606414" y="49282"/>
                  <a:pt x="603800" y="53141"/>
                  <a:pt x="600625" y="56316"/>
                </a:cubicBezTo>
                <a:cubicBezTo>
                  <a:pt x="601683" y="64783"/>
                  <a:pt x="602274" y="73321"/>
                  <a:pt x="603800" y="81716"/>
                </a:cubicBezTo>
                <a:cubicBezTo>
                  <a:pt x="604399" y="85009"/>
                  <a:pt x="604608" y="88874"/>
                  <a:pt x="606975" y="91241"/>
                </a:cubicBezTo>
                <a:cubicBezTo>
                  <a:pt x="609342" y="93608"/>
                  <a:pt x="613507" y="92919"/>
                  <a:pt x="616500" y="94416"/>
                </a:cubicBezTo>
                <a:cubicBezTo>
                  <a:pt x="619913" y="96123"/>
                  <a:pt x="622850" y="98649"/>
                  <a:pt x="626025" y="100766"/>
                </a:cubicBezTo>
                <a:cubicBezTo>
                  <a:pt x="628142" y="103941"/>
                  <a:pt x="631954" y="106498"/>
                  <a:pt x="632375" y="110291"/>
                </a:cubicBezTo>
                <a:cubicBezTo>
                  <a:pt x="633086" y="116689"/>
                  <a:pt x="631815" y="123458"/>
                  <a:pt x="629200" y="129341"/>
                </a:cubicBezTo>
                <a:cubicBezTo>
                  <a:pt x="626627" y="135131"/>
                  <a:pt x="615210" y="141843"/>
                  <a:pt x="610150" y="145216"/>
                </a:cubicBezTo>
                <a:cubicBezTo>
                  <a:pt x="588983" y="144158"/>
                  <a:pt x="567316" y="146738"/>
                  <a:pt x="546650" y="142041"/>
                </a:cubicBezTo>
                <a:cubicBezTo>
                  <a:pt x="542035" y="140992"/>
                  <a:pt x="543330" y="132977"/>
                  <a:pt x="540300" y="129341"/>
                </a:cubicBezTo>
                <a:cubicBezTo>
                  <a:pt x="537857" y="126410"/>
                  <a:pt x="533950" y="125108"/>
                  <a:pt x="530775" y="122991"/>
                </a:cubicBezTo>
                <a:cubicBezTo>
                  <a:pt x="515958" y="124049"/>
                  <a:pt x="500678" y="122339"/>
                  <a:pt x="486325" y="126166"/>
                </a:cubicBezTo>
                <a:cubicBezTo>
                  <a:pt x="483091" y="127028"/>
                  <a:pt x="485006" y="132906"/>
                  <a:pt x="483150" y="135691"/>
                </a:cubicBezTo>
                <a:cubicBezTo>
                  <a:pt x="480659" y="139427"/>
                  <a:pt x="477550" y="143035"/>
                  <a:pt x="473625" y="145216"/>
                </a:cubicBezTo>
                <a:cubicBezTo>
                  <a:pt x="462345" y="151483"/>
                  <a:pt x="447831" y="152504"/>
                  <a:pt x="435525" y="154741"/>
                </a:cubicBezTo>
                <a:cubicBezTo>
                  <a:pt x="420745" y="157428"/>
                  <a:pt x="420540" y="157694"/>
                  <a:pt x="406950" y="161091"/>
                </a:cubicBezTo>
                <a:cubicBezTo>
                  <a:pt x="398483" y="160033"/>
                  <a:pt x="389828" y="159985"/>
                  <a:pt x="381550" y="157916"/>
                </a:cubicBezTo>
                <a:cubicBezTo>
                  <a:pt x="376958" y="156768"/>
                  <a:pt x="373282" y="153228"/>
                  <a:pt x="368850" y="151566"/>
                </a:cubicBezTo>
                <a:cubicBezTo>
                  <a:pt x="364764" y="150034"/>
                  <a:pt x="360383" y="149449"/>
                  <a:pt x="356150" y="148391"/>
                </a:cubicBezTo>
                <a:cubicBezTo>
                  <a:pt x="319108" y="149449"/>
                  <a:pt x="282082" y="151566"/>
                  <a:pt x="245025" y="151566"/>
                </a:cubicBezTo>
                <a:cubicBezTo>
                  <a:pt x="212249" y="151566"/>
                  <a:pt x="199777" y="149184"/>
                  <a:pt x="172000" y="145216"/>
                </a:cubicBezTo>
                <a:cubicBezTo>
                  <a:pt x="168825" y="143099"/>
                  <a:pt x="166239" y="139493"/>
                  <a:pt x="162475" y="138866"/>
                </a:cubicBezTo>
                <a:cubicBezTo>
                  <a:pt x="154024" y="137458"/>
                  <a:pt x="149454" y="145858"/>
                  <a:pt x="146600" y="151566"/>
                </a:cubicBezTo>
                <a:cubicBezTo>
                  <a:pt x="145103" y="154559"/>
                  <a:pt x="145516" y="158478"/>
                  <a:pt x="143425" y="161091"/>
                </a:cubicBezTo>
                <a:cubicBezTo>
                  <a:pt x="141041" y="164071"/>
                  <a:pt x="137313" y="165734"/>
                  <a:pt x="133900" y="167441"/>
                </a:cubicBezTo>
                <a:cubicBezTo>
                  <a:pt x="121684" y="173549"/>
                  <a:pt x="98373" y="172980"/>
                  <a:pt x="89450" y="173791"/>
                </a:cubicBezTo>
                <a:cubicBezTo>
                  <a:pt x="86275" y="174849"/>
                  <a:pt x="82918" y="175469"/>
                  <a:pt x="79925" y="176966"/>
                </a:cubicBezTo>
                <a:cubicBezTo>
                  <a:pt x="76512" y="178673"/>
                  <a:pt x="73907" y="181813"/>
                  <a:pt x="70400" y="183316"/>
                </a:cubicBezTo>
                <a:cubicBezTo>
                  <a:pt x="63013" y="186482"/>
                  <a:pt x="44953" y="188090"/>
                  <a:pt x="38650" y="189666"/>
                </a:cubicBezTo>
                <a:cubicBezTo>
                  <a:pt x="20514" y="194200"/>
                  <a:pt x="22585" y="194026"/>
                  <a:pt x="10075" y="202366"/>
                </a:cubicBezTo>
                <a:cubicBezTo>
                  <a:pt x="9017" y="211891"/>
                  <a:pt x="9224" y="221644"/>
                  <a:pt x="6900" y="230941"/>
                </a:cubicBezTo>
                <a:cubicBezTo>
                  <a:pt x="5975" y="234643"/>
                  <a:pt x="1177" y="236702"/>
                  <a:pt x="550" y="240466"/>
                </a:cubicBezTo>
                <a:cubicBezTo>
                  <a:pt x="0" y="243767"/>
                  <a:pt x="2100" y="247065"/>
                  <a:pt x="3725" y="249991"/>
                </a:cubicBezTo>
                <a:cubicBezTo>
                  <a:pt x="15304" y="270833"/>
                  <a:pt x="10491" y="267063"/>
                  <a:pt x="25950" y="272216"/>
                </a:cubicBezTo>
                <a:cubicBezTo>
                  <a:pt x="33973" y="296286"/>
                  <a:pt x="28284" y="285911"/>
                  <a:pt x="41825" y="303966"/>
                </a:cubicBezTo>
                <a:cubicBezTo>
                  <a:pt x="43942" y="310316"/>
                  <a:pt x="46552" y="316522"/>
                  <a:pt x="48175" y="323016"/>
                </a:cubicBezTo>
                <a:cubicBezTo>
                  <a:pt x="49233" y="327249"/>
                  <a:pt x="48848" y="332141"/>
                  <a:pt x="51350" y="335716"/>
                </a:cubicBezTo>
                <a:cubicBezTo>
                  <a:pt x="56500" y="343073"/>
                  <a:pt x="65419" y="347294"/>
                  <a:pt x="70400" y="354766"/>
                </a:cubicBezTo>
                <a:lnTo>
                  <a:pt x="76750" y="364291"/>
                </a:lnTo>
                <a:cubicBezTo>
                  <a:pt x="78867" y="372758"/>
                  <a:pt x="80340" y="381412"/>
                  <a:pt x="83100" y="389691"/>
                </a:cubicBezTo>
                <a:cubicBezTo>
                  <a:pt x="84158" y="392866"/>
                  <a:pt x="84778" y="396223"/>
                  <a:pt x="86275" y="399216"/>
                </a:cubicBezTo>
                <a:cubicBezTo>
                  <a:pt x="87982" y="402629"/>
                  <a:pt x="90508" y="405566"/>
                  <a:pt x="92625" y="408741"/>
                </a:cubicBezTo>
                <a:cubicBezTo>
                  <a:pt x="93683" y="412974"/>
                  <a:pt x="93379" y="417810"/>
                  <a:pt x="95800" y="421441"/>
                </a:cubicBezTo>
                <a:cubicBezTo>
                  <a:pt x="114948" y="450164"/>
                  <a:pt x="98120" y="406177"/>
                  <a:pt x="108500" y="437316"/>
                </a:cubicBezTo>
                <a:cubicBezTo>
                  <a:pt x="110265" y="453203"/>
                  <a:pt x="107088" y="464479"/>
                  <a:pt x="118025" y="475416"/>
                </a:cubicBezTo>
                <a:cubicBezTo>
                  <a:pt x="120723" y="478114"/>
                  <a:pt x="124063" y="480216"/>
                  <a:pt x="127550" y="481766"/>
                </a:cubicBezTo>
                <a:cubicBezTo>
                  <a:pt x="133667" y="484484"/>
                  <a:pt x="146600" y="488116"/>
                  <a:pt x="146600" y="488116"/>
                </a:cubicBezTo>
                <a:cubicBezTo>
                  <a:pt x="148717" y="491291"/>
                  <a:pt x="151057" y="494328"/>
                  <a:pt x="152950" y="497641"/>
                </a:cubicBezTo>
                <a:cubicBezTo>
                  <a:pt x="158596" y="507522"/>
                  <a:pt x="158618" y="511427"/>
                  <a:pt x="165650" y="519866"/>
                </a:cubicBezTo>
                <a:cubicBezTo>
                  <a:pt x="168525" y="523315"/>
                  <a:pt x="172000" y="526216"/>
                  <a:pt x="175175" y="529391"/>
                </a:cubicBezTo>
                <a:cubicBezTo>
                  <a:pt x="176192" y="533460"/>
                  <a:pt x="179248" y="547061"/>
                  <a:pt x="181525" y="551616"/>
                </a:cubicBezTo>
                <a:cubicBezTo>
                  <a:pt x="183232" y="555029"/>
                  <a:pt x="184895" y="558757"/>
                  <a:pt x="187875" y="561141"/>
                </a:cubicBezTo>
                <a:cubicBezTo>
                  <a:pt x="190488" y="563232"/>
                  <a:pt x="194225" y="563258"/>
                  <a:pt x="197400" y="564316"/>
                </a:cubicBezTo>
                <a:cubicBezTo>
                  <a:pt x="198458" y="568549"/>
                  <a:pt x="198856" y="573005"/>
                  <a:pt x="200575" y="577016"/>
                </a:cubicBezTo>
                <a:cubicBezTo>
                  <a:pt x="202078" y="580523"/>
                  <a:pt x="206000" y="582839"/>
                  <a:pt x="206925" y="586541"/>
                </a:cubicBezTo>
                <a:cubicBezTo>
                  <a:pt x="210301" y="600046"/>
                  <a:pt x="210856" y="614108"/>
                  <a:pt x="213275" y="627816"/>
                </a:cubicBezTo>
                <a:cubicBezTo>
                  <a:pt x="214033" y="632113"/>
                  <a:pt x="214029" y="636885"/>
                  <a:pt x="216450" y="640516"/>
                </a:cubicBezTo>
                <a:cubicBezTo>
                  <a:pt x="218567" y="643691"/>
                  <a:pt x="222800" y="644749"/>
                  <a:pt x="225975" y="646866"/>
                </a:cubicBezTo>
                <a:cubicBezTo>
                  <a:pt x="224917" y="677558"/>
                  <a:pt x="226730" y="708484"/>
                  <a:pt x="222800" y="738941"/>
                </a:cubicBezTo>
                <a:cubicBezTo>
                  <a:pt x="222312" y="742726"/>
                  <a:pt x="215392" y="742116"/>
                  <a:pt x="213275" y="745291"/>
                </a:cubicBezTo>
                <a:cubicBezTo>
                  <a:pt x="210854" y="748922"/>
                  <a:pt x="211158" y="753758"/>
                  <a:pt x="210100" y="757991"/>
                </a:cubicBezTo>
                <a:cubicBezTo>
                  <a:pt x="211158" y="761166"/>
                  <a:pt x="211419" y="764731"/>
                  <a:pt x="213275" y="767516"/>
                </a:cubicBezTo>
                <a:cubicBezTo>
                  <a:pt x="222633" y="781553"/>
                  <a:pt x="227453" y="777706"/>
                  <a:pt x="245025" y="780216"/>
                </a:cubicBezTo>
                <a:cubicBezTo>
                  <a:pt x="251617" y="786808"/>
                  <a:pt x="258258" y="798733"/>
                  <a:pt x="270425" y="786566"/>
                </a:cubicBezTo>
                <a:cubicBezTo>
                  <a:pt x="274241" y="782750"/>
                  <a:pt x="269784" y="774507"/>
                  <a:pt x="273600" y="770691"/>
                </a:cubicBezTo>
                <a:cubicBezTo>
                  <a:pt x="277416" y="766875"/>
                  <a:pt x="284183" y="768574"/>
                  <a:pt x="289475" y="767516"/>
                </a:cubicBezTo>
                <a:cubicBezTo>
                  <a:pt x="300341" y="760272"/>
                  <a:pt x="299712" y="757449"/>
                  <a:pt x="314875" y="764341"/>
                </a:cubicBezTo>
                <a:cubicBezTo>
                  <a:pt x="321823" y="767499"/>
                  <a:pt x="333925" y="777041"/>
                  <a:pt x="333925" y="777041"/>
                </a:cubicBezTo>
                <a:cubicBezTo>
                  <a:pt x="338158" y="774924"/>
                  <a:pt x="343595" y="774327"/>
                  <a:pt x="346625" y="770691"/>
                </a:cubicBezTo>
                <a:cubicBezTo>
                  <a:pt x="349419" y="767339"/>
                  <a:pt x="348081" y="762002"/>
                  <a:pt x="349800" y="757991"/>
                </a:cubicBezTo>
                <a:cubicBezTo>
                  <a:pt x="351303" y="754484"/>
                  <a:pt x="354443" y="751879"/>
                  <a:pt x="356150" y="748466"/>
                </a:cubicBezTo>
                <a:cubicBezTo>
                  <a:pt x="357647" y="745473"/>
                  <a:pt x="358267" y="742116"/>
                  <a:pt x="359325" y="738941"/>
                </a:cubicBezTo>
                <a:cubicBezTo>
                  <a:pt x="361717" y="739340"/>
                  <a:pt x="386339" y="742923"/>
                  <a:pt x="391075" y="745291"/>
                </a:cubicBezTo>
                <a:cubicBezTo>
                  <a:pt x="397901" y="748704"/>
                  <a:pt x="410125" y="757991"/>
                  <a:pt x="410125" y="757991"/>
                </a:cubicBezTo>
                <a:cubicBezTo>
                  <a:pt x="424681" y="779826"/>
                  <a:pt x="420412" y="769801"/>
                  <a:pt x="426000" y="786566"/>
                </a:cubicBezTo>
                <a:cubicBezTo>
                  <a:pt x="424942" y="790799"/>
                  <a:pt x="424024" y="795070"/>
                  <a:pt x="422825" y="799266"/>
                </a:cubicBezTo>
                <a:cubicBezTo>
                  <a:pt x="421906" y="802484"/>
                  <a:pt x="418153" y="805798"/>
                  <a:pt x="419650" y="808791"/>
                </a:cubicBezTo>
                <a:cubicBezTo>
                  <a:pt x="421147" y="811784"/>
                  <a:pt x="425846" y="811622"/>
                  <a:pt x="429175" y="811966"/>
                </a:cubicBezTo>
                <a:cubicBezTo>
                  <a:pt x="456626" y="814806"/>
                  <a:pt x="484208" y="816199"/>
                  <a:pt x="511725" y="818316"/>
                </a:cubicBezTo>
                <a:cubicBezTo>
                  <a:pt x="512783" y="821491"/>
                  <a:pt x="512533" y="825474"/>
                  <a:pt x="514900" y="827841"/>
                </a:cubicBezTo>
                <a:cubicBezTo>
                  <a:pt x="520296" y="833237"/>
                  <a:pt x="533950" y="840541"/>
                  <a:pt x="533950" y="840541"/>
                </a:cubicBezTo>
                <a:cubicBezTo>
                  <a:pt x="560408" y="839483"/>
                  <a:pt x="587153" y="841392"/>
                  <a:pt x="613325" y="837366"/>
                </a:cubicBezTo>
                <a:cubicBezTo>
                  <a:pt x="616633" y="836857"/>
                  <a:pt x="615844" y="831123"/>
                  <a:pt x="616500" y="827841"/>
                </a:cubicBezTo>
                <a:cubicBezTo>
                  <a:pt x="617968" y="820503"/>
                  <a:pt x="616328" y="812309"/>
                  <a:pt x="619675" y="805616"/>
                </a:cubicBezTo>
                <a:cubicBezTo>
                  <a:pt x="621172" y="802623"/>
                  <a:pt x="625953" y="803253"/>
                  <a:pt x="629200" y="802441"/>
                </a:cubicBezTo>
                <a:cubicBezTo>
                  <a:pt x="634435" y="801132"/>
                  <a:pt x="639783" y="800324"/>
                  <a:pt x="645075" y="799266"/>
                </a:cubicBezTo>
                <a:cubicBezTo>
                  <a:pt x="649308" y="796091"/>
                  <a:pt x="654387" y="793806"/>
                  <a:pt x="657775" y="789741"/>
                </a:cubicBezTo>
                <a:cubicBezTo>
                  <a:pt x="669279" y="775937"/>
                  <a:pt x="645351" y="775016"/>
                  <a:pt x="680000" y="786566"/>
                </a:cubicBezTo>
                <a:cubicBezTo>
                  <a:pt x="681058" y="789741"/>
                  <a:pt x="683175" y="792744"/>
                  <a:pt x="683175" y="796091"/>
                </a:cubicBezTo>
                <a:cubicBezTo>
                  <a:pt x="683175" y="800317"/>
                  <a:pt x="676861" y="813001"/>
                  <a:pt x="673650" y="815141"/>
                </a:cubicBezTo>
                <a:cubicBezTo>
                  <a:pt x="670019" y="817562"/>
                  <a:pt x="665130" y="817062"/>
                  <a:pt x="660950" y="818316"/>
                </a:cubicBezTo>
                <a:cubicBezTo>
                  <a:pt x="654539" y="820239"/>
                  <a:pt x="641900" y="824666"/>
                  <a:pt x="641900" y="824666"/>
                </a:cubicBezTo>
                <a:lnTo>
                  <a:pt x="660950" y="831016"/>
                </a:lnTo>
                <a:lnTo>
                  <a:pt x="670475" y="834191"/>
                </a:lnTo>
                <a:cubicBezTo>
                  <a:pt x="671533" y="837366"/>
                  <a:pt x="674020" y="840390"/>
                  <a:pt x="673650" y="843716"/>
                </a:cubicBezTo>
                <a:cubicBezTo>
                  <a:pt x="672911" y="850369"/>
                  <a:pt x="667300" y="862766"/>
                  <a:pt x="667300" y="862766"/>
                </a:cubicBezTo>
                <a:cubicBezTo>
                  <a:pt x="704084" y="865065"/>
                  <a:pt x="731536" y="849814"/>
                  <a:pt x="714925" y="891341"/>
                </a:cubicBezTo>
                <a:cubicBezTo>
                  <a:pt x="713508" y="894884"/>
                  <a:pt x="708575" y="895574"/>
                  <a:pt x="705400" y="897691"/>
                </a:cubicBezTo>
                <a:cubicBezTo>
                  <a:pt x="704342" y="900866"/>
                  <a:pt x="704316" y="904603"/>
                  <a:pt x="702225" y="907216"/>
                </a:cubicBezTo>
                <a:cubicBezTo>
                  <a:pt x="696743" y="914068"/>
                  <a:pt x="687626" y="914834"/>
                  <a:pt x="680000" y="916741"/>
                </a:cubicBezTo>
                <a:cubicBezTo>
                  <a:pt x="682117" y="919916"/>
                  <a:pt x="683175" y="924149"/>
                  <a:pt x="686350" y="926266"/>
                </a:cubicBezTo>
                <a:cubicBezTo>
                  <a:pt x="689981" y="928687"/>
                  <a:pt x="694854" y="928242"/>
                  <a:pt x="699050" y="929441"/>
                </a:cubicBezTo>
                <a:cubicBezTo>
                  <a:pt x="702268" y="930360"/>
                  <a:pt x="705400" y="931558"/>
                  <a:pt x="708575" y="932616"/>
                </a:cubicBezTo>
                <a:cubicBezTo>
                  <a:pt x="712705" y="938811"/>
                  <a:pt x="719306" y="946399"/>
                  <a:pt x="718100" y="954841"/>
                </a:cubicBezTo>
                <a:cubicBezTo>
                  <a:pt x="717560" y="958619"/>
                  <a:pt x="713457" y="960953"/>
                  <a:pt x="711750" y="964366"/>
                </a:cubicBezTo>
                <a:cubicBezTo>
                  <a:pt x="707462" y="972943"/>
                  <a:pt x="707351" y="984161"/>
                  <a:pt x="705400" y="992941"/>
                </a:cubicBezTo>
                <a:cubicBezTo>
                  <a:pt x="704674" y="996208"/>
                  <a:pt x="703283" y="999291"/>
                  <a:pt x="702225" y="1002466"/>
                </a:cubicBezTo>
                <a:cubicBezTo>
                  <a:pt x="701167" y="1009874"/>
                  <a:pt x="701200" y="1017523"/>
                  <a:pt x="699050" y="1024691"/>
                </a:cubicBezTo>
                <a:cubicBezTo>
                  <a:pt x="697954" y="1028346"/>
                  <a:pt x="691775" y="1030514"/>
                  <a:pt x="692700" y="1034216"/>
                </a:cubicBezTo>
                <a:cubicBezTo>
                  <a:pt x="693512" y="1037463"/>
                  <a:pt x="699007" y="1036472"/>
                  <a:pt x="702225" y="1037391"/>
                </a:cubicBezTo>
                <a:cubicBezTo>
                  <a:pt x="706421" y="1038590"/>
                  <a:pt x="710612" y="1039902"/>
                  <a:pt x="714925" y="1040566"/>
                </a:cubicBezTo>
                <a:cubicBezTo>
                  <a:pt x="724397" y="1042023"/>
                  <a:pt x="733975" y="1042683"/>
                  <a:pt x="743500" y="1043741"/>
                </a:cubicBezTo>
                <a:cubicBezTo>
                  <a:pt x="749088" y="1060506"/>
                  <a:pt x="744819" y="1050481"/>
                  <a:pt x="759375" y="1072316"/>
                </a:cubicBezTo>
                <a:lnTo>
                  <a:pt x="765725" y="1081841"/>
                </a:lnTo>
                <a:cubicBezTo>
                  <a:pt x="767842" y="1085016"/>
                  <a:pt x="770868" y="1087746"/>
                  <a:pt x="772075" y="1091366"/>
                </a:cubicBezTo>
                <a:cubicBezTo>
                  <a:pt x="777227" y="1106823"/>
                  <a:pt x="772761" y="1096772"/>
                  <a:pt x="784775" y="1113591"/>
                </a:cubicBezTo>
                <a:cubicBezTo>
                  <a:pt x="786993" y="1116696"/>
                  <a:pt x="788145" y="1120732"/>
                  <a:pt x="791125" y="1123116"/>
                </a:cubicBezTo>
                <a:cubicBezTo>
                  <a:pt x="793738" y="1125207"/>
                  <a:pt x="797475" y="1125233"/>
                  <a:pt x="800650" y="1126291"/>
                </a:cubicBezTo>
                <a:cubicBezTo>
                  <a:pt x="802767" y="1129466"/>
                  <a:pt x="804069" y="1133373"/>
                  <a:pt x="807000" y="1135816"/>
                </a:cubicBezTo>
                <a:cubicBezTo>
                  <a:pt x="812231" y="1140175"/>
                  <a:pt x="822608" y="1143135"/>
                  <a:pt x="829225" y="1145341"/>
                </a:cubicBezTo>
                <a:cubicBezTo>
                  <a:pt x="838750" y="1159629"/>
                  <a:pt x="838221" y="1164126"/>
                  <a:pt x="851450" y="1170741"/>
                </a:cubicBezTo>
                <a:cubicBezTo>
                  <a:pt x="854443" y="1172238"/>
                  <a:pt x="857800" y="1172858"/>
                  <a:pt x="860975" y="1173916"/>
                </a:cubicBezTo>
                <a:cubicBezTo>
                  <a:pt x="874733" y="1172858"/>
                  <a:pt x="888527" y="1172186"/>
                  <a:pt x="902250" y="1170741"/>
                </a:cubicBezTo>
                <a:cubicBezTo>
                  <a:pt x="915696" y="1169326"/>
                  <a:pt x="921771" y="1167448"/>
                  <a:pt x="934000" y="1164391"/>
                </a:cubicBezTo>
                <a:cubicBezTo>
                  <a:pt x="937175" y="1162274"/>
                  <a:pt x="940827" y="1160739"/>
                  <a:pt x="943525" y="1158041"/>
                </a:cubicBezTo>
                <a:cubicBezTo>
                  <a:pt x="952292" y="1149274"/>
                  <a:pt x="947263" y="1145926"/>
                  <a:pt x="959400" y="1138991"/>
                </a:cubicBezTo>
                <a:cubicBezTo>
                  <a:pt x="963189" y="1136826"/>
                  <a:pt x="967833" y="1136730"/>
                  <a:pt x="972100" y="1135816"/>
                </a:cubicBezTo>
                <a:cubicBezTo>
                  <a:pt x="982653" y="1133555"/>
                  <a:pt x="993611" y="1132879"/>
                  <a:pt x="1003850" y="1129466"/>
                </a:cubicBezTo>
                <a:cubicBezTo>
                  <a:pt x="1007025" y="1128408"/>
                  <a:pt x="1010074" y="1126841"/>
                  <a:pt x="1013375" y="1126291"/>
                </a:cubicBezTo>
                <a:cubicBezTo>
                  <a:pt x="1022828" y="1124715"/>
                  <a:pt x="1032425" y="1124174"/>
                  <a:pt x="1041950" y="1123116"/>
                </a:cubicBezTo>
                <a:cubicBezTo>
                  <a:pt x="1045125" y="1122058"/>
                  <a:pt x="1048399" y="1121259"/>
                  <a:pt x="1051475" y="1119941"/>
                </a:cubicBezTo>
                <a:cubicBezTo>
                  <a:pt x="1055825" y="1118077"/>
                  <a:pt x="1059743" y="1115253"/>
                  <a:pt x="1064175" y="1113591"/>
                </a:cubicBezTo>
                <a:cubicBezTo>
                  <a:pt x="1068261" y="1112059"/>
                  <a:pt x="1072642" y="1111474"/>
                  <a:pt x="1076875" y="1110416"/>
                </a:cubicBezTo>
                <a:cubicBezTo>
                  <a:pt x="1085132" y="1112067"/>
                  <a:pt x="1104045" y="1116027"/>
                  <a:pt x="1111800" y="1116766"/>
                </a:cubicBezTo>
                <a:cubicBezTo>
                  <a:pt x="1127639" y="1118274"/>
                  <a:pt x="1143550" y="1118883"/>
                  <a:pt x="1159425" y="1119941"/>
                </a:cubicBezTo>
                <a:cubicBezTo>
                  <a:pt x="1162600" y="1120999"/>
                  <a:pt x="1165612" y="1123354"/>
                  <a:pt x="1168950" y="1123116"/>
                </a:cubicBezTo>
                <a:cubicBezTo>
                  <a:pt x="1180752" y="1122273"/>
                  <a:pt x="1196775" y="1126232"/>
                  <a:pt x="1203875" y="1116766"/>
                </a:cubicBezTo>
                <a:cubicBezTo>
                  <a:pt x="1212788" y="1104882"/>
                  <a:pt x="1205314" y="1087069"/>
                  <a:pt x="1207050" y="1072316"/>
                </a:cubicBezTo>
                <a:cubicBezTo>
                  <a:pt x="1207989" y="1064335"/>
                  <a:pt x="1212294" y="1059688"/>
                  <a:pt x="1216575" y="1053266"/>
                </a:cubicBezTo>
                <a:cubicBezTo>
                  <a:pt x="1215517" y="1047974"/>
                  <a:pt x="1214709" y="1042626"/>
                  <a:pt x="1213400" y="1037391"/>
                </a:cubicBezTo>
                <a:cubicBezTo>
                  <a:pt x="1212588" y="1034144"/>
                  <a:pt x="1211144" y="1031084"/>
                  <a:pt x="1210225" y="1027866"/>
                </a:cubicBezTo>
                <a:cubicBezTo>
                  <a:pt x="1209026" y="1023670"/>
                  <a:pt x="1208108" y="1019399"/>
                  <a:pt x="1207050" y="1015166"/>
                </a:cubicBezTo>
                <a:cubicBezTo>
                  <a:pt x="1198583" y="1016224"/>
                  <a:pt x="1190183" y="1018341"/>
                  <a:pt x="1181650" y="1018341"/>
                </a:cubicBezTo>
                <a:cubicBezTo>
                  <a:pt x="1177286" y="1018341"/>
                  <a:pt x="1170901" y="1019069"/>
                  <a:pt x="1168950" y="1015166"/>
                </a:cubicBezTo>
                <a:cubicBezTo>
                  <a:pt x="1166537" y="1010339"/>
                  <a:pt x="1169228" y="1003844"/>
                  <a:pt x="1172125" y="999291"/>
                </a:cubicBezTo>
                <a:cubicBezTo>
                  <a:pt x="1183657" y="981169"/>
                  <a:pt x="1186339" y="981853"/>
                  <a:pt x="1200700" y="977066"/>
                </a:cubicBezTo>
                <a:cubicBezTo>
                  <a:pt x="1202817" y="973891"/>
                  <a:pt x="1204070" y="969925"/>
                  <a:pt x="1207050" y="967541"/>
                </a:cubicBezTo>
                <a:cubicBezTo>
                  <a:pt x="1209663" y="965450"/>
                  <a:pt x="1214484" y="966979"/>
                  <a:pt x="1216575" y="964366"/>
                </a:cubicBezTo>
                <a:cubicBezTo>
                  <a:pt x="1219301" y="960959"/>
                  <a:pt x="1218692" y="955899"/>
                  <a:pt x="1219750" y="951666"/>
                </a:cubicBezTo>
                <a:cubicBezTo>
                  <a:pt x="1212137" y="928828"/>
                  <a:pt x="1221373" y="957348"/>
                  <a:pt x="1213400" y="929441"/>
                </a:cubicBezTo>
                <a:cubicBezTo>
                  <a:pt x="1212481" y="926223"/>
                  <a:pt x="1211850" y="922842"/>
                  <a:pt x="1210225" y="919916"/>
                </a:cubicBezTo>
                <a:cubicBezTo>
                  <a:pt x="1206519" y="913245"/>
                  <a:pt x="1201758" y="907216"/>
                  <a:pt x="1197525" y="900866"/>
                </a:cubicBezTo>
                <a:cubicBezTo>
                  <a:pt x="1195408" y="897691"/>
                  <a:pt x="1192382" y="894961"/>
                  <a:pt x="1191175" y="891341"/>
                </a:cubicBezTo>
                <a:cubicBezTo>
                  <a:pt x="1190117" y="888166"/>
                  <a:pt x="1189625" y="884742"/>
                  <a:pt x="1188000" y="881816"/>
                </a:cubicBezTo>
                <a:cubicBezTo>
                  <a:pt x="1184294" y="875145"/>
                  <a:pt x="1179533" y="869116"/>
                  <a:pt x="1175300" y="862766"/>
                </a:cubicBezTo>
                <a:cubicBezTo>
                  <a:pt x="1173183" y="859591"/>
                  <a:pt x="1171648" y="855939"/>
                  <a:pt x="1168950" y="853241"/>
                </a:cubicBezTo>
                <a:lnTo>
                  <a:pt x="1159425" y="843716"/>
                </a:lnTo>
                <a:cubicBezTo>
                  <a:pt x="1158367" y="839483"/>
                  <a:pt x="1154870" y="835156"/>
                  <a:pt x="1156250" y="831016"/>
                </a:cubicBezTo>
                <a:cubicBezTo>
                  <a:pt x="1157789" y="826400"/>
                  <a:pt x="1171602" y="822724"/>
                  <a:pt x="1175300" y="821491"/>
                </a:cubicBezTo>
                <a:cubicBezTo>
                  <a:pt x="1176358" y="816199"/>
                  <a:pt x="1174261" y="808987"/>
                  <a:pt x="1178475" y="805616"/>
                </a:cubicBezTo>
                <a:cubicBezTo>
                  <a:pt x="1181882" y="802890"/>
                  <a:pt x="1186811" y="808791"/>
                  <a:pt x="1191175" y="808791"/>
                </a:cubicBezTo>
                <a:cubicBezTo>
                  <a:pt x="1194522" y="808791"/>
                  <a:pt x="1197525" y="806674"/>
                  <a:pt x="1200700" y="805616"/>
                </a:cubicBezTo>
                <a:cubicBezTo>
                  <a:pt x="1197444" y="795849"/>
                  <a:pt x="1194247" y="791508"/>
                  <a:pt x="1200700" y="780216"/>
                </a:cubicBezTo>
                <a:cubicBezTo>
                  <a:pt x="1202593" y="776903"/>
                  <a:pt x="1207050" y="775983"/>
                  <a:pt x="1210225" y="773866"/>
                </a:cubicBezTo>
                <a:cubicBezTo>
                  <a:pt x="1221989" y="756220"/>
                  <a:pt x="1210321" y="767516"/>
                  <a:pt x="1238800" y="767516"/>
                </a:cubicBezTo>
                <a:cubicBezTo>
                  <a:pt x="1246284" y="767516"/>
                  <a:pt x="1253617" y="765399"/>
                  <a:pt x="1261025" y="764341"/>
                </a:cubicBezTo>
                <a:cubicBezTo>
                  <a:pt x="1260641" y="762036"/>
                  <a:pt x="1258149" y="740977"/>
                  <a:pt x="1254675" y="735766"/>
                </a:cubicBezTo>
                <a:cubicBezTo>
                  <a:pt x="1252184" y="732030"/>
                  <a:pt x="1248694" y="728998"/>
                  <a:pt x="1245150" y="726241"/>
                </a:cubicBezTo>
                <a:cubicBezTo>
                  <a:pt x="1239126" y="721556"/>
                  <a:pt x="1226100" y="713541"/>
                  <a:pt x="1226100" y="713541"/>
                </a:cubicBezTo>
                <a:cubicBezTo>
                  <a:pt x="1225042" y="709308"/>
                  <a:pt x="1225719" y="704193"/>
                  <a:pt x="1222925" y="700841"/>
                </a:cubicBezTo>
                <a:cubicBezTo>
                  <a:pt x="1219907" y="697219"/>
                  <a:pt x="1205752" y="693000"/>
                  <a:pt x="1200700" y="691316"/>
                </a:cubicBezTo>
                <a:cubicBezTo>
                  <a:pt x="1199642" y="688141"/>
                  <a:pt x="1199022" y="684784"/>
                  <a:pt x="1197525" y="681791"/>
                </a:cubicBezTo>
                <a:cubicBezTo>
                  <a:pt x="1195818" y="678378"/>
                  <a:pt x="1192515" y="675839"/>
                  <a:pt x="1191175" y="672266"/>
                </a:cubicBezTo>
                <a:cubicBezTo>
                  <a:pt x="1181442" y="646310"/>
                  <a:pt x="1196540" y="664931"/>
                  <a:pt x="1178475" y="646866"/>
                </a:cubicBezTo>
                <a:cubicBezTo>
                  <a:pt x="1177417" y="643691"/>
                  <a:pt x="1177391" y="639954"/>
                  <a:pt x="1175300" y="637341"/>
                </a:cubicBezTo>
                <a:cubicBezTo>
                  <a:pt x="1172916" y="634361"/>
                  <a:pt x="1169088" y="632884"/>
                  <a:pt x="1165775" y="630991"/>
                </a:cubicBezTo>
                <a:cubicBezTo>
                  <a:pt x="1161666" y="628643"/>
                  <a:pt x="1157565" y="626138"/>
                  <a:pt x="1153075" y="624641"/>
                </a:cubicBezTo>
                <a:cubicBezTo>
                  <a:pt x="1134374" y="618407"/>
                  <a:pt x="1079456" y="618427"/>
                  <a:pt x="1076875" y="618291"/>
                </a:cubicBezTo>
                <a:cubicBezTo>
                  <a:pt x="1040134" y="609106"/>
                  <a:pt x="1060166" y="612731"/>
                  <a:pt x="1016550" y="608766"/>
                </a:cubicBezTo>
                <a:cubicBezTo>
                  <a:pt x="1013375" y="606649"/>
                  <a:pt x="1009409" y="605396"/>
                  <a:pt x="1007025" y="602416"/>
                </a:cubicBezTo>
                <a:cubicBezTo>
                  <a:pt x="1004934" y="599803"/>
                  <a:pt x="1005347" y="595884"/>
                  <a:pt x="1003850" y="592891"/>
                </a:cubicBezTo>
                <a:cubicBezTo>
                  <a:pt x="1002143" y="589478"/>
                  <a:pt x="999207" y="586779"/>
                  <a:pt x="997500" y="583366"/>
                </a:cubicBezTo>
                <a:cubicBezTo>
                  <a:pt x="996003" y="580373"/>
                  <a:pt x="995822" y="576834"/>
                  <a:pt x="994325" y="573841"/>
                </a:cubicBezTo>
                <a:cubicBezTo>
                  <a:pt x="992618" y="570428"/>
                  <a:pt x="989682" y="567729"/>
                  <a:pt x="987975" y="564316"/>
                </a:cubicBezTo>
                <a:cubicBezTo>
                  <a:pt x="986478" y="561323"/>
                  <a:pt x="986297" y="557784"/>
                  <a:pt x="984800" y="554791"/>
                </a:cubicBezTo>
                <a:cubicBezTo>
                  <a:pt x="980380" y="545950"/>
                  <a:pt x="975947" y="542763"/>
                  <a:pt x="968925" y="535741"/>
                </a:cubicBezTo>
                <a:cubicBezTo>
                  <a:pt x="972100" y="533624"/>
                  <a:pt x="976007" y="532322"/>
                  <a:pt x="978450" y="529391"/>
                </a:cubicBezTo>
                <a:cubicBezTo>
                  <a:pt x="985833" y="520532"/>
                  <a:pt x="987969" y="514781"/>
                  <a:pt x="978450" y="507166"/>
                </a:cubicBezTo>
                <a:cubicBezTo>
                  <a:pt x="975837" y="505075"/>
                  <a:pt x="972001" y="505309"/>
                  <a:pt x="968925" y="503991"/>
                </a:cubicBezTo>
                <a:cubicBezTo>
                  <a:pt x="957646" y="499157"/>
                  <a:pt x="956266" y="497668"/>
                  <a:pt x="946700" y="491291"/>
                </a:cubicBezTo>
                <a:cubicBezTo>
                  <a:pt x="945642" y="488116"/>
                  <a:pt x="945022" y="484759"/>
                  <a:pt x="943525" y="481766"/>
                </a:cubicBezTo>
                <a:cubicBezTo>
                  <a:pt x="941818" y="478353"/>
                  <a:pt x="939873" y="474939"/>
                  <a:pt x="937175" y="472241"/>
                </a:cubicBezTo>
                <a:cubicBezTo>
                  <a:pt x="931020" y="466086"/>
                  <a:pt x="925872" y="465298"/>
                  <a:pt x="918125" y="462716"/>
                </a:cubicBezTo>
                <a:cubicBezTo>
                  <a:pt x="916008" y="459541"/>
                  <a:pt x="911027" y="456933"/>
                  <a:pt x="911775" y="453191"/>
                </a:cubicBezTo>
                <a:cubicBezTo>
                  <a:pt x="912832" y="447905"/>
                  <a:pt x="927549" y="445486"/>
                  <a:pt x="930825" y="443666"/>
                </a:cubicBezTo>
                <a:cubicBezTo>
                  <a:pt x="937496" y="439960"/>
                  <a:pt x="942635" y="433379"/>
                  <a:pt x="949875" y="430966"/>
                </a:cubicBezTo>
                <a:lnTo>
                  <a:pt x="968925" y="424616"/>
                </a:lnTo>
                <a:cubicBezTo>
                  <a:pt x="967867" y="418266"/>
                  <a:pt x="969162" y="411025"/>
                  <a:pt x="965750" y="405566"/>
                </a:cubicBezTo>
                <a:cubicBezTo>
                  <a:pt x="963242" y="401552"/>
                  <a:pt x="957159" y="401564"/>
                  <a:pt x="953050" y="399216"/>
                </a:cubicBezTo>
                <a:cubicBezTo>
                  <a:pt x="949737" y="397323"/>
                  <a:pt x="946700" y="394983"/>
                  <a:pt x="943525" y="392866"/>
                </a:cubicBezTo>
                <a:cubicBezTo>
                  <a:pt x="941408" y="388633"/>
                  <a:pt x="937844" y="384851"/>
                  <a:pt x="937175" y="380166"/>
                </a:cubicBezTo>
                <a:cubicBezTo>
                  <a:pt x="935482" y="368313"/>
                  <a:pt x="943102" y="370853"/>
                  <a:pt x="949875" y="367466"/>
                </a:cubicBezTo>
                <a:cubicBezTo>
                  <a:pt x="953288" y="365759"/>
                  <a:pt x="955987" y="362823"/>
                  <a:pt x="959400" y="361116"/>
                </a:cubicBezTo>
                <a:cubicBezTo>
                  <a:pt x="985690" y="347971"/>
                  <a:pt x="951153" y="369789"/>
                  <a:pt x="978450" y="351591"/>
                </a:cubicBezTo>
                <a:cubicBezTo>
                  <a:pt x="986582" y="339392"/>
                  <a:pt x="988142" y="331761"/>
                  <a:pt x="1000675" y="326191"/>
                </a:cubicBezTo>
                <a:cubicBezTo>
                  <a:pt x="1006792" y="323473"/>
                  <a:pt x="1019725" y="319841"/>
                  <a:pt x="1019725" y="319841"/>
                </a:cubicBezTo>
                <a:cubicBezTo>
                  <a:pt x="1020783" y="316666"/>
                  <a:pt x="1022174" y="313583"/>
                  <a:pt x="1022900" y="310316"/>
                </a:cubicBezTo>
                <a:cubicBezTo>
                  <a:pt x="1028561" y="284840"/>
                  <a:pt x="1023472" y="298503"/>
                  <a:pt x="1029250" y="275391"/>
                </a:cubicBezTo>
                <a:cubicBezTo>
                  <a:pt x="1030062" y="272144"/>
                  <a:pt x="1031367" y="269041"/>
                  <a:pt x="1032425" y="265866"/>
                </a:cubicBezTo>
                <a:cubicBezTo>
                  <a:pt x="1025498" y="245084"/>
                  <a:pt x="1035119" y="265481"/>
                  <a:pt x="1019725" y="253166"/>
                </a:cubicBezTo>
                <a:cubicBezTo>
                  <a:pt x="999209" y="236753"/>
                  <a:pt x="1027791" y="248446"/>
                  <a:pt x="1003850" y="240466"/>
                </a:cubicBezTo>
                <a:lnTo>
                  <a:pt x="991150" y="221416"/>
                </a:lnTo>
                <a:lnTo>
                  <a:pt x="984800" y="211891"/>
                </a:lnTo>
                <a:cubicBezTo>
                  <a:pt x="983742" y="207658"/>
                  <a:pt x="982824" y="203387"/>
                  <a:pt x="981625" y="199191"/>
                </a:cubicBezTo>
                <a:cubicBezTo>
                  <a:pt x="980706" y="195973"/>
                  <a:pt x="978834" y="192991"/>
                  <a:pt x="978450" y="189666"/>
                </a:cubicBezTo>
                <a:cubicBezTo>
                  <a:pt x="966364" y="84925"/>
                  <a:pt x="978055" y="146418"/>
                  <a:pt x="968925" y="100766"/>
                </a:cubicBezTo>
                <a:cubicBezTo>
                  <a:pt x="972259" y="34095"/>
                  <a:pt x="982154" y="28799"/>
                  <a:pt x="975275" y="15041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6" name="Полилиния 245"/>
          <p:cNvSpPr/>
          <p:nvPr/>
        </p:nvSpPr>
        <p:spPr>
          <a:xfrm>
            <a:off x="6534048" y="2737983"/>
            <a:ext cx="1218437" cy="987111"/>
          </a:xfrm>
          <a:custGeom>
            <a:avLst/>
            <a:gdLst>
              <a:gd name="connsiteX0" fmla="*/ 150142 w 1183605"/>
              <a:gd name="connsiteY0" fmla="*/ 400050 h 1028700"/>
              <a:gd name="connsiteX1" fmla="*/ 178717 w 1183605"/>
              <a:gd name="connsiteY1" fmla="*/ 423862 h 1028700"/>
              <a:gd name="connsiteX2" fmla="*/ 188242 w 1183605"/>
              <a:gd name="connsiteY2" fmla="*/ 442912 h 1028700"/>
              <a:gd name="connsiteX3" fmla="*/ 202530 w 1183605"/>
              <a:gd name="connsiteY3" fmla="*/ 447675 h 1028700"/>
              <a:gd name="connsiteX4" fmla="*/ 216817 w 1183605"/>
              <a:gd name="connsiteY4" fmla="*/ 457200 h 1028700"/>
              <a:gd name="connsiteX5" fmla="*/ 331117 w 1183605"/>
              <a:gd name="connsiteY5" fmla="*/ 452437 h 1028700"/>
              <a:gd name="connsiteX6" fmla="*/ 373980 w 1183605"/>
              <a:gd name="connsiteY6" fmla="*/ 447675 h 1028700"/>
              <a:gd name="connsiteX7" fmla="*/ 445417 w 1183605"/>
              <a:gd name="connsiteY7" fmla="*/ 414337 h 1028700"/>
              <a:gd name="connsiteX8" fmla="*/ 445417 w 1183605"/>
              <a:gd name="connsiteY8" fmla="*/ 414337 h 1028700"/>
              <a:gd name="connsiteX9" fmla="*/ 473992 w 1183605"/>
              <a:gd name="connsiteY9" fmla="*/ 395287 h 1028700"/>
              <a:gd name="connsiteX10" fmla="*/ 488280 w 1183605"/>
              <a:gd name="connsiteY10" fmla="*/ 385762 h 1028700"/>
              <a:gd name="connsiteX11" fmla="*/ 497805 w 1183605"/>
              <a:gd name="connsiteY11" fmla="*/ 371475 h 1028700"/>
              <a:gd name="connsiteX12" fmla="*/ 502567 w 1183605"/>
              <a:gd name="connsiteY12" fmla="*/ 352425 h 1028700"/>
              <a:gd name="connsiteX13" fmla="*/ 493042 w 1183605"/>
              <a:gd name="connsiteY13" fmla="*/ 276225 h 1028700"/>
              <a:gd name="connsiteX14" fmla="*/ 488280 w 1183605"/>
              <a:gd name="connsiteY14" fmla="*/ 247650 h 1028700"/>
              <a:gd name="connsiteX15" fmla="*/ 478755 w 1183605"/>
              <a:gd name="connsiteY15" fmla="*/ 219075 h 1028700"/>
              <a:gd name="connsiteX16" fmla="*/ 473992 w 1183605"/>
              <a:gd name="connsiteY16" fmla="*/ 147637 h 1028700"/>
              <a:gd name="connsiteX17" fmla="*/ 464467 w 1183605"/>
              <a:gd name="connsiteY17" fmla="*/ 119062 h 1028700"/>
              <a:gd name="connsiteX18" fmla="*/ 469230 w 1183605"/>
              <a:gd name="connsiteY18" fmla="*/ 80962 h 1028700"/>
              <a:gd name="connsiteX19" fmla="*/ 483517 w 1183605"/>
              <a:gd name="connsiteY19" fmla="*/ 76200 h 1028700"/>
              <a:gd name="connsiteX20" fmla="*/ 607342 w 1183605"/>
              <a:gd name="connsiteY20" fmla="*/ 80962 h 1028700"/>
              <a:gd name="connsiteX21" fmla="*/ 726405 w 1183605"/>
              <a:gd name="connsiteY21" fmla="*/ 76200 h 1028700"/>
              <a:gd name="connsiteX22" fmla="*/ 745455 w 1183605"/>
              <a:gd name="connsiteY22" fmla="*/ 71437 h 1028700"/>
              <a:gd name="connsiteX23" fmla="*/ 778792 w 1183605"/>
              <a:gd name="connsiteY23" fmla="*/ 47625 h 1028700"/>
              <a:gd name="connsiteX24" fmla="*/ 797842 w 1183605"/>
              <a:gd name="connsiteY24" fmla="*/ 42862 h 1028700"/>
              <a:gd name="connsiteX25" fmla="*/ 826417 w 1183605"/>
              <a:gd name="connsiteY25" fmla="*/ 28575 h 1028700"/>
              <a:gd name="connsiteX26" fmla="*/ 840705 w 1183605"/>
              <a:gd name="connsiteY26" fmla="*/ 19050 h 1028700"/>
              <a:gd name="connsiteX27" fmla="*/ 869280 w 1183605"/>
              <a:gd name="connsiteY27" fmla="*/ 9525 h 1028700"/>
              <a:gd name="connsiteX28" fmla="*/ 883567 w 1183605"/>
              <a:gd name="connsiteY28" fmla="*/ 4762 h 1028700"/>
              <a:gd name="connsiteX29" fmla="*/ 897855 w 1183605"/>
              <a:gd name="connsiteY29" fmla="*/ 0 h 1028700"/>
              <a:gd name="connsiteX30" fmla="*/ 916905 w 1183605"/>
              <a:gd name="connsiteY30" fmla="*/ 4762 h 1028700"/>
              <a:gd name="connsiteX31" fmla="*/ 921667 w 1183605"/>
              <a:gd name="connsiteY31" fmla="*/ 19050 h 1028700"/>
              <a:gd name="connsiteX32" fmla="*/ 912142 w 1183605"/>
              <a:gd name="connsiteY32" fmla="*/ 95250 h 1028700"/>
              <a:gd name="connsiteX33" fmla="*/ 916905 w 1183605"/>
              <a:gd name="connsiteY33" fmla="*/ 138112 h 1028700"/>
              <a:gd name="connsiteX34" fmla="*/ 931192 w 1183605"/>
              <a:gd name="connsiteY34" fmla="*/ 147637 h 1028700"/>
              <a:gd name="connsiteX35" fmla="*/ 978817 w 1183605"/>
              <a:gd name="connsiteY35" fmla="*/ 142875 h 1028700"/>
              <a:gd name="connsiteX36" fmla="*/ 1064542 w 1183605"/>
              <a:gd name="connsiteY36" fmla="*/ 138112 h 1028700"/>
              <a:gd name="connsiteX37" fmla="*/ 1078830 w 1183605"/>
              <a:gd name="connsiteY37" fmla="*/ 133350 h 1028700"/>
              <a:gd name="connsiteX38" fmla="*/ 1183605 w 1183605"/>
              <a:gd name="connsiteY38" fmla="*/ 133350 h 1028700"/>
              <a:gd name="connsiteX39" fmla="*/ 1178842 w 1183605"/>
              <a:gd name="connsiteY39" fmla="*/ 166687 h 1028700"/>
              <a:gd name="connsiteX40" fmla="*/ 1145505 w 1183605"/>
              <a:gd name="connsiteY40" fmla="*/ 180975 h 1028700"/>
              <a:gd name="connsiteX41" fmla="*/ 1140742 w 1183605"/>
              <a:gd name="connsiteY41" fmla="*/ 200025 h 1028700"/>
              <a:gd name="connsiteX42" fmla="*/ 1169317 w 1183605"/>
              <a:gd name="connsiteY42" fmla="*/ 219075 h 1028700"/>
              <a:gd name="connsiteX43" fmla="*/ 1174080 w 1183605"/>
              <a:gd name="connsiteY43" fmla="*/ 233362 h 1028700"/>
              <a:gd name="connsiteX44" fmla="*/ 1145505 w 1183605"/>
              <a:gd name="connsiteY44" fmla="*/ 252412 h 1028700"/>
              <a:gd name="connsiteX45" fmla="*/ 1121692 w 1183605"/>
              <a:gd name="connsiteY45" fmla="*/ 280987 h 1028700"/>
              <a:gd name="connsiteX46" fmla="*/ 1107405 w 1183605"/>
              <a:gd name="connsiteY46" fmla="*/ 295275 h 1028700"/>
              <a:gd name="connsiteX47" fmla="*/ 1088355 w 1183605"/>
              <a:gd name="connsiteY47" fmla="*/ 323850 h 1028700"/>
              <a:gd name="connsiteX48" fmla="*/ 1078830 w 1183605"/>
              <a:gd name="connsiteY48" fmla="*/ 338137 h 1028700"/>
              <a:gd name="connsiteX49" fmla="*/ 1074067 w 1183605"/>
              <a:gd name="connsiteY49" fmla="*/ 385762 h 1028700"/>
              <a:gd name="connsiteX50" fmla="*/ 1064542 w 1183605"/>
              <a:gd name="connsiteY50" fmla="*/ 400050 h 1028700"/>
              <a:gd name="connsiteX51" fmla="*/ 907380 w 1183605"/>
              <a:gd name="connsiteY51" fmla="*/ 423862 h 1028700"/>
              <a:gd name="connsiteX52" fmla="*/ 883567 w 1183605"/>
              <a:gd name="connsiteY52" fmla="*/ 447675 h 1028700"/>
              <a:gd name="connsiteX53" fmla="*/ 869280 w 1183605"/>
              <a:gd name="connsiteY53" fmla="*/ 523875 h 1028700"/>
              <a:gd name="connsiteX54" fmla="*/ 874042 w 1183605"/>
              <a:gd name="connsiteY54" fmla="*/ 552450 h 1028700"/>
              <a:gd name="connsiteX55" fmla="*/ 888330 w 1183605"/>
              <a:gd name="connsiteY55" fmla="*/ 557212 h 1028700"/>
              <a:gd name="connsiteX56" fmla="*/ 907380 w 1183605"/>
              <a:gd name="connsiteY56" fmla="*/ 561975 h 1028700"/>
              <a:gd name="connsiteX57" fmla="*/ 935955 w 1183605"/>
              <a:gd name="connsiteY57" fmla="*/ 571500 h 1028700"/>
              <a:gd name="connsiteX58" fmla="*/ 978817 w 1183605"/>
              <a:gd name="connsiteY58" fmla="*/ 585787 h 1028700"/>
              <a:gd name="connsiteX59" fmla="*/ 1007392 w 1183605"/>
              <a:gd name="connsiteY59" fmla="*/ 595312 h 1028700"/>
              <a:gd name="connsiteX60" fmla="*/ 1083592 w 1183605"/>
              <a:gd name="connsiteY60" fmla="*/ 600075 h 1028700"/>
              <a:gd name="connsiteX61" fmla="*/ 1093117 w 1183605"/>
              <a:gd name="connsiteY61" fmla="*/ 614362 h 1028700"/>
              <a:gd name="connsiteX62" fmla="*/ 1083592 w 1183605"/>
              <a:gd name="connsiteY62" fmla="*/ 647700 h 1028700"/>
              <a:gd name="connsiteX63" fmla="*/ 1069305 w 1183605"/>
              <a:gd name="connsiteY63" fmla="*/ 652462 h 1028700"/>
              <a:gd name="connsiteX64" fmla="*/ 1064542 w 1183605"/>
              <a:gd name="connsiteY64" fmla="*/ 719137 h 1028700"/>
              <a:gd name="connsiteX65" fmla="*/ 1078830 w 1183605"/>
              <a:gd name="connsiteY65" fmla="*/ 728662 h 1028700"/>
              <a:gd name="connsiteX66" fmla="*/ 1102642 w 1183605"/>
              <a:gd name="connsiteY66" fmla="*/ 771525 h 1028700"/>
              <a:gd name="connsiteX67" fmla="*/ 1116930 w 1183605"/>
              <a:gd name="connsiteY67" fmla="*/ 800100 h 1028700"/>
              <a:gd name="connsiteX68" fmla="*/ 1121692 w 1183605"/>
              <a:gd name="connsiteY68" fmla="*/ 847725 h 1028700"/>
              <a:gd name="connsiteX69" fmla="*/ 1107405 w 1183605"/>
              <a:gd name="connsiteY69" fmla="*/ 862012 h 1028700"/>
              <a:gd name="connsiteX70" fmla="*/ 1059780 w 1183605"/>
              <a:gd name="connsiteY70" fmla="*/ 876300 h 1028700"/>
              <a:gd name="connsiteX71" fmla="*/ 1045492 w 1183605"/>
              <a:gd name="connsiteY71" fmla="*/ 890587 h 1028700"/>
              <a:gd name="connsiteX72" fmla="*/ 1016917 w 1183605"/>
              <a:gd name="connsiteY72" fmla="*/ 900112 h 1028700"/>
              <a:gd name="connsiteX73" fmla="*/ 1002630 w 1183605"/>
              <a:gd name="connsiteY73" fmla="*/ 909637 h 1028700"/>
              <a:gd name="connsiteX74" fmla="*/ 997867 w 1183605"/>
              <a:gd name="connsiteY74" fmla="*/ 928687 h 1028700"/>
              <a:gd name="connsiteX75" fmla="*/ 993105 w 1183605"/>
              <a:gd name="connsiteY75" fmla="*/ 971550 h 1028700"/>
              <a:gd name="connsiteX76" fmla="*/ 964530 w 1183605"/>
              <a:gd name="connsiteY76" fmla="*/ 981075 h 1028700"/>
              <a:gd name="connsiteX77" fmla="*/ 950242 w 1183605"/>
              <a:gd name="connsiteY77" fmla="*/ 990600 h 1028700"/>
              <a:gd name="connsiteX78" fmla="*/ 931192 w 1183605"/>
              <a:gd name="connsiteY78" fmla="*/ 995362 h 1028700"/>
              <a:gd name="connsiteX79" fmla="*/ 916905 w 1183605"/>
              <a:gd name="connsiteY79" fmla="*/ 1004887 h 1028700"/>
              <a:gd name="connsiteX80" fmla="*/ 845467 w 1183605"/>
              <a:gd name="connsiteY80" fmla="*/ 1004887 h 1028700"/>
              <a:gd name="connsiteX81" fmla="*/ 726405 w 1183605"/>
              <a:gd name="connsiteY81" fmla="*/ 1000125 h 1028700"/>
              <a:gd name="connsiteX82" fmla="*/ 712117 w 1183605"/>
              <a:gd name="connsiteY82" fmla="*/ 1009650 h 1028700"/>
              <a:gd name="connsiteX83" fmla="*/ 697830 w 1183605"/>
              <a:gd name="connsiteY83" fmla="*/ 1023937 h 1028700"/>
              <a:gd name="connsiteX84" fmla="*/ 678780 w 1183605"/>
              <a:gd name="connsiteY84" fmla="*/ 1028700 h 1028700"/>
              <a:gd name="connsiteX85" fmla="*/ 612105 w 1183605"/>
              <a:gd name="connsiteY85" fmla="*/ 1019175 h 1028700"/>
              <a:gd name="connsiteX86" fmla="*/ 621630 w 1183605"/>
              <a:gd name="connsiteY86" fmla="*/ 1004887 h 1028700"/>
              <a:gd name="connsiteX87" fmla="*/ 650205 w 1183605"/>
              <a:gd name="connsiteY87" fmla="*/ 990600 h 1028700"/>
              <a:gd name="connsiteX88" fmla="*/ 664492 w 1183605"/>
              <a:gd name="connsiteY88" fmla="*/ 976312 h 1028700"/>
              <a:gd name="connsiteX89" fmla="*/ 674017 w 1183605"/>
              <a:gd name="connsiteY89" fmla="*/ 947737 h 1028700"/>
              <a:gd name="connsiteX90" fmla="*/ 659730 w 1183605"/>
              <a:gd name="connsiteY90" fmla="*/ 938212 h 1028700"/>
              <a:gd name="connsiteX91" fmla="*/ 640680 w 1183605"/>
              <a:gd name="connsiteY91" fmla="*/ 919162 h 1028700"/>
              <a:gd name="connsiteX92" fmla="*/ 635917 w 1183605"/>
              <a:gd name="connsiteY92" fmla="*/ 904875 h 1028700"/>
              <a:gd name="connsiteX93" fmla="*/ 593055 w 1183605"/>
              <a:gd name="connsiteY93" fmla="*/ 885825 h 1028700"/>
              <a:gd name="connsiteX94" fmla="*/ 578767 w 1183605"/>
              <a:gd name="connsiteY94" fmla="*/ 881062 h 1028700"/>
              <a:gd name="connsiteX95" fmla="*/ 478755 w 1183605"/>
              <a:gd name="connsiteY95" fmla="*/ 871537 h 1028700"/>
              <a:gd name="connsiteX96" fmla="*/ 440655 w 1183605"/>
              <a:gd name="connsiteY96" fmla="*/ 866775 h 1028700"/>
              <a:gd name="connsiteX97" fmla="*/ 421605 w 1183605"/>
              <a:gd name="connsiteY97" fmla="*/ 862012 h 1028700"/>
              <a:gd name="connsiteX98" fmla="*/ 397792 w 1183605"/>
              <a:gd name="connsiteY98" fmla="*/ 857250 h 1028700"/>
              <a:gd name="connsiteX99" fmla="*/ 345405 w 1183605"/>
              <a:gd name="connsiteY99" fmla="*/ 857250 h 1028700"/>
              <a:gd name="connsiteX100" fmla="*/ 307305 w 1183605"/>
              <a:gd name="connsiteY100" fmla="*/ 847725 h 1028700"/>
              <a:gd name="connsiteX101" fmla="*/ 293017 w 1183605"/>
              <a:gd name="connsiteY101" fmla="*/ 842962 h 1028700"/>
              <a:gd name="connsiteX102" fmla="*/ 269205 w 1183605"/>
              <a:gd name="connsiteY102" fmla="*/ 838200 h 1028700"/>
              <a:gd name="connsiteX103" fmla="*/ 273967 w 1183605"/>
              <a:gd name="connsiteY103" fmla="*/ 790575 h 1028700"/>
              <a:gd name="connsiteX104" fmla="*/ 250155 w 1183605"/>
              <a:gd name="connsiteY104" fmla="*/ 795337 h 1028700"/>
              <a:gd name="connsiteX105" fmla="*/ 212055 w 1183605"/>
              <a:gd name="connsiteY105" fmla="*/ 833437 h 1028700"/>
              <a:gd name="connsiteX106" fmla="*/ 121567 w 1183605"/>
              <a:gd name="connsiteY106" fmla="*/ 828675 h 1028700"/>
              <a:gd name="connsiteX107" fmla="*/ 107280 w 1183605"/>
              <a:gd name="connsiteY107" fmla="*/ 823912 h 1028700"/>
              <a:gd name="connsiteX108" fmla="*/ 50130 w 1183605"/>
              <a:gd name="connsiteY108" fmla="*/ 828675 h 1028700"/>
              <a:gd name="connsiteX109" fmla="*/ 7267 w 1183605"/>
              <a:gd name="connsiteY109" fmla="*/ 823912 h 1028700"/>
              <a:gd name="connsiteX110" fmla="*/ 12030 w 1183605"/>
              <a:gd name="connsiteY110" fmla="*/ 795337 h 1028700"/>
              <a:gd name="connsiteX111" fmla="*/ 26317 w 1183605"/>
              <a:gd name="connsiteY111" fmla="*/ 781050 h 1028700"/>
              <a:gd name="connsiteX112" fmla="*/ 40605 w 1183605"/>
              <a:gd name="connsiteY112" fmla="*/ 771525 h 1028700"/>
              <a:gd name="connsiteX113" fmla="*/ 64417 w 1183605"/>
              <a:gd name="connsiteY113" fmla="*/ 766762 h 1028700"/>
              <a:gd name="connsiteX114" fmla="*/ 83467 w 1183605"/>
              <a:gd name="connsiteY114" fmla="*/ 762000 h 1028700"/>
              <a:gd name="connsiteX115" fmla="*/ 126330 w 1183605"/>
              <a:gd name="connsiteY115" fmla="*/ 738187 h 1028700"/>
              <a:gd name="connsiteX116" fmla="*/ 140617 w 1183605"/>
              <a:gd name="connsiteY116" fmla="*/ 728662 h 1028700"/>
              <a:gd name="connsiteX117" fmla="*/ 169192 w 1183605"/>
              <a:gd name="connsiteY117" fmla="*/ 695325 h 1028700"/>
              <a:gd name="connsiteX118" fmla="*/ 173955 w 1183605"/>
              <a:gd name="connsiteY118" fmla="*/ 681037 h 1028700"/>
              <a:gd name="connsiteX119" fmla="*/ 154905 w 1183605"/>
              <a:gd name="connsiteY119" fmla="*/ 652462 h 1028700"/>
              <a:gd name="connsiteX120" fmla="*/ 140617 w 1183605"/>
              <a:gd name="connsiteY120" fmla="*/ 638175 h 1028700"/>
              <a:gd name="connsiteX121" fmla="*/ 145380 w 1183605"/>
              <a:gd name="connsiteY121" fmla="*/ 576262 h 1028700"/>
              <a:gd name="connsiteX122" fmla="*/ 150142 w 1183605"/>
              <a:gd name="connsiteY122" fmla="*/ 561975 h 1028700"/>
              <a:gd name="connsiteX123" fmla="*/ 154905 w 1183605"/>
              <a:gd name="connsiteY123" fmla="*/ 542925 h 1028700"/>
              <a:gd name="connsiteX124" fmla="*/ 150142 w 1183605"/>
              <a:gd name="connsiteY124" fmla="*/ 509587 h 1028700"/>
              <a:gd name="connsiteX125" fmla="*/ 126330 w 1183605"/>
              <a:gd name="connsiteY125" fmla="*/ 490537 h 1028700"/>
              <a:gd name="connsiteX126" fmla="*/ 97755 w 1183605"/>
              <a:gd name="connsiteY126" fmla="*/ 476250 h 1028700"/>
              <a:gd name="connsiteX127" fmla="*/ 88230 w 1183605"/>
              <a:gd name="connsiteY127" fmla="*/ 461962 h 1028700"/>
              <a:gd name="connsiteX128" fmla="*/ 69180 w 1183605"/>
              <a:gd name="connsiteY128" fmla="*/ 442912 h 1028700"/>
              <a:gd name="connsiteX129" fmla="*/ 83467 w 1183605"/>
              <a:gd name="connsiteY129" fmla="*/ 438150 h 1028700"/>
              <a:gd name="connsiteX130" fmla="*/ 112042 w 1183605"/>
              <a:gd name="connsiteY130" fmla="*/ 419100 h 1028700"/>
              <a:gd name="connsiteX131" fmla="*/ 150142 w 1183605"/>
              <a:gd name="connsiteY131" fmla="*/ 40005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183605" h="1028700">
                <a:moveTo>
                  <a:pt x="150142" y="400050"/>
                </a:moveTo>
                <a:cubicBezTo>
                  <a:pt x="176661" y="453088"/>
                  <a:pt x="139811" y="391441"/>
                  <a:pt x="178717" y="423862"/>
                </a:cubicBezTo>
                <a:cubicBezTo>
                  <a:pt x="184171" y="428407"/>
                  <a:pt x="183222" y="437892"/>
                  <a:pt x="188242" y="442912"/>
                </a:cubicBezTo>
                <a:cubicBezTo>
                  <a:pt x="191792" y="446462"/>
                  <a:pt x="198040" y="445430"/>
                  <a:pt x="202530" y="447675"/>
                </a:cubicBezTo>
                <a:cubicBezTo>
                  <a:pt x="207649" y="450235"/>
                  <a:pt x="212055" y="454025"/>
                  <a:pt x="216817" y="457200"/>
                </a:cubicBezTo>
                <a:cubicBezTo>
                  <a:pt x="254917" y="455612"/>
                  <a:pt x="293217" y="456648"/>
                  <a:pt x="331117" y="452437"/>
                </a:cubicBezTo>
                <a:cubicBezTo>
                  <a:pt x="398080" y="444996"/>
                  <a:pt x="264451" y="429418"/>
                  <a:pt x="373980" y="447675"/>
                </a:cubicBezTo>
                <a:cubicBezTo>
                  <a:pt x="437768" y="441875"/>
                  <a:pt x="416641" y="457501"/>
                  <a:pt x="445417" y="414337"/>
                </a:cubicBezTo>
                <a:lnTo>
                  <a:pt x="445417" y="414337"/>
                </a:lnTo>
                <a:lnTo>
                  <a:pt x="473992" y="395287"/>
                </a:lnTo>
                <a:lnTo>
                  <a:pt x="488280" y="385762"/>
                </a:lnTo>
                <a:cubicBezTo>
                  <a:pt x="491455" y="381000"/>
                  <a:pt x="495550" y="376736"/>
                  <a:pt x="497805" y="371475"/>
                </a:cubicBezTo>
                <a:cubicBezTo>
                  <a:pt x="500383" y="365459"/>
                  <a:pt x="502567" y="358970"/>
                  <a:pt x="502567" y="352425"/>
                </a:cubicBezTo>
                <a:cubicBezTo>
                  <a:pt x="502567" y="300946"/>
                  <a:pt x="503103" y="306404"/>
                  <a:pt x="493042" y="276225"/>
                </a:cubicBezTo>
                <a:cubicBezTo>
                  <a:pt x="491455" y="266700"/>
                  <a:pt x="490622" y="257018"/>
                  <a:pt x="488280" y="247650"/>
                </a:cubicBezTo>
                <a:cubicBezTo>
                  <a:pt x="485845" y="237910"/>
                  <a:pt x="478755" y="219075"/>
                  <a:pt x="478755" y="219075"/>
                </a:cubicBezTo>
                <a:cubicBezTo>
                  <a:pt x="477167" y="195262"/>
                  <a:pt x="477367" y="171263"/>
                  <a:pt x="473992" y="147637"/>
                </a:cubicBezTo>
                <a:cubicBezTo>
                  <a:pt x="472572" y="137698"/>
                  <a:pt x="464467" y="119062"/>
                  <a:pt x="464467" y="119062"/>
                </a:cubicBezTo>
                <a:cubicBezTo>
                  <a:pt x="466055" y="106362"/>
                  <a:pt x="464032" y="92658"/>
                  <a:pt x="469230" y="80962"/>
                </a:cubicBezTo>
                <a:cubicBezTo>
                  <a:pt x="471269" y="76375"/>
                  <a:pt x="478497" y="76200"/>
                  <a:pt x="483517" y="76200"/>
                </a:cubicBezTo>
                <a:cubicBezTo>
                  <a:pt x="524823" y="76200"/>
                  <a:pt x="566067" y="79375"/>
                  <a:pt x="607342" y="80962"/>
                </a:cubicBezTo>
                <a:cubicBezTo>
                  <a:pt x="647030" y="79375"/>
                  <a:pt x="686780" y="78933"/>
                  <a:pt x="726405" y="76200"/>
                </a:cubicBezTo>
                <a:cubicBezTo>
                  <a:pt x="732935" y="75750"/>
                  <a:pt x="739601" y="74364"/>
                  <a:pt x="745455" y="71437"/>
                </a:cubicBezTo>
                <a:cubicBezTo>
                  <a:pt x="755201" y="66564"/>
                  <a:pt x="767912" y="52288"/>
                  <a:pt x="778792" y="47625"/>
                </a:cubicBezTo>
                <a:cubicBezTo>
                  <a:pt x="784808" y="45047"/>
                  <a:pt x="791492" y="44450"/>
                  <a:pt x="797842" y="42862"/>
                </a:cubicBezTo>
                <a:cubicBezTo>
                  <a:pt x="838791" y="15564"/>
                  <a:pt x="786981" y="48292"/>
                  <a:pt x="826417" y="28575"/>
                </a:cubicBezTo>
                <a:cubicBezTo>
                  <a:pt x="831537" y="26015"/>
                  <a:pt x="835474" y="21375"/>
                  <a:pt x="840705" y="19050"/>
                </a:cubicBezTo>
                <a:cubicBezTo>
                  <a:pt x="849880" y="14972"/>
                  <a:pt x="859755" y="12700"/>
                  <a:pt x="869280" y="9525"/>
                </a:cubicBezTo>
                <a:lnTo>
                  <a:pt x="883567" y="4762"/>
                </a:lnTo>
                <a:lnTo>
                  <a:pt x="897855" y="0"/>
                </a:lnTo>
                <a:cubicBezTo>
                  <a:pt x="904205" y="1587"/>
                  <a:pt x="911794" y="673"/>
                  <a:pt x="916905" y="4762"/>
                </a:cubicBezTo>
                <a:cubicBezTo>
                  <a:pt x="920825" y="7898"/>
                  <a:pt x="921667" y="14030"/>
                  <a:pt x="921667" y="19050"/>
                </a:cubicBezTo>
                <a:cubicBezTo>
                  <a:pt x="921667" y="41951"/>
                  <a:pt x="916064" y="71718"/>
                  <a:pt x="912142" y="95250"/>
                </a:cubicBezTo>
                <a:cubicBezTo>
                  <a:pt x="913730" y="109537"/>
                  <a:pt x="911992" y="124602"/>
                  <a:pt x="916905" y="138112"/>
                </a:cubicBezTo>
                <a:cubicBezTo>
                  <a:pt x="918861" y="143491"/>
                  <a:pt x="925485" y="147198"/>
                  <a:pt x="931192" y="147637"/>
                </a:cubicBezTo>
                <a:cubicBezTo>
                  <a:pt x="947099" y="148861"/>
                  <a:pt x="962903" y="144012"/>
                  <a:pt x="978817" y="142875"/>
                </a:cubicBezTo>
                <a:cubicBezTo>
                  <a:pt x="1007363" y="140836"/>
                  <a:pt x="1035967" y="139700"/>
                  <a:pt x="1064542" y="138112"/>
                </a:cubicBezTo>
                <a:cubicBezTo>
                  <a:pt x="1069305" y="136525"/>
                  <a:pt x="1073868" y="134113"/>
                  <a:pt x="1078830" y="133350"/>
                </a:cubicBezTo>
                <a:cubicBezTo>
                  <a:pt x="1130349" y="125424"/>
                  <a:pt x="1128680" y="128772"/>
                  <a:pt x="1183605" y="133350"/>
                </a:cubicBezTo>
                <a:cubicBezTo>
                  <a:pt x="1182017" y="144462"/>
                  <a:pt x="1183401" y="156429"/>
                  <a:pt x="1178842" y="166687"/>
                </a:cubicBezTo>
                <a:cubicBezTo>
                  <a:pt x="1174731" y="175937"/>
                  <a:pt x="1152243" y="179290"/>
                  <a:pt x="1145505" y="180975"/>
                </a:cubicBezTo>
                <a:cubicBezTo>
                  <a:pt x="1143917" y="187325"/>
                  <a:pt x="1138944" y="193731"/>
                  <a:pt x="1140742" y="200025"/>
                </a:cubicBezTo>
                <a:cubicBezTo>
                  <a:pt x="1144497" y="213167"/>
                  <a:pt x="1159137" y="215681"/>
                  <a:pt x="1169317" y="219075"/>
                </a:cubicBezTo>
                <a:cubicBezTo>
                  <a:pt x="1170905" y="223837"/>
                  <a:pt x="1174905" y="228410"/>
                  <a:pt x="1174080" y="233362"/>
                </a:cubicBezTo>
                <a:cubicBezTo>
                  <a:pt x="1171220" y="250522"/>
                  <a:pt x="1158335" y="249205"/>
                  <a:pt x="1145505" y="252412"/>
                </a:cubicBezTo>
                <a:cubicBezTo>
                  <a:pt x="1103771" y="294146"/>
                  <a:pt x="1154837" y="241212"/>
                  <a:pt x="1121692" y="280987"/>
                </a:cubicBezTo>
                <a:cubicBezTo>
                  <a:pt x="1117380" y="286161"/>
                  <a:pt x="1111540" y="289959"/>
                  <a:pt x="1107405" y="295275"/>
                </a:cubicBezTo>
                <a:cubicBezTo>
                  <a:pt x="1100377" y="304311"/>
                  <a:pt x="1094705" y="314325"/>
                  <a:pt x="1088355" y="323850"/>
                </a:cubicBezTo>
                <a:lnTo>
                  <a:pt x="1078830" y="338137"/>
                </a:lnTo>
                <a:cubicBezTo>
                  <a:pt x="1077242" y="354012"/>
                  <a:pt x="1077655" y="370216"/>
                  <a:pt x="1074067" y="385762"/>
                </a:cubicBezTo>
                <a:cubicBezTo>
                  <a:pt x="1072780" y="391339"/>
                  <a:pt x="1068850" y="396281"/>
                  <a:pt x="1064542" y="400050"/>
                </a:cubicBezTo>
                <a:cubicBezTo>
                  <a:pt x="1016257" y="442300"/>
                  <a:pt x="987542" y="420893"/>
                  <a:pt x="907380" y="423862"/>
                </a:cubicBezTo>
                <a:cubicBezTo>
                  <a:pt x="898587" y="429724"/>
                  <a:pt x="886009" y="435462"/>
                  <a:pt x="883567" y="447675"/>
                </a:cubicBezTo>
                <a:cubicBezTo>
                  <a:pt x="865728" y="536876"/>
                  <a:pt x="891992" y="478451"/>
                  <a:pt x="869280" y="523875"/>
                </a:cubicBezTo>
                <a:cubicBezTo>
                  <a:pt x="870867" y="533400"/>
                  <a:pt x="869251" y="544066"/>
                  <a:pt x="874042" y="552450"/>
                </a:cubicBezTo>
                <a:cubicBezTo>
                  <a:pt x="876533" y="556809"/>
                  <a:pt x="883503" y="555833"/>
                  <a:pt x="888330" y="557212"/>
                </a:cubicBezTo>
                <a:cubicBezTo>
                  <a:pt x="894624" y="559010"/>
                  <a:pt x="901111" y="560094"/>
                  <a:pt x="907380" y="561975"/>
                </a:cubicBezTo>
                <a:cubicBezTo>
                  <a:pt x="916997" y="564860"/>
                  <a:pt x="926430" y="568325"/>
                  <a:pt x="935955" y="571500"/>
                </a:cubicBezTo>
                <a:lnTo>
                  <a:pt x="978817" y="585787"/>
                </a:lnTo>
                <a:cubicBezTo>
                  <a:pt x="978819" y="585788"/>
                  <a:pt x="1007389" y="595312"/>
                  <a:pt x="1007392" y="595312"/>
                </a:cubicBezTo>
                <a:lnTo>
                  <a:pt x="1083592" y="600075"/>
                </a:lnTo>
                <a:cubicBezTo>
                  <a:pt x="1086767" y="604837"/>
                  <a:pt x="1092307" y="608696"/>
                  <a:pt x="1093117" y="614362"/>
                </a:cubicBezTo>
                <a:cubicBezTo>
                  <a:pt x="1093133" y="614472"/>
                  <a:pt x="1085827" y="645465"/>
                  <a:pt x="1083592" y="647700"/>
                </a:cubicBezTo>
                <a:cubicBezTo>
                  <a:pt x="1080042" y="651250"/>
                  <a:pt x="1074067" y="650875"/>
                  <a:pt x="1069305" y="652462"/>
                </a:cubicBezTo>
                <a:cubicBezTo>
                  <a:pt x="1060446" y="679040"/>
                  <a:pt x="1052527" y="689099"/>
                  <a:pt x="1064542" y="719137"/>
                </a:cubicBezTo>
                <a:cubicBezTo>
                  <a:pt x="1066668" y="724452"/>
                  <a:pt x="1074067" y="725487"/>
                  <a:pt x="1078830" y="728662"/>
                </a:cubicBezTo>
                <a:cubicBezTo>
                  <a:pt x="1091996" y="768166"/>
                  <a:pt x="1069897" y="706037"/>
                  <a:pt x="1102642" y="771525"/>
                </a:cubicBezTo>
                <a:lnTo>
                  <a:pt x="1116930" y="800100"/>
                </a:lnTo>
                <a:cubicBezTo>
                  <a:pt x="1118517" y="815975"/>
                  <a:pt x="1124118" y="831956"/>
                  <a:pt x="1121692" y="847725"/>
                </a:cubicBezTo>
                <a:cubicBezTo>
                  <a:pt x="1120668" y="854382"/>
                  <a:pt x="1113116" y="858443"/>
                  <a:pt x="1107405" y="862012"/>
                </a:cubicBezTo>
                <a:cubicBezTo>
                  <a:pt x="1092663" y="871225"/>
                  <a:pt x="1076270" y="873002"/>
                  <a:pt x="1059780" y="876300"/>
                </a:cubicBezTo>
                <a:cubicBezTo>
                  <a:pt x="1055017" y="881062"/>
                  <a:pt x="1051380" y="887316"/>
                  <a:pt x="1045492" y="890587"/>
                </a:cubicBezTo>
                <a:cubicBezTo>
                  <a:pt x="1036715" y="895463"/>
                  <a:pt x="1016917" y="900112"/>
                  <a:pt x="1016917" y="900112"/>
                </a:cubicBezTo>
                <a:cubicBezTo>
                  <a:pt x="1012155" y="903287"/>
                  <a:pt x="1005805" y="904875"/>
                  <a:pt x="1002630" y="909637"/>
                </a:cubicBezTo>
                <a:cubicBezTo>
                  <a:pt x="998999" y="915083"/>
                  <a:pt x="998862" y="922218"/>
                  <a:pt x="997867" y="928687"/>
                </a:cubicBezTo>
                <a:cubicBezTo>
                  <a:pt x="995681" y="942895"/>
                  <a:pt x="1000823" y="959422"/>
                  <a:pt x="993105" y="971550"/>
                </a:cubicBezTo>
                <a:cubicBezTo>
                  <a:pt x="987715" y="980021"/>
                  <a:pt x="972884" y="975506"/>
                  <a:pt x="964530" y="981075"/>
                </a:cubicBezTo>
                <a:cubicBezTo>
                  <a:pt x="959767" y="984250"/>
                  <a:pt x="955503" y="988345"/>
                  <a:pt x="950242" y="990600"/>
                </a:cubicBezTo>
                <a:cubicBezTo>
                  <a:pt x="944226" y="993178"/>
                  <a:pt x="937542" y="993775"/>
                  <a:pt x="931192" y="995362"/>
                </a:cubicBezTo>
                <a:cubicBezTo>
                  <a:pt x="926430" y="998537"/>
                  <a:pt x="922024" y="1002327"/>
                  <a:pt x="916905" y="1004887"/>
                </a:cubicBezTo>
                <a:cubicBezTo>
                  <a:pt x="893745" y="1016467"/>
                  <a:pt x="872349" y="1007127"/>
                  <a:pt x="845467" y="1004887"/>
                </a:cubicBezTo>
                <a:cubicBezTo>
                  <a:pt x="788238" y="985811"/>
                  <a:pt x="826918" y="994834"/>
                  <a:pt x="726405" y="1000125"/>
                </a:cubicBezTo>
                <a:cubicBezTo>
                  <a:pt x="721642" y="1003300"/>
                  <a:pt x="716514" y="1005986"/>
                  <a:pt x="712117" y="1009650"/>
                </a:cubicBezTo>
                <a:cubicBezTo>
                  <a:pt x="706943" y="1013962"/>
                  <a:pt x="703678" y="1020595"/>
                  <a:pt x="697830" y="1023937"/>
                </a:cubicBezTo>
                <a:cubicBezTo>
                  <a:pt x="692147" y="1027184"/>
                  <a:pt x="685130" y="1027112"/>
                  <a:pt x="678780" y="1028700"/>
                </a:cubicBezTo>
                <a:cubicBezTo>
                  <a:pt x="656555" y="1025525"/>
                  <a:pt x="632829" y="1027810"/>
                  <a:pt x="612105" y="1019175"/>
                </a:cubicBezTo>
                <a:cubicBezTo>
                  <a:pt x="606821" y="1016973"/>
                  <a:pt x="617583" y="1008935"/>
                  <a:pt x="621630" y="1004887"/>
                </a:cubicBezTo>
                <a:cubicBezTo>
                  <a:pt x="630863" y="995654"/>
                  <a:pt x="638584" y="994473"/>
                  <a:pt x="650205" y="990600"/>
                </a:cubicBezTo>
                <a:cubicBezTo>
                  <a:pt x="654967" y="985837"/>
                  <a:pt x="659318" y="980624"/>
                  <a:pt x="664492" y="976312"/>
                </a:cubicBezTo>
                <a:cubicBezTo>
                  <a:pt x="677054" y="965844"/>
                  <a:pt x="688370" y="969267"/>
                  <a:pt x="674017" y="947737"/>
                </a:cubicBezTo>
                <a:cubicBezTo>
                  <a:pt x="670842" y="942975"/>
                  <a:pt x="664492" y="941387"/>
                  <a:pt x="659730" y="938212"/>
                </a:cubicBezTo>
                <a:cubicBezTo>
                  <a:pt x="647029" y="900113"/>
                  <a:pt x="666080" y="944562"/>
                  <a:pt x="640680" y="919162"/>
                </a:cubicBezTo>
                <a:cubicBezTo>
                  <a:pt x="637130" y="915612"/>
                  <a:pt x="639053" y="908795"/>
                  <a:pt x="635917" y="904875"/>
                </a:cubicBezTo>
                <a:cubicBezTo>
                  <a:pt x="627683" y="894583"/>
                  <a:pt x="601788" y="888736"/>
                  <a:pt x="593055" y="885825"/>
                </a:cubicBezTo>
                <a:lnTo>
                  <a:pt x="578767" y="881062"/>
                </a:lnTo>
                <a:cubicBezTo>
                  <a:pt x="537333" y="867251"/>
                  <a:pt x="569472" y="876577"/>
                  <a:pt x="478755" y="871537"/>
                </a:cubicBezTo>
                <a:cubicBezTo>
                  <a:pt x="466055" y="869950"/>
                  <a:pt x="453280" y="868879"/>
                  <a:pt x="440655" y="866775"/>
                </a:cubicBezTo>
                <a:cubicBezTo>
                  <a:pt x="434199" y="865699"/>
                  <a:pt x="427995" y="863432"/>
                  <a:pt x="421605" y="862012"/>
                </a:cubicBezTo>
                <a:cubicBezTo>
                  <a:pt x="413703" y="860256"/>
                  <a:pt x="405730" y="858837"/>
                  <a:pt x="397792" y="857250"/>
                </a:cubicBezTo>
                <a:cubicBezTo>
                  <a:pt x="373391" y="865383"/>
                  <a:pt x="383316" y="864358"/>
                  <a:pt x="345405" y="857250"/>
                </a:cubicBezTo>
                <a:cubicBezTo>
                  <a:pt x="332538" y="854838"/>
                  <a:pt x="319724" y="851865"/>
                  <a:pt x="307305" y="847725"/>
                </a:cubicBezTo>
                <a:cubicBezTo>
                  <a:pt x="302542" y="846137"/>
                  <a:pt x="297887" y="844180"/>
                  <a:pt x="293017" y="842962"/>
                </a:cubicBezTo>
                <a:cubicBezTo>
                  <a:pt x="285164" y="840999"/>
                  <a:pt x="277142" y="839787"/>
                  <a:pt x="269205" y="838200"/>
                </a:cubicBezTo>
                <a:cubicBezTo>
                  <a:pt x="278138" y="824800"/>
                  <a:pt x="292912" y="809520"/>
                  <a:pt x="273967" y="790575"/>
                </a:cubicBezTo>
                <a:cubicBezTo>
                  <a:pt x="268243" y="784851"/>
                  <a:pt x="258092" y="793750"/>
                  <a:pt x="250155" y="795337"/>
                </a:cubicBezTo>
                <a:cubicBezTo>
                  <a:pt x="227167" y="829819"/>
                  <a:pt x="241344" y="818792"/>
                  <a:pt x="212055" y="833437"/>
                </a:cubicBezTo>
                <a:cubicBezTo>
                  <a:pt x="181892" y="831850"/>
                  <a:pt x="151647" y="831410"/>
                  <a:pt x="121567" y="828675"/>
                </a:cubicBezTo>
                <a:cubicBezTo>
                  <a:pt x="116568" y="828221"/>
                  <a:pt x="112300" y="823912"/>
                  <a:pt x="107280" y="823912"/>
                </a:cubicBezTo>
                <a:cubicBezTo>
                  <a:pt x="88164" y="823912"/>
                  <a:pt x="69180" y="827087"/>
                  <a:pt x="50130" y="828675"/>
                </a:cubicBezTo>
                <a:cubicBezTo>
                  <a:pt x="35842" y="827087"/>
                  <a:pt x="18086" y="833378"/>
                  <a:pt x="7267" y="823912"/>
                </a:cubicBezTo>
                <a:cubicBezTo>
                  <a:pt x="0" y="817553"/>
                  <a:pt x="8108" y="804161"/>
                  <a:pt x="12030" y="795337"/>
                </a:cubicBezTo>
                <a:cubicBezTo>
                  <a:pt x="14765" y="789183"/>
                  <a:pt x="21143" y="785362"/>
                  <a:pt x="26317" y="781050"/>
                </a:cubicBezTo>
                <a:cubicBezTo>
                  <a:pt x="30714" y="777386"/>
                  <a:pt x="35246" y="773535"/>
                  <a:pt x="40605" y="771525"/>
                </a:cubicBezTo>
                <a:cubicBezTo>
                  <a:pt x="48184" y="768683"/>
                  <a:pt x="56515" y="768518"/>
                  <a:pt x="64417" y="766762"/>
                </a:cubicBezTo>
                <a:cubicBezTo>
                  <a:pt x="70807" y="765342"/>
                  <a:pt x="77117" y="763587"/>
                  <a:pt x="83467" y="762000"/>
                </a:cubicBezTo>
                <a:cubicBezTo>
                  <a:pt x="128314" y="717153"/>
                  <a:pt x="56396" y="784812"/>
                  <a:pt x="126330" y="738187"/>
                </a:cubicBezTo>
                <a:cubicBezTo>
                  <a:pt x="131092" y="735012"/>
                  <a:pt x="136220" y="732326"/>
                  <a:pt x="140617" y="728662"/>
                </a:cubicBezTo>
                <a:cubicBezTo>
                  <a:pt x="153887" y="717604"/>
                  <a:pt x="158678" y="709344"/>
                  <a:pt x="169192" y="695325"/>
                </a:cubicBezTo>
                <a:cubicBezTo>
                  <a:pt x="170780" y="690562"/>
                  <a:pt x="173955" y="686057"/>
                  <a:pt x="173955" y="681037"/>
                </a:cubicBezTo>
                <a:cubicBezTo>
                  <a:pt x="173955" y="657800"/>
                  <a:pt x="169259" y="664423"/>
                  <a:pt x="154905" y="652462"/>
                </a:cubicBezTo>
                <a:cubicBezTo>
                  <a:pt x="149731" y="648150"/>
                  <a:pt x="145380" y="642937"/>
                  <a:pt x="140617" y="638175"/>
                </a:cubicBezTo>
                <a:cubicBezTo>
                  <a:pt x="142205" y="617537"/>
                  <a:pt x="142813" y="596801"/>
                  <a:pt x="145380" y="576262"/>
                </a:cubicBezTo>
                <a:cubicBezTo>
                  <a:pt x="146003" y="571281"/>
                  <a:pt x="148763" y="566802"/>
                  <a:pt x="150142" y="561975"/>
                </a:cubicBezTo>
                <a:cubicBezTo>
                  <a:pt x="151940" y="555681"/>
                  <a:pt x="153317" y="549275"/>
                  <a:pt x="154905" y="542925"/>
                </a:cubicBezTo>
                <a:cubicBezTo>
                  <a:pt x="153317" y="531812"/>
                  <a:pt x="153368" y="520339"/>
                  <a:pt x="150142" y="509587"/>
                </a:cubicBezTo>
                <a:cubicBezTo>
                  <a:pt x="144475" y="490699"/>
                  <a:pt x="140221" y="497483"/>
                  <a:pt x="126330" y="490537"/>
                </a:cubicBezTo>
                <a:cubicBezTo>
                  <a:pt x="89409" y="472076"/>
                  <a:pt x="133658" y="488217"/>
                  <a:pt x="97755" y="476250"/>
                </a:cubicBezTo>
                <a:cubicBezTo>
                  <a:pt x="94580" y="471487"/>
                  <a:pt x="92700" y="465538"/>
                  <a:pt x="88230" y="461962"/>
                </a:cubicBezTo>
                <a:cubicBezTo>
                  <a:pt x="65139" y="443489"/>
                  <a:pt x="79570" y="474086"/>
                  <a:pt x="69180" y="442912"/>
                </a:cubicBezTo>
                <a:cubicBezTo>
                  <a:pt x="73942" y="441325"/>
                  <a:pt x="79079" y="440588"/>
                  <a:pt x="83467" y="438150"/>
                </a:cubicBezTo>
                <a:cubicBezTo>
                  <a:pt x="93474" y="432591"/>
                  <a:pt x="101182" y="422720"/>
                  <a:pt x="112042" y="419100"/>
                </a:cubicBezTo>
                <a:lnTo>
                  <a:pt x="150142" y="400050"/>
                </a:ln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7" name="Полилиния 246"/>
          <p:cNvSpPr/>
          <p:nvPr/>
        </p:nvSpPr>
        <p:spPr>
          <a:xfrm>
            <a:off x="5354599" y="3089392"/>
            <a:ext cx="1351041" cy="1213909"/>
          </a:xfrm>
          <a:custGeom>
            <a:avLst/>
            <a:gdLst>
              <a:gd name="connsiteX0" fmla="*/ 876648 w 1312416"/>
              <a:gd name="connsiteY0" fmla="*/ 1041215 h 1265052"/>
              <a:gd name="connsiteX1" fmla="*/ 893316 w 1312416"/>
              <a:gd name="connsiteY1" fmla="*/ 1043596 h 1265052"/>
              <a:gd name="connsiteX2" fmla="*/ 900460 w 1312416"/>
              <a:gd name="connsiteY2" fmla="*/ 1048359 h 1265052"/>
              <a:gd name="connsiteX3" fmla="*/ 907604 w 1312416"/>
              <a:gd name="connsiteY3" fmla="*/ 1050740 h 1265052"/>
              <a:gd name="connsiteX4" fmla="*/ 938560 w 1312416"/>
              <a:gd name="connsiteY4" fmla="*/ 1048359 h 1265052"/>
              <a:gd name="connsiteX5" fmla="*/ 952848 w 1312416"/>
              <a:gd name="connsiteY5" fmla="*/ 1034071 h 1265052"/>
              <a:gd name="connsiteX6" fmla="*/ 964754 w 1312416"/>
              <a:gd name="connsiteY6" fmla="*/ 1019784 h 1265052"/>
              <a:gd name="connsiteX7" fmla="*/ 967135 w 1312416"/>
              <a:gd name="connsiteY7" fmla="*/ 1012640 h 1265052"/>
              <a:gd name="connsiteX8" fmla="*/ 971898 w 1312416"/>
              <a:gd name="connsiteY8" fmla="*/ 1000734 h 1265052"/>
              <a:gd name="connsiteX9" fmla="*/ 967135 w 1312416"/>
              <a:gd name="connsiteY9" fmla="*/ 953109 h 1265052"/>
              <a:gd name="connsiteX10" fmla="*/ 962373 w 1312416"/>
              <a:gd name="connsiteY10" fmla="*/ 945965 h 1265052"/>
              <a:gd name="connsiteX11" fmla="*/ 945704 w 1312416"/>
              <a:gd name="connsiteY11" fmla="*/ 936440 h 1265052"/>
              <a:gd name="connsiteX12" fmla="*/ 933798 w 1312416"/>
              <a:gd name="connsiteY12" fmla="*/ 934059 h 1265052"/>
              <a:gd name="connsiteX13" fmla="*/ 912366 w 1312416"/>
              <a:gd name="connsiteY13" fmla="*/ 936440 h 1265052"/>
              <a:gd name="connsiteX14" fmla="*/ 907604 w 1312416"/>
              <a:gd name="connsiteY14" fmla="*/ 943584 h 1265052"/>
              <a:gd name="connsiteX15" fmla="*/ 890935 w 1312416"/>
              <a:gd name="connsiteY15" fmla="*/ 938821 h 1265052"/>
              <a:gd name="connsiteX16" fmla="*/ 893316 w 1312416"/>
              <a:gd name="connsiteY16" fmla="*/ 869765 h 1265052"/>
              <a:gd name="connsiteX17" fmla="*/ 931416 w 1312416"/>
              <a:gd name="connsiteY17" fmla="*/ 872146 h 1265052"/>
              <a:gd name="connsiteX18" fmla="*/ 971898 w 1312416"/>
              <a:gd name="connsiteY18" fmla="*/ 869765 h 1265052"/>
              <a:gd name="connsiteX19" fmla="*/ 974279 w 1312416"/>
              <a:gd name="connsiteY19" fmla="*/ 843571 h 1265052"/>
              <a:gd name="connsiteX20" fmla="*/ 976660 w 1312416"/>
              <a:gd name="connsiteY20" fmla="*/ 834046 h 1265052"/>
              <a:gd name="connsiteX21" fmla="*/ 979041 w 1312416"/>
              <a:gd name="connsiteY21" fmla="*/ 795946 h 1265052"/>
              <a:gd name="connsiteX22" fmla="*/ 1009998 w 1312416"/>
              <a:gd name="connsiteY22" fmla="*/ 793565 h 1265052"/>
              <a:gd name="connsiteX23" fmla="*/ 1017141 w 1312416"/>
              <a:gd name="connsiteY23" fmla="*/ 788802 h 1265052"/>
              <a:gd name="connsiteX24" fmla="*/ 1024285 w 1312416"/>
              <a:gd name="connsiteY24" fmla="*/ 753084 h 1265052"/>
              <a:gd name="connsiteX25" fmla="*/ 1031429 w 1312416"/>
              <a:gd name="connsiteY25" fmla="*/ 745940 h 1265052"/>
              <a:gd name="connsiteX26" fmla="*/ 1036191 w 1312416"/>
              <a:gd name="connsiteY26" fmla="*/ 738796 h 1265052"/>
              <a:gd name="connsiteX27" fmla="*/ 1043335 w 1312416"/>
              <a:gd name="connsiteY27" fmla="*/ 731652 h 1265052"/>
              <a:gd name="connsiteX28" fmla="*/ 1048098 w 1312416"/>
              <a:gd name="connsiteY28" fmla="*/ 724509 h 1265052"/>
              <a:gd name="connsiteX29" fmla="*/ 1069529 w 1312416"/>
              <a:gd name="connsiteY29" fmla="*/ 707840 h 1265052"/>
              <a:gd name="connsiteX30" fmla="*/ 1076673 w 1312416"/>
              <a:gd name="connsiteY30" fmla="*/ 705459 h 1265052"/>
              <a:gd name="connsiteX31" fmla="*/ 1081435 w 1312416"/>
              <a:gd name="connsiteY31" fmla="*/ 698315 h 1265052"/>
              <a:gd name="connsiteX32" fmla="*/ 1083816 w 1312416"/>
              <a:gd name="connsiteY32" fmla="*/ 686409 h 1265052"/>
              <a:gd name="connsiteX33" fmla="*/ 1086198 w 1312416"/>
              <a:gd name="connsiteY33" fmla="*/ 648309 h 1265052"/>
              <a:gd name="connsiteX34" fmla="*/ 1083816 w 1312416"/>
              <a:gd name="connsiteY34" fmla="*/ 612590 h 1265052"/>
              <a:gd name="connsiteX35" fmla="*/ 1074291 w 1312416"/>
              <a:gd name="connsiteY35" fmla="*/ 595921 h 1265052"/>
              <a:gd name="connsiteX36" fmla="*/ 1069529 w 1312416"/>
              <a:gd name="connsiteY36" fmla="*/ 586396 h 1265052"/>
              <a:gd name="connsiteX37" fmla="*/ 1071910 w 1312416"/>
              <a:gd name="connsiteY37" fmla="*/ 562584 h 1265052"/>
              <a:gd name="connsiteX38" fmla="*/ 1079054 w 1312416"/>
              <a:gd name="connsiteY38" fmla="*/ 560202 h 1265052"/>
              <a:gd name="connsiteX39" fmla="*/ 1088579 w 1312416"/>
              <a:gd name="connsiteY39" fmla="*/ 555440 h 1265052"/>
              <a:gd name="connsiteX40" fmla="*/ 1105248 w 1312416"/>
              <a:gd name="connsiteY40" fmla="*/ 550677 h 1265052"/>
              <a:gd name="connsiteX41" fmla="*/ 1102866 w 1312416"/>
              <a:gd name="connsiteY41" fmla="*/ 536390 h 1265052"/>
              <a:gd name="connsiteX42" fmla="*/ 1100485 w 1312416"/>
              <a:gd name="connsiteY42" fmla="*/ 522102 h 1265052"/>
              <a:gd name="connsiteX43" fmla="*/ 1098104 w 1312416"/>
              <a:gd name="connsiteY43" fmla="*/ 514959 h 1265052"/>
              <a:gd name="connsiteX44" fmla="*/ 1095723 w 1312416"/>
              <a:gd name="connsiteY44" fmla="*/ 503052 h 1265052"/>
              <a:gd name="connsiteX45" fmla="*/ 1100485 w 1312416"/>
              <a:gd name="connsiteY45" fmla="*/ 460190 h 1265052"/>
              <a:gd name="connsiteX46" fmla="*/ 1114773 w 1312416"/>
              <a:gd name="connsiteY46" fmla="*/ 455427 h 1265052"/>
              <a:gd name="connsiteX47" fmla="*/ 1138585 w 1312416"/>
              <a:gd name="connsiteY47" fmla="*/ 453046 h 1265052"/>
              <a:gd name="connsiteX48" fmla="*/ 1140966 w 1312416"/>
              <a:gd name="connsiteY48" fmla="*/ 386371 h 1265052"/>
              <a:gd name="connsiteX49" fmla="*/ 1160016 w 1312416"/>
              <a:gd name="connsiteY49" fmla="*/ 383990 h 1265052"/>
              <a:gd name="connsiteX50" fmla="*/ 1162398 w 1312416"/>
              <a:gd name="connsiteY50" fmla="*/ 362559 h 1265052"/>
              <a:gd name="connsiteX51" fmla="*/ 1174304 w 1312416"/>
              <a:gd name="connsiteY51" fmla="*/ 350652 h 1265052"/>
              <a:gd name="connsiteX52" fmla="*/ 1183829 w 1312416"/>
              <a:gd name="connsiteY52" fmla="*/ 348271 h 1265052"/>
              <a:gd name="connsiteX53" fmla="*/ 1190973 w 1312416"/>
              <a:gd name="connsiteY53" fmla="*/ 343509 h 1265052"/>
              <a:gd name="connsiteX54" fmla="*/ 1200498 w 1312416"/>
              <a:gd name="connsiteY54" fmla="*/ 362559 h 1265052"/>
              <a:gd name="connsiteX55" fmla="*/ 1207641 w 1312416"/>
              <a:gd name="connsiteY55" fmla="*/ 364940 h 1265052"/>
              <a:gd name="connsiteX56" fmla="*/ 1252885 w 1312416"/>
              <a:gd name="connsiteY56" fmla="*/ 360177 h 1265052"/>
              <a:gd name="connsiteX57" fmla="*/ 1260029 w 1312416"/>
              <a:gd name="connsiteY57" fmla="*/ 355415 h 1265052"/>
              <a:gd name="connsiteX58" fmla="*/ 1262410 w 1312416"/>
              <a:gd name="connsiteY58" fmla="*/ 348271 h 1265052"/>
              <a:gd name="connsiteX59" fmla="*/ 1279079 w 1312416"/>
              <a:gd name="connsiteY59" fmla="*/ 341127 h 1265052"/>
              <a:gd name="connsiteX60" fmla="*/ 1298129 w 1312416"/>
              <a:gd name="connsiteY60" fmla="*/ 319696 h 1265052"/>
              <a:gd name="connsiteX61" fmla="*/ 1302891 w 1312416"/>
              <a:gd name="connsiteY61" fmla="*/ 305409 h 1265052"/>
              <a:gd name="connsiteX62" fmla="*/ 1305273 w 1312416"/>
              <a:gd name="connsiteY62" fmla="*/ 298265 h 1265052"/>
              <a:gd name="connsiteX63" fmla="*/ 1312416 w 1312416"/>
              <a:gd name="connsiteY63" fmla="*/ 283977 h 1265052"/>
              <a:gd name="connsiteX64" fmla="*/ 1305273 w 1312416"/>
              <a:gd name="connsiteY64" fmla="*/ 262546 h 1265052"/>
              <a:gd name="connsiteX65" fmla="*/ 1298129 w 1312416"/>
              <a:gd name="connsiteY65" fmla="*/ 260165 h 1265052"/>
              <a:gd name="connsiteX66" fmla="*/ 1283841 w 1312416"/>
              <a:gd name="connsiteY66" fmla="*/ 245877 h 1265052"/>
              <a:gd name="connsiteX67" fmla="*/ 1271935 w 1312416"/>
              <a:gd name="connsiteY67" fmla="*/ 231590 h 1265052"/>
              <a:gd name="connsiteX68" fmla="*/ 1269554 w 1312416"/>
              <a:gd name="connsiteY68" fmla="*/ 212540 h 1265052"/>
              <a:gd name="connsiteX69" fmla="*/ 1267173 w 1312416"/>
              <a:gd name="connsiteY69" fmla="*/ 205396 h 1265052"/>
              <a:gd name="connsiteX70" fmla="*/ 1281460 w 1312416"/>
              <a:gd name="connsiteY70" fmla="*/ 198252 h 1265052"/>
              <a:gd name="connsiteX71" fmla="*/ 1286223 w 1312416"/>
              <a:gd name="connsiteY71" fmla="*/ 191109 h 1265052"/>
              <a:gd name="connsiteX72" fmla="*/ 1290985 w 1312416"/>
              <a:gd name="connsiteY72" fmla="*/ 176821 h 1265052"/>
              <a:gd name="connsiteX73" fmla="*/ 1286223 w 1312416"/>
              <a:gd name="connsiteY73" fmla="*/ 157771 h 1265052"/>
              <a:gd name="connsiteX74" fmla="*/ 1271935 w 1312416"/>
              <a:gd name="connsiteY74" fmla="*/ 143484 h 1265052"/>
              <a:gd name="connsiteX75" fmla="*/ 1264791 w 1312416"/>
              <a:gd name="connsiteY75" fmla="*/ 136340 h 1265052"/>
              <a:gd name="connsiteX76" fmla="*/ 1257648 w 1312416"/>
              <a:gd name="connsiteY76" fmla="*/ 129196 h 1265052"/>
              <a:gd name="connsiteX77" fmla="*/ 1238598 w 1312416"/>
              <a:gd name="connsiteY77" fmla="*/ 107765 h 1265052"/>
              <a:gd name="connsiteX78" fmla="*/ 1224310 w 1312416"/>
              <a:gd name="connsiteY78" fmla="*/ 98240 h 1265052"/>
              <a:gd name="connsiteX79" fmla="*/ 1217166 w 1312416"/>
              <a:gd name="connsiteY79" fmla="*/ 91096 h 1265052"/>
              <a:gd name="connsiteX80" fmla="*/ 1195735 w 1312416"/>
              <a:gd name="connsiteY80" fmla="*/ 74427 h 1265052"/>
              <a:gd name="connsiteX81" fmla="*/ 1193354 w 1312416"/>
              <a:gd name="connsiteY81" fmla="*/ 67284 h 1265052"/>
              <a:gd name="connsiteX82" fmla="*/ 1195735 w 1312416"/>
              <a:gd name="connsiteY82" fmla="*/ 48234 h 1265052"/>
              <a:gd name="connsiteX83" fmla="*/ 1202879 w 1312416"/>
              <a:gd name="connsiteY83" fmla="*/ 45852 h 1265052"/>
              <a:gd name="connsiteX84" fmla="*/ 1212404 w 1312416"/>
              <a:gd name="connsiteY84" fmla="*/ 41090 h 1265052"/>
              <a:gd name="connsiteX85" fmla="*/ 1250504 w 1312416"/>
              <a:gd name="connsiteY85" fmla="*/ 38709 h 1265052"/>
              <a:gd name="connsiteX86" fmla="*/ 1257648 w 1312416"/>
              <a:gd name="connsiteY86" fmla="*/ 33946 h 1265052"/>
              <a:gd name="connsiteX87" fmla="*/ 1264791 w 1312416"/>
              <a:gd name="connsiteY87" fmla="*/ 31565 h 1265052"/>
              <a:gd name="connsiteX88" fmla="*/ 1252885 w 1312416"/>
              <a:gd name="connsiteY88" fmla="*/ 17277 h 1265052"/>
              <a:gd name="connsiteX89" fmla="*/ 1245741 w 1312416"/>
              <a:gd name="connsiteY89" fmla="*/ 12515 h 1265052"/>
              <a:gd name="connsiteX90" fmla="*/ 1233835 w 1312416"/>
              <a:gd name="connsiteY90" fmla="*/ 609 h 1265052"/>
              <a:gd name="connsiteX91" fmla="*/ 1207641 w 1312416"/>
              <a:gd name="connsiteY91" fmla="*/ 5371 h 1265052"/>
              <a:gd name="connsiteX92" fmla="*/ 1200498 w 1312416"/>
              <a:gd name="connsiteY92" fmla="*/ 10134 h 1265052"/>
              <a:gd name="connsiteX93" fmla="*/ 1195735 w 1312416"/>
              <a:gd name="connsiteY93" fmla="*/ 19659 h 1265052"/>
              <a:gd name="connsiteX94" fmla="*/ 1190973 w 1312416"/>
              <a:gd name="connsiteY94" fmla="*/ 26802 h 1265052"/>
              <a:gd name="connsiteX95" fmla="*/ 1176685 w 1312416"/>
              <a:gd name="connsiteY95" fmla="*/ 41090 h 1265052"/>
              <a:gd name="connsiteX96" fmla="*/ 1164779 w 1312416"/>
              <a:gd name="connsiteY96" fmla="*/ 55377 h 1265052"/>
              <a:gd name="connsiteX97" fmla="*/ 1152873 w 1312416"/>
              <a:gd name="connsiteY97" fmla="*/ 67284 h 1265052"/>
              <a:gd name="connsiteX98" fmla="*/ 1138585 w 1312416"/>
              <a:gd name="connsiteY98" fmla="*/ 83952 h 1265052"/>
              <a:gd name="connsiteX99" fmla="*/ 1124298 w 1312416"/>
              <a:gd name="connsiteY99" fmla="*/ 88715 h 1265052"/>
              <a:gd name="connsiteX100" fmla="*/ 1117154 w 1312416"/>
              <a:gd name="connsiteY100" fmla="*/ 91096 h 1265052"/>
              <a:gd name="connsiteX101" fmla="*/ 1110010 w 1312416"/>
              <a:gd name="connsiteY101" fmla="*/ 93477 h 1265052"/>
              <a:gd name="connsiteX102" fmla="*/ 1093341 w 1312416"/>
              <a:gd name="connsiteY102" fmla="*/ 100621 h 1265052"/>
              <a:gd name="connsiteX103" fmla="*/ 1086198 w 1312416"/>
              <a:gd name="connsiteY103" fmla="*/ 105384 h 1265052"/>
              <a:gd name="connsiteX104" fmla="*/ 1036191 w 1312416"/>
              <a:gd name="connsiteY104" fmla="*/ 100621 h 1265052"/>
              <a:gd name="connsiteX105" fmla="*/ 1021904 w 1312416"/>
              <a:gd name="connsiteY105" fmla="*/ 95859 h 1265052"/>
              <a:gd name="connsiteX106" fmla="*/ 1005235 w 1312416"/>
              <a:gd name="connsiteY106" fmla="*/ 91096 h 1265052"/>
              <a:gd name="connsiteX107" fmla="*/ 959991 w 1312416"/>
              <a:gd name="connsiteY107" fmla="*/ 93477 h 1265052"/>
              <a:gd name="connsiteX108" fmla="*/ 952848 w 1312416"/>
              <a:gd name="connsiteY108" fmla="*/ 98240 h 1265052"/>
              <a:gd name="connsiteX109" fmla="*/ 945704 w 1312416"/>
              <a:gd name="connsiteY109" fmla="*/ 100621 h 1265052"/>
              <a:gd name="connsiteX110" fmla="*/ 931416 w 1312416"/>
              <a:gd name="connsiteY110" fmla="*/ 110146 h 1265052"/>
              <a:gd name="connsiteX111" fmla="*/ 924273 w 1312416"/>
              <a:gd name="connsiteY111" fmla="*/ 126815 h 1265052"/>
              <a:gd name="connsiteX112" fmla="*/ 919510 w 1312416"/>
              <a:gd name="connsiteY112" fmla="*/ 141102 h 1265052"/>
              <a:gd name="connsiteX113" fmla="*/ 917129 w 1312416"/>
              <a:gd name="connsiteY113" fmla="*/ 148246 h 1265052"/>
              <a:gd name="connsiteX114" fmla="*/ 909985 w 1312416"/>
              <a:gd name="connsiteY114" fmla="*/ 153009 h 1265052"/>
              <a:gd name="connsiteX115" fmla="*/ 902841 w 1312416"/>
              <a:gd name="connsiteY115" fmla="*/ 160152 h 1265052"/>
              <a:gd name="connsiteX116" fmla="*/ 890935 w 1312416"/>
              <a:gd name="connsiteY116" fmla="*/ 162534 h 1265052"/>
              <a:gd name="connsiteX117" fmla="*/ 859979 w 1312416"/>
              <a:gd name="connsiteY117" fmla="*/ 169677 h 1265052"/>
              <a:gd name="connsiteX118" fmla="*/ 855216 w 1312416"/>
              <a:gd name="connsiteY118" fmla="*/ 176821 h 1265052"/>
              <a:gd name="connsiteX119" fmla="*/ 852835 w 1312416"/>
              <a:gd name="connsiteY119" fmla="*/ 188727 h 1265052"/>
              <a:gd name="connsiteX120" fmla="*/ 850454 w 1312416"/>
              <a:gd name="connsiteY120" fmla="*/ 195871 h 1265052"/>
              <a:gd name="connsiteX121" fmla="*/ 857598 w 1312416"/>
              <a:gd name="connsiteY121" fmla="*/ 222065 h 1265052"/>
              <a:gd name="connsiteX122" fmla="*/ 862360 w 1312416"/>
              <a:gd name="connsiteY122" fmla="*/ 236352 h 1265052"/>
              <a:gd name="connsiteX123" fmla="*/ 867123 w 1312416"/>
              <a:gd name="connsiteY123" fmla="*/ 245877 h 1265052"/>
              <a:gd name="connsiteX124" fmla="*/ 864741 w 1312416"/>
              <a:gd name="connsiteY124" fmla="*/ 295884 h 1265052"/>
              <a:gd name="connsiteX125" fmla="*/ 850454 w 1312416"/>
              <a:gd name="connsiteY125" fmla="*/ 300646 h 1265052"/>
              <a:gd name="connsiteX126" fmla="*/ 798066 w 1312416"/>
              <a:gd name="connsiteY126" fmla="*/ 298265 h 1265052"/>
              <a:gd name="connsiteX127" fmla="*/ 776635 w 1312416"/>
              <a:gd name="connsiteY127" fmla="*/ 288740 h 1265052"/>
              <a:gd name="connsiteX128" fmla="*/ 764729 w 1312416"/>
              <a:gd name="connsiteY128" fmla="*/ 286359 h 1265052"/>
              <a:gd name="connsiteX129" fmla="*/ 729010 w 1312416"/>
              <a:gd name="connsiteY129" fmla="*/ 293502 h 1265052"/>
              <a:gd name="connsiteX130" fmla="*/ 721866 w 1312416"/>
              <a:gd name="connsiteY130" fmla="*/ 300646 h 1265052"/>
              <a:gd name="connsiteX131" fmla="*/ 712341 w 1312416"/>
              <a:gd name="connsiteY131" fmla="*/ 314934 h 1265052"/>
              <a:gd name="connsiteX132" fmla="*/ 709960 w 1312416"/>
              <a:gd name="connsiteY132" fmla="*/ 329221 h 1265052"/>
              <a:gd name="connsiteX133" fmla="*/ 705198 w 1312416"/>
              <a:gd name="connsiteY133" fmla="*/ 345890 h 1265052"/>
              <a:gd name="connsiteX134" fmla="*/ 702816 w 1312416"/>
              <a:gd name="connsiteY134" fmla="*/ 355415 h 1265052"/>
              <a:gd name="connsiteX135" fmla="*/ 695673 w 1312416"/>
              <a:gd name="connsiteY135" fmla="*/ 362559 h 1265052"/>
              <a:gd name="connsiteX136" fmla="*/ 690910 w 1312416"/>
              <a:gd name="connsiteY136" fmla="*/ 369702 h 1265052"/>
              <a:gd name="connsiteX137" fmla="*/ 681385 w 1312416"/>
              <a:gd name="connsiteY137" fmla="*/ 374465 h 1265052"/>
              <a:gd name="connsiteX138" fmla="*/ 674241 w 1312416"/>
              <a:gd name="connsiteY138" fmla="*/ 379227 h 1265052"/>
              <a:gd name="connsiteX139" fmla="*/ 669479 w 1312416"/>
              <a:gd name="connsiteY139" fmla="*/ 388752 h 1265052"/>
              <a:gd name="connsiteX140" fmla="*/ 667098 w 1312416"/>
              <a:gd name="connsiteY140" fmla="*/ 395896 h 1265052"/>
              <a:gd name="connsiteX141" fmla="*/ 662335 w 1312416"/>
              <a:gd name="connsiteY141" fmla="*/ 403040 h 1265052"/>
              <a:gd name="connsiteX142" fmla="*/ 671860 w 1312416"/>
              <a:gd name="connsiteY142" fmla="*/ 429234 h 1265052"/>
              <a:gd name="connsiteX143" fmla="*/ 679004 w 1312416"/>
              <a:gd name="connsiteY143" fmla="*/ 431615 h 1265052"/>
              <a:gd name="connsiteX144" fmla="*/ 683766 w 1312416"/>
              <a:gd name="connsiteY144" fmla="*/ 438759 h 1265052"/>
              <a:gd name="connsiteX145" fmla="*/ 688529 w 1312416"/>
              <a:gd name="connsiteY145" fmla="*/ 455427 h 1265052"/>
              <a:gd name="connsiteX146" fmla="*/ 686148 w 1312416"/>
              <a:gd name="connsiteY146" fmla="*/ 464952 h 1265052"/>
              <a:gd name="connsiteX147" fmla="*/ 662335 w 1312416"/>
              <a:gd name="connsiteY147" fmla="*/ 467334 h 1265052"/>
              <a:gd name="connsiteX148" fmla="*/ 655191 w 1312416"/>
              <a:gd name="connsiteY148" fmla="*/ 469715 h 1265052"/>
              <a:gd name="connsiteX149" fmla="*/ 648048 w 1312416"/>
              <a:gd name="connsiteY149" fmla="*/ 474477 h 1265052"/>
              <a:gd name="connsiteX150" fmla="*/ 645666 w 1312416"/>
              <a:gd name="connsiteY150" fmla="*/ 481621 h 1265052"/>
              <a:gd name="connsiteX151" fmla="*/ 619473 w 1312416"/>
              <a:gd name="connsiteY151" fmla="*/ 484002 h 1265052"/>
              <a:gd name="connsiteX152" fmla="*/ 590898 w 1312416"/>
              <a:gd name="connsiteY152" fmla="*/ 488765 h 1265052"/>
              <a:gd name="connsiteX153" fmla="*/ 581373 w 1312416"/>
              <a:gd name="connsiteY153" fmla="*/ 495909 h 1265052"/>
              <a:gd name="connsiteX154" fmla="*/ 574229 w 1312416"/>
              <a:gd name="connsiteY154" fmla="*/ 498290 h 1265052"/>
              <a:gd name="connsiteX155" fmla="*/ 564704 w 1312416"/>
              <a:gd name="connsiteY155" fmla="*/ 503052 h 1265052"/>
              <a:gd name="connsiteX156" fmla="*/ 550416 w 1312416"/>
              <a:gd name="connsiteY156" fmla="*/ 507815 h 1265052"/>
              <a:gd name="connsiteX157" fmla="*/ 545654 w 1312416"/>
              <a:gd name="connsiteY157" fmla="*/ 514959 h 1265052"/>
              <a:gd name="connsiteX158" fmla="*/ 528985 w 1312416"/>
              <a:gd name="connsiteY158" fmla="*/ 529246 h 1265052"/>
              <a:gd name="connsiteX159" fmla="*/ 524223 w 1312416"/>
              <a:gd name="connsiteY159" fmla="*/ 536390 h 1265052"/>
              <a:gd name="connsiteX160" fmla="*/ 517079 w 1312416"/>
              <a:gd name="connsiteY160" fmla="*/ 543534 h 1265052"/>
              <a:gd name="connsiteX161" fmla="*/ 505173 w 1312416"/>
              <a:gd name="connsiteY161" fmla="*/ 560202 h 1265052"/>
              <a:gd name="connsiteX162" fmla="*/ 498029 w 1312416"/>
              <a:gd name="connsiteY162" fmla="*/ 562584 h 1265052"/>
              <a:gd name="connsiteX163" fmla="*/ 490885 w 1312416"/>
              <a:gd name="connsiteY163" fmla="*/ 567346 h 1265052"/>
              <a:gd name="connsiteX164" fmla="*/ 478979 w 1312416"/>
              <a:gd name="connsiteY164" fmla="*/ 569727 h 1265052"/>
              <a:gd name="connsiteX165" fmla="*/ 471835 w 1312416"/>
              <a:gd name="connsiteY165" fmla="*/ 572109 h 1265052"/>
              <a:gd name="connsiteX166" fmla="*/ 443260 w 1312416"/>
              <a:gd name="connsiteY166" fmla="*/ 574490 h 1265052"/>
              <a:gd name="connsiteX167" fmla="*/ 386110 w 1312416"/>
              <a:gd name="connsiteY167" fmla="*/ 572109 h 1265052"/>
              <a:gd name="connsiteX168" fmla="*/ 359916 w 1312416"/>
              <a:gd name="connsiteY168" fmla="*/ 569727 h 1265052"/>
              <a:gd name="connsiteX169" fmla="*/ 345629 w 1312416"/>
              <a:gd name="connsiteY169" fmla="*/ 564965 h 1265052"/>
              <a:gd name="connsiteX170" fmla="*/ 331341 w 1312416"/>
              <a:gd name="connsiteY170" fmla="*/ 567346 h 1265052"/>
              <a:gd name="connsiteX171" fmla="*/ 314673 w 1312416"/>
              <a:gd name="connsiteY171" fmla="*/ 576871 h 1265052"/>
              <a:gd name="connsiteX172" fmla="*/ 300385 w 1312416"/>
              <a:gd name="connsiteY172" fmla="*/ 591159 h 1265052"/>
              <a:gd name="connsiteX173" fmla="*/ 293241 w 1312416"/>
              <a:gd name="connsiteY173" fmla="*/ 595921 h 1265052"/>
              <a:gd name="connsiteX174" fmla="*/ 290860 w 1312416"/>
              <a:gd name="connsiteY174" fmla="*/ 605446 h 1265052"/>
              <a:gd name="connsiteX175" fmla="*/ 288479 w 1312416"/>
              <a:gd name="connsiteY175" fmla="*/ 617352 h 1265052"/>
              <a:gd name="connsiteX176" fmla="*/ 286098 w 1312416"/>
              <a:gd name="connsiteY176" fmla="*/ 624496 h 1265052"/>
              <a:gd name="connsiteX177" fmla="*/ 278954 w 1312416"/>
              <a:gd name="connsiteY177" fmla="*/ 629259 h 1265052"/>
              <a:gd name="connsiteX178" fmla="*/ 274191 w 1312416"/>
              <a:gd name="connsiteY178" fmla="*/ 714984 h 1265052"/>
              <a:gd name="connsiteX179" fmla="*/ 267048 w 1312416"/>
              <a:gd name="connsiteY179" fmla="*/ 729271 h 1265052"/>
              <a:gd name="connsiteX180" fmla="*/ 255141 w 1312416"/>
              <a:gd name="connsiteY180" fmla="*/ 750702 h 1265052"/>
              <a:gd name="connsiteX181" fmla="*/ 247998 w 1312416"/>
              <a:gd name="connsiteY181" fmla="*/ 755465 h 1265052"/>
              <a:gd name="connsiteX182" fmla="*/ 233710 w 1312416"/>
              <a:gd name="connsiteY182" fmla="*/ 769752 h 1265052"/>
              <a:gd name="connsiteX183" fmla="*/ 226566 w 1312416"/>
              <a:gd name="connsiteY183" fmla="*/ 772134 h 1265052"/>
              <a:gd name="connsiteX184" fmla="*/ 219423 w 1312416"/>
              <a:gd name="connsiteY184" fmla="*/ 776896 h 1265052"/>
              <a:gd name="connsiteX185" fmla="*/ 190848 w 1312416"/>
              <a:gd name="connsiteY185" fmla="*/ 781659 h 1265052"/>
              <a:gd name="connsiteX186" fmla="*/ 171798 w 1312416"/>
              <a:gd name="connsiteY186" fmla="*/ 781659 h 1265052"/>
              <a:gd name="connsiteX187" fmla="*/ 143223 w 1312416"/>
              <a:gd name="connsiteY187" fmla="*/ 784040 h 1265052"/>
              <a:gd name="connsiteX188" fmla="*/ 128935 w 1312416"/>
              <a:gd name="connsiteY188" fmla="*/ 793565 h 1265052"/>
              <a:gd name="connsiteX189" fmla="*/ 107504 w 1312416"/>
              <a:gd name="connsiteY189" fmla="*/ 805471 h 1265052"/>
              <a:gd name="connsiteX190" fmla="*/ 109885 w 1312416"/>
              <a:gd name="connsiteY190" fmla="*/ 822140 h 1265052"/>
              <a:gd name="connsiteX191" fmla="*/ 124173 w 1312416"/>
              <a:gd name="connsiteY191" fmla="*/ 826902 h 1265052"/>
              <a:gd name="connsiteX192" fmla="*/ 131316 w 1312416"/>
              <a:gd name="connsiteY192" fmla="*/ 834046 h 1265052"/>
              <a:gd name="connsiteX193" fmla="*/ 114648 w 1312416"/>
              <a:gd name="connsiteY193" fmla="*/ 848334 h 1265052"/>
              <a:gd name="connsiteX194" fmla="*/ 107504 w 1312416"/>
              <a:gd name="connsiteY194" fmla="*/ 853096 h 1265052"/>
              <a:gd name="connsiteX195" fmla="*/ 102741 w 1312416"/>
              <a:gd name="connsiteY195" fmla="*/ 862621 h 1265052"/>
              <a:gd name="connsiteX196" fmla="*/ 74166 w 1312416"/>
              <a:gd name="connsiteY196" fmla="*/ 876909 h 1265052"/>
              <a:gd name="connsiteX197" fmla="*/ 67023 w 1312416"/>
              <a:gd name="connsiteY197" fmla="*/ 881671 h 1265052"/>
              <a:gd name="connsiteX198" fmla="*/ 64641 w 1312416"/>
              <a:gd name="connsiteY198" fmla="*/ 917390 h 1265052"/>
              <a:gd name="connsiteX199" fmla="*/ 50354 w 1312416"/>
              <a:gd name="connsiteY199" fmla="*/ 922152 h 1265052"/>
              <a:gd name="connsiteX200" fmla="*/ 43210 w 1312416"/>
              <a:gd name="connsiteY200" fmla="*/ 924534 h 1265052"/>
              <a:gd name="connsiteX201" fmla="*/ 36066 w 1312416"/>
              <a:gd name="connsiteY201" fmla="*/ 926915 h 1265052"/>
              <a:gd name="connsiteX202" fmla="*/ 26541 w 1312416"/>
              <a:gd name="connsiteY202" fmla="*/ 931677 h 1265052"/>
              <a:gd name="connsiteX203" fmla="*/ 9873 w 1312416"/>
              <a:gd name="connsiteY203" fmla="*/ 953109 h 1265052"/>
              <a:gd name="connsiteX204" fmla="*/ 9873 w 1312416"/>
              <a:gd name="connsiteY204" fmla="*/ 1005496 h 1265052"/>
              <a:gd name="connsiteX205" fmla="*/ 14635 w 1312416"/>
              <a:gd name="connsiteY205" fmla="*/ 1019784 h 1265052"/>
              <a:gd name="connsiteX206" fmla="*/ 31304 w 1312416"/>
              <a:gd name="connsiteY206" fmla="*/ 1029309 h 1265052"/>
              <a:gd name="connsiteX207" fmla="*/ 38448 w 1312416"/>
              <a:gd name="connsiteY207" fmla="*/ 1034071 h 1265052"/>
              <a:gd name="connsiteX208" fmla="*/ 95598 w 1312416"/>
              <a:gd name="connsiteY208" fmla="*/ 1034071 h 1265052"/>
              <a:gd name="connsiteX209" fmla="*/ 100360 w 1312416"/>
              <a:gd name="connsiteY209" fmla="*/ 1048359 h 1265052"/>
              <a:gd name="connsiteX210" fmla="*/ 112266 w 1312416"/>
              <a:gd name="connsiteY210" fmla="*/ 1079315 h 1265052"/>
              <a:gd name="connsiteX211" fmla="*/ 114648 w 1312416"/>
              <a:gd name="connsiteY211" fmla="*/ 1086459 h 1265052"/>
              <a:gd name="connsiteX212" fmla="*/ 121791 w 1312416"/>
              <a:gd name="connsiteY212" fmla="*/ 1088840 h 1265052"/>
              <a:gd name="connsiteX213" fmla="*/ 157510 w 1312416"/>
              <a:gd name="connsiteY213" fmla="*/ 1086459 h 1265052"/>
              <a:gd name="connsiteX214" fmla="*/ 164654 w 1312416"/>
              <a:gd name="connsiteY214" fmla="*/ 1081696 h 1265052"/>
              <a:gd name="connsiteX215" fmla="*/ 178941 w 1312416"/>
              <a:gd name="connsiteY215" fmla="*/ 1067409 h 1265052"/>
              <a:gd name="connsiteX216" fmla="*/ 186085 w 1312416"/>
              <a:gd name="connsiteY216" fmla="*/ 1053121 h 1265052"/>
              <a:gd name="connsiteX217" fmla="*/ 193229 w 1312416"/>
              <a:gd name="connsiteY217" fmla="*/ 1038834 h 1265052"/>
              <a:gd name="connsiteX218" fmla="*/ 200373 w 1312416"/>
              <a:gd name="connsiteY218" fmla="*/ 1034071 h 1265052"/>
              <a:gd name="connsiteX219" fmla="*/ 207516 w 1312416"/>
              <a:gd name="connsiteY219" fmla="*/ 1026927 h 1265052"/>
              <a:gd name="connsiteX220" fmla="*/ 221804 w 1312416"/>
              <a:gd name="connsiteY220" fmla="*/ 1019784 h 1265052"/>
              <a:gd name="connsiteX221" fmla="*/ 236091 w 1312416"/>
              <a:gd name="connsiteY221" fmla="*/ 1012640 h 1265052"/>
              <a:gd name="connsiteX222" fmla="*/ 243235 w 1312416"/>
              <a:gd name="connsiteY222" fmla="*/ 1007877 h 1265052"/>
              <a:gd name="connsiteX223" fmla="*/ 271810 w 1312416"/>
              <a:gd name="connsiteY223" fmla="*/ 1003115 h 1265052"/>
              <a:gd name="connsiteX224" fmla="*/ 302766 w 1312416"/>
              <a:gd name="connsiteY224" fmla="*/ 1003115 h 1265052"/>
              <a:gd name="connsiteX225" fmla="*/ 321816 w 1312416"/>
              <a:gd name="connsiteY225" fmla="*/ 1007877 h 1265052"/>
              <a:gd name="connsiteX226" fmla="*/ 357535 w 1312416"/>
              <a:gd name="connsiteY226" fmla="*/ 1005496 h 1265052"/>
              <a:gd name="connsiteX227" fmla="*/ 362298 w 1312416"/>
              <a:gd name="connsiteY227" fmla="*/ 998352 h 1265052"/>
              <a:gd name="connsiteX228" fmla="*/ 357535 w 1312416"/>
              <a:gd name="connsiteY228" fmla="*/ 984065 h 1265052"/>
              <a:gd name="connsiteX229" fmla="*/ 350391 w 1312416"/>
              <a:gd name="connsiteY229" fmla="*/ 969777 h 1265052"/>
              <a:gd name="connsiteX230" fmla="*/ 336104 w 1312416"/>
              <a:gd name="connsiteY230" fmla="*/ 965015 h 1265052"/>
              <a:gd name="connsiteX231" fmla="*/ 383729 w 1312416"/>
              <a:gd name="connsiteY231" fmla="*/ 967396 h 1265052"/>
              <a:gd name="connsiteX232" fmla="*/ 407541 w 1312416"/>
              <a:gd name="connsiteY232" fmla="*/ 969777 h 1265052"/>
              <a:gd name="connsiteX233" fmla="*/ 417066 w 1312416"/>
              <a:gd name="connsiteY233" fmla="*/ 972159 h 1265052"/>
              <a:gd name="connsiteX234" fmla="*/ 448023 w 1312416"/>
              <a:gd name="connsiteY234" fmla="*/ 974540 h 1265052"/>
              <a:gd name="connsiteX235" fmla="*/ 507554 w 1312416"/>
              <a:gd name="connsiteY235" fmla="*/ 981684 h 1265052"/>
              <a:gd name="connsiteX236" fmla="*/ 528985 w 1312416"/>
              <a:gd name="connsiteY236" fmla="*/ 988827 h 1265052"/>
              <a:gd name="connsiteX237" fmla="*/ 536129 w 1312416"/>
              <a:gd name="connsiteY237" fmla="*/ 991209 h 1265052"/>
              <a:gd name="connsiteX238" fmla="*/ 555179 w 1312416"/>
              <a:gd name="connsiteY238" fmla="*/ 993590 h 1265052"/>
              <a:gd name="connsiteX239" fmla="*/ 562323 w 1312416"/>
              <a:gd name="connsiteY239" fmla="*/ 995971 h 1265052"/>
              <a:gd name="connsiteX240" fmla="*/ 595660 w 1312416"/>
              <a:gd name="connsiteY240" fmla="*/ 1003115 h 1265052"/>
              <a:gd name="connsiteX241" fmla="*/ 612329 w 1312416"/>
              <a:gd name="connsiteY241" fmla="*/ 1005496 h 1265052"/>
              <a:gd name="connsiteX242" fmla="*/ 631379 w 1312416"/>
              <a:gd name="connsiteY242" fmla="*/ 1010259 h 1265052"/>
              <a:gd name="connsiteX243" fmla="*/ 638523 w 1312416"/>
              <a:gd name="connsiteY243" fmla="*/ 1012640 h 1265052"/>
              <a:gd name="connsiteX244" fmla="*/ 650429 w 1312416"/>
              <a:gd name="connsiteY244" fmla="*/ 1015021 h 1265052"/>
              <a:gd name="connsiteX245" fmla="*/ 657573 w 1312416"/>
              <a:gd name="connsiteY245" fmla="*/ 1017402 h 1265052"/>
              <a:gd name="connsiteX246" fmla="*/ 671860 w 1312416"/>
              <a:gd name="connsiteY246" fmla="*/ 1019784 h 1265052"/>
              <a:gd name="connsiteX247" fmla="*/ 686148 w 1312416"/>
              <a:gd name="connsiteY247" fmla="*/ 1024546 h 1265052"/>
              <a:gd name="connsiteX248" fmla="*/ 698054 w 1312416"/>
              <a:gd name="connsiteY248" fmla="*/ 1026927 h 1265052"/>
              <a:gd name="connsiteX249" fmla="*/ 690910 w 1312416"/>
              <a:gd name="connsiteY249" fmla="*/ 1034071 h 1265052"/>
              <a:gd name="connsiteX250" fmla="*/ 683766 w 1312416"/>
              <a:gd name="connsiteY250" fmla="*/ 1038834 h 1265052"/>
              <a:gd name="connsiteX251" fmla="*/ 669479 w 1312416"/>
              <a:gd name="connsiteY251" fmla="*/ 1062646 h 1265052"/>
              <a:gd name="connsiteX252" fmla="*/ 662335 w 1312416"/>
              <a:gd name="connsiteY252" fmla="*/ 1069790 h 1265052"/>
              <a:gd name="connsiteX253" fmla="*/ 657573 w 1312416"/>
              <a:gd name="connsiteY253" fmla="*/ 1076934 h 1265052"/>
              <a:gd name="connsiteX254" fmla="*/ 643285 w 1312416"/>
              <a:gd name="connsiteY254" fmla="*/ 1088840 h 1265052"/>
              <a:gd name="connsiteX255" fmla="*/ 640904 w 1312416"/>
              <a:gd name="connsiteY255" fmla="*/ 1117415 h 1265052"/>
              <a:gd name="connsiteX256" fmla="*/ 631379 w 1312416"/>
              <a:gd name="connsiteY256" fmla="*/ 1129321 h 1265052"/>
              <a:gd name="connsiteX257" fmla="*/ 626616 w 1312416"/>
              <a:gd name="connsiteY257" fmla="*/ 1136465 h 1265052"/>
              <a:gd name="connsiteX258" fmla="*/ 621854 w 1312416"/>
              <a:gd name="connsiteY258" fmla="*/ 1145990 h 1265052"/>
              <a:gd name="connsiteX259" fmla="*/ 607566 w 1312416"/>
              <a:gd name="connsiteY259" fmla="*/ 1160277 h 1265052"/>
              <a:gd name="connsiteX260" fmla="*/ 595660 w 1312416"/>
              <a:gd name="connsiteY260" fmla="*/ 1169802 h 1265052"/>
              <a:gd name="connsiteX261" fmla="*/ 562323 w 1312416"/>
              <a:gd name="connsiteY261" fmla="*/ 1167421 h 1265052"/>
              <a:gd name="connsiteX262" fmla="*/ 548035 w 1312416"/>
              <a:gd name="connsiteY262" fmla="*/ 1169802 h 1265052"/>
              <a:gd name="connsiteX263" fmla="*/ 540891 w 1312416"/>
              <a:gd name="connsiteY263" fmla="*/ 1195996 h 1265052"/>
              <a:gd name="connsiteX264" fmla="*/ 536129 w 1312416"/>
              <a:gd name="connsiteY264" fmla="*/ 1203140 h 1265052"/>
              <a:gd name="connsiteX265" fmla="*/ 526604 w 1312416"/>
              <a:gd name="connsiteY265" fmla="*/ 1219809 h 1265052"/>
              <a:gd name="connsiteX266" fmla="*/ 519460 w 1312416"/>
              <a:gd name="connsiteY266" fmla="*/ 1226952 h 1265052"/>
              <a:gd name="connsiteX267" fmla="*/ 517079 w 1312416"/>
              <a:gd name="connsiteY267" fmla="*/ 1238859 h 1265052"/>
              <a:gd name="connsiteX268" fmla="*/ 509935 w 1312416"/>
              <a:gd name="connsiteY268" fmla="*/ 1246002 h 1265052"/>
              <a:gd name="connsiteX269" fmla="*/ 507554 w 1312416"/>
              <a:gd name="connsiteY269" fmla="*/ 1253146 h 1265052"/>
              <a:gd name="connsiteX270" fmla="*/ 509935 w 1312416"/>
              <a:gd name="connsiteY270" fmla="*/ 1260290 h 1265052"/>
              <a:gd name="connsiteX271" fmla="*/ 524223 w 1312416"/>
              <a:gd name="connsiteY271" fmla="*/ 1265052 h 1265052"/>
              <a:gd name="connsiteX272" fmla="*/ 538510 w 1312416"/>
              <a:gd name="connsiteY272" fmla="*/ 1260290 h 1265052"/>
              <a:gd name="connsiteX273" fmla="*/ 545654 w 1312416"/>
              <a:gd name="connsiteY273" fmla="*/ 1257909 h 1265052"/>
              <a:gd name="connsiteX274" fmla="*/ 552798 w 1312416"/>
              <a:gd name="connsiteY274" fmla="*/ 1253146 h 1265052"/>
              <a:gd name="connsiteX275" fmla="*/ 559941 w 1312416"/>
              <a:gd name="connsiteY275" fmla="*/ 1246002 h 1265052"/>
              <a:gd name="connsiteX276" fmla="*/ 593279 w 1312416"/>
              <a:gd name="connsiteY276" fmla="*/ 1248384 h 1265052"/>
              <a:gd name="connsiteX277" fmla="*/ 595660 w 1312416"/>
              <a:gd name="connsiteY277" fmla="*/ 1255527 h 1265052"/>
              <a:gd name="connsiteX278" fmla="*/ 679004 w 1312416"/>
              <a:gd name="connsiteY278" fmla="*/ 1253146 h 1265052"/>
              <a:gd name="connsiteX279" fmla="*/ 690910 w 1312416"/>
              <a:gd name="connsiteY279" fmla="*/ 1250765 h 1265052"/>
              <a:gd name="connsiteX280" fmla="*/ 714723 w 1312416"/>
              <a:gd name="connsiteY280" fmla="*/ 1248384 h 1265052"/>
              <a:gd name="connsiteX281" fmla="*/ 717104 w 1312416"/>
              <a:gd name="connsiteY281" fmla="*/ 1241240 h 1265052"/>
              <a:gd name="connsiteX282" fmla="*/ 719485 w 1312416"/>
              <a:gd name="connsiteY282" fmla="*/ 1212665 h 1265052"/>
              <a:gd name="connsiteX283" fmla="*/ 726629 w 1312416"/>
              <a:gd name="connsiteY283" fmla="*/ 1207902 h 1265052"/>
              <a:gd name="connsiteX284" fmla="*/ 736154 w 1312416"/>
              <a:gd name="connsiteY284" fmla="*/ 1203140 h 1265052"/>
              <a:gd name="connsiteX285" fmla="*/ 750441 w 1312416"/>
              <a:gd name="connsiteY285" fmla="*/ 1195996 h 1265052"/>
              <a:gd name="connsiteX286" fmla="*/ 752823 w 1312416"/>
              <a:gd name="connsiteY286" fmla="*/ 1186471 h 1265052"/>
              <a:gd name="connsiteX287" fmla="*/ 755204 w 1312416"/>
              <a:gd name="connsiteY287" fmla="*/ 1167421 h 1265052"/>
              <a:gd name="connsiteX288" fmla="*/ 767110 w 1312416"/>
              <a:gd name="connsiteY288" fmla="*/ 1155515 h 1265052"/>
              <a:gd name="connsiteX289" fmla="*/ 769491 w 1312416"/>
              <a:gd name="connsiteY289" fmla="*/ 1134084 h 1265052"/>
              <a:gd name="connsiteX290" fmla="*/ 779016 w 1312416"/>
              <a:gd name="connsiteY290" fmla="*/ 1110271 h 1265052"/>
              <a:gd name="connsiteX291" fmla="*/ 788541 w 1312416"/>
              <a:gd name="connsiteY291" fmla="*/ 1091221 h 1265052"/>
              <a:gd name="connsiteX292" fmla="*/ 793304 w 1312416"/>
              <a:gd name="connsiteY292" fmla="*/ 1076934 h 1265052"/>
              <a:gd name="connsiteX293" fmla="*/ 802829 w 1312416"/>
              <a:gd name="connsiteY293" fmla="*/ 1062646 h 1265052"/>
              <a:gd name="connsiteX294" fmla="*/ 817116 w 1312416"/>
              <a:gd name="connsiteY294" fmla="*/ 1053121 h 1265052"/>
              <a:gd name="connsiteX295" fmla="*/ 848073 w 1312416"/>
              <a:gd name="connsiteY295" fmla="*/ 1048359 h 1265052"/>
              <a:gd name="connsiteX296" fmla="*/ 876648 w 1312416"/>
              <a:gd name="connsiteY296" fmla="*/ 1041215 h 126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12416" h="1265052">
                <a:moveTo>
                  <a:pt x="876648" y="1041215"/>
                </a:moveTo>
                <a:cubicBezTo>
                  <a:pt x="884188" y="1040421"/>
                  <a:pt x="887940" y="1041983"/>
                  <a:pt x="893316" y="1043596"/>
                </a:cubicBezTo>
                <a:cubicBezTo>
                  <a:pt x="896057" y="1044418"/>
                  <a:pt x="897900" y="1047079"/>
                  <a:pt x="900460" y="1048359"/>
                </a:cubicBezTo>
                <a:cubicBezTo>
                  <a:pt x="902705" y="1049482"/>
                  <a:pt x="905223" y="1049946"/>
                  <a:pt x="907604" y="1050740"/>
                </a:cubicBezTo>
                <a:cubicBezTo>
                  <a:pt x="917923" y="1049946"/>
                  <a:pt x="928849" y="1051937"/>
                  <a:pt x="938560" y="1048359"/>
                </a:cubicBezTo>
                <a:cubicBezTo>
                  <a:pt x="944880" y="1046031"/>
                  <a:pt x="948085" y="1038834"/>
                  <a:pt x="952848" y="1034071"/>
                </a:cubicBezTo>
                <a:cubicBezTo>
                  <a:pt x="962013" y="1024906"/>
                  <a:pt x="958124" y="1029727"/>
                  <a:pt x="964754" y="1019784"/>
                </a:cubicBezTo>
                <a:cubicBezTo>
                  <a:pt x="965548" y="1017403"/>
                  <a:pt x="966254" y="1014990"/>
                  <a:pt x="967135" y="1012640"/>
                </a:cubicBezTo>
                <a:cubicBezTo>
                  <a:pt x="968636" y="1008638"/>
                  <a:pt x="971704" y="1005004"/>
                  <a:pt x="971898" y="1000734"/>
                </a:cubicBezTo>
                <a:cubicBezTo>
                  <a:pt x="971985" y="998820"/>
                  <a:pt x="973305" y="965449"/>
                  <a:pt x="967135" y="953109"/>
                </a:cubicBezTo>
                <a:cubicBezTo>
                  <a:pt x="965855" y="950549"/>
                  <a:pt x="964397" y="947989"/>
                  <a:pt x="962373" y="945965"/>
                </a:cubicBezTo>
                <a:cubicBezTo>
                  <a:pt x="959759" y="943351"/>
                  <a:pt x="948507" y="937374"/>
                  <a:pt x="945704" y="936440"/>
                </a:cubicBezTo>
                <a:cubicBezTo>
                  <a:pt x="941864" y="935160"/>
                  <a:pt x="937767" y="934853"/>
                  <a:pt x="933798" y="934059"/>
                </a:cubicBezTo>
                <a:cubicBezTo>
                  <a:pt x="926654" y="934853"/>
                  <a:pt x="919121" y="933984"/>
                  <a:pt x="912366" y="936440"/>
                </a:cubicBezTo>
                <a:cubicBezTo>
                  <a:pt x="909676" y="937418"/>
                  <a:pt x="910448" y="943268"/>
                  <a:pt x="907604" y="943584"/>
                </a:cubicBezTo>
                <a:cubicBezTo>
                  <a:pt x="901861" y="944222"/>
                  <a:pt x="896491" y="940409"/>
                  <a:pt x="890935" y="938821"/>
                </a:cubicBezTo>
                <a:cubicBezTo>
                  <a:pt x="891729" y="915802"/>
                  <a:pt x="881363" y="889453"/>
                  <a:pt x="893316" y="869765"/>
                </a:cubicBezTo>
                <a:cubicBezTo>
                  <a:pt x="899920" y="858888"/>
                  <a:pt x="918691" y="872146"/>
                  <a:pt x="931416" y="872146"/>
                </a:cubicBezTo>
                <a:cubicBezTo>
                  <a:pt x="944933" y="872146"/>
                  <a:pt x="958404" y="870559"/>
                  <a:pt x="971898" y="869765"/>
                </a:cubicBezTo>
                <a:cubicBezTo>
                  <a:pt x="972692" y="861034"/>
                  <a:pt x="973120" y="852261"/>
                  <a:pt x="974279" y="843571"/>
                </a:cubicBezTo>
                <a:cubicBezTo>
                  <a:pt x="974711" y="840327"/>
                  <a:pt x="976334" y="837302"/>
                  <a:pt x="976660" y="834046"/>
                </a:cubicBezTo>
                <a:cubicBezTo>
                  <a:pt x="977926" y="821384"/>
                  <a:pt x="970952" y="805769"/>
                  <a:pt x="979041" y="795946"/>
                </a:cubicBezTo>
                <a:cubicBezTo>
                  <a:pt x="985620" y="787957"/>
                  <a:pt x="999679" y="794359"/>
                  <a:pt x="1009998" y="793565"/>
                </a:cubicBezTo>
                <a:cubicBezTo>
                  <a:pt x="1012379" y="791977"/>
                  <a:pt x="1015117" y="790826"/>
                  <a:pt x="1017141" y="788802"/>
                </a:cubicBezTo>
                <a:cubicBezTo>
                  <a:pt x="1027730" y="778213"/>
                  <a:pt x="1019918" y="769461"/>
                  <a:pt x="1024285" y="753084"/>
                </a:cubicBezTo>
                <a:cubicBezTo>
                  <a:pt x="1025153" y="749830"/>
                  <a:pt x="1029273" y="748527"/>
                  <a:pt x="1031429" y="745940"/>
                </a:cubicBezTo>
                <a:cubicBezTo>
                  <a:pt x="1033261" y="743741"/>
                  <a:pt x="1034359" y="740995"/>
                  <a:pt x="1036191" y="738796"/>
                </a:cubicBezTo>
                <a:cubicBezTo>
                  <a:pt x="1038347" y="736209"/>
                  <a:pt x="1041179" y="734239"/>
                  <a:pt x="1043335" y="731652"/>
                </a:cubicBezTo>
                <a:cubicBezTo>
                  <a:pt x="1045167" y="729454"/>
                  <a:pt x="1046266" y="726707"/>
                  <a:pt x="1048098" y="724509"/>
                </a:cubicBezTo>
                <a:cubicBezTo>
                  <a:pt x="1052841" y="718818"/>
                  <a:pt x="1063398" y="709883"/>
                  <a:pt x="1069529" y="707840"/>
                </a:cubicBezTo>
                <a:lnTo>
                  <a:pt x="1076673" y="705459"/>
                </a:lnTo>
                <a:cubicBezTo>
                  <a:pt x="1078260" y="703078"/>
                  <a:pt x="1080430" y="700995"/>
                  <a:pt x="1081435" y="698315"/>
                </a:cubicBezTo>
                <a:cubicBezTo>
                  <a:pt x="1082856" y="694525"/>
                  <a:pt x="1083432" y="690438"/>
                  <a:pt x="1083816" y="686409"/>
                </a:cubicBezTo>
                <a:cubicBezTo>
                  <a:pt x="1085023" y="673742"/>
                  <a:pt x="1085404" y="661009"/>
                  <a:pt x="1086198" y="648309"/>
                </a:cubicBezTo>
                <a:cubicBezTo>
                  <a:pt x="1085404" y="636403"/>
                  <a:pt x="1085134" y="624450"/>
                  <a:pt x="1083816" y="612590"/>
                </a:cubicBezTo>
                <a:cubicBezTo>
                  <a:pt x="1082931" y="604622"/>
                  <a:pt x="1078592" y="602803"/>
                  <a:pt x="1074291" y="595921"/>
                </a:cubicBezTo>
                <a:cubicBezTo>
                  <a:pt x="1072410" y="592911"/>
                  <a:pt x="1071116" y="589571"/>
                  <a:pt x="1069529" y="586396"/>
                </a:cubicBezTo>
                <a:cubicBezTo>
                  <a:pt x="1070323" y="578459"/>
                  <a:pt x="1069184" y="570081"/>
                  <a:pt x="1071910" y="562584"/>
                </a:cubicBezTo>
                <a:cubicBezTo>
                  <a:pt x="1072768" y="560225"/>
                  <a:pt x="1076747" y="561191"/>
                  <a:pt x="1079054" y="560202"/>
                </a:cubicBezTo>
                <a:cubicBezTo>
                  <a:pt x="1082317" y="558804"/>
                  <a:pt x="1085316" y="556838"/>
                  <a:pt x="1088579" y="555440"/>
                </a:cubicBezTo>
                <a:cubicBezTo>
                  <a:pt x="1093358" y="553392"/>
                  <a:pt x="1100420" y="551884"/>
                  <a:pt x="1105248" y="550677"/>
                </a:cubicBezTo>
                <a:cubicBezTo>
                  <a:pt x="1109884" y="536770"/>
                  <a:pt x="1107482" y="550239"/>
                  <a:pt x="1102866" y="536390"/>
                </a:cubicBezTo>
                <a:cubicBezTo>
                  <a:pt x="1101339" y="531809"/>
                  <a:pt x="1101532" y="526815"/>
                  <a:pt x="1100485" y="522102"/>
                </a:cubicBezTo>
                <a:cubicBezTo>
                  <a:pt x="1099941" y="519652"/>
                  <a:pt x="1098713" y="517394"/>
                  <a:pt x="1098104" y="514959"/>
                </a:cubicBezTo>
                <a:cubicBezTo>
                  <a:pt x="1097122" y="511032"/>
                  <a:pt x="1096517" y="507021"/>
                  <a:pt x="1095723" y="503052"/>
                </a:cubicBezTo>
                <a:cubicBezTo>
                  <a:pt x="1097310" y="488765"/>
                  <a:pt x="1095146" y="473537"/>
                  <a:pt x="1100485" y="460190"/>
                </a:cubicBezTo>
                <a:cubicBezTo>
                  <a:pt x="1102350" y="455529"/>
                  <a:pt x="1109778" y="455926"/>
                  <a:pt x="1114773" y="455427"/>
                </a:cubicBezTo>
                <a:lnTo>
                  <a:pt x="1138585" y="453046"/>
                </a:lnTo>
                <a:cubicBezTo>
                  <a:pt x="1139379" y="430821"/>
                  <a:pt x="1134374" y="407611"/>
                  <a:pt x="1140966" y="386371"/>
                </a:cubicBezTo>
                <a:cubicBezTo>
                  <a:pt x="1142863" y="380259"/>
                  <a:pt x="1155735" y="388747"/>
                  <a:pt x="1160016" y="383990"/>
                </a:cubicBezTo>
                <a:cubicBezTo>
                  <a:pt x="1164824" y="378648"/>
                  <a:pt x="1160655" y="369532"/>
                  <a:pt x="1162398" y="362559"/>
                </a:cubicBezTo>
                <a:cubicBezTo>
                  <a:pt x="1163668" y="357479"/>
                  <a:pt x="1169858" y="352557"/>
                  <a:pt x="1174304" y="350652"/>
                </a:cubicBezTo>
                <a:cubicBezTo>
                  <a:pt x="1177312" y="349363"/>
                  <a:pt x="1180654" y="349065"/>
                  <a:pt x="1183829" y="348271"/>
                </a:cubicBezTo>
                <a:cubicBezTo>
                  <a:pt x="1186210" y="346684"/>
                  <a:pt x="1188150" y="343979"/>
                  <a:pt x="1190973" y="343509"/>
                </a:cubicBezTo>
                <a:cubicBezTo>
                  <a:pt x="1203387" y="341440"/>
                  <a:pt x="1197882" y="357326"/>
                  <a:pt x="1200498" y="362559"/>
                </a:cubicBezTo>
                <a:cubicBezTo>
                  <a:pt x="1201620" y="364804"/>
                  <a:pt x="1205260" y="364146"/>
                  <a:pt x="1207641" y="364940"/>
                </a:cubicBezTo>
                <a:cubicBezTo>
                  <a:pt x="1211160" y="364720"/>
                  <a:pt x="1240986" y="366127"/>
                  <a:pt x="1252885" y="360177"/>
                </a:cubicBezTo>
                <a:cubicBezTo>
                  <a:pt x="1255445" y="358897"/>
                  <a:pt x="1257648" y="357002"/>
                  <a:pt x="1260029" y="355415"/>
                </a:cubicBezTo>
                <a:cubicBezTo>
                  <a:pt x="1260823" y="353034"/>
                  <a:pt x="1260842" y="350231"/>
                  <a:pt x="1262410" y="348271"/>
                </a:cubicBezTo>
                <a:cubicBezTo>
                  <a:pt x="1266520" y="343134"/>
                  <a:pt x="1273361" y="342557"/>
                  <a:pt x="1279079" y="341127"/>
                </a:cubicBezTo>
                <a:cubicBezTo>
                  <a:pt x="1295390" y="324816"/>
                  <a:pt x="1289630" y="332444"/>
                  <a:pt x="1298129" y="319696"/>
                </a:cubicBezTo>
                <a:lnTo>
                  <a:pt x="1302891" y="305409"/>
                </a:lnTo>
                <a:cubicBezTo>
                  <a:pt x="1303685" y="303028"/>
                  <a:pt x="1303881" y="300354"/>
                  <a:pt x="1305273" y="298265"/>
                </a:cubicBezTo>
                <a:cubicBezTo>
                  <a:pt x="1311427" y="289032"/>
                  <a:pt x="1309130" y="293836"/>
                  <a:pt x="1312416" y="283977"/>
                </a:cubicBezTo>
                <a:cubicBezTo>
                  <a:pt x="1311254" y="277007"/>
                  <a:pt x="1311711" y="267697"/>
                  <a:pt x="1305273" y="262546"/>
                </a:cubicBezTo>
                <a:cubicBezTo>
                  <a:pt x="1303313" y="260978"/>
                  <a:pt x="1300510" y="260959"/>
                  <a:pt x="1298129" y="260165"/>
                </a:cubicBezTo>
                <a:cubicBezTo>
                  <a:pt x="1285553" y="251780"/>
                  <a:pt x="1295656" y="259661"/>
                  <a:pt x="1283841" y="245877"/>
                </a:cubicBezTo>
                <a:cubicBezTo>
                  <a:pt x="1270090" y="229834"/>
                  <a:pt x="1282462" y="247380"/>
                  <a:pt x="1271935" y="231590"/>
                </a:cubicBezTo>
                <a:cubicBezTo>
                  <a:pt x="1271141" y="225240"/>
                  <a:pt x="1270699" y="218836"/>
                  <a:pt x="1269554" y="212540"/>
                </a:cubicBezTo>
                <a:cubicBezTo>
                  <a:pt x="1269105" y="210070"/>
                  <a:pt x="1266241" y="207727"/>
                  <a:pt x="1267173" y="205396"/>
                </a:cubicBezTo>
                <a:cubicBezTo>
                  <a:pt x="1268593" y="201846"/>
                  <a:pt x="1278454" y="199254"/>
                  <a:pt x="1281460" y="198252"/>
                </a:cubicBezTo>
                <a:cubicBezTo>
                  <a:pt x="1283048" y="195871"/>
                  <a:pt x="1285061" y="193724"/>
                  <a:pt x="1286223" y="191109"/>
                </a:cubicBezTo>
                <a:cubicBezTo>
                  <a:pt x="1288262" y="186521"/>
                  <a:pt x="1290985" y="176821"/>
                  <a:pt x="1290985" y="176821"/>
                </a:cubicBezTo>
                <a:cubicBezTo>
                  <a:pt x="1290836" y="176078"/>
                  <a:pt x="1288194" y="160305"/>
                  <a:pt x="1286223" y="157771"/>
                </a:cubicBezTo>
                <a:cubicBezTo>
                  <a:pt x="1282088" y="152455"/>
                  <a:pt x="1276698" y="148246"/>
                  <a:pt x="1271935" y="143484"/>
                </a:cubicBezTo>
                <a:lnTo>
                  <a:pt x="1264791" y="136340"/>
                </a:lnTo>
                <a:cubicBezTo>
                  <a:pt x="1262410" y="133959"/>
                  <a:pt x="1259516" y="131998"/>
                  <a:pt x="1257648" y="129196"/>
                </a:cubicBezTo>
                <a:cubicBezTo>
                  <a:pt x="1251922" y="120608"/>
                  <a:pt x="1248383" y="114288"/>
                  <a:pt x="1238598" y="107765"/>
                </a:cubicBezTo>
                <a:cubicBezTo>
                  <a:pt x="1233835" y="104590"/>
                  <a:pt x="1228357" y="102287"/>
                  <a:pt x="1224310" y="98240"/>
                </a:cubicBezTo>
                <a:cubicBezTo>
                  <a:pt x="1221929" y="95859"/>
                  <a:pt x="1219824" y="93164"/>
                  <a:pt x="1217166" y="91096"/>
                </a:cubicBezTo>
                <a:cubicBezTo>
                  <a:pt x="1191532" y="71158"/>
                  <a:pt x="1211954" y="90646"/>
                  <a:pt x="1195735" y="74427"/>
                </a:cubicBezTo>
                <a:cubicBezTo>
                  <a:pt x="1194941" y="72046"/>
                  <a:pt x="1193354" y="69794"/>
                  <a:pt x="1193354" y="67284"/>
                </a:cubicBezTo>
                <a:cubicBezTo>
                  <a:pt x="1193354" y="60885"/>
                  <a:pt x="1193136" y="54082"/>
                  <a:pt x="1195735" y="48234"/>
                </a:cubicBezTo>
                <a:cubicBezTo>
                  <a:pt x="1196754" y="45940"/>
                  <a:pt x="1200572" y="46841"/>
                  <a:pt x="1202879" y="45852"/>
                </a:cubicBezTo>
                <a:cubicBezTo>
                  <a:pt x="1206142" y="44454"/>
                  <a:pt x="1208894" y="41617"/>
                  <a:pt x="1212404" y="41090"/>
                </a:cubicBezTo>
                <a:cubicBezTo>
                  <a:pt x="1224988" y="39203"/>
                  <a:pt x="1237804" y="39503"/>
                  <a:pt x="1250504" y="38709"/>
                </a:cubicBezTo>
                <a:cubicBezTo>
                  <a:pt x="1252885" y="37121"/>
                  <a:pt x="1255088" y="35226"/>
                  <a:pt x="1257648" y="33946"/>
                </a:cubicBezTo>
                <a:cubicBezTo>
                  <a:pt x="1259893" y="32824"/>
                  <a:pt x="1264378" y="34041"/>
                  <a:pt x="1264791" y="31565"/>
                </a:cubicBezTo>
                <a:cubicBezTo>
                  <a:pt x="1267032" y="18119"/>
                  <a:pt x="1259424" y="20546"/>
                  <a:pt x="1252885" y="17277"/>
                </a:cubicBezTo>
                <a:cubicBezTo>
                  <a:pt x="1250325" y="15997"/>
                  <a:pt x="1248122" y="14102"/>
                  <a:pt x="1245741" y="12515"/>
                </a:cubicBezTo>
                <a:cubicBezTo>
                  <a:pt x="1243246" y="8772"/>
                  <a:pt x="1239506" y="1176"/>
                  <a:pt x="1233835" y="609"/>
                </a:cubicBezTo>
                <a:cubicBezTo>
                  <a:pt x="1227740" y="0"/>
                  <a:pt x="1214556" y="3642"/>
                  <a:pt x="1207641" y="5371"/>
                </a:cubicBezTo>
                <a:cubicBezTo>
                  <a:pt x="1205260" y="6959"/>
                  <a:pt x="1202330" y="7935"/>
                  <a:pt x="1200498" y="10134"/>
                </a:cubicBezTo>
                <a:cubicBezTo>
                  <a:pt x="1198226" y="12861"/>
                  <a:pt x="1197496" y="16577"/>
                  <a:pt x="1195735" y="19659"/>
                </a:cubicBezTo>
                <a:cubicBezTo>
                  <a:pt x="1194315" y="22144"/>
                  <a:pt x="1192874" y="24663"/>
                  <a:pt x="1190973" y="26802"/>
                </a:cubicBezTo>
                <a:cubicBezTo>
                  <a:pt x="1186498" y="31836"/>
                  <a:pt x="1180421" y="35486"/>
                  <a:pt x="1176685" y="41090"/>
                </a:cubicBezTo>
                <a:cubicBezTo>
                  <a:pt x="1164866" y="58821"/>
                  <a:pt x="1180053" y="37050"/>
                  <a:pt x="1164779" y="55377"/>
                </a:cubicBezTo>
                <a:cubicBezTo>
                  <a:pt x="1154854" y="67285"/>
                  <a:pt x="1165971" y="58550"/>
                  <a:pt x="1152873" y="67284"/>
                </a:cubicBezTo>
                <a:cubicBezTo>
                  <a:pt x="1148891" y="73255"/>
                  <a:pt x="1144999" y="80103"/>
                  <a:pt x="1138585" y="83952"/>
                </a:cubicBezTo>
                <a:cubicBezTo>
                  <a:pt x="1134280" y="86535"/>
                  <a:pt x="1129060" y="87127"/>
                  <a:pt x="1124298" y="88715"/>
                </a:cubicBezTo>
                <a:lnTo>
                  <a:pt x="1117154" y="91096"/>
                </a:lnTo>
                <a:cubicBezTo>
                  <a:pt x="1114773" y="91890"/>
                  <a:pt x="1112255" y="92354"/>
                  <a:pt x="1110010" y="93477"/>
                </a:cubicBezTo>
                <a:cubicBezTo>
                  <a:pt x="1098240" y="99363"/>
                  <a:pt x="1103853" y="97118"/>
                  <a:pt x="1093341" y="100621"/>
                </a:cubicBezTo>
                <a:cubicBezTo>
                  <a:pt x="1090960" y="102209"/>
                  <a:pt x="1089055" y="105225"/>
                  <a:pt x="1086198" y="105384"/>
                </a:cubicBezTo>
                <a:cubicBezTo>
                  <a:pt x="1067962" y="106397"/>
                  <a:pt x="1053226" y="103460"/>
                  <a:pt x="1036191" y="100621"/>
                </a:cubicBezTo>
                <a:cubicBezTo>
                  <a:pt x="1031429" y="99034"/>
                  <a:pt x="1026774" y="97077"/>
                  <a:pt x="1021904" y="95859"/>
                </a:cubicBezTo>
                <a:cubicBezTo>
                  <a:pt x="1009944" y="92868"/>
                  <a:pt x="1015484" y="94512"/>
                  <a:pt x="1005235" y="91096"/>
                </a:cubicBezTo>
                <a:cubicBezTo>
                  <a:pt x="990154" y="91890"/>
                  <a:pt x="974955" y="91436"/>
                  <a:pt x="959991" y="93477"/>
                </a:cubicBezTo>
                <a:cubicBezTo>
                  <a:pt x="957155" y="93864"/>
                  <a:pt x="955408" y="96960"/>
                  <a:pt x="952848" y="98240"/>
                </a:cubicBezTo>
                <a:cubicBezTo>
                  <a:pt x="950603" y="99363"/>
                  <a:pt x="948085" y="99827"/>
                  <a:pt x="945704" y="100621"/>
                </a:cubicBezTo>
                <a:cubicBezTo>
                  <a:pt x="940941" y="103796"/>
                  <a:pt x="932804" y="104593"/>
                  <a:pt x="931416" y="110146"/>
                </a:cubicBezTo>
                <a:cubicBezTo>
                  <a:pt x="925119" y="135335"/>
                  <a:pt x="933667" y="105678"/>
                  <a:pt x="924273" y="126815"/>
                </a:cubicBezTo>
                <a:cubicBezTo>
                  <a:pt x="922234" y="131402"/>
                  <a:pt x="921098" y="136340"/>
                  <a:pt x="919510" y="141102"/>
                </a:cubicBezTo>
                <a:cubicBezTo>
                  <a:pt x="918716" y="143483"/>
                  <a:pt x="919217" y="146854"/>
                  <a:pt x="917129" y="148246"/>
                </a:cubicBezTo>
                <a:cubicBezTo>
                  <a:pt x="914748" y="149834"/>
                  <a:pt x="912184" y="151177"/>
                  <a:pt x="909985" y="153009"/>
                </a:cubicBezTo>
                <a:cubicBezTo>
                  <a:pt x="907398" y="155165"/>
                  <a:pt x="905853" y="158646"/>
                  <a:pt x="902841" y="160152"/>
                </a:cubicBezTo>
                <a:cubicBezTo>
                  <a:pt x="899221" y="161962"/>
                  <a:pt x="894904" y="161740"/>
                  <a:pt x="890935" y="162534"/>
                </a:cubicBezTo>
                <a:cubicBezTo>
                  <a:pt x="870456" y="176185"/>
                  <a:pt x="905306" y="154568"/>
                  <a:pt x="859979" y="169677"/>
                </a:cubicBezTo>
                <a:cubicBezTo>
                  <a:pt x="857264" y="170582"/>
                  <a:pt x="856804" y="174440"/>
                  <a:pt x="855216" y="176821"/>
                </a:cubicBezTo>
                <a:cubicBezTo>
                  <a:pt x="854422" y="180790"/>
                  <a:pt x="853817" y="184801"/>
                  <a:pt x="852835" y="188727"/>
                </a:cubicBezTo>
                <a:cubicBezTo>
                  <a:pt x="852226" y="191162"/>
                  <a:pt x="850454" y="193361"/>
                  <a:pt x="850454" y="195871"/>
                </a:cubicBezTo>
                <a:cubicBezTo>
                  <a:pt x="850454" y="202604"/>
                  <a:pt x="855730" y="216460"/>
                  <a:pt x="857598" y="222065"/>
                </a:cubicBezTo>
                <a:cubicBezTo>
                  <a:pt x="857599" y="222067"/>
                  <a:pt x="862359" y="236349"/>
                  <a:pt x="862360" y="236352"/>
                </a:cubicBezTo>
                <a:lnTo>
                  <a:pt x="867123" y="245877"/>
                </a:lnTo>
                <a:cubicBezTo>
                  <a:pt x="866329" y="262546"/>
                  <a:pt x="869600" y="279919"/>
                  <a:pt x="864741" y="295884"/>
                </a:cubicBezTo>
                <a:cubicBezTo>
                  <a:pt x="863279" y="300686"/>
                  <a:pt x="850454" y="300646"/>
                  <a:pt x="850454" y="300646"/>
                </a:cubicBezTo>
                <a:cubicBezTo>
                  <a:pt x="832991" y="299852"/>
                  <a:pt x="815447" y="300127"/>
                  <a:pt x="798066" y="298265"/>
                </a:cubicBezTo>
                <a:cubicBezTo>
                  <a:pt x="773803" y="295665"/>
                  <a:pt x="792095" y="294537"/>
                  <a:pt x="776635" y="288740"/>
                </a:cubicBezTo>
                <a:cubicBezTo>
                  <a:pt x="772845" y="287319"/>
                  <a:pt x="768698" y="287153"/>
                  <a:pt x="764729" y="286359"/>
                </a:cubicBezTo>
                <a:cubicBezTo>
                  <a:pt x="744510" y="288044"/>
                  <a:pt x="740751" y="283718"/>
                  <a:pt x="729010" y="293502"/>
                </a:cubicBezTo>
                <a:cubicBezTo>
                  <a:pt x="726423" y="295658"/>
                  <a:pt x="723934" y="297988"/>
                  <a:pt x="721866" y="300646"/>
                </a:cubicBezTo>
                <a:cubicBezTo>
                  <a:pt x="718352" y="305164"/>
                  <a:pt x="712341" y="314934"/>
                  <a:pt x="712341" y="314934"/>
                </a:cubicBezTo>
                <a:cubicBezTo>
                  <a:pt x="711547" y="319696"/>
                  <a:pt x="710907" y="324487"/>
                  <a:pt x="709960" y="329221"/>
                </a:cubicBezTo>
                <a:cubicBezTo>
                  <a:pt x="707481" y="341618"/>
                  <a:pt x="708222" y="335306"/>
                  <a:pt x="705198" y="345890"/>
                </a:cubicBezTo>
                <a:cubicBezTo>
                  <a:pt x="704299" y="349037"/>
                  <a:pt x="704440" y="352573"/>
                  <a:pt x="702816" y="355415"/>
                </a:cubicBezTo>
                <a:cubicBezTo>
                  <a:pt x="701145" y="358339"/>
                  <a:pt x="697829" y="359972"/>
                  <a:pt x="695673" y="362559"/>
                </a:cubicBezTo>
                <a:cubicBezTo>
                  <a:pt x="693841" y="364757"/>
                  <a:pt x="693109" y="367870"/>
                  <a:pt x="690910" y="369702"/>
                </a:cubicBezTo>
                <a:cubicBezTo>
                  <a:pt x="688183" y="371974"/>
                  <a:pt x="684467" y="372704"/>
                  <a:pt x="681385" y="374465"/>
                </a:cubicBezTo>
                <a:cubicBezTo>
                  <a:pt x="678900" y="375885"/>
                  <a:pt x="676622" y="377640"/>
                  <a:pt x="674241" y="379227"/>
                </a:cubicBezTo>
                <a:cubicBezTo>
                  <a:pt x="672654" y="382402"/>
                  <a:pt x="670877" y="385489"/>
                  <a:pt x="669479" y="388752"/>
                </a:cubicBezTo>
                <a:cubicBezTo>
                  <a:pt x="668490" y="391059"/>
                  <a:pt x="668221" y="393651"/>
                  <a:pt x="667098" y="395896"/>
                </a:cubicBezTo>
                <a:cubicBezTo>
                  <a:pt x="665818" y="398456"/>
                  <a:pt x="663923" y="400659"/>
                  <a:pt x="662335" y="403040"/>
                </a:cubicBezTo>
                <a:cubicBezTo>
                  <a:pt x="664386" y="421498"/>
                  <a:pt x="658993" y="422801"/>
                  <a:pt x="671860" y="429234"/>
                </a:cubicBezTo>
                <a:cubicBezTo>
                  <a:pt x="674105" y="430357"/>
                  <a:pt x="676623" y="430821"/>
                  <a:pt x="679004" y="431615"/>
                </a:cubicBezTo>
                <a:cubicBezTo>
                  <a:pt x="680591" y="433996"/>
                  <a:pt x="682486" y="436199"/>
                  <a:pt x="683766" y="438759"/>
                </a:cubicBezTo>
                <a:cubicBezTo>
                  <a:pt x="685477" y="442181"/>
                  <a:pt x="687764" y="452367"/>
                  <a:pt x="688529" y="455427"/>
                </a:cubicBezTo>
                <a:cubicBezTo>
                  <a:pt x="687735" y="458602"/>
                  <a:pt x="689127" y="463598"/>
                  <a:pt x="686148" y="464952"/>
                </a:cubicBezTo>
                <a:cubicBezTo>
                  <a:pt x="678886" y="468253"/>
                  <a:pt x="670220" y="466121"/>
                  <a:pt x="662335" y="467334"/>
                </a:cubicBezTo>
                <a:cubicBezTo>
                  <a:pt x="659854" y="467716"/>
                  <a:pt x="657572" y="468921"/>
                  <a:pt x="655191" y="469715"/>
                </a:cubicBezTo>
                <a:cubicBezTo>
                  <a:pt x="652810" y="471302"/>
                  <a:pt x="649836" y="472242"/>
                  <a:pt x="648048" y="474477"/>
                </a:cubicBezTo>
                <a:cubicBezTo>
                  <a:pt x="646480" y="476437"/>
                  <a:pt x="648047" y="480827"/>
                  <a:pt x="645666" y="481621"/>
                </a:cubicBezTo>
                <a:cubicBezTo>
                  <a:pt x="637349" y="484393"/>
                  <a:pt x="628186" y="483034"/>
                  <a:pt x="619473" y="484002"/>
                </a:cubicBezTo>
                <a:cubicBezTo>
                  <a:pt x="606191" y="485478"/>
                  <a:pt x="602976" y="486350"/>
                  <a:pt x="590898" y="488765"/>
                </a:cubicBezTo>
                <a:cubicBezTo>
                  <a:pt x="587723" y="491146"/>
                  <a:pt x="584819" y="493940"/>
                  <a:pt x="581373" y="495909"/>
                </a:cubicBezTo>
                <a:cubicBezTo>
                  <a:pt x="579194" y="497154"/>
                  <a:pt x="576536" y="497301"/>
                  <a:pt x="574229" y="498290"/>
                </a:cubicBezTo>
                <a:cubicBezTo>
                  <a:pt x="570966" y="499688"/>
                  <a:pt x="568000" y="501734"/>
                  <a:pt x="564704" y="503052"/>
                </a:cubicBezTo>
                <a:cubicBezTo>
                  <a:pt x="560043" y="504916"/>
                  <a:pt x="550416" y="507815"/>
                  <a:pt x="550416" y="507815"/>
                </a:cubicBezTo>
                <a:cubicBezTo>
                  <a:pt x="548829" y="510196"/>
                  <a:pt x="547678" y="512935"/>
                  <a:pt x="545654" y="514959"/>
                </a:cubicBezTo>
                <a:cubicBezTo>
                  <a:pt x="529887" y="530726"/>
                  <a:pt x="541946" y="513692"/>
                  <a:pt x="528985" y="529246"/>
                </a:cubicBezTo>
                <a:cubicBezTo>
                  <a:pt x="527153" y="531445"/>
                  <a:pt x="526055" y="534191"/>
                  <a:pt x="524223" y="536390"/>
                </a:cubicBezTo>
                <a:cubicBezTo>
                  <a:pt x="522067" y="538977"/>
                  <a:pt x="519037" y="540794"/>
                  <a:pt x="517079" y="543534"/>
                </a:cubicBezTo>
                <a:cubicBezTo>
                  <a:pt x="510307" y="553014"/>
                  <a:pt x="515303" y="553448"/>
                  <a:pt x="505173" y="560202"/>
                </a:cubicBezTo>
                <a:cubicBezTo>
                  <a:pt x="503084" y="561594"/>
                  <a:pt x="500274" y="561461"/>
                  <a:pt x="498029" y="562584"/>
                </a:cubicBezTo>
                <a:cubicBezTo>
                  <a:pt x="495469" y="563864"/>
                  <a:pt x="493565" y="566341"/>
                  <a:pt x="490885" y="567346"/>
                </a:cubicBezTo>
                <a:cubicBezTo>
                  <a:pt x="487095" y="568767"/>
                  <a:pt x="482905" y="568745"/>
                  <a:pt x="478979" y="569727"/>
                </a:cubicBezTo>
                <a:cubicBezTo>
                  <a:pt x="476544" y="570336"/>
                  <a:pt x="474323" y="571777"/>
                  <a:pt x="471835" y="572109"/>
                </a:cubicBezTo>
                <a:cubicBezTo>
                  <a:pt x="462361" y="573372"/>
                  <a:pt x="452785" y="573696"/>
                  <a:pt x="443260" y="574490"/>
                </a:cubicBezTo>
                <a:lnTo>
                  <a:pt x="386110" y="572109"/>
                </a:lnTo>
                <a:cubicBezTo>
                  <a:pt x="377357" y="571609"/>
                  <a:pt x="368550" y="571251"/>
                  <a:pt x="359916" y="569727"/>
                </a:cubicBezTo>
                <a:cubicBezTo>
                  <a:pt x="354972" y="568855"/>
                  <a:pt x="345629" y="564965"/>
                  <a:pt x="345629" y="564965"/>
                </a:cubicBezTo>
                <a:cubicBezTo>
                  <a:pt x="340866" y="565759"/>
                  <a:pt x="335966" y="565959"/>
                  <a:pt x="331341" y="567346"/>
                </a:cubicBezTo>
                <a:cubicBezTo>
                  <a:pt x="328088" y="568322"/>
                  <a:pt x="317650" y="574225"/>
                  <a:pt x="314673" y="576871"/>
                </a:cubicBezTo>
                <a:cubicBezTo>
                  <a:pt x="309639" y="581346"/>
                  <a:pt x="305989" y="587423"/>
                  <a:pt x="300385" y="591159"/>
                </a:cubicBezTo>
                <a:lnTo>
                  <a:pt x="293241" y="595921"/>
                </a:lnTo>
                <a:cubicBezTo>
                  <a:pt x="292447" y="599096"/>
                  <a:pt x="291570" y="602251"/>
                  <a:pt x="290860" y="605446"/>
                </a:cubicBezTo>
                <a:cubicBezTo>
                  <a:pt x="289982" y="609397"/>
                  <a:pt x="289461" y="613426"/>
                  <a:pt x="288479" y="617352"/>
                </a:cubicBezTo>
                <a:cubicBezTo>
                  <a:pt x="287870" y="619787"/>
                  <a:pt x="287666" y="622536"/>
                  <a:pt x="286098" y="624496"/>
                </a:cubicBezTo>
                <a:cubicBezTo>
                  <a:pt x="284310" y="626731"/>
                  <a:pt x="281335" y="627671"/>
                  <a:pt x="278954" y="629259"/>
                </a:cubicBezTo>
                <a:cubicBezTo>
                  <a:pt x="268051" y="661969"/>
                  <a:pt x="279106" y="626522"/>
                  <a:pt x="274191" y="714984"/>
                </a:cubicBezTo>
                <a:cubicBezTo>
                  <a:pt x="273778" y="722426"/>
                  <a:pt x="269927" y="722794"/>
                  <a:pt x="267048" y="729271"/>
                </a:cubicBezTo>
                <a:cubicBezTo>
                  <a:pt x="260010" y="745107"/>
                  <a:pt x="266647" y="741114"/>
                  <a:pt x="255141" y="750702"/>
                </a:cubicBezTo>
                <a:cubicBezTo>
                  <a:pt x="252943" y="752534"/>
                  <a:pt x="250379" y="753877"/>
                  <a:pt x="247998" y="755465"/>
                </a:cubicBezTo>
                <a:cubicBezTo>
                  <a:pt x="242672" y="763454"/>
                  <a:pt x="243253" y="764299"/>
                  <a:pt x="233710" y="769752"/>
                </a:cubicBezTo>
                <a:cubicBezTo>
                  <a:pt x="231531" y="770997"/>
                  <a:pt x="228811" y="771011"/>
                  <a:pt x="226566" y="772134"/>
                </a:cubicBezTo>
                <a:cubicBezTo>
                  <a:pt x="224007" y="773414"/>
                  <a:pt x="221983" y="775616"/>
                  <a:pt x="219423" y="776896"/>
                </a:cubicBezTo>
                <a:cubicBezTo>
                  <a:pt x="211446" y="780884"/>
                  <a:pt x="197634" y="780905"/>
                  <a:pt x="190848" y="781659"/>
                </a:cubicBezTo>
                <a:cubicBezTo>
                  <a:pt x="174518" y="787102"/>
                  <a:pt x="194786" y="781659"/>
                  <a:pt x="171798" y="781659"/>
                </a:cubicBezTo>
                <a:cubicBezTo>
                  <a:pt x="162240" y="781659"/>
                  <a:pt x="152748" y="783246"/>
                  <a:pt x="143223" y="784040"/>
                </a:cubicBezTo>
                <a:cubicBezTo>
                  <a:pt x="129561" y="788593"/>
                  <a:pt x="142312" y="783160"/>
                  <a:pt x="128935" y="793565"/>
                </a:cubicBezTo>
                <a:cubicBezTo>
                  <a:pt x="116653" y="803118"/>
                  <a:pt x="118283" y="801879"/>
                  <a:pt x="107504" y="805471"/>
                </a:cubicBezTo>
                <a:cubicBezTo>
                  <a:pt x="108298" y="811027"/>
                  <a:pt x="106439" y="817710"/>
                  <a:pt x="109885" y="822140"/>
                </a:cubicBezTo>
                <a:cubicBezTo>
                  <a:pt x="112967" y="826103"/>
                  <a:pt x="124173" y="826902"/>
                  <a:pt x="124173" y="826902"/>
                </a:cubicBezTo>
                <a:cubicBezTo>
                  <a:pt x="126554" y="829283"/>
                  <a:pt x="130391" y="830808"/>
                  <a:pt x="131316" y="834046"/>
                </a:cubicBezTo>
                <a:cubicBezTo>
                  <a:pt x="135102" y="847297"/>
                  <a:pt x="120713" y="844291"/>
                  <a:pt x="114648" y="848334"/>
                </a:cubicBezTo>
                <a:lnTo>
                  <a:pt x="107504" y="853096"/>
                </a:lnTo>
                <a:cubicBezTo>
                  <a:pt x="105916" y="856271"/>
                  <a:pt x="105251" y="860111"/>
                  <a:pt x="102741" y="862621"/>
                </a:cubicBezTo>
                <a:cubicBezTo>
                  <a:pt x="80261" y="885101"/>
                  <a:pt x="97406" y="861415"/>
                  <a:pt x="74166" y="876909"/>
                </a:cubicBezTo>
                <a:lnTo>
                  <a:pt x="67023" y="881671"/>
                </a:lnTo>
                <a:cubicBezTo>
                  <a:pt x="66229" y="893577"/>
                  <a:pt x="69184" y="906356"/>
                  <a:pt x="64641" y="917390"/>
                </a:cubicBezTo>
                <a:cubicBezTo>
                  <a:pt x="62730" y="922032"/>
                  <a:pt x="55116" y="920565"/>
                  <a:pt x="50354" y="922152"/>
                </a:cubicBezTo>
                <a:lnTo>
                  <a:pt x="43210" y="924534"/>
                </a:lnTo>
                <a:cubicBezTo>
                  <a:pt x="40829" y="925328"/>
                  <a:pt x="38311" y="925793"/>
                  <a:pt x="36066" y="926915"/>
                </a:cubicBezTo>
                <a:lnTo>
                  <a:pt x="26541" y="931677"/>
                </a:lnTo>
                <a:cubicBezTo>
                  <a:pt x="15148" y="948767"/>
                  <a:pt x="21063" y="941917"/>
                  <a:pt x="9873" y="953109"/>
                </a:cubicBezTo>
                <a:cubicBezTo>
                  <a:pt x="2822" y="974259"/>
                  <a:pt x="0" y="975874"/>
                  <a:pt x="9873" y="1005496"/>
                </a:cubicBezTo>
                <a:cubicBezTo>
                  <a:pt x="11460" y="1010259"/>
                  <a:pt x="10458" y="1017000"/>
                  <a:pt x="14635" y="1019784"/>
                </a:cubicBezTo>
                <a:cubicBezTo>
                  <a:pt x="32040" y="1031386"/>
                  <a:pt x="10155" y="1017224"/>
                  <a:pt x="31304" y="1029309"/>
                </a:cubicBezTo>
                <a:cubicBezTo>
                  <a:pt x="33789" y="1030729"/>
                  <a:pt x="36067" y="1032484"/>
                  <a:pt x="38448" y="1034071"/>
                </a:cubicBezTo>
                <a:cubicBezTo>
                  <a:pt x="43763" y="1033691"/>
                  <a:pt x="86462" y="1028742"/>
                  <a:pt x="95598" y="1034071"/>
                </a:cubicBezTo>
                <a:cubicBezTo>
                  <a:pt x="99934" y="1036601"/>
                  <a:pt x="98115" y="1043869"/>
                  <a:pt x="100360" y="1048359"/>
                </a:cubicBezTo>
                <a:cubicBezTo>
                  <a:pt x="108492" y="1064621"/>
                  <a:pt x="103998" y="1054512"/>
                  <a:pt x="112266" y="1079315"/>
                </a:cubicBezTo>
                <a:cubicBezTo>
                  <a:pt x="113060" y="1081696"/>
                  <a:pt x="112267" y="1085665"/>
                  <a:pt x="114648" y="1086459"/>
                </a:cubicBezTo>
                <a:lnTo>
                  <a:pt x="121791" y="1088840"/>
                </a:lnTo>
                <a:cubicBezTo>
                  <a:pt x="133697" y="1088046"/>
                  <a:pt x="145740" y="1088421"/>
                  <a:pt x="157510" y="1086459"/>
                </a:cubicBezTo>
                <a:cubicBezTo>
                  <a:pt x="160333" y="1085988"/>
                  <a:pt x="162515" y="1083597"/>
                  <a:pt x="164654" y="1081696"/>
                </a:cubicBezTo>
                <a:cubicBezTo>
                  <a:pt x="169688" y="1077222"/>
                  <a:pt x="178941" y="1067409"/>
                  <a:pt x="178941" y="1067409"/>
                </a:cubicBezTo>
                <a:cubicBezTo>
                  <a:pt x="184931" y="1049445"/>
                  <a:pt x="176850" y="1071594"/>
                  <a:pt x="186085" y="1053121"/>
                </a:cubicBezTo>
                <a:cubicBezTo>
                  <a:pt x="189959" y="1045373"/>
                  <a:pt x="186403" y="1045659"/>
                  <a:pt x="193229" y="1038834"/>
                </a:cubicBezTo>
                <a:cubicBezTo>
                  <a:pt x="195253" y="1036810"/>
                  <a:pt x="198174" y="1035903"/>
                  <a:pt x="200373" y="1034071"/>
                </a:cubicBezTo>
                <a:cubicBezTo>
                  <a:pt x="202960" y="1031915"/>
                  <a:pt x="204929" y="1029083"/>
                  <a:pt x="207516" y="1026927"/>
                </a:cubicBezTo>
                <a:cubicBezTo>
                  <a:pt x="213670" y="1021799"/>
                  <a:pt x="214646" y="1022170"/>
                  <a:pt x="221804" y="1019784"/>
                </a:cubicBezTo>
                <a:cubicBezTo>
                  <a:pt x="242280" y="1006133"/>
                  <a:pt x="216373" y="1022500"/>
                  <a:pt x="236091" y="1012640"/>
                </a:cubicBezTo>
                <a:cubicBezTo>
                  <a:pt x="238651" y="1011360"/>
                  <a:pt x="240555" y="1008882"/>
                  <a:pt x="243235" y="1007877"/>
                </a:cubicBezTo>
                <a:cubicBezTo>
                  <a:pt x="247520" y="1006270"/>
                  <a:pt x="269336" y="1003468"/>
                  <a:pt x="271810" y="1003115"/>
                </a:cubicBezTo>
                <a:cubicBezTo>
                  <a:pt x="285418" y="998580"/>
                  <a:pt x="279964" y="999315"/>
                  <a:pt x="302766" y="1003115"/>
                </a:cubicBezTo>
                <a:cubicBezTo>
                  <a:pt x="309222" y="1004191"/>
                  <a:pt x="321816" y="1007877"/>
                  <a:pt x="321816" y="1007877"/>
                </a:cubicBezTo>
                <a:cubicBezTo>
                  <a:pt x="333722" y="1007083"/>
                  <a:pt x="345919" y="1008229"/>
                  <a:pt x="357535" y="1005496"/>
                </a:cubicBezTo>
                <a:cubicBezTo>
                  <a:pt x="360321" y="1004840"/>
                  <a:pt x="362298" y="1001214"/>
                  <a:pt x="362298" y="998352"/>
                </a:cubicBezTo>
                <a:cubicBezTo>
                  <a:pt x="362298" y="993332"/>
                  <a:pt x="359123" y="988827"/>
                  <a:pt x="357535" y="984065"/>
                </a:cubicBezTo>
                <a:cubicBezTo>
                  <a:pt x="356237" y="980171"/>
                  <a:pt x="354280" y="972207"/>
                  <a:pt x="350391" y="969777"/>
                </a:cubicBezTo>
                <a:cubicBezTo>
                  <a:pt x="346134" y="967116"/>
                  <a:pt x="331090" y="964764"/>
                  <a:pt x="336104" y="965015"/>
                </a:cubicBezTo>
                <a:lnTo>
                  <a:pt x="383729" y="967396"/>
                </a:lnTo>
                <a:cubicBezTo>
                  <a:pt x="391666" y="968190"/>
                  <a:pt x="399644" y="968649"/>
                  <a:pt x="407541" y="969777"/>
                </a:cubicBezTo>
                <a:cubicBezTo>
                  <a:pt x="410781" y="970240"/>
                  <a:pt x="413816" y="971777"/>
                  <a:pt x="417066" y="972159"/>
                </a:cubicBezTo>
                <a:cubicBezTo>
                  <a:pt x="427345" y="973368"/>
                  <a:pt x="437722" y="973543"/>
                  <a:pt x="448023" y="974540"/>
                </a:cubicBezTo>
                <a:cubicBezTo>
                  <a:pt x="481410" y="977771"/>
                  <a:pt x="482532" y="978108"/>
                  <a:pt x="507554" y="981684"/>
                </a:cubicBezTo>
                <a:lnTo>
                  <a:pt x="528985" y="988827"/>
                </a:lnTo>
                <a:cubicBezTo>
                  <a:pt x="531366" y="989621"/>
                  <a:pt x="533638" y="990898"/>
                  <a:pt x="536129" y="991209"/>
                </a:cubicBezTo>
                <a:lnTo>
                  <a:pt x="555179" y="993590"/>
                </a:lnTo>
                <a:cubicBezTo>
                  <a:pt x="557560" y="994384"/>
                  <a:pt x="559909" y="995281"/>
                  <a:pt x="562323" y="995971"/>
                </a:cubicBezTo>
                <a:cubicBezTo>
                  <a:pt x="570983" y="998445"/>
                  <a:pt x="590201" y="1002335"/>
                  <a:pt x="595660" y="1003115"/>
                </a:cubicBezTo>
                <a:cubicBezTo>
                  <a:pt x="601216" y="1003909"/>
                  <a:pt x="606825" y="1004395"/>
                  <a:pt x="612329" y="1005496"/>
                </a:cubicBezTo>
                <a:cubicBezTo>
                  <a:pt x="618747" y="1006780"/>
                  <a:pt x="625169" y="1008189"/>
                  <a:pt x="631379" y="1010259"/>
                </a:cubicBezTo>
                <a:cubicBezTo>
                  <a:pt x="633760" y="1011053"/>
                  <a:pt x="636088" y="1012031"/>
                  <a:pt x="638523" y="1012640"/>
                </a:cubicBezTo>
                <a:cubicBezTo>
                  <a:pt x="642449" y="1013622"/>
                  <a:pt x="646503" y="1014039"/>
                  <a:pt x="650429" y="1015021"/>
                </a:cubicBezTo>
                <a:cubicBezTo>
                  <a:pt x="652864" y="1015630"/>
                  <a:pt x="655123" y="1016857"/>
                  <a:pt x="657573" y="1017402"/>
                </a:cubicBezTo>
                <a:cubicBezTo>
                  <a:pt x="662286" y="1018449"/>
                  <a:pt x="667176" y="1018613"/>
                  <a:pt x="671860" y="1019784"/>
                </a:cubicBezTo>
                <a:cubicBezTo>
                  <a:pt x="676730" y="1021002"/>
                  <a:pt x="681225" y="1023562"/>
                  <a:pt x="686148" y="1024546"/>
                </a:cubicBezTo>
                <a:lnTo>
                  <a:pt x="698054" y="1026927"/>
                </a:lnTo>
                <a:cubicBezTo>
                  <a:pt x="695673" y="1029308"/>
                  <a:pt x="693497" y="1031915"/>
                  <a:pt x="690910" y="1034071"/>
                </a:cubicBezTo>
                <a:cubicBezTo>
                  <a:pt x="688711" y="1035903"/>
                  <a:pt x="685651" y="1036680"/>
                  <a:pt x="683766" y="1038834"/>
                </a:cubicBezTo>
                <a:cubicBezTo>
                  <a:pt x="660684" y="1065213"/>
                  <a:pt x="683987" y="1042334"/>
                  <a:pt x="669479" y="1062646"/>
                </a:cubicBezTo>
                <a:cubicBezTo>
                  <a:pt x="667522" y="1065386"/>
                  <a:pt x="664491" y="1067203"/>
                  <a:pt x="662335" y="1069790"/>
                </a:cubicBezTo>
                <a:cubicBezTo>
                  <a:pt x="660503" y="1071989"/>
                  <a:pt x="659405" y="1074735"/>
                  <a:pt x="657573" y="1076934"/>
                </a:cubicBezTo>
                <a:cubicBezTo>
                  <a:pt x="651846" y="1083807"/>
                  <a:pt x="650307" y="1084159"/>
                  <a:pt x="643285" y="1088840"/>
                </a:cubicBezTo>
                <a:cubicBezTo>
                  <a:pt x="642491" y="1098365"/>
                  <a:pt x="643601" y="1108245"/>
                  <a:pt x="640904" y="1117415"/>
                </a:cubicBezTo>
                <a:cubicBezTo>
                  <a:pt x="639470" y="1122291"/>
                  <a:pt x="634429" y="1125255"/>
                  <a:pt x="631379" y="1129321"/>
                </a:cubicBezTo>
                <a:cubicBezTo>
                  <a:pt x="629662" y="1131611"/>
                  <a:pt x="628036" y="1133980"/>
                  <a:pt x="626616" y="1136465"/>
                </a:cubicBezTo>
                <a:cubicBezTo>
                  <a:pt x="624855" y="1139547"/>
                  <a:pt x="624071" y="1143218"/>
                  <a:pt x="621854" y="1145990"/>
                </a:cubicBezTo>
                <a:cubicBezTo>
                  <a:pt x="617647" y="1151249"/>
                  <a:pt x="611302" y="1154673"/>
                  <a:pt x="607566" y="1160277"/>
                </a:cubicBezTo>
                <a:cubicBezTo>
                  <a:pt x="601412" y="1169510"/>
                  <a:pt x="605519" y="1166516"/>
                  <a:pt x="595660" y="1169802"/>
                </a:cubicBezTo>
                <a:cubicBezTo>
                  <a:pt x="584548" y="1169008"/>
                  <a:pt x="573464" y="1167421"/>
                  <a:pt x="562323" y="1167421"/>
                </a:cubicBezTo>
                <a:cubicBezTo>
                  <a:pt x="557495" y="1167421"/>
                  <a:pt x="551669" y="1166622"/>
                  <a:pt x="548035" y="1169802"/>
                </a:cubicBezTo>
                <a:cubicBezTo>
                  <a:pt x="543725" y="1173573"/>
                  <a:pt x="542861" y="1190742"/>
                  <a:pt x="540891" y="1195996"/>
                </a:cubicBezTo>
                <a:cubicBezTo>
                  <a:pt x="539886" y="1198676"/>
                  <a:pt x="537549" y="1200655"/>
                  <a:pt x="536129" y="1203140"/>
                </a:cubicBezTo>
                <a:cubicBezTo>
                  <a:pt x="531899" y="1210543"/>
                  <a:pt x="531873" y="1213486"/>
                  <a:pt x="526604" y="1219809"/>
                </a:cubicBezTo>
                <a:cubicBezTo>
                  <a:pt x="524448" y="1222396"/>
                  <a:pt x="521841" y="1224571"/>
                  <a:pt x="519460" y="1226952"/>
                </a:cubicBezTo>
                <a:cubicBezTo>
                  <a:pt x="518666" y="1230921"/>
                  <a:pt x="518889" y="1235239"/>
                  <a:pt x="517079" y="1238859"/>
                </a:cubicBezTo>
                <a:cubicBezTo>
                  <a:pt x="515573" y="1241871"/>
                  <a:pt x="511803" y="1243200"/>
                  <a:pt x="509935" y="1246002"/>
                </a:cubicBezTo>
                <a:cubicBezTo>
                  <a:pt x="508543" y="1248091"/>
                  <a:pt x="508348" y="1250765"/>
                  <a:pt x="507554" y="1253146"/>
                </a:cubicBezTo>
                <a:cubicBezTo>
                  <a:pt x="508348" y="1255527"/>
                  <a:pt x="507892" y="1258831"/>
                  <a:pt x="509935" y="1260290"/>
                </a:cubicBezTo>
                <a:cubicBezTo>
                  <a:pt x="514020" y="1263208"/>
                  <a:pt x="524223" y="1265052"/>
                  <a:pt x="524223" y="1265052"/>
                </a:cubicBezTo>
                <a:lnTo>
                  <a:pt x="538510" y="1260290"/>
                </a:lnTo>
                <a:lnTo>
                  <a:pt x="545654" y="1257909"/>
                </a:lnTo>
                <a:cubicBezTo>
                  <a:pt x="548035" y="1256321"/>
                  <a:pt x="550599" y="1254978"/>
                  <a:pt x="552798" y="1253146"/>
                </a:cubicBezTo>
                <a:cubicBezTo>
                  <a:pt x="555385" y="1250990"/>
                  <a:pt x="556597" y="1246395"/>
                  <a:pt x="559941" y="1246002"/>
                </a:cubicBezTo>
                <a:cubicBezTo>
                  <a:pt x="571006" y="1244700"/>
                  <a:pt x="582166" y="1247590"/>
                  <a:pt x="593279" y="1248384"/>
                </a:cubicBezTo>
                <a:cubicBezTo>
                  <a:pt x="594073" y="1250765"/>
                  <a:pt x="593154" y="1255388"/>
                  <a:pt x="595660" y="1255527"/>
                </a:cubicBezTo>
                <a:cubicBezTo>
                  <a:pt x="623410" y="1257068"/>
                  <a:pt x="651246" y="1254534"/>
                  <a:pt x="679004" y="1253146"/>
                </a:cubicBezTo>
                <a:cubicBezTo>
                  <a:pt x="683046" y="1252944"/>
                  <a:pt x="686898" y="1251300"/>
                  <a:pt x="690910" y="1250765"/>
                </a:cubicBezTo>
                <a:cubicBezTo>
                  <a:pt x="698817" y="1249711"/>
                  <a:pt x="706785" y="1249178"/>
                  <a:pt x="714723" y="1248384"/>
                </a:cubicBezTo>
                <a:cubicBezTo>
                  <a:pt x="715517" y="1246003"/>
                  <a:pt x="716772" y="1243728"/>
                  <a:pt x="717104" y="1241240"/>
                </a:cubicBezTo>
                <a:cubicBezTo>
                  <a:pt x="718367" y="1231766"/>
                  <a:pt x="716859" y="1221855"/>
                  <a:pt x="719485" y="1212665"/>
                </a:cubicBezTo>
                <a:cubicBezTo>
                  <a:pt x="720271" y="1209913"/>
                  <a:pt x="724144" y="1209322"/>
                  <a:pt x="726629" y="1207902"/>
                </a:cubicBezTo>
                <a:cubicBezTo>
                  <a:pt x="729711" y="1206141"/>
                  <a:pt x="733072" y="1204901"/>
                  <a:pt x="736154" y="1203140"/>
                </a:cubicBezTo>
                <a:cubicBezTo>
                  <a:pt x="749081" y="1195753"/>
                  <a:pt x="737342" y="1200362"/>
                  <a:pt x="750441" y="1195996"/>
                </a:cubicBezTo>
                <a:cubicBezTo>
                  <a:pt x="751235" y="1192821"/>
                  <a:pt x="752285" y="1189699"/>
                  <a:pt x="752823" y="1186471"/>
                </a:cubicBezTo>
                <a:cubicBezTo>
                  <a:pt x="753875" y="1180159"/>
                  <a:pt x="753520" y="1173595"/>
                  <a:pt x="755204" y="1167421"/>
                </a:cubicBezTo>
                <a:cubicBezTo>
                  <a:pt x="756968" y="1160952"/>
                  <a:pt x="762170" y="1158808"/>
                  <a:pt x="767110" y="1155515"/>
                </a:cubicBezTo>
                <a:cubicBezTo>
                  <a:pt x="767904" y="1148371"/>
                  <a:pt x="768081" y="1141132"/>
                  <a:pt x="769491" y="1134084"/>
                </a:cubicBezTo>
                <a:cubicBezTo>
                  <a:pt x="771452" y="1124278"/>
                  <a:pt x="774784" y="1118736"/>
                  <a:pt x="779016" y="1110271"/>
                </a:cubicBezTo>
                <a:cubicBezTo>
                  <a:pt x="785066" y="1080032"/>
                  <a:pt x="776034" y="1113733"/>
                  <a:pt x="788541" y="1091221"/>
                </a:cubicBezTo>
                <a:cubicBezTo>
                  <a:pt x="790979" y="1086833"/>
                  <a:pt x="790519" y="1081111"/>
                  <a:pt x="793304" y="1076934"/>
                </a:cubicBezTo>
                <a:cubicBezTo>
                  <a:pt x="796479" y="1072171"/>
                  <a:pt x="798066" y="1065821"/>
                  <a:pt x="802829" y="1062646"/>
                </a:cubicBezTo>
                <a:cubicBezTo>
                  <a:pt x="807591" y="1059471"/>
                  <a:pt x="811503" y="1054243"/>
                  <a:pt x="817116" y="1053121"/>
                </a:cubicBezTo>
                <a:cubicBezTo>
                  <a:pt x="835298" y="1049485"/>
                  <a:pt x="825007" y="1051242"/>
                  <a:pt x="848073" y="1048359"/>
                </a:cubicBezTo>
                <a:cubicBezTo>
                  <a:pt x="862988" y="1044629"/>
                  <a:pt x="869108" y="1042009"/>
                  <a:pt x="876648" y="104121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8" name="Полилиния 247"/>
          <p:cNvSpPr/>
          <p:nvPr/>
        </p:nvSpPr>
        <p:spPr>
          <a:xfrm>
            <a:off x="7358816" y="1524377"/>
            <a:ext cx="1361061" cy="1322209"/>
          </a:xfrm>
          <a:custGeom>
            <a:avLst/>
            <a:gdLst>
              <a:gd name="connsiteX0" fmla="*/ 171450 w 1255148"/>
              <a:gd name="connsiteY0" fmla="*/ 1189860 h 1438488"/>
              <a:gd name="connsiteX1" fmla="*/ 176212 w 1255148"/>
              <a:gd name="connsiteY1" fmla="*/ 1166047 h 1438488"/>
              <a:gd name="connsiteX2" fmla="*/ 242887 w 1255148"/>
              <a:gd name="connsiteY2" fmla="*/ 1175572 h 1438488"/>
              <a:gd name="connsiteX3" fmla="*/ 247650 w 1255148"/>
              <a:gd name="connsiteY3" fmla="*/ 1166047 h 1438488"/>
              <a:gd name="connsiteX4" fmla="*/ 233362 w 1255148"/>
              <a:gd name="connsiteY4" fmla="*/ 1156522 h 1438488"/>
              <a:gd name="connsiteX5" fmla="*/ 223837 w 1255148"/>
              <a:gd name="connsiteY5" fmla="*/ 970785 h 1438488"/>
              <a:gd name="connsiteX6" fmla="*/ 219075 w 1255148"/>
              <a:gd name="connsiteY6" fmla="*/ 956497 h 1438488"/>
              <a:gd name="connsiteX7" fmla="*/ 195262 w 1255148"/>
              <a:gd name="connsiteY7" fmla="*/ 927922 h 1438488"/>
              <a:gd name="connsiteX8" fmla="*/ 190500 w 1255148"/>
              <a:gd name="connsiteY8" fmla="*/ 880297 h 1438488"/>
              <a:gd name="connsiteX9" fmla="*/ 204787 w 1255148"/>
              <a:gd name="connsiteY9" fmla="*/ 875535 h 1438488"/>
              <a:gd name="connsiteX10" fmla="*/ 242887 w 1255148"/>
              <a:gd name="connsiteY10" fmla="*/ 899347 h 1438488"/>
              <a:gd name="connsiteX11" fmla="*/ 266700 w 1255148"/>
              <a:gd name="connsiteY11" fmla="*/ 942210 h 1438488"/>
              <a:gd name="connsiteX12" fmla="*/ 314325 w 1255148"/>
              <a:gd name="connsiteY12" fmla="*/ 970785 h 1438488"/>
              <a:gd name="connsiteX13" fmla="*/ 328612 w 1255148"/>
              <a:gd name="connsiteY13" fmla="*/ 975547 h 1438488"/>
              <a:gd name="connsiteX14" fmla="*/ 352425 w 1255148"/>
              <a:gd name="connsiteY14" fmla="*/ 985072 h 1438488"/>
              <a:gd name="connsiteX15" fmla="*/ 376237 w 1255148"/>
              <a:gd name="connsiteY15" fmla="*/ 980310 h 1438488"/>
              <a:gd name="connsiteX16" fmla="*/ 376237 w 1255148"/>
              <a:gd name="connsiteY16" fmla="*/ 908872 h 1438488"/>
              <a:gd name="connsiteX17" fmla="*/ 357187 w 1255148"/>
              <a:gd name="connsiteY17" fmla="*/ 904110 h 1438488"/>
              <a:gd name="connsiteX18" fmla="*/ 328612 w 1255148"/>
              <a:gd name="connsiteY18" fmla="*/ 894585 h 1438488"/>
              <a:gd name="connsiteX19" fmla="*/ 319087 w 1255148"/>
              <a:gd name="connsiteY19" fmla="*/ 880297 h 1438488"/>
              <a:gd name="connsiteX20" fmla="*/ 347662 w 1255148"/>
              <a:gd name="connsiteY20" fmla="*/ 870772 h 1438488"/>
              <a:gd name="connsiteX21" fmla="*/ 361950 w 1255148"/>
              <a:gd name="connsiteY21" fmla="*/ 866010 h 1438488"/>
              <a:gd name="connsiteX22" fmla="*/ 366712 w 1255148"/>
              <a:gd name="connsiteY22" fmla="*/ 851722 h 1438488"/>
              <a:gd name="connsiteX23" fmla="*/ 381000 w 1255148"/>
              <a:gd name="connsiteY23" fmla="*/ 832672 h 1438488"/>
              <a:gd name="connsiteX24" fmla="*/ 376237 w 1255148"/>
              <a:gd name="connsiteY24" fmla="*/ 813622 h 1438488"/>
              <a:gd name="connsiteX25" fmla="*/ 328612 w 1255148"/>
              <a:gd name="connsiteY25" fmla="*/ 799335 h 1438488"/>
              <a:gd name="connsiteX26" fmla="*/ 328612 w 1255148"/>
              <a:gd name="connsiteY26" fmla="*/ 761235 h 1438488"/>
              <a:gd name="connsiteX27" fmla="*/ 314325 w 1255148"/>
              <a:gd name="connsiteY27" fmla="*/ 756472 h 1438488"/>
              <a:gd name="connsiteX28" fmla="*/ 300037 w 1255148"/>
              <a:gd name="connsiteY28" fmla="*/ 746947 h 1438488"/>
              <a:gd name="connsiteX29" fmla="*/ 219075 w 1255148"/>
              <a:gd name="connsiteY29" fmla="*/ 737422 h 1438488"/>
              <a:gd name="connsiteX30" fmla="*/ 204787 w 1255148"/>
              <a:gd name="connsiteY30" fmla="*/ 727897 h 1438488"/>
              <a:gd name="connsiteX31" fmla="*/ 185737 w 1255148"/>
              <a:gd name="connsiteY31" fmla="*/ 699322 h 1438488"/>
              <a:gd name="connsiteX32" fmla="*/ 171450 w 1255148"/>
              <a:gd name="connsiteY32" fmla="*/ 685035 h 1438488"/>
              <a:gd name="connsiteX33" fmla="*/ 109537 w 1255148"/>
              <a:gd name="connsiteY33" fmla="*/ 689797 h 1438488"/>
              <a:gd name="connsiteX34" fmla="*/ 95250 w 1255148"/>
              <a:gd name="connsiteY34" fmla="*/ 694560 h 1438488"/>
              <a:gd name="connsiteX35" fmla="*/ 33337 w 1255148"/>
              <a:gd name="connsiteY35" fmla="*/ 689797 h 1438488"/>
              <a:gd name="connsiteX36" fmla="*/ 14287 w 1255148"/>
              <a:gd name="connsiteY36" fmla="*/ 685035 h 1438488"/>
              <a:gd name="connsiteX37" fmla="*/ 0 w 1255148"/>
              <a:gd name="connsiteY37" fmla="*/ 656460 h 1438488"/>
              <a:gd name="connsiteX38" fmla="*/ 4762 w 1255148"/>
              <a:gd name="connsiteY38" fmla="*/ 604072 h 1438488"/>
              <a:gd name="connsiteX39" fmla="*/ 33337 w 1255148"/>
              <a:gd name="connsiteY39" fmla="*/ 585022 h 1438488"/>
              <a:gd name="connsiteX40" fmla="*/ 66675 w 1255148"/>
              <a:gd name="connsiteY40" fmla="*/ 575497 h 1438488"/>
              <a:gd name="connsiteX41" fmla="*/ 100012 w 1255148"/>
              <a:gd name="connsiteY41" fmla="*/ 570735 h 1438488"/>
              <a:gd name="connsiteX42" fmla="*/ 109537 w 1255148"/>
              <a:gd name="connsiteY42" fmla="*/ 527872 h 1438488"/>
              <a:gd name="connsiteX43" fmla="*/ 123825 w 1255148"/>
              <a:gd name="connsiteY43" fmla="*/ 523110 h 1438488"/>
              <a:gd name="connsiteX44" fmla="*/ 157162 w 1255148"/>
              <a:gd name="connsiteY44" fmla="*/ 518347 h 1438488"/>
              <a:gd name="connsiteX45" fmla="*/ 152400 w 1255148"/>
              <a:gd name="connsiteY45" fmla="*/ 480247 h 1438488"/>
              <a:gd name="connsiteX46" fmla="*/ 147637 w 1255148"/>
              <a:gd name="connsiteY46" fmla="*/ 465960 h 1438488"/>
              <a:gd name="connsiteX47" fmla="*/ 176212 w 1255148"/>
              <a:gd name="connsiteY47" fmla="*/ 442147 h 1438488"/>
              <a:gd name="connsiteX48" fmla="*/ 180975 w 1255148"/>
              <a:gd name="connsiteY48" fmla="*/ 427860 h 1438488"/>
              <a:gd name="connsiteX49" fmla="*/ 195262 w 1255148"/>
              <a:gd name="connsiteY49" fmla="*/ 384997 h 1438488"/>
              <a:gd name="connsiteX50" fmla="*/ 209550 w 1255148"/>
              <a:gd name="connsiteY50" fmla="*/ 380235 h 1438488"/>
              <a:gd name="connsiteX51" fmla="*/ 214312 w 1255148"/>
              <a:gd name="connsiteY51" fmla="*/ 346897 h 1438488"/>
              <a:gd name="connsiteX52" fmla="*/ 238125 w 1255148"/>
              <a:gd name="connsiteY52" fmla="*/ 342135 h 1438488"/>
              <a:gd name="connsiteX53" fmla="*/ 252412 w 1255148"/>
              <a:gd name="connsiteY53" fmla="*/ 332610 h 1438488"/>
              <a:gd name="connsiteX54" fmla="*/ 257175 w 1255148"/>
              <a:gd name="connsiteY54" fmla="*/ 318322 h 1438488"/>
              <a:gd name="connsiteX55" fmla="*/ 304800 w 1255148"/>
              <a:gd name="connsiteY55" fmla="*/ 332610 h 1438488"/>
              <a:gd name="connsiteX56" fmla="*/ 333375 w 1255148"/>
              <a:gd name="connsiteY56" fmla="*/ 342135 h 1438488"/>
              <a:gd name="connsiteX57" fmla="*/ 357187 w 1255148"/>
              <a:gd name="connsiteY57" fmla="*/ 337372 h 1438488"/>
              <a:gd name="connsiteX58" fmla="*/ 361950 w 1255148"/>
              <a:gd name="connsiteY58" fmla="*/ 323085 h 1438488"/>
              <a:gd name="connsiteX59" fmla="*/ 376237 w 1255148"/>
              <a:gd name="connsiteY59" fmla="*/ 318322 h 1438488"/>
              <a:gd name="connsiteX60" fmla="*/ 395287 w 1255148"/>
              <a:gd name="connsiteY60" fmla="*/ 304035 h 1438488"/>
              <a:gd name="connsiteX61" fmla="*/ 409575 w 1255148"/>
              <a:gd name="connsiteY61" fmla="*/ 294510 h 1438488"/>
              <a:gd name="connsiteX62" fmla="*/ 423862 w 1255148"/>
              <a:gd name="connsiteY62" fmla="*/ 275460 h 1438488"/>
              <a:gd name="connsiteX63" fmla="*/ 447675 w 1255148"/>
              <a:gd name="connsiteY63" fmla="*/ 232597 h 1438488"/>
              <a:gd name="connsiteX64" fmla="*/ 442912 w 1255148"/>
              <a:gd name="connsiteY64" fmla="*/ 175447 h 1438488"/>
              <a:gd name="connsiteX65" fmla="*/ 433387 w 1255148"/>
              <a:gd name="connsiteY65" fmla="*/ 161160 h 1438488"/>
              <a:gd name="connsiteX66" fmla="*/ 404812 w 1255148"/>
              <a:gd name="connsiteY66" fmla="*/ 151635 h 1438488"/>
              <a:gd name="connsiteX67" fmla="*/ 390525 w 1255148"/>
              <a:gd name="connsiteY67" fmla="*/ 142110 h 1438488"/>
              <a:gd name="connsiteX68" fmla="*/ 371475 w 1255148"/>
              <a:gd name="connsiteY68" fmla="*/ 137347 h 1438488"/>
              <a:gd name="connsiteX69" fmla="*/ 361950 w 1255148"/>
              <a:gd name="connsiteY69" fmla="*/ 108772 h 1438488"/>
              <a:gd name="connsiteX70" fmla="*/ 347662 w 1255148"/>
              <a:gd name="connsiteY70" fmla="*/ 94485 h 1438488"/>
              <a:gd name="connsiteX71" fmla="*/ 361950 w 1255148"/>
              <a:gd name="connsiteY71" fmla="*/ 84960 h 1438488"/>
              <a:gd name="connsiteX72" fmla="*/ 409575 w 1255148"/>
              <a:gd name="connsiteY72" fmla="*/ 94485 h 1438488"/>
              <a:gd name="connsiteX73" fmla="*/ 423862 w 1255148"/>
              <a:gd name="connsiteY73" fmla="*/ 104010 h 1438488"/>
              <a:gd name="connsiteX74" fmla="*/ 452437 w 1255148"/>
              <a:gd name="connsiteY74" fmla="*/ 113535 h 1438488"/>
              <a:gd name="connsiteX75" fmla="*/ 466725 w 1255148"/>
              <a:gd name="connsiteY75" fmla="*/ 108772 h 1438488"/>
              <a:gd name="connsiteX76" fmla="*/ 461962 w 1255148"/>
              <a:gd name="connsiteY76" fmla="*/ 65910 h 1438488"/>
              <a:gd name="connsiteX77" fmla="*/ 452437 w 1255148"/>
              <a:gd name="connsiteY77" fmla="*/ 23047 h 1438488"/>
              <a:gd name="connsiteX78" fmla="*/ 642937 w 1255148"/>
              <a:gd name="connsiteY78" fmla="*/ 23047 h 1438488"/>
              <a:gd name="connsiteX79" fmla="*/ 661987 w 1255148"/>
              <a:gd name="connsiteY79" fmla="*/ 27810 h 1438488"/>
              <a:gd name="connsiteX80" fmla="*/ 700087 w 1255148"/>
              <a:gd name="connsiteY80" fmla="*/ 32572 h 1438488"/>
              <a:gd name="connsiteX81" fmla="*/ 714375 w 1255148"/>
              <a:gd name="connsiteY81" fmla="*/ 37335 h 1438488"/>
              <a:gd name="connsiteX82" fmla="*/ 709612 w 1255148"/>
              <a:gd name="connsiteY82" fmla="*/ 65910 h 1438488"/>
              <a:gd name="connsiteX83" fmla="*/ 681037 w 1255148"/>
              <a:gd name="connsiteY83" fmla="*/ 70672 h 1438488"/>
              <a:gd name="connsiteX84" fmla="*/ 685800 w 1255148"/>
              <a:gd name="connsiteY84" fmla="*/ 94485 h 1438488"/>
              <a:gd name="connsiteX85" fmla="*/ 695325 w 1255148"/>
              <a:gd name="connsiteY85" fmla="*/ 108772 h 1438488"/>
              <a:gd name="connsiteX86" fmla="*/ 681037 w 1255148"/>
              <a:gd name="connsiteY86" fmla="*/ 113535 h 1438488"/>
              <a:gd name="connsiteX87" fmla="*/ 652462 w 1255148"/>
              <a:gd name="connsiteY87" fmla="*/ 108772 h 1438488"/>
              <a:gd name="connsiteX88" fmla="*/ 642937 w 1255148"/>
              <a:gd name="connsiteY88" fmla="*/ 123060 h 1438488"/>
              <a:gd name="connsiteX89" fmla="*/ 638175 w 1255148"/>
              <a:gd name="connsiteY89" fmla="*/ 184972 h 1438488"/>
              <a:gd name="connsiteX90" fmla="*/ 623887 w 1255148"/>
              <a:gd name="connsiteY90" fmla="*/ 194497 h 1438488"/>
              <a:gd name="connsiteX91" fmla="*/ 590550 w 1255148"/>
              <a:gd name="connsiteY91" fmla="*/ 213547 h 1438488"/>
              <a:gd name="connsiteX92" fmla="*/ 581025 w 1255148"/>
              <a:gd name="connsiteY92" fmla="*/ 227835 h 1438488"/>
              <a:gd name="connsiteX93" fmla="*/ 557212 w 1255148"/>
              <a:gd name="connsiteY93" fmla="*/ 256410 h 1438488"/>
              <a:gd name="connsiteX94" fmla="*/ 552450 w 1255148"/>
              <a:gd name="connsiteY94" fmla="*/ 270697 h 1438488"/>
              <a:gd name="connsiteX95" fmla="*/ 542925 w 1255148"/>
              <a:gd name="connsiteY95" fmla="*/ 304035 h 1438488"/>
              <a:gd name="connsiteX96" fmla="*/ 533400 w 1255148"/>
              <a:gd name="connsiteY96" fmla="*/ 318322 h 1438488"/>
              <a:gd name="connsiteX97" fmla="*/ 528637 w 1255148"/>
              <a:gd name="connsiteY97" fmla="*/ 332610 h 1438488"/>
              <a:gd name="connsiteX98" fmla="*/ 514350 w 1255148"/>
              <a:gd name="connsiteY98" fmla="*/ 346897 h 1438488"/>
              <a:gd name="connsiteX99" fmla="*/ 500062 w 1255148"/>
              <a:gd name="connsiteY99" fmla="*/ 404047 h 1438488"/>
              <a:gd name="connsiteX100" fmla="*/ 504825 w 1255148"/>
              <a:gd name="connsiteY100" fmla="*/ 508822 h 1438488"/>
              <a:gd name="connsiteX101" fmla="*/ 509587 w 1255148"/>
              <a:gd name="connsiteY101" fmla="*/ 523110 h 1438488"/>
              <a:gd name="connsiteX102" fmla="*/ 519112 w 1255148"/>
              <a:gd name="connsiteY102" fmla="*/ 537397 h 1438488"/>
              <a:gd name="connsiteX103" fmla="*/ 523875 w 1255148"/>
              <a:gd name="connsiteY103" fmla="*/ 561210 h 1438488"/>
              <a:gd name="connsiteX104" fmla="*/ 533400 w 1255148"/>
              <a:gd name="connsiteY104" fmla="*/ 575497 h 1438488"/>
              <a:gd name="connsiteX105" fmla="*/ 519112 w 1255148"/>
              <a:gd name="connsiteY105" fmla="*/ 646935 h 1438488"/>
              <a:gd name="connsiteX106" fmla="*/ 523875 w 1255148"/>
              <a:gd name="connsiteY106" fmla="*/ 675510 h 1438488"/>
              <a:gd name="connsiteX107" fmla="*/ 576262 w 1255148"/>
              <a:gd name="connsiteY107" fmla="*/ 689797 h 1438488"/>
              <a:gd name="connsiteX108" fmla="*/ 590550 w 1255148"/>
              <a:gd name="connsiteY108" fmla="*/ 694560 h 1438488"/>
              <a:gd name="connsiteX109" fmla="*/ 633412 w 1255148"/>
              <a:gd name="connsiteY109" fmla="*/ 727897 h 1438488"/>
              <a:gd name="connsiteX110" fmla="*/ 642937 w 1255148"/>
              <a:gd name="connsiteY110" fmla="*/ 789810 h 1438488"/>
              <a:gd name="connsiteX111" fmla="*/ 647700 w 1255148"/>
              <a:gd name="connsiteY111" fmla="*/ 804097 h 1438488"/>
              <a:gd name="connsiteX112" fmla="*/ 652462 w 1255148"/>
              <a:gd name="connsiteY112" fmla="*/ 823147 h 1438488"/>
              <a:gd name="connsiteX113" fmla="*/ 657225 w 1255148"/>
              <a:gd name="connsiteY113" fmla="*/ 866010 h 1438488"/>
              <a:gd name="connsiteX114" fmla="*/ 666750 w 1255148"/>
              <a:gd name="connsiteY114" fmla="*/ 837435 h 1438488"/>
              <a:gd name="connsiteX115" fmla="*/ 704850 w 1255148"/>
              <a:gd name="connsiteY115" fmla="*/ 823147 h 1438488"/>
              <a:gd name="connsiteX116" fmla="*/ 719137 w 1255148"/>
              <a:gd name="connsiteY116" fmla="*/ 818385 h 1438488"/>
              <a:gd name="connsiteX117" fmla="*/ 747712 w 1255148"/>
              <a:gd name="connsiteY117" fmla="*/ 875535 h 1438488"/>
              <a:gd name="connsiteX118" fmla="*/ 776287 w 1255148"/>
              <a:gd name="connsiteY118" fmla="*/ 894585 h 1438488"/>
              <a:gd name="connsiteX119" fmla="*/ 823912 w 1255148"/>
              <a:gd name="connsiteY119" fmla="*/ 908872 h 1438488"/>
              <a:gd name="connsiteX120" fmla="*/ 881062 w 1255148"/>
              <a:gd name="connsiteY120" fmla="*/ 904110 h 1438488"/>
              <a:gd name="connsiteX121" fmla="*/ 871537 w 1255148"/>
              <a:gd name="connsiteY121" fmla="*/ 932685 h 1438488"/>
              <a:gd name="connsiteX122" fmla="*/ 876300 w 1255148"/>
              <a:gd name="connsiteY122" fmla="*/ 970785 h 1438488"/>
              <a:gd name="connsiteX123" fmla="*/ 890587 w 1255148"/>
              <a:gd name="connsiteY123" fmla="*/ 975547 h 1438488"/>
              <a:gd name="connsiteX124" fmla="*/ 985837 w 1255148"/>
              <a:gd name="connsiteY124" fmla="*/ 966022 h 1438488"/>
              <a:gd name="connsiteX125" fmla="*/ 990600 w 1255148"/>
              <a:gd name="connsiteY125" fmla="*/ 932685 h 1438488"/>
              <a:gd name="connsiteX126" fmla="*/ 976312 w 1255148"/>
              <a:gd name="connsiteY126" fmla="*/ 927922 h 1438488"/>
              <a:gd name="connsiteX127" fmla="*/ 971550 w 1255148"/>
              <a:gd name="connsiteY127" fmla="*/ 894585 h 1438488"/>
              <a:gd name="connsiteX128" fmla="*/ 981075 w 1255148"/>
              <a:gd name="connsiteY128" fmla="*/ 866010 h 1438488"/>
              <a:gd name="connsiteX129" fmla="*/ 976312 w 1255148"/>
              <a:gd name="connsiteY129" fmla="*/ 765997 h 1438488"/>
              <a:gd name="connsiteX130" fmla="*/ 952500 w 1255148"/>
              <a:gd name="connsiteY130" fmla="*/ 723135 h 1438488"/>
              <a:gd name="connsiteX131" fmla="*/ 933450 w 1255148"/>
              <a:gd name="connsiteY131" fmla="*/ 699322 h 1438488"/>
              <a:gd name="connsiteX132" fmla="*/ 900112 w 1255148"/>
              <a:gd name="connsiteY132" fmla="*/ 680272 h 1438488"/>
              <a:gd name="connsiteX133" fmla="*/ 866775 w 1255148"/>
              <a:gd name="connsiteY133" fmla="*/ 661222 h 1438488"/>
              <a:gd name="connsiteX134" fmla="*/ 847725 w 1255148"/>
              <a:gd name="connsiteY134" fmla="*/ 656460 h 1438488"/>
              <a:gd name="connsiteX135" fmla="*/ 833437 w 1255148"/>
              <a:gd name="connsiteY135" fmla="*/ 646935 h 1438488"/>
              <a:gd name="connsiteX136" fmla="*/ 819150 w 1255148"/>
              <a:gd name="connsiteY136" fmla="*/ 642172 h 1438488"/>
              <a:gd name="connsiteX137" fmla="*/ 809625 w 1255148"/>
              <a:gd name="connsiteY137" fmla="*/ 613597 h 1438488"/>
              <a:gd name="connsiteX138" fmla="*/ 852487 w 1255148"/>
              <a:gd name="connsiteY138" fmla="*/ 599310 h 1438488"/>
              <a:gd name="connsiteX139" fmla="*/ 866775 w 1255148"/>
              <a:gd name="connsiteY139" fmla="*/ 594547 h 1438488"/>
              <a:gd name="connsiteX140" fmla="*/ 900112 w 1255148"/>
              <a:gd name="connsiteY140" fmla="*/ 589785 h 1438488"/>
              <a:gd name="connsiteX141" fmla="*/ 933450 w 1255148"/>
              <a:gd name="connsiteY141" fmla="*/ 580260 h 1438488"/>
              <a:gd name="connsiteX142" fmla="*/ 985837 w 1255148"/>
              <a:gd name="connsiteY142" fmla="*/ 575497 h 1438488"/>
              <a:gd name="connsiteX143" fmla="*/ 1085850 w 1255148"/>
              <a:gd name="connsiteY143" fmla="*/ 570735 h 1438488"/>
              <a:gd name="connsiteX144" fmla="*/ 1095375 w 1255148"/>
              <a:gd name="connsiteY144" fmla="*/ 594547 h 1438488"/>
              <a:gd name="connsiteX145" fmla="*/ 1100137 w 1255148"/>
              <a:gd name="connsiteY145" fmla="*/ 618360 h 1438488"/>
              <a:gd name="connsiteX146" fmla="*/ 1119187 w 1255148"/>
              <a:gd name="connsiteY146" fmla="*/ 623122 h 1438488"/>
              <a:gd name="connsiteX147" fmla="*/ 1133475 w 1255148"/>
              <a:gd name="connsiteY147" fmla="*/ 632647 h 1438488"/>
              <a:gd name="connsiteX148" fmla="*/ 1209675 w 1255148"/>
              <a:gd name="connsiteY148" fmla="*/ 642172 h 1438488"/>
              <a:gd name="connsiteX149" fmla="*/ 1247775 w 1255148"/>
              <a:gd name="connsiteY149" fmla="*/ 651697 h 1438488"/>
              <a:gd name="connsiteX150" fmla="*/ 1238250 w 1255148"/>
              <a:gd name="connsiteY150" fmla="*/ 670747 h 1438488"/>
              <a:gd name="connsiteX151" fmla="*/ 1219200 w 1255148"/>
              <a:gd name="connsiteY151" fmla="*/ 699322 h 1438488"/>
              <a:gd name="connsiteX152" fmla="*/ 1228725 w 1255148"/>
              <a:gd name="connsiteY152" fmla="*/ 756472 h 1438488"/>
              <a:gd name="connsiteX153" fmla="*/ 1238250 w 1255148"/>
              <a:gd name="connsiteY153" fmla="*/ 770760 h 1438488"/>
              <a:gd name="connsiteX154" fmla="*/ 1238250 w 1255148"/>
              <a:gd name="connsiteY154" fmla="*/ 856485 h 1438488"/>
              <a:gd name="connsiteX155" fmla="*/ 1209675 w 1255148"/>
              <a:gd name="connsiteY155" fmla="*/ 866010 h 1438488"/>
              <a:gd name="connsiteX156" fmla="*/ 1181100 w 1255148"/>
              <a:gd name="connsiteY156" fmla="*/ 880297 h 1438488"/>
              <a:gd name="connsiteX157" fmla="*/ 1162050 w 1255148"/>
              <a:gd name="connsiteY157" fmla="*/ 875535 h 1438488"/>
              <a:gd name="connsiteX158" fmla="*/ 1157287 w 1255148"/>
              <a:gd name="connsiteY158" fmla="*/ 861247 h 1438488"/>
              <a:gd name="connsiteX159" fmla="*/ 1152525 w 1255148"/>
              <a:gd name="connsiteY159" fmla="*/ 875535 h 1438488"/>
              <a:gd name="connsiteX160" fmla="*/ 1143000 w 1255148"/>
              <a:gd name="connsiteY160" fmla="*/ 913635 h 1438488"/>
              <a:gd name="connsiteX161" fmla="*/ 1133475 w 1255148"/>
              <a:gd name="connsiteY161" fmla="*/ 927922 h 1438488"/>
              <a:gd name="connsiteX162" fmla="*/ 1128712 w 1255148"/>
              <a:gd name="connsiteY162" fmla="*/ 942210 h 1438488"/>
              <a:gd name="connsiteX163" fmla="*/ 1104900 w 1255148"/>
              <a:gd name="connsiteY163" fmla="*/ 975547 h 1438488"/>
              <a:gd name="connsiteX164" fmla="*/ 1081087 w 1255148"/>
              <a:gd name="connsiteY164" fmla="*/ 1004122 h 1438488"/>
              <a:gd name="connsiteX165" fmla="*/ 1085850 w 1255148"/>
              <a:gd name="connsiteY165" fmla="*/ 1018410 h 1438488"/>
              <a:gd name="connsiteX166" fmla="*/ 1133475 w 1255148"/>
              <a:gd name="connsiteY166" fmla="*/ 1032697 h 1438488"/>
              <a:gd name="connsiteX167" fmla="*/ 1119187 w 1255148"/>
              <a:gd name="connsiteY167" fmla="*/ 1070797 h 1438488"/>
              <a:gd name="connsiteX168" fmla="*/ 1104900 w 1255148"/>
              <a:gd name="connsiteY168" fmla="*/ 1085085 h 1438488"/>
              <a:gd name="connsiteX169" fmla="*/ 1076325 w 1255148"/>
              <a:gd name="connsiteY169" fmla="*/ 1108897 h 1438488"/>
              <a:gd name="connsiteX170" fmla="*/ 1009650 w 1255148"/>
              <a:gd name="connsiteY170" fmla="*/ 1118422 h 1438488"/>
              <a:gd name="connsiteX171" fmla="*/ 1014412 w 1255148"/>
              <a:gd name="connsiteY171" fmla="*/ 1132710 h 1438488"/>
              <a:gd name="connsiteX172" fmla="*/ 1028700 w 1255148"/>
              <a:gd name="connsiteY172" fmla="*/ 1161285 h 1438488"/>
              <a:gd name="connsiteX173" fmla="*/ 1000125 w 1255148"/>
              <a:gd name="connsiteY173" fmla="*/ 1166047 h 1438488"/>
              <a:gd name="connsiteX174" fmla="*/ 985837 w 1255148"/>
              <a:gd name="connsiteY174" fmla="*/ 1175572 h 1438488"/>
              <a:gd name="connsiteX175" fmla="*/ 971550 w 1255148"/>
              <a:gd name="connsiteY175" fmla="*/ 1180335 h 1438488"/>
              <a:gd name="connsiteX176" fmla="*/ 942975 w 1255148"/>
              <a:gd name="connsiteY176" fmla="*/ 1194622 h 1438488"/>
              <a:gd name="connsiteX177" fmla="*/ 933450 w 1255148"/>
              <a:gd name="connsiteY177" fmla="*/ 1208910 h 1438488"/>
              <a:gd name="connsiteX178" fmla="*/ 923925 w 1255148"/>
              <a:gd name="connsiteY178" fmla="*/ 1237485 h 1438488"/>
              <a:gd name="connsiteX179" fmla="*/ 933450 w 1255148"/>
              <a:gd name="connsiteY179" fmla="*/ 1251772 h 1438488"/>
              <a:gd name="connsiteX180" fmla="*/ 919162 w 1255148"/>
              <a:gd name="connsiteY180" fmla="*/ 1256535 h 1438488"/>
              <a:gd name="connsiteX181" fmla="*/ 881062 w 1255148"/>
              <a:gd name="connsiteY181" fmla="*/ 1261297 h 1438488"/>
              <a:gd name="connsiteX182" fmla="*/ 852487 w 1255148"/>
              <a:gd name="connsiteY182" fmla="*/ 1280347 h 1438488"/>
              <a:gd name="connsiteX183" fmla="*/ 833437 w 1255148"/>
              <a:gd name="connsiteY183" fmla="*/ 1289872 h 1438488"/>
              <a:gd name="connsiteX184" fmla="*/ 819150 w 1255148"/>
              <a:gd name="connsiteY184" fmla="*/ 1304160 h 1438488"/>
              <a:gd name="connsiteX185" fmla="*/ 800100 w 1255148"/>
              <a:gd name="connsiteY185" fmla="*/ 1308922 h 1438488"/>
              <a:gd name="connsiteX186" fmla="*/ 819150 w 1255148"/>
              <a:gd name="connsiteY186" fmla="*/ 1327972 h 1438488"/>
              <a:gd name="connsiteX187" fmla="*/ 823912 w 1255148"/>
              <a:gd name="connsiteY187" fmla="*/ 1342260 h 1438488"/>
              <a:gd name="connsiteX188" fmla="*/ 828675 w 1255148"/>
              <a:gd name="connsiteY188" fmla="*/ 1375597 h 1438488"/>
              <a:gd name="connsiteX189" fmla="*/ 842962 w 1255148"/>
              <a:gd name="connsiteY189" fmla="*/ 1370835 h 1438488"/>
              <a:gd name="connsiteX190" fmla="*/ 847725 w 1255148"/>
              <a:gd name="connsiteY190" fmla="*/ 1356547 h 1438488"/>
              <a:gd name="connsiteX191" fmla="*/ 852487 w 1255148"/>
              <a:gd name="connsiteY191" fmla="*/ 1332735 h 1438488"/>
              <a:gd name="connsiteX192" fmla="*/ 862012 w 1255148"/>
              <a:gd name="connsiteY192" fmla="*/ 1347022 h 1438488"/>
              <a:gd name="connsiteX193" fmla="*/ 866775 w 1255148"/>
              <a:gd name="connsiteY193" fmla="*/ 1394647 h 1438488"/>
              <a:gd name="connsiteX194" fmla="*/ 881062 w 1255148"/>
              <a:gd name="connsiteY194" fmla="*/ 1399410 h 1438488"/>
              <a:gd name="connsiteX195" fmla="*/ 885825 w 1255148"/>
              <a:gd name="connsiteY195" fmla="*/ 1413697 h 1438488"/>
              <a:gd name="connsiteX196" fmla="*/ 866775 w 1255148"/>
              <a:gd name="connsiteY196" fmla="*/ 1418460 h 1438488"/>
              <a:gd name="connsiteX197" fmla="*/ 862012 w 1255148"/>
              <a:gd name="connsiteY197" fmla="*/ 1432747 h 1438488"/>
              <a:gd name="connsiteX198" fmla="*/ 795337 w 1255148"/>
              <a:gd name="connsiteY198" fmla="*/ 1437510 h 1438488"/>
              <a:gd name="connsiteX199" fmla="*/ 752475 w 1255148"/>
              <a:gd name="connsiteY199" fmla="*/ 1432747 h 1438488"/>
              <a:gd name="connsiteX200" fmla="*/ 738187 w 1255148"/>
              <a:gd name="connsiteY200" fmla="*/ 1427985 h 1438488"/>
              <a:gd name="connsiteX201" fmla="*/ 723900 w 1255148"/>
              <a:gd name="connsiteY201" fmla="*/ 1413697 h 1438488"/>
              <a:gd name="connsiteX202" fmla="*/ 695325 w 1255148"/>
              <a:gd name="connsiteY202" fmla="*/ 1404172 h 1438488"/>
              <a:gd name="connsiteX203" fmla="*/ 681037 w 1255148"/>
              <a:gd name="connsiteY203" fmla="*/ 1399410 h 1438488"/>
              <a:gd name="connsiteX204" fmla="*/ 666750 w 1255148"/>
              <a:gd name="connsiteY204" fmla="*/ 1389885 h 1438488"/>
              <a:gd name="connsiteX205" fmla="*/ 652462 w 1255148"/>
              <a:gd name="connsiteY205" fmla="*/ 1385122 h 1438488"/>
              <a:gd name="connsiteX206" fmla="*/ 585787 w 1255148"/>
              <a:gd name="connsiteY206" fmla="*/ 1370835 h 1438488"/>
              <a:gd name="connsiteX207" fmla="*/ 542925 w 1255148"/>
              <a:gd name="connsiteY207" fmla="*/ 1342260 h 1438488"/>
              <a:gd name="connsiteX208" fmla="*/ 528637 w 1255148"/>
              <a:gd name="connsiteY208" fmla="*/ 1332735 h 1438488"/>
              <a:gd name="connsiteX209" fmla="*/ 509587 w 1255148"/>
              <a:gd name="connsiteY209" fmla="*/ 1323210 h 1438488"/>
              <a:gd name="connsiteX210" fmla="*/ 495300 w 1255148"/>
              <a:gd name="connsiteY210" fmla="*/ 1313685 h 1438488"/>
              <a:gd name="connsiteX211" fmla="*/ 481012 w 1255148"/>
              <a:gd name="connsiteY211" fmla="*/ 1308922 h 1438488"/>
              <a:gd name="connsiteX212" fmla="*/ 423862 w 1255148"/>
              <a:gd name="connsiteY212" fmla="*/ 1285110 h 1438488"/>
              <a:gd name="connsiteX213" fmla="*/ 352425 w 1255148"/>
              <a:gd name="connsiteY213" fmla="*/ 1275585 h 1438488"/>
              <a:gd name="connsiteX214" fmla="*/ 314325 w 1255148"/>
              <a:gd name="connsiteY214" fmla="*/ 1261297 h 1438488"/>
              <a:gd name="connsiteX215" fmla="*/ 285750 w 1255148"/>
              <a:gd name="connsiteY215" fmla="*/ 1251772 h 1438488"/>
              <a:gd name="connsiteX216" fmla="*/ 261937 w 1255148"/>
              <a:gd name="connsiteY216" fmla="*/ 1247010 h 1438488"/>
              <a:gd name="connsiteX217" fmla="*/ 233362 w 1255148"/>
              <a:gd name="connsiteY217" fmla="*/ 1237485 h 1438488"/>
              <a:gd name="connsiteX218" fmla="*/ 219075 w 1255148"/>
              <a:gd name="connsiteY218" fmla="*/ 1232722 h 1438488"/>
              <a:gd name="connsiteX219" fmla="*/ 204787 w 1255148"/>
              <a:gd name="connsiteY219" fmla="*/ 1223197 h 1438488"/>
              <a:gd name="connsiteX220" fmla="*/ 180975 w 1255148"/>
              <a:gd name="connsiteY220" fmla="*/ 1218435 h 1438488"/>
              <a:gd name="connsiteX221" fmla="*/ 161925 w 1255148"/>
              <a:gd name="connsiteY221" fmla="*/ 1194622 h 1438488"/>
              <a:gd name="connsiteX222" fmla="*/ 171450 w 1255148"/>
              <a:gd name="connsiteY222" fmla="*/ 1189860 h 143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255148" h="1438488">
                <a:moveTo>
                  <a:pt x="171450" y="1189860"/>
                </a:moveTo>
                <a:cubicBezTo>
                  <a:pt x="173831" y="1185098"/>
                  <a:pt x="168605" y="1168813"/>
                  <a:pt x="176212" y="1166047"/>
                </a:cubicBezTo>
                <a:cubicBezTo>
                  <a:pt x="189443" y="1161236"/>
                  <a:pt x="225142" y="1171136"/>
                  <a:pt x="242887" y="1175572"/>
                </a:cubicBezTo>
                <a:cubicBezTo>
                  <a:pt x="272745" y="1168108"/>
                  <a:pt x="263592" y="1174018"/>
                  <a:pt x="247650" y="1166047"/>
                </a:cubicBezTo>
                <a:cubicBezTo>
                  <a:pt x="242530" y="1163487"/>
                  <a:pt x="238125" y="1159697"/>
                  <a:pt x="233362" y="1156522"/>
                </a:cubicBezTo>
                <a:cubicBezTo>
                  <a:pt x="210091" y="1086705"/>
                  <a:pt x="233641" y="1161958"/>
                  <a:pt x="223837" y="970785"/>
                </a:cubicBezTo>
                <a:cubicBezTo>
                  <a:pt x="223580" y="965771"/>
                  <a:pt x="221320" y="960987"/>
                  <a:pt x="219075" y="956497"/>
                </a:cubicBezTo>
                <a:cubicBezTo>
                  <a:pt x="212446" y="943238"/>
                  <a:pt x="205793" y="938453"/>
                  <a:pt x="195262" y="927922"/>
                </a:cubicBezTo>
                <a:cubicBezTo>
                  <a:pt x="190811" y="914568"/>
                  <a:pt x="178645" y="895116"/>
                  <a:pt x="190500" y="880297"/>
                </a:cubicBezTo>
                <a:cubicBezTo>
                  <a:pt x="193636" y="876377"/>
                  <a:pt x="200025" y="877122"/>
                  <a:pt x="204787" y="875535"/>
                </a:cubicBezTo>
                <a:cubicBezTo>
                  <a:pt x="226547" y="880974"/>
                  <a:pt x="227444" y="877727"/>
                  <a:pt x="242887" y="899347"/>
                </a:cubicBezTo>
                <a:cubicBezTo>
                  <a:pt x="258678" y="921454"/>
                  <a:pt x="227975" y="916393"/>
                  <a:pt x="266700" y="942210"/>
                </a:cubicBezTo>
                <a:cubicBezTo>
                  <a:pt x="287013" y="955752"/>
                  <a:pt x="293823" y="961999"/>
                  <a:pt x="314325" y="970785"/>
                </a:cubicBezTo>
                <a:cubicBezTo>
                  <a:pt x="318939" y="972762"/>
                  <a:pt x="323912" y="973784"/>
                  <a:pt x="328612" y="975547"/>
                </a:cubicBezTo>
                <a:cubicBezTo>
                  <a:pt x="336617" y="978549"/>
                  <a:pt x="344487" y="981897"/>
                  <a:pt x="352425" y="985072"/>
                </a:cubicBezTo>
                <a:cubicBezTo>
                  <a:pt x="360362" y="983485"/>
                  <a:pt x="371747" y="987045"/>
                  <a:pt x="376237" y="980310"/>
                </a:cubicBezTo>
                <a:cubicBezTo>
                  <a:pt x="382244" y="971299"/>
                  <a:pt x="382940" y="919597"/>
                  <a:pt x="376237" y="908872"/>
                </a:cubicBezTo>
                <a:cubicBezTo>
                  <a:pt x="372768" y="903322"/>
                  <a:pt x="363456" y="905991"/>
                  <a:pt x="357187" y="904110"/>
                </a:cubicBezTo>
                <a:cubicBezTo>
                  <a:pt x="347570" y="901225"/>
                  <a:pt x="328612" y="894585"/>
                  <a:pt x="328612" y="894585"/>
                </a:cubicBezTo>
                <a:cubicBezTo>
                  <a:pt x="325437" y="889822"/>
                  <a:pt x="315511" y="884767"/>
                  <a:pt x="319087" y="880297"/>
                </a:cubicBezTo>
                <a:cubicBezTo>
                  <a:pt x="325359" y="872457"/>
                  <a:pt x="338137" y="873947"/>
                  <a:pt x="347662" y="870772"/>
                </a:cubicBezTo>
                <a:lnTo>
                  <a:pt x="361950" y="866010"/>
                </a:lnTo>
                <a:cubicBezTo>
                  <a:pt x="363537" y="861247"/>
                  <a:pt x="364221" y="856081"/>
                  <a:pt x="366712" y="851722"/>
                </a:cubicBezTo>
                <a:cubicBezTo>
                  <a:pt x="370650" y="844830"/>
                  <a:pt x="379075" y="840373"/>
                  <a:pt x="381000" y="832672"/>
                </a:cubicBezTo>
                <a:cubicBezTo>
                  <a:pt x="382588" y="826322"/>
                  <a:pt x="381207" y="817882"/>
                  <a:pt x="376237" y="813622"/>
                </a:cubicBezTo>
                <a:cubicBezTo>
                  <a:pt x="371461" y="809529"/>
                  <a:pt x="337839" y="801642"/>
                  <a:pt x="328612" y="799335"/>
                </a:cubicBezTo>
                <a:cubicBezTo>
                  <a:pt x="330424" y="790276"/>
                  <a:pt x="338376" y="770999"/>
                  <a:pt x="328612" y="761235"/>
                </a:cubicBezTo>
                <a:cubicBezTo>
                  <a:pt x="325062" y="757685"/>
                  <a:pt x="318815" y="758717"/>
                  <a:pt x="314325" y="756472"/>
                </a:cubicBezTo>
                <a:cubicBezTo>
                  <a:pt x="309205" y="753912"/>
                  <a:pt x="305397" y="748957"/>
                  <a:pt x="300037" y="746947"/>
                </a:cubicBezTo>
                <a:cubicBezTo>
                  <a:pt x="283017" y="740565"/>
                  <a:pt x="223984" y="737831"/>
                  <a:pt x="219075" y="737422"/>
                </a:cubicBezTo>
                <a:cubicBezTo>
                  <a:pt x="214312" y="734247"/>
                  <a:pt x="208556" y="732205"/>
                  <a:pt x="204787" y="727897"/>
                </a:cubicBezTo>
                <a:cubicBezTo>
                  <a:pt x="197249" y="719282"/>
                  <a:pt x="193832" y="707417"/>
                  <a:pt x="185737" y="699322"/>
                </a:cubicBezTo>
                <a:lnTo>
                  <a:pt x="171450" y="685035"/>
                </a:lnTo>
                <a:cubicBezTo>
                  <a:pt x="150812" y="686622"/>
                  <a:pt x="130076" y="687230"/>
                  <a:pt x="109537" y="689797"/>
                </a:cubicBezTo>
                <a:cubicBezTo>
                  <a:pt x="104556" y="690420"/>
                  <a:pt x="100270" y="694560"/>
                  <a:pt x="95250" y="694560"/>
                </a:cubicBezTo>
                <a:cubicBezTo>
                  <a:pt x="74551" y="694560"/>
                  <a:pt x="53975" y="691385"/>
                  <a:pt x="33337" y="689797"/>
                </a:cubicBezTo>
                <a:cubicBezTo>
                  <a:pt x="26987" y="688210"/>
                  <a:pt x="19733" y="688666"/>
                  <a:pt x="14287" y="685035"/>
                </a:cubicBezTo>
                <a:cubicBezTo>
                  <a:pt x="6374" y="679759"/>
                  <a:pt x="2717" y="664610"/>
                  <a:pt x="0" y="656460"/>
                </a:cubicBezTo>
                <a:cubicBezTo>
                  <a:pt x="1587" y="638997"/>
                  <a:pt x="1088" y="621217"/>
                  <a:pt x="4762" y="604072"/>
                </a:cubicBezTo>
                <a:cubicBezTo>
                  <a:pt x="8583" y="586238"/>
                  <a:pt x="19409" y="589001"/>
                  <a:pt x="33337" y="585022"/>
                </a:cubicBezTo>
                <a:cubicBezTo>
                  <a:pt x="51177" y="579925"/>
                  <a:pt x="46220" y="579216"/>
                  <a:pt x="66675" y="575497"/>
                </a:cubicBezTo>
                <a:cubicBezTo>
                  <a:pt x="77719" y="573489"/>
                  <a:pt x="88900" y="572322"/>
                  <a:pt x="100012" y="570735"/>
                </a:cubicBezTo>
                <a:cubicBezTo>
                  <a:pt x="103187" y="556447"/>
                  <a:pt x="102991" y="540963"/>
                  <a:pt x="109537" y="527872"/>
                </a:cubicBezTo>
                <a:cubicBezTo>
                  <a:pt x="111782" y="523382"/>
                  <a:pt x="118902" y="524095"/>
                  <a:pt x="123825" y="523110"/>
                </a:cubicBezTo>
                <a:cubicBezTo>
                  <a:pt x="134832" y="520909"/>
                  <a:pt x="146050" y="519935"/>
                  <a:pt x="157162" y="518347"/>
                </a:cubicBezTo>
                <a:cubicBezTo>
                  <a:pt x="155575" y="505647"/>
                  <a:pt x="154690" y="492839"/>
                  <a:pt x="152400" y="480247"/>
                </a:cubicBezTo>
                <a:cubicBezTo>
                  <a:pt x="151502" y="475308"/>
                  <a:pt x="146050" y="470722"/>
                  <a:pt x="147637" y="465960"/>
                </a:cubicBezTo>
                <a:cubicBezTo>
                  <a:pt x="150256" y="458103"/>
                  <a:pt x="169676" y="446504"/>
                  <a:pt x="176212" y="442147"/>
                </a:cubicBezTo>
                <a:cubicBezTo>
                  <a:pt x="177800" y="437385"/>
                  <a:pt x="179886" y="432760"/>
                  <a:pt x="180975" y="427860"/>
                </a:cubicBezTo>
                <a:cubicBezTo>
                  <a:pt x="184241" y="413164"/>
                  <a:pt x="181825" y="395746"/>
                  <a:pt x="195262" y="384997"/>
                </a:cubicBezTo>
                <a:cubicBezTo>
                  <a:pt x="199182" y="381861"/>
                  <a:pt x="204787" y="381822"/>
                  <a:pt x="209550" y="380235"/>
                </a:cubicBezTo>
                <a:cubicBezTo>
                  <a:pt x="211137" y="369122"/>
                  <a:pt x="207577" y="355877"/>
                  <a:pt x="214312" y="346897"/>
                </a:cubicBezTo>
                <a:cubicBezTo>
                  <a:pt x="219169" y="340421"/>
                  <a:pt x="230546" y="344977"/>
                  <a:pt x="238125" y="342135"/>
                </a:cubicBezTo>
                <a:cubicBezTo>
                  <a:pt x="243484" y="340125"/>
                  <a:pt x="247650" y="335785"/>
                  <a:pt x="252412" y="332610"/>
                </a:cubicBezTo>
                <a:cubicBezTo>
                  <a:pt x="254000" y="327847"/>
                  <a:pt x="252348" y="319701"/>
                  <a:pt x="257175" y="318322"/>
                </a:cubicBezTo>
                <a:cubicBezTo>
                  <a:pt x="274772" y="313294"/>
                  <a:pt x="290333" y="326823"/>
                  <a:pt x="304800" y="332610"/>
                </a:cubicBezTo>
                <a:cubicBezTo>
                  <a:pt x="314122" y="336339"/>
                  <a:pt x="333375" y="342135"/>
                  <a:pt x="333375" y="342135"/>
                </a:cubicBezTo>
                <a:cubicBezTo>
                  <a:pt x="341312" y="340547"/>
                  <a:pt x="350452" y="341862"/>
                  <a:pt x="357187" y="337372"/>
                </a:cubicBezTo>
                <a:cubicBezTo>
                  <a:pt x="361364" y="334587"/>
                  <a:pt x="358400" y="326635"/>
                  <a:pt x="361950" y="323085"/>
                </a:cubicBezTo>
                <a:cubicBezTo>
                  <a:pt x="365500" y="319535"/>
                  <a:pt x="371475" y="319910"/>
                  <a:pt x="376237" y="318322"/>
                </a:cubicBezTo>
                <a:cubicBezTo>
                  <a:pt x="382587" y="313560"/>
                  <a:pt x="388828" y="308648"/>
                  <a:pt x="395287" y="304035"/>
                </a:cubicBezTo>
                <a:cubicBezTo>
                  <a:pt x="399945" y="300708"/>
                  <a:pt x="405528" y="298557"/>
                  <a:pt x="409575" y="294510"/>
                </a:cubicBezTo>
                <a:cubicBezTo>
                  <a:pt x="415188" y="288897"/>
                  <a:pt x="419310" y="281963"/>
                  <a:pt x="423862" y="275460"/>
                </a:cubicBezTo>
                <a:cubicBezTo>
                  <a:pt x="444704" y="245685"/>
                  <a:pt x="439727" y="256440"/>
                  <a:pt x="447675" y="232597"/>
                </a:cubicBezTo>
                <a:cubicBezTo>
                  <a:pt x="446087" y="213547"/>
                  <a:pt x="446661" y="194192"/>
                  <a:pt x="442912" y="175447"/>
                </a:cubicBezTo>
                <a:cubicBezTo>
                  <a:pt x="441789" y="169834"/>
                  <a:pt x="438241" y="164193"/>
                  <a:pt x="433387" y="161160"/>
                </a:cubicBezTo>
                <a:cubicBezTo>
                  <a:pt x="424873" y="155839"/>
                  <a:pt x="404812" y="151635"/>
                  <a:pt x="404812" y="151635"/>
                </a:cubicBezTo>
                <a:cubicBezTo>
                  <a:pt x="400050" y="148460"/>
                  <a:pt x="395786" y="144365"/>
                  <a:pt x="390525" y="142110"/>
                </a:cubicBezTo>
                <a:cubicBezTo>
                  <a:pt x="384509" y="139532"/>
                  <a:pt x="375735" y="142317"/>
                  <a:pt x="371475" y="137347"/>
                </a:cubicBezTo>
                <a:cubicBezTo>
                  <a:pt x="364941" y="129724"/>
                  <a:pt x="369050" y="115871"/>
                  <a:pt x="361950" y="108772"/>
                </a:cubicBezTo>
                <a:lnTo>
                  <a:pt x="347662" y="94485"/>
                </a:lnTo>
                <a:cubicBezTo>
                  <a:pt x="352425" y="91310"/>
                  <a:pt x="356261" y="85592"/>
                  <a:pt x="361950" y="84960"/>
                </a:cubicBezTo>
                <a:cubicBezTo>
                  <a:pt x="370038" y="84061"/>
                  <a:pt x="399421" y="91946"/>
                  <a:pt x="409575" y="94485"/>
                </a:cubicBezTo>
                <a:cubicBezTo>
                  <a:pt x="414337" y="97660"/>
                  <a:pt x="418632" y="101685"/>
                  <a:pt x="423862" y="104010"/>
                </a:cubicBezTo>
                <a:cubicBezTo>
                  <a:pt x="433037" y="108088"/>
                  <a:pt x="452437" y="113535"/>
                  <a:pt x="452437" y="113535"/>
                </a:cubicBezTo>
                <a:cubicBezTo>
                  <a:pt x="457200" y="111947"/>
                  <a:pt x="465740" y="113695"/>
                  <a:pt x="466725" y="108772"/>
                </a:cubicBezTo>
                <a:cubicBezTo>
                  <a:pt x="469544" y="94676"/>
                  <a:pt x="463862" y="80159"/>
                  <a:pt x="461962" y="65910"/>
                </a:cubicBezTo>
                <a:cubicBezTo>
                  <a:pt x="458236" y="37967"/>
                  <a:pt x="459286" y="43593"/>
                  <a:pt x="452437" y="23047"/>
                </a:cubicBezTo>
                <a:cubicBezTo>
                  <a:pt x="521588" y="0"/>
                  <a:pt x="472027" y="14710"/>
                  <a:pt x="642937" y="23047"/>
                </a:cubicBezTo>
                <a:cubicBezTo>
                  <a:pt x="649475" y="23366"/>
                  <a:pt x="655531" y="26734"/>
                  <a:pt x="661987" y="27810"/>
                </a:cubicBezTo>
                <a:cubicBezTo>
                  <a:pt x="674612" y="29914"/>
                  <a:pt x="687387" y="30985"/>
                  <a:pt x="700087" y="32572"/>
                </a:cubicBezTo>
                <a:cubicBezTo>
                  <a:pt x="704850" y="34160"/>
                  <a:pt x="710455" y="34199"/>
                  <a:pt x="714375" y="37335"/>
                </a:cubicBezTo>
                <a:cubicBezTo>
                  <a:pt x="728139" y="48346"/>
                  <a:pt x="727355" y="58024"/>
                  <a:pt x="709612" y="65910"/>
                </a:cubicBezTo>
                <a:cubicBezTo>
                  <a:pt x="700788" y="69832"/>
                  <a:pt x="690562" y="69085"/>
                  <a:pt x="681037" y="70672"/>
                </a:cubicBezTo>
                <a:cubicBezTo>
                  <a:pt x="682625" y="78610"/>
                  <a:pt x="682958" y="86906"/>
                  <a:pt x="685800" y="94485"/>
                </a:cubicBezTo>
                <a:cubicBezTo>
                  <a:pt x="687810" y="99844"/>
                  <a:pt x="696713" y="103219"/>
                  <a:pt x="695325" y="108772"/>
                </a:cubicBezTo>
                <a:cubicBezTo>
                  <a:pt x="694107" y="113642"/>
                  <a:pt x="685800" y="111947"/>
                  <a:pt x="681037" y="113535"/>
                </a:cubicBezTo>
                <a:cubicBezTo>
                  <a:pt x="671512" y="111947"/>
                  <a:pt x="661830" y="106430"/>
                  <a:pt x="652462" y="108772"/>
                </a:cubicBezTo>
                <a:cubicBezTo>
                  <a:pt x="646909" y="110160"/>
                  <a:pt x="643992" y="117434"/>
                  <a:pt x="642937" y="123060"/>
                </a:cubicBezTo>
                <a:cubicBezTo>
                  <a:pt x="639123" y="143404"/>
                  <a:pt x="643508" y="164973"/>
                  <a:pt x="638175" y="184972"/>
                </a:cubicBezTo>
                <a:cubicBezTo>
                  <a:pt x="636700" y="190503"/>
                  <a:pt x="628545" y="191170"/>
                  <a:pt x="623887" y="194497"/>
                </a:cubicBezTo>
                <a:cubicBezTo>
                  <a:pt x="598658" y="212518"/>
                  <a:pt x="613736" y="205819"/>
                  <a:pt x="590550" y="213547"/>
                </a:cubicBezTo>
                <a:cubicBezTo>
                  <a:pt x="587375" y="218310"/>
                  <a:pt x="584689" y="223438"/>
                  <a:pt x="581025" y="227835"/>
                </a:cubicBezTo>
                <a:cubicBezTo>
                  <a:pt x="550466" y="264505"/>
                  <a:pt x="580861" y="220935"/>
                  <a:pt x="557212" y="256410"/>
                </a:cubicBezTo>
                <a:cubicBezTo>
                  <a:pt x="555625" y="261172"/>
                  <a:pt x="553829" y="265870"/>
                  <a:pt x="552450" y="270697"/>
                </a:cubicBezTo>
                <a:cubicBezTo>
                  <a:pt x="550418" y="277810"/>
                  <a:pt x="546728" y="296428"/>
                  <a:pt x="542925" y="304035"/>
                </a:cubicBezTo>
                <a:cubicBezTo>
                  <a:pt x="540365" y="309154"/>
                  <a:pt x="535960" y="313203"/>
                  <a:pt x="533400" y="318322"/>
                </a:cubicBezTo>
                <a:cubicBezTo>
                  <a:pt x="531155" y="322812"/>
                  <a:pt x="531422" y="328433"/>
                  <a:pt x="528637" y="332610"/>
                </a:cubicBezTo>
                <a:cubicBezTo>
                  <a:pt x="524901" y="338214"/>
                  <a:pt x="519112" y="342135"/>
                  <a:pt x="514350" y="346897"/>
                </a:cubicBezTo>
                <a:cubicBezTo>
                  <a:pt x="501771" y="384633"/>
                  <a:pt x="506476" y="365568"/>
                  <a:pt x="500062" y="404047"/>
                </a:cubicBezTo>
                <a:cubicBezTo>
                  <a:pt x="501650" y="438972"/>
                  <a:pt x="502037" y="473972"/>
                  <a:pt x="504825" y="508822"/>
                </a:cubicBezTo>
                <a:cubicBezTo>
                  <a:pt x="505225" y="513826"/>
                  <a:pt x="507342" y="518620"/>
                  <a:pt x="509587" y="523110"/>
                </a:cubicBezTo>
                <a:cubicBezTo>
                  <a:pt x="512147" y="528229"/>
                  <a:pt x="515937" y="532635"/>
                  <a:pt x="519112" y="537397"/>
                </a:cubicBezTo>
                <a:cubicBezTo>
                  <a:pt x="520700" y="545335"/>
                  <a:pt x="521033" y="553631"/>
                  <a:pt x="523875" y="561210"/>
                </a:cubicBezTo>
                <a:cubicBezTo>
                  <a:pt x="525885" y="566569"/>
                  <a:pt x="532992" y="569788"/>
                  <a:pt x="533400" y="575497"/>
                </a:cubicBezTo>
                <a:cubicBezTo>
                  <a:pt x="536440" y="618063"/>
                  <a:pt x="533059" y="619041"/>
                  <a:pt x="519112" y="646935"/>
                </a:cubicBezTo>
                <a:cubicBezTo>
                  <a:pt x="520700" y="656460"/>
                  <a:pt x="519557" y="666873"/>
                  <a:pt x="523875" y="675510"/>
                </a:cubicBezTo>
                <a:cubicBezTo>
                  <a:pt x="531079" y="689918"/>
                  <a:pt x="572133" y="689281"/>
                  <a:pt x="576262" y="689797"/>
                </a:cubicBezTo>
                <a:cubicBezTo>
                  <a:pt x="581025" y="691385"/>
                  <a:pt x="586161" y="692122"/>
                  <a:pt x="590550" y="694560"/>
                </a:cubicBezTo>
                <a:cubicBezTo>
                  <a:pt x="616184" y="708801"/>
                  <a:pt x="616057" y="710542"/>
                  <a:pt x="633412" y="727897"/>
                </a:cubicBezTo>
                <a:cubicBezTo>
                  <a:pt x="645408" y="775878"/>
                  <a:pt x="629224" y="707532"/>
                  <a:pt x="642937" y="789810"/>
                </a:cubicBezTo>
                <a:cubicBezTo>
                  <a:pt x="643762" y="794762"/>
                  <a:pt x="646321" y="799270"/>
                  <a:pt x="647700" y="804097"/>
                </a:cubicBezTo>
                <a:cubicBezTo>
                  <a:pt x="649498" y="810391"/>
                  <a:pt x="650875" y="816797"/>
                  <a:pt x="652462" y="823147"/>
                </a:cubicBezTo>
                <a:cubicBezTo>
                  <a:pt x="654050" y="837435"/>
                  <a:pt x="647060" y="855845"/>
                  <a:pt x="657225" y="866010"/>
                </a:cubicBezTo>
                <a:cubicBezTo>
                  <a:pt x="664325" y="873110"/>
                  <a:pt x="657225" y="840610"/>
                  <a:pt x="666750" y="837435"/>
                </a:cubicBezTo>
                <a:cubicBezTo>
                  <a:pt x="699195" y="826618"/>
                  <a:pt x="659264" y="840241"/>
                  <a:pt x="704850" y="823147"/>
                </a:cubicBezTo>
                <a:cubicBezTo>
                  <a:pt x="709550" y="821384"/>
                  <a:pt x="714375" y="819972"/>
                  <a:pt x="719137" y="818385"/>
                </a:cubicBezTo>
                <a:cubicBezTo>
                  <a:pt x="764887" y="836685"/>
                  <a:pt x="728804" y="814085"/>
                  <a:pt x="747712" y="875535"/>
                </a:cubicBezTo>
                <a:cubicBezTo>
                  <a:pt x="752636" y="891537"/>
                  <a:pt x="765236" y="889059"/>
                  <a:pt x="776287" y="894585"/>
                </a:cubicBezTo>
                <a:cubicBezTo>
                  <a:pt x="810938" y="911911"/>
                  <a:pt x="763292" y="900213"/>
                  <a:pt x="823912" y="908872"/>
                </a:cubicBezTo>
                <a:cubicBezTo>
                  <a:pt x="842962" y="907285"/>
                  <a:pt x="863964" y="895561"/>
                  <a:pt x="881062" y="904110"/>
                </a:cubicBezTo>
                <a:cubicBezTo>
                  <a:pt x="890042" y="908600"/>
                  <a:pt x="871537" y="932685"/>
                  <a:pt x="871537" y="932685"/>
                </a:cubicBezTo>
                <a:cubicBezTo>
                  <a:pt x="873125" y="945385"/>
                  <a:pt x="871102" y="959089"/>
                  <a:pt x="876300" y="970785"/>
                </a:cubicBezTo>
                <a:cubicBezTo>
                  <a:pt x="878339" y="975372"/>
                  <a:pt x="885572" y="975765"/>
                  <a:pt x="890587" y="975547"/>
                </a:cubicBezTo>
                <a:cubicBezTo>
                  <a:pt x="922465" y="974161"/>
                  <a:pt x="954087" y="969197"/>
                  <a:pt x="985837" y="966022"/>
                </a:cubicBezTo>
                <a:cubicBezTo>
                  <a:pt x="993614" y="954357"/>
                  <a:pt x="1002901" y="948062"/>
                  <a:pt x="990600" y="932685"/>
                </a:cubicBezTo>
                <a:cubicBezTo>
                  <a:pt x="987464" y="928765"/>
                  <a:pt x="981075" y="929510"/>
                  <a:pt x="976312" y="927922"/>
                </a:cubicBezTo>
                <a:cubicBezTo>
                  <a:pt x="963898" y="909301"/>
                  <a:pt x="964551" y="917916"/>
                  <a:pt x="971550" y="894585"/>
                </a:cubicBezTo>
                <a:cubicBezTo>
                  <a:pt x="974435" y="884968"/>
                  <a:pt x="981075" y="866010"/>
                  <a:pt x="981075" y="866010"/>
                </a:cubicBezTo>
                <a:cubicBezTo>
                  <a:pt x="979487" y="832672"/>
                  <a:pt x="979084" y="799257"/>
                  <a:pt x="976312" y="765997"/>
                </a:cubicBezTo>
                <a:cubicBezTo>
                  <a:pt x="974716" y="746846"/>
                  <a:pt x="958860" y="742213"/>
                  <a:pt x="952500" y="723135"/>
                </a:cubicBezTo>
                <a:cubicBezTo>
                  <a:pt x="944681" y="699681"/>
                  <a:pt x="953334" y="715892"/>
                  <a:pt x="933450" y="699322"/>
                </a:cubicBezTo>
                <a:cubicBezTo>
                  <a:pt x="909130" y="679056"/>
                  <a:pt x="930947" y="687982"/>
                  <a:pt x="900112" y="680272"/>
                </a:cubicBezTo>
                <a:cubicBezTo>
                  <a:pt x="888269" y="672376"/>
                  <a:pt x="880586" y="666401"/>
                  <a:pt x="866775" y="661222"/>
                </a:cubicBezTo>
                <a:cubicBezTo>
                  <a:pt x="860646" y="658924"/>
                  <a:pt x="854075" y="658047"/>
                  <a:pt x="847725" y="656460"/>
                </a:cubicBezTo>
                <a:cubicBezTo>
                  <a:pt x="842962" y="653285"/>
                  <a:pt x="838557" y="649495"/>
                  <a:pt x="833437" y="646935"/>
                </a:cubicBezTo>
                <a:cubicBezTo>
                  <a:pt x="828947" y="644690"/>
                  <a:pt x="822068" y="646257"/>
                  <a:pt x="819150" y="642172"/>
                </a:cubicBezTo>
                <a:cubicBezTo>
                  <a:pt x="813314" y="634002"/>
                  <a:pt x="809625" y="613597"/>
                  <a:pt x="809625" y="613597"/>
                </a:cubicBezTo>
                <a:lnTo>
                  <a:pt x="852487" y="599310"/>
                </a:lnTo>
                <a:cubicBezTo>
                  <a:pt x="857250" y="597722"/>
                  <a:pt x="861805" y="595257"/>
                  <a:pt x="866775" y="594547"/>
                </a:cubicBezTo>
                <a:lnTo>
                  <a:pt x="900112" y="589785"/>
                </a:lnTo>
                <a:cubicBezTo>
                  <a:pt x="909911" y="586519"/>
                  <a:pt x="923478" y="581590"/>
                  <a:pt x="933450" y="580260"/>
                </a:cubicBezTo>
                <a:cubicBezTo>
                  <a:pt x="950831" y="577943"/>
                  <a:pt x="968375" y="577085"/>
                  <a:pt x="985837" y="575497"/>
                </a:cubicBezTo>
                <a:cubicBezTo>
                  <a:pt x="1019313" y="553180"/>
                  <a:pt x="1017533" y="550240"/>
                  <a:pt x="1085850" y="570735"/>
                </a:cubicBezTo>
                <a:cubicBezTo>
                  <a:pt x="1094038" y="573191"/>
                  <a:pt x="1092200" y="586610"/>
                  <a:pt x="1095375" y="594547"/>
                </a:cubicBezTo>
                <a:cubicBezTo>
                  <a:pt x="1096962" y="602485"/>
                  <a:pt x="1094955" y="612141"/>
                  <a:pt x="1100137" y="618360"/>
                </a:cubicBezTo>
                <a:cubicBezTo>
                  <a:pt x="1104327" y="623388"/>
                  <a:pt x="1113171" y="620544"/>
                  <a:pt x="1119187" y="623122"/>
                </a:cubicBezTo>
                <a:cubicBezTo>
                  <a:pt x="1124448" y="625377"/>
                  <a:pt x="1128214" y="630392"/>
                  <a:pt x="1133475" y="632647"/>
                </a:cubicBezTo>
                <a:cubicBezTo>
                  <a:pt x="1151627" y="640427"/>
                  <a:pt x="1202785" y="641598"/>
                  <a:pt x="1209675" y="642172"/>
                </a:cubicBezTo>
                <a:cubicBezTo>
                  <a:pt x="1220875" y="640572"/>
                  <a:pt x="1251584" y="625029"/>
                  <a:pt x="1247775" y="651697"/>
                </a:cubicBezTo>
                <a:cubicBezTo>
                  <a:pt x="1246771" y="658725"/>
                  <a:pt x="1241903" y="664659"/>
                  <a:pt x="1238250" y="670747"/>
                </a:cubicBezTo>
                <a:cubicBezTo>
                  <a:pt x="1232360" y="680563"/>
                  <a:pt x="1219200" y="699322"/>
                  <a:pt x="1219200" y="699322"/>
                </a:cubicBezTo>
                <a:cubicBezTo>
                  <a:pt x="1220710" y="712912"/>
                  <a:pt x="1220745" y="740512"/>
                  <a:pt x="1228725" y="756472"/>
                </a:cubicBezTo>
                <a:cubicBezTo>
                  <a:pt x="1231285" y="761592"/>
                  <a:pt x="1235075" y="765997"/>
                  <a:pt x="1238250" y="770760"/>
                </a:cubicBezTo>
                <a:cubicBezTo>
                  <a:pt x="1248076" y="800240"/>
                  <a:pt x="1255148" y="815447"/>
                  <a:pt x="1238250" y="856485"/>
                </a:cubicBezTo>
                <a:cubicBezTo>
                  <a:pt x="1234427" y="865769"/>
                  <a:pt x="1218029" y="860441"/>
                  <a:pt x="1209675" y="866010"/>
                </a:cubicBezTo>
                <a:cubicBezTo>
                  <a:pt x="1191210" y="878319"/>
                  <a:pt x="1200817" y="873725"/>
                  <a:pt x="1181100" y="880297"/>
                </a:cubicBezTo>
                <a:cubicBezTo>
                  <a:pt x="1174750" y="878710"/>
                  <a:pt x="1167161" y="879624"/>
                  <a:pt x="1162050" y="875535"/>
                </a:cubicBezTo>
                <a:cubicBezTo>
                  <a:pt x="1158130" y="872399"/>
                  <a:pt x="1162307" y="861247"/>
                  <a:pt x="1157287" y="861247"/>
                </a:cubicBezTo>
                <a:cubicBezTo>
                  <a:pt x="1152267" y="861247"/>
                  <a:pt x="1153846" y="870692"/>
                  <a:pt x="1152525" y="875535"/>
                </a:cubicBezTo>
                <a:cubicBezTo>
                  <a:pt x="1149081" y="888165"/>
                  <a:pt x="1147474" y="901332"/>
                  <a:pt x="1143000" y="913635"/>
                </a:cubicBezTo>
                <a:cubicBezTo>
                  <a:pt x="1141044" y="919014"/>
                  <a:pt x="1136035" y="922803"/>
                  <a:pt x="1133475" y="927922"/>
                </a:cubicBezTo>
                <a:cubicBezTo>
                  <a:pt x="1131230" y="932412"/>
                  <a:pt x="1130957" y="937720"/>
                  <a:pt x="1128712" y="942210"/>
                </a:cubicBezTo>
                <a:cubicBezTo>
                  <a:pt x="1123677" y="952280"/>
                  <a:pt x="1110289" y="966925"/>
                  <a:pt x="1104900" y="975547"/>
                </a:cubicBezTo>
                <a:cubicBezTo>
                  <a:pt x="1087637" y="1003169"/>
                  <a:pt x="1105457" y="987876"/>
                  <a:pt x="1081087" y="1004122"/>
                </a:cubicBezTo>
                <a:cubicBezTo>
                  <a:pt x="1082675" y="1008885"/>
                  <a:pt x="1081765" y="1015492"/>
                  <a:pt x="1085850" y="1018410"/>
                </a:cubicBezTo>
                <a:cubicBezTo>
                  <a:pt x="1092095" y="1022871"/>
                  <a:pt x="1123290" y="1030151"/>
                  <a:pt x="1133475" y="1032697"/>
                </a:cubicBezTo>
                <a:cubicBezTo>
                  <a:pt x="1129640" y="1048037"/>
                  <a:pt x="1128765" y="1057387"/>
                  <a:pt x="1119187" y="1070797"/>
                </a:cubicBezTo>
                <a:cubicBezTo>
                  <a:pt x="1115272" y="1076278"/>
                  <a:pt x="1109212" y="1079911"/>
                  <a:pt x="1104900" y="1085085"/>
                </a:cubicBezTo>
                <a:cubicBezTo>
                  <a:pt x="1090525" y="1102336"/>
                  <a:pt x="1101626" y="1100463"/>
                  <a:pt x="1076325" y="1108897"/>
                </a:cubicBezTo>
                <a:cubicBezTo>
                  <a:pt x="1061158" y="1113953"/>
                  <a:pt x="1020171" y="1117253"/>
                  <a:pt x="1009650" y="1118422"/>
                </a:cubicBezTo>
                <a:cubicBezTo>
                  <a:pt x="1011237" y="1123185"/>
                  <a:pt x="1012167" y="1128220"/>
                  <a:pt x="1014412" y="1132710"/>
                </a:cubicBezTo>
                <a:cubicBezTo>
                  <a:pt x="1032880" y="1169647"/>
                  <a:pt x="1016725" y="1125364"/>
                  <a:pt x="1028700" y="1161285"/>
                </a:cubicBezTo>
                <a:cubicBezTo>
                  <a:pt x="1019175" y="1162872"/>
                  <a:pt x="1009286" y="1162994"/>
                  <a:pt x="1000125" y="1166047"/>
                </a:cubicBezTo>
                <a:cubicBezTo>
                  <a:pt x="994695" y="1167857"/>
                  <a:pt x="990957" y="1173012"/>
                  <a:pt x="985837" y="1175572"/>
                </a:cubicBezTo>
                <a:cubicBezTo>
                  <a:pt x="981347" y="1177817"/>
                  <a:pt x="976040" y="1178090"/>
                  <a:pt x="971550" y="1180335"/>
                </a:cubicBezTo>
                <a:cubicBezTo>
                  <a:pt x="934629" y="1198796"/>
                  <a:pt x="978878" y="1182655"/>
                  <a:pt x="942975" y="1194622"/>
                </a:cubicBezTo>
                <a:cubicBezTo>
                  <a:pt x="939800" y="1199385"/>
                  <a:pt x="935775" y="1203679"/>
                  <a:pt x="933450" y="1208910"/>
                </a:cubicBezTo>
                <a:cubicBezTo>
                  <a:pt x="929372" y="1218085"/>
                  <a:pt x="923925" y="1237485"/>
                  <a:pt x="923925" y="1237485"/>
                </a:cubicBezTo>
                <a:cubicBezTo>
                  <a:pt x="927100" y="1242247"/>
                  <a:pt x="934838" y="1246219"/>
                  <a:pt x="933450" y="1251772"/>
                </a:cubicBezTo>
                <a:cubicBezTo>
                  <a:pt x="932232" y="1256642"/>
                  <a:pt x="924101" y="1255637"/>
                  <a:pt x="919162" y="1256535"/>
                </a:cubicBezTo>
                <a:cubicBezTo>
                  <a:pt x="906570" y="1258825"/>
                  <a:pt x="893762" y="1259710"/>
                  <a:pt x="881062" y="1261297"/>
                </a:cubicBezTo>
                <a:cubicBezTo>
                  <a:pt x="850414" y="1271515"/>
                  <a:pt x="883704" y="1258050"/>
                  <a:pt x="852487" y="1280347"/>
                </a:cubicBezTo>
                <a:cubicBezTo>
                  <a:pt x="846710" y="1284473"/>
                  <a:pt x="839787" y="1286697"/>
                  <a:pt x="833437" y="1289872"/>
                </a:cubicBezTo>
                <a:cubicBezTo>
                  <a:pt x="828675" y="1294635"/>
                  <a:pt x="824998" y="1300818"/>
                  <a:pt x="819150" y="1304160"/>
                </a:cubicBezTo>
                <a:cubicBezTo>
                  <a:pt x="813467" y="1307407"/>
                  <a:pt x="804027" y="1303686"/>
                  <a:pt x="800100" y="1308922"/>
                </a:cubicBezTo>
                <a:cubicBezTo>
                  <a:pt x="789939" y="1322470"/>
                  <a:pt x="816610" y="1327125"/>
                  <a:pt x="819150" y="1327972"/>
                </a:cubicBezTo>
                <a:cubicBezTo>
                  <a:pt x="820737" y="1332735"/>
                  <a:pt x="822927" y="1337337"/>
                  <a:pt x="823912" y="1342260"/>
                </a:cubicBezTo>
                <a:cubicBezTo>
                  <a:pt x="826113" y="1353267"/>
                  <a:pt x="822448" y="1366257"/>
                  <a:pt x="828675" y="1375597"/>
                </a:cubicBezTo>
                <a:cubicBezTo>
                  <a:pt x="831460" y="1379774"/>
                  <a:pt x="838200" y="1372422"/>
                  <a:pt x="842962" y="1370835"/>
                </a:cubicBezTo>
                <a:cubicBezTo>
                  <a:pt x="844550" y="1366072"/>
                  <a:pt x="846507" y="1361417"/>
                  <a:pt x="847725" y="1356547"/>
                </a:cubicBezTo>
                <a:cubicBezTo>
                  <a:pt x="849688" y="1348694"/>
                  <a:pt x="845752" y="1337225"/>
                  <a:pt x="852487" y="1332735"/>
                </a:cubicBezTo>
                <a:cubicBezTo>
                  <a:pt x="857249" y="1329560"/>
                  <a:pt x="858837" y="1342260"/>
                  <a:pt x="862012" y="1347022"/>
                </a:cubicBezTo>
                <a:cubicBezTo>
                  <a:pt x="863600" y="1362897"/>
                  <a:pt x="861323" y="1379653"/>
                  <a:pt x="866775" y="1394647"/>
                </a:cubicBezTo>
                <a:cubicBezTo>
                  <a:pt x="868491" y="1399365"/>
                  <a:pt x="877512" y="1395860"/>
                  <a:pt x="881062" y="1399410"/>
                </a:cubicBezTo>
                <a:cubicBezTo>
                  <a:pt x="884612" y="1402960"/>
                  <a:pt x="884237" y="1408935"/>
                  <a:pt x="885825" y="1413697"/>
                </a:cubicBezTo>
                <a:cubicBezTo>
                  <a:pt x="879475" y="1415285"/>
                  <a:pt x="871886" y="1414371"/>
                  <a:pt x="866775" y="1418460"/>
                </a:cubicBezTo>
                <a:cubicBezTo>
                  <a:pt x="862855" y="1421596"/>
                  <a:pt x="866863" y="1431454"/>
                  <a:pt x="862012" y="1432747"/>
                </a:cubicBezTo>
                <a:cubicBezTo>
                  <a:pt x="840483" y="1438488"/>
                  <a:pt x="817562" y="1435922"/>
                  <a:pt x="795337" y="1437510"/>
                </a:cubicBezTo>
                <a:cubicBezTo>
                  <a:pt x="781050" y="1435922"/>
                  <a:pt x="766655" y="1435110"/>
                  <a:pt x="752475" y="1432747"/>
                </a:cubicBezTo>
                <a:cubicBezTo>
                  <a:pt x="747523" y="1431922"/>
                  <a:pt x="742364" y="1430770"/>
                  <a:pt x="738187" y="1427985"/>
                </a:cubicBezTo>
                <a:cubicBezTo>
                  <a:pt x="732583" y="1424249"/>
                  <a:pt x="729788" y="1416968"/>
                  <a:pt x="723900" y="1413697"/>
                </a:cubicBezTo>
                <a:cubicBezTo>
                  <a:pt x="715123" y="1408821"/>
                  <a:pt x="704850" y="1407347"/>
                  <a:pt x="695325" y="1404172"/>
                </a:cubicBezTo>
                <a:lnTo>
                  <a:pt x="681037" y="1399410"/>
                </a:lnTo>
                <a:cubicBezTo>
                  <a:pt x="676275" y="1396235"/>
                  <a:pt x="671869" y="1392445"/>
                  <a:pt x="666750" y="1389885"/>
                </a:cubicBezTo>
                <a:cubicBezTo>
                  <a:pt x="662260" y="1387640"/>
                  <a:pt x="657271" y="1386565"/>
                  <a:pt x="652462" y="1385122"/>
                </a:cubicBezTo>
                <a:cubicBezTo>
                  <a:pt x="612344" y="1373086"/>
                  <a:pt x="626668" y="1376674"/>
                  <a:pt x="585787" y="1370835"/>
                </a:cubicBezTo>
                <a:lnTo>
                  <a:pt x="542925" y="1342260"/>
                </a:lnTo>
                <a:cubicBezTo>
                  <a:pt x="538162" y="1339085"/>
                  <a:pt x="533757" y="1335295"/>
                  <a:pt x="528637" y="1332735"/>
                </a:cubicBezTo>
                <a:cubicBezTo>
                  <a:pt x="522287" y="1329560"/>
                  <a:pt x="515751" y="1326732"/>
                  <a:pt x="509587" y="1323210"/>
                </a:cubicBezTo>
                <a:cubicBezTo>
                  <a:pt x="504617" y="1320370"/>
                  <a:pt x="500419" y="1316245"/>
                  <a:pt x="495300" y="1313685"/>
                </a:cubicBezTo>
                <a:cubicBezTo>
                  <a:pt x="490810" y="1311440"/>
                  <a:pt x="485502" y="1311167"/>
                  <a:pt x="481012" y="1308922"/>
                </a:cubicBezTo>
                <a:cubicBezTo>
                  <a:pt x="453725" y="1295278"/>
                  <a:pt x="473390" y="1290063"/>
                  <a:pt x="423862" y="1285110"/>
                </a:cubicBezTo>
                <a:cubicBezTo>
                  <a:pt x="368183" y="1279541"/>
                  <a:pt x="391881" y="1283476"/>
                  <a:pt x="352425" y="1275585"/>
                </a:cubicBezTo>
                <a:cubicBezTo>
                  <a:pt x="327561" y="1259009"/>
                  <a:pt x="349182" y="1270804"/>
                  <a:pt x="314325" y="1261297"/>
                </a:cubicBezTo>
                <a:cubicBezTo>
                  <a:pt x="304639" y="1258655"/>
                  <a:pt x="295595" y="1253741"/>
                  <a:pt x="285750" y="1251772"/>
                </a:cubicBezTo>
                <a:cubicBezTo>
                  <a:pt x="277812" y="1250185"/>
                  <a:pt x="269747" y="1249140"/>
                  <a:pt x="261937" y="1247010"/>
                </a:cubicBezTo>
                <a:cubicBezTo>
                  <a:pt x="252251" y="1244368"/>
                  <a:pt x="242887" y="1240660"/>
                  <a:pt x="233362" y="1237485"/>
                </a:cubicBezTo>
                <a:cubicBezTo>
                  <a:pt x="228600" y="1235897"/>
                  <a:pt x="223252" y="1235507"/>
                  <a:pt x="219075" y="1232722"/>
                </a:cubicBezTo>
                <a:cubicBezTo>
                  <a:pt x="214312" y="1229547"/>
                  <a:pt x="210147" y="1225207"/>
                  <a:pt x="204787" y="1223197"/>
                </a:cubicBezTo>
                <a:cubicBezTo>
                  <a:pt x="197208" y="1220355"/>
                  <a:pt x="188912" y="1220022"/>
                  <a:pt x="180975" y="1218435"/>
                </a:cubicBezTo>
                <a:cubicBezTo>
                  <a:pt x="173751" y="1213619"/>
                  <a:pt x="158638" y="1207768"/>
                  <a:pt x="161925" y="1194622"/>
                </a:cubicBezTo>
                <a:cubicBezTo>
                  <a:pt x="162786" y="1191178"/>
                  <a:pt x="169069" y="1194622"/>
                  <a:pt x="171450" y="1189860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0" name="Полилиния 249"/>
          <p:cNvSpPr/>
          <p:nvPr/>
        </p:nvSpPr>
        <p:spPr>
          <a:xfrm>
            <a:off x="956455" y="3452892"/>
            <a:ext cx="1256136" cy="690388"/>
          </a:xfrm>
          <a:custGeom>
            <a:avLst/>
            <a:gdLst>
              <a:gd name="connsiteX0" fmla="*/ 186545 w 1191432"/>
              <a:gd name="connsiteY0" fmla="*/ 467550 h 634237"/>
              <a:gd name="connsiteX1" fmla="*/ 200832 w 1191432"/>
              <a:gd name="connsiteY1" fmla="*/ 472312 h 634237"/>
              <a:gd name="connsiteX2" fmla="*/ 224645 w 1191432"/>
              <a:gd name="connsiteY2" fmla="*/ 500887 h 634237"/>
              <a:gd name="connsiteX3" fmla="*/ 238932 w 1191432"/>
              <a:gd name="connsiteY3" fmla="*/ 510412 h 634237"/>
              <a:gd name="connsiteX4" fmla="*/ 253220 w 1191432"/>
              <a:gd name="connsiteY4" fmla="*/ 524700 h 634237"/>
              <a:gd name="connsiteX5" fmla="*/ 257982 w 1191432"/>
              <a:gd name="connsiteY5" fmla="*/ 538987 h 634237"/>
              <a:gd name="connsiteX6" fmla="*/ 262745 w 1191432"/>
              <a:gd name="connsiteY6" fmla="*/ 562800 h 634237"/>
              <a:gd name="connsiteX7" fmla="*/ 291320 w 1191432"/>
              <a:gd name="connsiteY7" fmla="*/ 558037 h 634237"/>
              <a:gd name="connsiteX8" fmla="*/ 277032 w 1191432"/>
              <a:gd name="connsiteY8" fmla="*/ 553275 h 634237"/>
              <a:gd name="connsiteX9" fmla="*/ 262745 w 1191432"/>
              <a:gd name="connsiteY9" fmla="*/ 538987 h 634237"/>
              <a:gd name="connsiteX10" fmla="*/ 277032 w 1191432"/>
              <a:gd name="connsiteY10" fmla="*/ 496125 h 634237"/>
              <a:gd name="connsiteX11" fmla="*/ 281795 w 1191432"/>
              <a:gd name="connsiteY11" fmla="*/ 481837 h 634237"/>
              <a:gd name="connsiteX12" fmla="*/ 286557 w 1191432"/>
              <a:gd name="connsiteY12" fmla="*/ 429450 h 634237"/>
              <a:gd name="connsiteX13" fmla="*/ 305607 w 1191432"/>
              <a:gd name="connsiteY13" fmla="*/ 434212 h 634237"/>
              <a:gd name="connsiteX14" fmla="*/ 338945 w 1191432"/>
              <a:gd name="connsiteY14" fmla="*/ 448500 h 634237"/>
              <a:gd name="connsiteX15" fmla="*/ 353232 w 1191432"/>
              <a:gd name="connsiteY15" fmla="*/ 453262 h 634237"/>
              <a:gd name="connsiteX16" fmla="*/ 367520 w 1191432"/>
              <a:gd name="connsiteY16" fmla="*/ 462787 h 634237"/>
              <a:gd name="connsiteX17" fmla="*/ 381807 w 1191432"/>
              <a:gd name="connsiteY17" fmla="*/ 467550 h 634237"/>
              <a:gd name="connsiteX18" fmla="*/ 424670 w 1191432"/>
              <a:gd name="connsiteY18" fmla="*/ 491362 h 634237"/>
              <a:gd name="connsiteX19" fmla="*/ 434195 w 1191432"/>
              <a:gd name="connsiteY19" fmla="*/ 505650 h 634237"/>
              <a:gd name="connsiteX20" fmla="*/ 448482 w 1191432"/>
              <a:gd name="connsiteY20" fmla="*/ 515175 h 634237"/>
              <a:gd name="connsiteX21" fmla="*/ 462770 w 1191432"/>
              <a:gd name="connsiteY21" fmla="*/ 529462 h 634237"/>
              <a:gd name="connsiteX22" fmla="*/ 510395 w 1191432"/>
              <a:gd name="connsiteY22" fmla="*/ 524700 h 634237"/>
              <a:gd name="connsiteX23" fmla="*/ 496107 w 1191432"/>
              <a:gd name="connsiteY23" fmla="*/ 472312 h 634237"/>
              <a:gd name="connsiteX24" fmla="*/ 505632 w 1191432"/>
              <a:gd name="connsiteY24" fmla="*/ 458025 h 634237"/>
              <a:gd name="connsiteX25" fmla="*/ 543732 w 1191432"/>
              <a:gd name="connsiteY25" fmla="*/ 477075 h 634237"/>
              <a:gd name="connsiteX26" fmla="*/ 586595 w 1191432"/>
              <a:gd name="connsiteY26" fmla="*/ 500887 h 634237"/>
              <a:gd name="connsiteX27" fmla="*/ 605645 w 1191432"/>
              <a:gd name="connsiteY27" fmla="*/ 505650 h 634237"/>
              <a:gd name="connsiteX28" fmla="*/ 743757 w 1191432"/>
              <a:gd name="connsiteY28" fmla="*/ 500887 h 634237"/>
              <a:gd name="connsiteX29" fmla="*/ 758045 w 1191432"/>
              <a:gd name="connsiteY29" fmla="*/ 491362 h 634237"/>
              <a:gd name="connsiteX30" fmla="*/ 777095 w 1191432"/>
              <a:gd name="connsiteY30" fmla="*/ 467550 h 634237"/>
              <a:gd name="connsiteX31" fmla="*/ 824720 w 1191432"/>
              <a:gd name="connsiteY31" fmla="*/ 472312 h 634237"/>
              <a:gd name="connsiteX32" fmla="*/ 839007 w 1191432"/>
              <a:gd name="connsiteY32" fmla="*/ 486600 h 634237"/>
              <a:gd name="connsiteX33" fmla="*/ 853295 w 1191432"/>
              <a:gd name="connsiteY33" fmla="*/ 496125 h 634237"/>
              <a:gd name="connsiteX34" fmla="*/ 915207 w 1191432"/>
              <a:gd name="connsiteY34" fmla="*/ 491362 h 634237"/>
              <a:gd name="connsiteX35" fmla="*/ 910445 w 1191432"/>
              <a:gd name="connsiteY35" fmla="*/ 472312 h 634237"/>
              <a:gd name="connsiteX36" fmla="*/ 939020 w 1191432"/>
              <a:gd name="connsiteY36" fmla="*/ 462787 h 634237"/>
              <a:gd name="connsiteX37" fmla="*/ 958070 w 1191432"/>
              <a:gd name="connsiteY37" fmla="*/ 453262 h 634237"/>
              <a:gd name="connsiteX38" fmla="*/ 967595 w 1191432"/>
              <a:gd name="connsiteY38" fmla="*/ 424687 h 634237"/>
              <a:gd name="connsiteX39" fmla="*/ 996170 w 1191432"/>
              <a:gd name="connsiteY39" fmla="*/ 415162 h 634237"/>
              <a:gd name="connsiteX40" fmla="*/ 1015220 w 1191432"/>
              <a:gd name="connsiteY40" fmla="*/ 424687 h 634237"/>
              <a:gd name="connsiteX41" fmla="*/ 1043795 w 1191432"/>
              <a:gd name="connsiteY41" fmla="*/ 434212 h 634237"/>
              <a:gd name="connsiteX42" fmla="*/ 1039032 w 1191432"/>
              <a:gd name="connsiteY42" fmla="*/ 391350 h 634237"/>
              <a:gd name="connsiteX43" fmla="*/ 1010457 w 1191432"/>
              <a:gd name="connsiteY43" fmla="*/ 381825 h 634237"/>
              <a:gd name="connsiteX44" fmla="*/ 1005695 w 1191432"/>
              <a:gd name="connsiteY44" fmla="*/ 281812 h 634237"/>
              <a:gd name="connsiteX45" fmla="*/ 986645 w 1191432"/>
              <a:gd name="connsiteY45" fmla="*/ 253237 h 634237"/>
              <a:gd name="connsiteX46" fmla="*/ 991407 w 1191432"/>
              <a:gd name="connsiteY46" fmla="*/ 238950 h 634237"/>
              <a:gd name="connsiteX47" fmla="*/ 1010457 w 1191432"/>
              <a:gd name="connsiteY47" fmla="*/ 234187 h 634237"/>
              <a:gd name="connsiteX48" fmla="*/ 1134282 w 1191432"/>
              <a:gd name="connsiteY48" fmla="*/ 229425 h 634237"/>
              <a:gd name="connsiteX49" fmla="*/ 1148570 w 1191432"/>
              <a:gd name="connsiteY49" fmla="*/ 224662 h 634237"/>
              <a:gd name="connsiteX50" fmla="*/ 1186670 w 1191432"/>
              <a:gd name="connsiteY50" fmla="*/ 219900 h 634237"/>
              <a:gd name="connsiteX51" fmla="*/ 1191432 w 1191432"/>
              <a:gd name="connsiteY51" fmla="*/ 205612 h 634237"/>
              <a:gd name="connsiteX52" fmla="*/ 1186670 w 1191432"/>
              <a:gd name="connsiteY52" fmla="*/ 191325 h 634237"/>
              <a:gd name="connsiteX53" fmla="*/ 1148570 w 1191432"/>
              <a:gd name="connsiteY53" fmla="*/ 167512 h 634237"/>
              <a:gd name="connsiteX54" fmla="*/ 1143807 w 1191432"/>
              <a:gd name="connsiteY54" fmla="*/ 148462 h 634237"/>
              <a:gd name="connsiteX55" fmla="*/ 1129520 w 1191432"/>
              <a:gd name="connsiteY55" fmla="*/ 138937 h 634237"/>
              <a:gd name="connsiteX56" fmla="*/ 1115232 w 1191432"/>
              <a:gd name="connsiteY56" fmla="*/ 124650 h 634237"/>
              <a:gd name="connsiteX57" fmla="*/ 1100945 w 1191432"/>
              <a:gd name="connsiteY57" fmla="*/ 119887 h 634237"/>
              <a:gd name="connsiteX58" fmla="*/ 1086657 w 1191432"/>
              <a:gd name="connsiteY58" fmla="*/ 110362 h 634237"/>
              <a:gd name="connsiteX59" fmla="*/ 1081895 w 1191432"/>
              <a:gd name="connsiteY59" fmla="*/ 62737 h 634237"/>
              <a:gd name="connsiteX60" fmla="*/ 1077132 w 1191432"/>
              <a:gd name="connsiteY60" fmla="*/ 43687 h 634237"/>
              <a:gd name="connsiteX61" fmla="*/ 1062845 w 1191432"/>
              <a:gd name="connsiteY61" fmla="*/ 34162 h 634237"/>
              <a:gd name="connsiteX62" fmla="*/ 1034270 w 1191432"/>
              <a:gd name="connsiteY62" fmla="*/ 24637 h 634237"/>
              <a:gd name="connsiteX63" fmla="*/ 1010457 w 1191432"/>
              <a:gd name="connsiteY63" fmla="*/ 825 h 634237"/>
              <a:gd name="connsiteX64" fmla="*/ 996170 w 1191432"/>
              <a:gd name="connsiteY64" fmla="*/ 5587 h 634237"/>
              <a:gd name="connsiteX65" fmla="*/ 986645 w 1191432"/>
              <a:gd name="connsiteY65" fmla="*/ 19875 h 634237"/>
              <a:gd name="connsiteX66" fmla="*/ 962832 w 1191432"/>
              <a:gd name="connsiteY66" fmla="*/ 53212 h 634237"/>
              <a:gd name="connsiteX67" fmla="*/ 929495 w 1191432"/>
              <a:gd name="connsiteY67" fmla="*/ 48450 h 634237"/>
              <a:gd name="connsiteX68" fmla="*/ 915207 w 1191432"/>
              <a:gd name="connsiteY68" fmla="*/ 43687 h 634237"/>
              <a:gd name="connsiteX69" fmla="*/ 805670 w 1191432"/>
              <a:gd name="connsiteY69" fmla="*/ 38925 h 634237"/>
              <a:gd name="connsiteX70" fmla="*/ 748520 w 1191432"/>
              <a:gd name="connsiteY70" fmla="*/ 34162 h 634237"/>
              <a:gd name="connsiteX71" fmla="*/ 743757 w 1191432"/>
              <a:gd name="connsiteY71" fmla="*/ 53212 h 634237"/>
              <a:gd name="connsiteX72" fmla="*/ 729470 w 1191432"/>
              <a:gd name="connsiteY72" fmla="*/ 67500 h 634237"/>
              <a:gd name="connsiteX73" fmla="*/ 696132 w 1191432"/>
              <a:gd name="connsiteY73" fmla="*/ 72262 h 634237"/>
              <a:gd name="connsiteX74" fmla="*/ 658032 w 1191432"/>
              <a:gd name="connsiteY74" fmla="*/ 62737 h 634237"/>
              <a:gd name="connsiteX75" fmla="*/ 629457 w 1191432"/>
              <a:gd name="connsiteY75" fmla="*/ 53212 h 634237"/>
              <a:gd name="connsiteX76" fmla="*/ 615170 w 1191432"/>
              <a:gd name="connsiteY76" fmla="*/ 43687 h 634237"/>
              <a:gd name="connsiteX77" fmla="*/ 610407 w 1191432"/>
              <a:gd name="connsiteY77" fmla="*/ 10350 h 634237"/>
              <a:gd name="connsiteX78" fmla="*/ 515157 w 1191432"/>
              <a:gd name="connsiteY78" fmla="*/ 15112 h 634237"/>
              <a:gd name="connsiteX79" fmla="*/ 481820 w 1191432"/>
              <a:gd name="connsiteY79" fmla="*/ 19875 h 634237"/>
              <a:gd name="connsiteX80" fmla="*/ 434195 w 1191432"/>
              <a:gd name="connsiteY80" fmla="*/ 24637 h 634237"/>
              <a:gd name="connsiteX81" fmla="*/ 415145 w 1191432"/>
              <a:gd name="connsiteY81" fmla="*/ 67500 h 634237"/>
              <a:gd name="connsiteX82" fmla="*/ 396095 w 1191432"/>
              <a:gd name="connsiteY82" fmla="*/ 77025 h 634237"/>
              <a:gd name="connsiteX83" fmla="*/ 381807 w 1191432"/>
              <a:gd name="connsiteY83" fmla="*/ 110362 h 634237"/>
              <a:gd name="connsiteX84" fmla="*/ 367520 w 1191432"/>
              <a:gd name="connsiteY84" fmla="*/ 119887 h 634237"/>
              <a:gd name="connsiteX85" fmla="*/ 338945 w 1191432"/>
              <a:gd name="connsiteY85" fmla="*/ 148462 h 634237"/>
              <a:gd name="connsiteX86" fmla="*/ 310370 w 1191432"/>
              <a:gd name="connsiteY86" fmla="*/ 167512 h 634237"/>
              <a:gd name="connsiteX87" fmla="*/ 296082 w 1191432"/>
              <a:gd name="connsiteY87" fmla="*/ 196087 h 634237"/>
              <a:gd name="connsiteX88" fmla="*/ 286557 w 1191432"/>
              <a:gd name="connsiteY88" fmla="*/ 224662 h 634237"/>
              <a:gd name="connsiteX89" fmla="*/ 281795 w 1191432"/>
              <a:gd name="connsiteY89" fmla="*/ 238950 h 634237"/>
              <a:gd name="connsiteX90" fmla="*/ 267507 w 1191432"/>
              <a:gd name="connsiteY90" fmla="*/ 248475 h 634237"/>
              <a:gd name="connsiteX91" fmla="*/ 257982 w 1191432"/>
              <a:gd name="connsiteY91" fmla="*/ 277050 h 634237"/>
              <a:gd name="connsiteX92" fmla="*/ 253220 w 1191432"/>
              <a:gd name="connsiteY92" fmla="*/ 296100 h 634237"/>
              <a:gd name="connsiteX93" fmla="*/ 224645 w 1191432"/>
              <a:gd name="connsiteY93" fmla="*/ 310387 h 634237"/>
              <a:gd name="connsiteX94" fmla="*/ 215120 w 1191432"/>
              <a:gd name="connsiteY94" fmla="*/ 324675 h 634237"/>
              <a:gd name="connsiteX95" fmla="*/ 200832 w 1191432"/>
              <a:gd name="connsiteY95" fmla="*/ 329437 h 634237"/>
              <a:gd name="connsiteX96" fmla="*/ 177020 w 1191432"/>
              <a:gd name="connsiteY96" fmla="*/ 367537 h 634237"/>
              <a:gd name="connsiteX97" fmla="*/ 129395 w 1191432"/>
              <a:gd name="connsiteY97" fmla="*/ 362775 h 634237"/>
              <a:gd name="connsiteX98" fmla="*/ 119870 w 1191432"/>
              <a:gd name="connsiteY98" fmla="*/ 348487 h 634237"/>
              <a:gd name="connsiteX99" fmla="*/ 105582 w 1191432"/>
              <a:gd name="connsiteY99" fmla="*/ 338962 h 634237"/>
              <a:gd name="connsiteX100" fmla="*/ 86532 w 1191432"/>
              <a:gd name="connsiteY100" fmla="*/ 343725 h 634237"/>
              <a:gd name="connsiteX101" fmla="*/ 72245 w 1191432"/>
              <a:gd name="connsiteY101" fmla="*/ 348487 h 634237"/>
              <a:gd name="connsiteX102" fmla="*/ 57957 w 1191432"/>
              <a:gd name="connsiteY102" fmla="*/ 343725 h 634237"/>
              <a:gd name="connsiteX103" fmla="*/ 34145 w 1191432"/>
              <a:gd name="connsiteY103" fmla="*/ 334200 h 634237"/>
              <a:gd name="connsiteX104" fmla="*/ 29382 w 1191432"/>
              <a:gd name="connsiteY104" fmla="*/ 348487 h 634237"/>
              <a:gd name="connsiteX105" fmla="*/ 5570 w 1191432"/>
              <a:gd name="connsiteY105" fmla="*/ 353250 h 634237"/>
              <a:gd name="connsiteX106" fmla="*/ 24620 w 1191432"/>
              <a:gd name="connsiteY106" fmla="*/ 377062 h 634237"/>
              <a:gd name="connsiteX107" fmla="*/ 29382 w 1191432"/>
              <a:gd name="connsiteY107" fmla="*/ 391350 h 634237"/>
              <a:gd name="connsiteX108" fmla="*/ 38907 w 1191432"/>
              <a:gd name="connsiteY108" fmla="*/ 405637 h 634237"/>
              <a:gd name="connsiteX109" fmla="*/ 48432 w 1191432"/>
              <a:gd name="connsiteY109" fmla="*/ 477075 h 634237"/>
              <a:gd name="connsiteX110" fmla="*/ 53195 w 1191432"/>
              <a:gd name="connsiteY110" fmla="*/ 505650 h 634237"/>
              <a:gd name="connsiteX111" fmla="*/ 62720 w 1191432"/>
              <a:gd name="connsiteY111" fmla="*/ 529462 h 634237"/>
              <a:gd name="connsiteX112" fmla="*/ 43670 w 1191432"/>
              <a:gd name="connsiteY112" fmla="*/ 591375 h 634237"/>
              <a:gd name="connsiteX113" fmla="*/ 29382 w 1191432"/>
              <a:gd name="connsiteY113" fmla="*/ 596137 h 634237"/>
              <a:gd name="connsiteX114" fmla="*/ 24620 w 1191432"/>
              <a:gd name="connsiteY114" fmla="*/ 634237 h 634237"/>
              <a:gd name="connsiteX115" fmla="*/ 53195 w 1191432"/>
              <a:gd name="connsiteY115" fmla="*/ 629475 h 634237"/>
              <a:gd name="connsiteX116" fmla="*/ 67482 w 1191432"/>
              <a:gd name="connsiteY116" fmla="*/ 624712 h 634237"/>
              <a:gd name="connsiteX117" fmla="*/ 91295 w 1191432"/>
              <a:gd name="connsiteY117" fmla="*/ 596137 h 634237"/>
              <a:gd name="connsiteX118" fmla="*/ 148445 w 1191432"/>
              <a:gd name="connsiteY118" fmla="*/ 586612 h 634237"/>
              <a:gd name="connsiteX119" fmla="*/ 162732 w 1191432"/>
              <a:gd name="connsiteY119" fmla="*/ 581850 h 634237"/>
              <a:gd name="connsiteX120" fmla="*/ 167495 w 1191432"/>
              <a:gd name="connsiteY120" fmla="*/ 562800 h 634237"/>
              <a:gd name="connsiteX121" fmla="*/ 172257 w 1191432"/>
              <a:gd name="connsiteY121" fmla="*/ 500887 h 634237"/>
              <a:gd name="connsiteX122" fmla="*/ 167495 w 1191432"/>
              <a:gd name="connsiteY122" fmla="*/ 477075 h 634237"/>
              <a:gd name="connsiteX123" fmla="*/ 181782 w 1191432"/>
              <a:gd name="connsiteY123" fmla="*/ 472312 h 634237"/>
              <a:gd name="connsiteX124" fmla="*/ 186545 w 1191432"/>
              <a:gd name="connsiteY124" fmla="*/ 467550 h 63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91432" h="634237">
                <a:moveTo>
                  <a:pt x="186545" y="467550"/>
                </a:moveTo>
                <a:cubicBezTo>
                  <a:pt x="189720" y="467550"/>
                  <a:pt x="196655" y="469527"/>
                  <a:pt x="200832" y="472312"/>
                </a:cubicBezTo>
                <a:cubicBezTo>
                  <a:pt x="224238" y="487916"/>
                  <a:pt x="207075" y="483317"/>
                  <a:pt x="224645" y="500887"/>
                </a:cubicBezTo>
                <a:cubicBezTo>
                  <a:pt x="228692" y="504934"/>
                  <a:pt x="234535" y="506748"/>
                  <a:pt x="238932" y="510412"/>
                </a:cubicBezTo>
                <a:cubicBezTo>
                  <a:pt x="244106" y="514724"/>
                  <a:pt x="248457" y="519937"/>
                  <a:pt x="253220" y="524700"/>
                </a:cubicBezTo>
                <a:cubicBezTo>
                  <a:pt x="254807" y="529462"/>
                  <a:pt x="256764" y="534117"/>
                  <a:pt x="257982" y="538987"/>
                </a:cubicBezTo>
                <a:cubicBezTo>
                  <a:pt x="259945" y="546840"/>
                  <a:pt x="255717" y="558784"/>
                  <a:pt x="262745" y="562800"/>
                </a:cubicBezTo>
                <a:cubicBezTo>
                  <a:pt x="271129" y="567591"/>
                  <a:pt x="281795" y="559625"/>
                  <a:pt x="291320" y="558037"/>
                </a:cubicBezTo>
                <a:cubicBezTo>
                  <a:pt x="286557" y="556450"/>
                  <a:pt x="281209" y="556060"/>
                  <a:pt x="277032" y="553275"/>
                </a:cubicBezTo>
                <a:cubicBezTo>
                  <a:pt x="271428" y="549539"/>
                  <a:pt x="264206" y="545562"/>
                  <a:pt x="262745" y="538987"/>
                </a:cubicBezTo>
                <a:cubicBezTo>
                  <a:pt x="257304" y="514501"/>
                  <a:pt x="268756" y="512676"/>
                  <a:pt x="277032" y="496125"/>
                </a:cubicBezTo>
                <a:cubicBezTo>
                  <a:pt x="279277" y="491635"/>
                  <a:pt x="280207" y="486600"/>
                  <a:pt x="281795" y="481837"/>
                </a:cubicBezTo>
                <a:cubicBezTo>
                  <a:pt x="283382" y="464375"/>
                  <a:pt x="278716" y="445133"/>
                  <a:pt x="286557" y="429450"/>
                </a:cubicBezTo>
                <a:cubicBezTo>
                  <a:pt x="289484" y="423596"/>
                  <a:pt x="299313" y="432414"/>
                  <a:pt x="305607" y="434212"/>
                </a:cubicBezTo>
                <a:cubicBezTo>
                  <a:pt x="327943" y="440593"/>
                  <a:pt x="313549" y="437616"/>
                  <a:pt x="338945" y="448500"/>
                </a:cubicBezTo>
                <a:cubicBezTo>
                  <a:pt x="343559" y="450477"/>
                  <a:pt x="348470" y="451675"/>
                  <a:pt x="353232" y="453262"/>
                </a:cubicBezTo>
                <a:cubicBezTo>
                  <a:pt x="357995" y="456437"/>
                  <a:pt x="362400" y="460227"/>
                  <a:pt x="367520" y="462787"/>
                </a:cubicBezTo>
                <a:cubicBezTo>
                  <a:pt x="372010" y="465032"/>
                  <a:pt x="377419" y="465112"/>
                  <a:pt x="381807" y="467550"/>
                </a:cubicBezTo>
                <a:cubicBezTo>
                  <a:pt x="430928" y="494840"/>
                  <a:pt x="392343" y="480588"/>
                  <a:pt x="424670" y="491362"/>
                </a:cubicBezTo>
                <a:cubicBezTo>
                  <a:pt x="427845" y="496125"/>
                  <a:pt x="430148" y="501602"/>
                  <a:pt x="434195" y="505650"/>
                </a:cubicBezTo>
                <a:cubicBezTo>
                  <a:pt x="438242" y="509697"/>
                  <a:pt x="444085" y="511511"/>
                  <a:pt x="448482" y="515175"/>
                </a:cubicBezTo>
                <a:cubicBezTo>
                  <a:pt x="453656" y="519487"/>
                  <a:pt x="458007" y="524700"/>
                  <a:pt x="462770" y="529462"/>
                </a:cubicBezTo>
                <a:cubicBezTo>
                  <a:pt x="478645" y="527875"/>
                  <a:pt x="499114" y="535981"/>
                  <a:pt x="510395" y="524700"/>
                </a:cubicBezTo>
                <a:cubicBezTo>
                  <a:pt x="524623" y="510472"/>
                  <a:pt x="503921" y="484033"/>
                  <a:pt x="496107" y="472312"/>
                </a:cubicBezTo>
                <a:cubicBezTo>
                  <a:pt x="499282" y="467550"/>
                  <a:pt x="500129" y="459597"/>
                  <a:pt x="505632" y="458025"/>
                </a:cubicBezTo>
                <a:cubicBezTo>
                  <a:pt x="527185" y="451867"/>
                  <a:pt x="531097" y="467248"/>
                  <a:pt x="543732" y="477075"/>
                </a:cubicBezTo>
                <a:cubicBezTo>
                  <a:pt x="563543" y="492484"/>
                  <a:pt x="567122" y="495323"/>
                  <a:pt x="586595" y="500887"/>
                </a:cubicBezTo>
                <a:cubicBezTo>
                  <a:pt x="592889" y="502685"/>
                  <a:pt x="599295" y="504062"/>
                  <a:pt x="605645" y="505650"/>
                </a:cubicBezTo>
                <a:cubicBezTo>
                  <a:pt x="651682" y="504062"/>
                  <a:pt x="697893" y="505187"/>
                  <a:pt x="743757" y="500887"/>
                </a:cubicBezTo>
                <a:cubicBezTo>
                  <a:pt x="749456" y="500353"/>
                  <a:pt x="754469" y="495832"/>
                  <a:pt x="758045" y="491362"/>
                </a:cubicBezTo>
                <a:cubicBezTo>
                  <a:pt x="784336" y="458499"/>
                  <a:pt x="736146" y="494848"/>
                  <a:pt x="777095" y="467550"/>
                </a:cubicBezTo>
                <a:cubicBezTo>
                  <a:pt x="792970" y="469137"/>
                  <a:pt x="809471" y="467620"/>
                  <a:pt x="824720" y="472312"/>
                </a:cubicBezTo>
                <a:cubicBezTo>
                  <a:pt x="831157" y="474293"/>
                  <a:pt x="833833" y="482288"/>
                  <a:pt x="839007" y="486600"/>
                </a:cubicBezTo>
                <a:cubicBezTo>
                  <a:pt x="843404" y="490264"/>
                  <a:pt x="848532" y="492950"/>
                  <a:pt x="853295" y="496125"/>
                </a:cubicBezTo>
                <a:lnTo>
                  <a:pt x="915207" y="491362"/>
                </a:lnTo>
                <a:cubicBezTo>
                  <a:pt x="921249" y="488844"/>
                  <a:pt x="906255" y="477340"/>
                  <a:pt x="910445" y="472312"/>
                </a:cubicBezTo>
                <a:cubicBezTo>
                  <a:pt x="916873" y="464599"/>
                  <a:pt x="930040" y="467277"/>
                  <a:pt x="939020" y="462787"/>
                </a:cubicBezTo>
                <a:lnTo>
                  <a:pt x="958070" y="453262"/>
                </a:lnTo>
                <a:cubicBezTo>
                  <a:pt x="961245" y="443737"/>
                  <a:pt x="958070" y="427862"/>
                  <a:pt x="967595" y="424687"/>
                </a:cubicBezTo>
                <a:lnTo>
                  <a:pt x="996170" y="415162"/>
                </a:lnTo>
                <a:cubicBezTo>
                  <a:pt x="1002520" y="418337"/>
                  <a:pt x="1008628" y="422050"/>
                  <a:pt x="1015220" y="424687"/>
                </a:cubicBezTo>
                <a:cubicBezTo>
                  <a:pt x="1024542" y="428416"/>
                  <a:pt x="1043795" y="434212"/>
                  <a:pt x="1043795" y="434212"/>
                </a:cubicBezTo>
                <a:cubicBezTo>
                  <a:pt x="1048954" y="418734"/>
                  <a:pt x="1055700" y="408018"/>
                  <a:pt x="1039032" y="391350"/>
                </a:cubicBezTo>
                <a:cubicBezTo>
                  <a:pt x="1031932" y="384250"/>
                  <a:pt x="1010457" y="381825"/>
                  <a:pt x="1010457" y="381825"/>
                </a:cubicBezTo>
                <a:cubicBezTo>
                  <a:pt x="1008870" y="348487"/>
                  <a:pt x="1011772" y="314629"/>
                  <a:pt x="1005695" y="281812"/>
                </a:cubicBezTo>
                <a:cubicBezTo>
                  <a:pt x="1003611" y="270556"/>
                  <a:pt x="986645" y="253237"/>
                  <a:pt x="986645" y="253237"/>
                </a:cubicBezTo>
                <a:cubicBezTo>
                  <a:pt x="988232" y="248475"/>
                  <a:pt x="987487" y="242086"/>
                  <a:pt x="991407" y="238950"/>
                </a:cubicBezTo>
                <a:cubicBezTo>
                  <a:pt x="996518" y="234861"/>
                  <a:pt x="1003926" y="234622"/>
                  <a:pt x="1010457" y="234187"/>
                </a:cubicBezTo>
                <a:cubicBezTo>
                  <a:pt x="1051671" y="231439"/>
                  <a:pt x="1093007" y="231012"/>
                  <a:pt x="1134282" y="229425"/>
                </a:cubicBezTo>
                <a:cubicBezTo>
                  <a:pt x="1139045" y="227837"/>
                  <a:pt x="1143631" y="225560"/>
                  <a:pt x="1148570" y="224662"/>
                </a:cubicBezTo>
                <a:cubicBezTo>
                  <a:pt x="1161162" y="222372"/>
                  <a:pt x="1174974" y="225098"/>
                  <a:pt x="1186670" y="219900"/>
                </a:cubicBezTo>
                <a:cubicBezTo>
                  <a:pt x="1191258" y="217861"/>
                  <a:pt x="1189845" y="210375"/>
                  <a:pt x="1191432" y="205612"/>
                </a:cubicBezTo>
                <a:cubicBezTo>
                  <a:pt x="1189845" y="200850"/>
                  <a:pt x="1191331" y="193189"/>
                  <a:pt x="1186670" y="191325"/>
                </a:cubicBezTo>
                <a:cubicBezTo>
                  <a:pt x="1140543" y="172874"/>
                  <a:pt x="1138844" y="206411"/>
                  <a:pt x="1148570" y="167512"/>
                </a:cubicBezTo>
                <a:cubicBezTo>
                  <a:pt x="1146982" y="161162"/>
                  <a:pt x="1147438" y="153908"/>
                  <a:pt x="1143807" y="148462"/>
                </a:cubicBezTo>
                <a:cubicBezTo>
                  <a:pt x="1140632" y="143700"/>
                  <a:pt x="1133917" y="142601"/>
                  <a:pt x="1129520" y="138937"/>
                </a:cubicBezTo>
                <a:cubicBezTo>
                  <a:pt x="1124346" y="134625"/>
                  <a:pt x="1120836" y="128386"/>
                  <a:pt x="1115232" y="124650"/>
                </a:cubicBezTo>
                <a:cubicBezTo>
                  <a:pt x="1111055" y="121865"/>
                  <a:pt x="1105435" y="122132"/>
                  <a:pt x="1100945" y="119887"/>
                </a:cubicBezTo>
                <a:cubicBezTo>
                  <a:pt x="1095825" y="117327"/>
                  <a:pt x="1091420" y="113537"/>
                  <a:pt x="1086657" y="110362"/>
                </a:cubicBezTo>
                <a:cubicBezTo>
                  <a:pt x="1085070" y="94487"/>
                  <a:pt x="1084151" y="78531"/>
                  <a:pt x="1081895" y="62737"/>
                </a:cubicBezTo>
                <a:cubicBezTo>
                  <a:pt x="1080969" y="56257"/>
                  <a:pt x="1080763" y="49133"/>
                  <a:pt x="1077132" y="43687"/>
                </a:cubicBezTo>
                <a:cubicBezTo>
                  <a:pt x="1073957" y="38925"/>
                  <a:pt x="1068075" y="36487"/>
                  <a:pt x="1062845" y="34162"/>
                </a:cubicBezTo>
                <a:cubicBezTo>
                  <a:pt x="1053670" y="30084"/>
                  <a:pt x="1034270" y="24637"/>
                  <a:pt x="1034270" y="24637"/>
                </a:cubicBezTo>
                <a:cubicBezTo>
                  <a:pt x="1028713" y="16302"/>
                  <a:pt x="1022364" y="2810"/>
                  <a:pt x="1010457" y="825"/>
                </a:cubicBezTo>
                <a:cubicBezTo>
                  <a:pt x="1005505" y="0"/>
                  <a:pt x="1000932" y="4000"/>
                  <a:pt x="996170" y="5587"/>
                </a:cubicBezTo>
                <a:cubicBezTo>
                  <a:pt x="992995" y="10350"/>
                  <a:pt x="989972" y="15217"/>
                  <a:pt x="986645" y="19875"/>
                </a:cubicBezTo>
                <a:cubicBezTo>
                  <a:pt x="957096" y="61244"/>
                  <a:pt x="985288" y="19529"/>
                  <a:pt x="962832" y="53212"/>
                </a:cubicBezTo>
                <a:cubicBezTo>
                  <a:pt x="951720" y="51625"/>
                  <a:pt x="940502" y="50651"/>
                  <a:pt x="929495" y="48450"/>
                </a:cubicBezTo>
                <a:cubicBezTo>
                  <a:pt x="924572" y="47465"/>
                  <a:pt x="920213" y="44072"/>
                  <a:pt x="915207" y="43687"/>
                </a:cubicBezTo>
                <a:cubicBezTo>
                  <a:pt x="878768" y="40884"/>
                  <a:pt x="842182" y="40512"/>
                  <a:pt x="805670" y="38925"/>
                </a:cubicBezTo>
                <a:cubicBezTo>
                  <a:pt x="785865" y="25722"/>
                  <a:pt x="780887" y="17979"/>
                  <a:pt x="748520" y="34162"/>
                </a:cubicBezTo>
                <a:cubicBezTo>
                  <a:pt x="742666" y="37089"/>
                  <a:pt x="747004" y="47529"/>
                  <a:pt x="743757" y="53212"/>
                </a:cubicBezTo>
                <a:cubicBezTo>
                  <a:pt x="740415" y="59060"/>
                  <a:pt x="735723" y="64999"/>
                  <a:pt x="729470" y="67500"/>
                </a:cubicBezTo>
                <a:cubicBezTo>
                  <a:pt x="719047" y="71669"/>
                  <a:pt x="707245" y="70675"/>
                  <a:pt x="696132" y="72262"/>
                </a:cubicBezTo>
                <a:cubicBezTo>
                  <a:pt x="652774" y="57810"/>
                  <a:pt x="721262" y="79982"/>
                  <a:pt x="658032" y="62737"/>
                </a:cubicBezTo>
                <a:cubicBezTo>
                  <a:pt x="648346" y="60095"/>
                  <a:pt x="637811" y="58781"/>
                  <a:pt x="629457" y="53212"/>
                </a:cubicBezTo>
                <a:lnTo>
                  <a:pt x="615170" y="43687"/>
                </a:lnTo>
                <a:cubicBezTo>
                  <a:pt x="613582" y="32575"/>
                  <a:pt x="621200" y="13434"/>
                  <a:pt x="610407" y="10350"/>
                </a:cubicBezTo>
                <a:cubicBezTo>
                  <a:pt x="579840" y="1617"/>
                  <a:pt x="546860" y="12764"/>
                  <a:pt x="515157" y="15112"/>
                </a:cubicBezTo>
                <a:cubicBezTo>
                  <a:pt x="503962" y="15941"/>
                  <a:pt x="492968" y="18563"/>
                  <a:pt x="481820" y="19875"/>
                </a:cubicBezTo>
                <a:cubicBezTo>
                  <a:pt x="465975" y="21739"/>
                  <a:pt x="450070" y="23050"/>
                  <a:pt x="434195" y="24637"/>
                </a:cubicBezTo>
                <a:cubicBezTo>
                  <a:pt x="400161" y="35983"/>
                  <a:pt x="439917" y="17956"/>
                  <a:pt x="415145" y="67500"/>
                </a:cubicBezTo>
                <a:cubicBezTo>
                  <a:pt x="411970" y="73850"/>
                  <a:pt x="402445" y="73850"/>
                  <a:pt x="396095" y="77025"/>
                </a:cubicBezTo>
                <a:cubicBezTo>
                  <a:pt x="392786" y="86950"/>
                  <a:pt x="388345" y="102517"/>
                  <a:pt x="381807" y="110362"/>
                </a:cubicBezTo>
                <a:cubicBezTo>
                  <a:pt x="378143" y="114759"/>
                  <a:pt x="371798" y="116084"/>
                  <a:pt x="367520" y="119887"/>
                </a:cubicBezTo>
                <a:cubicBezTo>
                  <a:pt x="357452" y="128836"/>
                  <a:pt x="350153" y="140990"/>
                  <a:pt x="338945" y="148462"/>
                </a:cubicBezTo>
                <a:lnTo>
                  <a:pt x="310370" y="167512"/>
                </a:lnTo>
                <a:cubicBezTo>
                  <a:pt x="292997" y="219628"/>
                  <a:pt x="320705" y="140686"/>
                  <a:pt x="296082" y="196087"/>
                </a:cubicBezTo>
                <a:cubicBezTo>
                  <a:pt x="292004" y="205262"/>
                  <a:pt x="289732" y="215137"/>
                  <a:pt x="286557" y="224662"/>
                </a:cubicBezTo>
                <a:cubicBezTo>
                  <a:pt x="284970" y="229425"/>
                  <a:pt x="285972" y="236165"/>
                  <a:pt x="281795" y="238950"/>
                </a:cubicBezTo>
                <a:lnTo>
                  <a:pt x="267507" y="248475"/>
                </a:lnTo>
                <a:cubicBezTo>
                  <a:pt x="264332" y="258000"/>
                  <a:pt x="260417" y="267309"/>
                  <a:pt x="257982" y="277050"/>
                </a:cubicBezTo>
                <a:cubicBezTo>
                  <a:pt x="256395" y="283400"/>
                  <a:pt x="256851" y="290654"/>
                  <a:pt x="253220" y="296100"/>
                </a:cubicBezTo>
                <a:cubicBezTo>
                  <a:pt x="247944" y="304013"/>
                  <a:pt x="232795" y="307670"/>
                  <a:pt x="224645" y="310387"/>
                </a:cubicBezTo>
                <a:cubicBezTo>
                  <a:pt x="221470" y="315150"/>
                  <a:pt x="219590" y="321099"/>
                  <a:pt x="215120" y="324675"/>
                </a:cubicBezTo>
                <a:cubicBezTo>
                  <a:pt x="211200" y="327811"/>
                  <a:pt x="203750" y="325352"/>
                  <a:pt x="200832" y="329437"/>
                </a:cubicBezTo>
                <a:cubicBezTo>
                  <a:pt x="164763" y="379932"/>
                  <a:pt x="213761" y="343042"/>
                  <a:pt x="177020" y="367537"/>
                </a:cubicBezTo>
                <a:cubicBezTo>
                  <a:pt x="161145" y="365950"/>
                  <a:pt x="144530" y="367820"/>
                  <a:pt x="129395" y="362775"/>
                </a:cubicBezTo>
                <a:cubicBezTo>
                  <a:pt x="123965" y="360965"/>
                  <a:pt x="123917" y="352534"/>
                  <a:pt x="119870" y="348487"/>
                </a:cubicBezTo>
                <a:cubicBezTo>
                  <a:pt x="115823" y="344440"/>
                  <a:pt x="110345" y="342137"/>
                  <a:pt x="105582" y="338962"/>
                </a:cubicBezTo>
                <a:cubicBezTo>
                  <a:pt x="99232" y="340550"/>
                  <a:pt x="92826" y="341927"/>
                  <a:pt x="86532" y="343725"/>
                </a:cubicBezTo>
                <a:cubicBezTo>
                  <a:pt x="81705" y="345104"/>
                  <a:pt x="77265" y="348487"/>
                  <a:pt x="72245" y="348487"/>
                </a:cubicBezTo>
                <a:cubicBezTo>
                  <a:pt x="67225" y="348487"/>
                  <a:pt x="62720" y="345312"/>
                  <a:pt x="57957" y="343725"/>
                </a:cubicBezTo>
                <a:cubicBezTo>
                  <a:pt x="51642" y="334252"/>
                  <a:pt x="48605" y="319740"/>
                  <a:pt x="34145" y="334200"/>
                </a:cubicBezTo>
                <a:cubicBezTo>
                  <a:pt x="30595" y="337750"/>
                  <a:pt x="33559" y="345702"/>
                  <a:pt x="29382" y="348487"/>
                </a:cubicBezTo>
                <a:cubicBezTo>
                  <a:pt x="22647" y="352977"/>
                  <a:pt x="13507" y="351662"/>
                  <a:pt x="5570" y="353250"/>
                </a:cubicBezTo>
                <a:cubicBezTo>
                  <a:pt x="17540" y="389162"/>
                  <a:pt x="0" y="346287"/>
                  <a:pt x="24620" y="377062"/>
                </a:cubicBezTo>
                <a:cubicBezTo>
                  <a:pt x="27756" y="380982"/>
                  <a:pt x="27137" y="386860"/>
                  <a:pt x="29382" y="391350"/>
                </a:cubicBezTo>
                <a:cubicBezTo>
                  <a:pt x="31942" y="396469"/>
                  <a:pt x="35732" y="400875"/>
                  <a:pt x="38907" y="405637"/>
                </a:cubicBezTo>
                <a:cubicBezTo>
                  <a:pt x="42559" y="434853"/>
                  <a:pt x="44056" y="448628"/>
                  <a:pt x="48432" y="477075"/>
                </a:cubicBezTo>
                <a:cubicBezTo>
                  <a:pt x="49900" y="486619"/>
                  <a:pt x="50654" y="496334"/>
                  <a:pt x="53195" y="505650"/>
                </a:cubicBezTo>
                <a:cubicBezTo>
                  <a:pt x="55444" y="513898"/>
                  <a:pt x="59545" y="521525"/>
                  <a:pt x="62720" y="529462"/>
                </a:cubicBezTo>
                <a:cubicBezTo>
                  <a:pt x="59450" y="562154"/>
                  <a:pt x="68324" y="574939"/>
                  <a:pt x="43670" y="591375"/>
                </a:cubicBezTo>
                <a:cubicBezTo>
                  <a:pt x="39493" y="594160"/>
                  <a:pt x="34145" y="594550"/>
                  <a:pt x="29382" y="596137"/>
                </a:cubicBezTo>
                <a:cubicBezTo>
                  <a:pt x="7157" y="629475"/>
                  <a:pt x="807" y="618362"/>
                  <a:pt x="24620" y="634237"/>
                </a:cubicBezTo>
                <a:cubicBezTo>
                  <a:pt x="34145" y="632650"/>
                  <a:pt x="43769" y="631570"/>
                  <a:pt x="53195" y="629475"/>
                </a:cubicBezTo>
                <a:cubicBezTo>
                  <a:pt x="58095" y="628386"/>
                  <a:pt x="63932" y="628262"/>
                  <a:pt x="67482" y="624712"/>
                </a:cubicBezTo>
                <a:cubicBezTo>
                  <a:pt x="95384" y="596808"/>
                  <a:pt x="58347" y="612610"/>
                  <a:pt x="91295" y="596137"/>
                </a:cubicBezTo>
                <a:cubicBezTo>
                  <a:pt x="107251" y="588159"/>
                  <a:pt x="134869" y="588121"/>
                  <a:pt x="148445" y="586612"/>
                </a:cubicBezTo>
                <a:cubicBezTo>
                  <a:pt x="153207" y="585025"/>
                  <a:pt x="159596" y="585770"/>
                  <a:pt x="162732" y="581850"/>
                </a:cubicBezTo>
                <a:cubicBezTo>
                  <a:pt x="166821" y="576739"/>
                  <a:pt x="166730" y="569301"/>
                  <a:pt x="167495" y="562800"/>
                </a:cubicBezTo>
                <a:cubicBezTo>
                  <a:pt x="169913" y="542243"/>
                  <a:pt x="170670" y="521525"/>
                  <a:pt x="172257" y="500887"/>
                </a:cubicBezTo>
                <a:cubicBezTo>
                  <a:pt x="170670" y="492950"/>
                  <a:pt x="164935" y="484754"/>
                  <a:pt x="167495" y="477075"/>
                </a:cubicBezTo>
                <a:cubicBezTo>
                  <a:pt x="169082" y="472313"/>
                  <a:pt x="177121" y="474176"/>
                  <a:pt x="181782" y="472312"/>
                </a:cubicBezTo>
                <a:cubicBezTo>
                  <a:pt x="185078" y="470994"/>
                  <a:pt x="183370" y="467550"/>
                  <a:pt x="186545" y="46755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2" name="Полилиния 251"/>
          <p:cNvSpPr/>
          <p:nvPr/>
        </p:nvSpPr>
        <p:spPr>
          <a:xfrm>
            <a:off x="4458466" y="1723438"/>
            <a:ext cx="1694037" cy="1014109"/>
          </a:xfrm>
          <a:custGeom>
            <a:avLst/>
            <a:gdLst>
              <a:gd name="connsiteX0" fmla="*/ 568707 w 1645608"/>
              <a:gd name="connsiteY0" fmla="*/ 1011987 h 1056834"/>
              <a:gd name="connsiteX1" fmla="*/ 663957 w 1645608"/>
              <a:gd name="connsiteY1" fmla="*/ 1016750 h 1056834"/>
              <a:gd name="connsiteX2" fmla="*/ 668719 w 1645608"/>
              <a:gd name="connsiteY2" fmla="*/ 1031037 h 1056834"/>
              <a:gd name="connsiteX3" fmla="*/ 659194 w 1645608"/>
              <a:gd name="connsiteY3" fmla="*/ 1045325 h 1056834"/>
              <a:gd name="connsiteX4" fmla="*/ 730632 w 1645608"/>
              <a:gd name="connsiteY4" fmla="*/ 1045325 h 1056834"/>
              <a:gd name="connsiteX5" fmla="*/ 744919 w 1645608"/>
              <a:gd name="connsiteY5" fmla="*/ 1031037 h 1056834"/>
              <a:gd name="connsiteX6" fmla="*/ 768732 w 1645608"/>
              <a:gd name="connsiteY6" fmla="*/ 1026275 h 1056834"/>
              <a:gd name="connsiteX7" fmla="*/ 783019 w 1645608"/>
              <a:gd name="connsiteY7" fmla="*/ 1016750 h 1056834"/>
              <a:gd name="connsiteX8" fmla="*/ 787782 w 1645608"/>
              <a:gd name="connsiteY8" fmla="*/ 973887 h 1056834"/>
              <a:gd name="connsiteX9" fmla="*/ 792544 w 1645608"/>
              <a:gd name="connsiteY9" fmla="*/ 959600 h 1056834"/>
              <a:gd name="connsiteX10" fmla="*/ 787782 w 1645608"/>
              <a:gd name="connsiteY10" fmla="*/ 940550 h 1056834"/>
              <a:gd name="connsiteX11" fmla="*/ 759207 w 1645608"/>
              <a:gd name="connsiteY11" fmla="*/ 921500 h 1056834"/>
              <a:gd name="connsiteX12" fmla="*/ 759207 w 1645608"/>
              <a:gd name="connsiteY12" fmla="*/ 883400 h 1056834"/>
              <a:gd name="connsiteX13" fmla="*/ 787782 w 1645608"/>
              <a:gd name="connsiteY13" fmla="*/ 864350 h 1056834"/>
              <a:gd name="connsiteX14" fmla="*/ 816357 w 1645608"/>
              <a:gd name="connsiteY14" fmla="*/ 850062 h 1056834"/>
              <a:gd name="connsiteX15" fmla="*/ 883032 w 1645608"/>
              <a:gd name="connsiteY15" fmla="*/ 854825 h 1056834"/>
              <a:gd name="connsiteX16" fmla="*/ 902082 w 1645608"/>
              <a:gd name="connsiteY16" fmla="*/ 878637 h 1056834"/>
              <a:gd name="connsiteX17" fmla="*/ 930657 w 1645608"/>
              <a:gd name="connsiteY17" fmla="*/ 883400 h 1056834"/>
              <a:gd name="connsiteX18" fmla="*/ 954469 w 1645608"/>
              <a:gd name="connsiteY18" fmla="*/ 888162 h 1056834"/>
              <a:gd name="connsiteX19" fmla="*/ 987807 w 1645608"/>
              <a:gd name="connsiteY19" fmla="*/ 883400 h 1056834"/>
              <a:gd name="connsiteX20" fmla="*/ 1030669 w 1645608"/>
              <a:gd name="connsiteY20" fmla="*/ 850062 h 1056834"/>
              <a:gd name="connsiteX21" fmla="*/ 1040194 w 1645608"/>
              <a:gd name="connsiteY21" fmla="*/ 835775 h 1056834"/>
              <a:gd name="connsiteX22" fmla="*/ 1035432 w 1645608"/>
              <a:gd name="connsiteY22" fmla="*/ 811962 h 1056834"/>
              <a:gd name="connsiteX23" fmla="*/ 1030669 w 1645608"/>
              <a:gd name="connsiteY23" fmla="*/ 792912 h 1056834"/>
              <a:gd name="connsiteX24" fmla="*/ 1040194 w 1645608"/>
              <a:gd name="connsiteY24" fmla="*/ 769100 h 1056834"/>
              <a:gd name="connsiteX25" fmla="*/ 1130682 w 1645608"/>
              <a:gd name="connsiteY25" fmla="*/ 769100 h 1056834"/>
              <a:gd name="connsiteX26" fmla="*/ 1125919 w 1645608"/>
              <a:gd name="connsiteY26" fmla="*/ 735762 h 1056834"/>
              <a:gd name="connsiteX27" fmla="*/ 1116394 w 1645608"/>
              <a:gd name="connsiteY27" fmla="*/ 721475 h 1056834"/>
              <a:gd name="connsiteX28" fmla="*/ 1164019 w 1645608"/>
              <a:gd name="connsiteY28" fmla="*/ 711950 h 1056834"/>
              <a:gd name="connsiteX29" fmla="*/ 1187832 w 1645608"/>
              <a:gd name="connsiteY29" fmla="*/ 716712 h 1056834"/>
              <a:gd name="connsiteX30" fmla="*/ 1197357 w 1645608"/>
              <a:gd name="connsiteY30" fmla="*/ 731000 h 1056834"/>
              <a:gd name="connsiteX31" fmla="*/ 1206882 w 1645608"/>
              <a:gd name="connsiteY31" fmla="*/ 778625 h 1056834"/>
              <a:gd name="connsiteX32" fmla="*/ 1240219 w 1645608"/>
              <a:gd name="connsiteY32" fmla="*/ 802437 h 1056834"/>
              <a:gd name="connsiteX33" fmla="*/ 1259269 w 1645608"/>
              <a:gd name="connsiteY33" fmla="*/ 797675 h 1056834"/>
              <a:gd name="connsiteX34" fmla="*/ 1268794 w 1645608"/>
              <a:gd name="connsiteY34" fmla="*/ 769100 h 1056834"/>
              <a:gd name="connsiteX35" fmla="*/ 1292607 w 1645608"/>
              <a:gd name="connsiteY35" fmla="*/ 773862 h 1056834"/>
              <a:gd name="connsiteX36" fmla="*/ 1321182 w 1645608"/>
              <a:gd name="connsiteY36" fmla="*/ 792912 h 1056834"/>
              <a:gd name="connsiteX37" fmla="*/ 1330707 w 1645608"/>
              <a:gd name="connsiteY37" fmla="*/ 807200 h 1056834"/>
              <a:gd name="connsiteX38" fmla="*/ 1364044 w 1645608"/>
              <a:gd name="connsiteY38" fmla="*/ 816725 h 1056834"/>
              <a:gd name="connsiteX39" fmla="*/ 1392619 w 1645608"/>
              <a:gd name="connsiteY39" fmla="*/ 811962 h 1056834"/>
              <a:gd name="connsiteX40" fmla="*/ 1364044 w 1645608"/>
              <a:gd name="connsiteY40" fmla="*/ 802437 h 1056834"/>
              <a:gd name="connsiteX41" fmla="*/ 1359282 w 1645608"/>
              <a:gd name="connsiteY41" fmla="*/ 788150 h 1056834"/>
              <a:gd name="connsiteX42" fmla="*/ 1421194 w 1645608"/>
              <a:gd name="connsiteY42" fmla="*/ 783387 h 1056834"/>
              <a:gd name="connsiteX43" fmla="*/ 1435482 w 1645608"/>
              <a:gd name="connsiteY43" fmla="*/ 778625 h 1056834"/>
              <a:gd name="connsiteX44" fmla="*/ 1440244 w 1645608"/>
              <a:gd name="connsiteY44" fmla="*/ 764337 h 1056834"/>
              <a:gd name="connsiteX45" fmla="*/ 1445007 w 1645608"/>
              <a:gd name="connsiteY45" fmla="*/ 735762 h 1056834"/>
              <a:gd name="connsiteX46" fmla="*/ 1473582 w 1645608"/>
              <a:gd name="connsiteY46" fmla="*/ 726237 h 1056834"/>
              <a:gd name="connsiteX47" fmla="*/ 1487869 w 1645608"/>
              <a:gd name="connsiteY47" fmla="*/ 721475 h 1056834"/>
              <a:gd name="connsiteX48" fmla="*/ 1502157 w 1645608"/>
              <a:gd name="connsiteY48" fmla="*/ 716712 h 1056834"/>
              <a:gd name="connsiteX49" fmla="*/ 1535494 w 1645608"/>
              <a:gd name="connsiteY49" fmla="*/ 711950 h 1056834"/>
              <a:gd name="connsiteX50" fmla="*/ 1568832 w 1645608"/>
              <a:gd name="connsiteY50" fmla="*/ 697662 h 1056834"/>
              <a:gd name="connsiteX51" fmla="*/ 1592644 w 1645608"/>
              <a:gd name="connsiteY51" fmla="*/ 688137 h 1056834"/>
              <a:gd name="connsiteX52" fmla="*/ 1616457 w 1645608"/>
              <a:gd name="connsiteY52" fmla="*/ 683375 h 1056834"/>
              <a:gd name="connsiteX53" fmla="*/ 1625982 w 1645608"/>
              <a:gd name="connsiteY53" fmla="*/ 669087 h 1056834"/>
              <a:gd name="connsiteX54" fmla="*/ 1640269 w 1645608"/>
              <a:gd name="connsiteY54" fmla="*/ 654800 h 1056834"/>
              <a:gd name="connsiteX55" fmla="*/ 1645032 w 1645608"/>
              <a:gd name="connsiteY55" fmla="*/ 640512 h 1056834"/>
              <a:gd name="connsiteX56" fmla="*/ 1640269 w 1645608"/>
              <a:gd name="connsiteY56" fmla="*/ 597650 h 1056834"/>
              <a:gd name="connsiteX57" fmla="*/ 1625982 w 1645608"/>
              <a:gd name="connsiteY57" fmla="*/ 592887 h 1056834"/>
              <a:gd name="connsiteX58" fmla="*/ 1611694 w 1645608"/>
              <a:gd name="connsiteY58" fmla="*/ 583362 h 1056834"/>
              <a:gd name="connsiteX59" fmla="*/ 1592644 w 1645608"/>
              <a:gd name="connsiteY59" fmla="*/ 573837 h 1056834"/>
              <a:gd name="connsiteX60" fmla="*/ 1587882 w 1645608"/>
              <a:gd name="connsiteY60" fmla="*/ 559550 h 1056834"/>
              <a:gd name="connsiteX61" fmla="*/ 1568832 w 1645608"/>
              <a:gd name="connsiteY61" fmla="*/ 554787 h 1056834"/>
              <a:gd name="connsiteX62" fmla="*/ 1554544 w 1645608"/>
              <a:gd name="connsiteY62" fmla="*/ 550025 h 1056834"/>
              <a:gd name="connsiteX63" fmla="*/ 1530732 w 1645608"/>
              <a:gd name="connsiteY63" fmla="*/ 554787 h 1056834"/>
              <a:gd name="connsiteX64" fmla="*/ 1506919 w 1645608"/>
              <a:gd name="connsiteY64" fmla="*/ 583362 h 1056834"/>
              <a:gd name="connsiteX65" fmla="*/ 1502157 w 1645608"/>
              <a:gd name="connsiteY65" fmla="*/ 597650 h 1056834"/>
              <a:gd name="connsiteX66" fmla="*/ 1483107 w 1645608"/>
              <a:gd name="connsiteY66" fmla="*/ 602412 h 1056834"/>
              <a:gd name="connsiteX67" fmla="*/ 1421194 w 1645608"/>
              <a:gd name="connsiteY67" fmla="*/ 597650 h 1056834"/>
              <a:gd name="connsiteX68" fmla="*/ 1359282 w 1645608"/>
              <a:gd name="connsiteY68" fmla="*/ 602412 h 1056834"/>
              <a:gd name="connsiteX69" fmla="*/ 1344994 w 1645608"/>
              <a:gd name="connsiteY69" fmla="*/ 611937 h 1056834"/>
              <a:gd name="connsiteX70" fmla="*/ 1330707 w 1645608"/>
              <a:gd name="connsiteY70" fmla="*/ 616700 h 1056834"/>
              <a:gd name="connsiteX71" fmla="*/ 1316419 w 1645608"/>
              <a:gd name="connsiteY71" fmla="*/ 630987 h 1056834"/>
              <a:gd name="connsiteX72" fmla="*/ 1302132 w 1645608"/>
              <a:gd name="connsiteY72" fmla="*/ 640512 h 1056834"/>
              <a:gd name="connsiteX73" fmla="*/ 1283082 w 1645608"/>
              <a:gd name="connsiteY73" fmla="*/ 664325 h 1056834"/>
              <a:gd name="connsiteX74" fmla="*/ 1264032 w 1645608"/>
              <a:gd name="connsiteY74" fmla="*/ 707187 h 1056834"/>
              <a:gd name="connsiteX75" fmla="*/ 1206882 w 1645608"/>
              <a:gd name="connsiteY75" fmla="*/ 688137 h 1056834"/>
              <a:gd name="connsiteX76" fmla="*/ 1197357 w 1645608"/>
              <a:gd name="connsiteY76" fmla="*/ 669087 h 1056834"/>
              <a:gd name="connsiteX77" fmla="*/ 1178307 w 1645608"/>
              <a:gd name="connsiteY77" fmla="*/ 664325 h 1056834"/>
              <a:gd name="connsiteX78" fmla="*/ 1116394 w 1645608"/>
              <a:gd name="connsiteY78" fmla="*/ 659562 h 1056834"/>
              <a:gd name="connsiteX79" fmla="*/ 1106869 w 1645608"/>
              <a:gd name="connsiteY79" fmla="*/ 630987 h 1056834"/>
              <a:gd name="connsiteX80" fmla="*/ 1102107 w 1645608"/>
              <a:gd name="connsiteY80" fmla="*/ 616700 h 1056834"/>
              <a:gd name="connsiteX81" fmla="*/ 1087819 w 1645608"/>
              <a:gd name="connsiteY81" fmla="*/ 602412 h 1056834"/>
              <a:gd name="connsiteX82" fmla="*/ 1073532 w 1645608"/>
              <a:gd name="connsiteY82" fmla="*/ 592887 h 1056834"/>
              <a:gd name="connsiteX83" fmla="*/ 1059244 w 1645608"/>
              <a:gd name="connsiteY83" fmla="*/ 588125 h 1056834"/>
              <a:gd name="connsiteX84" fmla="*/ 949707 w 1645608"/>
              <a:gd name="connsiteY84" fmla="*/ 573837 h 1056834"/>
              <a:gd name="connsiteX85" fmla="*/ 949707 w 1645608"/>
              <a:gd name="connsiteY85" fmla="*/ 616700 h 1056834"/>
              <a:gd name="connsiteX86" fmla="*/ 906844 w 1645608"/>
              <a:gd name="connsiteY86" fmla="*/ 611937 h 1056834"/>
              <a:gd name="connsiteX87" fmla="*/ 906844 w 1645608"/>
              <a:gd name="connsiteY87" fmla="*/ 564312 h 1056834"/>
              <a:gd name="connsiteX88" fmla="*/ 883032 w 1645608"/>
              <a:gd name="connsiteY88" fmla="*/ 550025 h 1056834"/>
              <a:gd name="connsiteX89" fmla="*/ 873507 w 1645608"/>
              <a:gd name="connsiteY89" fmla="*/ 535737 h 1056834"/>
              <a:gd name="connsiteX90" fmla="*/ 825882 w 1645608"/>
              <a:gd name="connsiteY90" fmla="*/ 526212 h 1056834"/>
              <a:gd name="connsiteX91" fmla="*/ 825882 w 1645608"/>
              <a:gd name="connsiteY91" fmla="*/ 435725 h 1056834"/>
              <a:gd name="connsiteX92" fmla="*/ 811594 w 1645608"/>
              <a:gd name="connsiteY92" fmla="*/ 440487 h 1056834"/>
              <a:gd name="connsiteX93" fmla="*/ 778257 w 1645608"/>
              <a:gd name="connsiteY93" fmla="*/ 454775 h 1056834"/>
              <a:gd name="connsiteX94" fmla="*/ 706819 w 1645608"/>
              <a:gd name="connsiteY94" fmla="*/ 445250 h 1056834"/>
              <a:gd name="connsiteX95" fmla="*/ 678244 w 1645608"/>
              <a:gd name="connsiteY95" fmla="*/ 435725 h 1056834"/>
              <a:gd name="connsiteX96" fmla="*/ 673482 w 1645608"/>
              <a:gd name="connsiteY96" fmla="*/ 411912 h 1056834"/>
              <a:gd name="connsiteX97" fmla="*/ 663957 w 1645608"/>
              <a:gd name="connsiteY97" fmla="*/ 397625 h 1056834"/>
              <a:gd name="connsiteX98" fmla="*/ 659194 w 1645608"/>
              <a:gd name="connsiteY98" fmla="*/ 383337 h 1056834"/>
              <a:gd name="connsiteX99" fmla="*/ 663957 w 1645608"/>
              <a:gd name="connsiteY99" fmla="*/ 340475 h 1056834"/>
              <a:gd name="connsiteX100" fmla="*/ 678244 w 1645608"/>
              <a:gd name="connsiteY100" fmla="*/ 330950 h 1056834"/>
              <a:gd name="connsiteX101" fmla="*/ 692532 w 1645608"/>
              <a:gd name="connsiteY101" fmla="*/ 326187 h 1056834"/>
              <a:gd name="connsiteX102" fmla="*/ 725869 w 1645608"/>
              <a:gd name="connsiteY102" fmla="*/ 311900 h 1056834"/>
              <a:gd name="connsiteX103" fmla="*/ 740157 w 1645608"/>
              <a:gd name="connsiteY103" fmla="*/ 302375 h 1056834"/>
              <a:gd name="connsiteX104" fmla="*/ 744919 w 1645608"/>
              <a:gd name="connsiteY104" fmla="*/ 216650 h 1056834"/>
              <a:gd name="connsiteX105" fmla="*/ 730632 w 1645608"/>
              <a:gd name="connsiteY105" fmla="*/ 207125 h 1056834"/>
              <a:gd name="connsiteX106" fmla="*/ 716344 w 1645608"/>
              <a:gd name="connsiteY106" fmla="*/ 202362 h 1056834"/>
              <a:gd name="connsiteX107" fmla="*/ 687769 w 1645608"/>
              <a:gd name="connsiteY107" fmla="*/ 173787 h 1056834"/>
              <a:gd name="connsiteX108" fmla="*/ 678244 w 1645608"/>
              <a:gd name="connsiteY108" fmla="*/ 145212 h 1056834"/>
              <a:gd name="connsiteX109" fmla="*/ 663957 w 1645608"/>
              <a:gd name="connsiteY109" fmla="*/ 111875 h 1056834"/>
              <a:gd name="connsiteX110" fmla="*/ 683007 w 1645608"/>
              <a:gd name="connsiteY110" fmla="*/ 107112 h 1056834"/>
              <a:gd name="connsiteX111" fmla="*/ 697294 w 1645608"/>
              <a:gd name="connsiteY111" fmla="*/ 102350 h 1056834"/>
              <a:gd name="connsiteX112" fmla="*/ 678244 w 1645608"/>
              <a:gd name="connsiteY112" fmla="*/ 64250 h 1056834"/>
              <a:gd name="connsiteX113" fmla="*/ 635382 w 1645608"/>
              <a:gd name="connsiteY113" fmla="*/ 40437 h 1056834"/>
              <a:gd name="connsiteX114" fmla="*/ 621094 w 1645608"/>
              <a:gd name="connsiteY114" fmla="*/ 30912 h 1056834"/>
              <a:gd name="connsiteX115" fmla="*/ 597282 w 1645608"/>
              <a:gd name="connsiteY115" fmla="*/ 21387 h 1056834"/>
              <a:gd name="connsiteX116" fmla="*/ 568707 w 1645608"/>
              <a:gd name="connsiteY116" fmla="*/ 2337 h 1056834"/>
              <a:gd name="connsiteX117" fmla="*/ 511557 w 1645608"/>
              <a:gd name="connsiteY117" fmla="*/ 7100 h 1056834"/>
              <a:gd name="connsiteX118" fmla="*/ 521082 w 1645608"/>
              <a:gd name="connsiteY118" fmla="*/ 21387 h 1056834"/>
              <a:gd name="connsiteX119" fmla="*/ 540132 w 1645608"/>
              <a:gd name="connsiteY119" fmla="*/ 69012 h 1056834"/>
              <a:gd name="connsiteX120" fmla="*/ 568707 w 1645608"/>
              <a:gd name="connsiteY120" fmla="*/ 88062 h 1056834"/>
              <a:gd name="connsiteX121" fmla="*/ 592519 w 1645608"/>
              <a:gd name="connsiteY121" fmla="*/ 130925 h 1056834"/>
              <a:gd name="connsiteX122" fmla="*/ 587757 w 1645608"/>
              <a:gd name="connsiteY122" fmla="*/ 145212 h 1056834"/>
              <a:gd name="connsiteX123" fmla="*/ 573469 w 1645608"/>
              <a:gd name="connsiteY123" fmla="*/ 149975 h 1056834"/>
              <a:gd name="connsiteX124" fmla="*/ 540132 w 1645608"/>
              <a:gd name="connsiteY124" fmla="*/ 154737 h 1056834"/>
              <a:gd name="connsiteX125" fmla="*/ 506794 w 1645608"/>
              <a:gd name="connsiteY125" fmla="*/ 164262 h 1056834"/>
              <a:gd name="connsiteX126" fmla="*/ 430594 w 1645608"/>
              <a:gd name="connsiteY126" fmla="*/ 159500 h 1056834"/>
              <a:gd name="connsiteX127" fmla="*/ 416307 w 1645608"/>
              <a:gd name="connsiteY127" fmla="*/ 154737 h 1056834"/>
              <a:gd name="connsiteX128" fmla="*/ 387732 w 1645608"/>
              <a:gd name="connsiteY128" fmla="*/ 135687 h 1056834"/>
              <a:gd name="connsiteX129" fmla="*/ 363919 w 1645608"/>
              <a:gd name="connsiteY129" fmla="*/ 107112 h 1056834"/>
              <a:gd name="connsiteX130" fmla="*/ 349632 w 1645608"/>
              <a:gd name="connsiteY130" fmla="*/ 102350 h 1056834"/>
              <a:gd name="connsiteX131" fmla="*/ 378207 w 1645608"/>
              <a:gd name="connsiteY131" fmla="*/ 78537 h 1056834"/>
              <a:gd name="connsiteX132" fmla="*/ 387732 w 1645608"/>
              <a:gd name="connsiteY132" fmla="*/ 45200 h 1056834"/>
              <a:gd name="connsiteX133" fmla="*/ 402019 w 1645608"/>
              <a:gd name="connsiteY133" fmla="*/ 30912 h 1056834"/>
              <a:gd name="connsiteX134" fmla="*/ 392494 w 1645608"/>
              <a:gd name="connsiteY134" fmla="*/ 16625 h 1056834"/>
              <a:gd name="connsiteX135" fmla="*/ 359157 w 1645608"/>
              <a:gd name="connsiteY135" fmla="*/ 2337 h 1056834"/>
              <a:gd name="connsiteX136" fmla="*/ 306769 w 1645608"/>
              <a:gd name="connsiteY136" fmla="*/ 16625 h 1056834"/>
              <a:gd name="connsiteX137" fmla="*/ 302007 w 1645608"/>
              <a:gd name="connsiteY137" fmla="*/ 35675 h 1056834"/>
              <a:gd name="connsiteX138" fmla="*/ 292482 w 1645608"/>
              <a:gd name="connsiteY138" fmla="*/ 49962 h 1056834"/>
              <a:gd name="connsiteX139" fmla="*/ 259144 w 1645608"/>
              <a:gd name="connsiteY139" fmla="*/ 78537 h 1056834"/>
              <a:gd name="connsiteX140" fmla="*/ 244857 w 1645608"/>
              <a:gd name="connsiteY140" fmla="*/ 83300 h 1056834"/>
              <a:gd name="connsiteX141" fmla="*/ 230569 w 1645608"/>
              <a:gd name="connsiteY141" fmla="*/ 111875 h 1056834"/>
              <a:gd name="connsiteX142" fmla="*/ 225807 w 1645608"/>
              <a:gd name="connsiteY142" fmla="*/ 126162 h 1056834"/>
              <a:gd name="connsiteX143" fmla="*/ 206757 w 1645608"/>
              <a:gd name="connsiteY143" fmla="*/ 154737 h 1056834"/>
              <a:gd name="connsiteX144" fmla="*/ 182944 w 1645608"/>
              <a:gd name="connsiteY144" fmla="*/ 192837 h 1056834"/>
              <a:gd name="connsiteX145" fmla="*/ 159132 w 1645608"/>
              <a:gd name="connsiteY145" fmla="*/ 230937 h 1056834"/>
              <a:gd name="connsiteX146" fmla="*/ 121032 w 1645608"/>
              <a:gd name="connsiteY146" fmla="*/ 264275 h 1056834"/>
              <a:gd name="connsiteX147" fmla="*/ 106744 w 1645608"/>
              <a:gd name="connsiteY147" fmla="*/ 273800 h 1056834"/>
              <a:gd name="connsiteX148" fmla="*/ 87694 w 1645608"/>
              <a:gd name="connsiteY148" fmla="*/ 278562 h 1056834"/>
              <a:gd name="connsiteX149" fmla="*/ 40069 w 1645608"/>
              <a:gd name="connsiteY149" fmla="*/ 288087 h 1056834"/>
              <a:gd name="connsiteX150" fmla="*/ 25782 w 1645608"/>
              <a:gd name="connsiteY150" fmla="*/ 292850 h 1056834"/>
              <a:gd name="connsiteX151" fmla="*/ 11494 w 1645608"/>
              <a:gd name="connsiteY151" fmla="*/ 302375 h 1056834"/>
              <a:gd name="connsiteX152" fmla="*/ 1969 w 1645608"/>
              <a:gd name="connsiteY152" fmla="*/ 316662 h 1056834"/>
              <a:gd name="connsiteX153" fmla="*/ 21019 w 1645608"/>
              <a:gd name="connsiteY153" fmla="*/ 345237 h 1056834"/>
              <a:gd name="connsiteX154" fmla="*/ 25782 w 1645608"/>
              <a:gd name="connsiteY154" fmla="*/ 364287 h 1056834"/>
              <a:gd name="connsiteX155" fmla="*/ 54357 w 1645608"/>
              <a:gd name="connsiteY155" fmla="*/ 388100 h 1056834"/>
              <a:gd name="connsiteX156" fmla="*/ 73407 w 1645608"/>
              <a:gd name="connsiteY156" fmla="*/ 416675 h 1056834"/>
              <a:gd name="connsiteX157" fmla="*/ 97219 w 1645608"/>
              <a:gd name="connsiteY157" fmla="*/ 440487 h 1056834"/>
              <a:gd name="connsiteX158" fmla="*/ 125794 w 1645608"/>
              <a:gd name="connsiteY158" fmla="*/ 450012 h 1056834"/>
              <a:gd name="connsiteX159" fmla="*/ 154369 w 1645608"/>
              <a:gd name="connsiteY159" fmla="*/ 469062 h 1056834"/>
              <a:gd name="connsiteX160" fmla="*/ 173419 w 1645608"/>
              <a:gd name="connsiteY160" fmla="*/ 488112 h 1056834"/>
              <a:gd name="connsiteX161" fmla="*/ 197232 w 1645608"/>
              <a:gd name="connsiteY161" fmla="*/ 483350 h 1056834"/>
              <a:gd name="connsiteX162" fmla="*/ 201994 w 1645608"/>
              <a:gd name="connsiteY162" fmla="*/ 469062 h 1056834"/>
              <a:gd name="connsiteX163" fmla="*/ 211519 w 1645608"/>
              <a:gd name="connsiteY163" fmla="*/ 454775 h 1056834"/>
              <a:gd name="connsiteX164" fmla="*/ 249619 w 1645608"/>
              <a:gd name="connsiteY164" fmla="*/ 478587 h 1056834"/>
              <a:gd name="connsiteX165" fmla="*/ 254382 w 1645608"/>
              <a:gd name="connsiteY165" fmla="*/ 492875 h 1056834"/>
              <a:gd name="connsiteX166" fmla="*/ 273432 w 1645608"/>
              <a:gd name="connsiteY166" fmla="*/ 521450 h 1056834"/>
              <a:gd name="connsiteX167" fmla="*/ 282957 w 1645608"/>
              <a:gd name="connsiteY167" fmla="*/ 535737 h 1056834"/>
              <a:gd name="connsiteX168" fmla="*/ 306769 w 1645608"/>
              <a:gd name="connsiteY168" fmla="*/ 573837 h 1056834"/>
              <a:gd name="connsiteX169" fmla="*/ 321057 w 1645608"/>
              <a:gd name="connsiteY169" fmla="*/ 578600 h 1056834"/>
              <a:gd name="connsiteX170" fmla="*/ 354394 w 1645608"/>
              <a:gd name="connsiteY170" fmla="*/ 616700 h 1056834"/>
              <a:gd name="connsiteX171" fmla="*/ 368682 w 1645608"/>
              <a:gd name="connsiteY171" fmla="*/ 621462 h 1056834"/>
              <a:gd name="connsiteX172" fmla="*/ 397257 w 1645608"/>
              <a:gd name="connsiteY172" fmla="*/ 635750 h 1056834"/>
              <a:gd name="connsiteX173" fmla="*/ 430594 w 1645608"/>
              <a:gd name="connsiteY173" fmla="*/ 650037 h 1056834"/>
              <a:gd name="connsiteX174" fmla="*/ 444882 w 1645608"/>
              <a:gd name="connsiteY174" fmla="*/ 669087 h 1056834"/>
              <a:gd name="connsiteX175" fmla="*/ 459169 w 1645608"/>
              <a:gd name="connsiteY175" fmla="*/ 678612 h 1056834"/>
              <a:gd name="connsiteX176" fmla="*/ 468694 w 1645608"/>
              <a:gd name="connsiteY176" fmla="*/ 716712 h 1056834"/>
              <a:gd name="connsiteX177" fmla="*/ 473457 w 1645608"/>
              <a:gd name="connsiteY177" fmla="*/ 735762 h 1056834"/>
              <a:gd name="connsiteX178" fmla="*/ 482982 w 1645608"/>
              <a:gd name="connsiteY178" fmla="*/ 764337 h 1056834"/>
              <a:gd name="connsiteX179" fmla="*/ 497269 w 1645608"/>
              <a:gd name="connsiteY179" fmla="*/ 888162 h 1056834"/>
              <a:gd name="connsiteX180" fmla="*/ 511557 w 1645608"/>
              <a:gd name="connsiteY180" fmla="*/ 897687 h 1056834"/>
              <a:gd name="connsiteX181" fmla="*/ 540132 w 1645608"/>
              <a:gd name="connsiteY181" fmla="*/ 954837 h 1056834"/>
              <a:gd name="connsiteX182" fmla="*/ 573469 w 1645608"/>
              <a:gd name="connsiteY182" fmla="*/ 997700 h 1056834"/>
              <a:gd name="connsiteX183" fmla="*/ 568707 w 1645608"/>
              <a:gd name="connsiteY183" fmla="*/ 1011987 h 10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645608" h="1056834">
                <a:moveTo>
                  <a:pt x="568707" y="1011987"/>
                </a:moveTo>
                <a:cubicBezTo>
                  <a:pt x="600457" y="1013575"/>
                  <a:pt x="632729" y="1010802"/>
                  <a:pt x="663957" y="1016750"/>
                </a:cubicBezTo>
                <a:cubicBezTo>
                  <a:pt x="668888" y="1017689"/>
                  <a:pt x="669544" y="1026085"/>
                  <a:pt x="668719" y="1031037"/>
                </a:cubicBezTo>
                <a:cubicBezTo>
                  <a:pt x="667778" y="1036683"/>
                  <a:pt x="662369" y="1040562"/>
                  <a:pt x="659194" y="1045325"/>
                </a:cubicBezTo>
                <a:cubicBezTo>
                  <a:pt x="686629" y="1054469"/>
                  <a:pt x="687473" y="1056834"/>
                  <a:pt x="730632" y="1045325"/>
                </a:cubicBezTo>
                <a:cubicBezTo>
                  <a:pt x="737140" y="1043590"/>
                  <a:pt x="738895" y="1034049"/>
                  <a:pt x="744919" y="1031037"/>
                </a:cubicBezTo>
                <a:cubicBezTo>
                  <a:pt x="752159" y="1027417"/>
                  <a:pt x="760794" y="1027862"/>
                  <a:pt x="768732" y="1026275"/>
                </a:cubicBezTo>
                <a:cubicBezTo>
                  <a:pt x="773494" y="1023100"/>
                  <a:pt x="781063" y="1022129"/>
                  <a:pt x="783019" y="1016750"/>
                </a:cubicBezTo>
                <a:cubicBezTo>
                  <a:pt x="787932" y="1003240"/>
                  <a:pt x="785419" y="988067"/>
                  <a:pt x="787782" y="973887"/>
                </a:cubicBezTo>
                <a:cubicBezTo>
                  <a:pt x="788607" y="968935"/>
                  <a:pt x="790957" y="964362"/>
                  <a:pt x="792544" y="959600"/>
                </a:cubicBezTo>
                <a:cubicBezTo>
                  <a:pt x="790957" y="953250"/>
                  <a:pt x="792092" y="945476"/>
                  <a:pt x="787782" y="940550"/>
                </a:cubicBezTo>
                <a:cubicBezTo>
                  <a:pt x="780244" y="931935"/>
                  <a:pt x="759207" y="921500"/>
                  <a:pt x="759207" y="921500"/>
                </a:cubicBezTo>
                <a:cubicBezTo>
                  <a:pt x="754973" y="908800"/>
                  <a:pt x="748479" y="897193"/>
                  <a:pt x="759207" y="883400"/>
                </a:cubicBezTo>
                <a:cubicBezTo>
                  <a:pt x="766235" y="874364"/>
                  <a:pt x="778257" y="870700"/>
                  <a:pt x="787782" y="864350"/>
                </a:cubicBezTo>
                <a:cubicBezTo>
                  <a:pt x="806247" y="852040"/>
                  <a:pt x="796638" y="856635"/>
                  <a:pt x="816357" y="850062"/>
                </a:cubicBezTo>
                <a:cubicBezTo>
                  <a:pt x="838582" y="851650"/>
                  <a:pt x="861089" y="850953"/>
                  <a:pt x="883032" y="854825"/>
                </a:cubicBezTo>
                <a:cubicBezTo>
                  <a:pt x="924656" y="862171"/>
                  <a:pt x="875196" y="863274"/>
                  <a:pt x="902082" y="878637"/>
                </a:cubicBezTo>
                <a:cubicBezTo>
                  <a:pt x="910466" y="883428"/>
                  <a:pt x="921156" y="881673"/>
                  <a:pt x="930657" y="883400"/>
                </a:cubicBezTo>
                <a:cubicBezTo>
                  <a:pt x="938621" y="884848"/>
                  <a:pt x="946532" y="886575"/>
                  <a:pt x="954469" y="888162"/>
                </a:cubicBezTo>
                <a:cubicBezTo>
                  <a:pt x="965582" y="886575"/>
                  <a:pt x="977330" y="887430"/>
                  <a:pt x="987807" y="883400"/>
                </a:cubicBezTo>
                <a:cubicBezTo>
                  <a:pt x="1000835" y="878389"/>
                  <a:pt x="1020732" y="861987"/>
                  <a:pt x="1030669" y="850062"/>
                </a:cubicBezTo>
                <a:cubicBezTo>
                  <a:pt x="1034333" y="845665"/>
                  <a:pt x="1037019" y="840537"/>
                  <a:pt x="1040194" y="835775"/>
                </a:cubicBezTo>
                <a:cubicBezTo>
                  <a:pt x="1038607" y="827837"/>
                  <a:pt x="1037188" y="819864"/>
                  <a:pt x="1035432" y="811962"/>
                </a:cubicBezTo>
                <a:cubicBezTo>
                  <a:pt x="1034012" y="805572"/>
                  <a:pt x="1029946" y="799417"/>
                  <a:pt x="1030669" y="792912"/>
                </a:cubicBezTo>
                <a:cubicBezTo>
                  <a:pt x="1031613" y="784415"/>
                  <a:pt x="1037019" y="777037"/>
                  <a:pt x="1040194" y="769100"/>
                </a:cubicBezTo>
                <a:cubicBezTo>
                  <a:pt x="1067739" y="774608"/>
                  <a:pt x="1105802" y="784411"/>
                  <a:pt x="1130682" y="769100"/>
                </a:cubicBezTo>
                <a:cubicBezTo>
                  <a:pt x="1140242" y="763217"/>
                  <a:pt x="1129145" y="746514"/>
                  <a:pt x="1125919" y="735762"/>
                </a:cubicBezTo>
                <a:cubicBezTo>
                  <a:pt x="1124274" y="730280"/>
                  <a:pt x="1119569" y="726237"/>
                  <a:pt x="1116394" y="721475"/>
                </a:cubicBezTo>
                <a:cubicBezTo>
                  <a:pt x="1133990" y="715609"/>
                  <a:pt x="1142127" y="711950"/>
                  <a:pt x="1164019" y="711950"/>
                </a:cubicBezTo>
                <a:cubicBezTo>
                  <a:pt x="1172114" y="711950"/>
                  <a:pt x="1179894" y="715125"/>
                  <a:pt x="1187832" y="716712"/>
                </a:cubicBezTo>
                <a:cubicBezTo>
                  <a:pt x="1191007" y="721475"/>
                  <a:pt x="1195674" y="725529"/>
                  <a:pt x="1197357" y="731000"/>
                </a:cubicBezTo>
                <a:cubicBezTo>
                  <a:pt x="1202118" y="746473"/>
                  <a:pt x="1195434" y="767177"/>
                  <a:pt x="1206882" y="778625"/>
                </a:cubicBezTo>
                <a:cubicBezTo>
                  <a:pt x="1226189" y="797932"/>
                  <a:pt x="1215145" y="789900"/>
                  <a:pt x="1240219" y="802437"/>
                </a:cubicBezTo>
                <a:cubicBezTo>
                  <a:pt x="1246569" y="800850"/>
                  <a:pt x="1255009" y="802645"/>
                  <a:pt x="1259269" y="797675"/>
                </a:cubicBezTo>
                <a:cubicBezTo>
                  <a:pt x="1265803" y="790052"/>
                  <a:pt x="1260624" y="774936"/>
                  <a:pt x="1268794" y="769100"/>
                </a:cubicBezTo>
                <a:cubicBezTo>
                  <a:pt x="1275381" y="764395"/>
                  <a:pt x="1284669" y="772275"/>
                  <a:pt x="1292607" y="773862"/>
                </a:cubicBezTo>
                <a:cubicBezTo>
                  <a:pt x="1302132" y="780212"/>
                  <a:pt x="1314832" y="783387"/>
                  <a:pt x="1321182" y="792912"/>
                </a:cubicBezTo>
                <a:cubicBezTo>
                  <a:pt x="1324357" y="797675"/>
                  <a:pt x="1326237" y="803624"/>
                  <a:pt x="1330707" y="807200"/>
                </a:cubicBezTo>
                <a:cubicBezTo>
                  <a:pt x="1333811" y="809683"/>
                  <a:pt x="1362803" y="816415"/>
                  <a:pt x="1364044" y="816725"/>
                </a:cubicBezTo>
                <a:lnTo>
                  <a:pt x="1392619" y="811962"/>
                </a:lnTo>
                <a:cubicBezTo>
                  <a:pt x="1392619" y="801922"/>
                  <a:pt x="1364044" y="802437"/>
                  <a:pt x="1364044" y="802437"/>
                </a:cubicBezTo>
                <a:cubicBezTo>
                  <a:pt x="1362457" y="797675"/>
                  <a:pt x="1354520" y="789737"/>
                  <a:pt x="1359282" y="788150"/>
                </a:cubicBezTo>
                <a:cubicBezTo>
                  <a:pt x="1378918" y="781605"/>
                  <a:pt x="1400656" y="785954"/>
                  <a:pt x="1421194" y="783387"/>
                </a:cubicBezTo>
                <a:cubicBezTo>
                  <a:pt x="1426175" y="782764"/>
                  <a:pt x="1430719" y="780212"/>
                  <a:pt x="1435482" y="778625"/>
                </a:cubicBezTo>
                <a:cubicBezTo>
                  <a:pt x="1437069" y="773862"/>
                  <a:pt x="1439155" y="769238"/>
                  <a:pt x="1440244" y="764337"/>
                </a:cubicBezTo>
                <a:cubicBezTo>
                  <a:pt x="1442339" y="754911"/>
                  <a:pt x="1438648" y="743029"/>
                  <a:pt x="1445007" y="735762"/>
                </a:cubicBezTo>
                <a:cubicBezTo>
                  <a:pt x="1451619" y="728206"/>
                  <a:pt x="1464057" y="729412"/>
                  <a:pt x="1473582" y="726237"/>
                </a:cubicBezTo>
                <a:lnTo>
                  <a:pt x="1487869" y="721475"/>
                </a:lnTo>
                <a:cubicBezTo>
                  <a:pt x="1492632" y="719887"/>
                  <a:pt x="1497187" y="717422"/>
                  <a:pt x="1502157" y="716712"/>
                </a:cubicBezTo>
                <a:lnTo>
                  <a:pt x="1535494" y="711950"/>
                </a:lnTo>
                <a:cubicBezTo>
                  <a:pt x="1568943" y="695226"/>
                  <a:pt x="1540802" y="708174"/>
                  <a:pt x="1568832" y="697662"/>
                </a:cubicBezTo>
                <a:cubicBezTo>
                  <a:pt x="1576836" y="694660"/>
                  <a:pt x="1584456" y="690593"/>
                  <a:pt x="1592644" y="688137"/>
                </a:cubicBezTo>
                <a:cubicBezTo>
                  <a:pt x="1600397" y="685811"/>
                  <a:pt x="1608519" y="684962"/>
                  <a:pt x="1616457" y="683375"/>
                </a:cubicBezTo>
                <a:cubicBezTo>
                  <a:pt x="1619632" y="678612"/>
                  <a:pt x="1622318" y="673484"/>
                  <a:pt x="1625982" y="669087"/>
                </a:cubicBezTo>
                <a:cubicBezTo>
                  <a:pt x="1630294" y="663913"/>
                  <a:pt x="1636533" y="660404"/>
                  <a:pt x="1640269" y="654800"/>
                </a:cubicBezTo>
                <a:cubicBezTo>
                  <a:pt x="1643054" y="650623"/>
                  <a:pt x="1643444" y="645275"/>
                  <a:pt x="1645032" y="640512"/>
                </a:cubicBezTo>
                <a:cubicBezTo>
                  <a:pt x="1643444" y="626225"/>
                  <a:pt x="1645608" y="610997"/>
                  <a:pt x="1640269" y="597650"/>
                </a:cubicBezTo>
                <a:cubicBezTo>
                  <a:pt x="1638405" y="592989"/>
                  <a:pt x="1630472" y="595132"/>
                  <a:pt x="1625982" y="592887"/>
                </a:cubicBezTo>
                <a:cubicBezTo>
                  <a:pt x="1620862" y="590327"/>
                  <a:pt x="1616664" y="586202"/>
                  <a:pt x="1611694" y="583362"/>
                </a:cubicBezTo>
                <a:cubicBezTo>
                  <a:pt x="1605530" y="579840"/>
                  <a:pt x="1598994" y="577012"/>
                  <a:pt x="1592644" y="573837"/>
                </a:cubicBezTo>
                <a:cubicBezTo>
                  <a:pt x="1591057" y="569075"/>
                  <a:pt x="1591802" y="562686"/>
                  <a:pt x="1587882" y="559550"/>
                </a:cubicBezTo>
                <a:cubicBezTo>
                  <a:pt x="1582771" y="555461"/>
                  <a:pt x="1575126" y="556585"/>
                  <a:pt x="1568832" y="554787"/>
                </a:cubicBezTo>
                <a:cubicBezTo>
                  <a:pt x="1564005" y="553408"/>
                  <a:pt x="1559307" y="551612"/>
                  <a:pt x="1554544" y="550025"/>
                </a:cubicBezTo>
                <a:cubicBezTo>
                  <a:pt x="1546607" y="551612"/>
                  <a:pt x="1537972" y="551167"/>
                  <a:pt x="1530732" y="554787"/>
                </a:cubicBezTo>
                <a:cubicBezTo>
                  <a:pt x="1521565" y="559371"/>
                  <a:pt x="1512389" y="575157"/>
                  <a:pt x="1506919" y="583362"/>
                </a:cubicBezTo>
                <a:cubicBezTo>
                  <a:pt x="1505332" y="588125"/>
                  <a:pt x="1506077" y="594514"/>
                  <a:pt x="1502157" y="597650"/>
                </a:cubicBezTo>
                <a:cubicBezTo>
                  <a:pt x="1497046" y="601739"/>
                  <a:pt x="1489652" y="602412"/>
                  <a:pt x="1483107" y="602412"/>
                </a:cubicBezTo>
                <a:cubicBezTo>
                  <a:pt x="1462408" y="602412"/>
                  <a:pt x="1441832" y="599237"/>
                  <a:pt x="1421194" y="597650"/>
                </a:cubicBezTo>
                <a:cubicBezTo>
                  <a:pt x="1400557" y="599237"/>
                  <a:pt x="1379626" y="598598"/>
                  <a:pt x="1359282" y="602412"/>
                </a:cubicBezTo>
                <a:cubicBezTo>
                  <a:pt x="1353656" y="603467"/>
                  <a:pt x="1350114" y="609377"/>
                  <a:pt x="1344994" y="611937"/>
                </a:cubicBezTo>
                <a:cubicBezTo>
                  <a:pt x="1340504" y="614182"/>
                  <a:pt x="1335469" y="615112"/>
                  <a:pt x="1330707" y="616700"/>
                </a:cubicBezTo>
                <a:cubicBezTo>
                  <a:pt x="1325944" y="621462"/>
                  <a:pt x="1321593" y="626675"/>
                  <a:pt x="1316419" y="630987"/>
                </a:cubicBezTo>
                <a:cubicBezTo>
                  <a:pt x="1312022" y="634651"/>
                  <a:pt x="1305708" y="636043"/>
                  <a:pt x="1302132" y="640512"/>
                </a:cubicBezTo>
                <a:cubicBezTo>
                  <a:pt x="1275842" y="673375"/>
                  <a:pt x="1324025" y="637029"/>
                  <a:pt x="1283082" y="664325"/>
                </a:cubicBezTo>
                <a:cubicBezTo>
                  <a:pt x="1271747" y="698330"/>
                  <a:pt x="1279126" y="684546"/>
                  <a:pt x="1264032" y="707187"/>
                </a:cubicBezTo>
                <a:cubicBezTo>
                  <a:pt x="1218470" y="702631"/>
                  <a:pt x="1222473" y="715421"/>
                  <a:pt x="1206882" y="688137"/>
                </a:cubicBezTo>
                <a:cubicBezTo>
                  <a:pt x="1203360" y="681973"/>
                  <a:pt x="1202811" y="673632"/>
                  <a:pt x="1197357" y="669087"/>
                </a:cubicBezTo>
                <a:cubicBezTo>
                  <a:pt x="1192329" y="664897"/>
                  <a:pt x="1184808" y="665090"/>
                  <a:pt x="1178307" y="664325"/>
                </a:cubicBezTo>
                <a:cubicBezTo>
                  <a:pt x="1157750" y="661907"/>
                  <a:pt x="1137032" y="661150"/>
                  <a:pt x="1116394" y="659562"/>
                </a:cubicBezTo>
                <a:lnTo>
                  <a:pt x="1106869" y="630987"/>
                </a:lnTo>
                <a:cubicBezTo>
                  <a:pt x="1105282" y="626225"/>
                  <a:pt x="1105657" y="620250"/>
                  <a:pt x="1102107" y="616700"/>
                </a:cubicBezTo>
                <a:cubicBezTo>
                  <a:pt x="1097344" y="611937"/>
                  <a:pt x="1092993" y="606724"/>
                  <a:pt x="1087819" y="602412"/>
                </a:cubicBezTo>
                <a:cubicBezTo>
                  <a:pt x="1083422" y="598748"/>
                  <a:pt x="1078651" y="595447"/>
                  <a:pt x="1073532" y="592887"/>
                </a:cubicBezTo>
                <a:cubicBezTo>
                  <a:pt x="1069042" y="590642"/>
                  <a:pt x="1064007" y="589712"/>
                  <a:pt x="1059244" y="588125"/>
                </a:cubicBezTo>
                <a:cubicBezTo>
                  <a:pt x="1008175" y="554079"/>
                  <a:pt x="1042097" y="568403"/>
                  <a:pt x="949707" y="573837"/>
                </a:cubicBezTo>
                <a:cubicBezTo>
                  <a:pt x="951321" y="580295"/>
                  <a:pt x="962073" y="611754"/>
                  <a:pt x="949707" y="616700"/>
                </a:cubicBezTo>
                <a:cubicBezTo>
                  <a:pt x="936360" y="622039"/>
                  <a:pt x="921132" y="613525"/>
                  <a:pt x="906844" y="611937"/>
                </a:cubicBezTo>
                <a:cubicBezTo>
                  <a:pt x="907670" y="606154"/>
                  <a:pt x="917235" y="574703"/>
                  <a:pt x="906844" y="564312"/>
                </a:cubicBezTo>
                <a:cubicBezTo>
                  <a:pt x="900299" y="557767"/>
                  <a:pt x="890969" y="554787"/>
                  <a:pt x="883032" y="550025"/>
                </a:cubicBezTo>
                <a:cubicBezTo>
                  <a:pt x="879857" y="545262"/>
                  <a:pt x="878270" y="538912"/>
                  <a:pt x="873507" y="535737"/>
                </a:cubicBezTo>
                <a:cubicBezTo>
                  <a:pt x="868773" y="532581"/>
                  <a:pt x="825972" y="526227"/>
                  <a:pt x="825882" y="526212"/>
                </a:cubicBezTo>
                <a:cubicBezTo>
                  <a:pt x="837307" y="457662"/>
                  <a:pt x="840713" y="487632"/>
                  <a:pt x="825882" y="435725"/>
                </a:cubicBezTo>
                <a:cubicBezTo>
                  <a:pt x="821119" y="437312"/>
                  <a:pt x="816208" y="438510"/>
                  <a:pt x="811594" y="440487"/>
                </a:cubicBezTo>
                <a:cubicBezTo>
                  <a:pt x="770381" y="458149"/>
                  <a:pt x="811776" y="443601"/>
                  <a:pt x="778257" y="454775"/>
                </a:cubicBezTo>
                <a:cubicBezTo>
                  <a:pt x="755332" y="452482"/>
                  <a:pt x="729658" y="451478"/>
                  <a:pt x="706819" y="445250"/>
                </a:cubicBezTo>
                <a:cubicBezTo>
                  <a:pt x="697133" y="442608"/>
                  <a:pt x="678244" y="435725"/>
                  <a:pt x="678244" y="435725"/>
                </a:cubicBezTo>
                <a:cubicBezTo>
                  <a:pt x="676657" y="427787"/>
                  <a:pt x="676324" y="419491"/>
                  <a:pt x="673482" y="411912"/>
                </a:cubicBezTo>
                <a:cubicBezTo>
                  <a:pt x="671472" y="406553"/>
                  <a:pt x="666517" y="402744"/>
                  <a:pt x="663957" y="397625"/>
                </a:cubicBezTo>
                <a:cubicBezTo>
                  <a:pt x="661712" y="393135"/>
                  <a:pt x="660782" y="388100"/>
                  <a:pt x="659194" y="383337"/>
                </a:cubicBezTo>
                <a:cubicBezTo>
                  <a:pt x="660782" y="369050"/>
                  <a:pt x="659044" y="353985"/>
                  <a:pt x="663957" y="340475"/>
                </a:cubicBezTo>
                <a:cubicBezTo>
                  <a:pt x="665913" y="335096"/>
                  <a:pt x="673125" y="333510"/>
                  <a:pt x="678244" y="330950"/>
                </a:cubicBezTo>
                <a:cubicBezTo>
                  <a:pt x="682734" y="328705"/>
                  <a:pt x="687918" y="328165"/>
                  <a:pt x="692532" y="326187"/>
                </a:cubicBezTo>
                <a:cubicBezTo>
                  <a:pt x="733719" y="308535"/>
                  <a:pt x="692369" y="323066"/>
                  <a:pt x="725869" y="311900"/>
                </a:cubicBezTo>
                <a:cubicBezTo>
                  <a:pt x="730632" y="308725"/>
                  <a:pt x="739034" y="307988"/>
                  <a:pt x="740157" y="302375"/>
                </a:cubicBezTo>
                <a:cubicBezTo>
                  <a:pt x="745770" y="274312"/>
                  <a:pt x="747767" y="245127"/>
                  <a:pt x="744919" y="216650"/>
                </a:cubicBezTo>
                <a:cubicBezTo>
                  <a:pt x="744349" y="210955"/>
                  <a:pt x="735751" y="209685"/>
                  <a:pt x="730632" y="207125"/>
                </a:cubicBezTo>
                <a:cubicBezTo>
                  <a:pt x="726142" y="204880"/>
                  <a:pt x="720834" y="204607"/>
                  <a:pt x="716344" y="202362"/>
                </a:cubicBezTo>
                <a:cubicBezTo>
                  <a:pt x="699631" y="194005"/>
                  <a:pt x="699696" y="189689"/>
                  <a:pt x="687769" y="173787"/>
                </a:cubicBezTo>
                <a:cubicBezTo>
                  <a:pt x="684594" y="164262"/>
                  <a:pt x="682734" y="154192"/>
                  <a:pt x="678244" y="145212"/>
                </a:cubicBezTo>
                <a:cubicBezTo>
                  <a:pt x="666474" y="121672"/>
                  <a:pt x="670964" y="132897"/>
                  <a:pt x="663957" y="111875"/>
                </a:cubicBezTo>
                <a:cubicBezTo>
                  <a:pt x="670307" y="110287"/>
                  <a:pt x="676713" y="108910"/>
                  <a:pt x="683007" y="107112"/>
                </a:cubicBezTo>
                <a:cubicBezTo>
                  <a:pt x="687834" y="105733"/>
                  <a:pt x="695707" y="107112"/>
                  <a:pt x="697294" y="102350"/>
                </a:cubicBezTo>
                <a:cubicBezTo>
                  <a:pt x="702679" y="86195"/>
                  <a:pt x="688715" y="72394"/>
                  <a:pt x="678244" y="64250"/>
                </a:cubicBezTo>
                <a:cubicBezTo>
                  <a:pt x="624186" y="22206"/>
                  <a:pt x="669872" y="57683"/>
                  <a:pt x="635382" y="40437"/>
                </a:cubicBezTo>
                <a:cubicBezTo>
                  <a:pt x="630262" y="37877"/>
                  <a:pt x="626214" y="33472"/>
                  <a:pt x="621094" y="30912"/>
                </a:cubicBezTo>
                <a:cubicBezTo>
                  <a:pt x="613448" y="27089"/>
                  <a:pt x="604787" y="25481"/>
                  <a:pt x="597282" y="21387"/>
                </a:cubicBezTo>
                <a:cubicBezTo>
                  <a:pt x="587232" y="15905"/>
                  <a:pt x="578232" y="8687"/>
                  <a:pt x="568707" y="2337"/>
                </a:cubicBezTo>
                <a:cubicBezTo>
                  <a:pt x="549657" y="3925"/>
                  <a:pt x="529306" y="0"/>
                  <a:pt x="511557" y="7100"/>
                </a:cubicBezTo>
                <a:cubicBezTo>
                  <a:pt x="506243" y="9226"/>
                  <a:pt x="518757" y="16157"/>
                  <a:pt x="521082" y="21387"/>
                </a:cubicBezTo>
                <a:cubicBezTo>
                  <a:pt x="524058" y="28083"/>
                  <a:pt x="532335" y="61215"/>
                  <a:pt x="540132" y="69012"/>
                </a:cubicBezTo>
                <a:cubicBezTo>
                  <a:pt x="548227" y="77107"/>
                  <a:pt x="568707" y="88062"/>
                  <a:pt x="568707" y="88062"/>
                </a:cubicBezTo>
                <a:cubicBezTo>
                  <a:pt x="590542" y="120814"/>
                  <a:pt x="584137" y="105777"/>
                  <a:pt x="592519" y="130925"/>
                </a:cubicBezTo>
                <a:cubicBezTo>
                  <a:pt x="590932" y="135687"/>
                  <a:pt x="591307" y="141662"/>
                  <a:pt x="587757" y="145212"/>
                </a:cubicBezTo>
                <a:cubicBezTo>
                  <a:pt x="584207" y="148762"/>
                  <a:pt x="578392" y="148990"/>
                  <a:pt x="573469" y="149975"/>
                </a:cubicBezTo>
                <a:cubicBezTo>
                  <a:pt x="562462" y="152176"/>
                  <a:pt x="551176" y="152729"/>
                  <a:pt x="540132" y="154737"/>
                </a:cubicBezTo>
                <a:cubicBezTo>
                  <a:pt x="526983" y="157128"/>
                  <a:pt x="519030" y="160184"/>
                  <a:pt x="506794" y="164262"/>
                </a:cubicBezTo>
                <a:cubicBezTo>
                  <a:pt x="481394" y="162675"/>
                  <a:pt x="455904" y="162164"/>
                  <a:pt x="430594" y="159500"/>
                </a:cubicBezTo>
                <a:cubicBezTo>
                  <a:pt x="425602" y="158974"/>
                  <a:pt x="420695" y="157175"/>
                  <a:pt x="416307" y="154737"/>
                </a:cubicBezTo>
                <a:cubicBezTo>
                  <a:pt x="406300" y="149177"/>
                  <a:pt x="387732" y="135687"/>
                  <a:pt x="387732" y="135687"/>
                </a:cubicBezTo>
                <a:cubicBezTo>
                  <a:pt x="380704" y="125145"/>
                  <a:pt x="374920" y="114446"/>
                  <a:pt x="363919" y="107112"/>
                </a:cubicBezTo>
                <a:cubicBezTo>
                  <a:pt x="359742" y="104327"/>
                  <a:pt x="354394" y="103937"/>
                  <a:pt x="349632" y="102350"/>
                </a:cubicBezTo>
                <a:cubicBezTo>
                  <a:pt x="358736" y="96281"/>
                  <a:pt x="372566" y="88409"/>
                  <a:pt x="378207" y="78537"/>
                </a:cubicBezTo>
                <a:cubicBezTo>
                  <a:pt x="384569" y="67403"/>
                  <a:pt x="380605" y="55890"/>
                  <a:pt x="387732" y="45200"/>
                </a:cubicBezTo>
                <a:cubicBezTo>
                  <a:pt x="391468" y="39596"/>
                  <a:pt x="397257" y="35675"/>
                  <a:pt x="402019" y="30912"/>
                </a:cubicBezTo>
                <a:cubicBezTo>
                  <a:pt x="398844" y="26150"/>
                  <a:pt x="396541" y="20672"/>
                  <a:pt x="392494" y="16625"/>
                </a:cubicBezTo>
                <a:cubicBezTo>
                  <a:pt x="381531" y="5662"/>
                  <a:pt x="373731" y="5981"/>
                  <a:pt x="359157" y="2337"/>
                </a:cubicBezTo>
                <a:cubicBezTo>
                  <a:pt x="322903" y="14422"/>
                  <a:pt x="340427" y="9893"/>
                  <a:pt x="306769" y="16625"/>
                </a:cubicBezTo>
                <a:cubicBezTo>
                  <a:pt x="305182" y="22975"/>
                  <a:pt x="304585" y="29659"/>
                  <a:pt x="302007" y="35675"/>
                </a:cubicBezTo>
                <a:cubicBezTo>
                  <a:pt x="299752" y="40936"/>
                  <a:pt x="296146" y="45565"/>
                  <a:pt x="292482" y="49962"/>
                </a:cubicBezTo>
                <a:cubicBezTo>
                  <a:pt x="284804" y="59176"/>
                  <a:pt x="269179" y="72803"/>
                  <a:pt x="259144" y="78537"/>
                </a:cubicBezTo>
                <a:cubicBezTo>
                  <a:pt x="254785" y="81028"/>
                  <a:pt x="249619" y="81712"/>
                  <a:pt x="244857" y="83300"/>
                </a:cubicBezTo>
                <a:cubicBezTo>
                  <a:pt x="232883" y="119217"/>
                  <a:pt x="249037" y="74939"/>
                  <a:pt x="230569" y="111875"/>
                </a:cubicBezTo>
                <a:cubicBezTo>
                  <a:pt x="228324" y="116365"/>
                  <a:pt x="228245" y="121774"/>
                  <a:pt x="225807" y="126162"/>
                </a:cubicBezTo>
                <a:cubicBezTo>
                  <a:pt x="220248" y="136169"/>
                  <a:pt x="212647" y="144921"/>
                  <a:pt x="206757" y="154737"/>
                </a:cubicBezTo>
                <a:cubicBezTo>
                  <a:pt x="189524" y="183458"/>
                  <a:pt x="197604" y="170848"/>
                  <a:pt x="182944" y="192837"/>
                </a:cubicBezTo>
                <a:cubicBezTo>
                  <a:pt x="171609" y="226842"/>
                  <a:pt x="181773" y="215843"/>
                  <a:pt x="159132" y="230937"/>
                </a:cubicBezTo>
                <a:cubicBezTo>
                  <a:pt x="143257" y="254750"/>
                  <a:pt x="154369" y="242050"/>
                  <a:pt x="121032" y="264275"/>
                </a:cubicBezTo>
                <a:cubicBezTo>
                  <a:pt x="116269" y="267450"/>
                  <a:pt x="112297" y="272412"/>
                  <a:pt x="106744" y="273800"/>
                </a:cubicBezTo>
                <a:cubicBezTo>
                  <a:pt x="100394" y="275387"/>
                  <a:pt x="94094" y="277191"/>
                  <a:pt x="87694" y="278562"/>
                </a:cubicBezTo>
                <a:cubicBezTo>
                  <a:pt x="71864" y="281954"/>
                  <a:pt x="55427" y="282967"/>
                  <a:pt x="40069" y="288087"/>
                </a:cubicBezTo>
                <a:cubicBezTo>
                  <a:pt x="35307" y="289675"/>
                  <a:pt x="30272" y="290605"/>
                  <a:pt x="25782" y="292850"/>
                </a:cubicBezTo>
                <a:cubicBezTo>
                  <a:pt x="20662" y="295410"/>
                  <a:pt x="16257" y="299200"/>
                  <a:pt x="11494" y="302375"/>
                </a:cubicBezTo>
                <a:cubicBezTo>
                  <a:pt x="8319" y="307137"/>
                  <a:pt x="2910" y="311016"/>
                  <a:pt x="1969" y="316662"/>
                </a:cubicBezTo>
                <a:cubicBezTo>
                  <a:pt x="0" y="328477"/>
                  <a:pt x="15071" y="339289"/>
                  <a:pt x="21019" y="345237"/>
                </a:cubicBezTo>
                <a:cubicBezTo>
                  <a:pt x="22607" y="351587"/>
                  <a:pt x="22535" y="358604"/>
                  <a:pt x="25782" y="364287"/>
                </a:cubicBezTo>
                <a:cubicBezTo>
                  <a:pt x="31425" y="374162"/>
                  <a:pt x="45251" y="382030"/>
                  <a:pt x="54357" y="388100"/>
                </a:cubicBezTo>
                <a:cubicBezTo>
                  <a:pt x="62726" y="413207"/>
                  <a:pt x="53588" y="392893"/>
                  <a:pt x="73407" y="416675"/>
                </a:cubicBezTo>
                <a:cubicBezTo>
                  <a:pt x="85546" y="431241"/>
                  <a:pt x="78731" y="432270"/>
                  <a:pt x="97219" y="440487"/>
                </a:cubicBezTo>
                <a:cubicBezTo>
                  <a:pt x="106394" y="444565"/>
                  <a:pt x="125794" y="450012"/>
                  <a:pt x="125794" y="450012"/>
                </a:cubicBezTo>
                <a:cubicBezTo>
                  <a:pt x="135319" y="456362"/>
                  <a:pt x="150749" y="458202"/>
                  <a:pt x="154369" y="469062"/>
                </a:cubicBezTo>
                <a:cubicBezTo>
                  <a:pt x="160720" y="488112"/>
                  <a:pt x="154369" y="481763"/>
                  <a:pt x="173419" y="488112"/>
                </a:cubicBezTo>
                <a:cubicBezTo>
                  <a:pt x="181357" y="486525"/>
                  <a:pt x="190497" y="487840"/>
                  <a:pt x="197232" y="483350"/>
                </a:cubicBezTo>
                <a:cubicBezTo>
                  <a:pt x="201409" y="480565"/>
                  <a:pt x="199749" y="473552"/>
                  <a:pt x="201994" y="469062"/>
                </a:cubicBezTo>
                <a:cubicBezTo>
                  <a:pt x="204554" y="463943"/>
                  <a:pt x="208344" y="459537"/>
                  <a:pt x="211519" y="454775"/>
                </a:cubicBezTo>
                <a:cubicBezTo>
                  <a:pt x="237580" y="463462"/>
                  <a:pt x="239053" y="457456"/>
                  <a:pt x="249619" y="478587"/>
                </a:cubicBezTo>
                <a:cubicBezTo>
                  <a:pt x="251864" y="483077"/>
                  <a:pt x="251944" y="488486"/>
                  <a:pt x="254382" y="492875"/>
                </a:cubicBezTo>
                <a:cubicBezTo>
                  <a:pt x="259941" y="502882"/>
                  <a:pt x="267082" y="511925"/>
                  <a:pt x="273432" y="521450"/>
                </a:cubicBezTo>
                <a:lnTo>
                  <a:pt x="282957" y="535737"/>
                </a:lnTo>
                <a:cubicBezTo>
                  <a:pt x="291644" y="561798"/>
                  <a:pt x="285638" y="563271"/>
                  <a:pt x="306769" y="573837"/>
                </a:cubicBezTo>
                <a:cubicBezTo>
                  <a:pt x="311259" y="576082"/>
                  <a:pt x="316294" y="577012"/>
                  <a:pt x="321057" y="578600"/>
                </a:cubicBezTo>
                <a:cubicBezTo>
                  <a:pt x="335343" y="600028"/>
                  <a:pt x="334552" y="606779"/>
                  <a:pt x="354394" y="616700"/>
                </a:cubicBezTo>
                <a:cubicBezTo>
                  <a:pt x="358884" y="618945"/>
                  <a:pt x="363919" y="619875"/>
                  <a:pt x="368682" y="621462"/>
                </a:cubicBezTo>
                <a:cubicBezTo>
                  <a:pt x="396136" y="639766"/>
                  <a:pt x="369654" y="623920"/>
                  <a:pt x="397257" y="635750"/>
                </a:cubicBezTo>
                <a:cubicBezTo>
                  <a:pt x="438444" y="653402"/>
                  <a:pt x="397094" y="638871"/>
                  <a:pt x="430594" y="650037"/>
                </a:cubicBezTo>
                <a:cubicBezTo>
                  <a:pt x="435357" y="656387"/>
                  <a:pt x="439269" y="663474"/>
                  <a:pt x="444882" y="669087"/>
                </a:cubicBezTo>
                <a:cubicBezTo>
                  <a:pt x="448929" y="673134"/>
                  <a:pt x="456609" y="673493"/>
                  <a:pt x="459169" y="678612"/>
                </a:cubicBezTo>
                <a:cubicBezTo>
                  <a:pt x="465023" y="690321"/>
                  <a:pt x="465519" y="704012"/>
                  <a:pt x="468694" y="716712"/>
                </a:cubicBezTo>
                <a:cubicBezTo>
                  <a:pt x="470282" y="723062"/>
                  <a:pt x="471387" y="729552"/>
                  <a:pt x="473457" y="735762"/>
                </a:cubicBezTo>
                <a:lnTo>
                  <a:pt x="482982" y="764337"/>
                </a:lnTo>
                <a:cubicBezTo>
                  <a:pt x="483669" y="780137"/>
                  <a:pt x="468148" y="859042"/>
                  <a:pt x="497269" y="888162"/>
                </a:cubicBezTo>
                <a:cubicBezTo>
                  <a:pt x="501317" y="892209"/>
                  <a:pt x="506794" y="894512"/>
                  <a:pt x="511557" y="897687"/>
                </a:cubicBezTo>
                <a:cubicBezTo>
                  <a:pt x="519304" y="920929"/>
                  <a:pt x="521667" y="936371"/>
                  <a:pt x="540132" y="954837"/>
                </a:cubicBezTo>
                <a:cubicBezTo>
                  <a:pt x="549107" y="963813"/>
                  <a:pt x="573469" y="986309"/>
                  <a:pt x="573469" y="997700"/>
                </a:cubicBezTo>
                <a:lnTo>
                  <a:pt x="568707" y="1011987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3" name="Полилиния 252"/>
          <p:cNvSpPr/>
          <p:nvPr/>
        </p:nvSpPr>
        <p:spPr>
          <a:xfrm>
            <a:off x="6432530" y="2340396"/>
            <a:ext cx="1256114" cy="626028"/>
          </a:xfrm>
          <a:custGeom>
            <a:avLst/>
            <a:gdLst>
              <a:gd name="connsiteX0" fmla="*/ 524879 w 1220204"/>
              <a:gd name="connsiteY0" fmla="*/ 633353 h 652403"/>
              <a:gd name="connsiteX1" fmla="*/ 553454 w 1220204"/>
              <a:gd name="connsiteY1" fmla="*/ 623828 h 652403"/>
              <a:gd name="connsiteX2" fmla="*/ 548691 w 1220204"/>
              <a:gd name="connsiteY2" fmla="*/ 604778 h 652403"/>
              <a:gd name="connsiteX3" fmla="*/ 543929 w 1220204"/>
              <a:gd name="connsiteY3" fmla="*/ 580966 h 652403"/>
              <a:gd name="connsiteX4" fmla="*/ 548691 w 1220204"/>
              <a:gd name="connsiteY4" fmla="*/ 485716 h 652403"/>
              <a:gd name="connsiteX5" fmla="*/ 562979 w 1220204"/>
              <a:gd name="connsiteY5" fmla="*/ 476191 h 652403"/>
              <a:gd name="connsiteX6" fmla="*/ 662991 w 1220204"/>
              <a:gd name="connsiteY6" fmla="*/ 480953 h 652403"/>
              <a:gd name="connsiteX7" fmla="*/ 677279 w 1220204"/>
              <a:gd name="connsiteY7" fmla="*/ 485716 h 652403"/>
              <a:gd name="connsiteX8" fmla="*/ 691566 w 1220204"/>
              <a:gd name="connsiteY8" fmla="*/ 495241 h 652403"/>
              <a:gd name="connsiteX9" fmla="*/ 786816 w 1220204"/>
              <a:gd name="connsiteY9" fmla="*/ 490478 h 652403"/>
              <a:gd name="connsiteX10" fmla="*/ 801104 w 1220204"/>
              <a:gd name="connsiteY10" fmla="*/ 485716 h 652403"/>
              <a:gd name="connsiteX11" fmla="*/ 820154 w 1220204"/>
              <a:gd name="connsiteY11" fmla="*/ 480953 h 652403"/>
              <a:gd name="connsiteX12" fmla="*/ 853491 w 1220204"/>
              <a:gd name="connsiteY12" fmla="*/ 461903 h 652403"/>
              <a:gd name="connsiteX13" fmla="*/ 867779 w 1220204"/>
              <a:gd name="connsiteY13" fmla="*/ 457141 h 652403"/>
              <a:gd name="connsiteX14" fmla="*/ 891591 w 1220204"/>
              <a:gd name="connsiteY14" fmla="*/ 433328 h 652403"/>
              <a:gd name="connsiteX15" fmla="*/ 915404 w 1220204"/>
              <a:gd name="connsiteY15" fmla="*/ 404753 h 652403"/>
              <a:gd name="connsiteX16" fmla="*/ 953504 w 1220204"/>
              <a:gd name="connsiteY16" fmla="*/ 390466 h 652403"/>
              <a:gd name="connsiteX17" fmla="*/ 1001129 w 1220204"/>
              <a:gd name="connsiteY17" fmla="*/ 395228 h 652403"/>
              <a:gd name="connsiteX18" fmla="*/ 1010654 w 1220204"/>
              <a:gd name="connsiteY18" fmla="*/ 409516 h 652403"/>
              <a:gd name="connsiteX19" fmla="*/ 1015416 w 1220204"/>
              <a:gd name="connsiteY19" fmla="*/ 423803 h 652403"/>
              <a:gd name="connsiteX20" fmla="*/ 1020179 w 1220204"/>
              <a:gd name="connsiteY20" fmla="*/ 447616 h 652403"/>
              <a:gd name="connsiteX21" fmla="*/ 1048754 w 1220204"/>
              <a:gd name="connsiteY21" fmla="*/ 466666 h 652403"/>
              <a:gd name="connsiteX22" fmla="*/ 1101141 w 1220204"/>
              <a:gd name="connsiteY22" fmla="*/ 452378 h 652403"/>
              <a:gd name="connsiteX23" fmla="*/ 1129716 w 1220204"/>
              <a:gd name="connsiteY23" fmla="*/ 442853 h 652403"/>
              <a:gd name="connsiteX24" fmla="*/ 1144004 w 1220204"/>
              <a:gd name="connsiteY24" fmla="*/ 438091 h 652403"/>
              <a:gd name="connsiteX25" fmla="*/ 1172579 w 1220204"/>
              <a:gd name="connsiteY25" fmla="*/ 428566 h 652403"/>
              <a:gd name="connsiteX26" fmla="*/ 1186866 w 1220204"/>
              <a:gd name="connsiteY26" fmla="*/ 423803 h 652403"/>
              <a:gd name="connsiteX27" fmla="*/ 1196391 w 1220204"/>
              <a:gd name="connsiteY27" fmla="*/ 409516 h 652403"/>
              <a:gd name="connsiteX28" fmla="*/ 1210679 w 1220204"/>
              <a:gd name="connsiteY28" fmla="*/ 390466 h 652403"/>
              <a:gd name="connsiteX29" fmla="*/ 1220204 w 1220204"/>
              <a:gd name="connsiteY29" fmla="*/ 361891 h 652403"/>
              <a:gd name="connsiteX30" fmla="*/ 1210679 w 1220204"/>
              <a:gd name="connsiteY30" fmla="*/ 328553 h 652403"/>
              <a:gd name="connsiteX31" fmla="*/ 1182104 w 1220204"/>
              <a:gd name="connsiteY31" fmla="*/ 309503 h 652403"/>
              <a:gd name="connsiteX32" fmla="*/ 1148766 w 1220204"/>
              <a:gd name="connsiteY32" fmla="*/ 295216 h 652403"/>
              <a:gd name="connsiteX33" fmla="*/ 1105904 w 1220204"/>
              <a:gd name="connsiteY33" fmla="*/ 276166 h 652403"/>
              <a:gd name="connsiteX34" fmla="*/ 1091616 w 1220204"/>
              <a:gd name="connsiteY34" fmla="*/ 271403 h 652403"/>
              <a:gd name="connsiteX35" fmla="*/ 1077329 w 1220204"/>
              <a:gd name="connsiteY35" fmla="*/ 266641 h 652403"/>
              <a:gd name="connsiteX36" fmla="*/ 1063041 w 1220204"/>
              <a:gd name="connsiteY36" fmla="*/ 257116 h 652403"/>
              <a:gd name="connsiteX37" fmla="*/ 1034466 w 1220204"/>
              <a:gd name="connsiteY37" fmla="*/ 247591 h 652403"/>
              <a:gd name="connsiteX38" fmla="*/ 1020179 w 1220204"/>
              <a:gd name="connsiteY38" fmla="*/ 214253 h 652403"/>
              <a:gd name="connsiteX39" fmla="*/ 1010654 w 1220204"/>
              <a:gd name="connsiteY39" fmla="*/ 185678 h 652403"/>
              <a:gd name="connsiteX40" fmla="*/ 991604 w 1220204"/>
              <a:gd name="connsiteY40" fmla="*/ 171391 h 652403"/>
              <a:gd name="connsiteX41" fmla="*/ 939216 w 1220204"/>
              <a:gd name="connsiteY41" fmla="*/ 152341 h 652403"/>
              <a:gd name="connsiteX42" fmla="*/ 924929 w 1220204"/>
              <a:gd name="connsiteY42" fmla="*/ 147578 h 652403"/>
              <a:gd name="connsiteX43" fmla="*/ 910641 w 1220204"/>
              <a:gd name="connsiteY43" fmla="*/ 142816 h 652403"/>
              <a:gd name="connsiteX44" fmla="*/ 882066 w 1220204"/>
              <a:gd name="connsiteY44" fmla="*/ 123766 h 652403"/>
              <a:gd name="connsiteX45" fmla="*/ 848729 w 1220204"/>
              <a:gd name="connsiteY45" fmla="*/ 109478 h 652403"/>
              <a:gd name="connsiteX46" fmla="*/ 834441 w 1220204"/>
              <a:gd name="connsiteY46" fmla="*/ 104716 h 652403"/>
              <a:gd name="connsiteX47" fmla="*/ 820154 w 1220204"/>
              <a:gd name="connsiteY47" fmla="*/ 95191 h 652403"/>
              <a:gd name="connsiteX48" fmla="*/ 786816 w 1220204"/>
              <a:gd name="connsiteY48" fmla="*/ 85666 h 652403"/>
              <a:gd name="connsiteX49" fmla="*/ 758241 w 1220204"/>
              <a:gd name="connsiteY49" fmla="*/ 76141 h 652403"/>
              <a:gd name="connsiteX50" fmla="*/ 743954 w 1220204"/>
              <a:gd name="connsiteY50" fmla="*/ 66616 h 652403"/>
              <a:gd name="connsiteX51" fmla="*/ 677279 w 1220204"/>
              <a:gd name="connsiteY51" fmla="*/ 66616 h 652403"/>
              <a:gd name="connsiteX52" fmla="*/ 682041 w 1220204"/>
              <a:gd name="connsiteY52" fmla="*/ 95191 h 652403"/>
              <a:gd name="connsiteX53" fmla="*/ 715379 w 1220204"/>
              <a:gd name="connsiteY53" fmla="*/ 114241 h 652403"/>
              <a:gd name="connsiteX54" fmla="*/ 743954 w 1220204"/>
              <a:gd name="connsiteY54" fmla="*/ 138053 h 652403"/>
              <a:gd name="connsiteX55" fmla="*/ 739191 w 1220204"/>
              <a:gd name="connsiteY55" fmla="*/ 171391 h 652403"/>
              <a:gd name="connsiteX56" fmla="*/ 696329 w 1220204"/>
              <a:gd name="connsiteY56" fmla="*/ 152341 h 652403"/>
              <a:gd name="connsiteX57" fmla="*/ 682041 w 1220204"/>
              <a:gd name="connsiteY57" fmla="*/ 142816 h 652403"/>
              <a:gd name="connsiteX58" fmla="*/ 610604 w 1220204"/>
              <a:gd name="connsiteY58" fmla="*/ 147578 h 652403"/>
              <a:gd name="connsiteX59" fmla="*/ 596316 w 1220204"/>
              <a:gd name="connsiteY59" fmla="*/ 142816 h 652403"/>
              <a:gd name="connsiteX60" fmla="*/ 577266 w 1220204"/>
              <a:gd name="connsiteY60" fmla="*/ 114241 h 652403"/>
              <a:gd name="connsiteX61" fmla="*/ 572504 w 1220204"/>
              <a:gd name="connsiteY61" fmla="*/ 95191 h 652403"/>
              <a:gd name="connsiteX62" fmla="*/ 515354 w 1220204"/>
              <a:gd name="connsiteY62" fmla="*/ 76141 h 652403"/>
              <a:gd name="connsiteX63" fmla="*/ 501066 w 1220204"/>
              <a:gd name="connsiteY63" fmla="*/ 66616 h 652403"/>
              <a:gd name="connsiteX64" fmla="*/ 491541 w 1220204"/>
              <a:gd name="connsiteY64" fmla="*/ 38041 h 652403"/>
              <a:gd name="connsiteX65" fmla="*/ 486779 w 1220204"/>
              <a:gd name="connsiteY65" fmla="*/ 23753 h 652403"/>
              <a:gd name="connsiteX66" fmla="*/ 477254 w 1220204"/>
              <a:gd name="connsiteY66" fmla="*/ 9466 h 652403"/>
              <a:gd name="connsiteX67" fmla="*/ 462966 w 1220204"/>
              <a:gd name="connsiteY67" fmla="*/ 4703 h 652403"/>
              <a:gd name="connsiteX68" fmla="*/ 420104 w 1220204"/>
              <a:gd name="connsiteY68" fmla="*/ 9466 h 652403"/>
              <a:gd name="connsiteX69" fmla="*/ 434391 w 1220204"/>
              <a:gd name="connsiteY69" fmla="*/ 52328 h 652403"/>
              <a:gd name="connsiteX70" fmla="*/ 453441 w 1220204"/>
              <a:gd name="connsiteY70" fmla="*/ 114241 h 652403"/>
              <a:gd name="connsiteX71" fmla="*/ 448679 w 1220204"/>
              <a:gd name="connsiteY71" fmla="*/ 142816 h 652403"/>
              <a:gd name="connsiteX72" fmla="*/ 443916 w 1220204"/>
              <a:gd name="connsiteY72" fmla="*/ 157103 h 652403"/>
              <a:gd name="connsiteX73" fmla="*/ 429629 w 1220204"/>
              <a:gd name="connsiteY73" fmla="*/ 161866 h 652403"/>
              <a:gd name="connsiteX74" fmla="*/ 420104 w 1220204"/>
              <a:gd name="connsiteY74" fmla="*/ 176153 h 652403"/>
              <a:gd name="connsiteX75" fmla="*/ 420104 w 1220204"/>
              <a:gd name="connsiteY75" fmla="*/ 242828 h 652403"/>
              <a:gd name="connsiteX76" fmla="*/ 443916 w 1220204"/>
              <a:gd name="connsiteY76" fmla="*/ 271403 h 652403"/>
              <a:gd name="connsiteX77" fmla="*/ 458204 w 1220204"/>
              <a:gd name="connsiteY77" fmla="*/ 276166 h 652403"/>
              <a:gd name="connsiteX78" fmla="*/ 472491 w 1220204"/>
              <a:gd name="connsiteY78" fmla="*/ 285691 h 652403"/>
              <a:gd name="connsiteX79" fmla="*/ 467729 w 1220204"/>
              <a:gd name="connsiteY79" fmla="*/ 304741 h 652403"/>
              <a:gd name="connsiteX80" fmla="*/ 453441 w 1220204"/>
              <a:gd name="connsiteY80" fmla="*/ 309503 h 652403"/>
              <a:gd name="connsiteX81" fmla="*/ 386766 w 1220204"/>
              <a:gd name="connsiteY81" fmla="*/ 314266 h 652403"/>
              <a:gd name="connsiteX82" fmla="*/ 391529 w 1220204"/>
              <a:gd name="connsiteY82" fmla="*/ 333316 h 652403"/>
              <a:gd name="connsiteX83" fmla="*/ 401054 w 1220204"/>
              <a:gd name="connsiteY83" fmla="*/ 347603 h 652403"/>
              <a:gd name="connsiteX84" fmla="*/ 386766 w 1220204"/>
              <a:gd name="connsiteY84" fmla="*/ 352366 h 652403"/>
              <a:gd name="connsiteX85" fmla="*/ 348666 w 1220204"/>
              <a:gd name="connsiteY85" fmla="*/ 357128 h 652403"/>
              <a:gd name="connsiteX86" fmla="*/ 348666 w 1220204"/>
              <a:gd name="connsiteY86" fmla="*/ 390466 h 652403"/>
              <a:gd name="connsiteX87" fmla="*/ 320091 w 1220204"/>
              <a:gd name="connsiteY87" fmla="*/ 399991 h 652403"/>
              <a:gd name="connsiteX88" fmla="*/ 305804 w 1220204"/>
              <a:gd name="connsiteY88" fmla="*/ 404753 h 652403"/>
              <a:gd name="connsiteX89" fmla="*/ 248654 w 1220204"/>
              <a:gd name="connsiteY89" fmla="*/ 385703 h 652403"/>
              <a:gd name="connsiteX90" fmla="*/ 258179 w 1220204"/>
              <a:gd name="connsiteY90" fmla="*/ 371416 h 652403"/>
              <a:gd name="connsiteX91" fmla="*/ 253416 w 1220204"/>
              <a:gd name="connsiteY91" fmla="*/ 333316 h 652403"/>
              <a:gd name="connsiteX92" fmla="*/ 234366 w 1220204"/>
              <a:gd name="connsiteY92" fmla="*/ 319028 h 652403"/>
              <a:gd name="connsiteX93" fmla="*/ 220079 w 1220204"/>
              <a:gd name="connsiteY93" fmla="*/ 304741 h 652403"/>
              <a:gd name="connsiteX94" fmla="*/ 196266 w 1220204"/>
              <a:gd name="connsiteY94" fmla="*/ 280928 h 652403"/>
              <a:gd name="connsiteX95" fmla="*/ 172454 w 1220204"/>
              <a:gd name="connsiteY95" fmla="*/ 276166 h 652403"/>
              <a:gd name="connsiteX96" fmla="*/ 129591 w 1220204"/>
              <a:gd name="connsiteY96" fmla="*/ 242828 h 652403"/>
              <a:gd name="connsiteX97" fmla="*/ 101016 w 1220204"/>
              <a:gd name="connsiteY97" fmla="*/ 252353 h 652403"/>
              <a:gd name="connsiteX98" fmla="*/ 86729 w 1220204"/>
              <a:gd name="connsiteY98" fmla="*/ 285691 h 652403"/>
              <a:gd name="connsiteX99" fmla="*/ 67679 w 1220204"/>
              <a:gd name="connsiteY99" fmla="*/ 314266 h 652403"/>
              <a:gd name="connsiteX100" fmla="*/ 58154 w 1220204"/>
              <a:gd name="connsiteY100" fmla="*/ 328553 h 652403"/>
              <a:gd name="connsiteX101" fmla="*/ 39104 w 1220204"/>
              <a:gd name="connsiteY101" fmla="*/ 338078 h 652403"/>
              <a:gd name="connsiteX102" fmla="*/ 10529 w 1220204"/>
              <a:gd name="connsiteY102" fmla="*/ 347603 h 652403"/>
              <a:gd name="connsiteX103" fmla="*/ 1004 w 1220204"/>
              <a:gd name="connsiteY103" fmla="*/ 366653 h 652403"/>
              <a:gd name="connsiteX104" fmla="*/ 15291 w 1220204"/>
              <a:gd name="connsiteY104" fmla="*/ 380941 h 652403"/>
              <a:gd name="connsiteX105" fmla="*/ 96254 w 1220204"/>
              <a:gd name="connsiteY105" fmla="*/ 395228 h 652403"/>
              <a:gd name="connsiteX106" fmla="*/ 239129 w 1220204"/>
              <a:gd name="connsiteY106" fmla="*/ 404753 h 652403"/>
              <a:gd name="connsiteX107" fmla="*/ 253416 w 1220204"/>
              <a:gd name="connsiteY107" fmla="*/ 414278 h 652403"/>
              <a:gd name="connsiteX108" fmla="*/ 286754 w 1220204"/>
              <a:gd name="connsiteY108" fmla="*/ 457141 h 652403"/>
              <a:gd name="connsiteX109" fmla="*/ 301041 w 1220204"/>
              <a:gd name="connsiteY109" fmla="*/ 466666 h 652403"/>
              <a:gd name="connsiteX110" fmla="*/ 329616 w 1220204"/>
              <a:gd name="connsiteY110" fmla="*/ 485716 h 652403"/>
              <a:gd name="connsiteX111" fmla="*/ 353429 w 1220204"/>
              <a:gd name="connsiteY111" fmla="*/ 514291 h 652403"/>
              <a:gd name="connsiteX112" fmla="*/ 396291 w 1220204"/>
              <a:gd name="connsiteY112" fmla="*/ 552391 h 652403"/>
              <a:gd name="connsiteX113" fmla="*/ 415341 w 1220204"/>
              <a:gd name="connsiteY113" fmla="*/ 557153 h 652403"/>
              <a:gd name="connsiteX114" fmla="*/ 443916 w 1220204"/>
              <a:gd name="connsiteY114" fmla="*/ 566678 h 652403"/>
              <a:gd name="connsiteX115" fmla="*/ 453441 w 1220204"/>
              <a:gd name="connsiteY115" fmla="*/ 580966 h 652403"/>
              <a:gd name="connsiteX116" fmla="*/ 443916 w 1220204"/>
              <a:gd name="connsiteY116" fmla="*/ 609541 h 652403"/>
              <a:gd name="connsiteX117" fmla="*/ 467729 w 1220204"/>
              <a:gd name="connsiteY117" fmla="*/ 647641 h 652403"/>
              <a:gd name="connsiteX118" fmla="*/ 482016 w 1220204"/>
              <a:gd name="connsiteY118" fmla="*/ 652403 h 652403"/>
              <a:gd name="connsiteX119" fmla="*/ 520116 w 1220204"/>
              <a:gd name="connsiteY119" fmla="*/ 647641 h 652403"/>
              <a:gd name="connsiteX120" fmla="*/ 524879 w 1220204"/>
              <a:gd name="connsiteY120" fmla="*/ 633353 h 6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20204" h="652403">
                <a:moveTo>
                  <a:pt x="524879" y="633353"/>
                </a:moveTo>
                <a:cubicBezTo>
                  <a:pt x="530435" y="629384"/>
                  <a:pt x="547026" y="631541"/>
                  <a:pt x="553454" y="623828"/>
                </a:cubicBezTo>
                <a:cubicBezTo>
                  <a:pt x="557644" y="618800"/>
                  <a:pt x="550111" y="611168"/>
                  <a:pt x="548691" y="604778"/>
                </a:cubicBezTo>
                <a:cubicBezTo>
                  <a:pt x="546935" y="596876"/>
                  <a:pt x="545516" y="588903"/>
                  <a:pt x="543929" y="580966"/>
                </a:cubicBezTo>
                <a:cubicBezTo>
                  <a:pt x="545516" y="549216"/>
                  <a:pt x="543004" y="516993"/>
                  <a:pt x="548691" y="485716"/>
                </a:cubicBezTo>
                <a:cubicBezTo>
                  <a:pt x="549715" y="480084"/>
                  <a:pt x="557260" y="476429"/>
                  <a:pt x="562979" y="476191"/>
                </a:cubicBezTo>
                <a:lnTo>
                  <a:pt x="662991" y="480953"/>
                </a:lnTo>
                <a:cubicBezTo>
                  <a:pt x="667754" y="482541"/>
                  <a:pt x="672789" y="483471"/>
                  <a:pt x="677279" y="485716"/>
                </a:cubicBezTo>
                <a:cubicBezTo>
                  <a:pt x="682398" y="488276"/>
                  <a:pt x="685848" y="494992"/>
                  <a:pt x="691566" y="495241"/>
                </a:cubicBezTo>
                <a:lnTo>
                  <a:pt x="786816" y="490478"/>
                </a:lnTo>
                <a:cubicBezTo>
                  <a:pt x="791579" y="488891"/>
                  <a:pt x="796277" y="487095"/>
                  <a:pt x="801104" y="485716"/>
                </a:cubicBezTo>
                <a:cubicBezTo>
                  <a:pt x="807398" y="483918"/>
                  <a:pt x="814025" y="483251"/>
                  <a:pt x="820154" y="480953"/>
                </a:cubicBezTo>
                <a:cubicBezTo>
                  <a:pt x="853565" y="468424"/>
                  <a:pt x="825847" y="475725"/>
                  <a:pt x="853491" y="461903"/>
                </a:cubicBezTo>
                <a:cubicBezTo>
                  <a:pt x="857981" y="459658"/>
                  <a:pt x="863016" y="458728"/>
                  <a:pt x="867779" y="457141"/>
                </a:cubicBezTo>
                <a:cubicBezTo>
                  <a:pt x="893177" y="419043"/>
                  <a:pt x="859844" y="465075"/>
                  <a:pt x="891591" y="433328"/>
                </a:cubicBezTo>
                <a:cubicBezTo>
                  <a:pt x="912476" y="412443"/>
                  <a:pt x="888097" y="424258"/>
                  <a:pt x="915404" y="404753"/>
                </a:cubicBezTo>
                <a:cubicBezTo>
                  <a:pt x="928815" y="395174"/>
                  <a:pt x="938163" y="394301"/>
                  <a:pt x="953504" y="390466"/>
                </a:cubicBezTo>
                <a:cubicBezTo>
                  <a:pt x="969379" y="392053"/>
                  <a:pt x="985994" y="390183"/>
                  <a:pt x="1001129" y="395228"/>
                </a:cubicBezTo>
                <a:cubicBezTo>
                  <a:pt x="1006559" y="397038"/>
                  <a:pt x="1008094" y="404396"/>
                  <a:pt x="1010654" y="409516"/>
                </a:cubicBezTo>
                <a:cubicBezTo>
                  <a:pt x="1012899" y="414006"/>
                  <a:pt x="1014198" y="418933"/>
                  <a:pt x="1015416" y="423803"/>
                </a:cubicBezTo>
                <a:cubicBezTo>
                  <a:pt x="1017379" y="431656"/>
                  <a:pt x="1016559" y="440376"/>
                  <a:pt x="1020179" y="447616"/>
                </a:cubicBezTo>
                <a:cubicBezTo>
                  <a:pt x="1027314" y="461885"/>
                  <a:pt x="1036054" y="462432"/>
                  <a:pt x="1048754" y="466666"/>
                </a:cubicBezTo>
                <a:cubicBezTo>
                  <a:pt x="1087806" y="453647"/>
                  <a:pt x="1025975" y="473854"/>
                  <a:pt x="1101141" y="452378"/>
                </a:cubicBezTo>
                <a:cubicBezTo>
                  <a:pt x="1110795" y="449620"/>
                  <a:pt x="1120191" y="446028"/>
                  <a:pt x="1129716" y="442853"/>
                </a:cubicBezTo>
                <a:lnTo>
                  <a:pt x="1144004" y="438091"/>
                </a:lnTo>
                <a:lnTo>
                  <a:pt x="1172579" y="428566"/>
                </a:lnTo>
                <a:lnTo>
                  <a:pt x="1186866" y="423803"/>
                </a:lnTo>
                <a:cubicBezTo>
                  <a:pt x="1190041" y="419041"/>
                  <a:pt x="1193064" y="414173"/>
                  <a:pt x="1196391" y="409516"/>
                </a:cubicBezTo>
                <a:cubicBezTo>
                  <a:pt x="1201005" y="403057"/>
                  <a:pt x="1207129" y="397566"/>
                  <a:pt x="1210679" y="390466"/>
                </a:cubicBezTo>
                <a:cubicBezTo>
                  <a:pt x="1215169" y="381486"/>
                  <a:pt x="1220204" y="361891"/>
                  <a:pt x="1220204" y="361891"/>
                </a:cubicBezTo>
                <a:cubicBezTo>
                  <a:pt x="1220163" y="361729"/>
                  <a:pt x="1212955" y="330829"/>
                  <a:pt x="1210679" y="328553"/>
                </a:cubicBezTo>
                <a:cubicBezTo>
                  <a:pt x="1202584" y="320458"/>
                  <a:pt x="1191629" y="315853"/>
                  <a:pt x="1182104" y="309503"/>
                </a:cubicBezTo>
                <a:cubicBezTo>
                  <a:pt x="1162371" y="296348"/>
                  <a:pt x="1173368" y="301366"/>
                  <a:pt x="1148766" y="295216"/>
                </a:cubicBezTo>
                <a:cubicBezTo>
                  <a:pt x="1126125" y="280121"/>
                  <a:pt x="1139910" y="287502"/>
                  <a:pt x="1105904" y="276166"/>
                </a:cubicBezTo>
                <a:lnTo>
                  <a:pt x="1091616" y="271403"/>
                </a:lnTo>
                <a:lnTo>
                  <a:pt x="1077329" y="266641"/>
                </a:lnTo>
                <a:cubicBezTo>
                  <a:pt x="1072566" y="263466"/>
                  <a:pt x="1068272" y="259441"/>
                  <a:pt x="1063041" y="257116"/>
                </a:cubicBezTo>
                <a:cubicBezTo>
                  <a:pt x="1053866" y="253038"/>
                  <a:pt x="1034466" y="247591"/>
                  <a:pt x="1034466" y="247591"/>
                </a:cubicBezTo>
                <a:cubicBezTo>
                  <a:pt x="1019354" y="224922"/>
                  <a:pt x="1028566" y="242212"/>
                  <a:pt x="1020179" y="214253"/>
                </a:cubicBezTo>
                <a:cubicBezTo>
                  <a:pt x="1017294" y="204636"/>
                  <a:pt x="1018686" y="191702"/>
                  <a:pt x="1010654" y="185678"/>
                </a:cubicBezTo>
                <a:cubicBezTo>
                  <a:pt x="1004304" y="180916"/>
                  <a:pt x="998543" y="175246"/>
                  <a:pt x="991604" y="171391"/>
                </a:cubicBezTo>
                <a:cubicBezTo>
                  <a:pt x="981663" y="165869"/>
                  <a:pt x="948661" y="155490"/>
                  <a:pt x="939216" y="152341"/>
                </a:cubicBezTo>
                <a:lnTo>
                  <a:pt x="924929" y="147578"/>
                </a:lnTo>
                <a:lnTo>
                  <a:pt x="910641" y="142816"/>
                </a:lnTo>
                <a:cubicBezTo>
                  <a:pt x="901116" y="136466"/>
                  <a:pt x="892926" y="127387"/>
                  <a:pt x="882066" y="123766"/>
                </a:cubicBezTo>
                <a:cubicBezTo>
                  <a:pt x="848547" y="112592"/>
                  <a:pt x="889942" y="127140"/>
                  <a:pt x="848729" y="109478"/>
                </a:cubicBezTo>
                <a:cubicBezTo>
                  <a:pt x="844115" y="107501"/>
                  <a:pt x="839204" y="106303"/>
                  <a:pt x="834441" y="104716"/>
                </a:cubicBezTo>
                <a:cubicBezTo>
                  <a:pt x="829679" y="101541"/>
                  <a:pt x="825273" y="97751"/>
                  <a:pt x="820154" y="95191"/>
                </a:cubicBezTo>
                <a:cubicBezTo>
                  <a:pt x="812147" y="91187"/>
                  <a:pt x="794451" y="87957"/>
                  <a:pt x="786816" y="85666"/>
                </a:cubicBezTo>
                <a:cubicBezTo>
                  <a:pt x="777199" y="82781"/>
                  <a:pt x="758241" y="76141"/>
                  <a:pt x="758241" y="76141"/>
                </a:cubicBezTo>
                <a:cubicBezTo>
                  <a:pt x="753479" y="72966"/>
                  <a:pt x="749073" y="69176"/>
                  <a:pt x="743954" y="66616"/>
                </a:cubicBezTo>
                <a:cubicBezTo>
                  <a:pt x="721753" y="55515"/>
                  <a:pt x="704206" y="64168"/>
                  <a:pt x="677279" y="66616"/>
                </a:cubicBezTo>
                <a:cubicBezTo>
                  <a:pt x="678866" y="76141"/>
                  <a:pt x="677351" y="86750"/>
                  <a:pt x="682041" y="95191"/>
                </a:cubicBezTo>
                <a:cubicBezTo>
                  <a:pt x="690898" y="111134"/>
                  <a:pt x="702548" y="107825"/>
                  <a:pt x="715379" y="114241"/>
                </a:cubicBezTo>
                <a:cubicBezTo>
                  <a:pt x="728638" y="120871"/>
                  <a:pt x="733422" y="127522"/>
                  <a:pt x="743954" y="138053"/>
                </a:cubicBezTo>
                <a:cubicBezTo>
                  <a:pt x="742366" y="149166"/>
                  <a:pt x="748171" y="164656"/>
                  <a:pt x="739191" y="171391"/>
                </a:cubicBezTo>
                <a:cubicBezTo>
                  <a:pt x="711262" y="192338"/>
                  <a:pt x="706434" y="162446"/>
                  <a:pt x="696329" y="152341"/>
                </a:cubicBezTo>
                <a:cubicBezTo>
                  <a:pt x="692281" y="148294"/>
                  <a:pt x="686804" y="145991"/>
                  <a:pt x="682041" y="142816"/>
                </a:cubicBezTo>
                <a:cubicBezTo>
                  <a:pt x="639828" y="156887"/>
                  <a:pt x="663445" y="153450"/>
                  <a:pt x="610604" y="147578"/>
                </a:cubicBezTo>
                <a:cubicBezTo>
                  <a:pt x="605841" y="145991"/>
                  <a:pt x="599866" y="146366"/>
                  <a:pt x="596316" y="142816"/>
                </a:cubicBezTo>
                <a:cubicBezTo>
                  <a:pt x="588221" y="134721"/>
                  <a:pt x="577266" y="114241"/>
                  <a:pt x="577266" y="114241"/>
                </a:cubicBezTo>
                <a:cubicBezTo>
                  <a:pt x="575679" y="107891"/>
                  <a:pt x="574302" y="101485"/>
                  <a:pt x="572504" y="95191"/>
                </a:cubicBezTo>
                <a:cubicBezTo>
                  <a:pt x="563708" y="64406"/>
                  <a:pt x="567458" y="80877"/>
                  <a:pt x="515354" y="76141"/>
                </a:cubicBezTo>
                <a:cubicBezTo>
                  <a:pt x="510591" y="72966"/>
                  <a:pt x="504100" y="71470"/>
                  <a:pt x="501066" y="66616"/>
                </a:cubicBezTo>
                <a:cubicBezTo>
                  <a:pt x="495745" y="58102"/>
                  <a:pt x="494716" y="47566"/>
                  <a:pt x="491541" y="38041"/>
                </a:cubicBezTo>
                <a:cubicBezTo>
                  <a:pt x="489954" y="33278"/>
                  <a:pt x="489564" y="27930"/>
                  <a:pt x="486779" y="23753"/>
                </a:cubicBezTo>
                <a:cubicBezTo>
                  <a:pt x="483604" y="18991"/>
                  <a:pt x="481723" y="13042"/>
                  <a:pt x="477254" y="9466"/>
                </a:cubicBezTo>
                <a:cubicBezTo>
                  <a:pt x="473334" y="6330"/>
                  <a:pt x="467729" y="6291"/>
                  <a:pt x="462966" y="4703"/>
                </a:cubicBezTo>
                <a:cubicBezTo>
                  <a:pt x="448679" y="6291"/>
                  <a:pt x="430922" y="0"/>
                  <a:pt x="420104" y="9466"/>
                </a:cubicBezTo>
                <a:cubicBezTo>
                  <a:pt x="409297" y="18922"/>
                  <a:pt x="429296" y="44685"/>
                  <a:pt x="434391" y="52328"/>
                </a:cubicBezTo>
                <a:cubicBezTo>
                  <a:pt x="445039" y="105566"/>
                  <a:pt x="434936" y="86482"/>
                  <a:pt x="453441" y="114241"/>
                </a:cubicBezTo>
                <a:cubicBezTo>
                  <a:pt x="451854" y="123766"/>
                  <a:pt x="450774" y="133390"/>
                  <a:pt x="448679" y="142816"/>
                </a:cubicBezTo>
                <a:cubicBezTo>
                  <a:pt x="447590" y="147716"/>
                  <a:pt x="447466" y="153553"/>
                  <a:pt x="443916" y="157103"/>
                </a:cubicBezTo>
                <a:cubicBezTo>
                  <a:pt x="440366" y="160653"/>
                  <a:pt x="434391" y="160278"/>
                  <a:pt x="429629" y="161866"/>
                </a:cubicBezTo>
                <a:cubicBezTo>
                  <a:pt x="426454" y="166628"/>
                  <a:pt x="421914" y="170723"/>
                  <a:pt x="420104" y="176153"/>
                </a:cubicBezTo>
                <a:cubicBezTo>
                  <a:pt x="413070" y="197255"/>
                  <a:pt x="414365" y="221784"/>
                  <a:pt x="420104" y="242828"/>
                </a:cubicBezTo>
                <a:cubicBezTo>
                  <a:pt x="422056" y="249987"/>
                  <a:pt x="438887" y="268050"/>
                  <a:pt x="443916" y="271403"/>
                </a:cubicBezTo>
                <a:cubicBezTo>
                  <a:pt x="448093" y="274188"/>
                  <a:pt x="453714" y="273921"/>
                  <a:pt x="458204" y="276166"/>
                </a:cubicBezTo>
                <a:cubicBezTo>
                  <a:pt x="463323" y="278726"/>
                  <a:pt x="467729" y="282516"/>
                  <a:pt x="472491" y="285691"/>
                </a:cubicBezTo>
                <a:cubicBezTo>
                  <a:pt x="470904" y="292041"/>
                  <a:pt x="471818" y="299630"/>
                  <a:pt x="467729" y="304741"/>
                </a:cubicBezTo>
                <a:cubicBezTo>
                  <a:pt x="464593" y="308661"/>
                  <a:pt x="458427" y="308916"/>
                  <a:pt x="453441" y="309503"/>
                </a:cubicBezTo>
                <a:cubicBezTo>
                  <a:pt x="431312" y="312106"/>
                  <a:pt x="408991" y="312678"/>
                  <a:pt x="386766" y="314266"/>
                </a:cubicBezTo>
                <a:cubicBezTo>
                  <a:pt x="388354" y="320616"/>
                  <a:pt x="388951" y="327300"/>
                  <a:pt x="391529" y="333316"/>
                </a:cubicBezTo>
                <a:cubicBezTo>
                  <a:pt x="393784" y="338577"/>
                  <a:pt x="402442" y="342050"/>
                  <a:pt x="401054" y="347603"/>
                </a:cubicBezTo>
                <a:cubicBezTo>
                  <a:pt x="399836" y="352473"/>
                  <a:pt x="391705" y="351468"/>
                  <a:pt x="386766" y="352366"/>
                </a:cubicBezTo>
                <a:cubicBezTo>
                  <a:pt x="374174" y="354656"/>
                  <a:pt x="361366" y="355541"/>
                  <a:pt x="348666" y="357128"/>
                </a:cubicBezTo>
                <a:cubicBezTo>
                  <a:pt x="350327" y="363773"/>
                  <a:pt x="358812" y="383219"/>
                  <a:pt x="348666" y="390466"/>
                </a:cubicBezTo>
                <a:cubicBezTo>
                  <a:pt x="340496" y="396302"/>
                  <a:pt x="329616" y="396816"/>
                  <a:pt x="320091" y="399991"/>
                </a:cubicBezTo>
                <a:lnTo>
                  <a:pt x="305804" y="404753"/>
                </a:lnTo>
                <a:cubicBezTo>
                  <a:pt x="303698" y="404542"/>
                  <a:pt x="248654" y="411429"/>
                  <a:pt x="248654" y="385703"/>
                </a:cubicBezTo>
                <a:cubicBezTo>
                  <a:pt x="248654" y="379979"/>
                  <a:pt x="255004" y="376178"/>
                  <a:pt x="258179" y="371416"/>
                </a:cubicBezTo>
                <a:cubicBezTo>
                  <a:pt x="256591" y="358716"/>
                  <a:pt x="258712" y="344968"/>
                  <a:pt x="253416" y="333316"/>
                </a:cubicBezTo>
                <a:cubicBezTo>
                  <a:pt x="250131" y="326090"/>
                  <a:pt x="240393" y="324194"/>
                  <a:pt x="234366" y="319028"/>
                </a:cubicBezTo>
                <a:cubicBezTo>
                  <a:pt x="229252" y="314645"/>
                  <a:pt x="224391" y="309915"/>
                  <a:pt x="220079" y="304741"/>
                </a:cubicBezTo>
                <a:cubicBezTo>
                  <a:pt x="209495" y="292040"/>
                  <a:pt x="213201" y="287278"/>
                  <a:pt x="196266" y="280928"/>
                </a:cubicBezTo>
                <a:cubicBezTo>
                  <a:pt x="188687" y="278086"/>
                  <a:pt x="180391" y="277753"/>
                  <a:pt x="172454" y="276166"/>
                </a:cubicBezTo>
                <a:cubicBezTo>
                  <a:pt x="140329" y="244041"/>
                  <a:pt x="156658" y="251851"/>
                  <a:pt x="129591" y="242828"/>
                </a:cubicBezTo>
                <a:cubicBezTo>
                  <a:pt x="120066" y="246003"/>
                  <a:pt x="109530" y="247032"/>
                  <a:pt x="101016" y="252353"/>
                </a:cubicBezTo>
                <a:cubicBezTo>
                  <a:pt x="88408" y="260233"/>
                  <a:pt x="92253" y="274643"/>
                  <a:pt x="86729" y="285691"/>
                </a:cubicBezTo>
                <a:cubicBezTo>
                  <a:pt x="81610" y="295930"/>
                  <a:pt x="74029" y="304741"/>
                  <a:pt x="67679" y="314266"/>
                </a:cubicBezTo>
                <a:cubicBezTo>
                  <a:pt x="64504" y="319028"/>
                  <a:pt x="63273" y="325993"/>
                  <a:pt x="58154" y="328553"/>
                </a:cubicBezTo>
                <a:cubicBezTo>
                  <a:pt x="51804" y="331728"/>
                  <a:pt x="45696" y="335441"/>
                  <a:pt x="39104" y="338078"/>
                </a:cubicBezTo>
                <a:cubicBezTo>
                  <a:pt x="29782" y="341807"/>
                  <a:pt x="10529" y="347603"/>
                  <a:pt x="10529" y="347603"/>
                </a:cubicBezTo>
                <a:cubicBezTo>
                  <a:pt x="7354" y="353953"/>
                  <a:pt x="0" y="359625"/>
                  <a:pt x="1004" y="366653"/>
                </a:cubicBezTo>
                <a:cubicBezTo>
                  <a:pt x="1956" y="373321"/>
                  <a:pt x="10117" y="376629"/>
                  <a:pt x="15291" y="380941"/>
                </a:cubicBezTo>
                <a:cubicBezTo>
                  <a:pt x="40936" y="402312"/>
                  <a:pt x="51829" y="392055"/>
                  <a:pt x="96254" y="395228"/>
                </a:cubicBezTo>
                <a:cubicBezTo>
                  <a:pt x="155450" y="414963"/>
                  <a:pt x="69480" y="387789"/>
                  <a:pt x="239129" y="404753"/>
                </a:cubicBezTo>
                <a:cubicBezTo>
                  <a:pt x="244824" y="405323"/>
                  <a:pt x="248654" y="411103"/>
                  <a:pt x="253416" y="414278"/>
                </a:cubicBezTo>
                <a:cubicBezTo>
                  <a:pt x="266692" y="434193"/>
                  <a:pt x="269967" y="443151"/>
                  <a:pt x="286754" y="457141"/>
                </a:cubicBezTo>
                <a:cubicBezTo>
                  <a:pt x="291151" y="460805"/>
                  <a:pt x="296644" y="463002"/>
                  <a:pt x="301041" y="466666"/>
                </a:cubicBezTo>
                <a:cubicBezTo>
                  <a:pt x="324824" y="486484"/>
                  <a:pt x="304509" y="477346"/>
                  <a:pt x="329616" y="485716"/>
                </a:cubicBezTo>
                <a:cubicBezTo>
                  <a:pt x="338713" y="513004"/>
                  <a:pt x="327479" y="488340"/>
                  <a:pt x="353429" y="514291"/>
                </a:cubicBezTo>
                <a:cubicBezTo>
                  <a:pt x="370436" y="531298"/>
                  <a:pt x="367095" y="545093"/>
                  <a:pt x="396291" y="552391"/>
                </a:cubicBezTo>
                <a:cubicBezTo>
                  <a:pt x="402641" y="553978"/>
                  <a:pt x="409072" y="555272"/>
                  <a:pt x="415341" y="557153"/>
                </a:cubicBezTo>
                <a:cubicBezTo>
                  <a:pt x="424958" y="560038"/>
                  <a:pt x="443916" y="566678"/>
                  <a:pt x="443916" y="566678"/>
                </a:cubicBezTo>
                <a:cubicBezTo>
                  <a:pt x="447091" y="571441"/>
                  <a:pt x="453441" y="575242"/>
                  <a:pt x="453441" y="580966"/>
                </a:cubicBezTo>
                <a:cubicBezTo>
                  <a:pt x="453441" y="591006"/>
                  <a:pt x="443916" y="609541"/>
                  <a:pt x="443916" y="609541"/>
                </a:cubicBezTo>
                <a:cubicBezTo>
                  <a:pt x="452603" y="635603"/>
                  <a:pt x="446596" y="637075"/>
                  <a:pt x="467729" y="647641"/>
                </a:cubicBezTo>
                <a:cubicBezTo>
                  <a:pt x="472219" y="649886"/>
                  <a:pt x="477254" y="650816"/>
                  <a:pt x="482016" y="652403"/>
                </a:cubicBezTo>
                <a:cubicBezTo>
                  <a:pt x="494716" y="650816"/>
                  <a:pt x="507524" y="649931"/>
                  <a:pt x="520116" y="647641"/>
                </a:cubicBezTo>
                <a:cubicBezTo>
                  <a:pt x="525055" y="646743"/>
                  <a:pt x="519323" y="637322"/>
                  <a:pt x="524879" y="63335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3960475" y="2482200"/>
            <a:ext cx="840423" cy="786437"/>
          </a:xfrm>
          <a:custGeom>
            <a:avLst/>
            <a:gdLst>
              <a:gd name="connsiteX0" fmla="*/ 6770 w 816395"/>
              <a:gd name="connsiteY0" fmla="*/ 247650 h 819570"/>
              <a:gd name="connsiteX1" fmla="*/ 35345 w 816395"/>
              <a:gd name="connsiteY1" fmla="*/ 233363 h 819570"/>
              <a:gd name="connsiteX2" fmla="*/ 40108 w 816395"/>
              <a:gd name="connsiteY2" fmla="*/ 214313 h 819570"/>
              <a:gd name="connsiteX3" fmla="*/ 68683 w 816395"/>
              <a:gd name="connsiteY3" fmla="*/ 209550 h 819570"/>
              <a:gd name="connsiteX4" fmla="*/ 63920 w 816395"/>
              <a:gd name="connsiteY4" fmla="*/ 190500 h 819570"/>
              <a:gd name="connsiteX5" fmla="*/ 59158 w 816395"/>
              <a:gd name="connsiteY5" fmla="*/ 176213 h 819570"/>
              <a:gd name="connsiteX6" fmla="*/ 78208 w 816395"/>
              <a:gd name="connsiteY6" fmla="*/ 152400 h 819570"/>
              <a:gd name="connsiteX7" fmla="*/ 106783 w 816395"/>
              <a:gd name="connsiteY7" fmla="*/ 133350 h 819570"/>
              <a:gd name="connsiteX8" fmla="*/ 111545 w 816395"/>
              <a:gd name="connsiteY8" fmla="*/ 95250 h 819570"/>
              <a:gd name="connsiteX9" fmla="*/ 140120 w 816395"/>
              <a:gd name="connsiteY9" fmla="*/ 90488 h 819570"/>
              <a:gd name="connsiteX10" fmla="*/ 130595 w 816395"/>
              <a:gd name="connsiteY10" fmla="*/ 76200 h 819570"/>
              <a:gd name="connsiteX11" fmla="*/ 116308 w 816395"/>
              <a:gd name="connsiteY11" fmla="*/ 71438 h 819570"/>
              <a:gd name="connsiteX12" fmla="*/ 121070 w 816395"/>
              <a:gd name="connsiteY12" fmla="*/ 52388 h 819570"/>
              <a:gd name="connsiteX13" fmla="*/ 135358 w 816395"/>
              <a:gd name="connsiteY13" fmla="*/ 47625 h 819570"/>
              <a:gd name="connsiteX14" fmla="*/ 154408 w 816395"/>
              <a:gd name="connsiteY14" fmla="*/ 42863 h 819570"/>
              <a:gd name="connsiteX15" fmla="*/ 159170 w 816395"/>
              <a:gd name="connsiteY15" fmla="*/ 28575 h 819570"/>
              <a:gd name="connsiteX16" fmla="*/ 154408 w 816395"/>
              <a:gd name="connsiteY16" fmla="*/ 14288 h 819570"/>
              <a:gd name="connsiteX17" fmla="*/ 187745 w 816395"/>
              <a:gd name="connsiteY17" fmla="*/ 0 h 819570"/>
              <a:gd name="connsiteX18" fmla="*/ 225845 w 816395"/>
              <a:gd name="connsiteY18" fmla="*/ 9525 h 819570"/>
              <a:gd name="connsiteX19" fmla="*/ 235370 w 816395"/>
              <a:gd name="connsiteY19" fmla="*/ 23813 h 819570"/>
              <a:gd name="connsiteX20" fmla="*/ 263945 w 816395"/>
              <a:gd name="connsiteY20" fmla="*/ 42863 h 819570"/>
              <a:gd name="connsiteX21" fmla="*/ 278233 w 816395"/>
              <a:gd name="connsiteY21" fmla="*/ 52388 h 819570"/>
              <a:gd name="connsiteX22" fmla="*/ 292520 w 816395"/>
              <a:gd name="connsiteY22" fmla="*/ 66675 h 819570"/>
              <a:gd name="connsiteX23" fmla="*/ 297283 w 816395"/>
              <a:gd name="connsiteY23" fmla="*/ 80963 h 819570"/>
              <a:gd name="connsiteX24" fmla="*/ 325858 w 816395"/>
              <a:gd name="connsiteY24" fmla="*/ 95250 h 819570"/>
              <a:gd name="connsiteX25" fmla="*/ 340145 w 816395"/>
              <a:gd name="connsiteY25" fmla="*/ 147638 h 819570"/>
              <a:gd name="connsiteX26" fmla="*/ 383008 w 816395"/>
              <a:gd name="connsiteY26" fmla="*/ 166688 h 819570"/>
              <a:gd name="connsiteX27" fmla="*/ 392533 w 816395"/>
              <a:gd name="connsiteY27" fmla="*/ 180975 h 819570"/>
              <a:gd name="connsiteX28" fmla="*/ 406820 w 816395"/>
              <a:gd name="connsiteY28" fmla="*/ 190500 h 819570"/>
              <a:gd name="connsiteX29" fmla="*/ 411583 w 816395"/>
              <a:gd name="connsiteY29" fmla="*/ 204788 h 819570"/>
              <a:gd name="connsiteX30" fmla="*/ 435395 w 816395"/>
              <a:gd name="connsiteY30" fmla="*/ 228600 h 819570"/>
              <a:gd name="connsiteX31" fmla="*/ 525883 w 816395"/>
              <a:gd name="connsiteY31" fmla="*/ 233363 h 819570"/>
              <a:gd name="connsiteX32" fmla="*/ 530645 w 816395"/>
              <a:gd name="connsiteY32" fmla="*/ 252413 h 819570"/>
              <a:gd name="connsiteX33" fmla="*/ 549695 w 816395"/>
              <a:gd name="connsiteY33" fmla="*/ 280988 h 819570"/>
              <a:gd name="connsiteX34" fmla="*/ 554458 w 816395"/>
              <a:gd name="connsiteY34" fmla="*/ 319088 h 819570"/>
              <a:gd name="connsiteX35" fmla="*/ 583033 w 816395"/>
              <a:gd name="connsiteY35" fmla="*/ 328613 h 819570"/>
              <a:gd name="connsiteX36" fmla="*/ 559220 w 816395"/>
              <a:gd name="connsiteY36" fmla="*/ 376238 h 819570"/>
              <a:gd name="connsiteX37" fmla="*/ 549695 w 816395"/>
              <a:gd name="connsiteY37" fmla="*/ 390525 h 819570"/>
              <a:gd name="connsiteX38" fmla="*/ 554458 w 816395"/>
              <a:gd name="connsiteY38" fmla="*/ 419100 h 819570"/>
              <a:gd name="connsiteX39" fmla="*/ 583033 w 816395"/>
              <a:gd name="connsiteY39" fmla="*/ 428625 h 819570"/>
              <a:gd name="connsiteX40" fmla="*/ 606845 w 816395"/>
              <a:gd name="connsiteY40" fmla="*/ 409575 h 819570"/>
              <a:gd name="connsiteX41" fmla="*/ 621133 w 816395"/>
              <a:gd name="connsiteY41" fmla="*/ 404813 h 819570"/>
              <a:gd name="connsiteX42" fmla="*/ 663995 w 816395"/>
              <a:gd name="connsiteY42" fmla="*/ 400050 h 819570"/>
              <a:gd name="connsiteX43" fmla="*/ 711620 w 816395"/>
              <a:gd name="connsiteY43" fmla="*/ 395288 h 819570"/>
              <a:gd name="connsiteX44" fmla="*/ 725908 w 816395"/>
              <a:gd name="connsiteY44" fmla="*/ 390525 h 819570"/>
              <a:gd name="connsiteX45" fmla="*/ 778295 w 816395"/>
              <a:gd name="connsiteY45" fmla="*/ 376238 h 819570"/>
              <a:gd name="connsiteX46" fmla="*/ 792583 w 816395"/>
              <a:gd name="connsiteY46" fmla="*/ 385763 h 819570"/>
              <a:gd name="connsiteX47" fmla="*/ 802108 w 816395"/>
              <a:gd name="connsiteY47" fmla="*/ 423863 h 819570"/>
              <a:gd name="connsiteX48" fmla="*/ 806870 w 816395"/>
              <a:gd name="connsiteY48" fmla="*/ 457200 h 819570"/>
              <a:gd name="connsiteX49" fmla="*/ 816395 w 816395"/>
              <a:gd name="connsiteY49" fmla="*/ 490538 h 819570"/>
              <a:gd name="connsiteX50" fmla="*/ 811633 w 816395"/>
              <a:gd name="connsiteY50" fmla="*/ 519113 h 819570"/>
              <a:gd name="connsiteX51" fmla="*/ 764008 w 816395"/>
              <a:gd name="connsiteY51" fmla="*/ 533400 h 819570"/>
              <a:gd name="connsiteX52" fmla="*/ 744958 w 816395"/>
              <a:gd name="connsiteY52" fmla="*/ 528638 h 819570"/>
              <a:gd name="connsiteX53" fmla="*/ 735433 w 816395"/>
              <a:gd name="connsiteY53" fmla="*/ 514350 h 819570"/>
              <a:gd name="connsiteX54" fmla="*/ 706858 w 816395"/>
              <a:gd name="connsiteY54" fmla="*/ 495300 h 819570"/>
              <a:gd name="connsiteX55" fmla="*/ 663995 w 816395"/>
              <a:gd name="connsiteY55" fmla="*/ 504825 h 819570"/>
              <a:gd name="connsiteX56" fmla="*/ 640183 w 816395"/>
              <a:gd name="connsiteY56" fmla="*/ 533400 h 819570"/>
              <a:gd name="connsiteX57" fmla="*/ 654470 w 816395"/>
              <a:gd name="connsiteY57" fmla="*/ 542925 h 819570"/>
              <a:gd name="connsiteX58" fmla="*/ 697333 w 816395"/>
              <a:gd name="connsiteY58" fmla="*/ 552450 h 819570"/>
              <a:gd name="connsiteX59" fmla="*/ 725908 w 816395"/>
              <a:gd name="connsiteY59" fmla="*/ 566738 h 819570"/>
              <a:gd name="connsiteX60" fmla="*/ 711620 w 816395"/>
              <a:gd name="connsiteY60" fmla="*/ 581025 h 819570"/>
              <a:gd name="connsiteX61" fmla="*/ 668758 w 816395"/>
              <a:gd name="connsiteY61" fmla="*/ 604838 h 819570"/>
              <a:gd name="connsiteX62" fmla="*/ 635420 w 816395"/>
              <a:gd name="connsiteY62" fmla="*/ 619125 h 819570"/>
              <a:gd name="connsiteX63" fmla="*/ 606845 w 816395"/>
              <a:gd name="connsiteY63" fmla="*/ 642938 h 819570"/>
              <a:gd name="connsiteX64" fmla="*/ 563983 w 816395"/>
              <a:gd name="connsiteY64" fmla="*/ 666750 h 819570"/>
              <a:gd name="connsiteX65" fmla="*/ 549695 w 816395"/>
              <a:gd name="connsiteY65" fmla="*/ 676275 h 819570"/>
              <a:gd name="connsiteX66" fmla="*/ 502070 w 816395"/>
              <a:gd name="connsiteY66" fmla="*/ 700088 h 819570"/>
              <a:gd name="connsiteX67" fmla="*/ 478258 w 816395"/>
              <a:gd name="connsiteY67" fmla="*/ 733425 h 819570"/>
              <a:gd name="connsiteX68" fmla="*/ 449683 w 816395"/>
              <a:gd name="connsiteY68" fmla="*/ 742950 h 819570"/>
              <a:gd name="connsiteX69" fmla="*/ 435395 w 816395"/>
              <a:gd name="connsiteY69" fmla="*/ 747713 h 819570"/>
              <a:gd name="connsiteX70" fmla="*/ 406820 w 816395"/>
              <a:gd name="connsiteY70" fmla="*/ 771525 h 819570"/>
              <a:gd name="connsiteX71" fmla="*/ 387770 w 816395"/>
              <a:gd name="connsiteY71" fmla="*/ 819150 h 819570"/>
              <a:gd name="connsiteX72" fmla="*/ 363958 w 816395"/>
              <a:gd name="connsiteY72" fmla="*/ 814388 h 819570"/>
              <a:gd name="connsiteX73" fmla="*/ 359195 w 816395"/>
              <a:gd name="connsiteY73" fmla="*/ 795338 h 819570"/>
              <a:gd name="connsiteX74" fmla="*/ 344908 w 816395"/>
              <a:gd name="connsiteY74" fmla="*/ 790575 h 819570"/>
              <a:gd name="connsiteX75" fmla="*/ 244895 w 816395"/>
              <a:gd name="connsiteY75" fmla="*/ 790575 h 819570"/>
              <a:gd name="connsiteX76" fmla="*/ 254420 w 816395"/>
              <a:gd name="connsiteY76" fmla="*/ 771525 h 819570"/>
              <a:gd name="connsiteX77" fmla="*/ 259183 w 816395"/>
              <a:gd name="connsiteY77" fmla="*/ 747713 h 819570"/>
              <a:gd name="connsiteX78" fmla="*/ 259183 w 816395"/>
              <a:gd name="connsiteY78" fmla="*/ 690563 h 819570"/>
              <a:gd name="connsiteX79" fmla="*/ 230608 w 816395"/>
              <a:gd name="connsiteY79" fmla="*/ 681038 h 819570"/>
              <a:gd name="connsiteX80" fmla="*/ 225845 w 816395"/>
              <a:gd name="connsiteY80" fmla="*/ 666750 h 819570"/>
              <a:gd name="connsiteX81" fmla="*/ 244895 w 816395"/>
              <a:gd name="connsiteY81" fmla="*/ 657225 h 819570"/>
              <a:gd name="connsiteX82" fmla="*/ 273470 w 816395"/>
              <a:gd name="connsiteY82" fmla="*/ 647700 h 819570"/>
              <a:gd name="connsiteX83" fmla="*/ 287758 w 816395"/>
              <a:gd name="connsiteY83" fmla="*/ 642938 h 819570"/>
              <a:gd name="connsiteX84" fmla="*/ 302045 w 816395"/>
              <a:gd name="connsiteY84" fmla="*/ 638175 h 819570"/>
              <a:gd name="connsiteX85" fmla="*/ 335383 w 816395"/>
              <a:gd name="connsiteY85" fmla="*/ 628650 h 819570"/>
              <a:gd name="connsiteX86" fmla="*/ 344908 w 816395"/>
              <a:gd name="connsiteY86" fmla="*/ 614363 h 819570"/>
              <a:gd name="connsiteX87" fmla="*/ 344908 w 816395"/>
              <a:gd name="connsiteY87" fmla="*/ 571500 h 819570"/>
              <a:gd name="connsiteX88" fmla="*/ 316333 w 816395"/>
              <a:gd name="connsiteY88" fmla="*/ 561975 h 819570"/>
              <a:gd name="connsiteX89" fmla="*/ 302045 w 816395"/>
              <a:gd name="connsiteY89" fmla="*/ 552450 h 819570"/>
              <a:gd name="connsiteX90" fmla="*/ 268708 w 816395"/>
              <a:gd name="connsiteY90" fmla="*/ 519113 h 819570"/>
              <a:gd name="connsiteX91" fmla="*/ 225845 w 816395"/>
              <a:gd name="connsiteY91" fmla="*/ 495300 h 819570"/>
              <a:gd name="connsiteX92" fmla="*/ 211558 w 816395"/>
              <a:gd name="connsiteY92" fmla="*/ 490538 h 819570"/>
              <a:gd name="connsiteX93" fmla="*/ 182983 w 816395"/>
              <a:gd name="connsiteY93" fmla="*/ 471488 h 819570"/>
              <a:gd name="connsiteX94" fmla="*/ 173458 w 816395"/>
              <a:gd name="connsiteY94" fmla="*/ 457200 h 819570"/>
              <a:gd name="connsiteX95" fmla="*/ 163933 w 816395"/>
              <a:gd name="connsiteY95" fmla="*/ 428625 h 819570"/>
              <a:gd name="connsiteX96" fmla="*/ 149645 w 816395"/>
              <a:gd name="connsiteY96" fmla="*/ 414338 h 819570"/>
              <a:gd name="connsiteX97" fmla="*/ 135358 w 816395"/>
              <a:gd name="connsiteY97" fmla="*/ 385763 h 819570"/>
              <a:gd name="connsiteX98" fmla="*/ 130595 w 816395"/>
              <a:gd name="connsiteY98" fmla="*/ 371475 h 819570"/>
              <a:gd name="connsiteX99" fmla="*/ 106783 w 816395"/>
              <a:gd name="connsiteY99" fmla="*/ 342900 h 819570"/>
              <a:gd name="connsiteX100" fmla="*/ 92495 w 816395"/>
              <a:gd name="connsiteY100" fmla="*/ 338138 h 819570"/>
              <a:gd name="connsiteX101" fmla="*/ 59158 w 816395"/>
              <a:gd name="connsiteY101" fmla="*/ 314325 h 819570"/>
              <a:gd name="connsiteX102" fmla="*/ 30583 w 816395"/>
              <a:gd name="connsiteY102" fmla="*/ 304800 h 819570"/>
              <a:gd name="connsiteX103" fmla="*/ 6770 w 816395"/>
              <a:gd name="connsiteY103" fmla="*/ 295275 h 819570"/>
              <a:gd name="connsiteX104" fmla="*/ 6770 w 816395"/>
              <a:gd name="connsiteY104" fmla="*/ 247650 h 8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16395" h="819570">
                <a:moveTo>
                  <a:pt x="6770" y="247650"/>
                </a:moveTo>
                <a:cubicBezTo>
                  <a:pt x="11532" y="237331"/>
                  <a:pt x="30069" y="241278"/>
                  <a:pt x="35345" y="233363"/>
                </a:cubicBezTo>
                <a:cubicBezTo>
                  <a:pt x="38976" y="227917"/>
                  <a:pt x="34782" y="218117"/>
                  <a:pt x="40108" y="214313"/>
                </a:cubicBezTo>
                <a:cubicBezTo>
                  <a:pt x="47966" y="208700"/>
                  <a:pt x="59158" y="211138"/>
                  <a:pt x="68683" y="209550"/>
                </a:cubicBezTo>
                <a:cubicBezTo>
                  <a:pt x="67095" y="203200"/>
                  <a:pt x="65718" y="196794"/>
                  <a:pt x="63920" y="190500"/>
                </a:cubicBezTo>
                <a:cubicBezTo>
                  <a:pt x="62541" y="185673"/>
                  <a:pt x="59158" y="181233"/>
                  <a:pt x="59158" y="176213"/>
                </a:cubicBezTo>
                <a:cubicBezTo>
                  <a:pt x="59158" y="159272"/>
                  <a:pt x="67236" y="161543"/>
                  <a:pt x="78208" y="152400"/>
                </a:cubicBezTo>
                <a:cubicBezTo>
                  <a:pt x="101992" y="132581"/>
                  <a:pt x="81673" y="141721"/>
                  <a:pt x="106783" y="133350"/>
                </a:cubicBezTo>
                <a:cubicBezTo>
                  <a:pt x="108370" y="120650"/>
                  <a:pt x="103687" y="105353"/>
                  <a:pt x="111545" y="95250"/>
                </a:cubicBezTo>
                <a:cubicBezTo>
                  <a:pt x="117473" y="87628"/>
                  <a:pt x="133292" y="97316"/>
                  <a:pt x="140120" y="90488"/>
                </a:cubicBezTo>
                <a:cubicBezTo>
                  <a:pt x="144167" y="86441"/>
                  <a:pt x="135065" y="79776"/>
                  <a:pt x="130595" y="76200"/>
                </a:cubicBezTo>
                <a:cubicBezTo>
                  <a:pt x="126675" y="73064"/>
                  <a:pt x="121070" y="73025"/>
                  <a:pt x="116308" y="71438"/>
                </a:cubicBezTo>
                <a:cubicBezTo>
                  <a:pt x="117895" y="65088"/>
                  <a:pt x="116981" y="57499"/>
                  <a:pt x="121070" y="52388"/>
                </a:cubicBezTo>
                <a:cubicBezTo>
                  <a:pt x="124206" y="48468"/>
                  <a:pt x="130531" y="49004"/>
                  <a:pt x="135358" y="47625"/>
                </a:cubicBezTo>
                <a:cubicBezTo>
                  <a:pt x="141652" y="45827"/>
                  <a:pt x="148058" y="44450"/>
                  <a:pt x="154408" y="42863"/>
                </a:cubicBezTo>
                <a:cubicBezTo>
                  <a:pt x="155995" y="38100"/>
                  <a:pt x="159170" y="33595"/>
                  <a:pt x="159170" y="28575"/>
                </a:cubicBezTo>
                <a:cubicBezTo>
                  <a:pt x="159170" y="23555"/>
                  <a:pt x="151825" y="18592"/>
                  <a:pt x="154408" y="14288"/>
                </a:cubicBezTo>
                <a:cubicBezTo>
                  <a:pt x="157350" y="9385"/>
                  <a:pt x="181288" y="2153"/>
                  <a:pt x="187745" y="0"/>
                </a:cubicBezTo>
                <a:cubicBezTo>
                  <a:pt x="188927" y="236"/>
                  <a:pt x="220965" y="5621"/>
                  <a:pt x="225845" y="9525"/>
                </a:cubicBezTo>
                <a:cubicBezTo>
                  <a:pt x="230315" y="13101"/>
                  <a:pt x="231062" y="20044"/>
                  <a:pt x="235370" y="23813"/>
                </a:cubicBezTo>
                <a:cubicBezTo>
                  <a:pt x="243985" y="31351"/>
                  <a:pt x="254420" y="36513"/>
                  <a:pt x="263945" y="42863"/>
                </a:cubicBezTo>
                <a:cubicBezTo>
                  <a:pt x="268708" y="46038"/>
                  <a:pt x="274186" y="48341"/>
                  <a:pt x="278233" y="52388"/>
                </a:cubicBezTo>
                <a:lnTo>
                  <a:pt x="292520" y="66675"/>
                </a:lnTo>
                <a:cubicBezTo>
                  <a:pt x="294108" y="71438"/>
                  <a:pt x="294147" y="77043"/>
                  <a:pt x="297283" y="80963"/>
                </a:cubicBezTo>
                <a:cubicBezTo>
                  <a:pt x="303998" y="89357"/>
                  <a:pt x="316445" y="92113"/>
                  <a:pt x="325858" y="95250"/>
                </a:cubicBezTo>
                <a:cubicBezTo>
                  <a:pt x="327022" y="101071"/>
                  <a:pt x="334965" y="145911"/>
                  <a:pt x="340145" y="147638"/>
                </a:cubicBezTo>
                <a:cubicBezTo>
                  <a:pt x="374150" y="158973"/>
                  <a:pt x="360366" y="151594"/>
                  <a:pt x="383008" y="166688"/>
                </a:cubicBezTo>
                <a:cubicBezTo>
                  <a:pt x="386183" y="171450"/>
                  <a:pt x="388486" y="176928"/>
                  <a:pt x="392533" y="180975"/>
                </a:cubicBezTo>
                <a:cubicBezTo>
                  <a:pt x="396580" y="185022"/>
                  <a:pt x="403244" y="186031"/>
                  <a:pt x="406820" y="190500"/>
                </a:cubicBezTo>
                <a:cubicBezTo>
                  <a:pt x="409956" y="194420"/>
                  <a:pt x="409338" y="200298"/>
                  <a:pt x="411583" y="204788"/>
                </a:cubicBezTo>
                <a:cubicBezTo>
                  <a:pt x="415455" y="212531"/>
                  <a:pt x="425174" y="227206"/>
                  <a:pt x="435395" y="228600"/>
                </a:cubicBezTo>
                <a:cubicBezTo>
                  <a:pt x="465322" y="232681"/>
                  <a:pt x="495720" y="231775"/>
                  <a:pt x="525883" y="233363"/>
                </a:cubicBezTo>
                <a:cubicBezTo>
                  <a:pt x="527470" y="239713"/>
                  <a:pt x="527718" y="246559"/>
                  <a:pt x="530645" y="252413"/>
                </a:cubicBezTo>
                <a:cubicBezTo>
                  <a:pt x="535764" y="262652"/>
                  <a:pt x="549695" y="280988"/>
                  <a:pt x="549695" y="280988"/>
                </a:cubicBezTo>
                <a:cubicBezTo>
                  <a:pt x="551283" y="293688"/>
                  <a:pt x="547118" y="308603"/>
                  <a:pt x="554458" y="319088"/>
                </a:cubicBezTo>
                <a:cubicBezTo>
                  <a:pt x="560216" y="327313"/>
                  <a:pt x="583033" y="328613"/>
                  <a:pt x="583033" y="328613"/>
                </a:cubicBezTo>
                <a:cubicBezTo>
                  <a:pt x="575493" y="358768"/>
                  <a:pt x="581901" y="342217"/>
                  <a:pt x="559220" y="376238"/>
                </a:cubicBezTo>
                <a:lnTo>
                  <a:pt x="549695" y="390525"/>
                </a:lnTo>
                <a:cubicBezTo>
                  <a:pt x="551283" y="400050"/>
                  <a:pt x="548099" y="411833"/>
                  <a:pt x="554458" y="419100"/>
                </a:cubicBezTo>
                <a:cubicBezTo>
                  <a:pt x="561070" y="426656"/>
                  <a:pt x="583033" y="428625"/>
                  <a:pt x="583033" y="428625"/>
                </a:cubicBezTo>
                <a:cubicBezTo>
                  <a:pt x="618945" y="416655"/>
                  <a:pt x="576070" y="434195"/>
                  <a:pt x="606845" y="409575"/>
                </a:cubicBezTo>
                <a:cubicBezTo>
                  <a:pt x="610765" y="406439"/>
                  <a:pt x="616370" y="406400"/>
                  <a:pt x="621133" y="404813"/>
                </a:cubicBezTo>
                <a:cubicBezTo>
                  <a:pt x="648525" y="386551"/>
                  <a:pt x="621220" y="400050"/>
                  <a:pt x="663995" y="400050"/>
                </a:cubicBezTo>
                <a:cubicBezTo>
                  <a:pt x="679949" y="400050"/>
                  <a:pt x="695745" y="396875"/>
                  <a:pt x="711620" y="395288"/>
                </a:cubicBezTo>
                <a:cubicBezTo>
                  <a:pt x="716383" y="393700"/>
                  <a:pt x="721065" y="391846"/>
                  <a:pt x="725908" y="390525"/>
                </a:cubicBezTo>
                <a:cubicBezTo>
                  <a:pt x="785005" y="374407"/>
                  <a:pt x="745405" y="387201"/>
                  <a:pt x="778295" y="376238"/>
                </a:cubicBezTo>
                <a:cubicBezTo>
                  <a:pt x="783058" y="379413"/>
                  <a:pt x="789007" y="381293"/>
                  <a:pt x="792583" y="385763"/>
                </a:cubicBezTo>
                <a:cubicBezTo>
                  <a:pt x="796456" y="390604"/>
                  <a:pt x="801921" y="422743"/>
                  <a:pt x="802108" y="423863"/>
                </a:cubicBezTo>
                <a:cubicBezTo>
                  <a:pt x="803953" y="434935"/>
                  <a:pt x="804862" y="446156"/>
                  <a:pt x="806870" y="457200"/>
                </a:cubicBezTo>
                <a:cubicBezTo>
                  <a:pt x="809261" y="470349"/>
                  <a:pt x="812317" y="478302"/>
                  <a:pt x="816395" y="490538"/>
                </a:cubicBezTo>
                <a:cubicBezTo>
                  <a:pt x="814808" y="500063"/>
                  <a:pt x="815951" y="510476"/>
                  <a:pt x="811633" y="519113"/>
                </a:cubicBezTo>
                <a:cubicBezTo>
                  <a:pt x="804969" y="532441"/>
                  <a:pt x="769744" y="532581"/>
                  <a:pt x="764008" y="533400"/>
                </a:cubicBezTo>
                <a:cubicBezTo>
                  <a:pt x="757658" y="531813"/>
                  <a:pt x="750404" y="532269"/>
                  <a:pt x="744958" y="528638"/>
                </a:cubicBezTo>
                <a:cubicBezTo>
                  <a:pt x="740195" y="525463"/>
                  <a:pt x="739097" y="518747"/>
                  <a:pt x="735433" y="514350"/>
                </a:cubicBezTo>
                <a:cubicBezTo>
                  <a:pt x="721713" y="497886"/>
                  <a:pt x="724465" y="501170"/>
                  <a:pt x="706858" y="495300"/>
                </a:cubicBezTo>
                <a:cubicBezTo>
                  <a:pt x="703406" y="495875"/>
                  <a:pt x="671809" y="499616"/>
                  <a:pt x="663995" y="504825"/>
                </a:cubicBezTo>
                <a:cubicBezTo>
                  <a:pt x="652997" y="512157"/>
                  <a:pt x="647210" y="522860"/>
                  <a:pt x="640183" y="533400"/>
                </a:cubicBezTo>
                <a:cubicBezTo>
                  <a:pt x="644945" y="536575"/>
                  <a:pt x="649351" y="540365"/>
                  <a:pt x="654470" y="542925"/>
                </a:cubicBezTo>
                <a:cubicBezTo>
                  <a:pt x="666196" y="548788"/>
                  <a:pt x="686354" y="550620"/>
                  <a:pt x="697333" y="552450"/>
                </a:cubicBezTo>
                <a:cubicBezTo>
                  <a:pt x="700856" y="553625"/>
                  <a:pt x="725908" y="560584"/>
                  <a:pt x="725908" y="566738"/>
                </a:cubicBezTo>
                <a:cubicBezTo>
                  <a:pt x="725908" y="573473"/>
                  <a:pt x="716936" y="576890"/>
                  <a:pt x="711620" y="581025"/>
                </a:cubicBezTo>
                <a:cubicBezTo>
                  <a:pt x="657562" y="623069"/>
                  <a:pt x="703248" y="587592"/>
                  <a:pt x="668758" y="604838"/>
                </a:cubicBezTo>
                <a:cubicBezTo>
                  <a:pt x="635873" y="621281"/>
                  <a:pt x="675061" y="609216"/>
                  <a:pt x="635420" y="619125"/>
                </a:cubicBezTo>
                <a:cubicBezTo>
                  <a:pt x="584361" y="653165"/>
                  <a:pt x="661857" y="600151"/>
                  <a:pt x="606845" y="642938"/>
                </a:cubicBezTo>
                <a:cubicBezTo>
                  <a:pt x="582281" y="662044"/>
                  <a:pt x="585540" y="659565"/>
                  <a:pt x="563983" y="666750"/>
                </a:cubicBezTo>
                <a:cubicBezTo>
                  <a:pt x="559220" y="669925"/>
                  <a:pt x="554926" y="673950"/>
                  <a:pt x="549695" y="676275"/>
                </a:cubicBezTo>
                <a:cubicBezTo>
                  <a:pt x="521783" y="688680"/>
                  <a:pt x="522675" y="679483"/>
                  <a:pt x="502070" y="700088"/>
                </a:cubicBezTo>
                <a:cubicBezTo>
                  <a:pt x="492811" y="709347"/>
                  <a:pt x="489504" y="725928"/>
                  <a:pt x="478258" y="733425"/>
                </a:cubicBezTo>
                <a:cubicBezTo>
                  <a:pt x="469904" y="738994"/>
                  <a:pt x="459208" y="739775"/>
                  <a:pt x="449683" y="742950"/>
                </a:cubicBezTo>
                <a:cubicBezTo>
                  <a:pt x="444920" y="744538"/>
                  <a:pt x="439572" y="744928"/>
                  <a:pt x="435395" y="747713"/>
                </a:cubicBezTo>
                <a:cubicBezTo>
                  <a:pt x="415504" y="760974"/>
                  <a:pt x="425155" y="753191"/>
                  <a:pt x="406820" y="771525"/>
                </a:cubicBezTo>
                <a:cubicBezTo>
                  <a:pt x="395050" y="806835"/>
                  <a:pt x="401785" y="791120"/>
                  <a:pt x="387770" y="819150"/>
                </a:cubicBezTo>
                <a:cubicBezTo>
                  <a:pt x="379833" y="817563"/>
                  <a:pt x="370176" y="819570"/>
                  <a:pt x="363958" y="814388"/>
                </a:cubicBezTo>
                <a:cubicBezTo>
                  <a:pt x="358930" y="810198"/>
                  <a:pt x="363284" y="800449"/>
                  <a:pt x="359195" y="795338"/>
                </a:cubicBezTo>
                <a:cubicBezTo>
                  <a:pt x="356059" y="791418"/>
                  <a:pt x="349670" y="792163"/>
                  <a:pt x="344908" y="790575"/>
                </a:cubicBezTo>
                <a:cubicBezTo>
                  <a:pt x="313718" y="795031"/>
                  <a:pt x="274720" y="803002"/>
                  <a:pt x="244895" y="790575"/>
                </a:cubicBezTo>
                <a:cubicBezTo>
                  <a:pt x="238342" y="787844"/>
                  <a:pt x="251245" y="777875"/>
                  <a:pt x="254420" y="771525"/>
                </a:cubicBezTo>
                <a:cubicBezTo>
                  <a:pt x="256008" y="763588"/>
                  <a:pt x="257220" y="755566"/>
                  <a:pt x="259183" y="747713"/>
                </a:cubicBezTo>
                <a:cubicBezTo>
                  <a:pt x="264345" y="727066"/>
                  <a:pt x="276370" y="717571"/>
                  <a:pt x="259183" y="690563"/>
                </a:cubicBezTo>
                <a:cubicBezTo>
                  <a:pt x="253793" y="682092"/>
                  <a:pt x="230608" y="681038"/>
                  <a:pt x="230608" y="681038"/>
                </a:cubicBezTo>
                <a:cubicBezTo>
                  <a:pt x="229020" y="676275"/>
                  <a:pt x="223262" y="671055"/>
                  <a:pt x="225845" y="666750"/>
                </a:cubicBezTo>
                <a:cubicBezTo>
                  <a:pt x="229498" y="660662"/>
                  <a:pt x="238303" y="659862"/>
                  <a:pt x="244895" y="657225"/>
                </a:cubicBezTo>
                <a:cubicBezTo>
                  <a:pt x="254217" y="653496"/>
                  <a:pt x="263945" y="650875"/>
                  <a:pt x="273470" y="647700"/>
                </a:cubicBezTo>
                <a:lnTo>
                  <a:pt x="287758" y="642938"/>
                </a:lnTo>
                <a:cubicBezTo>
                  <a:pt x="292520" y="641351"/>
                  <a:pt x="297175" y="639392"/>
                  <a:pt x="302045" y="638175"/>
                </a:cubicBezTo>
                <a:cubicBezTo>
                  <a:pt x="325965" y="632196"/>
                  <a:pt x="314886" y="635483"/>
                  <a:pt x="335383" y="628650"/>
                </a:cubicBezTo>
                <a:cubicBezTo>
                  <a:pt x="338558" y="623888"/>
                  <a:pt x="342348" y="619482"/>
                  <a:pt x="344908" y="614363"/>
                </a:cubicBezTo>
                <a:cubicBezTo>
                  <a:pt x="350721" y="602736"/>
                  <a:pt x="354346" y="582287"/>
                  <a:pt x="344908" y="571500"/>
                </a:cubicBezTo>
                <a:cubicBezTo>
                  <a:pt x="338297" y="563944"/>
                  <a:pt x="324687" y="567544"/>
                  <a:pt x="316333" y="561975"/>
                </a:cubicBezTo>
                <a:lnTo>
                  <a:pt x="302045" y="552450"/>
                </a:lnTo>
                <a:cubicBezTo>
                  <a:pt x="280210" y="519698"/>
                  <a:pt x="293855" y="527495"/>
                  <a:pt x="268708" y="519113"/>
                </a:cubicBezTo>
                <a:cubicBezTo>
                  <a:pt x="247321" y="497726"/>
                  <a:pt x="260809" y="506955"/>
                  <a:pt x="225845" y="495300"/>
                </a:cubicBezTo>
                <a:lnTo>
                  <a:pt x="211558" y="490538"/>
                </a:lnTo>
                <a:cubicBezTo>
                  <a:pt x="202033" y="484188"/>
                  <a:pt x="189333" y="481013"/>
                  <a:pt x="182983" y="471488"/>
                </a:cubicBezTo>
                <a:cubicBezTo>
                  <a:pt x="179808" y="466725"/>
                  <a:pt x="175783" y="462431"/>
                  <a:pt x="173458" y="457200"/>
                </a:cubicBezTo>
                <a:cubicBezTo>
                  <a:pt x="169380" y="448025"/>
                  <a:pt x="171033" y="435724"/>
                  <a:pt x="163933" y="428625"/>
                </a:cubicBezTo>
                <a:lnTo>
                  <a:pt x="149645" y="414338"/>
                </a:lnTo>
                <a:cubicBezTo>
                  <a:pt x="137678" y="378431"/>
                  <a:pt x="153819" y="422685"/>
                  <a:pt x="135358" y="385763"/>
                </a:cubicBezTo>
                <a:cubicBezTo>
                  <a:pt x="133113" y="381273"/>
                  <a:pt x="132840" y="375965"/>
                  <a:pt x="130595" y="371475"/>
                </a:cubicBezTo>
                <a:cubicBezTo>
                  <a:pt x="126203" y="362691"/>
                  <a:pt x="114681" y="348165"/>
                  <a:pt x="106783" y="342900"/>
                </a:cubicBezTo>
                <a:cubicBezTo>
                  <a:pt x="102606" y="340115"/>
                  <a:pt x="97258" y="339725"/>
                  <a:pt x="92495" y="338138"/>
                </a:cubicBezTo>
                <a:cubicBezTo>
                  <a:pt x="89937" y="336220"/>
                  <a:pt x="64855" y="316857"/>
                  <a:pt x="59158" y="314325"/>
                </a:cubicBezTo>
                <a:cubicBezTo>
                  <a:pt x="49983" y="310247"/>
                  <a:pt x="39905" y="308529"/>
                  <a:pt x="30583" y="304800"/>
                </a:cubicBezTo>
                <a:lnTo>
                  <a:pt x="6770" y="295275"/>
                </a:lnTo>
                <a:cubicBezTo>
                  <a:pt x="0" y="274964"/>
                  <a:pt x="2008" y="257969"/>
                  <a:pt x="6770" y="24765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3374180" y="1467711"/>
            <a:ext cx="1046717" cy="1247403"/>
          </a:xfrm>
          <a:custGeom>
            <a:avLst/>
            <a:gdLst>
              <a:gd name="connsiteX0" fmla="*/ 569118 w 1016793"/>
              <a:gd name="connsiteY0" fmla="*/ 1299960 h 1299960"/>
              <a:gd name="connsiteX1" fmla="*/ 542925 w 1016793"/>
              <a:gd name="connsiteY1" fmla="*/ 1288053 h 1299960"/>
              <a:gd name="connsiteX2" fmla="*/ 535781 w 1016793"/>
              <a:gd name="connsiteY2" fmla="*/ 1283291 h 1299960"/>
              <a:gd name="connsiteX3" fmla="*/ 531018 w 1016793"/>
              <a:gd name="connsiteY3" fmla="*/ 1276147 h 1299960"/>
              <a:gd name="connsiteX4" fmla="*/ 514350 w 1016793"/>
              <a:gd name="connsiteY4" fmla="*/ 1266622 h 1299960"/>
              <a:gd name="connsiteX5" fmla="*/ 492918 w 1016793"/>
              <a:gd name="connsiteY5" fmla="*/ 1254716 h 1299960"/>
              <a:gd name="connsiteX6" fmla="*/ 402431 w 1016793"/>
              <a:gd name="connsiteY6" fmla="*/ 1254716 h 1299960"/>
              <a:gd name="connsiteX7" fmla="*/ 388143 w 1016793"/>
              <a:gd name="connsiteY7" fmla="*/ 1249953 h 1299960"/>
              <a:gd name="connsiteX8" fmla="*/ 381000 w 1016793"/>
              <a:gd name="connsiteY8" fmla="*/ 1247572 h 1299960"/>
              <a:gd name="connsiteX9" fmla="*/ 381000 w 1016793"/>
              <a:gd name="connsiteY9" fmla="*/ 1247572 h 1299960"/>
              <a:gd name="connsiteX10" fmla="*/ 357187 w 1016793"/>
              <a:gd name="connsiteY10" fmla="*/ 1245191 h 1299960"/>
              <a:gd name="connsiteX11" fmla="*/ 342900 w 1016793"/>
              <a:gd name="connsiteY11" fmla="*/ 1240428 h 1299960"/>
              <a:gd name="connsiteX12" fmla="*/ 335756 w 1016793"/>
              <a:gd name="connsiteY12" fmla="*/ 1233285 h 1299960"/>
              <a:gd name="connsiteX13" fmla="*/ 314325 w 1016793"/>
              <a:gd name="connsiteY13" fmla="*/ 1230903 h 1299960"/>
              <a:gd name="connsiteX14" fmla="*/ 276225 w 1016793"/>
              <a:gd name="connsiteY14" fmla="*/ 1223760 h 1299960"/>
              <a:gd name="connsiteX15" fmla="*/ 271462 w 1016793"/>
              <a:gd name="connsiteY15" fmla="*/ 1214235 h 1299960"/>
              <a:gd name="connsiteX16" fmla="*/ 266700 w 1016793"/>
              <a:gd name="connsiteY16" fmla="*/ 1207091 h 1299960"/>
              <a:gd name="connsiteX17" fmla="*/ 273843 w 1016793"/>
              <a:gd name="connsiteY17" fmla="*/ 1173753 h 1299960"/>
              <a:gd name="connsiteX18" fmla="*/ 280987 w 1016793"/>
              <a:gd name="connsiteY18" fmla="*/ 1130891 h 1299960"/>
              <a:gd name="connsiteX19" fmla="*/ 283368 w 1016793"/>
              <a:gd name="connsiteY19" fmla="*/ 1109460 h 1299960"/>
              <a:gd name="connsiteX20" fmla="*/ 288131 w 1016793"/>
              <a:gd name="connsiteY20" fmla="*/ 1095172 h 1299960"/>
              <a:gd name="connsiteX21" fmla="*/ 290512 w 1016793"/>
              <a:gd name="connsiteY21" fmla="*/ 1085647 h 1299960"/>
              <a:gd name="connsiteX22" fmla="*/ 288131 w 1016793"/>
              <a:gd name="connsiteY22" fmla="*/ 1007066 h 1299960"/>
              <a:gd name="connsiteX23" fmla="*/ 285750 w 1016793"/>
              <a:gd name="connsiteY23" fmla="*/ 992778 h 1299960"/>
              <a:gd name="connsiteX24" fmla="*/ 280987 w 1016793"/>
              <a:gd name="connsiteY24" fmla="*/ 985635 h 1299960"/>
              <a:gd name="connsiteX25" fmla="*/ 276225 w 1016793"/>
              <a:gd name="connsiteY25" fmla="*/ 976110 h 1299960"/>
              <a:gd name="connsiteX26" fmla="*/ 271462 w 1016793"/>
              <a:gd name="connsiteY26" fmla="*/ 961822 h 1299960"/>
              <a:gd name="connsiteX27" fmla="*/ 269081 w 1016793"/>
              <a:gd name="connsiteY27" fmla="*/ 949916 h 1299960"/>
              <a:gd name="connsiteX28" fmla="*/ 261937 w 1016793"/>
              <a:gd name="connsiteY28" fmla="*/ 945153 h 1299960"/>
              <a:gd name="connsiteX29" fmla="*/ 254793 w 1016793"/>
              <a:gd name="connsiteY29" fmla="*/ 968966 h 1299960"/>
              <a:gd name="connsiteX30" fmla="*/ 240506 w 1016793"/>
              <a:gd name="connsiteY30" fmla="*/ 978491 h 1299960"/>
              <a:gd name="connsiteX31" fmla="*/ 216693 w 1016793"/>
              <a:gd name="connsiteY31" fmla="*/ 997541 h 1299960"/>
              <a:gd name="connsiteX32" fmla="*/ 202406 w 1016793"/>
              <a:gd name="connsiteY32" fmla="*/ 1002303 h 1299960"/>
              <a:gd name="connsiteX33" fmla="*/ 195262 w 1016793"/>
              <a:gd name="connsiteY33" fmla="*/ 1004685 h 1299960"/>
              <a:gd name="connsiteX34" fmla="*/ 152400 w 1016793"/>
              <a:gd name="connsiteY34" fmla="*/ 1002303 h 1299960"/>
              <a:gd name="connsiteX35" fmla="*/ 147637 w 1016793"/>
              <a:gd name="connsiteY35" fmla="*/ 988016 h 1299960"/>
              <a:gd name="connsiteX36" fmla="*/ 154781 w 1016793"/>
              <a:gd name="connsiteY36" fmla="*/ 985635 h 1299960"/>
              <a:gd name="connsiteX37" fmla="*/ 157162 w 1016793"/>
              <a:gd name="connsiteY37" fmla="*/ 978491 h 1299960"/>
              <a:gd name="connsiteX38" fmla="*/ 154781 w 1016793"/>
              <a:gd name="connsiteY38" fmla="*/ 940391 h 1299960"/>
              <a:gd name="connsiteX39" fmla="*/ 138112 w 1016793"/>
              <a:gd name="connsiteY39" fmla="*/ 933247 h 1299960"/>
              <a:gd name="connsiteX40" fmla="*/ 128587 w 1016793"/>
              <a:gd name="connsiteY40" fmla="*/ 938010 h 1299960"/>
              <a:gd name="connsiteX41" fmla="*/ 121443 w 1016793"/>
              <a:gd name="connsiteY41" fmla="*/ 952297 h 1299960"/>
              <a:gd name="connsiteX42" fmla="*/ 114300 w 1016793"/>
              <a:gd name="connsiteY42" fmla="*/ 959441 h 1299960"/>
              <a:gd name="connsiteX43" fmla="*/ 85725 w 1016793"/>
              <a:gd name="connsiteY43" fmla="*/ 957060 h 1299960"/>
              <a:gd name="connsiteX44" fmla="*/ 64293 w 1016793"/>
              <a:gd name="connsiteY44" fmla="*/ 942772 h 1299960"/>
              <a:gd name="connsiteX45" fmla="*/ 59531 w 1016793"/>
              <a:gd name="connsiteY45" fmla="*/ 935628 h 1299960"/>
              <a:gd name="connsiteX46" fmla="*/ 61912 w 1016793"/>
              <a:gd name="connsiteY46" fmla="*/ 926103 h 1299960"/>
              <a:gd name="connsiteX47" fmla="*/ 69056 w 1016793"/>
              <a:gd name="connsiteY47" fmla="*/ 921341 h 1299960"/>
              <a:gd name="connsiteX48" fmla="*/ 76200 w 1016793"/>
              <a:gd name="connsiteY48" fmla="*/ 914197 h 1299960"/>
              <a:gd name="connsiteX49" fmla="*/ 100012 w 1016793"/>
              <a:gd name="connsiteY49" fmla="*/ 899910 h 1299960"/>
              <a:gd name="connsiteX50" fmla="*/ 109537 w 1016793"/>
              <a:gd name="connsiteY50" fmla="*/ 885622 h 1299960"/>
              <a:gd name="connsiteX51" fmla="*/ 114300 w 1016793"/>
              <a:gd name="connsiteY51" fmla="*/ 878478 h 1299960"/>
              <a:gd name="connsiteX52" fmla="*/ 116681 w 1016793"/>
              <a:gd name="connsiteY52" fmla="*/ 871335 h 1299960"/>
              <a:gd name="connsiteX53" fmla="*/ 119062 w 1016793"/>
              <a:gd name="connsiteY53" fmla="*/ 861810 h 1299960"/>
              <a:gd name="connsiteX54" fmla="*/ 123825 w 1016793"/>
              <a:gd name="connsiteY54" fmla="*/ 854666 h 1299960"/>
              <a:gd name="connsiteX55" fmla="*/ 114300 w 1016793"/>
              <a:gd name="connsiteY55" fmla="*/ 816566 h 1299960"/>
              <a:gd name="connsiteX56" fmla="*/ 107156 w 1016793"/>
              <a:gd name="connsiteY56" fmla="*/ 811803 h 1299960"/>
              <a:gd name="connsiteX57" fmla="*/ 83343 w 1016793"/>
              <a:gd name="connsiteY57" fmla="*/ 818947 h 1299960"/>
              <a:gd name="connsiteX58" fmla="*/ 73818 w 1016793"/>
              <a:gd name="connsiteY58" fmla="*/ 821328 h 1299960"/>
              <a:gd name="connsiteX59" fmla="*/ 59531 w 1016793"/>
              <a:gd name="connsiteY59" fmla="*/ 826091 h 1299960"/>
              <a:gd name="connsiteX60" fmla="*/ 52387 w 1016793"/>
              <a:gd name="connsiteY60" fmla="*/ 828472 h 1299960"/>
              <a:gd name="connsiteX61" fmla="*/ 45243 w 1016793"/>
              <a:gd name="connsiteY61" fmla="*/ 830853 h 1299960"/>
              <a:gd name="connsiteX62" fmla="*/ 38100 w 1016793"/>
              <a:gd name="connsiteY62" fmla="*/ 835616 h 1299960"/>
              <a:gd name="connsiteX63" fmla="*/ 11906 w 1016793"/>
              <a:gd name="connsiteY63" fmla="*/ 835616 h 1299960"/>
              <a:gd name="connsiteX64" fmla="*/ 7143 w 1016793"/>
              <a:gd name="connsiteY64" fmla="*/ 826091 h 1299960"/>
              <a:gd name="connsiteX65" fmla="*/ 2381 w 1016793"/>
              <a:gd name="connsiteY65" fmla="*/ 807041 h 1299960"/>
              <a:gd name="connsiteX66" fmla="*/ 0 w 1016793"/>
              <a:gd name="connsiteY66" fmla="*/ 799897 h 1299960"/>
              <a:gd name="connsiteX67" fmla="*/ 9525 w 1016793"/>
              <a:gd name="connsiteY67" fmla="*/ 792753 h 1299960"/>
              <a:gd name="connsiteX68" fmla="*/ 42862 w 1016793"/>
              <a:gd name="connsiteY68" fmla="*/ 787991 h 1299960"/>
              <a:gd name="connsiteX69" fmla="*/ 66675 w 1016793"/>
              <a:gd name="connsiteY69" fmla="*/ 780847 h 1299960"/>
              <a:gd name="connsiteX70" fmla="*/ 73818 w 1016793"/>
              <a:gd name="connsiteY70" fmla="*/ 778466 h 1299960"/>
              <a:gd name="connsiteX71" fmla="*/ 95250 w 1016793"/>
              <a:gd name="connsiteY71" fmla="*/ 766560 h 1299960"/>
              <a:gd name="connsiteX72" fmla="*/ 97631 w 1016793"/>
              <a:gd name="connsiteY72" fmla="*/ 757035 h 1299960"/>
              <a:gd name="connsiteX73" fmla="*/ 111918 w 1016793"/>
              <a:gd name="connsiteY73" fmla="*/ 742747 h 1299960"/>
              <a:gd name="connsiteX74" fmla="*/ 188118 w 1016793"/>
              <a:gd name="connsiteY74" fmla="*/ 726078 h 1299960"/>
              <a:gd name="connsiteX75" fmla="*/ 219075 w 1016793"/>
              <a:gd name="connsiteY75" fmla="*/ 721316 h 1299960"/>
              <a:gd name="connsiteX76" fmla="*/ 233362 w 1016793"/>
              <a:gd name="connsiteY76" fmla="*/ 716553 h 1299960"/>
              <a:gd name="connsiteX77" fmla="*/ 240506 w 1016793"/>
              <a:gd name="connsiteY77" fmla="*/ 711791 h 1299960"/>
              <a:gd name="connsiteX78" fmla="*/ 254793 w 1016793"/>
              <a:gd name="connsiteY78" fmla="*/ 707028 h 1299960"/>
              <a:gd name="connsiteX79" fmla="*/ 252412 w 1016793"/>
              <a:gd name="connsiteY79" fmla="*/ 692741 h 1299960"/>
              <a:gd name="connsiteX80" fmla="*/ 250031 w 1016793"/>
              <a:gd name="connsiteY80" fmla="*/ 683216 h 1299960"/>
              <a:gd name="connsiteX81" fmla="*/ 242887 w 1016793"/>
              <a:gd name="connsiteY81" fmla="*/ 680835 h 1299960"/>
              <a:gd name="connsiteX82" fmla="*/ 221456 w 1016793"/>
              <a:gd name="connsiteY82" fmla="*/ 676072 h 1299960"/>
              <a:gd name="connsiteX83" fmla="*/ 228600 w 1016793"/>
              <a:gd name="connsiteY83" fmla="*/ 673691 h 1299960"/>
              <a:gd name="connsiteX84" fmla="*/ 230981 w 1016793"/>
              <a:gd name="connsiteY84" fmla="*/ 652260 h 1299960"/>
              <a:gd name="connsiteX85" fmla="*/ 221456 w 1016793"/>
              <a:gd name="connsiteY85" fmla="*/ 637972 h 1299960"/>
              <a:gd name="connsiteX86" fmla="*/ 216693 w 1016793"/>
              <a:gd name="connsiteY86" fmla="*/ 630828 h 1299960"/>
              <a:gd name="connsiteX87" fmla="*/ 202406 w 1016793"/>
              <a:gd name="connsiteY87" fmla="*/ 618922 h 1299960"/>
              <a:gd name="connsiteX88" fmla="*/ 200025 w 1016793"/>
              <a:gd name="connsiteY88" fmla="*/ 611778 h 1299960"/>
              <a:gd name="connsiteX89" fmla="*/ 185737 w 1016793"/>
              <a:gd name="connsiteY89" fmla="*/ 602253 h 1299960"/>
              <a:gd name="connsiteX90" fmla="*/ 180975 w 1016793"/>
              <a:gd name="connsiteY90" fmla="*/ 595110 h 1299960"/>
              <a:gd name="connsiteX91" fmla="*/ 161925 w 1016793"/>
              <a:gd name="connsiteY91" fmla="*/ 587966 h 1299960"/>
              <a:gd name="connsiteX92" fmla="*/ 157162 w 1016793"/>
              <a:gd name="connsiteY92" fmla="*/ 580822 h 1299960"/>
              <a:gd name="connsiteX93" fmla="*/ 157162 w 1016793"/>
              <a:gd name="connsiteY93" fmla="*/ 523672 h 1299960"/>
              <a:gd name="connsiteX94" fmla="*/ 166687 w 1016793"/>
              <a:gd name="connsiteY94" fmla="*/ 514147 h 1299960"/>
              <a:gd name="connsiteX95" fmla="*/ 178593 w 1016793"/>
              <a:gd name="connsiteY95" fmla="*/ 502241 h 1299960"/>
              <a:gd name="connsiteX96" fmla="*/ 183356 w 1016793"/>
              <a:gd name="connsiteY96" fmla="*/ 495097 h 1299960"/>
              <a:gd name="connsiteX97" fmla="*/ 190500 w 1016793"/>
              <a:gd name="connsiteY97" fmla="*/ 487953 h 1299960"/>
              <a:gd name="connsiteX98" fmla="*/ 192881 w 1016793"/>
              <a:gd name="connsiteY98" fmla="*/ 480810 h 1299960"/>
              <a:gd name="connsiteX99" fmla="*/ 200025 w 1016793"/>
              <a:gd name="connsiteY99" fmla="*/ 466522 h 1299960"/>
              <a:gd name="connsiteX100" fmla="*/ 202406 w 1016793"/>
              <a:gd name="connsiteY100" fmla="*/ 402228 h 1299960"/>
              <a:gd name="connsiteX101" fmla="*/ 214312 w 1016793"/>
              <a:gd name="connsiteY101" fmla="*/ 399847 h 1299960"/>
              <a:gd name="connsiteX102" fmla="*/ 216693 w 1016793"/>
              <a:gd name="connsiteY102" fmla="*/ 392703 h 1299960"/>
              <a:gd name="connsiteX103" fmla="*/ 214312 w 1016793"/>
              <a:gd name="connsiteY103" fmla="*/ 385560 h 1299960"/>
              <a:gd name="connsiteX104" fmla="*/ 192881 w 1016793"/>
              <a:gd name="connsiteY104" fmla="*/ 383178 h 1299960"/>
              <a:gd name="connsiteX105" fmla="*/ 185737 w 1016793"/>
              <a:gd name="connsiteY105" fmla="*/ 387941 h 1299960"/>
              <a:gd name="connsiteX106" fmla="*/ 173831 w 1016793"/>
              <a:gd name="connsiteY106" fmla="*/ 402228 h 1299960"/>
              <a:gd name="connsiteX107" fmla="*/ 166687 w 1016793"/>
              <a:gd name="connsiteY107" fmla="*/ 404610 h 1299960"/>
              <a:gd name="connsiteX108" fmla="*/ 150018 w 1016793"/>
              <a:gd name="connsiteY108" fmla="*/ 402228 h 1299960"/>
              <a:gd name="connsiteX109" fmla="*/ 142875 w 1016793"/>
              <a:gd name="connsiteY109" fmla="*/ 399847 h 1299960"/>
              <a:gd name="connsiteX110" fmla="*/ 145256 w 1016793"/>
              <a:gd name="connsiteY110" fmla="*/ 390322 h 1299960"/>
              <a:gd name="connsiteX111" fmla="*/ 147637 w 1016793"/>
              <a:gd name="connsiteY111" fmla="*/ 361747 h 1299960"/>
              <a:gd name="connsiteX112" fmla="*/ 147637 w 1016793"/>
              <a:gd name="connsiteY112" fmla="*/ 337935 h 1299960"/>
              <a:gd name="connsiteX113" fmla="*/ 142875 w 1016793"/>
              <a:gd name="connsiteY113" fmla="*/ 330791 h 1299960"/>
              <a:gd name="connsiteX114" fmla="*/ 140493 w 1016793"/>
              <a:gd name="connsiteY114" fmla="*/ 323647 h 1299960"/>
              <a:gd name="connsiteX115" fmla="*/ 126206 w 1016793"/>
              <a:gd name="connsiteY115" fmla="*/ 318885 h 1299960"/>
              <a:gd name="connsiteX116" fmla="*/ 114300 w 1016793"/>
              <a:gd name="connsiteY116" fmla="*/ 304597 h 1299960"/>
              <a:gd name="connsiteX117" fmla="*/ 104775 w 1016793"/>
              <a:gd name="connsiteY117" fmla="*/ 290310 h 1299960"/>
              <a:gd name="connsiteX118" fmla="*/ 100012 w 1016793"/>
              <a:gd name="connsiteY118" fmla="*/ 283166 h 1299960"/>
              <a:gd name="connsiteX119" fmla="*/ 92868 w 1016793"/>
              <a:gd name="connsiteY119" fmla="*/ 278403 h 1299960"/>
              <a:gd name="connsiteX120" fmla="*/ 88106 w 1016793"/>
              <a:gd name="connsiteY120" fmla="*/ 271260 h 1299960"/>
              <a:gd name="connsiteX121" fmla="*/ 80962 w 1016793"/>
              <a:gd name="connsiteY121" fmla="*/ 266497 h 1299960"/>
              <a:gd name="connsiteX122" fmla="*/ 73818 w 1016793"/>
              <a:gd name="connsiteY122" fmla="*/ 237922 h 1299960"/>
              <a:gd name="connsiteX123" fmla="*/ 76200 w 1016793"/>
              <a:gd name="connsiteY123" fmla="*/ 228397 h 1299960"/>
              <a:gd name="connsiteX124" fmla="*/ 78581 w 1016793"/>
              <a:gd name="connsiteY124" fmla="*/ 221253 h 1299960"/>
              <a:gd name="connsiteX125" fmla="*/ 92868 w 1016793"/>
              <a:gd name="connsiteY125" fmla="*/ 216491 h 1299960"/>
              <a:gd name="connsiteX126" fmla="*/ 100012 w 1016793"/>
              <a:gd name="connsiteY126" fmla="*/ 214110 h 1299960"/>
              <a:gd name="connsiteX127" fmla="*/ 102393 w 1016793"/>
              <a:gd name="connsiteY127" fmla="*/ 176010 h 1299960"/>
              <a:gd name="connsiteX128" fmla="*/ 111918 w 1016793"/>
              <a:gd name="connsiteY128" fmla="*/ 161722 h 1299960"/>
              <a:gd name="connsiteX129" fmla="*/ 123825 w 1016793"/>
              <a:gd name="connsiteY129" fmla="*/ 147435 h 1299960"/>
              <a:gd name="connsiteX130" fmla="*/ 128587 w 1016793"/>
              <a:gd name="connsiteY130" fmla="*/ 140291 h 1299960"/>
              <a:gd name="connsiteX131" fmla="*/ 130968 w 1016793"/>
              <a:gd name="connsiteY131" fmla="*/ 126003 h 1299960"/>
              <a:gd name="connsiteX132" fmla="*/ 126206 w 1016793"/>
              <a:gd name="connsiteY132" fmla="*/ 102191 h 1299960"/>
              <a:gd name="connsiteX133" fmla="*/ 121443 w 1016793"/>
              <a:gd name="connsiteY133" fmla="*/ 95047 h 1299960"/>
              <a:gd name="connsiteX134" fmla="*/ 119062 w 1016793"/>
              <a:gd name="connsiteY134" fmla="*/ 87903 h 1299960"/>
              <a:gd name="connsiteX135" fmla="*/ 121443 w 1016793"/>
              <a:gd name="connsiteY135" fmla="*/ 78378 h 1299960"/>
              <a:gd name="connsiteX136" fmla="*/ 128587 w 1016793"/>
              <a:gd name="connsiteY136" fmla="*/ 73616 h 1299960"/>
              <a:gd name="connsiteX137" fmla="*/ 161925 w 1016793"/>
              <a:gd name="connsiteY137" fmla="*/ 71235 h 1299960"/>
              <a:gd name="connsiteX138" fmla="*/ 169068 w 1016793"/>
              <a:gd name="connsiteY138" fmla="*/ 68853 h 1299960"/>
              <a:gd name="connsiteX139" fmla="*/ 176212 w 1016793"/>
              <a:gd name="connsiteY139" fmla="*/ 64091 h 1299960"/>
              <a:gd name="connsiteX140" fmla="*/ 192881 w 1016793"/>
              <a:gd name="connsiteY140" fmla="*/ 49803 h 1299960"/>
              <a:gd name="connsiteX141" fmla="*/ 202406 w 1016793"/>
              <a:gd name="connsiteY141" fmla="*/ 35516 h 1299960"/>
              <a:gd name="connsiteX142" fmla="*/ 209550 w 1016793"/>
              <a:gd name="connsiteY142" fmla="*/ 30753 h 1299960"/>
              <a:gd name="connsiteX143" fmla="*/ 226218 w 1016793"/>
              <a:gd name="connsiteY143" fmla="*/ 25991 h 1299960"/>
              <a:gd name="connsiteX144" fmla="*/ 250031 w 1016793"/>
              <a:gd name="connsiteY144" fmla="*/ 28372 h 1299960"/>
              <a:gd name="connsiteX145" fmla="*/ 257175 w 1016793"/>
              <a:gd name="connsiteY145" fmla="*/ 33135 h 1299960"/>
              <a:gd name="connsiteX146" fmla="*/ 271462 w 1016793"/>
              <a:gd name="connsiteY146" fmla="*/ 40278 h 1299960"/>
              <a:gd name="connsiteX147" fmla="*/ 302418 w 1016793"/>
              <a:gd name="connsiteY147" fmla="*/ 37897 h 1299960"/>
              <a:gd name="connsiteX148" fmla="*/ 307181 w 1016793"/>
              <a:gd name="connsiteY148" fmla="*/ 30753 h 1299960"/>
              <a:gd name="connsiteX149" fmla="*/ 311943 w 1016793"/>
              <a:gd name="connsiteY149" fmla="*/ 16466 h 1299960"/>
              <a:gd name="connsiteX150" fmla="*/ 314325 w 1016793"/>
              <a:gd name="connsiteY150" fmla="*/ 9322 h 1299960"/>
              <a:gd name="connsiteX151" fmla="*/ 385762 w 1016793"/>
              <a:gd name="connsiteY151" fmla="*/ 16466 h 1299960"/>
              <a:gd name="connsiteX152" fmla="*/ 392906 w 1016793"/>
              <a:gd name="connsiteY152" fmla="*/ 23610 h 1299960"/>
              <a:gd name="connsiteX153" fmla="*/ 407193 w 1016793"/>
              <a:gd name="connsiteY153" fmla="*/ 47422 h 1299960"/>
              <a:gd name="connsiteX154" fmla="*/ 409575 w 1016793"/>
              <a:gd name="connsiteY154" fmla="*/ 56947 h 1299960"/>
              <a:gd name="connsiteX155" fmla="*/ 414337 w 1016793"/>
              <a:gd name="connsiteY155" fmla="*/ 71235 h 1299960"/>
              <a:gd name="connsiteX156" fmla="*/ 416718 w 1016793"/>
              <a:gd name="connsiteY156" fmla="*/ 83141 h 1299960"/>
              <a:gd name="connsiteX157" fmla="*/ 421481 w 1016793"/>
              <a:gd name="connsiteY157" fmla="*/ 97428 h 1299960"/>
              <a:gd name="connsiteX158" fmla="*/ 419100 w 1016793"/>
              <a:gd name="connsiteY158" fmla="*/ 104572 h 1299960"/>
              <a:gd name="connsiteX159" fmla="*/ 411956 w 1016793"/>
              <a:gd name="connsiteY159" fmla="*/ 106953 h 1299960"/>
              <a:gd name="connsiteX160" fmla="*/ 390525 w 1016793"/>
              <a:gd name="connsiteY160" fmla="*/ 123622 h 1299960"/>
              <a:gd name="connsiteX161" fmla="*/ 388143 w 1016793"/>
              <a:gd name="connsiteY161" fmla="*/ 133147 h 1299960"/>
              <a:gd name="connsiteX162" fmla="*/ 366712 w 1016793"/>
              <a:gd name="connsiteY162" fmla="*/ 152197 h 1299960"/>
              <a:gd name="connsiteX163" fmla="*/ 364331 w 1016793"/>
              <a:gd name="connsiteY163" fmla="*/ 159341 h 1299960"/>
              <a:gd name="connsiteX164" fmla="*/ 371475 w 1016793"/>
              <a:gd name="connsiteY164" fmla="*/ 161722 h 1299960"/>
              <a:gd name="connsiteX165" fmla="*/ 378618 w 1016793"/>
              <a:gd name="connsiteY165" fmla="*/ 166485 h 1299960"/>
              <a:gd name="connsiteX166" fmla="*/ 383381 w 1016793"/>
              <a:gd name="connsiteY166" fmla="*/ 176010 h 1299960"/>
              <a:gd name="connsiteX167" fmla="*/ 392906 w 1016793"/>
              <a:gd name="connsiteY167" fmla="*/ 190297 h 1299960"/>
              <a:gd name="connsiteX168" fmla="*/ 395287 w 1016793"/>
              <a:gd name="connsiteY168" fmla="*/ 197441 h 1299960"/>
              <a:gd name="connsiteX169" fmla="*/ 409575 w 1016793"/>
              <a:gd name="connsiteY169" fmla="*/ 209347 h 1299960"/>
              <a:gd name="connsiteX170" fmla="*/ 423862 w 1016793"/>
              <a:gd name="connsiteY170" fmla="*/ 211728 h 1299960"/>
              <a:gd name="connsiteX171" fmla="*/ 440531 w 1016793"/>
              <a:gd name="connsiteY171" fmla="*/ 218872 h 1299960"/>
              <a:gd name="connsiteX172" fmla="*/ 454818 w 1016793"/>
              <a:gd name="connsiteY172" fmla="*/ 223635 h 1299960"/>
              <a:gd name="connsiteX173" fmla="*/ 461962 w 1016793"/>
              <a:gd name="connsiteY173" fmla="*/ 230778 h 1299960"/>
              <a:gd name="connsiteX174" fmla="*/ 488156 w 1016793"/>
              <a:gd name="connsiteY174" fmla="*/ 221253 h 1299960"/>
              <a:gd name="connsiteX175" fmla="*/ 492918 w 1016793"/>
              <a:gd name="connsiteY175" fmla="*/ 214110 h 1299960"/>
              <a:gd name="connsiteX176" fmla="*/ 497681 w 1016793"/>
              <a:gd name="connsiteY176" fmla="*/ 199822 h 1299960"/>
              <a:gd name="connsiteX177" fmla="*/ 519112 w 1016793"/>
              <a:gd name="connsiteY177" fmla="*/ 192678 h 1299960"/>
              <a:gd name="connsiteX178" fmla="*/ 526256 w 1016793"/>
              <a:gd name="connsiteY178" fmla="*/ 190297 h 1299960"/>
              <a:gd name="connsiteX179" fmla="*/ 533400 w 1016793"/>
              <a:gd name="connsiteY179" fmla="*/ 187916 h 1299960"/>
              <a:gd name="connsiteX180" fmla="*/ 540543 w 1016793"/>
              <a:gd name="connsiteY180" fmla="*/ 183153 h 1299960"/>
              <a:gd name="connsiteX181" fmla="*/ 545306 w 1016793"/>
              <a:gd name="connsiteY181" fmla="*/ 168866 h 1299960"/>
              <a:gd name="connsiteX182" fmla="*/ 547687 w 1016793"/>
              <a:gd name="connsiteY182" fmla="*/ 152197 h 1299960"/>
              <a:gd name="connsiteX183" fmla="*/ 550068 w 1016793"/>
              <a:gd name="connsiteY183" fmla="*/ 142672 h 1299960"/>
              <a:gd name="connsiteX184" fmla="*/ 542925 w 1016793"/>
              <a:gd name="connsiteY184" fmla="*/ 123622 h 1299960"/>
              <a:gd name="connsiteX185" fmla="*/ 535781 w 1016793"/>
              <a:gd name="connsiteY185" fmla="*/ 121241 h 1299960"/>
              <a:gd name="connsiteX186" fmla="*/ 552450 w 1016793"/>
              <a:gd name="connsiteY186" fmla="*/ 111716 h 1299960"/>
              <a:gd name="connsiteX187" fmla="*/ 561975 w 1016793"/>
              <a:gd name="connsiteY187" fmla="*/ 109335 h 1299960"/>
              <a:gd name="connsiteX188" fmla="*/ 569118 w 1016793"/>
              <a:gd name="connsiteY188" fmla="*/ 102191 h 1299960"/>
              <a:gd name="connsiteX189" fmla="*/ 576262 w 1016793"/>
              <a:gd name="connsiteY189" fmla="*/ 97428 h 1299960"/>
              <a:gd name="connsiteX190" fmla="*/ 578643 w 1016793"/>
              <a:gd name="connsiteY190" fmla="*/ 90285 h 1299960"/>
              <a:gd name="connsiteX191" fmla="*/ 597693 w 1016793"/>
              <a:gd name="connsiteY191" fmla="*/ 87903 h 1299960"/>
              <a:gd name="connsiteX192" fmla="*/ 633412 w 1016793"/>
              <a:gd name="connsiteY192" fmla="*/ 90285 h 1299960"/>
              <a:gd name="connsiteX193" fmla="*/ 647700 w 1016793"/>
              <a:gd name="connsiteY193" fmla="*/ 92666 h 1299960"/>
              <a:gd name="connsiteX194" fmla="*/ 650081 w 1016793"/>
              <a:gd name="connsiteY194" fmla="*/ 99810 h 1299960"/>
              <a:gd name="connsiteX195" fmla="*/ 647700 w 1016793"/>
              <a:gd name="connsiteY195" fmla="*/ 118860 h 1299960"/>
              <a:gd name="connsiteX196" fmla="*/ 642937 w 1016793"/>
              <a:gd name="connsiteY196" fmla="*/ 126003 h 1299960"/>
              <a:gd name="connsiteX197" fmla="*/ 640556 w 1016793"/>
              <a:gd name="connsiteY197" fmla="*/ 133147 h 1299960"/>
              <a:gd name="connsiteX198" fmla="*/ 631031 w 1016793"/>
              <a:gd name="connsiteY198" fmla="*/ 147435 h 1299960"/>
              <a:gd name="connsiteX199" fmla="*/ 626268 w 1016793"/>
              <a:gd name="connsiteY199" fmla="*/ 154578 h 1299960"/>
              <a:gd name="connsiteX200" fmla="*/ 621506 w 1016793"/>
              <a:gd name="connsiteY200" fmla="*/ 161722 h 1299960"/>
              <a:gd name="connsiteX201" fmla="*/ 576262 w 1016793"/>
              <a:gd name="connsiteY201" fmla="*/ 166485 h 1299960"/>
              <a:gd name="connsiteX202" fmla="*/ 573881 w 1016793"/>
              <a:gd name="connsiteY202" fmla="*/ 173628 h 1299960"/>
              <a:gd name="connsiteX203" fmla="*/ 578643 w 1016793"/>
              <a:gd name="connsiteY203" fmla="*/ 197441 h 1299960"/>
              <a:gd name="connsiteX204" fmla="*/ 583406 w 1016793"/>
              <a:gd name="connsiteY204" fmla="*/ 218872 h 1299960"/>
              <a:gd name="connsiteX205" fmla="*/ 588168 w 1016793"/>
              <a:gd name="connsiteY205" fmla="*/ 226016 h 1299960"/>
              <a:gd name="connsiteX206" fmla="*/ 604837 w 1016793"/>
              <a:gd name="connsiteY206" fmla="*/ 218872 h 1299960"/>
              <a:gd name="connsiteX207" fmla="*/ 616743 w 1016793"/>
              <a:gd name="connsiteY207" fmla="*/ 204585 h 1299960"/>
              <a:gd name="connsiteX208" fmla="*/ 623887 w 1016793"/>
              <a:gd name="connsiteY208" fmla="*/ 202203 h 1299960"/>
              <a:gd name="connsiteX209" fmla="*/ 652462 w 1016793"/>
              <a:gd name="connsiteY209" fmla="*/ 195060 h 1299960"/>
              <a:gd name="connsiteX210" fmla="*/ 669131 w 1016793"/>
              <a:gd name="connsiteY210" fmla="*/ 190297 h 1299960"/>
              <a:gd name="connsiteX211" fmla="*/ 678656 w 1016793"/>
              <a:gd name="connsiteY211" fmla="*/ 185535 h 1299960"/>
              <a:gd name="connsiteX212" fmla="*/ 681037 w 1016793"/>
              <a:gd name="connsiteY212" fmla="*/ 178391 h 1299960"/>
              <a:gd name="connsiteX213" fmla="*/ 685800 w 1016793"/>
              <a:gd name="connsiteY213" fmla="*/ 171247 h 1299960"/>
              <a:gd name="connsiteX214" fmla="*/ 688181 w 1016793"/>
              <a:gd name="connsiteY214" fmla="*/ 161722 h 1299960"/>
              <a:gd name="connsiteX215" fmla="*/ 697706 w 1016793"/>
              <a:gd name="connsiteY215" fmla="*/ 156960 h 1299960"/>
              <a:gd name="connsiteX216" fmla="*/ 714375 w 1016793"/>
              <a:gd name="connsiteY216" fmla="*/ 159341 h 1299960"/>
              <a:gd name="connsiteX217" fmla="*/ 716756 w 1016793"/>
              <a:gd name="connsiteY217" fmla="*/ 168866 h 1299960"/>
              <a:gd name="connsiteX218" fmla="*/ 714375 w 1016793"/>
              <a:gd name="connsiteY218" fmla="*/ 195060 h 1299960"/>
              <a:gd name="connsiteX219" fmla="*/ 709612 w 1016793"/>
              <a:gd name="connsiteY219" fmla="*/ 209347 h 1299960"/>
              <a:gd name="connsiteX220" fmla="*/ 707231 w 1016793"/>
              <a:gd name="connsiteY220" fmla="*/ 216491 h 1299960"/>
              <a:gd name="connsiteX221" fmla="*/ 709612 w 1016793"/>
              <a:gd name="connsiteY221" fmla="*/ 223635 h 1299960"/>
              <a:gd name="connsiteX222" fmla="*/ 733425 w 1016793"/>
              <a:gd name="connsiteY222" fmla="*/ 228397 h 1299960"/>
              <a:gd name="connsiteX223" fmla="*/ 742950 w 1016793"/>
              <a:gd name="connsiteY223" fmla="*/ 235541 h 1299960"/>
              <a:gd name="connsiteX224" fmla="*/ 745331 w 1016793"/>
              <a:gd name="connsiteY224" fmla="*/ 242685 h 1299960"/>
              <a:gd name="connsiteX225" fmla="*/ 750093 w 1016793"/>
              <a:gd name="connsiteY225" fmla="*/ 249828 h 1299960"/>
              <a:gd name="connsiteX226" fmla="*/ 752475 w 1016793"/>
              <a:gd name="connsiteY226" fmla="*/ 256972 h 1299960"/>
              <a:gd name="connsiteX227" fmla="*/ 757237 w 1016793"/>
              <a:gd name="connsiteY227" fmla="*/ 264116 h 1299960"/>
              <a:gd name="connsiteX228" fmla="*/ 762000 w 1016793"/>
              <a:gd name="connsiteY228" fmla="*/ 278403 h 1299960"/>
              <a:gd name="connsiteX229" fmla="*/ 764381 w 1016793"/>
              <a:gd name="connsiteY229" fmla="*/ 285547 h 1299960"/>
              <a:gd name="connsiteX230" fmla="*/ 759618 w 1016793"/>
              <a:gd name="connsiteY230" fmla="*/ 292691 h 1299960"/>
              <a:gd name="connsiteX231" fmla="*/ 752475 w 1016793"/>
              <a:gd name="connsiteY231" fmla="*/ 295072 h 1299960"/>
              <a:gd name="connsiteX232" fmla="*/ 728662 w 1016793"/>
              <a:gd name="connsiteY232" fmla="*/ 302216 h 1299960"/>
              <a:gd name="connsiteX233" fmla="*/ 711993 w 1016793"/>
              <a:gd name="connsiteY233" fmla="*/ 311741 h 1299960"/>
              <a:gd name="connsiteX234" fmla="*/ 707231 w 1016793"/>
              <a:gd name="connsiteY234" fmla="*/ 376035 h 1299960"/>
              <a:gd name="connsiteX235" fmla="*/ 704850 w 1016793"/>
              <a:gd name="connsiteY235" fmla="*/ 411753 h 1299960"/>
              <a:gd name="connsiteX236" fmla="*/ 697706 w 1016793"/>
              <a:gd name="connsiteY236" fmla="*/ 414135 h 1299960"/>
              <a:gd name="connsiteX237" fmla="*/ 690562 w 1016793"/>
              <a:gd name="connsiteY237" fmla="*/ 418897 h 1299960"/>
              <a:gd name="connsiteX238" fmla="*/ 683418 w 1016793"/>
              <a:gd name="connsiteY238" fmla="*/ 421278 h 1299960"/>
              <a:gd name="connsiteX239" fmla="*/ 671512 w 1016793"/>
              <a:gd name="connsiteY239" fmla="*/ 426041 h 1299960"/>
              <a:gd name="connsiteX240" fmla="*/ 650081 w 1016793"/>
              <a:gd name="connsiteY240" fmla="*/ 430803 h 1299960"/>
              <a:gd name="connsiteX241" fmla="*/ 631031 w 1016793"/>
              <a:gd name="connsiteY241" fmla="*/ 428422 h 1299960"/>
              <a:gd name="connsiteX242" fmla="*/ 616743 w 1016793"/>
              <a:gd name="connsiteY242" fmla="*/ 423660 h 1299960"/>
              <a:gd name="connsiteX243" fmla="*/ 607218 w 1016793"/>
              <a:gd name="connsiteY243" fmla="*/ 421278 h 1299960"/>
              <a:gd name="connsiteX244" fmla="*/ 559593 w 1016793"/>
              <a:gd name="connsiteY244" fmla="*/ 423660 h 1299960"/>
              <a:gd name="connsiteX245" fmla="*/ 552450 w 1016793"/>
              <a:gd name="connsiteY245" fmla="*/ 426041 h 1299960"/>
              <a:gd name="connsiteX246" fmla="*/ 538162 w 1016793"/>
              <a:gd name="connsiteY246" fmla="*/ 428422 h 1299960"/>
              <a:gd name="connsiteX247" fmla="*/ 531018 w 1016793"/>
              <a:gd name="connsiteY247" fmla="*/ 433185 h 1299960"/>
              <a:gd name="connsiteX248" fmla="*/ 526256 w 1016793"/>
              <a:gd name="connsiteY248" fmla="*/ 447472 h 1299960"/>
              <a:gd name="connsiteX249" fmla="*/ 521493 w 1016793"/>
              <a:gd name="connsiteY249" fmla="*/ 454616 h 1299960"/>
              <a:gd name="connsiteX250" fmla="*/ 523875 w 1016793"/>
              <a:gd name="connsiteY250" fmla="*/ 476047 h 1299960"/>
              <a:gd name="connsiteX251" fmla="*/ 526256 w 1016793"/>
              <a:gd name="connsiteY251" fmla="*/ 485572 h 1299960"/>
              <a:gd name="connsiteX252" fmla="*/ 540543 w 1016793"/>
              <a:gd name="connsiteY252" fmla="*/ 492716 h 1299960"/>
              <a:gd name="connsiteX253" fmla="*/ 561975 w 1016793"/>
              <a:gd name="connsiteY253" fmla="*/ 490335 h 1299960"/>
              <a:gd name="connsiteX254" fmla="*/ 569118 w 1016793"/>
              <a:gd name="connsiteY254" fmla="*/ 487953 h 1299960"/>
              <a:gd name="connsiteX255" fmla="*/ 573881 w 1016793"/>
              <a:gd name="connsiteY255" fmla="*/ 478428 h 1299960"/>
              <a:gd name="connsiteX256" fmla="*/ 578643 w 1016793"/>
              <a:gd name="connsiteY256" fmla="*/ 461760 h 1299960"/>
              <a:gd name="connsiteX257" fmla="*/ 581025 w 1016793"/>
              <a:gd name="connsiteY257" fmla="*/ 454616 h 1299960"/>
              <a:gd name="connsiteX258" fmla="*/ 588168 w 1016793"/>
              <a:gd name="connsiteY258" fmla="*/ 452235 h 1299960"/>
              <a:gd name="connsiteX259" fmla="*/ 595312 w 1016793"/>
              <a:gd name="connsiteY259" fmla="*/ 447472 h 1299960"/>
              <a:gd name="connsiteX260" fmla="*/ 628650 w 1016793"/>
              <a:gd name="connsiteY260" fmla="*/ 449853 h 1299960"/>
              <a:gd name="connsiteX261" fmla="*/ 633412 w 1016793"/>
              <a:gd name="connsiteY261" fmla="*/ 464141 h 1299960"/>
              <a:gd name="connsiteX262" fmla="*/ 635793 w 1016793"/>
              <a:gd name="connsiteY262" fmla="*/ 473666 h 1299960"/>
              <a:gd name="connsiteX263" fmla="*/ 640556 w 1016793"/>
              <a:gd name="connsiteY263" fmla="*/ 487953 h 1299960"/>
              <a:gd name="connsiteX264" fmla="*/ 647700 w 1016793"/>
              <a:gd name="connsiteY264" fmla="*/ 507003 h 1299960"/>
              <a:gd name="connsiteX265" fmla="*/ 654843 w 1016793"/>
              <a:gd name="connsiteY265" fmla="*/ 509385 h 1299960"/>
              <a:gd name="connsiteX266" fmla="*/ 688181 w 1016793"/>
              <a:gd name="connsiteY266" fmla="*/ 523672 h 1299960"/>
              <a:gd name="connsiteX267" fmla="*/ 697706 w 1016793"/>
              <a:gd name="connsiteY267" fmla="*/ 526053 h 1299960"/>
              <a:gd name="connsiteX268" fmla="*/ 695325 w 1016793"/>
              <a:gd name="connsiteY268" fmla="*/ 542722 h 1299960"/>
              <a:gd name="connsiteX269" fmla="*/ 697706 w 1016793"/>
              <a:gd name="connsiteY269" fmla="*/ 554628 h 1299960"/>
              <a:gd name="connsiteX270" fmla="*/ 728662 w 1016793"/>
              <a:gd name="connsiteY270" fmla="*/ 557010 h 1299960"/>
              <a:gd name="connsiteX271" fmla="*/ 750093 w 1016793"/>
              <a:gd name="connsiteY271" fmla="*/ 554628 h 1299960"/>
              <a:gd name="connsiteX272" fmla="*/ 752475 w 1016793"/>
              <a:gd name="connsiteY272" fmla="*/ 547485 h 1299960"/>
              <a:gd name="connsiteX273" fmla="*/ 766762 w 1016793"/>
              <a:gd name="connsiteY273" fmla="*/ 542722 h 1299960"/>
              <a:gd name="connsiteX274" fmla="*/ 783431 w 1016793"/>
              <a:gd name="connsiteY274" fmla="*/ 545103 h 1299960"/>
              <a:gd name="connsiteX275" fmla="*/ 788193 w 1016793"/>
              <a:gd name="connsiteY275" fmla="*/ 564153 h 1299960"/>
              <a:gd name="connsiteX276" fmla="*/ 790575 w 1016793"/>
              <a:gd name="connsiteY276" fmla="*/ 573678 h 1299960"/>
              <a:gd name="connsiteX277" fmla="*/ 797718 w 1016793"/>
              <a:gd name="connsiteY277" fmla="*/ 607016 h 1299960"/>
              <a:gd name="connsiteX278" fmla="*/ 819150 w 1016793"/>
              <a:gd name="connsiteY278" fmla="*/ 616541 h 1299960"/>
              <a:gd name="connsiteX279" fmla="*/ 826293 w 1016793"/>
              <a:gd name="connsiteY279" fmla="*/ 618922 h 1299960"/>
              <a:gd name="connsiteX280" fmla="*/ 833437 w 1016793"/>
              <a:gd name="connsiteY280" fmla="*/ 623685 h 1299960"/>
              <a:gd name="connsiteX281" fmla="*/ 847725 w 1016793"/>
              <a:gd name="connsiteY281" fmla="*/ 628447 h 1299960"/>
              <a:gd name="connsiteX282" fmla="*/ 878681 w 1016793"/>
              <a:gd name="connsiteY282" fmla="*/ 633210 h 1299960"/>
              <a:gd name="connsiteX283" fmla="*/ 923925 w 1016793"/>
              <a:gd name="connsiteY283" fmla="*/ 635591 h 1299960"/>
              <a:gd name="connsiteX284" fmla="*/ 938212 w 1016793"/>
              <a:gd name="connsiteY284" fmla="*/ 642735 h 1299960"/>
              <a:gd name="connsiteX285" fmla="*/ 942975 w 1016793"/>
              <a:gd name="connsiteY285" fmla="*/ 649878 h 1299960"/>
              <a:gd name="connsiteX286" fmla="*/ 945356 w 1016793"/>
              <a:gd name="connsiteY286" fmla="*/ 664166 h 1299960"/>
              <a:gd name="connsiteX287" fmla="*/ 952500 w 1016793"/>
              <a:gd name="connsiteY287" fmla="*/ 666547 h 1299960"/>
              <a:gd name="connsiteX288" fmla="*/ 971550 w 1016793"/>
              <a:gd name="connsiteY288" fmla="*/ 664166 h 1299960"/>
              <a:gd name="connsiteX289" fmla="*/ 1016793 w 1016793"/>
              <a:gd name="connsiteY289" fmla="*/ 661785 h 1299960"/>
              <a:gd name="connsiteX290" fmla="*/ 1014412 w 1016793"/>
              <a:gd name="connsiteY290" fmla="*/ 683216 h 1299960"/>
              <a:gd name="connsiteX291" fmla="*/ 1004887 w 1016793"/>
              <a:gd name="connsiteY291" fmla="*/ 697503 h 1299960"/>
              <a:gd name="connsiteX292" fmla="*/ 1000125 w 1016793"/>
              <a:gd name="connsiteY292" fmla="*/ 711791 h 1299960"/>
              <a:gd name="connsiteX293" fmla="*/ 1004887 w 1016793"/>
              <a:gd name="connsiteY293" fmla="*/ 749891 h 1299960"/>
              <a:gd name="connsiteX294" fmla="*/ 997743 w 1016793"/>
              <a:gd name="connsiteY294" fmla="*/ 754653 h 1299960"/>
              <a:gd name="connsiteX295" fmla="*/ 990600 w 1016793"/>
              <a:gd name="connsiteY295" fmla="*/ 761797 h 1299960"/>
              <a:gd name="connsiteX296" fmla="*/ 981075 w 1016793"/>
              <a:gd name="connsiteY296" fmla="*/ 766560 h 1299960"/>
              <a:gd name="connsiteX297" fmla="*/ 976312 w 1016793"/>
              <a:gd name="connsiteY297" fmla="*/ 773703 h 1299960"/>
              <a:gd name="connsiteX298" fmla="*/ 969168 w 1016793"/>
              <a:gd name="connsiteY298" fmla="*/ 780847 h 1299960"/>
              <a:gd name="connsiteX299" fmla="*/ 966787 w 1016793"/>
              <a:gd name="connsiteY299" fmla="*/ 797516 h 1299960"/>
              <a:gd name="connsiteX300" fmla="*/ 962025 w 1016793"/>
              <a:gd name="connsiteY300" fmla="*/ 837997 h 1299960"/>
              <a:gd name="connsiteX301" fmla="*/ 954881 w 1016793"/>
              <a:gd name="connsiteY301" fmla="*/ 842760 h 1299960"/>
              <a:gd name="connsiteX302" fmla="*/ 938212 w 1016793"/>
              <a:gd name="connsiteY302" fmla="*/ 849903 h 1299960"/>
              <a:gd name="connsiteX303" fmla="*/ 931068 w 1016793"/>
              <a:gd name="connsiteY303" fmla="*/ 854666 h 1299960"/>
              <a:gd name="connsiteX304" fmla="*/ 921543 w 1016793"/>
              <a:gd name="connsiteY304" fmla="*/ 861810 h 1299960"/>
              <a:gd name="connsiteX305" fmla="*/ 912018 w 1016793"/>
              <a:gd name="connsiteY305" fmla="*/ 864191 h 1299960"/>
              <a:gd name="connsiteX306" fmla="*/ 902493 w 1016793"/>
              <a:gd name="connsiteY306" fmla="*/ 868953 h 1299960"/>
              <a:gd name="connsiteX307" fmla="*/ 881062 w 1016793"/>
              <a:gd name="connsiteY307" fmla="*/ 878478 h 1299960"/>
              <a:gd name="connsiteX308" fmla="*/ 852487 w 1016793"/>
              <a:gd name="connsiteY308" fmla="*/ 876097 h 1299960"/>
              <a:gd name="connsiteX309" fmla="*/ 835818 w 1016793"/>
              <a:gd name="connsiteY309" fmla="*/ 871335 h 1299960"/>
              <a:gd name="connsiteX310" fmla="*/ 819150 w 1016793"/>
              <a:gd name="connsiteY310" fmla="*/ 873716 h 1299960"/>
              <a:gd name="connsiteX311" fmla="*/ 814387 w 1016793"/>
              <a:gd name="connsiteY311" fmla="*/ 883241 h 1299960"/>
              <a:gd name="connsiteX312" fmla="*/ 812006 w 1016793"/>
              <a:gd name="connsiteY312" fmla="*/ 942772 h 1299960"/>
              <a:gd name="connsiteX313" fmla="*/ 809625 w 1016793"/>
              <a:gd name="connsiteY313" fmla="*/ 949916 h 1299960"/>
              <a:gd name="connsiteX314" fmla="*/ 807243 w 1016793"/>
              <a:gd name="connsiteY314" fmla="*/ 964203 h 1299960"/>
              <a:gd name="connsiteX315" fmla="*/ 804862 w 1016793"/>
              <a:gd name="connsiteY315" fmla="*/ 971347 h 1299960"/>
              <a:gd name="connsiteX316" fmla="*/ 802481 w 1016793"/>
              <a:gd name="connsiteY316" fmla="*/ 983253 h 1299960"/>
              <a:gd name="connsiteX317" fmla="*/ 809625 w 1016793"/>
              <a:gd name="connsiteY317" fmla="*/ 1004685 h 1299960"/>
              <a:gd name="connsiteX318" fmla="*/ 823912 w 1016793"/>
              <a:gd name="connsiteY318" fmla="*/ 1014210 h 1299960"/>
              <a:gd name="connsiteX319" fmla="*/ 821531 w 1016793"/>
              <a:gd name="connsiteY319" fmla="*/ 1030878 h 1299960"/>
              <a:gd name="connsiteX320" fmla="*/ 812006 w 1016793"/>
              <a:gd name="connsiteY320" fmla="*/ 1033260 h 1299960"/>
              <a:gd name="connsiteX321" fmla="*/ 804862 w 1016793"/>
              <a:gd name="connsiteY321" fmla="*/ 1038022 h 1299960"/>
              <a:gd name="connsiteX322" fmla="*/ 797718 w 1016793"/>
              <a:gd name="connsiteY322" fmla="*/ 1040403 h 1299960"/>
              <a:gd name="connsiteX323" fmla="*/ 778668 w 1016793"/>
              <a:gd name="connsiteY323" fmla="*/ 1047547 h 1299960"/>
              <a:gd name="connsiteX324" fmla="*/ 771525 w 1016793"/>
              <a:gd name="connsiteY324" fmla="*/ 1049928 h 1299960"/>
              <a:gd name="connsiteX325" fmla="*/ 742950 w 1016793"/>
              <a:gd name="connsiteY325" fmla="*/ 1052310 h 1299960"/>
              <a:gd name="connsiteX326" fmla="*/ 733425 w 1016793"/>
              <a:gd name="connsiteY326" fmla="*/ 1064216 h 1299960"/>
              <a:gd name="connsiteX327" fmla="*/ 728662 w 1016793"/>
              <a:gd name="connsiteY327" fmla="*/ 1078503 h 1299960"/>
              <a:gd name="connsiteX328" fmla="*/ 726281 w 1016793"/>
              <a:gd name="connsiteY328" fmla="*/ 1095172 h 1299960"/>
              <a:gd name="connsiteX329" fmla="*/ 711993 w 1016793"/>
              <a:gd name="connsiteY329" fmla="*/ 1099935 h 1299960"/>
              <a:gd name="connsiteX330" fmla="*/ 697706 w 1016793"/>
              <a:gd name="connsiteY330" fmla="*/ 1107078 h 1299960"/>
              <a:gd name="connsiteX331" fmla="*/ 692943 w 1016793"/>
              <a:gd name="connsiteY331" fmla="*/ 1121366 h 1299960"/>
              <a:gd name="connsiteX332" fmla="*/ 690562 w 1016793"/>
              <a:gd name="connsiteY332" fmla="*/ 1128510 h 1299960"/>
              <a:gd name="connsiteX333" fmla="*/ 697706 w 1016793"/>
              <a:gd name="connsiteY333" fmla="*/ 1149941 h 1299960"/>
              <a:gd name="connsiteX334" fmla="*/ 676275 w 1016793"/>
              <a:gd name="connsiteY334" fmla="*/ 1166610 h 1299960"/>
              <a:gd name="connsiteX335" fmla="*/ 669131 w 1016793"/>
              <a:gd name="connsiteY335" fmla="*/ 1197566 h 1299960"/>
              <a:gd name="connsiteX336" fmla="*/ 666750 w 1016793"/>
              <a:gd name="connsiteY336" fmla="*/ 1204710 h 1299960"/>
              <a:gd name="connsiteX337" fmla="*/ 657225 w 1016793"/>
              <a:gd name="connsiteY337" fmla="*/ 1209472 h 1299960"/>
              <a:gd name="connsiteX338" fmla="*/ 640556 w 1016793"/>
              <a:gd name="connsiteY338" fmla="*/ 1214235 h 1299960"/>
              <a:gd name="connsiteX339" fmla="*/ 633412 w 1016793"/>
              <a:gd name="connsiteY339" fmla="*/ 1216616 h 1299960"/>
              <a:gd name="connsiteX340" fmla="*/ 631031 w 1016793"/>
              <a:gd name="connsiteY340" fmla="*/ 1223760 h 1299960"/>
              <a:gd name="connsiteX341" fmla="*/ 626268 w 1016793"/>
              <a:gd name="connsiteY341" fmla="*/ 1230903 h 1299960"/>
              <a:gd name="connsiteX342" fmla="*/ 616743 w 1016793"/>
              <a:gd name="connsiteY342" fmla="*/ 1264241 h 1299960"/>
              <a:gd name="connsiteX343" fmla="*/ 609600 w 1016793"/>
              <a:gd name="connsiteY343" fmla="*/ 1266622 h 1299960"/>
              <a:gd name="connsiteX344" fmla="*/ 604837 w 1016793"/>
              <a:gd name="connsiteY344" fmla="*/ 1280910 h 1299960"/>
              <a:gd name="connsiteX345" fmla="*/ 602456 w 1016793"/>
              <a:gd name="connsiteY345" fmla="*/ 1288053 h 1299960"/>
              <a:gd name="connsiteX346" fmla="*/ 588168 w 1016793"/>
              <a:gd name="connsiteY346" fmla="*/ 1292816 h 1299960"/>
              <a:gd name="connsiteX347" fmla="*/ 573881 w 1016793"/>
              <a:gd name="connsiteY347" fmla="*/ 1297578 h 1299960"/>
              <a:gd name="connsiteX348" fmla="*/ 569118 w 1016793"/>
              <a:gd name="connsiteY348" fmla="*/ 1299960 h 129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1016793" h="1299960">
                <a:moveTo>
                  <a:pt x="569118" y="1299960"/>
                </a:moveTo>
                <a:cubicBezTo>
                  <a:pt x="551599" y="1296455"/>
                  <a:pt x="560581" y="1299823"/>
                  <a:pt x="542925" y="1288053"/>
                </a:cubicBezTo>
                <a:lnTo>
                  <a:pt x="535781" y="1283291"/>
                </a:lnTo>
                <a:cubicBezTo>
                  <a:pt x="534193" y="1280910"/>
                  <a:pt x="533042" y="1278171"/>
                  <a:pt x="531018" y="1276147"/>
                </a:cubicBezTo>
                <a:cubicBezTo>
                  <a:pt x="526901" y="1272030"/>
                  <a:pt x="519017" y="1269422"/>
                  <a:pt x="514350" y="1266622"/>
                </a:cubicBezTo>
                <a:cubicBezTo>
                  <a:pt x="493882" y="1254341"/>
                  <a:pt x="507286" y="1259505"/>
                  <a:pt x="492918" y="1254716"/>
                </a:cubicBezTo>
                <a:cubicBezTo>
                  <a:pt x="455827" y="1260014"/>
                  <a:pt x="464540" y="1259752"/>
                  <a:pt x="402431" y="1254716"/>
                </a:cubicBezTo>
                <a:cubicBezTo>
                  <a:pt x="397427" y="1254310"/>
                  <a:pt x="392906" y="1251541"/>
                  <a:pt x="388143" y="1249953"/>
                </a:cubicBezTo>
                <a:lnTo>
                  <a:pt x="381000" y="1247572"/>
                </a:lnTo>
                <a:lnTo>
                  <a:pt x="381000" y="1247572"/>
                </a:lnTo>
                <a:lnTo>
                  <a:pt x="357187" y="1245191"/>
                </a:lnTo>
                <a:cubicBezTo>
                  <a:pt x="352425" y="1243603"/>
                  <a:pt x="346450" y="1243977"/>
                  <a:pt x="342900" y="1240428"/>
                </a:cubicBezTo>
                <a:cubicBezTo>
                  <a:pt x="340519" y="1238047"/>
                  <a:pt x="338951" y="1234350"/>
                  <a:pt x="335756" y="1233285"/>
                </a:cubicBezTo>
                <a:cubicBezTo>
                  <a:pt x="328937" y="1231012"/>
                  <a:pt x="321469" y="1231697"/>
                  <a:pt x="314325" y="1230903"/>
                </a:cubicBezTo>
                <a:cubicBezTo>
                  <a:pt x="292469" y="1223619"/>
                  <a:pt x="305032" y="1226640"/>
                  <a:pt x="276225" y="1223760"/>
                </a:cubicBezTo>
                <a:cubicBezTo>
                  <a:pt x="274637" y="1220585"/>
                  <a:pt x="273223" y="1217317"/>
                  <a:pt x="271462" y="1214235"/>
                </a:cubicBezTo>
                <a:cubicBezTo>
                  <a:pt x="270042" y="1211750"/>
                  <a:pt x="266959" y="1209941"/>
                  <a:pt x="266700" y="1207091"/>
                </a:cubicBezTo>
                <a:cubicBezTo>
                  <a:pt x="264821" y="1186414"/>
                  <a:pt x="270888" y="1191480"/>
                  <a:pt x="273843" y="1173753"/>
                </a:cubicBezTo>
                <a:cubicBezTo>
                  <a:pt x="276224" y="1159466"/>
                  <a:pt x="279388" y="1145287"/>
                  <a:pt x="280987" y="1130891"/>
                </a:cubicBezTo>
                <a:cubicBezTo>
                  <a:pt x="281781" y="1123747"/>
                  <a:pt x="281958" y="1116508"/>
                  <a:pt x="283368" y="1109460"/>
                </a:cubicBezTo>
                <a:cubicBezTo>
                  <a:pt x="284353" y="1104537"/>
                  <a:pt x="286914" y="1100042"/>
                  <a:pt x="288131" y="1095172"/>
                </a:cubicBezTo>
                <a:lnTo>
                  <a:pt x="290512" y="1085647"/>
                </a:lnTo>
                <a:cubicBezTo>
                  <a:pt x="289718" y="1059453"/>
                  <a:pt x="289473" y="1033237"/>
                  <a:pt x="288131" y="1007066"/>
                </a:cubicBezTo>
                <a:cubicBezTo>
                  <a:pt x="287884" y="1002244"/>
                  <a:pt x="287277" y="997359"/>
                  <a:pt x="285750" y="992778"/>
                </a:cubicBezTo>
                <a:cubicBezTo>
                  <a:pt x="284845" y="990063"/>
                  <a:pt x="282407" y="988120"/>
                  <a:pt x="280987" y="985635"/>
                </a:cubicBezTo>
                <a:cubicBezTo>
                  <a:pt x="279226" y="982553"/>
                  <a:pt x="277543" y="979406"/>
                  <a:pt x="276225" y="976110"/>
                </a:cubicBezTo>
                <a:cubicBezTo>
                  <a:pt x="274361" y="971449"/>
                  <a:pt x="272446" y="966745"/>
                  <a:pt x="271462" y="961822"/>
                </a:cubicBezTo>
                <a:cubicBezTo>
                  <a:pt x="270668" y="957853"/>
                  <a:pt x="271089" y="953430"/>
                  <a:pt x="269081" y="949916"/>
                </a:cubicBezTo>
                <a:cubicBezTo>
                  <a:pt x="267661" y="947431"/>
                  <a:pt x="264318" y="946741"/>
                  <a:pt x="261937" y="945153"/>
                </a:cubicBezTo>
                <a:cubicBezTo>
                  <a:pt x="247670" y="966557"/>
                  <a:pt x="270117" y="930656"/>
                  <a:pt x="254793" y="968966"/>
                </a:cubicBezTo>
                <a:cubicBezTo>
                  <a:pt x="252048" y="975828"/>
                  <a:pt x="246243" y="976579"/>
                  <a:pt x="240506" y="978491"/>
                </a:cubicBezTo>
                <a:cubicBezTo>
                  <a:pt x="228628" y="990369"/>
                  <a:pt x="229649" y="992358"/>
                  <a:pt x="216693" y="997541"/>
                </a:cubicBezTo>
                <a:cubicBezTo>
                  <a:pt x="212032" y="999405"/>
                  <a:pt x="207168" y="1000716"/>
                  <a:pt x="202406" y="1002303"/>
                </a:cubicBezTo>
                <a:lnTo>
                  <a:pt x="195262" y="1004685"/>
                </a:lnTo>
                <a:cubicBezTo>
                  <a:pt x="180975" y="1003891"/>
                  <a:pt x="165906" y="1007030"/>
                  <a:pt x="152400" y="1002303"/>
                </a:cubicBezTo>
                <a:cubicBezTo>
                  <a:pt x="147662" y="1000645"/>
                  <a:pt x="147637" y="988016"/>
                  <a:pt x="147637" y="988016"/>
                </a:cubicBezTo>
                <a:cubicBezTo>
                  <a:pt x="150018" y="987222"/>
                  <a:pt x="153006" y="987410"/>
                  <a:pt x="154781" y="985635"/>
                </a:cubicBezTo>
                <a:cubicBezTo>
                  <a:pt x="156556" y="983860"/>
                  <a:pt x="157162" y="981001"/>
                  <a:pt x="157162" y="978491"/>
                </a:cubicBezTo>
                <a:cubicBezTo>
                  <a:pt x="157162" y="965766"/>
                  <a:pt x="157541" y="952813"/>
                  <a:pt x="154781" y="940391"/>
                </a:cubicBezTo>
                <a:cubicBezTo>
                  <a:pt x="153813" y="936037"/>
                  <a:pt x="140237" y="933778"/>
                  <a:pt x="138112" y="933247"/>
                </a:cubicBezTo>
                <a:cubicBezTo>
                  <a:pt x="134937" y="934835"/>
                  <a:pt x="131314" y="935737"/>
                  <a:pt x="128587" y="938010"/>
                </a:cubicBezTo>
                <a:cubicBezTo>
                  <a:pt x="120161" y="945032"/>
                  <a:pt x="126723" y="944377"/>
                  <a:pt x="121443" y="952297"/>
                </a:cubicBezTo>
                <a:cubicBezTo>
                  <a:pt x="119575" y="955099"/>
                  <a:pt x="116681" y="957060"/>
                  <a:pt x="114300" y="959441"/>
                </a:cubicBezTo>
                <a:cubicBezTo>
                  <a:pt x="104775" y="958647"/>
                  <a:pt x="95199" y="958323"/>
                  <a:pt x="85725" y="957060"/>
                </a:cubicBezTo>
                <a:cubicBezTo>
                  <a:pt x="77391" y="955949"/>
                  <a:pt x="69402" y="948904"/>
                  <a:pt x="64293" y="942772"/>
                </a:cubicBezTo>
                <a:cubicBezTo>
                  <a:pt x="62461" y="940573"/>
                  <a:pt x="61118" y="938009"/>
                  <a:pt x="59531" y="935628"/>
                </a:cubicBezTo>
                <a:cubicBezTo>
                  <a:pt x="60325" y="932453"/>
                  <a:pt x="60097" y="928826"/>
                  <a:pt x="61912" y="926103"/>
                </a:cubicBezTo>
                <a:cubicBezTo>
                  <a:pt x="63500" y="923722"/>
                  <a:pt x="66857" y="923173"/>
                  <a:pt x="69056" y="921341"/>
                </a:cubicBezTo>
                <a:cubicBezTo>
                  <a:pt x="71643" y="919185"/>
                  <a:pt x="73542" y="916265"/>
                  <a:pt x="76200" y="914197"/>
                </a:cubicBezTo>
                <a:cubicBezTo>
                  <a:pt x="86546" y="906150"/>
                  <a:pt x="89643" y="905094"/>
                  <a:pt x="100012" y="899910"/>
                </a:cubicBezTo>
                <a:lnTo>
                  <a:pt x="109537" y="885622"/>
                </a:lnTo>
                <a:lnTo>
                  <a:pt x="114300" y="878478"/>
                </a:lnTo>
                <a:cubicBezTo>
                  <a:pt x="115094" y="876097"/>
                  <a:pt x="115992" y="873748"/>
                  <a:pt x="116681" y="871335"/>
                </a:cubicBezTo>
                <a:cubicBezTo>
                  <a:pt x="117580" y="868188"/>
                  <a:pt x="117773" y="864818"/>
                  <a:pt x="119062" y="861810"/>
                </a:cubicBezTo>
                <a:cubicBezTo>
                  <a:pt x="120189" y="859179"/>
                  <a:pt x="122237" y="857047"/>
                  <a:pt x="123825" y="854666"/>
                </a:cubicBezTo>
                <a:cubicBezTo>
                  <a:pt x="122691" y="843329"/>
                  <a:pt x="123777" y="826043"/>
                  <a:pt x="114300" y="816566"/>
                </a:cubicBezTo>
                <a:cubicBezTo>
                  <a:pt x="112276" y="814542"/>
                  <a:pt x="109537" y="813391"/>
                  <a:pt x="107156" y="811803"/>
                </a:cubicBezTo>
                <a:cubicBezTo>
                  <a:pt x="83638" y="816508"/>
                  <a:pt x="106845" y="811114"/>
                  <a:pt x="83343" y="818947"/>
                </a:cubicBezTo>
                <a:cubicBezTo>
                  <a:pt x="80238" y="819982"/>
                  <a:pt x="76953" y="820388"/>
                  <a:pt x="73818" y="821328"/>
                </a:cubicBezTo>
                <a:cubicBezTo>
                  <a:pt x="69010" y="822771"/>
                  <a:pt x="64293" y="824503"/>
                  <a:pt x="59531" y="826091"/>
                </a:cubicBezTo>
                <a:lnTo>
                  <a:pt x="52387" y="828472"/>
                </a:lnTo>
                <a:lnTo>
                  <a:pt x="45243" y="830853"/>
                </a:lnTo>
                <a:cubicBezTo>
                  <a:pt x="42862" y="832441"/>
                  <a:pt x="40780" y="834611"/>
                  <a:pt x="38100" y="835616"/>
                </a:cubicBezTo>
                <a:cubicBezTo>
                  <a:pt x="26837" y="839840"/>
                  <a:pt x="23771" y="837593"/>
                  <a:pt x="11906" y="835616"/>
                </a:cubicBezTo>
                <a:cubicBezTo>
                  <a:pt x="10318" y="832441"/>
                  <a:pt x="8266" y="829459"/>
                  <a:pt x="7143" y="826091"/>
                </a:cubicBezTo>
                <a:cubicBezTo>
                  <a:pt x="5073" y="819881"/>
                  <a:pt x="4451" y="813251"/>
                  <a:pt x="2381" y="807041"/>
                </a:cubicBezTo>
                <a:lnTo>
                  <a:pt x="0" y="799897"/>
                </a:lnTo>
                <a:cubicBezTo>
                  <a:pt x="3175" y="797516"/>
                  <a:pt x="6079" y="794722"/>
                  <a:pt x="9525" y="792753"/>
                </a:cubicBezTo>
                <a:cubicBezTo>
                  <a:pt x="17325" y="788296"/>
                  <a:pt x="40930" y="788167"/>
                  <a:pt x="42862" y="787991"/>
                </a:cubicBezTo>
                <a:cubicBezTo>
                  <a:pt x="57259" y="784392"/>
                  <a:pt x="49281" y="786645"/>
                  <a:pt x="66675" y="780847"/>
                </a:cubicBezTo>
                <a:lnTo>
                  <a:pt x="73818" y="778466"/>
                </a:lnTo>
                <a:cubicBezTo>
                  <a:pt x="90195" y="767549"/>
                  <a:pt x="82676" y="770751"/>
                  <a:pt x="95250" y="766560"/>
                </a:cubicBezTo>
                <a:cubicBezTo>
                  <a:pt x="96044" y="763385"/>
                  <a:pt x="95754" y="759716"/>
                  <a:pt x="97631" y="757035"/>
                </a:cubicBezTo>
                <a:cubicBezTo>
                  <a:pt x="101493" y="751517"/>
                  <a:pt x="111918" y="742747"/>
                  <a:pt x="111918" y="742747"/>
                </a:cubicBezTo>
                <a:cubicBezTo>
                  <a:pt x="119175" y="706476"/>
                  <a:pt x="110033" y="732243"/>
                  <a:pt x="188118" y="726078"/>
                </a:cubicBezTo>
                <a:cubicBezTo>
                  <a:pt x="193940" y="725618"/>
                  <a:pt x="212694" y="722379"/>
                  <a:pt x="219075" y="721316"/>
                </a:cubicBezTo>
                <a:cubicBezTo>
                  <a:pt x="223837" y="719728"/>
                  <a:pt x="229185" y="719337"/>
                  <a:pt x="233362" y="716553"/>
                </a:cubicBezTo>
                <a:cubicBezTo>
                  <a:pt x="235743" y="714966"/>
                  <a:pt x="237891" y="712953"/>
                  <a:pt x="240506" y="711791"/>
                </a:cubicBezTo>
                <a:cubicBezTo>
                  <a:pt x="245093" y="709752"/>
                  <a:pt x="254793" y="707028"/>
                  <a:pt x="254793" y="707028"/>
                </a:cubicBezTo>
                <a:cubicBezTo>
                  <a:pt x="253999" y="702266"/>
                  <a:pt x="253359" y="697475"/>
                  <a:pt x="252412" y="692741"/>
                </a:cubicBezTo>
                <a:cubicBezTo>
                  <a:pt x="251770" y="689532"/>
                  <a:pt x="252075" y="685772"/>
                  <a:pt x="250031" y="683216"/>
                </a:cubicBezTo>
                <a:cubicBezTo>
                  <a:pt x="248463" y="681256"/>
                  <a:pt x="245322" y="681444"/>
                  <a:pt x="242887" y="680835"/>
                </a:cubicBezTo>
                <a:cubicBezTo>
                  <a:pt x="235788" y="679060"/>
                  <a:pt x="228600" y="677660"/>
                  <a:pt x="221456" y="676072"/>
                </a:cubicBezTo>
                <a:cubicBezTo>
                  <a:pt x="223837" y="675278"/>
                  <a:pt x="226640" y="675259"/>
                  <a:pt x="228600" y="673691"/>
                </a:cubicBezTo>
                <a:cubicBezTo>
                  <a:pt x="235766" y="667958"/>
                  <a:pt x="234294" y="660212"/>
                  <a:pt x="230981" y="652260"/>
                </a:cubicBezTo>
                <a:cubicBezTo>
                  <a:pt x="228780" y="646976"/>
                  <a:pt x="224631" y="642735"/>
                  <a:pt x="221456" y="637972"/>
                </a:cubicBezTo>
                <a:cubicBezTo>
                  <a:pt x="219868" y="635591"/>
                  <a:pt x="219074" y="632416"/>
                  <a:pt x="216693" y="630828"/>
                </a:cubicBezTo>
                <a:cubicBezTo>
                  <a:pt x="206748" y="624198"/>
                  <a:pt x="211573" y="628089"/>
                  <a:pt x="202406" y="618922"/>
                </a:cubicBezTo>
                <a:cubicBezTo>
                  <a:pt x="201612" y="616541"/>
                  <a:pt x="201800" y="613553"/>
                  <a:pt x="200025" y="611778"/>
                </a:cubicBezTo>
                <a:cubicBezTo>
                  <a:pt x="195978" y="607731"/>
                  <a:pt x="185737" y="602253"/>
                  <a:pt x="185737" y="602253"/>
                </a:cubicBezTo>
                <a:cubicBezTo>
                  <a:pt x="184150" y="599872"/>
                  <a:pt x="183304" y="596773"/>
                  <a:pt x="180975" y="595110"/>
                </a:cubicBezTo>
                <a:cubicBezTo>
                  <a:pt x="178483" y="593330"/>
                  <a:pt x="166228" y="589400"/>
                  <a:pt x="161925" y="587966"/>
                </a:cubicBezTo>
                <a:cubicBezTo>
                  <a:pt x="160337" y="585585"/>
                  <a:pt x="158442" y="583382"/>
                  <a:pt x="157162" y="580822"/>
                </a:cubicBezTo>
                <a:cubicBezTo>
                  <a:pt x="149199" y="564896"/>
                  <a:pt x="156692" y="529317"/>
                  <a:pt x="157162" y="523672"/>
                </a:cubicBezTo>
                <a:cubicBezTo>
                  <a:pt x="157888" y="514963"/>
                  <a:pt x="159611" y="516505"/>
                  <a:pt x="166687" y="514147"/>
                </a:cubicBezTo>
                <a:cubicBezTo>
                  <a:pt x="178355" y="490813"/>
                  <a:pt x="163994" y="513920"/>
                  <a:pt x="178593" y="502241"/>
                </a:cubicBezTo>
                <a:cubicBezTo>
                  <a:pt x="180828" y="500453"/>
                  <a:pt x="181524" y="497296"/>
                  <a:pt x="183356" y="495097"/>
                </a:cubicBezTo>
                <a:cubicBezTo>
                  <a:pt x="185512" y="492510"/>
                  <a:pt x="188119" y="490334"/>
                  <a:pt x="190500" y="487953"/>
                </a:cubicBezTo>
                <a:cubicBezTo>
                  <a:pt x="191294" y="485572"/>
                  <a:pt x="191759" y="483055"/>
                  <a:pt x="192881" y="480810"/>
                </a:cubicBezTo>
                <a:cubicBezTo>
                  <a:pt x="202115" y="462341"/>
                  <a:pt x="194036" y="484483"/>
                  <a:pt x="200025" y="466522"/>
                </a:cubicBezTo>
                <a:cubicBezTo>
                  <a:pt x="200819" y="445091"/>
                  <a:pt x="197913" y="423198"/>
                  <a:pt x="202406" y="402228"/>
                </a:cubicBezTo>
                <a:cubicBezTo>
                  <a:pt x="203254" y="398271"/>
                  <a:pt x="210945" y="402092"/>
                  <a:pt x="214312" y="399847"/>
                </a:cubicBezTo>
                <a:cubicBezTo>
                  <a:pt x="216401" y="398455"/>
                  <a:pt x="215899" y="395084"/>
                  <a:pt x="216693" y="392703"/>
                </a:cubicBezTo>
                <a:cubicBezTo>
                  <a:pt x="215899" y="390322"/>
                  <a:pt x="215880" y="387520"/>
                  <a:pt x="214312" y="385560"/>
                </a:cubicBezTo>
                <a:cubicBezTo>
                  <a:pt x="207746" y="377353"/>
                  <a:pt x="202239" y="381618"/>
                  <a:pt x="192881" y="383178"/>
                </a:cubicBezTo>
                <a:cubicBezTo>
                  <a:pt x="190500" y="384766"/>
                  <a:pt x="187761" y="385917"/>
                  <a:pt x="185737" y="387941"/>
                </a:cubicBezTo>
                <a:cubicBezTo>
                  <a:pt x="176949" y="396729"/>
                  <a:pt x="185538" y="394424"/>
                  <a:pt x="173831" y="402228"/>
                </a:cubicBezTo>
                <a:cubicBezTo>
                  <a:pt x="171742" y="403620"/>
                  <a:pt x="169068" y="403816"/>
                  <a:pt x="166687" y="404610"/>
                </a:cubicBezTo>
                <a:cubicBezTo>
                  <a:pt x="161131" y="403816"/>
                  <a:pt x="155522" y="403329"/>
                  <a:pt x="150018" y="402228"/>
                </a:cubicBezTo>
                <a:cubicBezTo>
                  <a:pt x="147557" y="401736"/>
                  <a:pt x="143807" y="402177"/>
                  <a:pt x="142875" y="399847"/>
                </a:cubicBezTo>
                <a:cubicBezTo>
                  <a:pt x="141660" y="396808"/>
                  <a:pt x="144462" y="393497"/>
                  <a:pt x="145256" y="390322"/>
                </a:cubicBezTo>
                <a:cubicBezTo>
                  <a:pt x="146050" y="380797"/>
                  <a:pt x="146374" y="371221"/>
                  <a:pt x="147637" y="361747"/>
                </a:cubicBezTo>
                <a:cubicBezTo>
                  <a:pt x="149652" y="346631"/>
                  <a:pt x="155158" y="363009"/>
                  <a:pt x="147637" y="337935"/>
                </a:cubicBezTo>
                <a:cubicBezTo>
                  <a:pt x="146815" y="335194"/>
                  <a:pt x="144155" y="333351"/>
                  <a:pt x="142875" y="330791"/>
                </a:cubicBezTo>
                <a:cubicBezTo>
                  <a:pt x="141752" y="328546"/>
                  <a:pt x="142536" y="325106"/>
                  <a:pt x="140493" y="323647"/>
                </a:cubicBezTo>
                <a:cubicBezTo>
                  <a:pt x="136408" y="320729"/>
                  <a:pt x="126206" y="318885"/>
                  <a:pt x="126206" y="318885"/>
                </a:cubicBezTo>
                <a:cubicBezTo>
                  <a:pt x="109184" y="293353"/>
                  <a:pt x="135693" y="332103"/>
                  <a:pt x="114300" y="304597"/>
                </a:cubicBezTo>
                <a:cubicBezTo>
                  <a:pt x="110786" y="300079"/>
                  <a:pt x="107950" y="295072"/>
                  <a:pt x="104775" y="290310"/>
                </a:cubicBezTo>
                <a:cubicBezTo>
                  <a:pt x="103187" y="287929"/>
                  <a:pt x="102393" y="284754"/>
                  <a:pt x="100012" y="283166"/>
                </a:cubicBezTo>
                <a:lnTo>
                  <a:pt x="92868" y="278403"/>
                </a:lnTo>
                <a:cubicBezTo>
                  <a:pt x="91281" y="276022"/>
                  <a:pt x="90129" y="273283"/>
                  <a:pt x="88106" y="271260"/>
                </a:cubicBezTo>
                <a:cubicBezTo>
                  <a:pt x="86082" y="269236"/>
                  <a:pt x="82479" y="268924"/>
                  <a:pt x="80962" y="266497"/>
                </a:cubicBezTo>
                <a:cubicBezTo>
                  <a:pt x="76675" y="259638"/>
                  <a:pt x="75100" y="245611"/>
                  <a:pt x="73818" y="237922"/>
                </a:cubicBezTo>
                <a:cubicBezTo>
                  <a:pt x="74612" y="234747"/>
                  <a:pt x="75301" y="231544"/>
                  <a:pt x="76200" y="228397"/>
                </a:cubicBezTo>
                <a:cubicBezTo>
                  <a:pt x="76890" y="225983"/>
                  <a:pt x="76538" y="222712"/>
                  <a:pt x="78581" y="221253"/>
                </a:cubicBezTo>
                <a:cubicBezTo>
                  <a:pt x="82666" y="218335"/>
                  <a:pt x="88106" y="218078"/>
                  <a:pt x="92868" y="216491"/>
                </a:cubicBezTo>
                <a:lnTo>
                  <a:pt x="100012" y="214110"/>
                </a:lnTo>
                <a:cubicBezTo>
                  <a:pt x="100806" y="201410"/>
                  <a:pt x="99573" y="188418"/>
                  <a:pt x="102393" y="176010"/>
                </a:cubicBezTo>
                <a:cubicBezTo>
                  <a:pt x="103662" y="170428"/>
                  <a:pt x="108743" y="166485"/>
                  <a:pt x="111918" y="161722"/>
                </a:cubicBezTo>
                <a:cubicBezTo>
                  <a:pt x="123744" y="143983"/>
                  <a:pt x="108544" y="165771"/>
                  <a:pt x="123825" y="147435"/>
                </a:cubicBezTo>
                <a:cubicBezTo>
                  <a:pt x="125657" y="145236"/>
                  <a:pt x="127000" y="142672"/>
                  <a:pt x="128587" y="140291"/>
                </a:cubicBezTo>
                <a:cubicBezTo>
                  <a:pt x="129381" y="135528"/>
                  <a:pt x="130968" y="130831"/>
                  <a:pt x="130968" y="126003"/>
                </a:cubicBezTo>
                <a:cubicBezTo>
                  <a:pt x="130968" y="121617"/>
                  <a:pt x="129138" y="108055"/>
                  <a:pt x="126206" y="102191"/>
                </a:cubicBezTo>
                <a:cubicBezTo>
                  <a:pt x="124926" y="99631"/>
                  <a:pt x="123031" y="97428"/>
                  <a:pt x="121443" y="95047"/>
                </a:cubicBezTo>
                <a:cubicBezTo>
                  <a:pt x="120649" y="92666"/>
                  <a:pt x="119062" y="90413"/>
                  <a:pt x="119062" y="87903"/>
                </a:cubicBezTo>
                <a:cubicBezTo>
                  <a:pt x="119062" y="84630"/>
                  <a:pt x="119628" y="81101"/>
                  <a:pt x="121443" y="78378"/>
                </a:cubicBezTo>
                <a:cubicBezTo>
                  <a:pt x="123031" y="75997"/>
                  <a:pt x="125769" y="74113"/>
                  <a:pt x="128587" y="73616"/>
                </a:cubicBezTo>
                <a:cubicBezTo>
                  <a:pt x="139558" y="71680"/>
                  <a:pt x="150812" y="72029"/>
                  <a:pt x="161925" y="71235"/>
                </a:cubicBezTo>
                <a:cubicBezTo>
                  <a:pt x="164306" y="70441"/>
                  <a:pt x="166823" y="69976"/>
                  <a:pt x="169068" y="68853"/>
                </a:cubicBezTo>
                <a:cubicBezTo>
                  <a:pt x="171628" y="67573"/>
                  <a:pt x="173883" y="65754"/>
                  <a:pt x="176212" y="64091"/>
                </a:cubicBezTo>
                <a:cubicBezTo>
                  <a:pt x="181804" y="60097"/>
                  <a:pt x="188554" y="55366"/>
                  <a:pt x="192881" y="49803"/>
                </a:cubicBezTo>
                <a:cubicBezTo>
                  <a:pt x="196395" y="45285"/>
                  <a:pt x="197644" y="38691"/>
                  <a:pt x="202406" y="35516"/>
                </a:cubicBezTo>
                <a:cubicBezTo>
                  <a:pt x="204787" y="33928"/>
                  <a:pt x="206990" y="32033"/>
                  <a:pt x="209550" y="30753"/>
                </a:cubicBezTo>
                <a:cubicBezTo>
                  <a:pt x="212966" y="29045"/>
                  <a:pt x="223166" y="26754"/>
                  <a:pt x="226218" y="25991"/>
                </a:cubicBezTo>
                <a:cubicBezTo>
                  <a:pt x="234156" y="26785"/>
                  <a:pt x="242258" y="26578"/>
                  <a:pt x="250031" y="28372"/>
                </a:cubicBezTo>
                <a:cubicBezTo>
                  <a:pt x="252820" y="29016"/>
                  <a:pt x="254615" y="31855"/>
                  <a:pt x="257175" y="33135"/>
                </a:cubicBezTo>
                <a:cubicBezTo>
                  <a:pt x="276901" y="42999"/>
                  <a:pt x="250978" y="26624"/>
                  <a:pt x="271462" y="40278"/>
                </a:cubicBezTo>
                <a:cubicBezTo>
                  <a:pt x="281781" y="39484"/>
                  <a:pt x="292418" y="40564"/>
                  <a:pt x="302418" y="37897"/>
                </a:cubicBezTo>
                <a:cubicBezTo>
                  <a:pt x="305183" y="37160"/>
                  <a:pt x="306019" y="33368"/>
                  <a:pt x="307181" y="30753"/>
                </a:cubicBezTo>
                <a:cubicBezTo>
                  <a:pt x="309220" y="26166"/>
                  <a:pt x="310356" y="21228"/>
                  <a:pt x="311943" y="16466"/>
                </a:cubicBezTo>
                <a:lnTo>
                  <a:pt x="314325" y="9322"/>
                </a:lnTo>
                <a:cubicBezTo>
                  <a:pt x="342297" y="10358"/>
                  <a:pt x="366004" y="0"/>
                  <a:pt x="385762" y="16466"/>
                </a:cubicBezTo>
                <a:cubicBezTo>
                  <a:pt x="388349" y="18622"/>
                  <a:pt x="390838" y="20952"/>
                  <a:pt x="392906" y="23610"/>
                </a:cubicBezTo>
                <a:cubicBezTo>
                  <a:pt x="396920" y="28770"/>
                  <a:pt x="404511" y="40269"/>
                  <a:pt x="407193" y="47422"/>
                </a:cubicBezTo>
                <a:cubicBezTo>
                  <a:pt x="408342" y="50486"/>
                  <a:pt x="408635" y="53812"/>
                  <a:pt x="409575" y="56947"/>
                </a:cubicBezTo>
                <a:cubicBezTo>
                  <a:pt x="411018" y="61755"/>
                  <a:pt x="413353" y="66312"/>
                  <a:pt x="414337" y="71235"/>
                </a:cubicBezTo>
                <a:cubicBezTo>
                  <a:pt x="415131" y="75204"/>
                  <a:pt x="415653" y="79236"/>
                  <a:pt x="416718" y="83141"/>
                </a:cubicBezTo>
                <a:cubicBezTo>
                  <a:pt x="418039" y="87984"/>
                  <a:pt x="421481" y="97428"/>
                  <a:pt x="421481" y="97428"/>
                </a:cubicBezTo>
                <a:cubicBezTo>
                  <a:pt x="420687" y="99809"/>
                  <a:pt x="420875" y="102797"/>
                  <a:pt x="419100" y="104572"/>
                </a:cubicBezTo>
                <a:cubicBezTo>
                  <a:pt x="417325" y="106347"/>
                  <a:pt x="414150" y="105734"/>
                  <a:pt x="411956" y="106953"/>
                </a:cubicBezTo>
                <a:cubicBezTo>
                  <a:pt x="399137" y="114074"/>
                  <a:pt x="399202" y="114943"/>
                  <a:pt x="390525" y="123622"/>
                </a:cubicBezTo>
                <a:cubicBezTo>
                  <a:pt x="389731" y="126797"/>
                  <a:pt x="390020" y="130466"/>
                  <a:pt x="388143" y="133147"/>
                </a:cubicBezTo>
                <a:cubicBezTo>
                  <a:pt x="381005" y="143345"/>
                  <a:pt x="375563" y="146297"/>
                  <a:pt x="366712" y="152197"/>
                </a:cubicBezTo>
                <a:cubicBezTo>
                  <a:pt x="365918" y="154578"/>
                  <a:pt x="363208" y="157096"/>
                  <a:pt x="364331" y="159341"/>
                </a:cubicBezTo>
                <a:cubicBezTo>
                  <a:pt x="365454" y="161586"/>
                  <a:pt x="369230" y="160599"/>
                  <a:pt x="371475" y="161722"/>
                </a:cubicBezTo>
                <a:cubicBezTo>
                  <a:pt x="374035" y="163002"/>
                  <a:pt x="376237" y="164897"/>
                  <a:pt x="378618" y="166485"/>
                </a:cubicBezTo>
                <a:cubicBezTo>
                  <a:pt x="380206" y="169660"/>
                  <a:pt x="381555" y="172966"/>
                  <a:pt x="383381" y="176010"/>
                </a:cubicBezTo>
                <a:cubicBezTo>
                  <a:pt x="386326" y="180918"/>
                  <a:pt x="392906" y="190297"/>
                  <a:pt x="392906" y="190297"/>
                </a:cubicBezTo>
                <a:cubicBezTo>
                  <a:pt x="393700" y="192678"/>
                  <a:pt x="393895" y="195352"/>
                  <a:pt x="395287" y="197441"/>
                </a:cubicBezTo>
                <a:cubicBezTo>
                  <a:pt x="397182" y="200284"/>
                  <a:pt x="405809" y="208092"/>
                  <a:pt x="409575" y="209347"/>
                </a:cubicBezTo>
                <a:cubicBezTo>
                  <a:pt x="414155" y="210874"/>
                  <a:pt x="419100" y="210934"/>
                  <a:pt x="423862" y="211728"/>
                </a:cubicBezTo>
                <a:cubicBezTo>
                  <a:pt x="435197" y="219285"/>
                  <a:pt x="426551" y="214678"/>
                  <a:pt x="440531" y="218872"/>
                </a:cubicBezTo>
                <a:cubicBezTo>
                  <a:pt x="445339" y="220315"/>
                  <a:pt x="454818" y="223635"/>
                  <a:pt x="454818" y="223635"/>
                </a:cubicBezTo>
                <a:cubicBezTo>
                  <a:pt x="457199" y="226016"/>
                  <a:pt x="458634" y="230266"/>
                  <a:pt x="461962" y="230778"/>
                </a:cubicBezTo>
                <a:cubicBezTo>
                  <a:pt x="492409" y="235462"/>
                  <a:pt x="481951" y="233663"/>
                  <a:pt x="488156" y="221253"/>
                </a:cubicBezTo>
                <a:cubicBezTo>
                  <a:pt x="489436" y="218693"/>
                  <a:pt x="491756" y="216725"/>
                  <a:pt x="492918" y="214110"/>
                </a:cubicBezTo>
                <a:cubicBezTo>
                  <a:pt x="494957" y="209522"/>
                  <a:pt x="492918" y="201409"/>
                  <a:pt x="497681" y="199822"/>
                </a:cubicBezTo>
                <a:lnTo>
                  <a:pt x="519112" y="192678"/>
                </a:lnTo>
                <a:lnTo>
                  <a:pt x="526256" y="190297"/>
                </a:lnTo>
                <a:lnTo>
                  <a:pt x="533400" y="187916"/>
                </a:lnTo>
                <a:cubicBezTo>
                  <a:pt x="535781" y="186328"/>
                  <a:pt x="539026" y="185580"/>
                  <a:pt x="540543" y="183153"/>
                </a:cubicBezTo>
                <a:cubicBezTo>
                  <a:pt x="543204" y="178896"/>
                  <a:pt x="545306" y="168866"/>
                  <a:pt x="545306" y="168866"/>
                </a:cubicBezTo>
                <a:cubicBezTo>
                  <a:pt x="546100" y="163310"/>
                  <a:pt x="546683" y="157719"/>
                  <a:pt x="547687" y="152197"/>
                </a:cubicBezTo>
                <a:cubicBezTo>
                  <a:pt x="548272" y="148977"/>
                  <a:pt x="550068" y="145945"/>
                  <a:pt x="550068" y="142672"/>
                </a:cubicBezTo>
                <a:cubicBezTo>
                  <a:pt x="550068" y="137252"/>
                  <a:pt x="547851" y="127563"/>
                  <a:pt x="542925" y="123622"/>
                </a:cubicBezTo>
                <a:cubicBezTo>
                  <a:pt x="540965" y="122054"/>
                  <a:pt x="538162" y="122035"/>
                  <a:pt x="535781" y="121241"/>
                </a:cubicBezTo>
                <a:cubicBezTo>
                  <a:pt x="541704" y="117292"/>
                  <a:pt x="545542" y="114306"/>
                  <a:pt x="552450" y="111716"/>
                </a:cubicBezTo>
                <a:cubicBezTo>
                  <a:pt x="555514" y="110567"/>
                  <a:pt x="558800" y="110129"/>
                  <a:pt x="561975" y="109335"/>
                </a:cubicBezTo>
                <a:cubicBezTo>
                  <a:pt x="564356" y="106954"/>
                  <a:pt x="566531" y="104347"/>
                  <a:pt x="569118" y="102191"/>
                </a:cubicBezTo>
                <a:cubicBezTo>
                  <a:pt x="571317" y="100359"/>
                  <a:pt x="574474" y="99663"/>
                  <a:pt x="576262" y="97428"/>
                </a:cubicBezTo>
                <a:cubicBezTo>
                  <a:pt x="577830" y="95468"/>
                  <a:pt x="576350" y="91304"/>
                  <a:pt x="578643" y="90285"/>
                </a:cubicBezTo>
                <a:cubicBezTo>
                  <a:pt x="584491" y="87686"/>
                  <a:pt x="591343" y="88697"/>
                  <a:pt x="597693" y="87903"/>
                </a:cubicBezTo>
                <a:cubicBezTo>
                  <a:pt x="609599" y="88697"/>
                  <a:pt x="621533" y="89154"/>
                  <a:pt x="633412" y="90285"/>
                </a:cubicBezTo>
                <a:cubicBezTo>
                  <a:pt x="638219" y="90743"/>
                  <a:pt x="643508" y="90270"/>
                  <a:pt x="647700" y="92666"/>
                </a:cubicBezTo>
                <a:cubicBezTo>
                  <a:pt x="649879" y="93911"/>
                  <a:pt x="649287" y="97429"/>
                  <a:pt x="650081" y="99810"/>
                </a:cubicBezTo>
                <a:cubicBezTo>
                  <a:pt x="649287" y="106160"/>
                  <a:pt x="649384" y="112686"/>
                  <a:pt x="647700" y="118860"/>
                </a:cubicBezTo>
                <a:cubicBezTo>
                  <a:pt x="646947" y="121621"/>
                  <a:pt x="644217" y="123443"/>
                  <a:pt x="642937" y="126003"/>
                </a:cubicBezTo>
                <a:cubicBezTo>
                  <a:pt x="641814" y="128248"/>
                  <a:pt x="641775" y="130953"/>
                  <a:pt x="640556" y="133147"/>
                </a:cubicBezTo>
                <a:cubicBezTo>
                  <a:pt x="637776" y="138151"/>
                  <a:pt x="634206" y="142672"/>
                  <a:pt x="631031" y="147435"/>
                </a:cubicBezTo>
                <a:lnTo>
                  <a:pt x="626268" y="154578"/>
                </a:lnTo>
                <a:cubicBezTo>
                  <a:pt x="624680" y="156959"/>
                  <a:pt x="624221" y="160817"/>
                  <a:pt x="621506" y="161722"/>
                </a:cubicBezTo>
                <a:cubicBezTo>
                  <a:pt x="602290" y="168126"/>
                  <a:pt x="616867" y="163946"/>
                  <a:pt x="576262" y="166485"/>
                </a:cubicBezTo>
                <a:cubicBezTo>
                  <a:pt x="575468" y="168866"/>
                  <a:pt x="573881" y="171118"/>
                  <a:pt x="573881" y="173628"/>
                </a:cubicBezTo>
                <a:cubicBezTo>
                  <a:pt x="573881" y="194401"/>
                  <a:pt x="575711" y="184248"/>
                  <a:pt x="578643" y="197441"/>
                </a:cubicBezTo>
                <a:cubicBezTo>
                  <a:pt x="580106" y="204022"/>
                  <a:pt x="580191" y="212441"/>
                  <a:pt x="583406" y="218872"/>
                </a:cubicBezTo>
                <a:cubicBezTo>
                  <a:pt x="584686" y="221432"/>
                  <a:pt x="586581" y="223635"/>
                  <a:pt x="588168" y="226016"/>
                </a:cubicBezTo>
                <a:cubicBezTo>
                  <a:pt x="595456" y="224194"/>
                  <a:pt x="599355" y="224354"/>
                  <a:pt x="604837" y="218872"/>
                </a:cubicBezTo>
                <a:cubicBezTo>
                  <a:pt x="613621" y="210088"/>
                  <a:pt x="605043" y="212385"/>
                  <a:pt x="616743" y="204585"/>
                </a:cubicBezTo>
                <a:cubicBezTo>
                  <a:pt x="618832" y="203193"/>
                  <a:pt x="621462" y="202850"/>
                  <a:pt x="623887" y="202203"/>
                </a:cubicBezTo>
                <a:cubicBezTo>
                  <a:pt x="633374" y="199673"/>
                  <a:pt x="642937" y="197441"/>
                  <a:pt x="652462" y="195060"/>
                </a:cubicBezTo>
                <a:cubicBezTo>
                  <a:pt x="657288" y="193853"/>
                  <a:pt x="664354" y="192344"/>
                  <a:pt x="669131" y="190297"/>
                </a:cubicBezTo>
                <a:cubicBezTo>
                  <a:pt x="672394" y="188899"/>
                  <a:pt x="675481" y="187122"/>
                  <a:pt x="678656" y="185535"/>
                </a:cubicBezTo>
                <a:cubicBezTo>
                  <a:pt x="679450" y="183154"/>
                  <a:pt x="679914" y="180636"/>
                  <a:pt x="681037" y="178391"/>
                </a:cubicBezTo>
                <a:cubicBezTo>
                  <a:pt x="682317" y="175831"/>
                  <a:pt x="684673" y="173878"/>
                  <a:pt x="685800" y="171247"/>
                </a:cubicBezTo>
                <a:cubicBezTo>
                  <a:pt x="687089" y="168239"/>
                  <a:pt x="686086" y="164236"/>
                  <a:pt x="688181" y="161722"/>
                </a:cubicBezTo>
                <a:cubicBezTo>
                  <a:pt x="690453" y="158995"/>
                  <a:pt x="694531" y="158547"/>
                  <a:pt x="697706" y="156960"/>
                </a:cubicBezTo>
                <a:cubicBezTo>
                  <a:pt x="703262" y="157754"/>
                  <a:pt x="709615" y="156366"/>
                  <a:pt x="714375" y="159341"/>
                </a:cubicBezTo>
                <a:cubicBezTo>
                  <a:pt x="717150" y="161075"/>
                  <a:pt x="716756" y="165593"/>
                  <a:pt x="716756" y="168866"/>
                </a:cubicBezTo>
                <a:cubicBezTo>
                  <a:pt x="716756" y="177633"/>
                  <a:pt x="715899" y="186426"/>
                  <a:pt x="714375" y="195060"/>
                </a:cubicBezTo>
                <a:cubicBezTo>
                  <a:pt x="713503" y="200004"/>
                  <a:pt x="711200" y="204585"/>
                  <a:pt x="709612" y="209347"/>
                </a:cubicBezTo>
                <a:lnTo>
                  <a:pt x="707231" y="216491"/>
                </a:lnTo>
                <a:cubicBezTo>
                  <a:pt x="708025" y="218872"/>
                  <a:pt x="707327" y="222596"/>
                  <a:pt x="709612" y="223635"/>
                </a:cubicBezTo>
                <a:cubicBezTo>
                  <a:pt x="716981" y="226985"/>
                  <a:pt x="733425" y="228397"/>
                  <a:pt x="733425" y="228397"/>
                </a:cubicBezTo>
                <a:cubicBezTo>
                  <a:pt x="736600" y="230778"/>
                  <a:pt x="740409" y="232492"/>
                  <a:pt x="742950" y="235541"/>
                </a:cubicBezTo>
                <a:cubicBezTo>
                  <a:pt x="744557" y="237469"/>
                  <a:pt x="744209" y="240440"/>
                  <a:pt x="745331" y="242685"/>
                </a:cubicBezTo>
                <a:cubicBezTo>
                  <a:pt x="746611" y="245245"/>
                  <a:pt x="748813" y="247269"/>
                  <a:pt x="750093" y="249828"/>
                </a:cubicBezTo>
                <a:cubicBezTo>
                  <a:pt x="751216" y="252073"/>
                  <a:pt x="751352" y="254727"/>
                  <a:pt x="752475" y="256972"/>
                </a:cubicBezTo>
                <a:cubicBezTo>
                  <a:pt x="753755" y="259532"/>
                  <a:pt x="756075" y="261501"/>
                  <a:pt x="757237" y="264116"/>
                </a:cubicBezTo>
                <a:cubicBezTo>
                  <a:pt x="759276" y="268703"/>
                  <a:pt x="760412" y="273641"/>
                  <a:pt x="762000" y="278403"/>
                </a:cubicBezTo>
                <a:lnTo>
                  <a:pt x="764381" y="285547"/>
                </a:lnTo>
                <a:cubicBezTo>
                  <a:pt x="762793" y="287928"/>
                  <a:pt x="761853" y="290903"/>
                  <a:pt x="759618" y="292691"/>
                </a:cubicBezTo>
                <a:cubicBezTo>
                  <a:pt x="757658" y="294259"/>
                  <a:pt x="754888" y="294383"/>
                  <a:pt x="752475" y="295072"/>
                </a:cubicBezTo>
                <a:cubicBezTo>
                  <a:pt x="746649" y="296737"/>
                  <a:pt x="732910" y="299385"/>
                  <a:pt x="728662" y="302216"/>
                </a:cubicBezTo>
                <a:cubicBezTo>
                  <a:pt x="718564" y="308947"/>
                  <a:pt x="724078" y="305698"/>
                  <a:pt x="711993" y="311741"/>
                </a:cubicBezTo>
                <a:cubicBezTo>
                  <a:pt x="703494" y="337241"/>
                  <a:pt x="710394" y="314343"/>
                  <a:pt x="707231" y="376035"/>
                </a:cubicBezTo>
                <a:cubicBezTo>
                  <a:pt x="706620" y="387952"/>
                  <a:pt x="707744" y="400177"/>
                  <a:pt x="704850" y="411753"/>
                </a:cubicBezTo>
                <a:cubicBezTo>
                  <a:pt x="704241" y="414188"/>
                  <a:pt x="699951" y="413012"/>
                  <a:pt x="697706" y="414135"/>
                </a:cubicBezTo>
                <a:cubicBezTo>
                  <a:pt x="695146" y="415415"/>
                  <a:pt x="693122" y="417617"/>
                  <a:pt x="690562" y="418897"/>
                </a:cubicBezTo>
                <a:cubicBezTo>
                  <a:pt x="688317" y="420019"/>
                  <a:pt x="685768" y="420397"/>
                  <a:pt x="683418" y="421278"/>
                </a:cubicBezTo>
                <a:cubicBezTo>
                  <a:pt x="679416" y="422779"/>
                  <a:pt x="675636" y="424916"/>
                  <a:pt x="671512" y="426041"/>
                </a:cubicBezTo>
                <a:cubicBezTo>
                  <a:pt x="625375" y="438625"/>
                  <a:pt x="677077" y="421806"/>
                  <a:pt x="650081" y="430803"/>
                </a:cubicBezTo>
                <a:cubicBezTo>
                  <a:pt x="643731" y="430009"/>
                  <a:pt x="637288" y="429763"/>
                  <a:pt x="631031" y="428422"/>
                </a:cubicBezTo>
                <a:cubicBezTo>
                  <a:pt x="626122" y="427370"/>
                  <a:pt x="621613" y="424878"/>
                  <a:pt x="616743" y="423660"/>
                </a:cubicBezTo>
                <a:lnTo>
                  <a:pt x="607218" y="421278"/>
                </a:lnTo>
                <a:cubicBezTo>
                  <a:pt x="591343" y="422072"/>
                  <a:pt x="575428" y="422283"/>
                  <a:pt x="559593" y="423660"/>
                </a:cubicBezTo>
                <a:cubicBezTo>
                  <a:pt x="557093" y="423877"/>
                  <a:pt x="554900" y="425497"/>
                  <a:pt x="552450" y="426041"/>
                </a:cubicBezTo>
                <a:cubicBezTo>
                  <a:pt x="547737" y="427088"/>
                  <a:pt x="542925" y="427628"/>
                  <a:pt x="538162" y="428422"/>
                </a:cubicBezTo>
                <a:cubicBezTo>
                  <a:pt x="535781" y="430010"/>
                  <a:pt x="532535" y="430758"/>
                  <a:pt x="531018" y="433185"/>
                </a:cubicBezTo>
                <a:cubicBezTo>
                  <a:pt x="528357" y="437442"/>
                  <a:pt x="529041" y="443295"/>
                  <a:pt x="526256" y="447472"/>
                </a:cubicBezTo>
                <a:lnTo>
                  <a:pt x="521493" y="454616"/>
                </a:lnTo>
                <a:cubicBezTo>
                  <a:pt x="522287" y="461760"/>
                  <a:pt x="522782" y="468943"/>
                  <a:pt x="523875" y="476047"/>
                </a:cubicBezTo>
                <a:cubicBezTo>
                  <a:pt x="524373" y="479282"/>
                  <a:pt x="524441" y="482849"/>
                  <a:pt x="526256" y="485572"/>
                </a:cubicBezTo>
                <a:cubicBezTo>
                  <a:pt x="528894" y="489529"/>
                  <a:pt x="536467" y="491357"/>
                  <a:pt x="540543" y="492716"/>
                </a:cubicBezTo>
                <a:cubicBezTo>
                  <a:pt x="547687" y="491922"/>
                  <a:pt x="554885" y="491517"/>
                  <a:pt x="561975" y="490335"/>
                </a:cubicBezTo>
                <a:cubicBezTo>
                  <a:pt x="564451" y="489922"/>
                  <a:pt x="567343" y="489728"/>
                  <a:pt x="569118" y="487953"/>
                </a:cubicBezTo>
                <a:cubicBezTo>
                  <a:pt x="571628" y="485443"/>
                  <a:pt x="572483" y="481691"/>
                  <a:pt x="573881" y="478428"/>
                </a:cubicBezTo>
                <a:cubicBezTo>
                  <a:pt x="576328" y="472718"/>
                  <a:pt x="576916" y="467803"/>
                  <a:pt x="578643" y="461760"/>
                </a:cubicBezTo>
                <a:cubicBezTo>
                  <a:pt x="579333" y="459346"/>
                  <a:pt x="579250" y="456391"/>
                  <a:pt x="581025" y="454616"/>
                </a:cubicBezTo>
                <a:cubicBezTo>
                  <a:pt x="582800" y="452841"/>
                  <a:pt x="585787" y="453029"/>
                  <a:pt x="588168" y="452235"/>
                </a:cubicBezTo>
                <a:cubicBezTo>
                  <a:pt x="590549" y="450647"/>
                  <a:pt x="592752" y="448752"/>
                  <a:pt x="595312" y="447472"/>
                </a:cubicBezTo>
                <a:cubicBezTo>
                  <a:pt x="607070" y="441593"/>
                  <a:pt x="613441" y="447088"/>
                  <a:pt x="628650" y="449853"/>
                </a:cubicBezTo>
                <a:cubicBezTo>
                  <a:pt x="630237" y="454616"/>
                  <a:pt x="632195" y="459271"/>
                  <a:pt x="633412" y="464141"/>
                </a:cubicBezTo>
                <a:cubicBezTo>
                  <a:pt x="634206" y="467316"/>
                  <a:pt x="634853" y="470531"/>
                  <a:pt x="635793" y="473666"/>
                </a:cubicBezTo>
                <a:cubicBezTo>
                  <a:pt x="637236" y="478474"/>
                  <a:pt x="639572" y="483030"/>
                  <a:pt x="640556" y="487953"/>
                </a:cubicBezTo>
                <a:cubicBezTo>
                  <a:pt x="641847" y="494410"/>
                  <a:pt x="641859" y="502330"/>
                  <a:pt x="647700" y="507003"/>
                </a:cubicBezTo>
                <a:cubicBezTo>
                  <a:pt x="649660" y="508571"/>
                  <a:pt x="652649" y="508166"/>
                  <a:pt x="654843" y="509385"/>
                </a:cubicBezTo>
                <a:cubicBezTo>
                  <a:pt x="681747" y="524333"/>
                  <a:pt x="655379" y="515472"/>
                  <a:pt x="688181" y="523672"/>
                </a:cubicBezTo>
                <a:lnTo>
                  <a:pt x="697706" y="526053"/>
                </a:lnTo>
                <a:cubicBezTo>
                  <a:pt x="696912" y="531609"/>
                  <a:pt x="695325" y="537109"/>
                  <a:pt x="695325" y="542722"/>
                </a:cubicBezTo>
                <a:cubicBezTo>
                  <a:pt x="695325" y="546769"/>
                  <a:pt x="693986" y="553034"/>
                  <a:pt x="697706" y="554628"/>
                </a:cubicBezTo>
                <a:cubicBezTo>
                  <a:pt x="707218" y="558705"/>
                  <a:pt x="718343" y="556216"/>
                  <a:pt x="728662" y="557010"/>
                </a:cubicBezTo>
                <a:cubicBezTo>
                  <a:pt x="735806" y="556216"/>
                  <a:pt x="743419" y="557297"/>
                  <a:pt x="750093" y="554628"/>
                </a:cubicBezTo>
                <a:cubicBezTo>
                  <a:pt x="752423" y="553696"/>
                  <a:pt x="750433" y="548944"/>
                  <a:pt x="752475" y="547485"/>
                </a:cubicBezTo>
                <a:cubicBezTo>
                  <a:pt x="756560" y="544567"/>
                  <a:pt x="766762" y="542722"/>
                  <a:pt x="766762" y="542722"/>
                </a:cubicBezTo>
                <a:cubicBezTo>
                  <a:pt x="772318" y="543516"/>
                  <a:pt x="779462" y="541134"/>
                  <a:pt x="783431" y="545103"/>
                </a:cubicBezTo>
                <a:cubicBezTo>
                  <a:pt x="788059" y="549731"/>
                  <a:pt x="786605" y="557803"/>
                  <a:pt x="788193" y="564153"/>
                </a:cubicBezTo>
                <a:lnTo>
                  <a:pt x="790575" y="573678"/>
                </a:lnTo>
                <a:cubicBezTo>
                  <a:pt x="791607" y="584002"/>
                  <a:pt x="790146" y="597930"/>
                  <a:pt x="797718" y="607016"/>
                </a:cubicBezTo>
                <a:cubicBezTo>
                  <a:pt x="802071" y="612240"/>
                  <a:pt x="814371" y="614948"/>
                  <a:pt x="819150" y="616541"/>
                </a:cubicBezTo>
                <a:lnTo>
                  <a:pt x="826293" y="618922"/>
                </a:lnTo>
                <a:cubicBezTo>
                  <a:pt x="828674" y="620510"/>
                  <a:pt x="830822" y="622523"/>
                  <a:pt x="833437" y="623685"/>
                </a:cubicBezTo>
                <a:cubicBezTo>
                  <a:pt x="838025" y="625724"/>
                  <a:pt x="842962" y="626860"/>
                  <a:pt x="847725" y="628447"/>
                </a:cubicBezTo>
                <a:cubicBezTo>
                  <a:pt x="861465" y="633027"/>
                  <a:pt x="855456" y="631608"/>
                  <a:pt x="878681" y="633210"/>
                </a:cubicBezTo>
                <a:cubicBezTo>
                  <a:pt x="893747" y="634249"/>
                  <a:pt x="908844" y="634797"/>
                  <a:pt x="923925" y="635591"/>
                </a:cubicBezTo>
                <a:cubicBezTo>
                  <a:pt x="929736" y="637528"/>
                  <a:pt x="933595" y="638118"/>
                  <a:pt x="938212" y="642735"/>
                </a:cubicBezTo>
                <a:cubicBezTo>
                  <a:pt x="940236" y="644759"/>
                  <a:pt x="941387" y="647497"/>
                  <a:pt x="942975" y="649878"/>
                </a:cubicBezTo>
                <a:cubicBezTo>
                  <a:pt x="943769" y="654641"/>
                  <a:pt x="942960" y="659974"/>
                  <a:pt x="945356" y="664166"/>
                </a:cubicBezTo>
                <a:cubicBezTo>
                  <a:pt x="946601" y="666345"/>
                  <a:pt x="949990" y="666547"/>
                  <a:pt x="952500" y="666547"/>
                </a:cubicBezTo>
                <a:cubicBezTo>
                  <a:pt x="958899" y="666547"/>
                  <a:pt x="965200" y="664960"/>
                  <a:pt x="971550" y="664166"/>
                </a:cubicBezTo>
                <a:cubicBezTo>
                  <a:pt x="995655" y="656130"/>
                  <a:pt x="980832" y="659018"/>
                  <a:pt x="1016793" y="661785"/>
                </a:cubicBezTo>
                <a:cubicBezTo>
                  <a:pt x="1015999" y="668929"/>
                  <a:pt x="1016685" y="676397"/>
                  <a:pt x="1014412" y="683216"/>
                </a:cubicBezTo>
                <a:cubicBezTo>
                  <a:pt x="1012602" y="688646"/>
                  <a:pt x="1004887" y="697503"/>
                  <a:pt x="1004887" y="697503"/>
                </a:cubicBezTo>
                <a:cubicBezTo>
                  <a:pt x="1003300" y="702266"/>
                  <a:pt x="999740" y="706786"/>
                  <a:pt x="1000125" y="711791"/>
                </a:cubicBezTo>
                <a:cubicBezTo>
                  <a:pt x="1002698" y="745250"/>
                  <a:pt x="999234" y="732929"/>
                  <a:pt x="1004887" y="749891"/>
                </a:cubicBezTo>
                <a:cubicBezTo>
                  <a:pt x="1002506" y="751478"/>
                  <a:pt x="999942" y="752821"/>
                  <a:pt x="997743" y="754653"/>
                </a:cubicBezTo>
                <a:cubicBezTo>
                  <a:pt x="995156" y="756809"/>
                  <a:pt x="993340" y="759840"/>
                  <a:pt x="990600" y="761797"/>
                </a:cubicBezTo>
                <a:cubicBezTo>
                  <a:pt x="987711" y="763860"/>
                  <a:pt x="984250" y="764972"/>
                  <a:pt x="981075" y="766560"/>
                </a:cubicBezTo>
                <a:cubicBezTo>
                  <a:pt x="979487" y="768941"/>
                  <a:pt x="978144" y="771505"/>
                  <a:pt x="976312" y="773703"/>
                </a:cubicBezTo>
                <a:cubicBezTo>
                  <a:pt x="974156" y="776290"/>
                  <a:pt x="970419" y="777720"/>
                  <a:pt x="969168" y="780847"/>
                </a:cubicBezTo>
                <a:cubicBezTo>
                  <a:pt x="967084" y="786058"/>
                  <a:pt x="967483" y="791947"/>
                  <a:pt x="966787" y="797516"/>
                </a:cubicBezTo>
                <a:cubicBezTo>
                  <a:pt x="965102" y="810998"/>
                  <a:pt x="965483" y="824858"/>
                  <a:pt x="962025" y="837997"/>
                </a:cubicBezTo>
                <a:cubicBezTo>
                  <a:pt x="961297" y="840765"/>
                  <a:pt x="957441" y="841480"/>
                  <a:pt x="954881" y="842760"/>
                </a:cubicBezTo>
                <a:cubicBezTo>
                  <a:pt x="928162" y="856120"/>
                  <a:pt x="972902" y="830080"/>
                  <a:pt x="938212" y="849903"/>
                </a:cubicBezTo>
                <a:cubicBezTo>
                  <a:pt x="935727" y="851323"/>
                  <a:pt x="933397" y="853002"/>
                  <a:pt x="931068" y="854666"/>
                </a:cubicBezTo>
                <a:cubicBezTo>
                  <a:pt x="927839" y="856973"/>
                  <a:pt x="925093" y="860035"/>
                  <a:pt x="921543" y="861810"/>
                </a:cubicBezTo>
                <a:cubicBezTo>
                  <a:pt x="918616" y="863274"/>
                  <a:pt x="915082" y="863042"/>
                  <a:pt x="912018" y="864191"/>
                </a:cubicBezTo>
                <a:cubicBezTo>
                  <a:pt x="908694" y="865437"/>
                  <a:pt x="905789" y="867635"/>
                  <a:pt x="902493" y="868953"/>
                </a:cubicBezTo>
                <a:cubicBezTo>
                  <a:pt x="881241" y="877454"/>
                  <a:pt x="894806" y="869317"/>
                  <a:pt x="881062" y="878478"/>
                </a:cubicBezTo>
                <a:cubicBezTo>
                  <a:pt x="871537" y="877684"/>
                  <a:pt x="861971" y="877282"/>
                  <a:pt x="852487" y="876097"/>
                </a:cubicBezTo>
                <a:cubicBezTo>
                  <a:pt x="847703" y="875499"/>
                  <a:pt x="840563" y="872916"/>
                  <a:pt x="835818" y="871335"/>
                </a:cubicBezTo>
                <a:cubicBezTo>
                  <a:pt x="830262" y="872129"/>
                  <a:pt x="824056" y="870990"/>
                  <a:pt x="819150" y="873716"/>
                </a:cubicBezTo>
                <a:cubicBezTo>
                  <a:pt x="816047" y="875440"/>
                  <a:pt x="814752" y="879710"/>
                  <a:pt x="814387" y="883241"/>
                </a:cubicBezTo>
                <a:cubicBezTo>
                  <a:pt x="812343" y="902995"/>
                  <a:pt x="813421" y="922963"/>
                  <a:pt x="812006" y="942772"/>
                </a:cubicBezTo>
                <a:cubicBezTo>
                  <a:pt x="811827" y="945276"/>
                  <a:pt x="810170" y="947466"/>
                  <a:pt x="809625" y="949916"/>
                </a:cubicBezTo>
                <a:cubicBezTo>
                  <a:pt x="808578" y="954629"/>
                  <a:pt x="808290" y="959490"/>
                  <a:pt x="807243" y="964203"/>
                </a:cubicBezTo>
                <a:cubicBezTo>
                  <a:pt x="806698" y="966653"/>
                  <a:pt x="805471" y="968912"/>
                  <a:pt x="804862" y="971347"/>
                </a:cubicBezTo>
                <a:cubicBezTo>
                  <a:pt x="803880" y="975273"/>
                  <a:pt x="803275" y="979284"/>
                  <a:pt x="802481" y="983253"/>
                </a:cubicBezTo>
                <a:cubicBezTo>
                  <a:pt x="803802" y="991180"/>
                  <a:pt x="803091" y="998967"/>
                  <a:pt x="809625" y="1004685"/>
                </a:cubicBezTo>
                <a:cubicBezTo>
                  <a:pt x="813932" y="1008454"/>
                  <a:pt x="823912" y="1014210"/>
                  <a:pt x="823912" y="1014210"/>
                </a:cubicBezTo>
                <a:cubicBezTo>
                  <a:pt x="823118" y="1019766"/>
                  <a:pt x="824506" y="1026119"/>
                  <a:pt x="821531" y="1030878"/>
                </a:cubicBezTo>
                <a:cubicBezTo>
                  <a:pt x="819796" y="1033653"/>
                  <a:pt x="815014" y="1031971"/>
                  <a:pt x="812006" y="1033260"/>
                </a:cubicBezTo>
                <a:cubicBezTo>
                  <a:pt x="809376" y="1034387"/>
                  <a:pt x="807422" y="1036742"/>
                  <a:pt x="804862" y="1038022"/>
                </a:cubicBezTo>
                <a:cubicBezTo>
                  <a:pt x="802617" y="1039144"/>
                  <a:pt x="800025" y="1039414"/>
                  <a:pt x="797718" y="1040403"/>
                </a:cubicBezTo>
                <a:cubicBezTo>
                  <a:pt x="775520" y="1049917"/>
                  <a:pt x="800622" y="1041275"/>
                  <a:pt x="778668" y="1047547"/>
                </a:cubicBezTo>
                <a:cubicBezTo>
                  <a:pt x="776255" y="1048236"/>
                  <a:pt x="774013" y="1049596"/>
                  <a:pt x="771525" y="1049928"/>
                </a:cubicBezTo>
                <a:cubicBezTo>
                  <a:pt x="762051" y="1051191"/>
                  <a:pt x="752475" y="1051516"/>
                  <a:pt x="742950" y="1052310"/>
                </a:cubicBezTo>
                <a:cubicBezTo>
                  <a:pt x="732191" y="1055896"/>
                  <a:pt x="737080" y="1052034"/>
                  <a:pt x="733425" y="1064216"/>
                </a:cubicBezTo>
                <a:cubicBezTo>
                  <a:pt x="731982" y="1069024"/>
                  <a:pt x="728662" y="1078503"/>
                  <a:pt x="728662" y="1078503"/>
                </a:cubicBezTo>
                <a:cubicBezTo>
                  <a:pt x="727868" y="1084059"/>
                  <a:pt x="729727" y="1090742"/>
                  <a:pt x="726281" y="1095172"/>
                </a:cubicBezTo>
                <a:cubicBezTo>
                  <a:pt x="723199" y="1099135"/>
                  <a:pt x="716756" y="1098347"/>
                  <a:pt x="711993" y="1099935"/>
                </a:cubicBezTo>
                <a:cubicBezTo>
                  <a:pt x="702135" y="1103221"/>
                  <a:pt x="706939" y="1100924"/>
                  <a:pt x="697706" y="1107078"/>
                </a:cubicBezTo>
                <a:lnTo>
                  <a:pt x="692943" y="1121366"/>
                </a:lnTo>
                <a:lnTo>
                  <a:pt x="690562" y="1128510"/>
                </a:lnTo>
                <a:cubicBezTo>
                  <a:pt x="692943" y="1135654"/>
                  <a:pt x="703972" y="1145764"/>
                  <a:pt x="697706" y="1149941"/>
                </a:cubicBezTo>
                <a:cubicBezTo>
                  <a:pt x="680616" y="1161334"/>
                  <a:pt x="687465" y="1155418"/>
                  <a:pt x="676275" y="1166610"/>
                </a:cubicBezTo>
                <a:cubicBezTo>
                  <a:pt x="666974" y="1194510"/>
                  <a:pt x="675311" y="1166660"/>
                  <a:pt x="669131" y="1197566"/>
                </a:cubicBezTo>
                <a:cubicBezTo>
                  <a:pt x="668639" y="1200027"/>
                  <a:pt x="668525" y="1202935"/>
                  <a:pt x="666750" y="1204710"/>
                </a:cubicBezTo>
                <a:cubicBezTo>
                  <a:pt x="664240" y="1207220"/>
                  <a:pt x="660488" y="1208074"/>
                  <a:pt x="657225" y="1209472"/>
                </a:cubicBezTo>
                <a:cubicBezTo>
                  <a:pt x="651521" y="1211916"/>
                  <a:pt x="646590" y="1212511"/>
                  <a:pt x="640556" y="1214235"/>
                </a:cubicBezTo>
                <a:cubicBezTo>
                  <a:pt x="638142" y="1214925"/>
                  <a:pt x="635793" y="1215822"/>
                  <a:pt x="633412" y="1216616"/>
                </a:cubicBezTo>
                <a:cubicBezTo>
                  <a:pt x="632618" y="1218997"/>
                  <a:pt x="632154" y="1221515"/>
                  <a:pt x="631031" y="1223760"/>
                </a:cubicBezTo>
                <a:cubicBezTo>
                  <a:pt x="629751" y="1226320"/>
                  <a:pt x="626829" y="1228097"/>
                  <a:pt x="626268" y="1230903"/>
                </a:cubicBezTo>
                <a:cubicBezTo>
                  <a:pt x="621442" y="1255031"/>
                  <a:pt x="632500" y="1256362"/>
                  <a:pt x="616743" y="1264241"/>
                </a:cubicBezTo>
                <a:cubicBezTo>
                  <a:pt x="614498" y="1265363"/>
                  <a:pt x="611981" y="1265828"/>
                  <a:pt x="609600" y="1266622"/>
                </a:cubicBezTo>
                <a:lnTo>
                  <a:pt x="604837" y="1280910"/>
                </a:lnTo>
                <a:cubicBezTo>
                  <a:pt x="604043" y="1283291"/>
                  <a:pt x="604837" y="1287259"/>
                  <a:pt x="602456" y="1288053"/>
                </a:cubicBezTo>
                <a:lnTo>
                  <a:pt x="588168" y="1292816"/>
                </a:lnTo>
                <a:cubicBezTo>
                  <a:pt x="588166" y="1292817"/>
                  <a:pt x="573882" y="1297578"/>
                  <a:pt x="573881" y="1297578"/>
                </a:cubicBezTo>
                <a:lnTo>
                  <a:pt x="569118" y="1299960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6" name="Полилиния 255"/>
          <p:cNvSpPr/>
          <p:nvPr/>
        </p:nvSpPr>
        <p:spPr>
          <a:xfrm>
            <a:off x="1444278" y="2401171"/>
            <a:ext cx="1457568" cy="1116644"/>
          </a:xfrm>
          <a:custGeom>
            <a:avLst/>
            <a:gdLst>
              <a:gd name="connsiteX0" fmla="*/ 132144 w 1415898"/>
              <a:gd name="connsiteY0" fmla="*/ 1097015 h 1163690"/>
              <a:gd name="connsiteX1" fmla="*/ 125794 w 1415898"/>
              <a:gd name="connsiteY1" fmla="*/ 1087490 h 1163690"/>
              <a:gd name="connsiteX2" fmla="*/ 119444 w 1415898"/>
              <a:gd name="connsiteY2" fmla="*/ 1068440 h 1163690"/>
              <a:gd name="connsiteX3" fmla="*/ 122619 w 1415898"/>
              <a:gd name="connsiteY3" fmla="*/ 1055740 h 1163690"/>
              <a:gd name="connsiteX4" fmla="*/ 141669 w 1415898"/>
              <a:gd name="connsiteY4" fmla="*/ 1046215 h 1163690"/>
              <a:gd name="connsiteX5" fmla="*/ 160719 w 1415898"/>
              <a:gd name="connsiteY5" fmla="*/ 1030340 h 1163690"/>
              <a:gd name="connsiteX6" fmla="*/ 163894 w 1415898"/>
              <a:gd name="connsiteY6" fmla="*/ 1020815 h 1163690"/>
              <a:gd name="connsiteX7" fmla="*/ 160719 w 1415898"/>
              <a:gd name="connsiteY7" fmla="*/ 1004940 h 1163690"/>
              <a:gd name="connsiteX8" fmla="*/ 151194 w 1415898"/>
              <a:gd name="connsiteY8" fmla="*/ 998590 h 1163690"/>
              <a:gd name="connsiteX9" fmla="*/ 113094 w 1415898"/>
              <a:gd name="connsiteY9" fmla="*/ 992240 h 1163690"/>
              <a:gd name="connsiteX10" fmla="*/ 100394 w 1415898"/>
              <a:gd name="connsiteY10" fmla="*/ 973190 h 1163690"/>
              <a:gd name="connsiteX11" fmla="*/ 94044 w 1415898"/>
              <a:gd name="connsiteY11" fmla="*/ 963665 h 1163690"/>
              <a:gd name="connsiteX12" fmla="*/ 87694 w 1415898"/>
              <a:gd name="connsiteY12" fmla="*/ 944615 h 1163690"/>
              <a:gd name="connsiteX13" fmla="*/ 84519 w 1415898"/>
              <a:gd name="connsiteY13" fmla="*/ 922390 h 1163690"/>
              <a:gd name="connsiteX14" fmla="*/ 8319 w 1415898"/>
              <a:gd name="connsiteY14" fmla="*/ 916040 h 1163690"/>
              <a:gd name="connsiteX15" fmla="*/ 14669 w 1415898"/>
              <a:gd name="connsiteY15" fmla="*/ 877940 h 1163690"/>
              <a:gd name="connsiteX16" fmla="*/ 27369 w 1415898"/>
              <a:gd name="connsiteY16" fmla="*/ 849365 h 1163690"/>
              <a:gd name="connsiteX17" fmla="*/ 30544 w 1415898"/>
              <a:gd name="connsiteY17" fmla="*/ 833490 h 1163690"/>
              <a:gd name="connsiteX18" fmla="*/ 40069 w 1415898"/>
              <a:gd name="connsiteY18" fmla="*/ 830315 h 1163690"/>
              <a:gd name="connsiteX19" fmla="*/ 52769 w 1415898"/>
              <a:gd name="connsiteY19" fmla="*/ 827140 h 1163690"/>
              <a:gd name="connsiteX20" fmla="*/ 94044 w 1415898"/>
              <a:gd name="connsiteY20" fmla="*/ 830315 h 1163690"/>
              <a:gd name="connsiteX21" fmla="*/ 106744 w 1415898"/>
              <a:gd name="connsiteY21" fmla="*/ 833490 h 1163690"/>
              <a:gd name="connsiteX22" fmla="*/ 103569 w 1415898"/>
              <a:gd name="connsiteY22" fmla="*/ 823965 h 1163690"/>
              <a:gd name="connsiteX23" fmla="*/ 100394 w 1415898"/>
              <a:gd name="connsiteY23" fmla="*/ 773165 h 1163690"/>
              <a:gd name="connsiteX24" fmla="*/ 100394 w 1415898"/>
              <a:gd name="connsiteY24" fmla="*/ 754115 h 1163690"/>
              <a:gd name="connsiteX25" fmla="*/ 125794 w 1415898"/>
              <a:gd name="connsiteY25" fmla="*/ 763640 h 1163690"/>
              <a:gd name="connsiteX26" fmla="*/ 128969 w 1415898"/>
              <a:gd name="connsiteY26" fmla="*/ 789040 h 1163690"/>
              <a:gd name="connsiteX27" fmla="*/ 132144 w 1415898"/>
              <a:gd name="connsiteY27" fmla="*/ 843015 h 1163690"/>
              <a:gd name="connsiteX28" fmla="*/ 141669 w 1415898"/>
              <a:gd name="connsiteY28" fmla="*/ 846190 h 1163690"/>
              <a:gd name="connsiteX29" fmla="*/ 167069 w 1415898"/>
              <a:gd name="connsiteY29" fmla="*/ 830315 h 1163690"/>
              <a:gd name="connsiteX30" fmla="*/ 163894 w 1415898"/>
              <a:gd name="connsiteY30" fmla="*/ 776340 h 1163690"/>
              <a:gd name="connsiteX31" fmla="*/ 160719 w 1415898"/>
              <a:gd name="connsiteY31" fmla="*/ 766815 h 1163690"/>
              <a:gd name="connsiteX32" fmla="*/ 170244 w 1415898"/>
              <a:gd name="connsiteY32" fmla="*/ 757290 h 1163690"/>
              <a:gd name="connsiteX33" fmla="*/ 211519 w 1415898"/>
              <a:gd name="connsiteY33" fmla="*/ 763640 h 1163690"/>
              <a:gd name="connsiteX34" fmla="*/ 221044 w 1415898"/>
              <a:gd name="connsiteY34" fmla="*/ 769990 h 1163690"/>
              <a:gd name="connsiteX35" fmla="*/ 284544 w 1415898"/>
              <a:gd name="connsiteY35" fmla="*/ 766815 h 1163690"/>
              <a:gd name="connsiteX36" fmla="*/ 294069 w 1415898"/>
              <a:gd name="connsiteY36" fmla="*/ 763640 h 1163690"/>
              <a:gd name="connsiteX37" fmla="*/ 297244 w 1415898"/>
              <a:gd name="connsiteY37" fmla="*/ 700140 h 1163690"/>
              <a:gd name="connsiteX38" fmla="*/ 303594 w 1415898"/>
              <a:gd name="connsiteY38" fmla="*/ 681090 h 1163690"/>
              <a:gd name="connsiteX39" fmla="*/ 297244 w 1415898"/>
              <a:gd name="connsiteY39" fmla="*/ 655690 h 1163690"/>
              <a:gd name="connsiteX40" fmla="*/ 281369 w 1415898"/>
              <a:gd name="connsiteY40" fmla="*/ 636640 h 1163690"/>
              <a:gd name="connsiteX41" fmla="*/ 290894 w 1415898"/>
              <a:gd name="connsiteY41" fmla="*/ 604890 h 1163690"/>
              <a:gd name="connsiteX42" fmla="*/ 309944 w 1415898"/>
              <a:gd name="connsiteY42" fmla="*/ 598540 h 1163690"/>
              <a:gd name="connsiteX43" fmla="*/ 316294 w 1415898"/>
              <a:gd name="connsiteY43" fmla="*/ 589015 h 1163690"/>
              <a:gd name="connsiteX44" fmla="*/ 325819 w 1415898"/>
              <a:gd name="connsiteY44" fmla="*/ 585840 h 1163690"/>
              <a:gd name="connsiteX45" fmla="*/ 328994 w 1415898"/>
              <a:gd name="connsiteY45" fmla="*/ 566790 h 1163690"/>
              <a:gd name="connsiteX46" fmla="*/ 376619 w 1415898"/>
              <a:gd name="connsiteY46" fmla="*/ 573140 h 1163690"/>
              <a:gd name="connsiteX47" fmla="*/ 395669 w 1415898"/>
              <a:gd name="connsiteY47" fmla="*/ 582665 h 1163690"/>
              <a:gd name="connsiteX48" fmla="*/ 433769 w 1415898"/>
              <a:gd name="connsiteY48" fmla="*/ 598540 h 1163690"/>
              <a:gd name="connsiteX49" fmla="*/ 455994 w 1415898"/>
              <a:gd name="connsiteY49" fmla="*/ 592190 h 1163690"/>
              <a:gd name="connsiteX50" fmla="*/ 471869 w 1415898"/>
              <a:gd name="connsiteY50" fmla="*/ 589015 h 1163690"/>
              <a:gd name="connsiteX51" fmla="*/ 490919 w 1415898"/>
              <a:gd name="connsiteY51" fmla="*/ 582665 h 1163690"/>
              <a:gd name="connsiteX52" fmla="*/ 513144 w 1415898"/>
              <a:gd name="connsiteY52" fmla="*/ 576315 h 1163690"/>
              <a:gd name="connsiteX53" fmla="*/ 513144 w 1415898"/>
              <a:gd name="connsiteY53" fmla="*/ 522340 h 1163690"/>
              <a:gd name="connsiteX54" fmla="*/ 503619 w 1415898"/>
              <a:gd name="connsiteY54" fmla="*/ 515990 h 1163690"/>
              <a:gd name="connsiteX55" fmla="*/ 500444 w 1415898"/>
              <a:gd name="connsiteY55" fmla="*/ 506465 h 1163690"/>
              <a:gd name="connsiteX56" fmla="*/ 503619 w 1415898"/>
              <a:gd name="connsiteY56" fmla="*/ 487415 h 1163690"/>
              <a:gd name="connsiteX57" fmla="*/ 513144 w 1415898"/>
              <a:gd name="connsiteY57" fmla="*/ 484240 h 1163690"/>
              <a:gd name="connsiteX58" fmla="*/ 579819 w 1415898"/>
              <a:gd name="connsiteY58" fmla="*/ 477890 h 1163690"/>
              <a:gd name="connsiteX59" fmla="*/ 573469 w 1415898"/>
              <a:gd name="connsiteY59" fmla="*/ 458840 h 1163690"/>
              <a:gd name="connsiteX60" fmla="*/ 522669 w 1415898"/>
              <a:gd name="connsiteY60" fmla="*/ 452490 h 1163690"/>
              <a:gd name="connsiteX61" fmla="*/ 516319 w 1415898"/>
              <a:gd name="connsiteY61" fmla="*/ 442965 h 1163690"/>
              <a:gd name="connsiteX62" fmla="*/ 509969 w 1415898"/>
              <a:gd name="connsiteY62" fmla="*/ 420740 h 1163690"/>
              <a:gd name="connsiteX63" fmla="*/ 503619 w 1415898"/>
              <a:gd name="connsiteY63" fmla="*/ 401690 h 1163690"/>
              <a:gd name="connsiteX64" fmla="*/ 500444 w 1415898"/>
              <a:gd name="connsiteY64" fmla="*/ 392165 h 1163690"/>
              <a:gd name="connsiteX65" fmla="*/ 503619 w 1415898"/>
              <a:gd name="connsiteY65" fmla="*/ 379465 h 1163690"/>
              <a:gd name="connsiteX66" fmla="*/ 509969 w 1415898"/>
              <a:gd name="connsiteY66" fmla="*/ 360415 h 1163690"/>
              <a:gd name="connsiteX67" fmla="*/ 513144 w 1415898"/>
              <a:gd name="connsiteY67" fmla="*/ 347715 h 1163690"/>
              <a:gd name="connsiteX68" fmla="*/ 529019 w 1415898"/>
              <a:gd name="connsiteY68" fmla="*/ 325490 h 1163690"/>
              <a:gd name="connsiteX69" fmla="*/ 532194 w 1415898"/>
              <a:gd name="connsiteY69" fmla="*/ 315965 h 1163690"/>
              <a:gd name="connsiteX70" fmla="*/ 570294 w 1415898"/>
              <a:gd name="connsiteY70" fmla="*/ 284215 h 1163690"/>
              <a:gd name="connsiteX71" fmla="*/ 579819 w 1415898"/>
              <a:gd name="connsiteY71" fmla="*/ 281040 h 1163690"/>
              <a:gd name="connsiteX72" fmla="*/ 589344 w 1415898"/>
              <a:gd name="connsiteY72" fmla="*/ 274690 h 1163690"/>
              <a:gd name="connsiteX73" fmla="*/ 598869 w 1415898"/>
              <a:gd name="connsiteY73" fmla="*/ 271515 h 1163690"/>
              <a:gd name="connsiteX74" fmla="*/ 617919 w 1415898"/>
              <a:gd name="connsiteY74" fmla="*/ 261990 h 1163690"/>
              <a:gd name="connsiteX75" fmla="*/ 697294 w 1415898"/>
              <a:gd name="connsiteY75" fmla="*/ 265165 h 1163690"/>
              <a:gd name="connsiteX76" fmla="*/ 722694 w 1415898"/>
              <a:gd name="connsiteY76" fmla="*/ 255640 h 1163690"/>
              <a:gd name="connsiteX77" fmla="*/ 744919 w 1415898"/>
              <a:gd name="connsiteY77" fmla="*/ 249290 h 1163690"/>
              <a:gd name="connsiteX78" fmla="*/ 754444 w 1415898"/>
              <a:gd name="connsiteY78" fmla="*/ 246115 h 1163690"/>
              <a:gd name="connsiteX79" fmla="*/ 779844 w 1415898"/>
              <a:gd name="connsiteY79" fmla="*/ 249290 h 1163690"/>
              <a:gd name="connsiteX80" fmla="*/ 789369 w 1415898"/>
              <a:gd name="connsiteY80" fmla="*/ 255640 h 1163690"/>
              <a:gd name="connsiteX81" fmla="*/ 798894 w 1415898"/>
              <a:gd name="connsiteY81" fmla="*/ 258815 h 1163690"/>
              <a:gd name="connsiteX82" fmla="*/ 846519 w 1415898"/>
              <a:gd name="connsiteY82" fmla="*/ 255640 h 1163690"/>
              <a:gd name="connsiteX83" fmla="*/ 862394 w 1415898"/>
              <a:gd name="connsiteY83" fmla="*/ 236590 h 1163690"/>
              <a:gd name="connsiteX84" fmla="*/ 881444 w 1415898"/>
              <a:gd name="connsiteY84" fmla="*/ 227065 h 1163690"/>
              <a:gd name="connsiteX85" fmla="*/ 890969 w 1415898"/>
              <a:gd name="connsiteY85" fmla="*/ 198490 h 1163690"/>
              <a:gd name="connsiteX86" fmla="*/ 897319 w 1415898"/>
              <a:gd name="connsiteY86" fmla="*/ 179440 h 1163690"/>
              <a:gd name="connsiteX87" fmla="*/ 900494 w 1415898"/>
              <a:gd name="connsiteY87" fmla="*/ 150865 h 1163690"/>
              <a:gd name="connsiteX88" fmla="*/ 910019 w 1415898"/>
              <a:gd name="connsiteY88" fmla="*/ 144515 h 1163690"/>
              <a:gd name="connsiteX89" fmla="*/ 919544 w 1415898"/>
              <a:gd name="connsiteY89" fmla="*/ 125465 h 1163690"/>
              <a:gd name="connsiteX90" fmla="*/ 916369 w 1415898"/>
              <a:gd name="connsiteY90" fmla="*/ 109590 h 1163690"/>
              <a:gd name="connsiteX91" fmla="*/ 906844 w 1415898"/>
              <a:gd name="connsiteY91" fmla="*/ 106415 h 1163690"/>
              <a:gd name="connsiteX92" fmla="*/ 897319 w 1415898"/>
              <a:gd name="connsiteY92" fmla="*/ 100065 h 1163690"/>
              <a:gd name="connsiteX93" fmla="*/ 878269 w 1415898"/>
              <a:gd name="connsiteY93" fmla="*/ 90540 h 1163690"/>
              <a:gd name="connsiteX94" fmla="*/ 875094 w 1415898"/>
              <a:gd name="connsiteY94" fmla="*/ 81015 h 1163690"/>
              <a:gd name="connsiteX95" fmla="*/ 868744 w 1415898"/>
              <a:gd name="connsiteY95" fmla="*/ 71490 h 1163690"/>
              <a:gd name="connsiteX96" fmla="*/ 878269 w 1415898"/>
              <a:gd name="connsiteY96" fmla="*/ 65140 h 1163690"/>
              <a:gd name="connsiteX97" fmla="*/ 900494 w 1415898"/>
              <a:gd name="connsiteY97" fmla="*/ 58790 h 1163690"/>
              <a:gd name="connsiteX98" fmla="*/ 919544 w 1415898"/>
              <a:gd name="connsiteY98" fmla="*/ 52440 h 1163690"/>
              <a:gd name="connsiteX99" fmla="*/ 922719 w 1415898"/>
              <a:gd name="connsiteY99" fmla="*/ 42915 h 1163690"/>
              <a:gd name="connsiteX100" fmla="*/ 916369 w 1415898"/>
              <a:gd name="connsiteY100" fmla="*/ 20690 h 1163690"/>
              <a:gd name="connsiteX101" fmla="*/ 929069 w 1415898"/>
              <a:gd name="connsiteY101" fmla="*/ 27040 h 1163690"/>
              <a:gd name="connsiteX102" fmla="*/ 938594 w 1415898"/>
              <a:gd name="connsiteY102" fmla="*/ 33390 h 1163690"/>
              <a:gd name="connsiteX103" fmla="*/ 995744 w 1415898"/>
              <a:gd name="connsiteY103" fmla="*/ 27040 h 1163690"/>
              <a:gd name="connsiteX104" fmla="*/ 1005269 w 1415898"/>
              <a:gd name="connsiteY104" fmla="*/ 20690 h 1163690"/>
              <a:gd name="connsiteX105" fmla="*/ 1049719 w 1415898"/>
              <a:gd name="connsiteY105" fmla="*/ 11165 h 1163690"/>
              <a:gd name="connsiteX106" fmla="*/ 1059244 w 1415898"/>
              <a:gd name="connsiteY106" fmla="*/ 4815 h 1163690"/>
              <a:gd name="connsiteX107" fmla="*/ 1103694 w 1415898"/>
              <a:gd name="connsiteY107" fmla="*/ 1640 h 1163690"/>
              <a:gd name="connsiteX108" fmla="*/ 1122744 w 1415898"/>
              <a:gd name="connsiteY108" fmla="*/ 20690 h 1163690"/>
              <a:gd name="connsiteX109" fmla="*/ 1125919 w 1415898"/>
              <a:gd name="connsiteY109" fmla="*/ 30215 h 1163690"/>
              <a:gd name="connsiteX110" fmla="*/ 1138619 w 1415898"/>
              <a:gd name="connsiteY110" fmla="*/ 36565 h 1163690"/>
              <a:gd name="connsiteX111" fmla="*/ 1144969 w 1415898"/>
              <a:gd name="connsiteY111" fmla="*/ 46090 h 1163690"/>
              <a:gd name="connsiteX112" fmla="*/ 1164019 w 1415898"/>
              <a:gd name="connsiteY112" fmla="*/ 58790 h 1163690"/>
              <a:gd name="connsiteX113" fmla="*/ 1170369 w 1415898"/>
              <a:gd name="connsiteY113" fmla="*/ 68315 h 1163690"/>
              <a:gd name="connsiteX114" fmla="*/ 1183069 w 1415898"/>
              <a:gd name="connsiteY114" fmla="*/ 71490 h 1163690"/>
              <a:gd name="connsiteX115" fmla="*/ 1249744 w 1415898"/>
              <a:gd name="connsiteY115" fmla="*/ 68315 h 1163690"/>
              <a:gd name="connsiteX116" fmla="*/ 1287844 w 1415898"/>
              <a:gd name="connsiteY116" fmla="*/ 71490 h 1163690"/>
              <a:gd name="connsiteX117" fmla="*/ 1294194 w 1415898"/>
              <a:gd name="connsiteY117" fmla="*/ 84190 h 1163690"/>
              <a:gd name="connsiteX118" fmla="*/ 1300544 w 1415898"/>
              <a:gd name="connsiteY118" fmla="*/ 93715 h 1163690"/>
              <a:gd name="connsiteX119" fmla="*/ 1332294 w 1415898"/>
              <a:gd name="connsiteY119" fmla="*/ 103240 h 1163690"/>
              <a:gd name="connsiteX120" fmla="*/ 1351344 w 1415898"/>
              <a:gd name="connsiteY120" fmla="*/ 112765 h 1163690"/>
              <a:gd name="connsiteX121" fmla="*/ 1364044 w 1415898"/>
              <a:gd name="connsiteY121" fmla="*/ 115940 h 1163690"/>
              <a:gd name="connsiteX122" fmla="*/ 1367219 w 1415898"/>
              <a:gd name="connsiteY122" fmla="*/ 125465 h 1163690"/>
              <a:gd name="connsiteX123" fmla="*/ 1376744 w 1415898"/>
              <a:gd name="connsiteY123" fmla="*/ 128640 h 1163690"/>
              <a:gd name="connsiteX124" fmla="*/ 1395794 w 1415898"/>
              <a:gd name="connsiteY124" fmla="*/ 138165 h 1163690"/>
              <a:gd name="connsiteX125" fmla="*/ 1408494 w 1415898"/>
              <a:gd name="connsiteY125" fmla="*/ 157215 h 1163690"/>
              <a:gd name="connsiteX126" fmla="*/ 1383094 w 1415898"/>
              <a:gd name="connsiteY126" fmla="*/ 163565 h 1163690"/>
              <a:gd name="connsiteX127" fmla="*/ 1354519 w 1415898"/>
              <a:gd name="connsiteY127" fmla="*/ 176265 h 1163690"/>
              <a:gd name="connsiteX128" fmla="*/ 1344994 w 1415898"/>
              <a:gd name="connsiteY128" fmla="*/ 179440 h 1163690"/>
              <a:gd name="connsiteX129" fmla="*/ 1335469 w 1415898"/>
              <a:gd name="connsiteY129" fmla="*/ 182615 h 1163690"/>
              <a:gd name="connsiteX130" fmla="*/ 1268794 w 1415898"/>
              <a:gd name="connsiteY130" fmla="*/ 182615 h 1163690"/>
              <a:gd name="connsiteX131" fmla="*/ 1278319 w 1415898"/>
              <a:gd name="connsiteY131" fmla="*/ 185790 h 1163690"/>
              <a:gd name="connsiteX132" fmla="*/ 1287844 w 1415898"/>
              <a:gd name="connsiteY132" fmla="*/ 192140 h 1163690"/>
              <a:gd name="connsiteX133" fmla="*/ 1294194 w 1415898"/>
              <a:gd name="connsiteY133" fmla="*/ 201665 h 1163690"/>
              <a:gd name="connsiteX134" fmla="*/ 1303719 w 1415898"/>
              <a:gd name="connsiteY134" fmla="*/ 204840 h 1163690"/>
              <a:gd name="connsiteX135" fmla="*/ 1291019 w 1415898"/>
              <a:gd name="connsiteY135" fmla="*/ 220715 h 1163690"/>
              <a:gd name="connsiteX136" fmla="*/ 1284669 w 1415898"/>
              <a:gd name="connsiteY136" fmla="*/ 230240 h 1163690"/>
              <a:gd name="connsiteX137" fmla="*/ 1281494 w 1415898"/>
              <a:gd name="connsiteY137" fmla="*/ 290565 h 1163690"/>
              <a:gd name="connsiteX138" fmla="*/ 1278319 w 1415898"/>
              <a:gd name="connsiteY138" fmla="*/ 322315 h 1163690"/>
              <a:gd name="connsiteX139" fmla="*/ 1268794 w 1415898"/>
              <a:gd name="connsiteY139" fmla="*/ 325490 h 1163690"/>
              <a:gd name="connsiteX140" fmla="*/ 1252919 w 1415898"/>
              <a:gd name="connsiteY140" fmla="*/ 328665 h 1163690"/>
              <a:gd name="connsiteX141" fmla="*/ 1246569 w 1415898"/>
              <a:gd name="connsiteY141" fmla="*/ 338190 h 1163690"/>
              <a:gd name="connsiteX142" fmla="*/ 1240219 w 1415898"/>
              <a:gd name="connsiteY142" fmla="*/ 373115 h 1163690"/>
              <a:gd name="connsiteX143" fmla="*/ 1233869 w 1415898"/>
              <a:gd name="connsiteY143" fmla="*/ 392165 h 1163690"/>
              <a:gd name="connsiteX144" fmla="*/ 1227519 w 1415898"/>
              <a:gd name="connsiteY144" fmla="*/ 414390 h 1163690"/>
              <a:gd name="connsiteX145" fmla="*/ 1198944 w 1415898"/>
              <a:gd name="connsiteY145" fmla="*/ 430265 h 1163690"/>
              <a:gd name="connsiteX146" fmla="*/ 1173544 w 1415898"/>
              <a:gd name="connsiteY146" fmla="*/ 427090 h 1163690"/>
              <a:gd name="connsiteX147" fmla="*/ 1103694 w 1415898"/>
              <a:gd name="connsiteY147" fmla="*/ 433440 h 1163690"/>
              <a:gd name="connsiteX148" fmla="*/ 1084644 w 1415898"/>
              <a:gd name="connsiteY148" fmla="*/ 442965 h 1163690"/>
              <a:gd name="connsiteX149" fmla="*/ 1071944 w 1415898"/>
              <a:gd name="connsiteY149" fmla="*/ 446140 h 1163690"/>
              <a:gd name="connsiteX150" fmla="*/ 1075119 w 1415898"/>
              <a:gd name="connsiteY150" fmla="*/ 465190 h 1163690"/>
              <a:gd name="connsiteX151" fmla="*/ 1081469 w 1415898"/>
              <a:gd name="connsiteY151" fmla="*/ 474715 h 1163690"/>
              <a:gd name="connsiteX152" fmla="*/ 1065594 w 1415898"/>
              <a:gd name="connsiteY152" fmla="*/ 528690 h 1163690"/>
              <a:gd name="connsiteX153" fmla="*/ 1056069 w 1415898"/>
              <a:gd name="connsiteY153" fmla="*/ 547740 h 1163690"/>
              <a:gd name="connsiteX154" fmla="*/ 1052894 w 1415898"/>
              <a:gd name="connsiteY154" fmla="*/ 576315 h 1163690"/>
              <a:gd name="connsiteX155" fmla="*/ 1037019 w 1415898"/>
              <a:gd name="connsiteY155" fmla="*/ 579490 h 1163690"/>
              <a:gd name="connsiteX156" fmla="*/ 992569 w 1415898"/>
              <a:gd name="connsiteY156" fmla="*/ 576315 h 1163690"/>
              <a:gd name="connsiteX157" fmla="*/ 970344 w 1415898"/>
              <a:gd name="connsiteY157" fmla="*/ 569965 h 1163690"/>
              <a:gd name="connsiteX158" fmla="*/ 960819 w 1415898"/>
              <a:gd name="connsiteY158" fmla="*/ 547740 h 1163690"/>
              <a:gd name="connsiteX159" fmla="*/ 957644 w 1415898"/>
              <a:gd name="connsiteY159" fmla="*/ 538215 h 1163690"/>
              <a:gd name="connsiteX160" fmla="*/ 948119 w 1415898"/>
              <a:gd name="connsiteY160" fmla="*/ 535040 h 1163690"/>
              <a:gd name="connsiteX161" fmla="*/ 925894 w 1415898"/>
              <a:gd name="connsiteY161" fmla="*/ 525515 h 1163690"/>
              <a:gd name="connsiteX162" fmla="*/ 821119 w 1415898"/>
              <a:gd name="connsiteY162" fmla="*/ 528690 h 1163690"/>
              <a:gd name="connsiteX163" fmla="*/ 824294 w 1415898"/>
              <a:gd name="connsiteY163" fmla="*/ 563615 h 1163690"/>
              <a:gd name="connsiteX164" fmla="*/ 830644 w 1415898"/>
              <a:gd name="connsiteY164" fmla="*/ 598540 h 1163690"/>
              <a:gd name="connsiteX165" fmla="*/ 843344 w 1415898"/>
              <a:gd name="connsiteY165" fmla="*/ 617590 h 1163690"/>
              <a:gd name="connsiteX166" fmla="*/ 846519 w 1415898"/>
              <a:gd name="connsiteY166" fmla="*/ 627115 h 1163690"/>
              <a:gd name="connsiteX167" fmla="*/ 852869 w 1415898"/>
              <a:gd name="connsiteY167" fmla="*/ 636640 h 1163690"/>
              <a:gd name="connsiteX168" fmla="*/ 859219 w 1415898"/>
              <a:gd name="connsiteY168" fmla="*/ 655690 h 1163690"/>
              <a:gd name="connsiteX169" fmla="*/ 843344 w 1415898"/>
              <a:gd name="connsiteY169" fmla="*/ 703315 h 1163690"/>
              <a:gd name="connsiteX170" fmla="*/ 824294 w 1415898"/>
              <a:gd name="connsiteY170" fmla="*/ 709665 h 1163690"/>
              <a:gd name="connsiteX171" fmla="*/ 795719 w 1415898"/>
              <a:gd name="connsiteY171" fmla="*/ 700140 h 1163690"/>
              <a:gd name="connsiteX172" fmla="*/ 776669 w 1415898"/>
              <a:gd name="connsiteY172" fmla="*/ 693790 h 1163690"/>
              <a:gd name="connsiteX173" fmla="*/ 748094 w 1415898"/>
              <a:gd name="connsiteY173" fmla="*/ 696965 h 1163690"/>
              <a:gd name="connsiteX174" fmla="*/ 735394 w 1415898"/>
              <a:gd name="connsiteY174" fmla="*/ 719190 h 1163690"/>
              <a:gd name="connsiteX175" fmla="*/ 729044 w 1415898"/>
              <a:gd name="connsiteY175" fmla="*/ 728715 h 1163690"/>
              <a:gd name="connsiteX176" fmla="*/ 719519 w 1415898"/>
              <a:gd name="connsiteY176" fmla="*/ 747765 h 1163690"/>
              <a:gd name="connsiteX177" fmla="*/ 700469 w 1415898"/>
              <a:gd name="connsiteY177" fmla="*/ 763640 h 1163690"/>
              <a:gd name="connsiteX178" fmla="*/ 697294 w 1415898"/>
              <a:gd name="connsiteY178" fmla="*/ 811265 h 1163690"/>
              <a:gd name="connsiteX179" fmla="*/ 694119 w 1415898"/>
              <a:gd name="connsiteY179" fmla="*/ 820790 h 1163690"/>
              <a:gd name="connsiteX180" fmla="*/ 684594 w 1415898"/>
              <a:gd name="connsiteY180" fmla="*/ 823965 h 1163690"/>
              <a:gd name="connsiteX181" fmla="*/ 678244 w 1415898"/>
              <a:gd name="connsiteY181" fmla="*/ 833490 h 1163690"/>
              <a:gd name="connsiteX182" fmla="*/ 668719 w 1415898"/>
              <a:gd name="connsiteY182" fmla="*/ 839840 h 1163690"/>
              <a:gd name="connsiteX183" fmla="*/ 611569 w 1415898"/>
              <a:gd name="connsiteY183" fmla="*/ 849365 h 1163690"/>
              <a:gd name="connsiteX184" fmla="*/ 608394 w 1415898"/>
              <a:gd name="connsiteY184" fmla="*/ 874765 h 1163690"/>
              <a:gd name="connsiteX185" fmla="*/ 551244 w 1415898"/>
              <a:gd name="connsiteY185" fmla="*/ 877940 h 1163690"/>
              <a:gd name="connsiteX186" fmla="*/ 541719 w 1415898"/>
              <a:gd name="connsiteY186" fmla="*/ 881115 h 1163690"/>
              <a:gd name="connsiteX187" fmla="*/ 538544 w 1415898"/>
              <a:gd name="connsiteY187" fmla="*/ 890640 h 1163690"/>
              <a:gd name="connsiteX188" fmla="*/ 548069 w 1415898"/>
              <a:gd name="connsiteY188" fmla="*/ 903340 h 1163690"/>
              <a:gd name="connsiteX189" fmla="*/ 551244 w 1415898"/>
              <a:gd name="connsiteY189" fmla="*/ 912865 h 1163690"/>
              <a:gd name="connsiteX190" fmla="*/ 557594 w 1415898"/>
              <a:gd name="connsiteY190" fmla="*/ 922390 h 1163690"/>
              <a:gd name="connsiteX191" fmla="*/ 563944 w 1415898"/>
              <a:gd name="connsiteY191" fmla="*/ 941440 h 1163690"/>
              <a:gd name="connsiteX192" fmla="*/ 576644 w 1415898"/>
              <a:gd name="connsiteY192" fmla="*/ 960490 h 1163690"/>
              <a:gd name="connsiteX193" fmla="*/ 586169 w 1415898"/>
              <a:gd name="connsiteY193" fmla="*/ 992240 h 1163690"/>
              <a:gd name="connsiteX194" fmla="*/ 589344 w 1415898"/>
              <a:gd name="connsiteY194" fmla="*/ 1011290 h 1163690"/>
              <a:gd name="connsiteX195" fmla="*/ 586169 w 1415898"/>
              <a:gd name="connsiteY195" fmla="*/ 1046215 h 1163690"/>
              <a:gd name="connsiteX196" fmla="*/ 579819 w 1415898"/>
              <a:gd name="connsiteY196" fmla="*/ 1055740 h 1163690"/>
              <a:gd name="connsiteX197" fmla="*/ 544894 w 1415898"/>
              <a:gd name="connsiteY197" fmla="*/ 1058915 h 1163690"/>
              <a:gd name="connsiteX198" fmla="*/ 538544 w 1415898"/>
              <a:gd name="connsiteY198" fmla="*/ 1093840 h 1163690"/>
              <a:gd name="connsiteX199" fmla="*/ 506794 w 1415898"/>
              <a:gd name="connsiteY199" fmla="*/ 1116065 h 1163690"/>
              <a:gd name="connsiteX200" fmla="*/ 500444 w 1415898"/>
              <a:gd name="connsiteY200" fmla="*/ 1125590 h 1163690"/>
              <a:gd name="connsiteX201" fmla="*/ 490919 w 1415898"/>
              <a:gd name="connsiteY201" fmla="*/ 1131940 h 1163690"/>
              <a:gd name="connsiteX202" fmla="*/ 484569 w 1415898"/>
              <a:gd name="connsiteY202" fmla="*/ 1144640 h 1163690"/>
              <a:gd name="connsiteX203" fmla="*/ 452819 w 1415898"/>
              <a:gd name="connsiteY203" fmla="*/ 1135115 h 1163690"/>
              <a:gd name="connsiteX204" fmla="*/ 443294 w 1415898"/>
              <a:gd name="connsiteY204" fmla="*/ 1131940 h 1163690"/>
              <a:gd name="connsiteX205" fmla="*/ 398844 w 1415898"/>
              <a:gd name="connsiteY205" fmla="*/ 1138290 h 1163690"/>
              <a:gd name="connsiteX206" fmla="*/ 376619 w 1415898"/>
              <a:gd name="connsiteY206" fmla="*/ 1144640 h 1163690"/>
              <a:gd name="connsiteX207" fmla="*/ 338519 w 1415898"/>
              <a:gd name="connsiteY207" fmla="*/ 1141465 h 1163690"/>
              <a:gd name="connsiteX208" fmla="*/ 328994 w 1415898"/>
              <a:gd name="connsiteY208" fmla="*/ 1138290 h 1163690"/>
              <a:gd name="connsiteX209" fmla="*/ 309944 w 1415898"/>
              <a:gd name="connsiteY209" fmla="*/ 1125590 h 1163690"/>
              <a:gd name="connsiteX210" fmla="*/ 294069 w 1415898"/>
              <a:gd name="connsiteY210" fmla="*/ 1103365 h 1163690"/>
              <a:gd name="connsiteX211" fmla="*/ 284544 w 1415898"/>
              <a:gd name="connsiteY211" fmla="*/ 1109715 h 1163690"/>
              <a:gd name="connsiteX212" fmla="*/ 268669 w 1415898"/>
              <a:gd name="connsiteY212" fmla="*/ 1138290 h 1163690"/>
              <a:gd name="connsiteX213" fmla="*/ 252794 w 1415898"/>
              <a:gd name="connsiteY213" fmla="*/ 1163690 h 1163690"/>
              <a:gd name="connsiteX214" fmla="*/ 205169 w 1415898"/>
              <a:gd name="connsiteY214" fmla="*/ 1160515 h 1163690"/>
              <a:gd name="connsiteX215" fmla="*/ 214694 w 1415898"/>
              <a:gd name="connsiteY215" fmla="*/ 1163690 h 1163690"/>
              <a:gd name="connsiteX216" fmla="*/ 157544 w 1415898"/>
              <a:gd name="connsiteY216" fmla="*/ 1160515 h 1163690"/>
              <a:gd name="connsiteX217" fmla="*/ 148019 w 1415898"/>
              <a:gd name="connsiteY217" fmla="*/ 1157340 h 1163690"/>
              <a:gd name="connsiteX218" fmla="*/ 132144 w 1415898"/>
              <a:gd name="connsiteY218" fmla="*/ 1097015 h 11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1415898" h="1163690">
                <a:moveTo>
                  <a:pt x="132144" y="1097015"/>
                </a:moveTo>
                <a:cubicBezTo>
                  <a:pt x="128440" y="1085373"/>
                  <a:pt x="127344" y="1090977"/>
                  <a:pt x="125794" y="1087490"/>
                </a:cubicBezTo>
                <a:cubicBezTo>
                  <a:pt x="123076" y="1081373"/>
                  <a:pt x="119444" y="1068440"/>
                  <a:pt x="119444" y="1068440"/>
                </a:cubicBezTo>
                <a:cubicBezTo>
                  <a:pt x="120502" y="1064207"/>
                  <a:pt x="120198" y="1059371"/>
                  <a:pt x="122619" y="1055740"/>
                </a:cubicBezTo>
                <a:cubicBezTo>
                  <a:pt x="127169" y="1048916"/>
                  <a:pt x="135330" y="1049384"/>
                  <a:pt x="141669" y="1046215"/>
                </a:cubicBezTo>
                <a:cubicBezTo>
                  <a:pt x="150510" y="1041795"/>
                  <a:pt x="153697" y="1037362"/>
                  <a:pt x="160719" y="1030340"/>
                </a:cubicBezTo>
                <a:cubicBezTo>
                  <a:pt x="161777" y="1027165"/>
                  <a:pt x="163894" y="1024162"/>
                  <a:pt x="163894" y="1020815"/>
                </a:cubicBezTo>
                <a:cubicBezTo>
                  <a:pt x="163894" y="1015419"/>
                  <a:pt x="163396" y="1009625"/>
                  <a:pt x="160719" y="1004940"/>
                </a:cubicBezTo>
                <a:cubicBezTo>
                  <a:pt x="158826" y="1001627"/>
                  <a:pt x="154881" y="999573"/>
                  <a:pt x="151194" y="998590"/>
                </a:cubicBezTo>
                <a:cubicBezTo>
                  <a:pt x="138754" y="995273"/>
                  <a:pt x="125794" y="994357"/>
                  <a:pt x="113094" y="992240"/>
                </a:cubicBezTo>
                <a:cubicBezTo>
                  <a:pt x="96352" y="981079"/>
                  <a:pt x="108595" y="992326"/>
                  <a:pt x="100394" y="973190"/>
                </a:cubicBezTo>
                <a:cubicBezTo>
                  <a:pt x="98891" y="969683"/>
                  <a:pt x="95594" y="967152"/>
                  <a:pt x="94044" y="963665"/>
                </a:cubicBezTo>
                <a:cubicBezTo>
                  <a:pt x="91326" y="957548"/>
                  <a:pt x="89811" y="950965"/>
                  <a:pt x="87694" y="944615"/>
                </a:cubicBezTo>
                <a:cubicBezTo>
                  <a:pt x="86636" y="937207"/>
                  <a:pt x="91779" y="924205"/>
                  <a:pt x="84519" y="922390"/>
                </a:cubicBezTo>
                <a:cubicBezTo>
                  <a:pt x="0" y="901260"/>
                  <a:pt x="20318" y="952038"/>
                  <a:pt x="8319" y="916040"/>
                </a:cubicBezTo>
                <a:cubicBezTo>
                  <a:pt x="9325" y="906986"/>
                  <a:pt x="9350" y="888578"/>
                  <a:pt x="14669" y="877940"/>
                </a:cubicBezTo>
                <a:cubicBezTo>
                  <a:pt x="23537" y="860204"/>
                  <a:pt x="21908" y="876669"/>
                  <a:pt x="27369" y="849365"/>
                </a:cubicBezTo>
                <a:cubicBezTo>
                  <a:pt x="28427" y="844073"/>
                  <a:pt x="27551" y="837980"/>
                  <a:pt x="30544" y="833490"/>
                </a:cubicBezTo>
                <a:cubicBezTo>
                  <a:pt x="32400" y="830705"/>
                  <a:pt x="36851" y="831234"/>
                  <a:pt x="40069" y="830315"/>
                </a:cubicBezTo>
                <a:cubicBezTo>
                  <a:pt x="44265" y="829116"/>
                  <a:pt x="48536" y="828198"/>
                  <a:pt x="52769" y="827140"/>
                </a:cubicBezTo>
                <a:cubicBezTo>
                  <a:pt x="66527" y="828198"/>
                  <a:pt x="80340" y="828703"/>
                  <a:pt x="94044" y="830315"/>
                </a:cubicBezTo>
                <a:cubicBezTo>
                  <a:pt x="98378" y="830825"/>
                  <a:pt x="103113" y="835911"/>
                  <a:pt x="106744" y="833490"/>
                </a:cubicBezTo>
                <a:cubicBezTo>
                  <a:pt x="109529" y="831634"/>
                  <a:pt x="104627" y="827140"/>
                  <a:pt x="103569" y="823965"/>
                </a:cubicBezTo>
                <a:cubicBezTo>
                  <a:pt x="102511" y="807032"/>
                  <a:pt x="102170" y="790038"/>
                  <a:pt x="100394" y="773165"/>
                </a:cubicBezTo>
                <a:cubicBezTo>
                  <a:pt x="98362" y="753861"/>
                  <a:pt x="93959" y="773419"/>
                  <a:pt x="100394" y="754115"/>
                </a:cubicBezTo>
                <a:cubicBezTo>
                  <a:pt x="104565" y="755158"/>
                  <a:pt x="123422" y="758896"/>
                  <a:pt x="125794" y="763640"/>
                </a:cubicBezTo>
                <a:cubicBezTo>
                  <a:pt x="129610" y="771272"/>
                  <a:pt x="127911" y="780573"/>
                  <a:pt x="128969" y="789040"/>
                </a:cubicBezTo>
                <a:cubicBezTo>
                  <a:pt x="126771" y="808825"/>
                  <a:pt x="121703" y="824221"/>
                  <a:pt x="132144" y="843015"/>
                </a:cubicBezTo>
                <a:cubicBezTo>
                  <a:pt x="133769" y="845941"/>
                  <a:pt x="138494" y="845132"/>
                  <a:pt x="141669" y="846190"/>
                </a:cubicBezTo>
                <a:cubicBezTo>
                  <a:pt x="164339" y="838633"/>
                  <a:pt x="157006" y="845409"/>
                  <a:pt x="167069" y="830315"/>
                </a:cubicBezTo>
                <a:cubicBezTo>
                  <a:pt x="166011" y="812323"/>
                  <a:pt x="165687" y="794273"/>
                  <a:pt x="163894" y="776340"/>
                </a:cubicBezTo>
                <a:cubicBezTo>
                  <a:pt x="163561" y="773010"/>
                  <a:pt x="159661" y="769990"/>
                  <a:pt x="160719" y="766815"/>
                </a:cubicBezTo>
                <a:cubicBezTo>
                  <a:pt x="162139" y="762555"/>
                  <a:pt x="167069" y="760465"/>
                  <a:pt x="170244" y="757290"/>
                </a:cubicBezTo>
                <a:cubicBezTo>
                  <a:pt x="171956" y="757535"/>
                  <a:pt x="208215" y="762539"/>
                  <a:pt x="211519" y="763640"/>
                </a:cubicBezTo>
                <a:cubicBezTo>
                  <a:pt x="215139" y="764847"/>
                  <a:pt x="217869" y="767873"/>
                  <a:pt x="221044" y="769990"/>
                </a:cubicBezTo>
                <a:cubicBezTo>
                  <a:pt x="242211" y="768932"/>
                  <a:pt x="263431" y="768651"/>
                  <a:pt x="284544" y="766815"/>
                </a:cubicBezTo>
                <a:cubicBezTo>
                  <a:pt x="287878" y="766525"/>
                  <a:pt x="293443" y="766928"/>
                  <a:pt x="294069" y="763640"/>
                </a:cubicBezTo>
                <a:cubicBezTo>
                  <a:pt x="298034" y="742821"/>
                  <a:pt x="294815" y="721193"/>
                  <a:pt x="297244" y="700140"/>
                </a:cubicBezTo>
                <a:cubicBezTo>
                  <a:pt x="298011" y="693491"/>
                  <a:pt x="303594" y="681090"/>
                  <a:pt x="303594" y="681090"/>
                </a:cubicBezTo>
                <a:cubicBezTo>
                  <a:pt x="301477" y="672623"/>
                  <a:pt x="303415" y="661861"/>
                  <a:pt x="297244" y="655690"/>
                </a:cubicBezTo>
                <a:cubicBezTo>
                  <a:pt x="285021" y="643467"/>
                  <a:pt x="290210" y="649901"/>
                  <a:pt x="281369" y="636640"/>
                </a:cubicBezTo>
                <a:cubicBezTo>
                  <a:pt x="282257" y="630424"/>
                  <a:pt x="281834" y="610552"/>
                  <a:pt x="290894" y="604890"/>
                </a:cubicBezTo>
                <a:cubicBezTo>
                  <a:pt x="296570" y="601342"/>
                  <a:pt x="309944" y="598540"/>
                  <a:pt x="309944" y="598540"/>
                </a:cubicBezTo>
                <a:cubicBezTo>
                  <a:pt x="312061" y="595365"/>
                  <a:pt x="313314" y="591399"/>
                  <a:pt x="316294" y="589015"/>
                </a:cubicBezTo>
                <a:cubicBezTo>
                  <a:pt x="318907" y="586924"/>
                  <a:pt x="324159" y="588746"/>
                  <a:pt x="325819" y="585840"/>
                </a:cubicBezTo>
                <a:cubicBezTo>
                  <a:pt x="329013" y="580251"/>
                  <a:pt x="327936" y="573140"/>
                  <a:pt x="328994" y="566790"/>
                </a:cubicBezTo>
                <a:cubicBezTo>
                  <a:pt x="334206" y="567264"/>
                  <a:pt x="365292" y="568286"/>
                  <a:pt x="376619" y="573140"/>
                </a:cubicBezTo>
                <a:cubicBezTo>
                  <a:pt x="419703" y="591604"/>
                  <a:pt x="355533" y="569286"/>
                  <a:pt x="395669" y="582665"/>
                </a:cubicBezTo>
                <a:cubicBezTo>
                  <a:pt x="405382" y="611805"/>
                  <a:pt x="395359" y="602381"/>
                  <a:pt x="433769" y="598540"/>
                </a:cubicBezTo>
                <a:cubicBezTo>
                  <a:pt x="444376" y="595004"/>
                  <a:pt x="444034" y="594848"/>
                  <a:pt x="455994" y="592190"/>
                </a:cubicBezTo>
                <a:cubicBezTo>
                  <a:pt x="461262" y="591019"/>
                  <a:pt x="466663" y="590435"/>
                  <a:pt x="471869" y="589015"/>
                </a:cubicBezTo>
                <a:cubicBezTo>
                  <a:pt x="478327" y="587254"/>
                  <a:pt x="484425" y="584288"/>
                  <a:pt x="490919" y="582665"/>
                </a:cubicBezTo>
                <a:cubicBezTo>
                  <a:pt x="506866" y="578678"/>
                  <a:pt x="499479" y="580870"/>
                  <a:pt x="513144" y="576315"/>
                </a:cubicBezTo>
                <a:cubicBezTo>
                  <a:pt x="519918" y="555994"/>
                  <a:pt x="521434" y="555499"/>
                  <a:pt x="513144" y="522340"/>
                </a:cubicBezTo>
                <a:cubicBezTo>
                  <a:pt x="512219" y="518638"/>
                  <a:pt x="506794" y="518107"/>
                  <a:pt x="503619" y="515990"/>
                </a:cubicBezTo>
                <a:cubicBezTo>
                  <a:pt x="502561" y="512815"/>
                  <a:pt x="500444" y="509812"/>
                  <a:pt x="500444" y="506465"/>
                </a:cubicBezTo>
                <a:cubicBezTo>
                  <a:pt x="500444" y="500027"/>
                  <a:pt x="500425" y="493004"/>
                  <a:pt x="503619" y="487415"/>
                </a:cubicBezTo>
                <a:cubicBezTo>
                  <a:pt x="505279" y="484509"/>
                  <a:pt x="509823" y="484655"/>
                  <a:pt x="513144" y="484240"/>
                </a:cubicBezTo>
                <a:cubicBezTo>
                  <a:pt x="535297" y="481471"/>
                  <a:pt x="557594" y="480007"/>
                  <a:pt x="579819" y="477890"/>
                </a:cubicBezTo>
                <a:cubicBezTo>
                  <a:pt x="577702" y="471540"/>
                  <a:pt x="579963" y="460463"/>
                  <a:pt x="573469" y="458840"/>
                </a:cubicBezTo>
                <a:cubicBezTo>
                  <a:pt x="548405" y="452574"/>
                  <a:pt x="565118" y="456027"/>
                  <a:pt x="522669" y="452490"/>
                </a:cubicBezTo>
                <a:cubicBezTo>
                  <a:pt x="520552" y="449315"/>
                  <a:pt x="518026" y="446378"/>
                  <a:pt x="516319" y="442965"/>
                </a:cubicBezTo>
                <a:cubicBezTo>
                  <a:pt x="513651" y="437630"/>
                  <a:pt x="511495" y="425826"/>
                  <a:pt x="509969" y="420740"/>
                </a:cubicBezTo>
                <a:cubicBezTo>
                  <a:pt x="508046" y="414329"/>
                  <a:pt x="505736" y="408040"/>
                  <a:pt x="503619" y="401690"/>
                </a:cubicBezTo>
                <a:lnTo>
                  <a:pt x="500444" y="392165"/>
                </a:lnTo>
                <a:cubicBezTo>
                  <a:pt x="501502" y="387932"/>
                  <a:pt x="502365" y="383645"/>
                  <a:pt x="503619" y="379465"/>
                </a:cubicBezTo>
                <a:cubicBezTo>
                  <a:pt x="505542" y="373054"/>
                  <a:pt x="508346" y="366909"/>
                  <a:pt x="509969" y="360415"/>
                </a:cubicBezTo>
                <a:cubicBezTo>
                  <a:pt x="511027" y="356182"/>
                  <a:pt x="511425" y="351726"/>
                  <a:pt x="513144" y="347715"/>
                </a:cubicBezTo>
                <a:cubicBezTo>
                  <a:pt x="514692" y="344104"/>
                  <a:pt x="527935" y="326936"/>
                  <a:pt x="529019" y="325490"/>
                </a:cubicBezTo>
                <a:cubicBezTo>
                  <a:pt x="530077" y="322315"/>
                  <a:pt x="530139" y="318607"/>
                  <a:pt x="532194" y="315965"/>
                </a:cubicBezTo>
                <a:cubicBezTo>
                  <a:pt x="538384" y="308007"/>
                  <a:pt x="559287" y="287884"/>
                  <a:pt x="570294" y="284215"/>
                </a:cubicBezTo>
                <a:cubicBezTo>
                  <a:pt x="573469" y="283157"/>
                  <a:pt x="576826" y="282537"/>
                  <a:pt x="579819" y="281040"/>
                </a:cubicBezTo>
                <a:cubicBezTo>
                  <a:pt x="583232" y="279333"/>
                  <a:pt x="585931" y="276397"/>
                  <a:pt x="589344" y="274690"/>
                </a:cubicBezTo>
                <a:cubicBezTo>
                  <a:pt x="592337" y="273193"/>
                  <a:pt x="595876" y="273012"/>
                  <a:pt x="598869" y="271515"/>
                </a:cubicBezTo>
                <a:cubicBezTo>
                  <a:pt x="623488" y="259205"/>
                  <a:pt x="593978" y="269970"/>
                  <a:pt x="617919" y="261990"/>
                </a:cubicBezTo>
                <a:cubicBezTo>
                  <a:pt x="660804" y="272711"/>
                  <a:pt x="634607" y="268852"/>
                  <a:pt x="697294" y="265165"/>
                </a:cubicBezTo>
                <a:cubicBezTo>
                  <a:pt x="720709" y="259311"/>
                  <a:pt x="699450" y="265602"/>
                  <a:pt x="722694" y="255640"/>
                </a:cubicBezTo>
                <a:cubicBezTo>
                  <a:pt x="730307" y="252377"/>
                  <a:pt x="736863" y="251592"/>
                  <a:pt x="744919" y="249290"/>
                </a:cubicBezTo>
                <a:cubicBezTo>
                  <a:pt x="748137" y="248371"/>
                  <a:pt x="751269" y="247173"/>
                  <a:pt x="754444" y="246115"/>
                </a:cubicBezTo>
                <a:cubicBezTo>
                  <a:pt x="762911" y="247173"/>
                  <a:pt x="771612" y="247045"/>
                  <a:pt x="779844" y="249290"/>
                </a:cubicBezTo>
                <a:cubicBezTo>
                  <a:pt x="783525" y="250294"/>
                  <a:pt x="785956" y="253933"/>
                  <a:pt x="789369" y="255640"/>
                </a:cubicBezTo>
                <a:cubicBezTo>
                  <a:pt x="792362" y="257137"/>
                  <a:pt x="795719" y="257757"/>
                  <a:pt x="798894" y="258815"/>
                </a:cubicBezTo>
                <a:cubicBezTo>
                  <a:pt x="814769" y="257757"/>
                  <a:pt x="830988" y="259091"/>
                  <a:pt x="846519" y="255640"/>
                </a:cubicBezTo>
                <a:cubicBezTo>
                  <a:pt x="853207" y="254154"/>
                  <a:pt x="858258" y="240726"/>
                  <a:pt x="862394" y="236590"/>
                </a:cubicBezTo>
                <a:cubicBezTo>
                  <a:pt x="868549" y="230435"/>
                  <a:pt x="873697" y="229647"/>
                  <a:pt x="881444" y="227065"/>
                </a:cubicBezTo>
                <a:cubicBezTo>
                  <a:pt x="893168" y="209479"/>
                  <a:pt x="884125" y="225867"/>
                  <a:pt x="890969" y="198490"/>
                </a:cubicBezTo>
                <a:cubicBezTo>
                  <a:pt x="892592" y="191996"/>
                  <a:pt x="897319" y="179440"/>
                  <a:pt x="897319" y="179440"/>
                </a:cubicBezTo>
                <a:cubicBezTo>
                  <a:pt x="898377" y="169915"/>
                  <a:pt x="897219" y="159872"/>
                  <a:pt x="900494" y="150865"/>
                </a:cubicBezTo>
                <a:cubicBezTo>
                  <a:pt x="901798" y="147279"/>
                  <a:pt x="907321" y="147213"/>
                  <a:pt x="910019" y="144515"/>
                </a:cubicBezTo>
                <a:cubicBezTo>
                  <a:pt x="916174" y="138360"/>
                  <a:pt x="916962" y="133212"/>
                  <a:pt x="919544" y="125465"/>
                </a:cubicBezTo>
                <a:cubicBezTo>
                  <a:pt x="918486" y="120173"/>
                  <a:pt x="919362" y="114080"/>
                  <a:pt x="916369" y="109590"/>
                </a:cubicBezTo>
                <a:cubicBezTo>
                  <a:pt x="914513" y="106805"/>
                  <a:pt x="909837" y="107912"/>
                  <a:pt x="906844" y="106415"/>
                </a:cubicBezTo>
                <a:cubicBezTo>
                  <a:pt x="903431" y="104708"/>
                  <a:pt x="900732" y="101772"/>
                  <a:pt x="897319" y="100065"/>
                </a:cubicBezTo>
                <a:cubicBezTo>
                  <a:pt x="871029" y="86920"/>
                  <a:pt x="905566" y="108738"/>
                  <a:pt x="878269" y="90540"/>
                </a:cubicBezTo>
                <a:cubicBezTo>
                  <a:pt x="877211" y="87365"/>
                  <a:pt x="876591" y="84008"/>
                  <a:pt x="875094" y="81015"/>
                </a:cubicBezTo>
                <a:cubicBezTo>
                  <a:pt x="873387" y="77602"/>
                  <a:pt x="867996" y="75232"/>
                  <a:pt x="868744" y="71490"/>
                </a:cubicBezTo>
                <a:cubicBezTo>
                  <a:pt x="869492" y="67748"/>
                  <a:pt x="874856" y="66847"/>
                  <a:pt x="878269" y="65140"/>
                </a:cubicBezTo>
                <a:cubicBezTo>
                  <a:pt x="883604" y="62472"/>
                  <a:pt x="895408" y="60316"/>
                  <a:pt x="900494" y="58790"/>
                </a:cubicBezTo>
                <a:cubicBezTo>
                  <a:pt x="906905" y="56867"/>
                  <a:pt x="919544" y="52440"/>
                  <a:pt x="919544" y="52440"/>
                </a:cubicBezTo>
                <a:cubicBezTo>
                  <a:pt x="920602" y="49265"/>
                  <a:pt x="922719" y="46262"/>
                  <a:pt x="922719" y="42915"/>
                </a:cubicBezTo>
                <a:cubicBezTo>
                  <a:pt x="922719" y="38928"/>
                  <a:pt x="917866" y="25182"/>
                  <a:pt x="916369" y="20690"/>
                </a:cubicBezTo>
                <a:cubicBezTo>
                  <a:pt x="933748" y="14897"/>
                  <a:pt x="920157" y="15900"/>
                  <a:pt x="929069" y="27040"/>
                </a:cubicBezTo>
                <a:cubicBezTo>
                  <a:pt x="931453" y="30020"/>
                  <a:pt x="935419" y="31273"/>
                  <a:pt x="938594" y="33390"/>
                </a:cubicBezTo>
                <a:cubicBezTo>
                  <a:pt x="941104" y="33197"/>
                  <a:pt x="983602" y="31593"/>
                  <a:pt x="995744" y="27040"/>
                </a:cubicBezTo>
                <a:cubicBezTo>
                  <a:pt x="999317" y="25700"/>
                  <a:pt x="1001782" y="22240"/>
                  <a:pt x="1005269" y="20690"/>
                </a:cubicBezTo>
                <a:cubicBezTo>
                  <a:pt x="1022972" y="12822"/>
                  <a:pt x="1029713" y="13666"/>
                  <a:pt x="1049719" y="11165"/>
                </a:cubicBezTo>
                <a:cubicBezTo>
                  <a:pt x="1052894" y="9048"/>
                  <a:pt x="1055486" y="5478"/>
                  <a:pt x="1059244" y="4815"/>
                </a:cubicBezTo>
                <a:cubicBezTo>
                  <a:pt x="1073872" y="2234"/>
                  <a:pt x="1088930" y="0"/>
                  <a:pt x="1103694" y="1640"/>
                </a:cubicBezTo>
                <a:cubicBezTo>
                  <a:pt x="1110710" y="2420"/>
                  <a:pt x="1119759" y="14719"/>
                  <a:pt x="1122744" y="20690"/>
                </a:cubicBezTo>
                <a:cubicBezTo>
                  <a:pt x="1124241" y="23683"/>
                  <a:pt x="1123552" y="27848"/>
                  <a:pt x="1125919" y="30215"/>
                </a:cubicBezTo>
                <a:cubicBezTo>
                  <a:pt x="1129266" y="33562"/>
                  <a:pt x="1134386" y="34448"/>
                  <a:pt x="1138619" y="36565"/>
                </a:cubicBezTo>
                <a:cubicBezTo>
                  <a:pt x="1140736" y="39740"/>
                  <a:pt x="1142097" y="43577"/>
                  <a:pt x="1144969" y="46090"/>
                </a:cubicBezTo>
                <a:cubicBezTo>
                  <a:pt x="1150712" y="51116"/>
                  <a:pt x="1164019" y="58790"/>
                  <a:pt x="1164019" y="58790"/>
                </a:cubicBezTo>
                <a:cubicBezTo>
                  <a:pt x="1166136" y="61965"/>
                  <a:pt x="1167194" y="66198"/>
                  <a:pt x="1170369" y="68315"/>
                </a:cubicBezTo>
                <a:cubicBezTo>
                  <a:pt x="1174000" y="70736"/>
                  <a:pt x="1178705" y="71490"/>
                  <a:pt x="1183069" y="71490"/>
                </a:cubicBezTo>
                <a:cubicBezTo>
                  <a:pt x="1205319" y="71490"/>
                  <a:pt x="1227519" y="69373"/>
                  <a:pt x="1249744" y="68315"/>
                </a:cubicBezTo>
                <a:cubicBezTo>
                  <a:pt x="1262444" y="69373"/>
                  <a:pt x="1275842" y="67204"/>
                  <a:pt x="1287844" y="71490"/>
                </a:cubicBezTo>
                <a:cubicBezTo>
                  <a:pt x="1292301" y="73082"/>
                  <a:pt x="1291846" y="80081"/>
                  <a:pt x="1294194" y="84190"/>
                </a:cubicBezTo>
                <a:cubicBezTo>
                  <a:pt x="1296087" y="87503"/>
                  <a:pt x="1297308" y="91693"/>
                  <a:pt x="1300544" y="93715"/>
                </a:cubicBezTo>
                <a:cubicBezTo>
                  <a:pt x="1306898" y="97686"/>
                  <a:pt x="1324076" y="100892"/>
                  <a:pt x="1332294" y="103240"/>
                </a:cubicBezTo>
                <a:cubicBezTo>
                  <a:pt x="1359051" y="110885"/>
                  <a:pt x="1323514" y="100838"/>
                  <a:pt x="1351344" y="112765"/>
                </a:cubicBezTo>
                <a:cubicBezTo>
                  <a:pt x="1355355" y="114484"/>
                  <a:pt x="1359811" y="114882"/>
                  <a:pt x="1364044" y="115940"/>
                </a:cubicBezTo>
                <a:cubicBezTo>
                  <a:pt x="1365102" y="119115"/>
                  <a:pt x="1364852" y="123098"/>
                  <a:pt x="1367219" y="125465"/>
                </a:cubicBezTo>
                <a:cubicBezTo>
                  <a:pt x="1369586" y="127832"/>
                  <a:pt x="1373751" y="127143"/>
                  <a:pt x="1376744" y="128640"/>
                </a:cubicBezTo>
                <a:cubicBezTo>
                  <a:pt x="1401363" y="140950"/>
                  <a:pt x="1371853" y="130185"/>
                  <a:pt x="1395794" y="138165"/>
                </a:cubicBezTo>
                <a:cubicBezTo>
                  <a:pt x="1400027" y="144515"/>
                  <a:pt x="1415898" y="155364"/>
                  <a:pt x="1408494" y="157215"/>
                </a:cubicBezTo>
                <a:lnTo>
                  <a:pt x="1383094" y="163565"/>
                </a:lnTo>
                <a:cubicBezTo>
                  <a:pt x="1368000" y="173628"/>
                  <a:pt x="1377189" y="168708"/>
                  <a:pt x="1354519" y="176265"/>
                </a:cubicBezTo>
                <a:lnTo>
                  <a:pt x="1344994" y="179440"/>
                </a:lnTo>
                <a:lnTo>
                  <a:pt x="1335469" y="182615"/>
                </a:lnTo>
                <a:cubicBezTo>
                  <a:pt x="1322141" y="181590"/>
                  <a:pt x="1285345" y="175995"/>
                  <a:pt x="1268794" y="182615"/>
                </a:cubicBezTo>
                <a:cubicBezTo>
                  <a:pt x="1265687" y="183858"/>
                  <a:pt x="1275326" y="184293"/>
                  <a:pt x="1278319" y="185790"/>
                </a:cubicBezTo>
                <a:cubicBezTo>
                  <a:pt x="1281732" y="187497"/>
                  <a:pt x="1284669" y="190023"/>
                  <a:pt x="1287844" y="192140"/>
                </a:cubicBezTo>
                <a:cubicBezTo>
                  <a:pt x="1289961" y="195315"/>
                  <a:pt x="1291214" y="199281"/>
                  <a:pt x="1294194" y="201665"/>
                </a:cubicBezTo>
                <a:cubicBezTo>
                  <a:pt x="1296807" y="203756"/>
                  <a:pt x="1302222" y="201847"/>
                  <a:pt x="1303719" y="204840"/>
                </a:cubicBezTo>
                <a:cubicBezTo>
                  <a:pt x="1307553" y="212508"/>
                  <a:pt x="1293961" y="218753"/>
                  <a:pt x="1291019" y="220715"/>
                </a:cubicBezTo>
                <a:cubicBezTo>
                  <a:pt x="1288902" y="223890"/>
                  <a:pt x="1285185" y="226459"/>
                  <a:pt x="1284669" y="230240"/>
                </a:cubicBezTo>
                <a:cubicBezTo>
                  <a:pt x="1281948" y="250192"/>
                  <a:pt x="1282879" y="270477"/>
                  <a:pt x="1281494" y="290565"/>
                </a:cubicBezTo>
                <a:cubicBezTo>
                  <a:pt x="1280762" y="301176"/>
                  <a:pt x="1281954" y="312319"/>
                  <a:pt x="1278319" y="322315"/>
                </a:cubicBezTo>
                <a:cubicBezTo>
                  <a:pt x="1277175" y="325460"/>
                  <a:pt x="1272041" y="324678"/>
                  <a:pt x="1268794" y="325490"/>
                </a:cubicBezTo>
                <a:cubicBezTo>
                  <a:pt x="1263559" y="326799"/>
                  <a:pt x="1258211" y="327607"/>
                  <a:pt x="1252919" y="328665"/>
                </a:cubicBezTo>
                <a:cubicBezTo>
                  <a:pt x="1250802" y="331840"/>
                  <a:pt x="1248072" y="334683"/>
                  <a:pt x="1246569" y="338190"/>
                </a:cubicBezTo>
                <a:cubicBezTo>
                  <a:pt x="1242789" y="347010"/>
                  <a:pt x="1241936" y="365676"/>
                  <a:pt x="1240219" y="373115"/>
                </a:cubicBezTo>
                <a:cubicBezTo>
                  <a:pt x="1238714" y="379637"/>
                  <a:pt x="1235492" y="385671"/>
                  <a:pt x="1233869" y="392165"/>
                </a:cubicBezTo>
                <a:cubicBezTo>
                  <a:pt x="1233842" y="392275"/>
                  <a:pt x="1229037" y="412872"/>
                  <a:pt x="1227519" y="414390"/>
                </a:cubicBezTo>
                <a:cubicBezTo>
                  <a:pt x="1216602" y="425307"/>
                  <a:pt x="1210922" y="426272"/>
                  <a:pt x="1198944" y="430265"/>
                </a:cubicBezTo>
                <a:cubicBezTo>
                  <a:pt x="1190477" y="429207"/>
                  <a:pt x="1182077" y="427090"/>
                  <a:pt x="1173544" y="427090"/>
                </a:cubicBezTo>
                <a:cubicBezTo>
                  <a:pt x="1150558" y="427090"/>
                  <a:pt x="1126350" y="427776"/>
                  <a:pt x="1103694" y="433440"/>
                </a:cubicBezTo>
                <a:cubicBezTo>
                  <a:pt x="1082288" y="438791"/>
                  <a:pt x="1106372" y="433653"/>
                  <a:pt x="1084644" y="442965"/>
                </a:cubicBezTo>
                <a:cubicBezTo>
                  <a:pt x="1080633" y="444684"/>
                  <a:pt x="1076177" y="445082"/>
                  <a:pt x="1071944" y="446140"/>
                </a:cubicBezTo>
                <a:cubicBezTo>
                  <a:pt x="1073002" y="452490"/>
                  <a:pt x="1073083" y="459083"/>
                  <a:pt x="1075119" y="465190"/>
                </a:cubicBezTo>
                <a:cubicBezTo>
                  <a:pt x="1076326" y="468810"/>
                  <a:pt x="1081197" y="470909"/>
                  <a:pt x="1081469" y="474715"/>
                </a:cubicBezTo>
                <a:cubicBezTo>
                  <a:pt x="1085881" y="536484"/>
                  <a:pt x="1079374" y="487350"/>
                  <a:pt x="1065594" y="528690"/>
                </a:cubicBezTo>
                <a:cubicBezTo>
                  <a:pt x="1061212" y="541835"/>
                  <a:pt x="1064275" y="535430"/>
                  <a:pt x="1056069" y="547740"/>
                </a:cubicBezTo>
                <a:cubicBezTo>
                  <a:pt x="1057924" y="557015"/>
                  <a:pt x="1063629" y="568647"/>
                  <a:pt x="1052894" y="576315"/>
                </a:cubicBezTo>
                <a:cubicBezTo>
                  <a:pt x="1048503" y="579452"/>
                  <a:pt x="1042311" y="578432"/>
                  <a:pt x="1037019" y="579490"/>
                </a:cubicBezTo>
                <a:cubicBezTo>
                  <a:pt x="1022202" y="578432"/>
                  <a:pt x="1007333" y="577955"/>
                  <a:pt x="992569" y="576315"/>
                </a:cubicBezTo>
                <a:cubicBezTo>
                  <a:pt x="986589" y="575651"/>
                  <a:pt x="976365" y="571972"/>
                  <a:pt x="970344" y="569965"/>
                </a:cubicBezTo>
                <a:cubicBezTo>
                  <a:pt x="963736" y="543534"/>
                  <a:pt x="971782" y="569666"/>
                  <a:pt x="960819" y="547740"/>
                </a:cubicBezTo>
                <a:cubicBezTo>
                  <a:pt x="959322" y="544747"/>
                  <a:pt x="960011" y="540582"/>
                  <a:pt x="957644" y="538215"/>
                </a:cubicBezTo>
                <a:cubicBezTo>
                  <a:pt x="955277" y="535848"/>
                  <a:pt x="951195" y="536358"/>
                  <a:pt x="948119" y="535040"/>
                </a:cubicBezTo>
                <a:cubicBezTo>
                  <a:pt x="920656" y="523270"/>
                  <a:pt x="948232" y="532961"/>
                  <a:pt x="925894" y="525515"/>
                </a:cubicBezTo>
                <a:cubicBezTo>
                  <a:pt x="890969" y="526573"/>
                  <a:pt x="853835" y="516421"/>
                  <a:pt x="821119" y="528690"/>
                </a:cubicBezTo>
                <a:cubicBezTo>
                  <a:pt x="810174" y="532795"/>
                  <a:pt x="823003" y="551997"/>
                  <a:pt x="824294" y="563615"/>
                </a:cubicBezTo>
                <a:cubicBezTo>
                  <a:pt x="824558" y="565987"/>
                  <a:pt x="827711" y="592675"/>
                  <a:pt x="830644" y="598540"/>
                </a:cubicBezTo>
                <a:cubicBezTo>
                  <a:pt x="834057" y="605366"/>
                  <a:pt x="840931" y="610350"/>
                  <a:pt x="843344" y="617590"/>
                </a:cubicBezTo>
                <a:cubicBezTo>
                  <a:pt x="844402" y="620765"/>
                  <a:pt x="845022" y="624122"/>
                  <a:pt x="846519" y="627115"/>
                </a:cubicBezTo>
                <a:cubicBezTo>
                  <a:pt x="848226" y="630528"/>
                  <a:pt x="851319" y="633153"/>
                  <a:pt x="852869" y="636640"/>
                </a:cubicBezTo>
                <a:cubicBezTo>
                  <a:pt x="855587" y="642757"/>
                  <a:pt x="859219" y="655690"/>
                  <a:pt x="859219" y="655690"/>
                </a:cubicBezTo>
                <a:cubicBezTo>
                  <a:pt x="858247" y="664441"/>
                  <a:pt x="858935" y="698118"/>
                  <a:pt x="843344" y="703315"/>
                </a:cubicBezTo>
                <a:lnTo>
                  <a:pt x="824294" y="709665"/>
                </a:lnTo>
                <a:cubicBezTo>
                  <a:pt x="781395" y="702515"/>
                  <a:pt x="822506" y="712045"/>
                  <a:pt x="795719" y="700140"/>
                </a:cubicBezTo>
                <a:cubicBezTo>
                  <a:pt x="789602" y="697422"/>
                  <a:pt x="776669" y="693790"/>
                  <a:pt x="776669" y="693790"/>
                </a:cubicBezTo>
                <a:cubicBezTo>
                  <a:pt x="767144" y="694848"/>
                  <a:pt x="757101" y="693690"/>
                  <a:pt x="748094" y="696965"/>
                </a:cubicBezTo>
                <a:cubicBezTo>
                  <a:pt x="745304" y="697979"/>
                  <a:pt x="735778" y="718518"/>
                  <a:pt x="735394" y="719190"/>
                </a:cubicBezTo>
                <a:cubicBezTo>
                  <a:pt x="733501" y="722503"/>
                  <a:pt x="730751" y="725302"/>
                  <a:pt x="729044" y="728715"/>
                </a:cubicBezTo>
                <a:cubicBezTo>
                  <a:pt x="721884" y="743034"/>
                  <a:pt x="730893" y="734116"/>
                  <a:pt x="719519" y="747765"/>
                </a:cubicBezTo>
                <a:cubicBezTo>
                  <a:pt x="711879" y="756932"/>
                  <a:pt x="709835" y="757396"/>
                  <a:pt x="700469" y="763640"/>
                </a:cubicBezTo>
                <a:cubicBezTo>
                  <a:pt x="699411" y="779515"/>
                  <a:pt x="699051" y="795452"/>
                  <a:pt x="697294" y="811265"/>
                </a:cubicBezTo>
                <a:cubicBezTo>
                  <a:pt x="696924" y="814591"/>
                  <a:pt x="696486" y="818423"/>
                  <a:pt x="694119" y="820790"/>
                </a:cubicBezTo>
                <a:cubicBezTo>
                  <a:pt x="691752" y="823157"/>
                  <a:pt x="687769" y="822907"/>
                  <a:pt x="684594" y="823965"/>
                </a:cubicBezTo>
                <a:cubicBezTo>
                  <a:pt x="682477" y="827140"/>
                  <a:pt x="680942" y="830792"/>
                  <a:pt x="678244" y="833490"/>
                </a:cubicBezTo>
                <a:cubicBezTo>
                  <a:pt x="675546" y="836188"/>
                  <a:pt x="672206" y="838290"/>
                  <a:pt x="668719" y="839840"/>
                </a:cubicBezTo>
                <a:cubicBezTo>
                  <a:pt x="647161" y="849422"/>
                  <a:pt x="638097" y="847154"/>
                  <a:pt x="611569" y="849365"/>
                </a:cubicBezTo>
                <a:cubicBezTo>
                  <a:pt x="610511" y="857832"/>
                  <a:pt x="616105" y="871112"/>
                  <a:pt x="608394" y="874765"/>
                </a:cubicBezTo>
                <a:cubicBezTo>
                  <a:pt x="591151" y="882933"/>
                  <a:pt x="570237" y="876131"/>
                  <a:pt x="551244" y="877940"/>
                </a:cubicBezTo>
                <a:cubicBezTo>
                  <a:pt x="547912" y="878257"/>
                  <a:pt x="544894" y="880057"/>
                  <a:pt x="541719" y="881115"/>
                </a:cubicBezTo>
                <a:cubicBezTo>
                  <a:pt x="540661" y="884290"/>
                  <a:pt x="537625" y="887422"/>
                  <a:pt x="538544" y="890640"/>
                </a:cubicBezTo>
                <a:cubicBezTo>
                  <a:pt x="539998" y="895728"/>
                  <a:pt x="545444" y="898746"/>
                  <a:pt x="548069" y="903340"/>
                </a:cubicBezTo>
                <a:cubicBezTo>
                  <a:pt x="549729" y="906246"/>
                  <a:pt x="549747" y="909872"/>
                  <a:pt x="551244" y="912865"/>
                </a:cubicBezTo>
                <a:cubicBezTo>
                  <a:pt x="552951" y="916278"/>
                  <a:pt x="556044" y="918903"/>
                  <a:pt x="557594" y="922390"/>
                </a:cubicBezTo>
                <a:cubicBezTo>
                  <a:pt x="560312" y="928507"/>
                  <a:pt x="560231" y="935871"/>
                  <a:pt x="563944" y="941440"/>
                </a:cubicBezTo>
                <a:cubicBezTo>
                  <a:pt x="568177" y="947790"/>
                  <a:pt x="574231" y="953250"/>
                  <a:pt x="576644" y="960490"/>
                </a:cubicBezTo>
                <a:cubicBezTo>
                  <a:pt x="580694" y="972639"/>
                  <a:pt x="583770" y="980244"/>
                  <a:pt x="586169" y="992240"/>
                </a:cubicBezTo>
                <a:cubicBezTo>
                  <a:pt x="587432" y="998553"/>
                  <a:pt x="588286" y="1004940"/>
                  <a:pt x="589344" y="1011290"/>
                </a:cubicBezTo>
                <a:cubicBezTo>
                  <a:pt x="588286" y="1022932"/>
                  <a:pt x="588618" y="1034785"/>
                  <a:pt x="586169" y="1046215"/>
                </a:cubicBezTo>
                <a:cubicBezTo>
                  <a:pt x="585369" y="1049946"/>
                  <a:pt x="583466" y="1054618"/>
                  <a:pt x="579819" y="1055740"/>
                </a:cubicBezTo>
                <a:cubicBezTo>
                  <a:pt x="568646" y="1059178"/>
                  <a:pt x="556536" y="1057857"/>
                  <a:pt x="544894" y="1058915"/>
                </a:cubicBezTo>
                <a:cubicBezTo>
                  <a:pt x="520031" y="1075491"/>
                  <a:pt x="553443" y="1049142"/>
                  <a:pt x="538544" y="1093840"/>
                </a:cubicBezTo>
                <a:cubicBezTo>
                  <a:pt x="532507" y="1111951"/>
                  <a:pt x="520384" y="1112668"/>
                  <a:pt x="506794" y="1116065"/>
                </a:cubicBezTo>
                <a:cubicBezTo>
                  <a:pt x="504677" y="1119240"/>
                  <a:pt x="503142" y="1122892"/>
                  <a:pt x="500444" y="1125590"/>
                </a:cubicBezTo>
                <a:cubicBezTo>
                  <a:pt x="497746" y="1128288"/>
                  <a:pt x="493362" y="1129009"/>
                  <a:pt x="490919" y="1131940"/>
                </a:cubicBezTo>
                <a:cubicBezTo>
                  <a:pt x="487889" y="1135576"/>
                  <a:pt x="486686" y="1140407"/>
                  <a:pt x="484569" y="1144640"/>
                </a:cubicBezTo>
                <a:cubicBezTo>
                  <a:pt x="465375" y="1139842"/>
                  <a:pt x="476009" y="1142845"/>
                  <a:pt x="452819" y="1135115"/>
                </a:cubicBezTo>
                <a:lnTo>
                  <a:pt x="443294" y="1131940"/>
                </a:lnTo>
                <a:cubicBezTo>
                  <a:pt x="420356" y="1139586"/>
                  <a:pt x="445217" y="1132107"/>
                  <a:pt x="398844" y="1138290"/>
                </a:cubicBezTo>
                <a:cubicBezTo>
                  <a:pt x="392199" y="1139176"/>
                  <a:pt x="383149" y="1142463"/>
                  <a:pt x="376619" y="1144640"/>
                </a:cubicBezTo>
                <a:lnTo>
                  <a:pt x="338519" y="1141465"/>
                </a:lnTo>
                <a:cubicBezTo>
                  <a:pt x="335344" y="1140407"/>
                  <a:pt x="331920" y="1139915"/>
                  <a:pt x="328994" y="1138290"/>
                </a:cubicBezTo>
                <a:cubicBezTo>
                  <a:pt x="322323" y="1134584"/>
                  <a:pt x="309944" y="1125590"/>
                  <a:pt x="309944" y="1125590"/>
                </a:cubicBezTo>
                <a:cubicBezTo>
                  <a:pt x="307961" y="1122616"/>
                  <a:pt x="295757" y="1103928"/>
                  <a:pt x="294069" y="1103365"/>
                </a:cubicBezTo>
                <a:cubicBezTo>
                  <a:pt x="290449" y="1102158"/>
                  <a:pt x="287719" y="1107598"/>
                  <a:pt x="284544" y="1109715"/>
                </a:cubicBezTo>
                <a:cubicBezTo>
                  <a:pt x="276774" y="1133025"/>
                  <a:pt x="282927" y="1124032"/>
                  <a:pt x="268669" y="1138290"/>
                </a:cubicBezTo>
                <a:cubicBezTo>
                  <a:pt x="261112" y="1160960"/>
                  <a:pt x="267888" y="1153627"/>
                  <a:pt x="252794" y="1163690"/>
                </a:cubicBezTo>
                <a:cubicBezTo>
                  <a:pt x="236919" y="1162632"/>
                  <a:pt x="221079" y="1160515"/>
                  <a:pt x="205169" y="1160515"/>
                </a:cubicBezTo>
                <a:cubicBezTo>
                  <a:pt x="201822" y="1160515"/>
                  <a:pt x="218041" y="1163690"/>
                  <a:pt x="214694" y="1163690"/>
                </a:cubicBezTo>
                <a:cubicBezTo>
                  <a:pt x="195615" y="1163690"/>
                  <a:pt x="176594" y="1161573"/>
                  <a:pt x="157544" y="1160515"/>
                </a:cubicBezTo>
                <a:cubicBezTo>
                  <a:pt x="154369" y="1159457"/>
                  <a:pt x="151012" y="1158837"/>
                  <a:pt x="148019" y="1157340"/>
                </a:cubicBezTo>
                <a:cubicBezTo>
                  <a:pt x="123524" y="1145093"/>
                  <a:pt x="135848" y="1108657"/>
                  <a:pt x="132144" y="1097015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9" name="Полилиния 258"/>
          <p:cNvSpPr/>
          <p:nvPr/>
        </p:nvSpPr>
        <p:spPr>
          <a:xfrm>
            <a:off x="5104887" y="4017399"/>
            <a:ext cx="985913" cy="841049"/>
          </a:xfrm>
          <a:custGeom>
            <a:avLst/>
            <a:gdLst>
              <a:gd name="connsiteX0" fmla="*/ 0 w 957726"/>
              <a:gd name="connsiteY0" fmla="*/ 481195 h 876482"/>
              <a:gd name="connsiteX1" fmla="*/ 14288 w 957726"/>
              <a:gd name="connsiteY1" fmla="*/ 433570 h 876482"/>
              <a:gd name="connsiteX2" fmla="*/ 23813 w 957726"/>
              <a:gd name="connsiteY2" fmla="*/ 419282 h 876482"/>
              <a:gd name="connsiteX3" fmla="*/ 19050 w 957726"/>
              <a:gd name="connsiteY3" fmla="*/ 362132 h 876482"/>
              <a:gd name="connsiteX4" fmla="*/ 100013 w 957726"/>
              <a:gd name="connsiteY4" fmla="*/ 352607 h 876482"/>
              <a:gd name="connsiteX5" fmla="*/ 161925 w 957726"/>
              <a:gd name="connsiteY5" fmla="*/ 338320 h 876482"/>
              <a:gd name="connsiteX6" fmla="*/ 176213 w 957726"/>
              <a:gd name="connsiteY6" fmla="*/ 324032 h 876482"/>
              <a:gd name="connsiteX7" fmla="*/ 176213 w 957726"/>
              <a:gd name="connsiteY7" fmla="*/ 271645 h 876482"/>
              <a:gd name="connsiteX8" fmla="*/ 185738 w 957726"/>
              <a:gd name="connsiteY8" fmla="*/ 181157 h 876482"/>
              <a:gd name="connsiteX9" fmla="*/ 223838 w 957726"/>
              <a:gd name="connsiteY9" fmla="*/ 171632 h 876482"/>
              <a:gd name="connsiteX10" fmla="*/ 257175 w 957726"/>
              <a:gd name="connsiteY10" fmla="*/ 152582 h 876482"/>
              <a:gd name="connsiteX11" fmla="*/ 271463 w 957726"/>
              <a:gd name="connsiteY11" fmla="*/ 66857 h 876482"/>
              <a:gd name="connsiteX12" fmla="*/ 352425 w 957726"/>
              <a:gd name="connsiteY12" fmla="*/ 71620 h 876482"/>
              <a:gd name="connsiteX13" fmla="*/ 361950 w 957726"/>
              <a:gd name="connsiteY13" fmla="*/ 85907 h 876482"/>
              <a:gd name="connsiteX14" fmla="*/ 366713 w 957726"/>
              <a:gd name="connsiteY14" fmla="*/ 109720 h 876482"/>
              <a:gd name="connsiteX15" fmla="*/ 371475 w 957726"/>
              <a:gd name="connsiteY15" fmla="*/ 124007 h 876482"/>
              <a:gd name="connsiteX16" fmla="*/ 419100 w 957726"/>
              <a:gd name="connsiteY16" fmla="*/ 119245 h 876482"/>
              <a:gd name="connsiteX17" fmla="*/ 433388 w 957726"/>
              <a:gd name="connsiteY17" fmla="*/ 114482 h 876482"/>
              <a:gd name="connsiteX18" fmla="*/ 438150 w 957726"/>
              <a:gd name="connsiteY18" fmla="*/ 100195 h 876482"/>
              <a:gd name="connsiteX19" fmla="*/ 447675 w 957726"/>
              <a:gd name="connsiteY19" fmla="*/ 85907 h 876482"/>
              <a:gd name="connsiteX20" fmla="*/ 476250 w 957726"/>
              <a:gd name="connsiteY20" fmla="*/ 47807 h 876482"/>
              <a:gd name="connsiteX21" fmla="*/ 566738 w 957726"/>
              <a:gd name="connsiteY21" fmla="*/ 43045 h 876482"/>
              <a:gd name="connsiteX22" fmla="*/ 614363 w 957726"/>
              <a:gd name="connsiteY22" fmla="*/ 28757 h 876482"/>
              <a:gd name="connsiteX23" fmla="*/ 609600 w 957726"/>
              <a:gd name="connsiteY23" fmla="*/ 4945 h 876482"/>
              <a:gd name="connsiteX24" fmla="*/ 723900 w 957726"/>
              <a:gd name="connsiteY24" fmla="*/ 14470 h 876482"/>
              <a:gd name="connsiteX25" fmla="*/ 752475 w 957726"/>
              <a:gd name="connsiteY25" fmla="*/ 23995 h 876482"/>
              <a:gd name="connsiteX26" fmla="*/ 766763 w 957726"/>
              <a:gd name="connsiteY26" fmla="*/ 28757 h 876482"/>
              <a:gd name="connsiteX27" fmla="*/ 938213 w 957726"/>
              <a:gd name="connsiteY27" fmla="*/ 38282 h 876482"/>
              <a:gd name="connsiteX28" fmla="*/ 942975 w 957726"/>
              <a:gd name="connsiteY28" fmla="*/ 81145 h 876482"/>
              <a:gd name="connsiteX29" fmla="*/ 923925 w 957726"/>
              <a:gd name="connsiteY29" fmla="*/ 85907 h 876482"/>
              <a:gd name="connsiteX30" fmla="*/ 890588 w 957726"/>
              <a:gd name="connsiteY30" fmla="*/ 124007 h 876482"/>
              <a:gd name="connsiteX31" fmla="*/ 881063 w 957726"/>
              <a:gd name="connsiteY31" fmla="*/ 138295 h 876482"/>
              <a:gd name="connsiteX32" fmla="*/ 876300 w 957726"/>
              <a:gd name="connsiteY32" fmla="*/ 152582 h 876482"/>
              <a:gd name="connsiteX33" fmla="*/ 857250 w 957726"/>
              <a:gd name="connsiteY33" fmla="*/ 181157 h 876482"/>
              <a:gd name="connsiteX34" fmla="*/ 838200 w 957726"/>
              <a:gd name="connsiteY34" fmla="*/ 185920 h 876482"/>
              <a:gd name="connsiteX35" fmla="*/ 823913 w 957726"/>
              <a:gd name="connsiteY35" fmla="*/ 190682 h 876482"/>
              <a:gd name="connsiteX36" fmla="*/ 800100 w 957726"/>
              <a:gd name="connsiteY36" fmla="*/ 195445 h 876482"/>
              <a:gd name="connsiteX37" fmla="*/ 781050 w 957726"/>
              <a:gd name="connsiteY37" fmla="*/ 224020 h 876482"/>
              <a:gd name="connsiteX38" fmla="*/ 766763 w 957726"/>
              <a:gd name="connsiteY38" fmla="*/ 276407 h 876482"/>
              <a:gd name="connsiteX39" fmla="*/ 823913 w 957726"/>
              <a:gd name="connsiteY39" fmla="*/ 300220 h 876482"/>
              <a:gd name="connsiteX40" fmla="*/ 828675 w 957726"/>
              <a:gd name="connsiteY40" fmla="*/ 328795 h 876482"/>
              <a:gd name="connsiteX41" fmla="*/ 833438 w 957726"/>
              <a:gd name="connsiteY41" fmla="*/ 419282 h 876482"/>
              <a:gd name="connsiteX42" fmla="*/ 828675 w 957726"/>
              <a:gd name="connsiteY42" fmla="*/ 452620 h 876482"/>
              <a:gd name="connsiteX43" fmla="*/ 781050 w 957726"/>
              <a:gd name="connsiteY43" fmla="*/ 462145 h 876482"/>
              <a:gd name="connsiteX44" fmla="*/ 766763 w 957726"/>
              <a:gd name="connsiteY44" fmla="*/ 571682 h 876482"/>
              <a:gd name="connsiteX45" fmla="*/ 752475 w 957726"/>
              <a:gd name="connsiteY45" fmla="*/ 581207 h 876482"/>
              <a:gd name="connsiteX46" fmla="*/ 766763 w 957726"/>
              <a:gd name="connsiteY46" fmla="*/ 609782 h 876482"/>
              <a:gd name="connsiteX47" fmla="*/ 781050 w 957726"/>
              <a:gd name="connsiteY47" fmla="*/ 614545 h 876482"/>
              <a:gd name="connsiteX48" fmla="*/ 800100 w 957726"/>
              <a:gd name="connsiteY48" fmla="*/ 619307 h 876482"/>
              <a:gd name="connsiteX49" fmla="*/ 814388 w 957726"/>
              <a:gd name="connsiteY49" fmla="*/ 624070 h 876482"/>
              <a:gd name="connsiteX50" fmla="*/ 852488 w 957726"/>
              <a:gd name="connsiteY50" fmla="*/ 633595 h 876482"/>
              <a:gd name="connsiteX51" fmla="*/ 866775 w 957726"/>
              <a:gd name="connsiteY51" fmla="*/ 643120 h 876482"/>
              <a:gd name="connsiteX52" fmla="*/ 871538 w 957726"/>
              <a:gd name="connsiteY52" fmla="*/ 657407 h 876482"/>
              <a:gd name="connsiteX53" fmla="*/ 881063 w 957726"/>
              <a:gd name="connsiteY53" fmla="*/ 671695 h 876482"/>
              <a:gd name="connsiteX54" fmla="*/ 876300 w 957726"/>
              <a:gd name="connsiteY54" fmla="*/ 685982 h 876482"/>
              <a:gd name="connsiteX55" fmla="*/ 762000 w 957726"/>
              <a:gd name="connsiteY55" fmla="*/ 685982 h 876482"/>
              <a:gd name="connsiteX56" fmla="*/ 695325 w 957726"/>
              <a:gd name="connsiteY56" fmla="*/ 690745 h 876482"/>
              <a:gd name="connsiteX57" fmla="*/ 661988 w 957726"/>
              <a:gd name="connsiteY57" fmla="*/ 700270 h 876482"/>
              <a:gd name="connsiteX58" fmla="*/ 652463 w 957726"/>
              <a:gd name="connsiteY58" fmla="*/ 743132 h 876482"/>
              <a:gd name="connsiteX59" fmla="*/ 642938 w 957726"/>
              <a:gd name="connsiteY59" fmla="*/ 757420 h 876482"/>
              <a:gd name="connsiteX60" fmla="*/ 638175 w 957726"/>
              <a:gd name="connsiteY60" fmla="*/ 771707 h 876482"/>
              <a:gd name="connsiteX61" fmla="*/ 604838 w 957726"/>
              <a:gd name="connsiteY61" fmla="*/ 809807 h 876482"/>
              <a:gd name="connsiteX62" fmla="*/ 566738 w 957726"/>
              <a:gd name="connsiteY62" fmla="*/ 805045 h 876482"/>
              <a:gd name="connsiteX63" fmla="*/ 561975 w 957726"/>
              <a:gd name="connsiteY63" fmla="*/ 866957 h 876482"/>
              <a:gd name="connsiteX64" fmla="*/ 547688 w 957726"/>
              <a:gd name="connsiteY64" fmla="*/ 876482 h 876482"/>
              <a:gd name="connsiteX65" fmla="*/ 504825 w 957726"/>
              <a:gd name="connsiteY65" fmla="*/ 871720 h 876482"/>
              <a:gd name="connsiteX66" fmla="*/ 519113 w 957726"/>
              <a:gd name="connsiteY66" fmla="*/ 857432 h 876482"/>
              <a:gd name="connsiteX67" fmla="*/ 523875 w 957726"/>
              <a:gd name="connsiteY67" fmla="*/ 838382 h 876482"/>
              <a:gd name="connsiteX68" fmla="*/ 533400 w 957726"/>
              <a:gd name="connsiteY68" fmla="*/ 824095 h 876482"/>
              <a:gd name="connsiteX69" fmla="*/ 528638 w 957726"/>
              <a:gd name="connsiteY69" fmla="*/ 800282 h 876482"/>
              <a:gd name="connsiteX70" fmla="*/ 514350 w 957726"/>
              <a:gd name="connsiteY70" fmla="*/ 790757 h 876482"/>
              <a:gd name="connsiteX71" fmla="*/ 352425 w 957726"/>
              <a:gd name="connsiteY71" fmla="*/ 795520 h 876482"/>
              <a:gd name="connsiteX72" fmla="*/ 328613 w 957726"/>
              <a:gd name="connsiteY72" fmla="*/ 790757 h 876482"/>
              <a:gd name="connsiteX73" fmla="*/ 319088 w 957726"/>
              <a:gd name="connsiteY73" fmla="*/ 776470 h 876482"/>
              <a:gd name="connsiteX74" fmla="*/ 309563 w 957726"/>
              <a:gd name="connsiteY74" fmla="*/ 743132 h 876482"/>
              <a:gd name="connsiteX75" fmla="*/ 285750 w 957726"/>
              <a:gd name="connsiteY75" fmla="*/ 724082 h 876482"/>
              <a:gd name="connsiteX76" fmla="*/ 276225 w 957726"/>
              <a:gd name="connsiteY76" fmla="*/ 709795 h 876482"/>
              <a:gd name="connsiteX77" fmla="*/ 290513 w 957726"/>
              <a:gd name="connsiteY77" fmla="*/ 695507 h 876482"/>
              <a:gd name="connsiteX78" fmla="*/ 295275 w 957726"/>
              <a:gd name="connsiteY78" fmla="*/ 681220 h 876482"/>
              <a:gd name="connsiteX79" fmla="*/ 276225 w 957726"/>
              <a:gd name="connsiteY79" fmla="*/ 657407 h 876482"/>
              <a:gd name="connsiteX80" fmla="*/ 261938 w 957726"/>
              <a:gd name="connsiteY80" fmla="*/ 643120 h 876482"/>
              <a:gd name="connsiteX81" fmla="*/ 233363 w 957726"/>
              <a:gd name="connsiteY81" fmla="*/ 628832 h 876482"/>
              <a:gd name="connsiteX82" fmla="*/ 200025 w 957726"/>
              <a:gd name="connsiteY82" fmla="*/ 614545 h 876482"/>
              <a:gd name="connsiteX83" fmla="*/ 185738 w 957726"/>
              <a:gd name="connsiteY83" fmla="*/ 605020 h 876482"/>
              <a:gd name="connsiteX84" fmla="*/ 180975 w 957726"/>
              <a:gd name="connsiteY84" fmla="*/ 590732 h 876482"/>
              <a:gd name="connsiteX85" fmla="*/ 152400 w 957726"/>
              <a:gd name="connsiteY85" fmla="*/ 571682 h 876482"/>
              <a:gd name="connsiteX86" fmla="*/ 138113 w 957726"/>
              <a:gd name="connsiteY86" fmla="*/ 562157 h 876482"/>
              <a:gd name="connsiteX87" fmla="*/ 119063 w 957726"/>
              <a:gd name="connsiteY87" fmla="*/ 519295 h 876482"/>
              <a:gd name="connsiteX88" fmla="*/ 90488 w 957726"/>
              <a:gd name="connsiteY88" fmla="*/ 509770 h 876482"/>
              <a:gd name="connsiteX89" fmla="*/ 76200 w 957726"/>
              <a:gd name="connsiteY89" fmla="*/ 505007 h 876482"/>
              <a:gd name="connsiteX90" fmla="*/ 61913 w 957726"/>
              <a:gd name="connsiteY90" fmla="*/ 500245 h 876482"/>
              <a:gd name="connsiteX91" fmla="*/ 47625 w 957726"/>
              <a:gd name="connsiteY91" fmla="*/ 490720 h 876482"/>
              <a:gd name="connsiteX92" fmla="*/ 9525 w 957726"/>
              <a:gd name="connsiteY92" fmla="*/ 481195 h 876482"/>
              <a:gd name="connsiteX93" fmla="*/ 0 w 957726"/>
              <a:gd name="connsiteY93" fmla="*/ 481195 h 87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7726" h="876482">
                <a:moveTo>
                  <a:pt x="0" y="481195"/>
                </a:moveTo>
                <a:cubicBezTo>
                  <a:pt x="2662" y="470547"/>
                  <a:pt x="9651" y="440526"/>
                  <a:pt x="14288" y="433570"/>
                </a:cubicBezTo>
                <a:lnTo>
                  <a:pt x="23813" y="419282"/>
                </a:lnTo>
                <a:cubicBezTo>
                  <a:pt x="21989" y="413811"/>
                  <a:pt x="2294" y="369579"/>
                  <a:pt x="19050" y="362132"/>
                </a:cubicBezTo>
                <a:cubicBezTo>
                  <a:pt x="43882" y="351096"/>
                  <a:pt x="73133" y="356589"/>
                  <a:pt x="100013" y="352607"/>
                </a:cubicBezTo>
                <a:cubicBezTo>
                  <a:pt x="137845" y="347002"/>
                  <a:pt x="136842" y="346680"/>
                  <a:pt x="161925" y="338320"/>
                </a:cubicBezTo>
                <a:cubicBezTo>
                  <a:pt x="166688" y="333557"/>
                  <a:pt x="172477" y="329636"/>
                  <a:pt x="176213" y="324032"/>
                </a:cubicBezTo>
                <a:cubicBezTo>
                  <a:pt x="186413" y="308732"/>
                  <a:pt x="178051" y="286351"/>
                  <a:pt x="176213" y="271645"/>
                </a:cubicBezTo>
                <a:cubicBezTo>
                  <a:pt x="179388" y="241482"/>
                  <a:pt x="172698" y="208540"/>
                  <a:pt x="185738" y="181157"/>
                </a:cubicBezTo>
                <a:cubicBezTo>
                  <a:pt x="191366" y="169338"/>
                  <a:pt x="212129" y="177486"/>
                  <a:pt x="223838" y="171632"/>
                </a:cubicBezTo>
                <a:cubicBezTo>
                  <a:pt x="248007" y="159547"/>
                  <a:pt x="236981" y="166045"/>
                  <a:pt x="257175" y="152582"/>
                </a:cubicBezTo>
                <a:cubicBezTo>
                  <a:pt x="272745" y="105872"/>
                  <a:pt x="265866" y="134013"/>
                  <a:pt x="271463" y="66857"/>
                </a:cubicBezTo>
                <a:cubicBezTo>
                  <a:pt x="298450" y="68445"/>
                  <a:pt x="325971" y="66051"/>
                  <a:pt x="352425" y="71620"/>
                </a:cubicBezTo>
                <a:cubicBezTo>
                  <a:pt x="358026" y="72799"/>
                  <a:pt x="359940" y="80548"/>
                  <a:pt x="361950" y="85907"/>
                </a:cubicBezTo>
                <a:cubicBezTo>
                  <a:pt x="364792" y="93486"/>
                  <a:pt x="364750" y="101867"/>
                  <a:pt x="366713" y="109720"/>
                </a:cubicBezTo>
                <a:cubicBezTo>
                  <a:pt x="367931" y="114590"/>
                  <a:pt x="369888" y="119245"/>
                  <a:pt x="371475" y="124007"/>
                </a:cubicBezTo>
                <a:cubicBezTo>
                  <a:pt x="387350" y="122420"/>
                  <a:pt x="403331" y="121671"/>
                  <a:pt x="419100" y="119245"/>
                </a:cubicBezTo>
                <a:cubicBezTo>
                  <a:pt x="424062" y="118482"/>
                  <a:pt x="429838" y="118032"/>
                  <a:pt x="433388" y="114482"/>
                </a:cubicBezTo>
                <a:cubicBezTo>
                  <a:pt x="436938" y="110932"/>
                  <a:pt x="435905" y="104685"/>
                  <a:pt x="438150" y="100195"/>
                </a:cubicBezTo>
                <a:cubicBezTo>
                  <a:pt x="440710" y="95075"/>
                  <a:pt x="445350" y="91138"/>
                  <a:pt x="447675" y="85907"/>
                </a:cubicBezTo>
                <a:cubicBezTo>
                  <a:pt x="456698" y="65605"/>
                  <a:pt x="450162" y="51210"/>
                  <a:pt x="476250" y="47807"/>
                </a:cubicBezTo>
                <a:cubicBezTo>
                  <a:pt x="506201" y="43901"/>
                  <a:pt x="536575" y="44632"/>
                  <a:pt x="566738" y="43045"/>
                </a:cubicBezTo>
                <a:cubicBezTo>
                  <a:pt x="601523" y="31450"/>
                  <a:pt x="585573" y="35955"/>
                  <a:pt x="614363" y="28757"/>
                </a:cubicBezTo>
                <a:cubicBezTo>
                  <a:pt x="612775" y="20820"/>
                  <a:pt x="601573" y="5992"/>
                  <a:pt x="609600" y="4945"/>
                </a:cubicBezTo>
                <a:cubicBezTo>
                  <a:pt x="647511" y="0"/>
                  <a:pt x="723900" y="14470"/>
                  <a:pt x="723900" y="14470"/>
                </a:cubicBezTo>
                <a:lnTo>
                  <a:pt x="752475" y="23995"/>
                </a:lnTo>
                <a:lnTo>
                  <a:pt x="766763" y="28757"/>
                </a:lnTo>
                <a:cubicBezTo>
                  <a:pt x="830781" y="50096"/>
                  <a:pt x="775929" y="33365"/>
                  <a:pt x="938213" y="38282"/>
                </a:cubicBezTo>
                <a:cubicBezTo>
                  <a:pt x="947732" y="52561"/>
                  <a:pt x="957726" y="60495"/>
                  <a:pt x="942975" y="81145"/>
                </a:cubicBezTo>
                <a:cubicBezTo>
                  <a:pt x="939170" y="86471"/>
                  <a:pt x="930275" y="84320"/>
                  <a:pt x="923925" y="85907"/>
                </a:cubicBezTo>
                <a:cubicBezTo>
                  <a:pt x="900113" y="101782"/>
                  <a:pt x="912812" y="90670"/>
                  <a:pt x="890588" y="124007"/>
                </a:cubicBezTo>
                <a:cubicBezTo>
                  <a:pt x="887413" y="128770"/>
                  <a:pt x="882873" y="132865"/>
                  <a:pt x="881063" y="138295"/>
                </a:cubicBezTo>
                <a:cubicBezTo>
                  <a:pt x="879475" y="143057"/>
                  <a:pt x="878738" y="148194"/>
                  <a:pt x="876300" y="152582"/>
                </a:cubicBezTo>
                <a:cubicBezTo>
                  <a:pt x="870740" y="162589"/>
                  <a:pt x="868356" y="178380"/>
                  <a:pt x="857250" y="181157"/>
                </a:cubicBezTo>
                <a:cubicBezTo>
                  <a:pt x="850900" y="182745"/>
                  <a:pt x="844494" y="184122"/>
                  <a:pt x="838200" y="185920"/>
                </a:cubicBezTo>
                <a:cubicBezTo>
                  <a:pt x="833373" y="187299"/>
                  <a:pt x="828783" y="189464"/>
                  <a:pt x="823913" y="190682"/>
                </a:cubicBezTo>
                <a:cubicBezTo>
                  <a:pt x="816060" y="192645"/>
                  <a:pt x="808038" y="193857"/>
                  <a:pt x="800100" y="195445"/>
                </a:cubicBezTo>
                <a:cubicBezTo>
                  <a:pt x="793750" y="204970"/>
                  <a:pt x="784670" y="213160"/>
                  <a:pt x="781050" y="224020"/>
                </a:cubicBezTo>
                <a:cubicBezTo>
                  <a:pt x="768965" y="260274"/>
                  <a:pt x="773494" y="242750"/>
                  <a:pt x="766763" y="276407"/>
                </a:cubicBezTo>
                <a:cubicBezTo>
                  <a:pt x="778946" y="325145"/>
                  <a:pt x="756518" y="260905"/>
                  <a:pt x="823913" y="300220"/>
                </a:cubicBezTo>
                <a:cubicBezTo>
                  <a:pt x="832254" y="305086"/>
                  <a:pt x="827088" y="319270"/>
                  <a:pt x="828675" y="328795"/>
                </a:cubicBezTo>
                <a:cubicBezTo>
                  <a:pt x="830263" y="358957"/>
                  <a:pt x="830821" y="389191"/>
                  <a:pt x="833438" y="419282"/>
                </a:cubicBezTo>
                <a:cubicBezTo>
                  <a:pt x="834767" y="434562"/>
                  <a:pt x="846047" y="441039"/>
                  <a:pt x="828675" y="452620"/>
                </a:cubicBezTo>
                <a:cubicBezTo>
                  <a:pt x="823941" y="455776"/>
                  <a:pt x="781140" y="462130"/>
                  <a:pt x="781050" y="462145"/>
                </a:cubicBezTo>
                <a:cubicBezTo>
                  <a:pt x="750596" y="507825"/>
                  <a:pt x="790111" y="443265"/>
                  <a:pt x="766763" y="571682"/>
                </a:cubicBezTo>
                <a:cubicBezTo>
                  <a:pt x="765739" y="577314"/>
                  <a:pt x="757238" y="578032"/>
                  <a:pt x="752475" y="581207"/>
                </a:cubicBezTo>
                <a:cubicBezTo>
                  <a:pt x="757238" y="590732"/>
                  <a:pt x="759833" y="601696"/>
                  <a:pt x="766763" y="609782"/>
                </a:cubicBezTo>
                <a:cubicBezTo>
                  <a:pt x="770030" y="613594"/>
                  <a:pt x="776223" y="613166"/>
                  <a:pt x="781050" y="614545"/>
                </a:cubicBezTo>
                <a:cubicBezTo>
                  <a:pt x="787344" y="616343"/>
                  <a:pt x="793806" y="617509"/>
                  <a:pt x="800100" y="619307"/>
                </a:cubicBezTo>
                <a:cubicBezTo>
                  <a:pt x="804927" y="620686"/>
                  <a:pt x="809545" y="622749"/>
                  <a:pt x="814388" y="624070"/>
                </a:cubicBezTo>
                <a:cubicBezTo>
                  <a:pt x="827018" y="627515"/>
                  <a:pt x="852488" y="633595"/>
                  <a:pt x="852488" y="633595"/>
                </a:cubicBezTo>
                <a:cubicBezTo>
                  <a:pt x="857250" y="636770"/>
                  <a:pt x="863199" y="638651"/>
                  <a:pt x="866775" y="643120"/>
                </a:cubicBezTo>
                <a:cubicBezTo>
                  <a:pt x="869911" y="647040"/>
                  <a:pt x="869293" y="652917"/>
                  <a:pt x="871538" y="657407"/>
                </a:cubicBezTo>
                <a:cubicBezTo>
                  <a:pt x="874098" y="662527"/>
                  <a:pt x="877888" y="666932"/>
                  <a:pt x="881063" y="671695"/>
                </a:cubicBezTo>
                <a:cubicBezTo>
                  <a:pt x="879475" y="676457"/>
                  <a:pt x="881098" y="684506"/>
                  <a:pt x="876300" y="685982"/>
                </a:cubicBezTo>
                <a:cubicBezTo>
                  <a:pt x="843818" y="695976"/>
                  <a:pt x="794482" y="688689"/>
                  <a:pt x="762000" y="685982"/>
                </a:cubicBezTo>
                <a:cubicBezTo>
                  <a:pt x="739775" y="687570"/>
                  <a:pt x="717470" y="688284"/>
                  <a:pt x="695325" y="690745"/>
                </a:cubicBezTo>
                <a:cubicBezTo>
                  <a:pt x="686349" y="691742"/>
                  <a:pt x="671023" y="697258"/>
                  <a:pt x="661988" y="700270"/>
                </a:cubicBezTo>
                <a:cubicBezTo>
                  <a:pt x="660159" y="711241"/>
                  <a:pt x="658324" y="731410"/>
                  <a:pt x="652463" y="743132"/>
                </a:cubicBezTo>
                <a:cubicBezTo>
                  <a:pt x="649903" y="748252"/>
                  <a:pt x="645498" y="752300"/>
                  <a:pt x="642938" y="757420"/>
                </a:cubicBezTo>
                <a:cubicBezTo>
                  <a:pt x="640693" y="761910"/>
                  <a:pt x="640613" y="767319"/>
                  <a:pt x="638175" y="771707"/>
                </a:cubicBezTo>
                <a:cubicBezTo>
                  <a:pt x="621832" y="801123"/>
                  <a:pt x="625709" y="795893"/>
                  <a:pt x="604838" y="809807"/>
                </a:cubicBezTo>
                <a:cubicBezTo>
                  <a:pt x="592138" y="808220"/>
                  <a:pt x="574417" y="794806"/>
                  <a:pt x="566738" y="805045"/>
                </a:cubicBezTo>
                <a:cubicBezTo>
                  <a:pt x="554319" y="821604"/>
                  <a:pt x="567308" y="846958"/>
                  <a:pt x="561975" y="866957"/>
                </a:cubicBezTo>
                <a:cubicBezTo>
                  <a:pt x="560500" y="872487"/>
                  <a:pt x="552450" y="873307"/>
                  <a:pt x="547688" y="876482"/>
                </a:cubicBezTo>
                <a:lnTo>
                  <a:pt x="504825" y="871720"/>
                </a:lnTo>
                <a:cubicBezTo>
                  <a:pt x="499221" y="867984"/>
                  <a:pt x="515771" y="863280"/>
                  <a:pt x="519113" y="857432"/>
                </a:cubicBezTo>
                <a:cubicBezTo>
                  <a:pt x="522360" y="851749"/>
                  <a:pt x="521297" y="844398"/>
                  <a:pt x="523875" y="838382"/>
                </a:cubicBezTo>
                <a:cubicBezTo>
                  <a:pt x="526130" y="833121"/>
                  <a:pt x="530225" y="828857"/>
                  <a:pt x="533400" y="824095"/>
                </a:cubicBezTo>
                <a:cubicBezTo>
                  <a:pt x="531813" y="816157"/>
                  <a:pt x="532654" y="807310"/>
                  <a:pt x="528638" y="800282"/>
                </a:cubicBezTo>
                <a:cubicBezTo>
                  <a:pt x="525798" y="795312"/>
                  <a:pt x="520072" y="790912"/>
                  <a:pt x="514350" y="790757"/>
                </a:cubicBezTo>
                <a:lnTo>
                  <a:pt x="352425" y="795520"/>
                </a:lnTo>
                <a:cubicBezTo>
                  <a:pt x="344488" y="793932"/>
                  <a:pt x="335641" y="794773"/>
                  <a:pt x="328613" y="790757"/>
                </a:cubicBezTo>
                <a:cubicBezTo>
                  <a:pt x="323643" y="787917"/>
                  <a:pt x="321648" y="781589"/>
                  <a:pt x="319088" y="776470"/>
                </a:cubicBezTo>
                <a:cubicBezTo>
                  <a:pt x="309815" y="757925"/>
                  <a:pt x="318723" y="764506"/>
                  <a:pt x="309563" y="743132"/>
                </a:cubicBezTo>
                <a:cubicBezTo>
                  <a:pt x="302383" y="726378"/>
                  <a:pt x="300969" y="729155"/>
                  <a:pt x="285750" y="724082"/>
                </a:cubicBezTo>
                <a:cubicBezTo>
                  <a:pt x="282575" y="719320"/>
                  <a:pt x="275284" y="715441"/>
                  <a:pt x="276225" y="709795"/>
                </a:cubicBezTo>
                <a:cubicBezTo>
                  <a:pt x="277332" y="703151"/>
                  <a:pt x="286777" y="701111"/>
                  <a:pt x="290513" y="695507"/>
                </a:cubicBezTo>
                <a:cubicBezTo>
                  <a:pt x="293298" y="691330"/>
                  <a:pt x="293688" y="685982"/>
                  <a:pt x="295275" y="681220"/>
                </a:cubicBezTo>
                <a:cubicBezTo>
                  <a:pt x="287458" y="657765"/>
                  <a:pt x="296110" y="673978"/>
                  <a:pt x="276225" y="657407"/>
                </a:cubicBezTo>
                <a:cubicBezTo>
                  <a:pt x="271051" y="653095"/>
                  <a:pt x="267112" y="647432"/>
                  <a:pt x="261938" y="643120"/>
                </a:cubicBezTo>
                <a:cubicBezTo>
                  <a:pt x="241467" y="626061"/>
                  <a:pt x="254840" y="639571"/>
                  <a:pt x="233363" y="628832"/>
                </a:cubicBezTo>
                <a:cubicBezTo>
                  <a:pt x="200478" y="612389"/>
                  <a:pt x="239666" y="624454"/>
                  <a:pt x="200025" y="614545"/>
                </a:cubicBezTo>
                <a:cubicBezTo>
                  <a:pt x="195263" y="611370"/>
                  <a:pt x="189314" y="609489"/>
                  <a:pt x="185738" y="605020"/>
                </a:cubicBezTo>
                <a:cubicBezTo>
                  <a:pt x="182602" y="601100"/>
                  <a:pt x="184525" y="594282"/>
                  <a:pt x="180975" y="590732"/>
                </a:cubicBezTo>
                <a:cubicBezTo>
                  <a:pt x="172880" y="582637"/>
                  <a:pt x="161925" y="578032"/>
                  <a:pt x="152400" y="571682"/>
                </a:cubicBezTo>
                <a:lnTo>
                  <a:pt x="138113" y="562157"/>
                </a:lnTo>
                <a:cubicBezTo>
                  <a:pt x="136533" y="557416"/>
                  <a:pt x="128597" y="525253"/>
                  <a:pt x="119063" y="519295"/>
                </a:cubicBezTo>
                <a:cubicBezTo>
                  <a:pt x="110549" y="513974"/>
                  <a:pt x="100013" y="512945"/>
                  <a:pt x="90488" y="509770"/>
                </a:cubicBezTo>
                <a:lnTo>
                  <a:pt x="76200" y="505007"/>
                </a:lnTo>
                <a:lnTo>
                  <a:pt x="61913" y="500245"/>
                </a:lnTo>
                <a:cubicBezTo>
                  <a:pt x="57150" y="497070"/>
                  <a:pt x="52745" y="493280"/>
                  <a:pt x="47625" y="490720"/>
                </a:cubicBezTo>
                <a:cubicBezTo>
                  <a:pt x="35610" y="484712"/>
                  <a:pt x="22214" y="484820"/>
                  <a:pt x="9525" y="481195"/>
                </a:cubicBezTo>
                <a:cubicBezTo>
                  <a:pt x="6112" y="480220"/>
                  <a:pt x="3175" y="478020"/>
                  <a:pt x="0" y="48119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1" name="Полилиния 260"/>
          <p:cNvSpPr/>
          <p:nvPr/>
        </p:nvSpPr>
        <p:spPr>
          <a:xfrm>
            <a:off x="8319139" y="2776554"/>
            <a:ext cx="1244845" cy="1107375"/>
          </a:xfrm>
          <a:custGeom>
            <a:avLst/>
            <a:gdLst>
              <a:gd name="connsiteX0" fmla="*/ 9525 w 1257300"/>
              <a:gd name="connsiteY0" fmla="*/ 152400 h 1228725"/>
              <a:gd name="connsiteX1" fmla="*/ 138112 w 1257300"/>
              <a:gd name="connsiteY1" fmla="*/ 157163 h 1228725"/>
              <a:gd name="connsiteX2" fmla="*/ 166687 w 1257300"/>
              <a:gd name="connsiteY2" fmla="*/ 142875 h 1228725"/>
              <a:gd name="connsiteX3" fmla="*/ 180975 w 1257300"/>
              <a:gd name="connsiteY3" fmla="*/ 128588 h 1228725"/>
              <a:gd name="connsiteX4" fmla="*/ 266700 w 1257300"/>
              <a:gd name="connsiteY4" fmla="*/ 123825 h 1228725"/>
              <a:gd name="connsiteX5" fmla="*/ 280987 w 1257300"/>
              <a:gd name="connsiteY5" fmla="*/ 109538 h 1228725"/>
              <a:gd name="connsiteX6" fmla="*/ 295275 w 1257300"/>
              <a:gd name="connsiteY6" fmla="*/ 100013 h 1228725"/>
              <a:gd name="connsiteX7" fmla="*/ 314325 w 1257300"/>
              <a:gd name="connsiteY7" fmla="*/ 71438 h 1228725"/>
              <a:gd name="connsiteX8" fmla="*/ 323850 w 1257300"/>
              <a:gd name="connsiteY8" fmla="*/ 57150 h 1228725"/>
              <a:gd name="connsiteX9" fmla="*/ 338137 w 1257300"/>
              <a:gd name="connsiteY9" fmla="*/ 52388 h 1228725"/>
              <a:gd name="connsiteX10" fmla="*/ 381000 w 1257300"/>
              <a:gd name="connsiteY10" fmla="*/ 57150 h 1228725"/>
              <a:gd name="connsiteX11" fmla="*/ 404812 w 1257300"/>
              <a:gd name="connsiteY11" fmla="*/ 85725 h 1228725"/>
              <a:gd name="connsiteX12" fmla="*/ 395287 w 1257300"/>
              <a:gd name="connsiteY12" fmla="*/ 71438 h 1228725"/>
              <a:gd name="connsiteX13" fmla="*/ 409575 w 1257300"/>
              <a:gd name="connsiteY13" fmla="*/ 66675 h 1228725"/>
              <a:gd name="connsiteX14" fmla="*/ 433387 w 1257300"/>
              <a:gd name="connsiteY14" fmla="*/ 61913 h 1228725"/>
              <a:gd name="connsiteX15" fmla="*/ 438150 w 1257300"/>
              <a:gd name="connsiteY15" fmla="*/ 38100 h 1228725"/>
              <a:gd name="connsiteX16" fmla="*/ 495300 w 1257300"/>
              <a:gd name="connsiteY16" fmla="*/ 23813 h 1228725"/>
              <a:gd name="connsiteX17" fmla="*/ 509587 w 1257300"/>
              <a:gd name="connsiteY17" fmla="*/ 19050 h 1228725"/>
              <a:gd name="connsiteX18" fmla="*/ 538162 w 1257300"/>
              <a:gd name="connsiteY18" fmla="*/ 0 h 1228725"/>
              <a:gd name="connsiteX19" fmla="*/ 552450 w 1257300"/>
              <a:gd name="connsiteY19" fmla="*/ 4763 h 1228725"/>
              <a:gd name="connsiteX20" fmla="*/ 557212 w 1257300"/>
              <a:gd name="connsiteY20" fmla="*/ 19050 h 1228725"/>
              <a:gd name="connsiteX21" fmla="*/ 561975 w 1257300"/>
              <a:gd name="connsiteY21" fmla="*/ 42863 h 1228725"/>
              <a:gd name="connsiteX22" fmla="*/ 590550 w 1257300"/>
              <a:gd name="connsiteY22" fmla="*/ 52388 h 1228725"/>
              <a:gd name="connsiteX23" fmla="*/ 623887 w 1257300"/>
              <a:gd name="connsiteY23" fmla="*/ 61913 h 1228725"/>
              <a:gd name="connsiteX24" fmla="*/ 671512 w 1257300"/>
              <a:gd name="connsiteY24" fmla="*/ 66675 h 1228725"/>
              <a:gd name="connsiteX25" fmla="*/ 695325 w 1257300"/>
              <a:gd name="connsiteY25" fmla="*/ 100013 h 1228725"/>
              <a:gd name="connsiteX26" fmla="*/ 709612 w 1257300"/>
              <a:gd name="connsiteY26" fmla="*/ 104775 h 1228725"/>
              <a:gd name="connsiteX27" fmla="*/ 723900 w 1257300"/>
              <a:gd name="connsiteY27" fmla="*/ 114300 h 1228725"/>
              <a:gd name="connsiteX28" fmla="*/ 738187 w 1257300"/>
              <a:gd name="connsiteY28" fmla="*/ 80963 h 1228725"/>
              <a:gd name="connsiteX29" fmla="*/ 771525 w 1257300"/>
              <a:gd name="connsiteY29" fmla="*/ 85725 h 1228725"/>
              <a:gd name="connsiteX30" fmla="*/ 781050 w 1257300"/>
              <a:gd name="connsiteY30" fmla="*/ 147638 h 1228725"/>
              <a:gd name="connsiteX31" fmla="*/ 766762 w 1257300"/>
              <a:gd name="connsiteY31" fmla="*/ 152400 h 1228725"/>
              <a:gd name="connsiteX32" fmla="*/ 871537 w 1257300"/>
              <a:gd name="connsiteY32" fmla="*/ 147638 h 1228725"/>
              <a:gd name="connsiteX33" fmla="*/ 914400 w 1257300"/>
              <a:gd name="connsiteY33" fmla="*/ 152400 h 1228725"/>
              <a:gd name="connsiteX34" fmla="*/ 900112 w 1257300"/>
              <a:gd name="connsiteY34" fmla="*/ 166688 h 1228725"/>
              <a:gd name="connsiteX35" fmla="*/ 895350 w 1257300"/>
              <a:gd name="connsiteY35" fmla="*/ 180975 h 1228725"/>
              <a:gd name="connsiteX36" fmla="*/ 885825 w 1257300"/>
              <a:gd name="connsiteY36" fmla="*/ 195263 h 1228725"/>
              <a:gd name="connsiteX37" fmla="*/ 866775 w 1257300"/>
              <a:gd name="connsiteY37" fmla="*/ 223838 h 1228725"/>
              <a:gd name="connsiteX38" fmla="*/ 871537 w 1257300"/>
              <a:gd name="connsiteY38" fmla="*/ 300038 h 1228725"/>
              <a:gd name="connsiteX39" fmla="*/ 885825 w 1257300"/>
              <a:gd name="connsiteY39" fmla="*/ 290513 h 1228725"/>
              <a:gd name="connsiteX40" fmla="*/ 890587 w 1257300"/>
              <a:gd name="connsiteY40" fmla="*/ 276225 h 1228725"/>
              <a:gd name="connsiteX41" fmla="*/ 947737 w 1257300"/>
              <a:gd name="connsiteY41" fmla="*/ 252413 h 1228725"/>
              <a:gd name="connsiteX42" fmla="*/ 981075 w 1257300"/>
              <a:gd name="connsiteY42" fmla="*/ 252413 h 1228725"/>
              <a:gd name="connsiteX43" fmla="*/ 990600 w 1257300"/>
              <a:gd name="connsiteY43" fmla="*/ 266700 h 1228725"/>
              <a:gd name="connsiteX44" fmla="*/ 985837 w 1257300"/>
              <a:gd name="connsiteY44" fmla="*/ 290513 h 1228725"/>
              <a:gd name="connsiteX45" fmla="*/ 971550 w 1257300"/>
              <a:gd name="connsiteY45" fmla="*/ 300038 h 1228725"/>
              <a:gd name="connsiteX46" fmla="*/ 942975 w 1257300"/>
              <a:gd name="connsiteY46" fmla="*/ 328613 h 1228725"/>
              <a:gd name="connsiteX47" fmla="*/ 962025 w 1257300"/>
              <a:gd name="connsiteY47" fmla="*/ 347663 h 1228725"/>
              <a:gd name="connsiteX48" fmla="*/ 976312 w 1257300"/>
              <a:gd name="connsiteY48" fmla="*/ 333375 h 1228725"/>
              <a:gd name="connsiteX49" fmla="*/ 990600 w 1257300"/>
              <a:gd name="connsiteY49" fmla="*/ 304800 h 1228725"/>
              <a:gd name="connsiteX50" fmla="*/ 1004887 w 1257300"/>
              <a:gd name="connsiteY50" fmla="*/ 300038 h 1228725"/>
              <a:gd name="connsiteX51" fmla="*/ 1090612 w 1257300"/>
              <a:gd name="connsiteY51" fmla="*/ 304800 h 1228725"/>
              <a:gd name="connsiteX52" fmla="*/ 1095375 w 1257300"/>
              <a:gd name="connsiteY52" fmla="*/ 361950 h 1228725"/>
              <a:gd name="connsiteX53" fmla="*/ 1128712 w 1257300"/>
              <a:gd name="connsiteY53" fmla="*/ 366713 h 1228725"/>
              <a:gd name="connsiteX54" fmla="*/ 1147762 w 1257300"/>
              <a:gd name="connsiteY54" fmla="*/ 371475 h 1228725"/>
              <a:gd name="connsiteX55" fmla="*/ 1157287 w 1257300"/>
              <a:gd name="connsiteY55" fmla="*/ 414338 h 1228725"/>
              <a:gd name="connsiteX56" fmla="*/ 1162050 w 1257300"/>
              <a:gd name="connsiteY56" fmla="*/ 428625 h 1228725"/>
              <a:gd name="connsiteX57" fmla="*/ 1176337 w 1257300"/>
              <a:gd name="connsiteY57" fmla="*/ 442913 h 1228725"/>
              <a:gd name="connsiteX58" fmla="*/ 1228725 w 1257300"/>
              <a:gd name="connsiteY58" fmla="*/ 438150 h 1228725"/>
              <a:gd name="connsiteX59" fmla="*/ 1214437 w 1257300"/>
              <a:gd name="connsiteY59" fmla="*/ 423863 h 1228725"/>
              <a:gd name="connsiteX60" fmla="*/ 1243012 w 1257300"/>
              <a:gd name="connsiteY60" fmla="*/ 409575 h 1228725"/>
              <a:gd name="connsiteX61" fmla="*/ 1257300 w 1257300"/>
              <a:gd name="connsiteY61" fmla="*/ 442913 h 1228725"/>
              <a:gd name="connsiteX62" fmla="*/ 1252537 w 1257300"/>
              <a:gd name="connsiteY62" fmla="*/ 500063 h 1228725"/>
              <a:gd name="connsiteX63" fmla="*/ 1228725 w 1257300"/>
              <a:gd name="connsiteY63" fmla="*/ 523875 h 1228725"/>
              <a:gd name="connsiteX64" fmla="*/ 1200150 w 1257300"/>
              <a:gd name="connsiteY64" fmla="*/ 547688 h 1228725"/>
              <a:gd name="connsiteX65" fmla="*/ 1185862 w 1257300"/>
              <a:gd name="connsiteY65" fmla="*/ 581025 h 1228725"/>
              <a:gd name="connsiteX66" fmla="*/ 1171575 w 1257300"/>
              <a:gd name="connsiteY66" fmla="*/ 585788 h 1228725"/>
              <a:gd name="connsiteX67" fmla="*/ 1162050 w 1257300"/>
              <a:gd name="connsiteY67" fmla="*/ 619125 h 1228725"/>
              <a:gd name="connsiteX68" fmla="*/ 1152525 w 1257300"/>
              <a:gd name="connsiteY68" fmla="*/ 647700 h 1228725"/>
              <a:gd name="connsiteX69" fmla="*/ 1133475 w 1257300"/>
              <a:gd name="connsiteY69" fmla="*/ 666750 h 1228725"/>
              <a:gd name="connsiteX70" fmla="*/ 1114425 w 1257300"/>
              <a:gd name="connsiteY70" fmla="*/ 695325 h 1228725"/>
              <a:gd name="connsiteX71" fmla="*/ 1109662 w 1257300"/>
              <a:gd name="connsiteY71" fmla="*/ 719138 h 1228725"/>
              <a:gd name="connsiteX72" fmla="*/ 1081087 w 1257300"/>
              <a:gd name="connsiteY72" fmla="*/ 728663 h 1228725"/>
              <a:gd name="connsiteX73" fmla="*/ 1052512 w 1257300"/>
              <a:gd name="connsiteY73" fmla="*/ 738188 h 1228725"/>
              <a:gd name="connsiteX74" fmla="*/ 1023937 w 1257300"/>
              <a:gd name="connsiteY74" fmla="*/ 747713 h 1228725"/>
              <a:gd name="connsiteX75" fmla="*/ 1009650 w 1257300"/>
              <a:gd name="connsiteY75" fmla="*/ 752475 h 1228725"/>
              <a:gd name="connsiteX76" fmla="*/ 995362 w 1257300"/>
              <a:gd name="connsiteY76" fmla="*/ 762000 h 1228725"/>
              <a:gd name="connsiteX77" fmla="*/ 985837 w 1257300"/>
              <a:gd name="connsiteY77" fmla="*/ 790575 h 1228725"/>
              <a:gd name="connsiteX78" fmla="*/ 981075 w 1257300"/>
              <a:gd name="connsiteY78" fmla="*/ 804863 h 1228725"/>
              <a:gd name="connsiteX79" fmla="*/ 966787 w 1257300"/>
              <a:gd name="connsiteY79" fmla="*/ 809625 h 1228725"/>
              <a:gd name="connsiteX80" fmla="*/ 919162 w 1257300"/>
              <a:gd name="connsiteY80" fmla="*/ 809625 h 1228725"/>
              <a:gd name="connsiteX81" fmla="*/ 909637 w 1257300"/>
              <a:gd name="connsiteY81" fmla="*/ 838200 h 1228725"/>
              <a:gd name="connsiteX82" fmla="*/ 914400 w 1257300"/>
              <a:gd name="connsiteY82" fmla="*/ 871538 h 1228725"/>
              <a:gd name="connsiteX83" fmla="*/ 933450 w 1257300"/>
              <a:gd name="connsiteY83" fmla="*/ 900113 h 1228725"/>
              <a:gd name="connsiteX84" fmla="*/ 938212 w 1257300"/>
              <a:gd name="connsiteY84" fmla="*/ 914400 h 1228725"/>
              <a:gd name="connsiteX85" fmla="*/ 928687 w 1257300"/>
              <a:gd name="connsiteY85" fmla="*/ 928688 h 1228725"/>
              <a:gd name="connsiteX86" fmla="*/ 900112 w 1257300"/>
              <a:gd name="connsiteY86" fmla="*/ 942975 h 1228725"/>
              <a:gd name="connsiteX87" fmla="*/ 909637 w 1257300"/>
              <a:gd name="connsiteY87" fmla="*/ 971550 h 1228725"/>
              <a:gd name="connsiteX88" fmla="*/ 904875 w 1257300"/>
              <a:gd name="connsiteY88" fmla="*/ 990600 h 1228725"/>
              <a:gd name="connsiteX89" fmla="*/ 890587 w 1257300"/>
              <a:gd name="connsiteY89" fmla="*/ 995363 h 1228725"/>
              <a:gd name="connsiteX90" fmla="*/ 862012 w 1257300"/>
              <a:gd name="connsiteY90" fmla="*/ 1009650 h 1228725"/>
              <a:gd name="connsiteX91" fmla="*/ 852487 w 1257300"/>
              <a:gd name="connsiteY91" fmla="*/ 1042988 h 1228725"/>
              <a:gd name="connsiteX92" fmla="*/ 838200 w 1257300"/>
              <a:gd name="connsiteY92" fmla="*/ 1090613 h 1228725"/>
              <a:gd name="connsiteX93" fmla="*/ 833437 w 1257300"/>
              <a:gd name="connsiteY93" fmla="*/ 1114425 h 1228725"/>
              <a:gd name="connsiteX94" fmla="*/ 819150 w 1257300"/>
              <a:gd name="connsiteY94" fmla="*/ 1123950 h 1228725"/>
              <a:gd name="connsiteX95" fmla="*/ 814387 w 1257300"/>
              <a:gd name="connsiteY95" fmla="*/ 1138238 h 1228725"/>
              <a:gd name="connsiteX96" fmla="*/ 819150 w 1257300"/>
              <a:gd name="connsiteY96" fmla="*/ 1185863 h 1228725"/>
              <a:gd name="connsiteX97" fmla="*/ 804862 w 1257300"/>
              <a:gd name="connsiteY97" fmla="*/ 1190625 h 1228725"/>
              <a:gd name="connsiteX98" fmla="*/ 762000 w 1257300"/>
              <a:gd name="connsiteY98" fmla="*/ 1195388 h 1228725"/>
              <a:gd name="connsiteX99" fmla="*/ 723900 w 1257300"/>
              <a:gd name="connsiteY99" fmla="*/ 1223963 h 1228725"/>
              <a:gd name="connsiteX100" fmla="*/ 709612 w 1257300"/>
              <a:gd name="connsiteY100" fmla="*/ 1228725 h 1228725"/>
              <a:gd name="connsiteX101" fmla="*/ 700087 w 1257300"/>
              <a:gd name="connsiteY101" fmla="*/ 1214438 h 1228725"/>
              <a:gd name="connsiteX102" fmla="*/ 700087 w 1257300"/>
              <a:gd name="connsiteY102" fmla="*/ 1143000 h 1228725"/>
              <a:gd name="connsiteX103" fmla="*/ 685800 w 1257300"/>
              <a:gd name="connsiteY103" fmla="*/ 1138238 h 1228725"/>
              <a:gd name="connsiteX104" fmla="*/ 666750 w 1257300"/>
              <a:gd name="connsiteY104" fmla="*/ 1133475 h 1228725"/>
              <a:gd name="connsiteX105" fmla="*/ 623887 w 1257300"/>
              <a:gd name="connsiteY105" fmla="*/ 1119188 h 1228725"/>
              <a:gd name="connsiteX106" fmla="*/ 609600 w 1257300"/>
              <a:gd name="connsiteY106" fmla="*/ 1114425 h 1228725"/>
              <a:gd name="connsiteX107" fmla="*/ 576262 w 1257300"/>
              <a:gd name="connsiteY107" fmla="*/ 1109663 h 1228725"/>
              <a:gd name="connsiteX108" fmla="*/ 561975 w 1257300"/>
              <a:gd name="connsiteY108" fmla="*/ 1104900 h 1228725"/>
              <a:gd name="connsiteX109" fmla="*/ 547687 w 1257300"/>
              <a:gd name="connsiteY109" fmla="*/ 1014413 h 1228725"/>
              <a:gd name="connsiteX110" fmla="*/ 519112 w 1257300"/>
              <a:gd name="connsiteY110" fmla="*/ 1004888 h 1228725"/>
              <a:gd name="connsiteX111" fmla="*/ 490537 w 1257300"/>
              <a:gd name="connsiteY111" fmla="*/ 995363 h 1228725"/>
              <a:gd name="connsiteX112" fmla="*/ 457200 w 1257300"/>
              <a:gd name="connsiteY112" fmla="*/ 990600 h 1228725"/>
              <a:gd name="connsiteX113" fmla="*/ 461962 w 1257300"/>
              <a:gd name="connsiteY113" fmla="*/ 933450 h 1228725"/>
              <a:gd name="connsiteX114" fmla="*/ 438150 w 1257300"/>
              <a:gd name="connsiteY114" fmla="*/ 938213 h 1228725"/>
              <a:gd name="connsiteX115" fmla="*/ 428625 w 1257300"/>
              <a:gd name="connsiteY115" fmla="*/ 952500 h 1228725"/>
              <a:gd name="connsiteX116" fmla="*/ 414337 w 1257300"/>
              <a:gd name="connsiteY116" fmla="*/ 966788 h 1228725"/>
              <a:gd name="connsiteX117" fmla="*/ 371475 w 1257300"/>
              <a:gd name="connsiteY117" fmla="*/ 976313 h 1228725"/>
              <a:gd name="connsiteX118" fmla="*/ 342900 w 1257300"/>
              <a:gd name="connsiteY118" fmla="*/ 1000125 h 1228725"/>
              <a:gd name="connsiteX119" fmla="*/ 314325 w 1257300"/>
              <a:gd name="connsiteY119" fmla="*/ 1019175 h 1228725"/>
              <a:gd name="connsiteX120" fmla="*/ 309562 w 1257300"/>
              <a:gd name="connsiteY120" fmla="*/ 971550 h 1228725"/>
              <a:gd name="connsiteX121" fmla="*/ 266700 w 1257300"/>
              <a:gd name="connsiteY121" fmla="*/ 947738 h 1228725"/>
              <a:gd name="connsiteX122" fmla="*/ 238125 w 1257300"/>
              <a:gd name="connsiteY122" fmla="*/ 928688 h 1228725"/>
              <a:gd name="connsiteX123" fmla="*/ 223837 w 1257300"/>
              <a:gd name="connsiteY123" fmla="*/ 919163 h 1228725"/>
              <a:gd name="connsiteX124" fmla="*/ 209550 w 1257300"/>
              <a:gd name="connsiteY124" fmla="*/ 876300 h 1228725"/>
              <a:gd name="connsiteX125" fmla="*/ 195262 w 1257300"/>
              <a:gd name="connsiteY125" fmla="*/ 866775 h 1228725"/>
              <a:gd name="connsiteX126" fmla="*/ 166687 w 1257300"/>
              <a:gd name="connsiteY126" fmla="*/ 857250 h 1228725"/>
              <a:gd name="connsiteX127" fmla="*/ 138112 w 1257300"/>
              <a:gd name="connsiteY127" fmla="*/ 862013 h 1228725"/>
              <a:gd name="connsiteX128" fmla="*/ 142875 w 1257300"/>
              <a:gd name="connsiteY128" fmla="*/ 876300 h 1228725"/>
              <a:gd name="connsiteX129" fmla="*/ 128587 w 1257300"/>
              <a:gd name="connsiteY129" fmla="*/ 885825 h 1228725"/>
              <a:gd name="connsiteX130" fmla="*/ 104775 w 1257300"/>
              <a:gd name="connsiteY130" fmla="*/ 852488 h 1228725"/>
              <a:gd name="connsiteX131" fmla="*/ 114300 w 1257300"/>
              <a:gd name="connsiteY131" fmla="*/ 838200 h 1228725"/>
              <a:gd name="connsiteX132" fmla="*/ 119062 w 1257300"/>
              <a:gd name="connsiteY132" fmla="*/ 823913 h 1228725"/>
              <a:gd name="connsiteX133" fmla="*/ 147637 w 1257300"/>
              <a:gd name="connsiteY133" fmla="*/ 809625 h 1228725"/>
              <a:gd name="connsiteX134" fmla="*/ 176212 w 1257300"/>
              <a:gd name="connsiteY134" fmla="*/ 795338 h 1228725"/>
              <a:gd name="connsiteX135" fmla="*/ 190500 w 1257300"/>
              <a:gd name="connsiteY135" fmla="*/ 776288 h 1228725"/>
              <a:gd name="connsiteX136" fmla="*/ 200025 w 1257300"/>
              <a:gd name="connsiteY136" fmla="*/ 762000 h 1228725"/>
              <a:gd name="connsiteX137" fmla="*/ 228600 w 1257300"/>
              <a:gd name="connsiteY137" fmla="*/ 747713 h 1228725"/>
              <a:gd name="connsiteX138" fmla="*/ 271462 w 1257300"/>
              <a:gd name="connsiteY138" fmla="*/ 752475 h 1228725"/>
              <a:gd name="connsiteX139" fmla="*/ 276225 w 1257300"/>
              <a:gd name="connsiteY139" fmla="*/ 738188 h 1228725"/>
              <a:gd name="connsiteX140" fmla="*/ 280987 w 1257300"/>
              <a:gd name="connsiteY140" fmla="*/ 695325 h 1228725"/>
              <a:gd name="connsiteX141" fmla="*/ 309562 w 1257300"/>
              <a:gd name="connsiteY141" fmla="*/ 666750 h 1228725"/>
              <a:gd name="connsiteX142" fmla="*/ 319087 w 1257300"/>
              <a:gd name="connsiteY142" fmla="*/ 652463 h 1228725"/>
              <a:gd name="connsiteX143" fmla="*/ 323850 w 1257300"/>
              <a:gd name="connsiteY143" fmla="*/ 638175 h 1228725"/>
              <a:gd name="connsiteX144" fmla="*/ 319087 w 1257300"/>
              <a:gd name="connsiteY144" fmla="*/ 504825 h 1228725"/>
              <a:gd name="connsiteX145" fmla="*/ 290512 w 1257300"/>
              <a:gd name="connsiteY145" fmla="*/ 461963 h 1228725"/>
              <a:gd name="connsiteX146" fmla="*/ 280987 w 1257300"/>
              <a:gd name="connsiteY146" fmla="*/ 447675 h 1228725"/>
              <a:gd name="connsiteX147" fmla="*/ 271462 w 1257300"/>
              <a:gd name="connsiteY147" fmla="*/ 433388 h 1228725"/>
              <a:gd name="connsiteX148" fmla="*/ 266700 w 1257300"/>
              <a:gd name="connsiteY148" fmla="*/ 395288 h 1228725"/>
              <a:gd name="connsiteX149" fmla="*/ 252412 w 1257300"/>
              <a:gd name="connsiteY149" fmla="*/ 390525 h 1228725"/>
              <a:gd name="connsiteX150" fmla="*/ 238125 w 1257300"/>
              <a:gd name="connsiteY150" fmla="*/ 381000 h 1228725"/>
              <a:gd name="connsiteX151" fmla="*/ 204787 w 1257300"/>
              <a:gd name="connsiteY151" fmla="*/ 366713 h 1228725"/>
              <a:gd name="connsiteX152" fmla="*/ 176212 w 1257300"/>
              <a:gd name="connsiteY152" fmla="*/ 371475 h 1228725"/>
              <a:gd name="connsiteX153" fmla="*/ 57150 w 1257300"/>
              <a:gd name="connsiteY153" fmla="*/ 361950 h 1228725"/>
              <a:gd name="connsiteX154" fmla="*/ 57150 w 1257300"/>
              <a:gd name="connsiteY154" fmla="*/ 328613 h 1228725"/>
              <a:gd name="connsiteX155" fmla="*/ 76200 w 1257300"/>
              <a:gd name="connsiteY155" fmla="*/ 300038 h 1228725"/>
              <a:gd name="connsiteX156" fmla="*/ 71437 w 1257300"/>
              <a:gd name="connsiteY156" fmla="*/ 266700 h 1228725"/>
              <a:gd name="connsiteX157" fmla="*/ 42862 w 1257300"/>
              <a:gd name="connsiteY157" fmla="*/ 247650 h 1228725"/>
              <a:gd name="connsiteX158" fmla="*/ 33337 w 1257300"/>
              <a:gd name="connsiteY158" fmla="*/ 233363 h 1228725"/>
              <a:gd name="connsiteX159" fmla="*/ 23812 w 1257300"/>
              <a:gd name="connsiteY159" fmla="*/ 214313 h 1228725"/>
              <a:gd name="connsiteX160" fmla="*/ 9525 w 1257300"/>
              <a:gd name="connsiteY160" fmla="*/ 200025 h 1228725"/>
              <a:gd name="connsiteX161" fmla="*/ 0 w 1257300"/>
              <a:gd name="connsiteY161" fmla="*/ 171450 h 1228725"/>
              <a:gd name="connsiteX162" fmla="*/ 9525 w 1257300"/>
              <a:gd name="connsiteY162" fmla="*/ 15240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257300" h="1228725">
                <a:moveTo>
                  <a:pt x="9525" y="152400"/>
                </a:moveTo>
                <a:cubicBezTo>
                  <a:pt x="69762" y="172479"/>
                  <a:pt x="28071" y="162403"/>
                  <a:pt x="138112" y="157163"/>
                </a:cubicBezTo>
                <a:cubicBezTo>
                  <a:pt x="152432" y="152389"/>
                  <a:pt x="154377" y="153133"/>
                  <a:pt x="166687" y="142875"/>
                </a:cubicBezTo>
                <a:cubicBezTo>
                  <a:pt x="171861" y="138563"/>
                  <a:pt x="174359" y="129848"/>
                  <a:pt x="180975" y="128588"/>
                </a:cubicBezTo>
                <a:cubicBezTo>
                  <a:pt x="209089" y="123233"/>
                  <a:pt x="238125" y="125413"/>
                  <a:pt x="266700" y="123825"/>
                </a:cubicBezTo>
                <a:cubicBezTo>
                  <a:pt x="271462" y="119063"/>
                  <a:pt x="275813" y="113850"/>
                  <a:pt x="280987" y="109538"/>
                </a:cubicBezTo>
                <a:cubicBezTo>
                  <a:pt x="285384" y="105874"/>
                  <a:pt x="291506" y="104321"/>
                  <a:pt x="295275" y="100013"/>
                </a:cubicBezTo>
                <a:cubicBezTo>
                  <a:pt x="302813" y="91398"/>
                  <a:pt x="307975" y="80963"/>
                  <a:pt x="314325" y="71438"/>
                </a:cubicBezTo>
                <a:cubicBezTo>
                  <a:pt x="317500" y="66675"/>
                  <a:pt x="318420" y="58960"/>
                  <a:pt x="323850" y="57150"/>
                </a:cubicBezTo>
                <a:lnTo>
                  <a:pt x="338137" y="52388"/>
                </a:lnTo>
                <a:cubicBezTo>
                  <a:pt x="352425" y="53975"/>
                  <a:pt x="369775" y="48170"/>
                  <a:pt x="381000" y="57150"/>
                </a:cubicBezTo>
                <a:cubicBezTo>
                  <a:pt x="420275" y="88570"/>
                  <a:pt x="355287" y="98107"/>
                  <a:pt x="404812" y="85725"/>
                </a:cubicBezTo>
                <a:cubicBezTo>
                  <a:pt x="401637" y="80963"/>
                  <a:pt x="393899" y="76991"/>
                  <a:pt x="395287" y="71438"/>
                </a:cubicBezTo>
                <a:cubicBezTo>
                  <a:pt x="396505" y="66568"/>
                  <a:pt x="404705" y="67893"/>
                  <a:pt x="409575" y="66675"/>
                </a:cubicBezTo>
                <a:cubicBezTo>
                  <a:pt x="417428" y="64712"/>
                  <a:pt x="425450" y="63500"/>
                  <a:pt x="433387" y="61913"/>
                </a:cubicBezTo>
                <a:cubicBezTo>
                  <a:pt x="434975" y="53975"/>
                  <a:pt x="434134" y="45128"/>
                  <a:pt x="438150" y="38100"/>
                </a:cubicBezTo>
                <a:cubicBezTo>
                  <a:pt x="447048" y="22528"/>
                  <a:pt x="490325" y="24366"/>
                  <a:pt x="495300" y="23813"/>
                </a:cubicBezTo>
                <a:cubicBezTo>
                  <a:pt x="500062" y="22225"/>
                  <a:pt x="505199" y="21488"/>
                  <a:pt x="509587" y="19050"/>
                </a:cubicBezTo>
                <a:cubicBezTo>
                  <a:pt x="519594" y="13490"/>
                  <a:pt x="538162" y="0"/>
                  <a:pt x="538162" y="0"/>
                </a:cubicBezTo>
                <a:cubicBezTo>
                  <a:pt x="542925" y="1588"/>
                  <a:pt x="548900" y="1213"/>
                  <a:pt x="552450" y="4763"/>
                </a:cubicBezTo>
                <a:cubicBezTo>
                  <a:pt x="556000" y="8313"/>
                  <a:pt x="555994" y="14180"/>
                  <a:pt x="557212" y="19050"/>
                </a:cubicBezTo>
                <a:cubicBezTo>
                  <a:pt x="559175" y="26903"/>
                  <a:pt x="556251" y="37139"/>
                  <a:pt x="561975" y="42863"/>
                </a:cubicBezTo>
                <a:cubicBezTo>
                  <a:pt x="569075" y="49963"/>
                  <a:pt x="581025" y="49213"/>
                  <a:pt x="590550" y="52388"/>
                </a:cubicBezTo>
                <a:cubicBezTo>
                  <a:pt x="600723" y="55779"/>
                  <a:pt x="613428" y="60419"/>
                  <a:pt x="623887" y="61913"/>
                </a:cubicBezTo>
                <a:cubicBezTo>
                  <a:pt x="639681" y="64169"/>
                  <a:pt x="655637" y="65088"/>
                  <a:pt x="671512" y="66675"/>
                </a:cubicBezTo>
                <a:cubicBezTo>
                  <a:pt x="675856" y="73192"/>
                  <a:pt x="690892" y="96319"/>
                  <a:pt x="695325" y="100013"/>
                </a:cubicBezTo>
                <a:cubicBezTo>
                  <a:pt x="699181" y="103227"/>
                  <a:pt x="704850" y="103188"/>
                  <a:pt x="709612" y="104775"/>
                </a:cubicBezTo>
                <a:cubicBezTo>
                  <a:pt x="714375" y="107950"/>
                  <a:pt x="718287" y="115422"/>
                  <a:pt x="723900" y="114300"/>
                </a:cubicBezTo>
                <a:cubicBezTo>
                  <a:pt x="732556" y="112569"/>
                  <a:pt x="737183" y="84979"/>
                  <a:pt x="738187" y="80963"/>
                </a:cubicBezTo>
                <a:cubicBezTo>
                  <a:pt x="749300" y="82550"/>
                  <a:pt x="761102" y="81556"/>
                  <a:pt x="771525" y="85725"/>
                </a:cubicBezTo>
                <a:cubicBezTo>
                  <a:pt x="796685" y="95789"/>
                  <a:pt x="787449" y="130041"/>
                  <a:pt x="781050" y="147638"/>
                </a:cubicBezTo>
                <a:cubicBezTo>
                  <a:pt x="779334" y="152356"/>
                  <a:pt x="761742" y="152400"/>
                  <a:pt x="766762" y="152400"/>
                </a:cubicBezTo>
                <a:cubicBezTo>
                  <a:pt x="801723" y="152400"/>
                  <a:pt x="836612" y="149225"/>
                  <a:pt x="871537" y="147638"/>
                </a:cubicBezTo>
                <a:lnTo>
                  <a:pt x="914400" y="152400"/>
                </a:lnTo>
                <a:cubicBezTo>
                  <a:pt x="920004" y="156136"/>
                  <a:pt x="903848" y="161084"/>
                  <a:pt x="900112" y="166688"/>
                </a:cubicBezTo>
                <a:cubicBezTo>
                  <a:pt x="897327" y="170865"/>
                  <a:pt x="897595" y="176485"/>
                  <a:pt x="895350" y="180975"/>
                </a:cubicBezTo>
                <a:cubicBezTo>
                  <a:pt x="892790" y="186095"/>
                  <a:pt x="888385" y="190143"/>
                  <a:pt x="885825" y="195263"/>
                </a:cubicBezTo>
                <a:cubicBezTo>
                  <a:pt x="872040" y="222832"/>
                  <a:pt x="893858" y="196753"/>
                  <a:pt x="866775" y="223838"/>
                </a:cubicBezTo>
                <a:cubicBezTo>
                  <a:pt x="857454" y="251798"/>
                  <a:pt x="852740" y="258685"/>
                  <a:pt x="871537" y="300038"/>
                </a:cubicBezTo>
                <a:cubicBezTo>
                  <a:pt x="873906" y="305249"/>
                  <a:pt x="881062" y="293688"/>
                  <a:pt x="885825" y="290513"/>
                </a:cubicBezTo>
                <a:cubicBezTo>
                  <a:pt x="887412" y="285750"/>
                  <a:pt x="887037" y="279775"/>
                  <a:pt x="890587" y="276225"/>
                </a:cubicBezTo>
                <a:cubicBezTo>
                  <a:pt x="912552" y="254259"/>
                  <a:pt x="920223" y="256998"/>
                  <a:pt x="947737" y="252413"/>
                </a:cubicBezTo>
                <a:cubicBezTo>
                  <a:pt x="960591" y="248128"/>
                  <a:pt x="967121" y="243110"/>
                  <a:pt x="981075" y="252413"/>
                </a:cubicBezTo>
                <a:cubicBezTo>
                  <a:pt x="985837" y="255588"/>
                  <a:pt x="987425" y="261938"/>
                  <a:pt x="990600" y="266700"/>
                </a:cubicBezTo>
                <a:cubicBezTo>
                  <a:pt x="989012" y="274638"/>
                  <a:pt x="989853" y="283485"/>
                  <a:pt x="985837" y="290513"/>
                </a:cubicBezTo>
                <a:cubicBezTo>
                  <a:pt x="982997" y="295483"/>
                  <a:pt x="975597" y="295991"/>
                  <a:pt x="971550" y="300038"/>
                </a:cubicBezTo>
                <a:cubicBezTo>
                  <a:pt x="936107" y="335481"/>
                  <a:pt x="976645" y="306166"/>
                  <a:pt x="942975" y="328613"/>
                </a:cubicBezTo>
                <a:cubicBezTo>
                  <a:pt x="945515" y="336233"/>
                  <a:pt x="946785" y="352743"/>
                  <a:pt x="962025" y="347663"/>
                </a:cubicBezTo>
                <a:cubicBezTo>
                  <a:pt x="968415" y="345533"/>
                  <a:pt x="971550" y="338138"/>
                  <a:pt x="976312" y="333375"/>
                </a:cubicBezTo>
                <a:cubicBezTo>
                  <a:pt x="979449" y="323964"/>
                  <a:pt x="982208" y="311514"/>
                  <a:pt x="990600" y="304800"/>
                </a:cubicBezTo>
                <a:cubicBezTo>
                  <a:pt x="994520" y="301664"/>
                  <a:pt x="1000125" y="301625"/>
                  <a:pt x="1004887" y="300038"/>
                </a:cubicBezTo>
                <a:cubicBezTo>
                  <a:pt x="1051597" y="315608"/>
                  <a:pt x="1023456" y="310397"/>
                  <a:pt x="1090612" y="304800"/>
                </a:cubicBezTo>
                <a:cubicBezTo>
                  <a:pt x="1085396" y="330882"/>
                  <a:pt x="1065696" y="353046"/>
                  <a:pt x="1095375" y="361950"/>
                </a:cubicBezTo>
                <a:cubicBezTo>
                  <a:pt x="1106127" y="365176"/>
                  <a:pt x="1117668" y="364705"/>
                  <a:pt x="1128712" y="366713"/>
                </a:cubicBezTo>
                <a:cubicBezTo>
                  <a:pt x="1135152" y="367884"/>
                  <a:pt x="1141412" y="369888"/>
                  <a:pt x="1147762" y="371475"/>
                </a:cubicBezTo>
                <a:cubicBezTo>
                  <a:pt x="1151033" y="387829"/>
                  <a:pt x="1152806" y="398656"/>
                  <a:pt x="1157287" y="414338"/>
                </a:cubicBezTo>
                <a:cubicBezTo>
                  <a:pt x="1158666" y="419165"/>
                  <a:pt x="1159265" y="424448"/>
                  <a:pt x="1162050" y="428625"/>
                </a:cubicBezTo>
                <a:cubicBezTo>
                  <a:pt x="1165786" y="434229"/>
                  <a:pt x="1171575" y="438150"/>
                  <a:pt x="1176337" y="442913"/>
                </a:cubicBezTo>
                <a:lnTo>
                  <a:pt x="1228725" y="438150"/>
                </a:lnTo>
                <a:cubicBezTo>
                  <a:pt x="1234749" y="435138"/>
                  <a:pt x="1214437" y="430598"/>
                  <a:pt x="1214437" y="423863"/>
                </a:cubicBezTo>
                <a:cubicBezTo>
                  <a:pt x="1214437" y="417709"/>
                  <a:pt x="1239489" y="410750"/>
                  <a:pt x="1243012" y="409575"/>
                </a:cubicBezTo>
                <a:cubicBezTo>
                  <a:pt x="1244871" y="413294"/>
                  <a:pt x="1257300" y="435906"/>
                  <a:pt x="1257300" y="442913"/>
                </a:cubicBezTo>
                <a:cubicBezTo>
                  <a:pt x="1257300" y="462029"/>
                  <a:pt x="1256286" y="481318"/>
                  <a:pt x="1252537" y="500063"/>
                </a:cubicBezTo>
                <a:cubicBezTo>
                  <a:pt x="1249743" y="514032"/>
                  <a:pt x="1237868" y="516255"/>
                  <a:pt x="1228725" y="523875"/>
                </a:cubicBezTo>
                <a:cubicBezTo>
                  <a:pt x="1192056" y="554433"/>
                  <a:pt x="1235621" y="524040"/>
                  <a:pt x="1200150" y="547688"/>
                </a:cubicBezTo>
                <a:cubicBezTo>
                  <a:pt x="1197290" y="559127"/>
                  <a:pt x="1196140" y="572803"/>
                  <a:pt x="1185862" y="581025"/>
                </a:cubicBezTo>
                <a:cubicBezTo>
                  <a:pt x="1181942" y="584161"/>
                  <a:pt x="1176337" y="584200"/>
                  <a:pt x="1171575" y="585788"/>
                </a:cubicBezTo>
                <a:cubicBezTo>
                  <a:pt x="1155581" y="633764"/>
                  <a:pt x="1179974" y="559375"/>
                  <a:pt x="1162050" y="619125"/>
                </a:cubicBezTo>
                <a:cubicBezTo>
                  <a:pt x="1159165" y="628742"/>
                  <a:pt x="1159625" y="640600"/>
                  <a:pt x="1152525" y="647700"/>
                </a:cubicBezTo>
                <a:cubicBezTo>
                  <a:pt x="1146175" y="654050"/>
                  <a:pt x="1139085" y="659738"/>
                  <a:pt x="1133475" y="666750"/>
                </a:cubicBezTo>
                <a:cubicBezTo>
                  <a:pt x="1126324" y="675689"/>
                  <a:pt x="1114425" y="695325"/>
                  <a:pt x="1114425" y="695325"/>
                </a:cubicBezTo>
                <a:cubicBezTo>
                  <a:pt x="1112837" y="703263"/>
                  <a:pt x="1115386" y="713414"/>
                  <a:pt x="1109662" y="719138"/>
                </a:cubicBezTo>
                <a:cubicBezTo>
                  <a:pt x="1102562" y="726238"/>
                  <a:pt x="1090612" y="725488"/>
                  <a:pt x="1081087" y="728663"/>
                </a:cubicBezTo>
                <a:lnTo>
                  <a:pt x="1052512" y="738188"/>
                </a:lnTo>
                <a:lnTo>
                  <a:pt x="1023937" y="747713"/>
                </a:lnTo>
                <a:lnTo>
                  <a:pt x="1009650" y="752475"/>
                </a:lnTo>
                <a:cubicBezTo>
                  <a:pt x="1004887" y="755650"/>
                  <a:pt x="998396" y="757146"/>
                  <a:pt x="995362" y="762000"/>
                </a:cubicBezTo>
                <a:cubicBezTo>
                  <a:pt x="990041" y="770514"/>
                  <a:pt x="989012" y="781050"/>
                  <a:pt x="985837" y="790575"/>
                </a:cubicBezTo>
                <a:cubicBezTo>
                  <a:pt x="984250" y="795338"/>
                  <a:pt x="985838" y="803276"/>
                  <a:pt x="981075" y="804863"/>
                </a:cubicBezTo>
                <a:lnTo>
                  <a:pt x="966787" y="809625"/>
                </a:lnTo>
                <a:cubicBezTo>
                  <a:pt x="951640" y="804576"/>
                  <a:pt x="935579" y="796857"/>
                  <a:pt x="919162" y="809625"/>
                </a:cubicBezTo>
                <a:cubicBezTo>
                  <a:pt x="911237" y="815789"/>
                  <a:pt x="909637" y="838200"/>
                  <a:pt x="909637" y="838200"/>
                </a:cubicBezTo>
                <a:cubicBezTo>
                  <a:pt x="911225" y="849313"/>
                  <a:pt x="910370" y="861061"/>
                  <a:pt x="914400" y="871538"/>
                </a:cubicBezTo>
                <a:cubicBezTo>
                  <a:pt x="918510" y="882223"/>
                  <a:pt x="933450" y="900113"/>
                  <a:pt x="933450" y="900113"/>
                </a:cubicBezTo>
                <a:cubicBezTo>
                  <a:pt x="935037" y="904875"/>
                  <a:pt x="939037" y="909448"/>
                  <a:pt x="938212" y="914400"/>
                </a:cubicBezTo>
                <a:cubicBezTo>
                  <a:pt x="937271" y="920046"/>
                  <a:pt x="932734" y="924640"/>
                  <a:pt x="928687" y="928688"/>
                </a:cubicBezTo>
                <a:cubicBezTo>
                  <a:pt x="919454" y="937921"/>
                  <a:pt x="911733" y="939102"/>
                  <a:pt x="900112" y="942975"/>
                </a:cubicBezTo>
                <a:cubicBezTo>
                  <a:pt x="903287" y="952500"/>
                  <a:pt x="912072" y="961809"/>
                  <a:pt x="909637" y="971550"/>
                </a:cubicBezTo>
                <a:cubicBezTo>
                  <a:pt x="908050" y="977900"/>
                  <a:pt x="908964" y="985489"/>
                  <a:pt x="904875" y="990600"/>
                </a:cubicBezTo>
                <a:cubicBezTo>
                  <a:pt x="901739" y="994520"/>
                  <a:pt x="895077" y="993118"/>
                  <a:pt x="890587" y="995363"/>
                </a:cubicBezTo>
                <a:cubicBezTo>
                  <a:pt x="853665" y="1013824"/>
                  <a:pt x="897919" y="997683"/>
                  <a:pt x="862012" y="1009650"/>
                </a:cubicBezTo>
                <a:cubicBezTo>
                  <a:pt x="858837" y="1020763"/>
                  <a:pt x="854909" y="1031687"/>
                  <a:pt x="852487" y="1042988"/>
                </a:cubicBezTo>
                <a:cubicBezTo>
                  <a:pt x="842810" y="1088151"/>
                  <a:pt x="856045" y="1063844"/>
                  <a:pt x="838200" y="1090613"/>
                </a:cubicBezTo>
                <a:cubicBezTo>
                  <a:pt x="836612" y="1098550"/>
                  <a:pt x="837453" y="1107397"/>
                  <a:pt x="833437" y="1114425"/>
                </a:cubicBezTo>
                <a:cubicBezTo>
                  <a:pt x="830597" y="1119395"/>
                  <a:pt x="822726" y="1119481"/>
                  <a:pt x="819150" y="1123950"/>
                </a:cubicBezTo>
                <a:cubicBezTo>
                  <a:pt x="816014" y="1127870"/>
                  <a:pt x="815975" y="1133475"/>
                  <a:pt x="814387" y="1138238"/>
                </a:cubicBezTo>
                <a:cubicBezTo>
                  <a:pt x="815975" y="1154113"/>
                  <a:pt x="822004" y="1170166"/>
                  <a:pt x="819150" y="1185863"/>
                </a:cubicBezTo>
                <a:cubicBezTo>
                  <a:pt x="818252" y="1190802"/>
                  <a:pt x="809814" y="1189800"/>
                  <a:pt x="804862" y="1190625"/>
                </a:cubicBezTo>
                <a:cubicBezTo>
                  <a:pt x="790682" y="1192988"/>
                  <a:pt x="776287" y="1193800"/>
                  <a:pt x="762000" y="1195388"/>
                </a:cubicBezTo>
                <a:cubicBezTo>
                  <a:pt x="747985" y="1223418"/>
                  <a:pt x="759210" y="1212194"/>
                  <a:pt x="723900" y="1223963"/>
                </a:cubicBezTo>
                <a:lnTo>
                  <a:pt x="709612" y="1228725"/>
                </a:lnTo>
                <a:cubicBezTo>
                  <a:pt x="706437" y="1223963"/>
                  <a:pt x="700656" y="1220133"/>
                  <a:pt x="700087" y="1214438"/>
                </a:cubicBezTo>
                <a:cubicBezTo>
                  <a:pt x="696248" y="1176041"/>
                  <a:pt x="718114" y="1183561"/>
                  <a:pt x="700087" y="1143000"/>
                </a:cubicBezTo>
                <a:cubicBezTo>
                  <a:pt x="698048" y="1138413"/>
                  <a:pt x="690627" y="1139617"/>
                  <a:pt x="685800" y="1138238"/>
                </a:cubicBezTo>
                <a:cubicBezTo>
                  <a:pt x="679506" y="1136440"/>
                  <a:pt x="673019" y="1135356"/>
                  <a:pt x="666750" y="1133475"/>
                </a:cubicBezTo>
                <a:cubicBezTo>
                  <a:pt x="652325" y="1129147"/>
                  <a:pt x="638175" y="1123951"/>
                  <a:pt x="623887" y="1119188"/>
                </a:cubicBezTo>
                <a:cubicBezTo>
                  <a:pt x="619125" y="1117601"/>
                  <a:pt x="614570" y="1115135"/>
                  <a:pt x="609600" y="1114425"/>
                </a:cubicBezTo>
                <a:lnTo>
                  <a:pt x="576262" y="1109663"/>
                </a:lnTo>
                <a:cubicBezTo>
                  <a:pt x="571500" y="1108075"/>
                  <a:pt x="565895" y="1108036"/>
                  <a:pt x="561975" y="1104900"/>
                </a:cubicBezTo>
                <a:cubicBezTo>
                  <a:pt x="538946" y="1086477"/>
                  <a:pt x="550080" y="1020565"/>
                  <a:pt x="547687" y="1014413"/>
                </a:cubicBezTo>
                <a:cubicBezTo>
                  <a:pt x="544048" y="1005055"/>
                  <a:pt x="528637" y="1008063"/>
                  <a:pt x="519112" y="1004888"/>
                </a:cubicBezTo>
                <a:lnTo>
                  <a:pt x="490537" y="995363"/>
                </a:lnTo>
                <a:lnTo>
                  <a:pt x="457200" y="990600"/>
                </a:lnTo>
                <a:cubicBezTo>
                  <a:pt x="469779" y="952864"/>
                  <a:pt x="468376" y="971929"/>
                  <a:pt x="461962" y="933450"/>
                </a:cubicBezTo>
                <a:cubicBezTo>
                  <a:pt x="454025" y="935038"/>
                  <a:pt x="445178" y="934197"/>
                  <a:pt x="438150" y="938213"/>
                </a:cubicBezTo>
                <a:cubicBezTo>
                  <a:pt x="433180" y="941053"/>
                  <a:pt x="432289" y="948103"/>
                  <a:pt x="428625" y="952500"/>
                </a:cubicBezTo>
                <a:cubicBezTo>
                  <a:pt x="424313" y="957674"/>
                  <a:pt x="420185" y="963446"/>
                  <a:pt x="414337" y="966788"/>
                </a:cubicBezTo>
                <a:cubicBezTo>
                  <a:pt x="410719" y="968855"/>
                  <a:pt x="372909" y="976026"/>
                  <a:pt x="371475" y="976313"/>
                </a:cubicBezTo>
                <a:cubicBezTo>
                  <a:pt x="320424" y="1010346"/>
                  <a:pt x="397897" y="957350"/>
                  <a:pt x="342900" y="1000125"/>
                </a:cubicBezTo>
                <a:cubicBezTo>
                  <a:pt x="333864" y="1007153"/>
                  <a:pt x="314325" y="1019175"/>
                  <a:pt x="314325" y="1019175"/>
                </a:cubicBezTo>
                <a:cubicBezTo>
                  <a:pt x="312737" y="1003300"/>
                  <a:pt x="316697" y="985820"/>
                  <a:pt x="309562" y="971550"/>
                </a:cubicBezTo>
                <a:cubicBezTo>
                  <a:pt x="303011" y="958449"/>
                  <a:pt x="280358" y="952290"/>
                  <a:pt x="266700" y="947738"/>
                </a:cubicBezTo>
                <a:lnTo>
                  <a:pt x="238125" y="928688"/>
                </a:lnTo>
                <a:lnTo>
                  <a:pt x="223837" y="919163"/>
                </a:lnTo>
                <a:cubicBezTo>
                  <a:pt x="220645" y="900006"/>
                  <a:pt x="222943" y="889693"/>
                  <a:pt x="209550" y="876300"/>
                </a:cubicBezTo>
                <a:cubicBezTo>
                  <a:pt x="205503" y="872253"/>
                  <a:pt x="200493" y="869100"/>
                  <a:pt x="195262" y="866775"/>
                </a:cubicBezTo>
                <a:cubicBezTo>
                  <a:pt x="186087" y="862697"/>
                  <a:pt x="166687" y="857250"/>
                  <a:pt x="166687" y="857250"/>
                </a:cubicBezTo>
                <a:cubicBezTo>
                  <a:pt x="157162" y="858838"/>
                  <a:pt x="145652" y="855981"/>
                  <a:pt x="138112" y="862013"/>
                </a:cubicBezTo>
                <a:cubicBezTo>
                  <a:pt x="134192" y="865149"/>
                  <a:pt x="144739" y="871639"/>
                  <a:pt x="142875" y="876300"/>
                </a:cubicBezTo>
                <a:cubicBezTo>
                  <a:pt x="140749" y="881615"/>
                  <a:pt x="133350" y="882650"/>
                  <a:pt x="128587" y="885825"/>
                </a:cubicBezTo>
                <a:cubicBezTo>
                  <a:pt x="98826" y="875905"/>
                  <a:pt x="92808" y="884400"/>
                  <a:pt x="104775" y="852488"/>
                </a:cubicBezTo>
                <a:cubicBezTo>
                  <a:pt x="106785" y="847129"/>
                  <a:pt x="111125" y="842963"/>
                  <a:pt x="114300" y="838200"/>
                </a:cubicBezTo>
                <a:cubicBezTo>
                  <a:pt x="115887" y="833438"/>
                  <a:pt x="115926" y="827833"/>
                  <a:pt x="119062" y="823913"/>
                </a:cubicBezTo>
                <a:cubicBezTo>
                  <a:pt x="128160" y="812541"/>
                  <a:pt x="136135" y="815376"/>
                  <a:pt x="147637" y="809625"/>
                </a:cubicBezTo>
                <a:cubicBezTo>
                  <a:pt x="184558" y="791164"/>
                  <a:pt x="140309" y="807305"/>
                  <a:pt x="176212" y="795338"/>
                </a:cubicBezTo>
                <a:cubicBezTo>
                  <a:pt x="180975" y="788988"/>
                  <a:pt x="185886" y="782747"/>
                  <a:pt x="190500" y="776288"/>
                </a:cubicBezTo>
                <a:cubicBezTo>
                  <a:pt x="193827" y="771630"/>
                  <a:pt x="195978" y="766048"/>
                  <a:pt x="200025" y="762000"/>
                </a:cubicBezTo>
                <a:cubicBezTo>
                  <a:pt x="209258" y="752767"/>
                  <a:pt x="216979" y="751586"/>
                  <a:pt x="228600" y="747713"/>
                </a:cubicBezTo>
                <a:cubicBezTo>
                  <a:pt x="242887" y="749300"/>
                  <a:pt x="257366" y="755294"/>
                  <a:pt x="271462" y="752475"/>
                </a:cubicBezTo>
                <a:cubicBezTo>
                  <a:pt x="276385" y="751490"/>
                  <a:pt x="275400" y="743140"/>
                  <a:pt x="276225" y="738188"/>
                </a:cubicBezTo>
                <a:cubicBezTo>
                  <a:pt x="278588" y="724008"/>
                  <a:pt x="276759" y="709065"/>
                  <a:pt x="280987" y="695325"/>
                </a:cubicBezTo>
                <a:cubicBezTo>
                  <a:pt x="285560" y="680463"/>
                  <a:pt x="298152" y="674357"/>
                  <a:pt x="309562" y="666750"/>
                </a:cubicBezTo>
                <a:cubicBezTo>
                  <a:pt x="312737" y="661988"/>
                  <a:pt x="316527" y="657582"/>
                  <a:pt x="319087" y="652463"/>
                </a:cubicBezTo>
                <a:cubicBezTo>
                  <a:pt x="321332" y="647973"/>
                  <a:pt x="323850" y="643195"/>
                  <a:pt x="323850" y="638175"/>
                </a:cubicBezTo>
                <a:cubicBezTo>
                  <a:pt x="323850" y="593697"/>
                  <a:pt x="325558" y="548830"/>
                  <a:pt x="319087" y="504825"/>
                </a:cubicBezTo>
                <a:cubicBezTo>
                  <a:pt x="319087" y="504823"/>
                  <a:pt x="295275" y="469108"/>
                  <a:pt x="290512" y="461963"/>
                </a:cubicBezTo>
                <a:lnTo>
                  <a:pt x="280987" y="447675"/>
                </a:lnTo>
                <a:lnTo>
                  <a:pt x="271462" y="433388"/>
                </a:lnTo>
                <a:cubicBezTo>
                  <a:pt x="269875" y="420688"/>
                  <a:pt x="271898" y="406984"/>
                  <a:pt x="266700" y="395288"/>
                </a:cubicBezTo>
                <a:cubicBezTo>
                  <a:pt x="264661" y="390700"/>
                  <a:pt x="256902" y="392770"/>
                  <a:pt x="252412" y="390525"/>
                </a:cubicBezTo>
                <a:cubicBezTo>
                  <a:pt x="247293" y="387965"/>
                  <a:pt x="243095" y="383840"/>
                  <a:pt x="238125" y="381000"/>
                </a:cubicBezTo>
                <a:cubicBezTo>
                  <a:pt x="221646" y="371583"/>
                  <a:pt x="220817" y="372056"/>
                  <a:pt x="204787" y="366713"/>
                </a:cubicBezTo>
                <a:cubicBezTo>
                  <a:pt x="195262" y="368300"/>
                  <a:pt x="185868" y="371475"/>
                  <a:pt x="176212" y="371475"/>
                </a:cubicBezTo>
                <a:cubicBezTo>
                  <a:pt x="81390" y="371475"/>
                  <a:pt x="102454" y="377054"/>
                  <a:pt x="57150" y="361950"/>
                </a:cubicBezTo>
                <a:cubicBezTo>
                  <a:pt x="53012" y="345401"/>
                  <a:pt x="48903" y="343456"/>
                  <a:pt x="57150" y="328613"/>
                </a:cubicBezTo>
                <a:cubicBezTo>
                  <a:pt x="62710" y="318606"/>
                  <a:pt x="76200" y="300038"/>
                  <a:pt x="76200" y="300038"/>
                </a:cubicBezTo>
                <a:cubicBezTo>
                  <a:pt x="74612" y="288925"/>
                  <a:pt x="77464" y="276171"/>
                  <a:pt x="71437" y="266700"/>
                </a:cubicBezTo>
                <a:cubicBezTo>
                  <a:pt x="65291" y="257042"/>
                  <a:pt x="42862" y="247650"/>
                  <a:pt x="42862" y="247650"/>
                </a:cubicBezTo>
                <a:cubicBezTo>
                  <a:pt x="39687" y="242888"/>
                  <a:pt x="36177" y="238333"/>
                  <a:pt x="33337" y="233363"/>
                </a:cubicBezTo>
                <a:cubicBezTo>
                  <a:pt x="29815" y="227199"/>
                  <a:pt x="27938" y="220090"/>
                  <a:pt x="23812" y="214313"/>
                </a:cubicBezTo>
                <a:cubicBezTo>
                  <a:pt x="19897" y="208832"/>
                  <a:pt x="14287" y="204788"/>
                  <a:pt x="9525" y="200025"/>
                </a:cubicBezTo>
                <a:lnTo>
                  <a:pt x="0" y="171450"/>
                </a:lnTo>
                <a:lnTo>
                  <a:pt x="9525" y="15240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6198120" y="3505372"/>
            <a:ext cx="1032010" cy="973840"/>
          </a:xfrm>
          <a:custGeom>
            <a:avLst/>
            <a:gdLst>
              <a:gd name="connsiteX0" fmla="*/ 71437 w 1002506"/>
              <a:gd name="connsiteY0" fmla="*/ 612438 h 1014870"/>
              <a:gd name="connsiteX1" fmla="*/ 80962 w 1002506"/>
              <a:gd name="connsiteY1" fmla="*/ 617201 h 1014870"/>
              <a:gd name="connsiteX2" fmla="*/ 95250 w 1002506"/>
              <a:gd name="connsiteY2" fmla="*/ 621963 h 1014870"/>
              <a:gd name="connsiteX3" fmla="*/ 123825 w 1002506"/>
              <a:gd name="connsiteY3" fmla="*/ 619582 h 1014870"/>
              <a:gd name="connsiteX4" fmla="*/ 130968 w 1002506"/>
              <a:gd name="connsiteY4" fmla="*/ 612438 h 1014870"/>
              <a:gd name="connsiteX5" fmla="*/ 140493 w 1002506"/>
              <a:gd name="connsiteY5" fmla="*/ 598151 h 1014870"/>
              <a:gd name="connsiteX6" fmla="*/ 142875 w 1002506"/>
              <a:gd name="connsiteY6" fmla="*/ 591007 h 1014870"/>
              <a:gd name="connsiteX7" fmla="*/ 145256 w 1002506"/>
              <a:gd name="connsiteY7" fmla="*/ 581482 h 1014870"/>
              <a:gd name="connsiteX8" fmla="*/ 150018 w 1002506"/>
              <a:gd name="connsiteY8" fmla="*/ 574338 h 1014870"/>
              <a:gd name="connsiteX9" fmla="*/ 147637 w 1002506"/>
              <a:gd name="connsiteY9" fmla="*/ 529095 h 1014870"/>
              <a:gd name="connsiteX10" fmla="*/ 142875 w 1002506"/>
              <a:gd name="connsiteY10" fmla="*/ 512426 h 1014870"/>
              <a:gd name="connsiteX11" fmla="*/ 135731 w 1002506"/>
              <a:gd name="connsiteY11" fmla="*/ 507663 h 1014870"/>
              <a:gd name="connsiteX12" fmla="*/ 90487 w 1002506"/>
              <a:gd name="connsiteY12" fmla="*/ 500520 h 1014870"/>
              <a:gd name="connsiteX13" fmla="*/ 71437 w 1002506"/>
              <a:gd name="connsiteY13" fmla="*/ 495757 h 1014870"/>
              <a:gd name="connsiteX14" fmla="*/ 66675 w 1002506"/>
              <a:gd name="connsiteY14" fmla="*/ 445751 h 1014870"/>
              <a:gd name="connsiteX15" fmla="*/ 69056 w 1002506"/>
              <a:gd name="connsiteY15" fmla="*/ 438607 h 1014870"/>
              <a:gd name="connsiteX16" fmla="*/ 76200 w 1002506"/>
              <a:gd name="connsiteY16" fmla="*/ 436226 h 1014870"/>
              <a:gd name="connsiteX17" fmla="*/ 107156 w 1002506"/>
              <a:gd name="connsiteY17" fmla="*/ 438607 h 1014870"/>
              <a:gd name="connsiteX18" fmla="*/ 140493 w 1002506"/>
              <a:gd name="connsiteY18" fmla="*/ 438607 h 1014870"/>
              <a:gd name="connsiteX19" fmla="*/ 147637 w 1002506"/>
              <a:gd name="connsiteY19" fmla="*/ 433845 h 1014870"/>
              <a:gd name="connsiteX20" fmla="*/ 152400 w 1002506"/>
              <a:gd name="connsiteY20" fmla="*/ 426701 h 1014870"/>
              <a:gd name="connsiteX21" fmla="*/ 157162 w 1002506"/>
              <a:gd name="connsiteY21" fmla="*/ 410032 h 1014870"/>
              <a:gd name="connsiteX22" fmla="*/ 154781 w 1002506"/>
              <a:gd name="connsiteY22" fmla="*/ 386220 h 1014870"/>
              <a:gd name="connsiteX23" fmla="*/ 157162 w 1002506"/>
              <a:gd name="connsiteY23" fmla="*/ 369551 h 1014870"/>
              <a:gd name="connsiteX24" fmla="*/ 164306 w 1002506"/>
              <a:gd name="connsiteY24" fmla="*/ 364788 h 1014870"/>
              <a:gd name="connsiteX25" fmla="*/ 197643 w 1002506"/>
              <a:gd name="connsiteY25" fmla="*/ 360026 h 1014870"/>
              <a:gd name="connsiteX26" fmla="*/ 204787 w 1002506"/>
              <a:gd name="connsiteY26" fmla="*/ 331451 h 1014870"/>
              <a:gd name="connsiteX27" fmla="*/ 209550 w 1002506"/>
              <a:gd name="connsiteY27" fmla="*/ 314782 h 1014870"/>
              <a:gd name="connsiteX28" fmla="*/ 223837 w 1002506"/>
              <a:gd name="connsiteY28" fmla="*/ 302876 h 1014870"/>
              <a:gd name="connsiteX29" fmla="*/ 235743 w 1002506"/>
              <a:gd name="connsiteY29" fmla="*/ 288588 h 1014870"/>
              <a:gd name="connsiteX30" fmla="*/ 245268 w 1002506"/>
              <a:gd name="connsiteY30" fmla="*/ 283826 h 1014870"/>
              <a:gd name="connsiteX31" fmla="*/ 250031 w 1002506"/>
              <a:gd name="connsiteY31" fmla="*/ 276682 h 1014870"/>
              <a:gd name="connsiteX32" fmla="*/ 257175 w 1002506"/>
              <a:gd name="connsiteY32" fmla="*/ 269538 h 1014870"/>
              <a:gd name="connsiteX33" fmla="*/ 259556 w 1002506"/>
              <a:gd name="connsiteY33" fmla="*/ 257632 h 1014870"/>
              <a:gd name="connsiteX34" fmla="*/ 261937 w 1002506"/>
              <a:gd name="connsiteY34" fmla="*/ 250488 h 1014870"/>
              <a:gd name="connsiteX35" fmla="*/ 266700 w 1002506"/>
              <a:gd name="connsiteY35" fmla="*/ 233820 h 1014870"/>
              <a:gd name="connsiteX36" fmla="*/ 264318 w 1002506"/>
              <a:gd name="connsiteY36" fmla="*/ 164763 h 1014870"/>
              <a:gd name="connsiteX37" fmla="*/ 259556 w 1002506"/>
              <a:gd name="connsiteY37" fmla="*/ 150476 h 1014870"/>
              <a:gd name="connsiteX38" fmla="*/ 257175 w 1002506"/>
              <a:gd name="connsiteY38" fmla="*/ 143332 h 1014870"/>
              <a:gd name="connsiteX39" fmla="*/ 261937 w 1002506"/>
              <a:gd name="connsiteY39" fmla="*/ 136188 h 1014870"/>
              <a:gd name="connsiteX40" fmla="*/ 269081 w 1002506"/>
              <a:gd name="connsiteY40" fmla="*/ 133807 h 1014870"/>
              <a:gd name="connsiteX41" fmla="*/ 276225 w 1002506"/>
              <a:gd name="connsiteY41" fmla="*/ 129045 h 1014870"/>
              <a:gd name="connsiteX42" fmla="*/ 280987 w 1002506"/>
              <a:gd name="connsiteY42" fmla="*/ 112376 h 1014870"/>
              <a:gd name="connsiteX43" fmla="*/ 285750 w 1002506"/>
              <a:gd name="connsiteY43" fmla="*/ 105232 h 1014870"/>
              <a:gd name="connsiteX44" fmla="*/ 283368 w 1002506"/>
              <a:gd name="connsiteY44" fmla="*/ 67132 h 1014870"/>
              <a:gd name="connsiteX45" fmla="*/ 288131 w 1002506"/>
              <a:gd name="connsiteY45" fmla="*/ 45701 h 1014870"/>
              <a:gd name="connsiteX46" fmla="*/ 290512 w 1002506"/>
              <a:gd name="connsiteY46" fmla="*/ 31413 h 1014870"/>
              <a:gd name="connsiteX47" fmla="*/ 311943 w 1002506"/>
              <a:gd name="connsiteY47" fmla="*/ 21888 h 1014870"/>
              <a:gd name="connsiteX48" fmla="*/ 319087 w 1002506"/>
              <a:gd name="connsiteY48" fmla="*/ 19507 h 1014870"/>
              <a:gd name="connsiteX49" fmla="*/ 338137 w 1002506"/>
              <a:gd name="connsiteY49" fmla="*/ 24270 h 1014870"/>
              <a:gd name="connsiteX50" fmla="*/ 347662 w 1002506"/>
              <a:gd name="connsiteY50" fmla="*/ 26651 h 1014870"/>
              <a:gd name="connsiteX51" fmla="*/ 381000 w 1002506"/>
              <a:gd name="connsiteY51" fmla="*/ 36176 h 1014870"/>
              <a:gd name="connsiteX52" fmla="*/ 416718 w 1002506"/>
              <a:gd name="connsiteY52" fmla="*/ 38557 h 1014870"/>
              <a:gd name="connsiteX53" fmla="*/ 478631 w 1002506"/>
              <a:gd name="connsiteY53" fmla="*/ 36176 h 1014870"/>
              <a:gd name="connsiteX54" fmla="*/ 495300 w 1002506"/>
              <a:gd name="connsiteY54" fmla="*/ 33795 h 1014870"/>
              <a:gd name="connsiteX55" fmla="*/ 547687 w 1002506"/>
              <a:gd name="connsiteY55" fmla="*/ 31413 h 1014870"/>
              <a:gd name="connsiteX56" fmla="*/ 554831 w 1002506"/>
              <a:gd name="connsiteY56" fmla="*/ 26651 h 1014870"/>
              <a:gd name="connsiteX57" fmla="*/ 559593 w 1002506"/>
              <a:gd name="connsiteY57" fmla="*/ 12363 h 1014870"/>
              <a:gd name="connsiteX58" fmla="*/ 573881 w 1002506"/>
              <a:gd name="connsiteY58" fmla="*/ 7601 h 1014870"/>
              <a:gd name="connsiteX59" fmla="*/ 602456 w 1002506"/>
              <a:gd name="connsiteY59" fmla="*/ 26651 h 1014870"/>
              <a:gd name="connsiteX60" fmla="*/ 597693 w 1002506"/>
              <a:gd name="connsiteY60" fmla="*/ 36176 h 1014870"/>
              <a:gd name="connsiteX61" fmla="*/ 611981 w 1002506"/>
              <a:gd name="connsiteY61" fmla="*/ 40938 h 1014870"/>
              <a:gd name="connsiteX62" fmla="*/ 619125 w 1002506"/>
              <a:gd name="connsiteY62" fmla="*/ 45701 h 1014870"/>
              <a:gd name="connsiteX63" fmla="*/ 638175 w 1002506"/>
              <a:gd name="connsiteY63" fmla="*/ 48082 h 1014870"/>
              <a:gd name="connsiteX64" fmla="*/ 661987 w 1002506"/>
              <a:gd name="connsiteY64" fmla="*/ 52845 h 1014870"/>
              <a:gd name="connsiteX65" fmla="*/ 688181 w 1002506"/>
              <a:gd name="connsiteY65" fmla="*/ 55226 h 1014870"/>
              <a:gd name="connsiteX66" fmla="*/ 702468 w 1002506"/>
              <a:gd name="connsiteY66" fmla="*/ 57607 h 1014870"/>
              <a:gd name="connsiteX67" fmla="*/ 709612 w 1002506"/>
              <a:gd name="connsiteY67" fmla="*/ 62370 h 1014870"/>
              <a:gd name="connsiteX68" fmla="*/ 731043 w 1002506"/>
              <a:gd name="connsiteY68" fmla="*/ 67132 h 1014870"/>
              <a:gd name="connsiteX69" fmla="*/ 776287 w 1002506"/>
              <a:gd name="connsiteY69" fmla="*/ 71895 h 1014870"/>
              <a:gd name="connsiteX70" fmla="*/ 785812 w 1002506"/>
              <a:gd name="connsiteY70" fmla="*/ 74276 h 1014870"/>
              <a:gd name="connsiteX71" fmla="*/ 816768 w 1002506"/>
              <a:gd name="connsiteY71" fmla="*/ 79038 h 1014870"/>
              <a:gd name="connsiteX72" fmla="*/ 904875 w 1002506"/>
              <a:gd name="connsiteY72" fmla="*/ 83801 h 1014870"/>
              <a:gd name="connsiteX73" fmla="*/ 912018 w 1002506"/>
              <a:gd name="connsiteY73" fmla="*/ 88563 h 1014870"/>
              <a:gd name="connsiteX74" fmla="*/ 921543 w 1002506"/>
              <a:gd name="connsiteY74" fmla="*/ 90945 h 1014870"/>
              <a:gd name="connsiteX75" fmla="*/ 940593 w 1002506"/>
              <a:gd name="connsiteY75" fmla="*/ 100470 h 1014870"/>
              <a:gd name="connsiteX76" fmla="*/ 957262 w 1002506"/>
              <a:gd name="connsiteY76" fmla="*/ 105232 h 1014870"/>
              <a:gd name="connsiteX77" fmla="*/ 971550 w 1002506"/>
              <a:gd name="connsiteY77" fmla="*/ 119520 h 1014870"/>
              <a:gd name="connsiteX78" fmla="*/ 978693 w 1002506"/>
              <a:gd name="connsiteY78" fmla="*/ 126663 h 1014870"/>
              <a:gd name="connsiteX79" fmla="*/ 992981 w 1002506"/>
              <a:gd name="connsiteY79" fmla="*/ 136188 h 1014870"/>
              <a:gd name="connsiteX80" fmla="*/ 997743 w 1002506"/>
              <a:gd name="connsiteY80" fmla="*/ 145713 h 1014870"/>
              <a:gd name="connsiteX81" fmla="*/ 1002506 w 1002506"/>
              <a:gd name="connsiteY81" fmla="*/ 160001 h 1014870"/>
              <a:gd name="connsiteX82" fmla="*/ 1000125 w 1002506"/>
              <a:gd name="connsiteY82" fmla="*/ 176670 h 1014870"/>
              <a:gd name="connsiteX83" fmla="*/ 992981 w 1002506"/>
              <a:gd name="connsiteY83" fmla="*/ 183813 h 1014870"/>
              <a:gd name="connsiteX84" fmla="*/ 969168 w 1002506"/>
              <a:gd name="connsiteY84" fmla="*/ 188576 h 1014870"/>
              <a:gd name="connsiteX85" fmla="*/ 957262 w 1002506"/>
              <a:gd name="connsiteY85" fmla="*/ 198101 h 1014870"/>
              <a:gd name="connsiteX86" fmla="*/ 950118 w 1002506"/>
              <a:gd name="connsiteY86" fmla="*/ 200482 h 1014870"/>
              <a:gd name="connsiteX87" fmla="*/ 940593 w 1002506"/>
              <a:gd name="connsiteY87" fmla="*/ 214770 h 1014870"/>
              <a:gd name="connsiteX88" fmla="*/ 945356 w 1002506"/>
              <a:gd name="connsiteY88" fmla="*/ 221913 h 1014870"/>
              <a:gd name="connsiteX89" fmla="*/ 959643 w 1002506"/>
              <a:gd name="connsiteY89" fmla="*/ 226676 h 1014870"/>
              <a:gd name="connsiteX90" fmla="*/ 964406 w 1002506"/>
              <a:gd name="connsiteY90" fmla="*/ 233820 h 1014870"/>
              <a:gd name="connsiteX91" fmla="*/ 962025 w 1002506"/>
              <a:gd name="connsiteY91" fmla="*/ 243345 h 1014870"/>
              <a:gd name="connsiteX92" fmla="*/ 940593 w 1002506"/>
              <a:gd name="connsiteY92" fmla="*/ 262395 h 1014870"/>
              <a:gd name="connsiteX93" fmla="*/ 933450 w 1002506"/>
              <a:gd name="connsiteY93" fmla="*/ 264776 h 1014870"/>
              <a:gd name="connsiteX94" fmla="*/ 909637 w 1002506"/>
              <a:gd name="connsiteY94" fmla="*/ 293351 h 1014870"/>
              <a:gd name="connsiteX95" fmla="*/ 904875 w 1002506"/>
              <a:gd name="connsiteY95" fmla="*/ 302876 h 1014870"/>
              <a:gd name="connsiteX96" fmla="*/ 902493 w 1002506"/>
              <a:gd name="connsiteY96" fmla="*/ 310020 h 1014870"/>
              <a:gd name="connsiteX97" fmla="*/ 892968 w 1002506"/>
              <a:gd name="connsiteY97" fmla="*/ 324307 h 1014870"/>
              <a:gd name="connsiteX98" fmla="*/ 888206 w 1002506"/>
              <a:gd name="connsiteY98" fmla="*/ 331451 h 1014870"/>
              <a:gd name="connsiteX99" fmla="*/ 883443 w 1002506"/>
              <a:gd name="connsiteY99" fmla="*/ 350501 h 1014870"/>
              <a:gd name="connsiteX100" fmla="*/ 881062 w 1002506"/>
              <a:gd name="connsiteY100" fmla="*/ 376695 h 1014870"/>
              <a:gd name="connsiteX101" fmla="*/ 869156 w 1002506"/>
              <a:gd name="connsiteY101" fmla="*/ 388601 h 1014870"/>
              <a:gd name="connsiteX102" fmla="*/ 862012 w 1002506"/>
              <a:gd name="connsiteY102" fmla="*/ 395745 h 1014870"/>
              <a:gd name="connsiteX103" fmla="*/ 859631 w 1002506"/>
              <a:gd name="connsiteY103" fmla="*/ 402888 h 1014870"/>
              <a:gd name="connsiteX104" fmla="*/ 866775 w 1002506"/>
              <a:gd name="connsiteY104" fmla="*/ 445751 h 1014870"/>
              <a:gd name="connsiteX105" fmla="*/ 869156 w 1002506"/>
              <a:gd name="connsiteY105" fmla="*/ 452895 h 1014870"/>
              <a:gd name="connsiteX106" fmla="*/ 876300 w 1002506"/>
              <a:gd name="connsiteY106" fmla="*/ 467182 h 1014870"/>
              <a:gd name="connsiteX107" fmla="*/ 885825 w 1002506"/>
              <a:gd name="connsiteY107" fmla="*/ 481470 h 1014870"/>
              <a:gd name="connsiteX108" fmla="*/ 897731 w 1002506"/>
              <a:gd name="connsiteY108" fmla="*/ 505282 h 1014870"/>
              <a:gd name="connsiteX109" fmla="*/ 907256 w 1002506"/>
              <a:gd name="connsiteY109" fmla="*/ 521951 h 1014870"/>
              <a:gd name="connsiteX110" fmla="*/ 914400 w 1002506"/>
              <a:gd name="connsiteY110" fmla="*/ 541001 h 1014870"/>
              <a:gd name="connsiteX111" fmla="*/ 916781 w 1002506"/>
              <a:gd name="connsiteY111" fmla="*/ 548145 h 1014870"/>
              <a:gd name="connsiteX112" fmla="*/ 928687 w 1002506"/>
              <a:gd name="connsiteY112" fmla="*/ 562432 h 1014870"/>
              <a:gd name="connsiteX113" fmla="*/ 938212 w 1002506"/>
              <a:gd name="connsiteY113" fmla="*/ 583863 h 1014870"/>
              <a:gd name="connsiteX114" fmla="*/ 942975 w 1002506"/>
              <a:gd name="connsiteY114" fmla="*/ 598151 h 1014870"/>
              <a:gd name="connsiteX115" fmla="*/ 945356 w 1002506"/>
              <a:gd name="connsiteY115" fmla="*/ 605295 h 1014870"/>
              <a:gd name="connsiteX116" fmla="*/ 952500 w 1002506"/>
              <a:gd name="connsiteY116" fmla="*/ 612438 h 1014870"/>
              <a:gd name="connsiteX117" fmla="*/ 950118 w 1002506"/>
              <a:gd name="connsiteY117" fmla="*/ 671970 h 1014870"/>
              <a:gd name="connsiteX118" fmla="*/ 947737 w 1002506"/>
              <a:gd name="connsiteY118" fmla="*/ 691020 h 1014870"/>
              <a:gd name="connsiteX119" fmla="*/ 942975 w 1002506"/>
              <a:gd name="connsiteY119" fmla="*/ 698163 h 1014870"/>
              <a:gd name="connsiteX120" fmla="*/ 935831 w 1002506"/>
              <a:gd name="connsiteY120" fmla="*/ 712451 h 1014870"/>
              <a:gd name="connsiteX121" fmla="*/ 933450 w 1002506"/>
              <a:gd name="connsiteY121" fmla="*/ 724357 h 1014870"/>
              <a:gd name="connsiteX122" fmla="*/ 931068 w 1002506"/>
              <a:gd name="connsiteY122" fmla="*/ 731501 h 1014870"/>
              <a:gd name="connsiteX123" fmla="*/ 921543 w 1002506"/>
              <a:gd name="connsiteY123" fmla="*/ 733882 h 1014870"/>
              <a:gd name="connsiteX124" fmla="*/ 914400 w 1002506"/>
              <a:gd name="connsiteY124" fmla="*/ 738645 h 1014870"/>
              <a:gd name="connsiteX125" fmla="*/ 912018 w 1002506"/>
              <a:gd name="connsiteY125" fmla="*/ 745788 h 1014870"/>
              <a:gd name="connsiteX126" fmla="*/ 916781 w 1002506"/>
              <a:gd name="connsiteY126" fmla="*/ 783888 h 1014870"/>
              <a:gd name="connsiteX127" fmla="*/ 921543 w 1002506"/>
              <a:gd name="connsiteY127" fmla="*/ 791032 h 1014870"/>
              <a:gd name="connsiteX128" fmla="*/ 923925 w 1002506"/>
              <a:gd name="connsiteY128" fmla="*/ 798176 h 1014870"/>
              <a:gd name="connsiteX129" fmla="*/ 928687 w 1002506"/>
              <a:gd name="connsiteY129" fmla="*/ 814845 h 1014870"/>
              <a:gd name="connsiteX130" fmla="*/ 931068 w 1002506"/>
              <a:gd name="connsiteY130" fmla="*/ 841038 h 1014870"/>
              <a:gd name="connsiteX131" fmla="*/ 931068 w 1002506"/>
              <a:gd name="connsiteY131" fmla="*/ 881520 h 1014870"/>
              <a:gd name="connsiteX132" fmla="*/ 923925 w 1002506"/>
              <a:gd name="connsiteY132" fmla="*/ 883901 h 1014870"/>
              <a:gd name="connsiteX133" fmla="*/ 907256 w 1002506"/>
              <a:gd name="connsiteY133" fmla="*/ 886282 h 1014870"/>
              <a:gd name="connsiteX134" fmla="*/ 904875 w 1002506"/>
              <a:gd name="connsiteY134" fmla="*/ 900570 h 1014870"/>
              <a:gd name="connsiteX135" fmla="*/ 900112 w 1002506"/>
              <a:gd name="connsiteY135" fmla="*/ 910095 h 1014870"/>
              <a:gd name="connsiteX136" fmla="*/ 892968 w 1002506"/>
              <a:gd name="connsiteY136" fmla="*/ 924382 h 1014870"/>
              <a:gd name="connsiteX137" fmla="*/ 890587 w 1002506"/>
              <a:gd name="connsiteY137" fmla="*/ 931526 h 1014870"/>
              <a:gd name="connsiteX138" fmla="*/ 883443 w 1002506"/>
              <a:gd name="connsiteY138" fmla="*/ 933907 h 1014870"/>
              <a:gd name="connsiteX139" fmla="*/ 826293 w 1002506"/>
              <a:gd name="connsiteY139" fmla="*/ 936288 h 1014870"/>
              <a:gd name="connsiteX140" fmla="*/ 804862 w 1002506"/>
              <a:gd name="connsiteY140" fmla="*/ 943432 h 1014870"/>
              <a:gd name="connsiteX141" fmla="*/ 785812 w 1002506"/>
              <a:gd name="connsiteY141" fmla="*/ 948195 h 1014870"/>
              <a:gd name="connsiteX142" fmla="*/ 771525 w 1002506"/>
              <a:gd name="connsiteY142" fmla="*/ 957720 h 1014870"/>
              <a:gd name="connsiteX143" fmla="*/ 764381 w 1002506"/>
              <a:gd name="connsiteY143" fmla="*/ 962482 h 1014870"/>
              <a:gd name="connsiteX144" fmla="*/ 757237 w 1002506"/>
              <a:gd name="connsiteY144" fmla="*/ 964863 h 1014870"/>
              <a:gd name="connsiteX145" fmla="*/ 750093 w 1002506"/>
              <a:gd name="connsiteY145" fmla="*/ 969626 h 1014870"/>
              <a:gd name="connsiteX146" fmla="*/ 733425 w 1002506"/>
              <a:gd name="connsiteY146" fmla="*/ 972007 h 1014870"/>
              <a:gd name="connsiteX147" fmla="*/ 728662 w 1002506"/>
              <a:gd name="connsiteY147" fmla="*/ 979151 h 1014870"/>
              <a:gd name="connsiteX148" fmla="*/ 723900 w 1002506"/>
              <a:gd name="connsiteY148" fmla="*/ 995820 h 1014870"/>
              <a:gd name="connsiteX149" fmla="*/ 721518 w 1002506"/>
              <a:gd name="connsiteY149" fmla="*/ 1010107 h 1014870"/>
              <a:gd name="connsiteX150" fmla="*/ 714375 w 1002506"/>
              <a:gd name="connsiteY150" fmla="*/ 1014870 h 1014870"/>
              <a:gd name="connsiteX151" fmla="*/ 695325 w 1002506"/>
              <a:gd name="connsiteY151" fmla="*/ 1012488 h 1014870"/>
              <a:gd name="connsiteX152" fmla="*/ 681037 w 1002506"/>
              <a:gd name="connsiteY152" fmla="*/ 1007726 h 1014870"/>
              <a:gd name="connsiteX153" fmla="*/ 673893 w 1002506"/>
              <a:gd name="connsiteY153" fmla="*/ 1002963 h 1014870"/>
              <a:gd name="connsiteX154" fmla="*/ 640556 w 1002506"/>
              <a:gd name="connsiteY154" fmla="*/ 1000582 h 1014870"/>
              <a:gd name="connsiteX155" fmla="*/ 638175 w 1002506"/>
              <a:gd name="connsiteY155" fmla="*/ 914857 h 1014870"/>
              <a:gd name="connsiteX156" fmla="*/ 635793 w 1002506"/>
              <a:gd name="connsiteY156" fmla="*/ 905332 h 1014870"/>
              <a:gd name="connsiteX157" fmla="*/ 633412 w 1002506"/>
              <a:gd name="connsiteY157" fmla="*/ 893426 h 1014870"/>
              <a:gd name="connsiteX158" fmla="*/ 616743 w 1002506"/>
              <a:gd name="connsiteY158" fmla="*/ 871995 h 1014870"/>
              <a:gd name="connsiteX159" fmla="*/ 609600 w 1002506"/>
              <a:gd name="connsiteY159" fmla="*/ 867232 h 1014870"/>
              <a:gd name="connsiteX160" fmla="*/ 595312 w 1002506"/>
              <a:gd name="connsiteY160" fmla="*/ 862470 h 1014870"/>
              <a:gd name="connsiteX161" fmla="*/ 588168 w 1002506"/>
              <a:gd name="connsiteY161" fmla="*/ 860088 h 1014870"/>
              <a:gd name="connsiteX162" fmla="*/ 578643 w 1002506"/>
              <a:gd name="connsiteY162" fmla="*/ 862470 h 1014870"/>
              <a:gd name="connsiteX163" fmla="*/ 573881 w 1002506"/>
              <a:gd name="connsiteY163" fmla="*/ 898188 h 1014870"/>
              <a:gd name="connsiteX164" fmla="*/ 576262 w 1002506"/>
              <a:gd name="connsiteY164" fmla="*/ 910095 h 1014870"/>
              <a:gd name="connsiteX165" fmla="*/ 573881 w 1002506"/>
              <a:gd name="connsiteY165" fmla="*/ 926763 h 1014870"/>
              <a:gd name="connsiteX166" fmla="*/ 552450 w 1002506"/>
              <a:gd name="connsiteY166" fmla="*/ 929145 h 1014870"/>
              <a:gd name="connsiteX167" fmla="*/ 538162 w 1002506"/>
              <a:gd name="connsiteY167" fmla="*/ 933907 h 1014870"/>
              <a:gd name="connsiteX168" fmla="*/ 531018 w 1002506"/>
              <a:gd name="connsiteY168" fmla="*/ 938670 h 1014870"/>
              <a:gd name="connsiteX169" fmla="*/ 516731 w 1002506"/>
              <a:gd name="connsiteY169" fmla="*/ 943432 h 1014870"/>
              <a:gd name="connsiteX170" fmla="*/ 500062 w 1002506"/>
              <a:gd name="connsiteY170" fmla="*/ 952957 h 1014870"/>
              <a:gd name="connsiteX171" fmla="*/ 485775 w 1002506"/>
              <a:gd name="connsiteY171" fmla="*/ 957720 h 1014870"/>
              <a:gd name="connsiteX172" fmla="*/ 481012 w 1002506"/>
              <a:gd name="connsiteY172" fmla="*/ 964863 h 1014870"/>
              <a:gd name="connsiteX173" fmla="*/ 476250 w 1002506"/>
              <a:gd name="connsiteY173" fmla="*/ 976770 h 1014870"/>
              <a:gd name="connsiteX174" fmla="*/ 469106 w 1002506"/>
              <a:gd name="connsiteY174" fmla="*/ 979151 h 1014870"/>
              <a:gd name="connsiteX175" fmla="*/ 450056 w 1002506"/>
              <a:gd name="connsiteY175" fmla="*/ 983913 h 1014870"/>
              <a:gd name="connsiteX176" fmla="*/ 442912 w 1002506"/>
              <a:gd name="connsiteY176" fmla="*/ 988676 h 1014870"/>
              <a:gd name="connsiteX177" fmla="*/ 426243 w 1002506"/>
              <a:gd name="connsiteY177" fmla="*/ 995820 h 1014870"/>
              <a:gd name="connsiteX178" fmla="*/ 404812 w 1002506"/>
              <a:gd name="connsiteY178" fmla="*/ 993438 h 1014870"/>
              <a:gd name="connsiteX179" fmla="*/ 397668 w 1002506"/>
              <a:gd name="connsiteY179" fmla="*/ 988676 h 1014870"/>
              <a:gd name="connsiteX180" fmla="*/ 390525 w 1002506"/>
              <a:gd name="connsiteY180" fmla="*/ 979151 h 1014870"/>
              <a:gd name="connsiteX181" fmla="*/ 381000 w 1002506"/>
              <a:gd name="connsiteY181" fmla="*/ 964863 h 1014870"/>
              <a:gd name="connsiteX182" fmla="*/ 373856 w 1002506"/>
              <a:gd name="connsiteY182" fmla="*/ 960101 h 1014870"/>
              <a:gd name="connsiteX183" fmla="*/ 359568 w 1002506"/>
              <a:gd name="connsiteY183" fmla="*/ 948195 h 1014870"/>
              <a:gd name="connsiteX184" fmla="*/ 352425 w 1002506"/>
              <a:gd name="connsiteY184" fmla="*/ 945813 h 1014870"/>
              <a:gd name="connsiteX185" fmla="*/ 328612 w 1002506"/>
              <a:gd name="connsiteY185" fmla="*/ 931526 h 1014870"/>
              <a:gd name="connsiteX186" fmla="*/ 321468 w 1002506"/>
              <a:gd name="connsiteY186" fmla="*/ 926763 h 1014870"/>
              <a:gd name="connsiteX187" fmla="*/ 300037 w 1002506"/>
              <a:gd name="connsiteY187" fmla="*/ 907713 h 1014870"/>
              <a:gd name="connsiteX188" fmla="*/ 292893 w 1002506"/>
              <a:gd name="connsiteY188" fmla="*/ 905332 h 1014870"/>
              <a:gd name="connsiteX189" fmla="*/ 271462 w 1002506"/>
              <a:gd name="connsiteY189" fmla="*/ 914857 h 1014870"/>
              <a:gd name="connsiteX190" fmla="*/ 259556 w 1002506"/>
              <a:gd name="connsiteY190" fmla="*/ 931526 h 1014870"/>
              <a:gd name="connsiteX191" fmla="*/ 252412 w 1002506"/>
              <a:gd name="connsiteY191" fmla="*/ 933907 h 1014870"/>
              <a:gd name="connsiteX192" fmla="*/ 226218 w 1002506"/>
              <a:gd name="connsiteY192" fmla="*/ 941051 h 1014870"/>
              <a:gd name="connsiteX193" fmla="*/ 116681 w 1002506"/>
              <a:gd name="connsiteY193" fmla="*/ 938670 h 1014870"/>
              <a:gd name="connsiteX194" fmla="*/ 64293 w 1002506"/>
              <a:gd name="connsiteY194" fmla="*/ 931526 h 1014870"/>
              <a:gd name="connsiteX195" fmla="*/ 57150 w 1002506"/>
              <a:gd name="connsiteY195" fmla="*/ 917238 h 1014870"/>
              <a:gd name="connsiteX196" fmla="*/ 52387 w 1002506"/>
              <a:gd name="connsiteY196" fmla="*/ 910095 h 1014870"/>
              <a:gd name="connsiteX197" fmla="*/ 40481 w 1002506"/>
              <a:gd name="connsiteY197" fmla="*/ 888663 h 1014870"/>
              <a:gd name="connsiteX198" fmla="*/ 33337 w 1002506"/>
              <a:gd name="connsiteY198" fmla="*/ 883901 h 1014870"/>
              <a:gd name="connsiteX199" fmla="*/ 28575 w 1002506"/>
              <a:gd name="connsiteY199" fmla="*/ 874376 h 1014870"/>
              <a:gd name="connsiteX200" fmla="*/ 23812 w 1002506"/>
              <a:gd name="connsiteY200" fmla="*/ 867232 h 1014870"/>
              <a:gd name="connsiteX201" fmla="*/ 21431 w 1002506"/>
              <a:gd name="connsiteY201" fmla="*/ 860088 h 1014870"/>
              <a:gd name="connsiteX202" fmla="*/ 16668 w 1002506"/>
              <a:gd name="connsiteY202" fmla="*/ 826751 h 1014870"/>
              <a:gd name="connsiteX203" fmla="*/ 14287 w 1002506"/>
              <a:gd name="connsiteY203" fmla="*/ 817226 h 1014870"/>
              <a:gd name="connsiteX204" fmla="*/ 7143 w 1002506"/>
              <a:gd name="connsiteY204" fmla="*/ 807701 h 1014870"/>
              <a:gd name="connsiteX205" fmla="*/ 0 w 1002506"/>
              <a:gd name="connsiteY205" fmla="*/ 788651 h 1014870"/>
              <a:gd name="connsiteX206" fmla="*/ 2381 w 1002506"/>
              <a:gd name="connsiteY206" fmla="*/ 752932 h 1014870"/>
              <a:gd name="connsiteX207" fmla="*/ 7143 w 1002506"/>
              <a:gd name="connsiteY207" fmla="*/ 745788 h 1014870"/>
              <a:gd name="connsiteX208" fmla="*/ 21431 w 1002506"/>
              <a:gd name="connsiteY208" fmla="*/ 741026 h 1014870"/>
              <a:gd name="connsiteX209" fmla="*/ 38100 w 1002506"/>
              <a:gd name="connsiteY209" fmla="*/ 733882 h 1014870"/>
              <a:gd name="connsiteX210" fmla="*/ 52387 w 1002506"/>
              <a:gd name="connsiteY210" fmla="*/ 721976 h 1014870"/>
              <a:gd name="connsiteX211" fmla="*/ 61912 w 1002506"/>
              <a:gd name="connsiteY211" fmla="*/ 707688 h 1014870"/>
              <a:gd name="connsiteX212" fmla="*/ 64293 w 1002506"/>
              <a:gd name="connsiteY212" fmla="*/ 693401 h 1014870"/>
              <a:gd name="connsiteX213" fmla="*/ 66675 w 1002506"/>
              <a:gd name="connsiteY213" fmla="*/ 686257 h 1014870"/>
              <a:gd name="connsiteX214" fmla="*/ 64293 w 1002506"/>
              <a:gd name="connsiteY214" fmla="*/ 648157 h 1014870"/>
              <a:gd name="connsiteX215" fmla="*/ 71437 w 1002506"/>
              <a:gd name="connsiteY215" fmla="*/ 612438 h 10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002506" h="1014870">
                <a:moveTo>
                  <a:pt x="71437" y="612438"/>
                </a:moveTo>
                <a:cubicBezTo>
                  <a:pt x="74215" y="607279"/>
                  <a:pt x="77666" y="615883"/>
                  <a:pt x="80962" y="617201"/>
                </a:cubicBezTo>
                <a:cubicBezTo>
                  <a:pt x="85623" y="619065"/>
                  <a:pt x="95250" y="621963"/>
                  <a:pt x="95250" y="621963"/>
                </a:cubicBezTo>
                <a:cubicBezTo>
                  <a:pt x="104775" y="621169"/>
                  <a:pt x="114590" y="622045"/>
                  <a:pt x="123825" y="619582"/>
                </a:cubicBezTo>
                <a:cubicBezTo>
                  <a:pt x="127079" y="618714"/>
                  <a:pt x="128901" y="615096"/>
                  <a:pt x="130968" y="612438"/>
                </a:cubicBezTo>
                <a:cubicBezTo>
                  <a:pt x="134482" y="607920"/>
                  <a:pt x="138683" y="603581"/>
                  <a:pt x="140493" y="598151"/>
                </a:cubicBezTo>
                <a:cubicBezTo>
                  <a:pt x="141287" y="595770"/>
                  <a:pt x="142185" y="593421"/>
                  <a:pt x="142875" y="591007"/>
                </a:cubicBezTo>
                <a:cubicBezTo>
                  <a:pt x="143774" y="587860"/>
                  <a:pt x="143967" y="584490"/>
                  <a:pt x="145256" y="581482"/>
                </a:cubicBezTo>
                <a:cubicBezTo>
                  <a:pt x="146383" y="578851"/>
                  <a:pt x="148431" y="576719"/>
                  <a:pt x="150018" y="574338"/>
                </a:cubicBezTo>
                <a:cubicBezTo>
                  <a:pt x="149224" y="559257"/>
                  <a:pt x="148945" y="544140"/>
                  <a:pt x="147637" y="529095"/>
                </a:cubicBezTo>
                <a:cubicBezTo>
                  <a:pt x="147595" y="528615"/>
                  <a:pt x="144030" y="513869"/>
                  <a:pt x="142875" y="512426"/>
                </a:cubicBezTo>
                <a:cubicBezTo>
                  <a:pt x="141087" y="510191"/>
                  <a:pt x="138346" y="508825"/>
                  <a:pt x="135731" y="507663"/>
                </a:cubicBezTo>
                <a:cubicBezTo>
                  <a:pt x="118915" y="500189"/>
                  <a:pt x="111420" y="502130"/>
                  <a:pt x="90487" y="500520"/>
                </a:cubicBezTo>
                <a:cubicBezTo>
                  <a:pt x="84137" y="498932"/>
                  <a:pt x="71845" y="502290"/>
                  <a:pt x="71437" y="495757"/>
                </a:cubicBezTo>
                <a:cubicBezTo>
                  <a:pt x="68804" y="453618"/>
                  <a:pt x="71551" y="470135"/>
                  <a:pt x="66675" y="445751"/>
                </a:cubicBezTo>
                <a:cubicBezTo>
                  <a:pt x="67469" y="443370"/>
                  <a:pt x="67281" y="440382"/>
                  <a:pt x="69056" y="438607"/>
                </a:cubicBezTo>
                <a:cubicBezTo>
                  <a:pt x="70831" y="436832"/>
                  <a:pt x="73690" y="436226"/>
                  <a:pt x="76200" y="436226"/>
                </a:cubicBezTo>
                <a:cubicBezTo>
                  <a:pt x="86549" y="436226"/>
                  <a:pt x="96837" y="437813"/>
                  <a:pt x="107156" y="438607"/>
                </a:cubicBezTo>
                <a:cubicBezTo>
                  <a:pt x="121399" y="442167"/>
                  <a:pt x="120787" y="443154"/>
                  <a:pt x="140493" y="438607"/>
                </a:cubicBezTo>
                <a:cubicBezTo>
                  <a:pt x="143282" y="437964"/>
                  <a:pt x="145256" y="435432"/>
                  <a:pt x="147637" y="433845"/>
                </a:cubicBezTo>
                <a:cubicBezTo>
                  <a:pt x="149225" y="431464"/>
                  <a:pt x="151120" y="429261"/>
                  <a:pt x="152400" y="426701"/>
                </a:cubicBezTo>
                <a:cubicBezTo>
                  <a:pt x="154108" y="423286"/>
                  <a:pt x="156399" y="413082"/>
                  <a:pt x="157162" y="410032"/>
                </a:cubicBezTo>
                <a:cubicBezTo>
                  <a:pt x="156368" y="402095"/>
                  <a:pt x="154781" y="394197"/>
                  <a:pt x="154781" y="386220"/>
                </a:cubicBezTo>
                <a:cubicBezTo>
                  <a:pt x="154781" y="380607"/>
                  <a:pt x="154883" y="374680"/>
                  <a:pt x="157162" y="369551"/>
                </a:cubicBezTo>
                <a:cubicBezTo>
                  <a:pt x="158324" y="366936"/>
                  <a:pt x="161746" y="366068"/>
                  <a:pt x="164306" y="364788"/>
                </a:cubicBezTo>
                <a:cubicBezTo>
                  <a:pt x="173467" y="360208"/>
                  <a:pt x="190956" y="360634"/>
                  <a:pt x="197643" y="360026"/>
                </a:cubicBezTo>
                <a:cubicBezTo>
                  <a:pt x="205599" y="336159"/>
                  <a:pt x="199978" y="355498"/>
                  <a:pt x="204787" y="331451"/>
                </a:cubicBezTo>
                <a:cubicBezTo>
                  <a:pt x="205015" y="330313"/>
                  <a:pt x="208251" y="316730"/>
                  <a:pt x="209550" y="314782"/>
                </a:cubicBezTo>
                <a:cubicBezTo>
                  <a:pt x="213219" y="309279"/>
                  <a:pt x="218563" y="306391"/>
                  <a:pt x="223837" y="302876"/>
                </a:cubicBezTo>
                <a:cubicBezTo>
                  <a:pt x="227633" y="297182"/>
                  <a:pt x="229912" y="292753"/>
                  <a:pt x="235743" y="288588"/>
                </a:cubicBezTo>
                <a:cubicBezTo>
                  <a:pt x="238631" y="286525"/>
                  <a:pt x="242093" y="285413"/>
                  <a:pt x="245268" y="283826"/>
                </a:cubicBezTo>
                <a:cubicBezTo>
                  <a:pt x="246856" y="281445"/>
                  <a:pt x="248199" y="278881"/>
                  <a:pt x="250031" y="276682"/>
                </a:cubicBezTo>
                <a:cubicBezTo>
                  <a:pt x="252187" y="274095"/>
                  <a:pt x="255669" y="272550"/>
                  <a:pt x="257175" y="269538"/>
                </a:cubicBezTo>
                <a:cubicBezTo>
                  <a:pt x="258985" y="265918"/>
                  <a:pt x="258574" y="261558"/>
                  <a:pt x="259556" y="257632"/>
                </a:cubicBezTo>
                <a:cubicBezTo>
                  <a:pt x="260165" y="255197"/>
                  <a:pt x="261247" y="252902"/>
                  <a:pt x="261937" y="250488"/>
                </a:cubicBezTo>
                <a:cubicBezTo>
                  <a:pt x="267906" y="229593"/>
                  <a:pt x="260998" y="250920"/>
                  <a:pt x="266700" y="233820"/>
                </a:cubicBezTo>
                <a:cubicBezTo>
                  <a:pt x="265906" y="210801"/>
                  <a:pt x="266285" y="187712"/>
                  <a:pt x="264318" y="164763"/>
                </a:cubicBezTo>
                <a:cubicBezTo>
                  <a:pt x="263889" y="159761"/>
                  <a:pt x="261143" y="155238"/>
                  <a:pt x="259556" y="150476"/>
                </a:cubicBezTo>
                <a:lnTo>
                  <a:pt x="257175" y="143332"/>
                </a:lnTo>
                <a:cubicBezTo>
                  <a:pt x="258762" y="140951"/>
                  <a:pt x="259702" y="137976"/>
                  <a:pt x="261937" y="136188"/>
                </a:cubicBezTo>
                <a:cubicBezTo>
                  <a:pt x="263897" y="134620"/>
                  <a:pt x="266836" y="134929"/>
                  <a:pt x="269081" y="133807"/>
                </a:cubicBezTo>
                <a:cubicBezTo>
                  <a:pt x="271641" y="132527"/>
                  <a:pt x="273844" y="130632"/>
                  <a:pt x="276225" y="129045"/>
                </a:cubicBezTo>
                <a:cubicBezTo>
                  <a:pt x="276988" y="125995"/>
                  <a:pt x="279279" y="115791"/>
                  <a:pt x="280987" y="112376"/>
                </a:cubicBezTo>
                <a:cubicBezTo>
                  <a:pt x="282267" y="109816"/>
                  <a:pt x="284162" y="107613"/>
                  <a:pt x="285750" y="105232"/>
                </a:cubicBezTo>
                <a:cubicBezTo>
                  <a:pt x="284956" y="92532"/>
                  <a:pt x="283368" y="79857"/>
                  <a:pt x="283368" y="67132"/>
                </a:cubicBezTo>
                <a:cubicBezTo>
                  <a:pt x="283368" y="51672"/>
                  <a:pt x="285676" y="56748"/>
                  <a:pt x="288131" y="45701"/>
                </a:cubicBezTo>
                <a:cubicBezTo>
                  <a:pt x="289178" y="40988"/>
                  <a:pt x="288353" y="35732"/>
                  <a:pt x="290512" y="31413"/>
                </a:cubicBezTo>
                <a:cubicBezTo>
                  <a:pt x="292775" y="26886"/>
                  <a:pt x="310829" y="22259"/>
                  <a:pt x="311943" y="21888"/>
                </a:cubicBezTo>
                <a:lnTo>
                  <a:pt x="319087" y="19507"/>
                </a:lnTo>
                <a:lnTo>
                  <a:pt x="338137" y="24270"/>
                </a:lnTo>
                <a:cubicBezTo>
                  <a:pt x="341312" y="25064"/>
                  <a:pt x="344557" y="25616"/>
                  <a:pt x="347662" y="26651"/>
                </a:cubicBezTo>
                <a:cubicBezTo>
                  <a:pt x="357344" y="29878"/>
                  <a:pt x="371182" y="34895"/>
                  <a:pt x="381000" y="36176"/>
                </a:cubicBezTo>
                <a:cubicBezTo>
                  <a:pt x="392832" y="37719"/>
                  <a:pt x="404812" y="37763"/>
                  <a:pt x="416718" y="38557"/>
                </a:cubicBezTo>
                <a:cubicBezTo>
                  <a:pt x="437356" y="37763"/>
                  <a:pt x="458016" y="37425"/>
                  <a:pt x="478631" y="36176"/>
                </a:cubicBezTo>
                <a:cubicBezTo>
                  <a:pt x="484233" y="35836"/>
                  <a:pt x="489701" y="34181"/>
                  <a:pt x="495300" y="33795"/>
                </a:cubicBezTo>
                <a:cubicBezTo>
                  <a:pt x="512739" y="32592"/>
                  <a:pt x="530225" y="32207"/>
                  <a:pt x="547687" y="31413"/>
                </a:cubicBezTo>
                <a:cubicBezTo>
                  <a:pt x="550068" y="29826"/>
                  <a:pt x="553314" y="29078"/>
                  <a:pt x="554831" y="26651"/>
                </a:cubicBezTo>
                <a:cubicBezTo>
                  <a:pt x="557492" y="22394"/>
                  <a:pt x="554830" y="13950"/>
                  <a:pt x="559593" y="12363"/>
                </a:cubicBezTo>
                <a:lnTo>
                  <a:pt x="573881" y="7601"/>
                </a:lnTo>
                <a:cubicBezTo>
                  <a:pt x="604119" y="9927"/>
                  <a:pt x="609725" y="0"/>
                  <a:pt x="602456" y="26651"/>
                </a:cubicBezTo>
                <a:cubicBezTo>
                  <a:pt x="601522" y="30076"/>
                  <a:pt x="599281" y="33001"/>
                  <a:pt x="597693" y="36176"/>
                </a:cubicBezTo>
                <a:cubicBezTo>
                  <a:pt x="602456" y="37763"/>
                  <a:pt x="607804" y="38153"/>
                  <a:pt x="611981" y="40938"/>
                </a:cubicBezTo>
                <a:cubicBezTo>
                  <a:pt x="614362" y="42526"/>
                  <a:pt x="616364" y="44948"/>
                  <a:pt x="619125" y="45701"/>
                </a:cubicBezTo>
                <a:cubicBezTo>
                  <a:pt x="625299" y="47385"/>
                  <a:pt x="631863" y="47030"/>
                  <a:pt x="638175" y="48082"/>
                </a:cubicBezTo>
                <a:cubicBezTo>
                  <a:pt x="646159" y="49413"/>
                  <a:pt x="653974" y="51700"/>
                  <a:pt x="661987" y="52845"/>
                </a:cubicBezTo>
                <a:cubicBezTo>
                  <a:pt x="670666" y="54085"/>
                  <a:pt x="679474" y="54202"/>
                  <a:pt x="688181" y="55226"/>
                </a:cubicBezTo>
                <a:cubicBezTo>
                  <a:pt x="692976" y="55790"/>
                  <a:pt x="697706" y="56813"/>
                  <a:pt x="702468" y="57607"/>
                </a:cubicBezTo>
                <a:cubicBezTo>
                  <a:pt x="704849" y="59195"/>
                  <a:pt x="707052" y="61090"/>
                  <a:pt x="709612" y="62370"/>
                </a:cubicBezTo>
                <a:cubicBezTo>
                  <a:pt x="715789" y="65459"/>
                  <a:pt x="724949" y="65913"/>
                  <a:pt x="731043" y="67132"/>
                </a:cubicBezTo>
                <a:cubicBezTo>
                  <a:pt x="760058" y="72935"/>
                  <a:pt x="708448" y="67371"/>
                  <a:pt x="776287" y="71895"/>
                </a:cubicBezTo>
                <a:cubicBezTo>
                  <a:pt x="779462" y="72689"/>
                  <a:pt x="782603" y="73634"/>
                  <a:pt x="785812" y="74276"/>
                </a:cubicBezTo>
                <a:cubicBezTo>
                  <a:pt x="794069" y="75927"/>
                  <a:pt x="808765" y="77895"/>
                  <a:pt x="816768" y="79038"/>
                </a:cubicBezTo>
                <a:cubicBezTo>
                  <a:pt x="851114" y="90490"/>
                  <a:pt x="804314" y="75648"/>
                  <a:pt x="904875" y="83801"/>
                </a:cubicBezTo>
                <a:cubicBezTo>
                  <a:pt x="907727" y="84032"/>
                  <a:pt x="909388" y="87436"/>
                  <a:pt x="912018" y="88563"/>
                </a:cubicBezTo>
                <a:cubicBezTo>
                  <a:pt x="915026" y="89852"/>
                  <a:pt x="918522" y="89686"/>
                  <a:pt x="921543" y="90945"/>
                </a:cubicBezTo>
                <a:cubicBezTo>
                  <a:pt x="928096" y="93676"/>
                  <a:pt x="933705" y="98748"/>
                  <a:pt x="940593" y="100470"/>
                </a:cubicBezTo>
                <a:cubicBezTo>
                  <a:pt x="952553" y="103460"/>
                  <a:pt x="947013" y="101816"/>
                  <a:pt x="957262" y="105232"/>
                </a:cubicBezTo>
                <a:lnTo>
                  <a:pt x="971550" y="119520"/>
                </a:lnTo>
                <a:cubicBezTo>
                  <a:pt x="973931" y="121901"/>
                  <a:pt x="975891" y="124795"/>
                  <a:pt x="978693" y="126663"/>
                </a:cubicBezTo>
                <a:lnTo>
                  <a:pt x="992981" y="136188"/>
                </a:lnTo>
                <a:cubicBezTo>
                  <a:pt x="994568" y="139363"/>
                  <a:pt x="996425" y="142417"/>
                  <a:pt x="997743" y="145713"/>
                </a:cubicBezTo>
                <a:cubicBezTo>
                  <a:pt x="999607" y="150374"/>
                  <a:pt x="1002506" y="160001"/>
                  <a:pt x="1002506" y="160001"/>
                </a:cubicBezTo>
                <a:cubicBezTo>
                  <a:pt x="1001712" y="165557"/>
                  <a:pt x="1002210" y="171459"/>
                  <a:pt x="1000125" y="176670"/>
                </a:cubicBezTo>
                <a:cubicBezTo>
                  <a:pt x="998874" y="179797"/>
                  <a:pt x="995783" y="181945"/>
                  <a:pt x="992981" y="183813"/>
                </a:cubicBezTo>
                <a:cubicBezTo>
                  <a:pt x="988444" y="186837"/>
                  <a:pt x="970587" y="188373"/>
                  <a:pt x="969168" y="188576"/>
                </a:cubicBezTo>
                <a:cubicBezTo>
                  <a:pt x="951213" y="194561"/>
                  <a:pt x="972650" y="185791"/>
                  <a:pt x="957262" y="198101"/>
                </a:cubicBezTo>
                <a:cubicBezTo>
                  <a:pt x="955302" y="199669"/>
                  <a:pt x="952499" y="199688"/>
                  <a:pt x="950118" y="200482"/>
                </a:cubicBezTo>
                <a:cubicBezTo>
                  <a:pt x="946943" y="205245"/>
                  <a:pt x="937417" y="210008"/>
                  <a:pt x="940593" y="214770"/>
                </a:cubicBezTo>
                <a:cubicBezTo>
                  <a:pt x="942181" y="217151"/>
                  <a:pt x="942929" y="220396"/>
                  <a:pt x="945356" y="221913"/>
                </a:cubicBezTo>
                <a:cubicBezTo>
                  <a:pt x="949613" y="224574"/>
                  <a:pt x="959643" y="226676"/>
                  <a:pt x="959643" y="226676"/>
                </a:cubicBezTo>
                <a:cubicBezTo>
                  <a:pt x="961231" y="229057"/>
                  <a:pt x="964001" y="230987"/>
                  <a:pt x="964406" y="233820"/>
                </a:cubicBezTo>
                <a:cubicBezTo>
                  <a:pt x="964869" y="237060"/>
                  <a:pt x="963902" y="240664"/>
                  <a:pt x="962025" y="243345"/>
                </a:cubicBezTo>
                <a:cubicBezTo>
                  <a:pt x="958628" y="248198"/>
                  <a:pt x="947853" y="258765"/>
                  <a:pt x="940593" y="262395"/>
                </a:cubicBezTo>
                <a:cubicBezTo>
                  <a:pt x="938348" y="263517"/>
                  <a:pt x="935831" y="263982"/>
                  <a:pt x="933450" y="264776"/>
                </a:cubicBezTo>
                <a:cubicBezTo>
                  <a:pt x="922917" y="275309"/>
                  <a:pt x="916267" y="280089"/>
                  <a:pt x="909637" y="293351"/>
                </a:cubicBezTo>
                <a:cubicBezTo>
                  <a:pt x="908050" y="296526"/>
                  <a:pt x="906273" y="299613"/>
                  <a:pt x="904875" y="302876"/>
                </a:cubicBezTo>
                <a:cubicBezTo>
                  <a:pt x="903886" y="305183"/>
                  <a:pt x="903712" y="307826"/>
                  <a:pt x="902493" y="310020"/>
                </a:cubicBezTo>
                <a:cubicBezTo>
                  <a:pt x="899713" y="315023"/>
                  <a:pt x="896143" y="319545"/>
                  <a:pt x="892968" y="324307"/>
                </a:cubicBezTo>
                <a:cubicBezTo>
                  <a:pt x="891381" y="326688"/>
                  <a:pt x="889111" y="328736"/>
                  <a:pt x="888206" y="331451"/>
                </a:cubicBezTo>
                <a:cubicBezTo>
                  <a:pt x="884545" y="342435"/>
                  <a:pt x="886317" y="336134"/>
                  <a:pt x="883443" y="350501"/>
                </a:cubicBezTo>
                <a:cubicBezTo>
                  <a:pt x="882649" y="359232"/>
                  <a:pt x="882899" y="368122"/>
                  <a:pt x="881062" y="376695"/>
                </a:cubicBezTo>
                <a:cubicBezTo>
                  <a:pt x="879544" y="383780"/>
                  <a:pt x="873849" y="384690"/>
                  <a:pt x="869156" y="388601"/>
                </a:cubicBezTo>
                <a:cubicBezTo>
                  <a:pt x="866569" y="390757"/>
                  <a:pt x="864393" y="393364"/>
                  <a:pt x="862012" y="395745"/>
                </a:cubicBezTo>
                <a:cubicBezTo>
                  <a:pt x="861218" y="398126"/>
                  <a:pt x="859631" y="400378"/>
                  <a:pt x="859631" y="402888"/>
                </a:cubicBezTo>
                <a:cubicBezTo>
                  <a:pt x="859631" y="428075"/>
                  <a:pt x="860459" y="426803"/>
                  <a:pt x="866775" y="445751"/>
                </a:cubicBezTo>
                <a:cubicBezTo>
                  <a:pt x="867569" y="448132"/>
                  <a:pt x="867764" y="450806"/>
                  <a:pt x="869156" y="452895"/>
                </a:cubicBezTo>
                <a:cubicBezTo>
                  <a:pt x="890292" y="484599"/>
                  <a:pt x="859871" y="437610"/>
                  <a:pt x="876300" y="467182"/>
                </a:cubicBezTo>
                <a:cubicBezTo>
                  <a:pt x="879080" y="472186"/>
                  <a:pt x="885825" y="481470"/>
                  <a:pt x="885825" y="481470"/>
                </a:cubicBezTo>
                <a:cubicBezTo>
                  <a:pt x="891216" y="503035"/>
                  <a:pt x="883554" y="476926"/>
                  <a:pt x="897731" y="505282"/>
                </a:cubicBezTo>
                <a:cubicBezTo>
                  <a:pt x="903773" y="517367"/>
                  <a:pt x="900524" y="511854"/>
                  <a:pt x="907256" y="521951"/>
                </a:cubicBezTo>
                <a:cubicBezTo>
                  <a:pt x="911646" y="539514"/>
                  <a:pt x="906928" y="523566"/>
                  <a:pt x="914400" y="541001"/>
                </a:cubicBezTo>
                <a:cubicBezTo>
                  <a:pt x="915389" y="543308"/>
                  <a:pt x="915389" y="546056"/>
                  <a:pt x="916781" y="548145"/>
                </a:cubicBezTo>
                <a:cubicBezTo>
                  <a:pt x="924262" y="559367"/>
                  <a:pt x="923490" y="550739"/>
                  <a:pt x="928687" y="562432"/>
                </a:cubicBezTo>
                <a:cubicBezTo>
                  <a:pt x="940020" y="587933"/>
                  <a:pt x="927436" y="567699"/>
                  <a:pt x="938212" y="583863"/>
                </a:cubicBezTo>
                <a:lnTo>
                  <a:pt x="942975" y="598151"/>
                </a:lnTo>
                <a:cubicBezTo>
                  <a:pt x="943769" y="600532"/>
                  <a:pt x="943581" y="603520"/>
                  <a:pt x="945356" y="605295"/>
                </a:cubicBezTo>
                <a:lnTo>
                  <a:pt x="952500" y="612438"/>
                </a:lnTo>
                <a:cubicBezTo>
                  <a:pt x="951706" y="632282"/>
                  <a:pt x="951320" y="652147"/>
                  <a:pt x="950118" y="671970"/>
                </a:cubicBezTo>
                <a:cubicBezTo>
                  <a:pt x="949731" y="678358"/>
                  <a:pt x="949421" y="684846"/>
                  <a:pt x="947737" y="691020"/>
                </a:cubicBezTo>
                <a:cubicBezTo>
                  <a:pt x="946984" y="693781"/>
                  <a:pt x="944255" y="695604"/>
                  <a:pt x="942975" y="698163"/>
                </a:cubicBezTo>
                <a:cubicBezTo>
                  <a:pt x="933113" y="717885"/>
                  <a:pt x="949481" y="691973"/>
                  <a:pt x="935831" y="712451"/>
                </a:cubicBezTo>
                <a:cubicBezTo>
                  <a:pt x="935037" y="716420"/>
                  <a:pt x="934432" y="720431"/>
                  <a:pt x="933450" y="724357"/>
                </a:cubicBezTo>
                <a:cubicBezTo>
                  <a:pt x="932841" y="726792"/>
                  <a:pt x="933028" y="729933"/>
                  <a:pt x="931068" y="731501"/>
                </a:cubicBezTo>
                <a:cubicBezTo>
                  <a:pt x="928512" y="733545"/>
                  <a:pt x="924718" y="733088"/>
                  <a:pt x="921543" y="733882"/>
                </a:cubicBezTo>
                <a:cubicBezTo>
                  <a:pt x="919162" y="735470"/>
                  <a:pt x="916188" y="736410"/>
                  <a:pt x="914400" y="738645"/>
                </a:cubicBezTo>
                <a:cubicBezTo>
                  <a:pt x="912832" y="740605"/>
                  <a:pt x="912018" y="743278"/>
                  <a:pt x="912018" y="745788"/>
                </a:cubicBezTo>
                <a:cubicBezTo>
                  <a:pt x="912018" y="750787"/>
                  <a:pt x="911752" y="773828"/>
                  <a:pt x="916781" y="783888"/>
                </a:cubicBezTo>
                <a:cubicBezTo>
                  <a:pt x="918061" y="786448"/>
                  <a:pt x="920263" y="788472"/>
                  <a:pt x="921543" y="791032"/>
                </a:cubicBezTo>
                <a:cubicBezTo>
                  <a:pt x="922666" y="793277"/>
                  <a:pt x="923204" y="795772"/>
                  <a:pt x="923925" y="798176"/>
                </a:cubicBezTo>
                <a:cubicBezTo>
                  <a:pt x="925585" y="803711"/>
                  <a:pt x="927100" y="809289"/>
                  <a:pt x="928687" y="814845"/>
                </a:cubicBezTo>
                <a:cubicBezTo>
                  <a:pt x="929481" y="823576"/>
                  <a:pt x="929828" y="832359"/>
                  <a:pt x="931068" y="841038"/>
                </a:cubicBezTo>
                <a:cubicBezTo>
                  <a:pt x="934226" y="863143"/>
                  <a:pt x="945824" y="826185"/>
                  <a:pt x="931068" y="881520"/>
                </a:cubicBezTo>
                <a:cubicBezTo>
                  <a:pt x="930421" y="883945"/>
                  <a:pt x="926386" y="883409"/>
                  <a:pt x="923925" y="883901"/>
                </a:cubicBezTo>
                <a:cubicBezTo>
                  <a:pt x="918421" y="885002"/>
                  <a:pt x="912812" y="885488"/>
                  <a:pt x="907256" y="886282"/>
                </a:cubicBezTo>
                <a:cubicBezTo>
                  <a:pt x="906462" y="891045"/>
                  <a:pt x="906262" y="895945"/>
                  <a:pt x="904875" y="900570"/>
                </a:cubicBezTo>
                <a:cubicBezTo>
                  <a:pt x="903855" y="903970"/>
                  <a:pt x="901510" y="906832"/>
                  <a:pt x="900112" y="910095"/>
                </a:cubicBezTo>
                <a:cubicBezTo>
                  <a:pt x="894196" y="923898"/>
                  <a:pt x="902122" y="910652"/>
                  <a:pt x="892968" y="924382"/>
                </a:cubicBezTo>
                <a:cubicBezTo>
                  <a:pt x="892174" y="926763"/>
                  <a:pt x="892362" y="929751"/>
                  <a:pt x="890587" y="931526"/>
                </a:cubicBezTo>
                <a:cubicBezTo>
                  <a:pt x="888812" y="933301"/>
                  <a:pt x="885946" y="933722"/>
                  <a:pt x="883443" y="933907"/>
                </a:cubicBezTo>
                <a:cubicBezTo>
                  <a:pt x="864429" y="935315"/>
                  <a:pt x="845343" y="935494"/>
                  <a:pt x="826293" y="936288"/>
                </a:cubicBezTo>
                <a:cubicBezTo>
                  <a:pt x="814065" y="944442"/>
                  <a:pt x="823775" y="939379"/>
                  <a:pt x="804862" y="943432"/>
                </a:cubicBezTo>
                <a:cubicBezTo>
                  <a:pt x="798462" y="944803"/>
                  <a:pt x="785812" y="948195"/>
                  <a:pt x="785812" y="948195"/>
                </a:cubicBezTo>
                <a:lnTo>
                  <a:pt x="771525" y="957720"/>
                </a:lnTo>
                <a:cubicBezTo>
                  <a:pt x="769144" y="959307"/>
                  <a:pt x="767096" y="961577"/>
                  <a:pt x="764381" y="962482"/>
                </a:cubicBezTo>
                <a:lnTo>
                  <a:pt x="757237" y="964863"/>
                </a:lnTo>
                <a:cubicBezTo>
                  <a:pt x="754856" y="966451"/>
                  <a:pt x="752834" y="968804"/>
                  <a:pt x="750093" y="969626"/>
                </a:cubicBezTo>
                <a:cubicBezTo>
                  <a:pt x="744717" y="971239"/>
                  <a:pt x="738554" y="969728"/>
                  <a:pt x="733425" y="972007"/>
                </a:cubicBezTo>
                <a:cubicBezTo>
                  <a:pt x="730810" y="973169"/>
                  <a:pt x="730250" y="976770"/>
                  <a:pt x="728662" y="979151"/>
                </a:cubicBezTo>
                <a:cubicBezTo>
                  <a:pt x="726392" y="985961"/>
                  <a:pt x="725396" y="988343"/>
                  <a:pt x="723900" y="995820"/>
                </a:cubicBezTo>
                <a:cubicBezTo>
                  <a:pt x="722953" y="1000554"/>
                  <a:pt x="723677" y="1005789"/>
                  <a:pt x="721518" y="1010107"/>
                </a:cubicBezTo>
                <a:cubicBezTo>
                  <a:pt x="720238" y="1012667"/>
                  <a:pt x="716756" y="1013282"/>
                  <a:pt x="714375" y="1014870"/>
                </a:cubicBezTo>
                <a:cubicBezTo>
                  <a:pt x="708025" y="1014076"/>
                  <a:pt x="701582" y="1013829"/>
                  <a:pt x="695325" y="1012488"/>
                </a:cubicBezTo>
                <a:cubicBezTo>
                  <a:pt x="690416" y="1011436"/>
                  <a:pt x="681037" y="1007726"/>
                  <a:pt x="681037" y="1007726"/>
                </a:cubicBezTo>
                <a:cubicBezTo>
                  <a:pt x="678656" y="1006138"/>
                  <a:pt x="676712" y="1003460"/>
                  <a:pt x="673893" y="1002963"/>
                </a:cubicBezTo>
                <a:cubicBezTo>
                  <a:pt x="662922" y="1001027"/>
                  <a:pt x="644742" y="1010906"/>
                  <a:pt x="640556" y="1000582"/>
                </a:cubicBezTo>
                <a:cubicBezTo>
                  <a:pt x="629816" y="974090"/>
                  <a:pt x="639603" y="943407"/>
                  <a:pt x="638175" y="914857"/>
                </a:cubicBezTo>
                <a:cubicBezTo>
                  <a:pt x="638012" y="911588"/>
                  <a:pt x="636503" y="908527"/>
                  <a:pt x="635793" y="905332"/>
                </a:cubicBezTo>
                <a:cubicBezTo>
                  <a:pt x="634915" y="901381"/>
                  <a:pt x="635087" y="897110"/>
                  <a:pt x="633412" y="893426"/>
                </a:cubicBezTo>
                <a:cubicBezTo>
                  <a:pt x="630172" y="886298"/>
                  <a:pt x="623138" y="877324"/>
                  <a:pt x="616743" y="871995"/>
                </a:cubicBezTo>
                <a:cubicBezTo>
                  <a:pt x="614545" y="870163"/>
                  <a:pt x="612215" y="868394"/>
                  <a:pt x="609600" y="867232"/>
                </a:cubicBezTo>
                <a:cubicBezTo>
                  <a:pt x="605012" y="865193"/>
                  <a:pt x="600075" y="864058"/>
                  <a:pt x="595312" y="862470"/>
                </a:cubicBezTo>
                <a:lnTo>
                  <a:pt x="588168" y="860088"/>
                </a:lnTo>
                <a:cubicBezTo>
                  <a:pt x="584993" y="860882"/>
                  <a:pt x="581485" y="860846"/>
                  <a:pt x="578643" y="862470"/>
                </a:cubicBezTo>
                <a:cubicBezTo>
                  <a:pt x="564446" y="870583"/>
                  <a:pt x="572058" y="882689"/>
                  <a:pt x="573881" y="898188"/>
                </a:cubicBezTo>
                <a:cubicBezTo>
                  <a:pt x="574354" y="902208"/>
                  <a:pt x="575468" y="906126"/>
                  <a:pt x="576262" y="910095"/>
                </a:cubicBezTo>
                <a:cubicBezTo>
                  <a:pt x="575468" y="915651"/>
                  <a:pt x="578264" y="923257"/>
                  <a:pt x="573881" y="926763"/>
                </a:cubicBezTo>
                <a:cubicBezTo>
                  <a:pt x="568268" y="931253"/>
                  <a:pt x="559498" y="927735"/>
                  <a:pt x="552450" y="929145"/>
                </a:cubicBezTo>
                <a:cubicBezTo>
                  <a:pt x="547527" y="930130"/>
                  <a:pt x="538162" y="933907"/>
                  <a:pt x="538162" y="933907"/>
                </a:cubicBezTo>
                <a:cubicBezTo>
                  <a:pt x="535781" y="935495"/>
                  <a:pt x="533633" y="937508"/>
                  <a:pt x="531018" y="938670"/>
                </a:cubicBezTo>
                <a:cubicBezTo>
                  <a:pt x="526431" y="940709"/>
                  <a:pt x="516731" y="943432"/>
                  <a:pt x="516731" y="943432"/>
                </a:cubicBezTo>
                <a:cubicBezTo>
                  <a:pt x="510285" y="947730"/>
                  <a:pt x="507619" y="949934"/>
                  <a:pt x="500062" y="952957"/>
                </a:cubicBezTo>
                <a:cubicBezTo>
                  <a:pt x="495401" y="954821"/>
                  <a:pt x="485775" y="957720"/>
                  <a:pt x="485775" y="957720"/>
                </a:cubicBezTo>
                <a:cubicBezTo>
                  <a:pt x="484187" y="960101"/>
                  <a:pt x="482292" y="962303"/>
                  <a:pt x="481012" y="964863"/>
                </a:cubicBezTo>
                <a:cubicBezTo>
                  <a:pt x="479100" y="968686"/>
                  <a:pt x="478986" y="973486"/>
                  <a:pt x="476250" y="976770"/>
                </a:cubicBezTo>
                <a:cubicBezTo>
                  <a:pt x="474643" y="978698"/>
                  <a:pt x="471528" y="978491"/>
                  <a:pt x="469106" y="979151"/>
                </a:cubicBezTo>
                <a:cubicBezTo>
                  <a:pt x="462791" y="980873"/>
                  <a:pt x="450056" y="983913"/>
                  <a:pt x="450056" y="983913"/>
                </a:cubicBezTo>
                <a:cubicBezTo>
                  <a:pt x="447675" y="985501"/>
                  <a:pt x="445543" y="987549"/>
                  <a:pt x="442912" y="988676"/>
                </a:cubicBezTo>
                <a:cubicBezTo>
                  <a:pt x="421384" y="997903"/>
                  <a:pt x="444179" y="983862"/>
                  <a:pt x="426243" y="995820"/>
                </a:cubicBezTo>
                <a:cubicBezTo>
                  <a:pt x="419099" y="995026"/>
                  <a:pt x="411785" y="995181"/>
                  <a:pt x="404812" y="993438"/>
                </a:cubicBezTo>
                <a:cubicBezTo>
                  <a:pt x="402036" y="992744"/>
                  <a:pt x="399692" y="990700"/>
                  <a:pt x="397668" y="988676"/>
                </a:cubicBezTo>
                <a:cubicBezTo>
                  <a:pt x="394862" y="985870"/>
                  <a:pt x="392801" y="982402"/>
                  <a:pt x="390525" y="979151"/>
                </a:cubicBezTo>
                <a:cubicBezTo>
                  <a:pt x="387243" y="974462"/>
                  <a:pt x="385763" y="968038"/>
                  <a:pt x="381000" y="964863"/>
                </a:cubicBezTo>
                <a:cubicBezTo>
                  <a:pt x="378619" y="963276"/>
                  <a:pt x="376055" y="961933"/>
                  <a:pt x="373856" y="960101"/>
                </a:cubicBezTo>
                <a:cubicBezTo>
                  <a:pt x="365951" y="953514"/>
                  <a:pt x="368441" y="952632"/>
                  <a:pt x="359568" y="948195"/>
                </a:cubicBezTo>
                <a:cubicBezTo>
                  <a:pt x="357323" y="947072"/>
                  <a:pt x="354732" y="946802"/>
                  <a:pt x="352425" y="945813"/>
                </a:cubicBezTo>
                <a:cubicBezTo>
                  <a:pt x="342170" y="941418"/>
                  <a:pt x="338775" y="938301"/>
                  <a:pt x="328612" y="931526"/>
                </a:cubicBezTo>
                <a:cubicBezTo>
                  <a:pt x="326231" y="929938"/>
                  <a:pt x="323492" y="928787"/>
                  <a:pt x="321468" y="926763"/>
                </a:cubicBezTo>
                <a:cubicBezTo>
                  <a:pt x="315159" y="920454"/>
                  <a:pt x="308534" y="911962"/>
                  <a:pt x="300037" y="907713"/>
                </a:cubicBezTo>
                <a:cubicBezTo>
                  <a:pt x="297792" y="906590"/>
                  <a:pt x="295274" y="906126"/>
                  <a:pt x="292893" y="905332"/>
                </a:cubicBezTo>
                <a:cubicBezTo>
                  <a:pt x="282705" y="907369"/>
                  <a:pt x="278724" y="906385"/>
                  <a:pt x="271462" y="914857"/>
                </a:cubicBezTo>
                <a:cubicBezTo>
                  <a:pt x="261530" y="926444"/>
                  <a:pt x="272686" y="922773"/>
                  <a:pt x="259556" y="931526"/>
                </a:cubicBezTo>
                <a:cubicBezTo>
                  <a:pt x="257467" y="932918"/>
                  <a:pt x="254762" y="933026"/>
                  <a:pt x="252412" y="933907"/>
                </a:cubicBezTo>
                <a:cubicBezTo>
                  <a:pt x="234054" y="940792"/>
                  <a:pt x="246947" y="937597"/>
                  <a:pt x="226218" y="941051"/>
                </a:cubicBezTo>
                <a:lnTo>
                  <a:pt x="116681" y="938670"/>
                </a:lnTo>
                <a:cubicBezTo>
                  <a:pt x="70234" y="937241"/>
                  <a:pt x="83690" y="944455"/>
                  <a:pt x="64293" y="931526"/>
                </a:cubicBezTo>
                <a:cubicBezTo>
                  <a:pt x="50637" y="911038"/>
                  <a:pt x="67016" y="936969"/>
                  <a:pt x="57150" y="917238"/>
                </a:cubicBezTo>
                <a:cubicBezTo>
                  <a:pt x="55870" y="914678"/>
                  <a:pt x="53975" y="912476"/>
                  <a:pt x="52387" y="910095"/>
                </a:cubicBezTo>
                <a:cubicBezTo>
                  <a:pt x="49906" y="902651"/>
                  <a:pt x="47499" y="893341"/>
                  <a:pt x="40481" y="888663"/>
                </a:cubicBezTo>
                <a:lnTo>
                  <a:pt x="33337" y="883901"/>
                </a:lnTo>
                <a:cubicBezTo>
                  <a:pt x="31750" y="880726"/>
                  <a:pt x="30336" y="877458"/>
                  <a:pt x="28575" y="874376"/>
                </a:cubicBezTo>
                <a:cubicBezTo>
                  <a:pt x="27155" y="871891"/>
                  <a:pt x="25092" y="869792"/>
                  <a:pt x="23812" y="867232"/>
                </a:cubicBezTo>
                <a:cubicBezTo>
                  <a:pt x="22689" y="864987"/>
                  <a:pt x="22225" y="862469"/>
                  <a:pt x="21431" y="860088"/>
                </a:cubicBezTo>
                <a:cubicBezTo>
                  <a:pt x="17621" y="818179"/>
                  <a:pt x="22167" y="845996"/>
                  <a:pt x="16668" y="826751"/>
                </a:cubicBezTo>
                <a:cubicBezTo>
                  <a:pt x="15769" y="823604"/>
                  <a:pt x="15751" y="820153"/>
                  <a:pt x="14287" y="817226"/>
                </a:cubicBezTo>
                <a:cubicBezTo>
                  <a:pt x="12512" y="813676"/>
                  <a:pt x="9070" y="811170"/>
                  <a:pt x="7143" y="807701"/>
                </a:cubicBezTo>
                <a:cubicBezTo>
                  <a:pt x="4770" y="803430"/>
                  <a:pt x="1782" y="793998"/>
                  <a:pt x="0" y="788651"/>
                </a:cubicBezTo>
                <a:cubicBezTo>
                  <a:pt x="794" y="776745"/>
                  <a:pt x="419" y="764702"/>
                  <a:pt x="2381" y="752932"/>
                </a:cubicBezTo>
                <a:cubicBezTo>
                  <a:pt x="2851" y="750109"/>
                  <a:pt x="4716" y="747305"/>
                  <a:pt x="7143" y="745788"/>
                </a:cubicBezTo>
                <a:cubicBezTo>
                  <a:pt x="11400" y="743127"/>
                  <a:pt x="16668" y="742613"/>
                  <a:pt x="21431" y="741026"/>
                </a:cubicBezTo>
                <a:cubicBezTo>
                  <a:pt x="29448" y="738354"/>
                  <a:pt x="29859" y="738592"/>
                  <a:pt x="38100" y="733882"/>
                </a:cubicBezTo>
                <a:cubicBezTo>
                  <a:pt x="43603" y="730737"/>
                  <a:pt x="48447" y="727042"/>
                  <a:pt x="52387" y="721976"/>
                </a:cubicBezTo>
                <a:cubicBezTo>
                  <a:pt x="55901" y="717458"/>
                  <a:pt x="61912" y="707688"/>
                  <a:pt x="61912" y="707688"/>
                </a:cubicBezTo>
                <a:cubicBezTo>
                  <a:pt x="62706" y="702926"/>
                  <a:pt x="63246" y="698114"/>
                  <a:pt x="64293" y="693401"/>
                </a:cubicBezTo>
                <a:cubicBezTo>
                  <a:pt x="64838" y="690951"/>
                  <a:pt x="66675" y="688767"/>
                  <a:pt x="66675" y="686257"/>
                </a:cubicBezTo>
                <a:cubicBezTo>
                  <a:pt x="66675" y="673532"/>
                  <a:pt x="64717" y="660875"/>
                  <a:pt x="64293" y="648157"/>
                </a:cubicBezTo>
                <a:cubicBezTo>
                  <a:pt x="63923" y="637051"/>
                  <a:pt x="68659" y="617597"/>
                  <a:pt x="71437" y="61243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4643976" y="4433137"/>
            <a:ext cx="995505" cy="886248"/>
          </a:xfrm>
          <a:custGeom>
            <a:avLst/>
            <a:gdLst>
              <a:gd name="connsiteX0" fmla="*/ 52388 w 967045"/>
              <a:gd name="connsiteY0" fmla="*/ 381274 h 901836"/>
              <a:gd name="connsiteX1" fmla="*/ 66675 w 967045"/>
              <a:gd name="connsiteY1" fmla="*/ 390799 h 901836"/>
              <a:gd name="connsiteX2" fmla="*/ 157163 w 967045"/>
              <a:gd name="connsiteY2" fmla="*/ 400324 h 901836"/>
              <a:gd name="connsiteX3" fmla="*/ 171450 w 967045"/>
              <a:gd name="connsiteY3" fmla="*/ 414611 h 901836"/>
              <a:gd name="connsiteX4" fmla="*/ 242888 w 967045"/>
              <a:gd name="connsiteY4" fmla="*/ 438424 h 901836"/>
              <a:gd name="connsiteX5" fmla="*/ 238125 w 967045"/>
              <a:gd name="connsiteY5" fmla="*/ 457474 h 901836"/>
              <a:gd name="connsiteX6" fmla="*/ 228600 w 967045"/>
              <a:gd name="connsiteY6" fmla="*/ 471761 h 901836"/>
              <a:gd name="connsiteX7" fmla="*/ 223838 w 967045"/>
              <a:gd name="connsiteY7" fmla="*/ 486049 h 901836"/>
              <a:gd name="connsiteX8" fmla="*/ 223838 w 967045"/>
              <a:gd name="connsiteY8" fmla="*/ 519386 h 901836"/>
              <a:gd name="connsiteX9" fmla="*/ 195263 w 967045"/>
              <a:gd name="connsiteY9" fmla="*/ 514624 h 901836"/>
              <a:gd name="connsiteX10" fmla="*/ 171450 w 967045"/>
              <a:gd name="connsiteY10" fmla="*/ 481286 h 901836"/>
              <a:gd name="connsiteX11" fmla="*/ 157163 w 967045"/>
              <a:gd name="connsiteY11" fmla="*/ 447949 h 901836"/>
              <a:gd name="connsiteX12" fmla="*/ 142875 w 967045"/>
              <a:gd name="connsiteY12" fmla="*/ 443186 h 901836"/>
              <a:gd name="connsiteX13" fmla="*/ 128588 w 967045"/>
              <a:gd name="connsiteY13" fmla="*/ 452711 h 901836"/>
              <a:gd name="connsiteX14" fmla="*/ 138113 w 967045"/>
              <a:gd name="connsiteY14" fmla="*/ 514624 h 901836"/>
              <a:gd name="connsiteX15" fmla="*/ 114300 w 967045"/>
              <a:gd name="connsiteY15" fmla="*/ 533674 h 901836"/>
              <a:gd name="connsiteX16" fmla="*/ 128588 w 967045"/>
              <a:gd name="connsiteY16" fmla="*/ 538436 h 901836"/>
              <a:gd name="connsiteX17" fmla="*/ 142875 w 967045"/>
              <a:gd name="connsiteY17" fmla="*/ 547961 h 901836"/>
              <a:gd name="connsiteX18" fmla="*/ 147638 w 967045"/>
              <a:gd name="connsiteY18" fmla="*/ 562249 h 901836"/>
              <a:gd name="connsiteX19" fmla="*/ 119063 w 967045"/>
              <a:gd name="connsiteY19" fmla="*/ 567011 h 901836"/>
              <a:gd name="connsiteX20" fmla="*/ 109538 w 967045"/>
              <a:gd name="connsiteY20" fmla="*/ 586061 h 901836"/>
              <a:gd name="connsiteX21" fmla="*/ 128588 w 967045"/>
              <a:gd name="connsiteY21" fmla="*/ 595586 h 901836"/>
              <a:gd name="connsiteX22" fmla="*/ 138113 w 967045"/>
              <a:gd name="connsiteY22" fmla="*/ 609874 h 901836"/>
              <a:gd name="connsiteX23" fmla="*/ 123825 w 967045"/>
              <a:gd name="connsiteY23" fmla="*/ 619399 h 901836"/>
              <a:gd name="connsiteX24" fmla="*/ 66675 w 967045"/>
              <a:gd name="connsiteY24" fmla="*/ 609874 h 901836"/>
              <a:gd name="connsiteX25" fmla="*/ 52388 w 967045"/>
              <a:gd name="connsiteY25" fmla="*/ 600349 h 901836"/>
              <a:gd name="connsiteX26" fmla="*/ 0 w 967045"/>
              <a:gd name="connsiteY26" fmla="*/ 600349 h 901836"/>
              <a:gd name="connsiteX27" fmla="*/ 4763 w 967045"/>
              <a:gd name="connsiteY27" fmla="*/ 619399 h 901836"/>
              <a:gd name="connsiteX28" fmla="*/ 19050 w 967045"/>
              <a:gd name="connsiteY28" fmla="*/ 624161 h 901836"/>
              <a:gd name="connsiteX29" fmla="*/ 33338 w 967045"/>
              <a:gd name="connsiteY29" fmla="*/ 633686 h 901836"/>
              <a:gd name="connsiteX30" fmla="*/ 61913 w 967045"/>
              <a:gd name="connsiteY30" fmla="*/ 643211 h 901836"/>
              <a:gd name="connsiteX31" fmla="*/ 76200 w 967045"/>
              <a:gd name="connsiteY31" fmla="*/ 647974 h 901836"/>
              <a:gd name="connsiteX32" fmla="*/ 90488 w 967045"/>
              <a:gd name="connsiteY32" fmla="*/ 652736 h 901836"/>
              <a:gd name="connsiteX33" fmla="*/ 114300 w 967045"/>
              <a:gd name="connsiteY33" fmla="*/ 676549 h 901836"/>
              <a:gd name="connsiteX34" fmla="*/ 119063 w 967045"/>
              <a:gd name="connsiteY34" fmla="*/ 790849 h 901836"/>
              <a:gd name="connsiteX35" fmla="*/ 123825 w 967045"/>
              <a:gd name="connsiteY35" fmla="*/ 805136 h 901836"/>
              <a:gd name="connsiteX36" fmla="*/ 138113 w 967045"/>
              <a:gd name="connsiteY36" fmla="*/ 809899 h 901836"/>
              <a:gd name="connsiteX37" fmla="*/ 171450 w 967045"/>
              <a:gd name="connsiteY37" fmla="*/ 824186 h 901836"/>
              <a:gd name="connsiteX38" fmla="*/ 200025 w 967045"/>
              <a:gd name="connsiteY38" fmla="*/ 847999 h 901836"/>
              <a:gd name="connsiteX39" fmla="*/ 204788 w 967045"/>
              <a:gd name="connsiteY39" fmla="*/ 862286 h 901836"/>
              <a:gd name="connsiteX40" fmla="*/ 223838 w 967045"/>
              <a:gd name="connsiteY40" fmla="*/ 867049 h 901836"/>
              <a:gd name="connsiteX41" fmla="*/ 285750 w 967045"/>
              <a:gd name="connsiteY41" fmla="*/ 871811 h 901836"/>
              <a:gd name="connsiteX42" fmla="*/ 280988 w 967045"/>
              <a:gd name="connsiteY42" fmla="*/ 857524 h 901836"/>
              <a:gd name="connsiteX43" fmla="*/ 276225 w 967045"/>
              <a:gd name="connsiteY43" fmla="*/ 833711 h 901836"/>
              <a:gd name="connsiteX44" fmla="*/ 290513 w 967045"/>
              <a:gd name="connsiteY44" fmla="*/ 824186 h 901836"/>
              <a:gd name="connsiteX45" fmla="*/ 304800 w 967045"/>
              <a:gd name="connsiteY45" fmla="*/ 852761 h 901836"/>
              <a:gd name="connsiteX46" fmla="*/ 314325 w 967045"/>
              <a:gd name="connsiteY46" fmla="*/ 867049 h 901836"/>
              <a:gd name="connsiteX47" fmla="*/ 338138 w 967045"/>
              <a:gd name="connsiteY47" fmla="*/ 900386 h 901836"/>
              <a:gd name="connsiteX48" fmla="*/ 361950 w 967045"/>
              <a:gd name="connsiteY48" fmla="*/ 895624 h 901836"/>
              <a:gd name="connsiteX49" fmla="*/ 381000 w 967045"/>
              <a:gd name="connsiteY49" fmla="*/ 881336 h 901836"/>
              <a:gd name="connsiteX50" fmla="*/ 385763 w 967045"/>
              <a:gd name="connsiteY50" fmla="*/ 895624 h 901836"/>
              <a:gd name="connsiteX51" fmla="*/ 452438 w 967045"/>
              <a:gd name="connsiteY51" fmla="*/ 886099 h 901836"/>
              <a:gd name="connsiteX52" fmla="*/ 466725 w 967045"/>
              <a:gd name="connsiteY52" fmla="*/ 881336 h 901836"/>
              <a:gd name="connsiteX53" fmla="*/ 500063 w 967045"/>
              <a:gd name="connsiteY53" fmla="*/ 876574 h 901836"/>
              <a:gd name="connsiteX54" fmla="*/ 538163 w 967045"/>
              <a:gd name="connsiteY54" fmla="*/ 857524 h 901836"/>
              <a:gd name="connsiteX55" fmla="*/ 552450 w 967045"/>
              <a:gd name="connsiteY55" fmla="*/ 843236 h 901836"/>
              <a:gd name="connsiteX56" fmla="*/ 557213 w 967045"/>
              <a:gd name="connsiteY56" fmla="*/ 819424 h 901836"/>
              <a:gd name="connsiteX57" fmla="*/ 609600 w 967045"/>
              <a:gd name="connsiteY57" fmla="*/ 800374 h 901836"/>
              <a:gd name="connsiteX58" fmla="*/ 623888 w 967045"/>
              <a:gd name="connsiteY58" fmla="*/ 805136 h 901836"/>
              <a:gd name="connsiteX59" fmla="*/ 642938 w 967045"/>
              <a:gd name="connsiteY59" fmla="*/ 833711 h 901836"/>
              <a:gd name="connsiteX60" fmla="*/ 690563 w 967045"/>
              <a:gd name="connsiteY60" fmla="*/ 828949 h 901836"/>
              <a:gd name="connsiteX61" fmla="*/ 704850 w 967045"/>
              <a:gd name="connsiteY61" fmla="*/ 824186 h 901836"/>
              <a:gd name="connsiteX62" fmla="*/ 709613 w 967045"/>
              <a:gd name="connsiteY62" fmla="*/ 805136 h 901836"/>
              <a:gd name="connsiteX63" fmla="*/ 719138 w 967045"/>
              <a:gd name="connsiteY63" fmla="*/ 790849 h 901836"/>
              <a:gd name="connsiteX64" fmla="*/ 742950 w 967045"/>
              <a:gd name="connsiteY64" fmla="*/ 738461 h 901836"/>
              <a:gd name="connsiteX65" fmla="*/ 757238 w 967045"/>
              <a:gd name="connsiteY65" fmla="*/ 733699 h 901836"/>
              <a:gd name="connsiteX66" fmla="*/ 771525 w 967045"/>
              <a:gd name="connsiteY66" fmla="*/ 724174 h 901836"/>
              <a:gd name="connsiteX67" fmla="*/ 795338 w 967045"/>
              <a:gd name="connsiteY67" fmla="*/ 714649 h 901836"/>
              <a:gd name="connsiteX68" fmla="*/ 804863 w 967045"/>
              <a:gd name="connsiteY68" fmla="*/ 700361 h 901836"/>
              <a:gd name="connsiteX69" fmla="*/ 819150 w 967045"/>
              <a:gd name="connsiteY69" fmla="*/ 686074 h 901836"/>
              <a:gd name="connsiteX70" fmla="*/ 819150 w 967045"/>
              <a:gd name="connsiteY70" fmla="*/ 643211 h 901836"/>
              <a:gd name="connsiteX71" fmla="*/ 809625 w 967045"/>
              <a:gd name="connsiteY71" fmla="*/ 628924 h 901836"/>
              <a:gd name="connsiteX72" fmla="*/ 790575 w 967045"/>
              <a:gd name="connsiteY72" fmla="*/ 624161 h 901836"/>
              <a:gd name="connsiteX73" fmla="*/ 776288 w 967045"/>
              <a:gd name="connsiteY73" fmla="*/ 614636 h 901836"/>
              <a:gd name="connsiteX74" fmla="*/ 742950 w 967045"/>
              <a:gd name="connsiteY74" fmla="*/ 605111 h 901836"/>
              <a:gd name="connsiteX75" fmla="*/ 719138 w 967045"/>
              <a:gd name="connsiteY75" fmla="*/ 576536 h 901836"/>
              <a:gd name="connsiteX76" fmla="*/ 714375 w 967045"/>
              <a:gd name="connsiteY76" fmla="*/ 557486 h 901836"/>
              <a:gd name="connsiteX77" fmla="*/ 704850 w 967045"/>
              <a:gd name="connsiteY77" fmla="*/ 543199 h 901836"/>
              <a:gd name="connsiteX78" fmla="*/ 666750 w 967045"/>
              <a:gd name="connsiteY78" fmla="*/ 533674 h 901836"/>
              <a:gd name="connsiteX79" fmla="*/ 695325 w 967045"/>
              <a:gd name="connsiteY79" fmla="*/ 547961 h 901836"/>
              <a:gd name="connsiteX80" fmla="*/ 723900 w 967045"/>
              <a:gd name="connsiteY80" fmla="*/ 543199 h 901836"/>
              <a:gd name="connsiteX81" fmla="*/ 776288 w 967045"/>
              <a:gd name="connsiteY81" fmla="*/ 528911 h 901836"/>
              <a:gd name="connsiteX82" fmla="*/ 781050 w 967045"/>
              <a:gd name="connsiteY82" fmla="*/ 547961 h 901836"/>
              <a:gd name="connsiteX83" fmla="*/ 795338 w 967045"/>
              <a:gd name="connsiteY83" fmla="*/ 557486 h 901836"/>
              <a:gd name="connsiteX84" fmla="*/ 804863 w 967045"/>
              <a:gd name="connsiteY84" fmla="*/ 509861 h 901836"/>
              <a:gd name="connsiteX85" fmla="*/ 819150 w 967045"/>
              <a:gd name="connsiteY85" fmla="*/ 500336 h 901836"/>
              <a:gd name="connsiteX86" fmla="*/ 847725 w 967045"/>
              <a:gd name="connsiteY86" fmla="*/ 505099 h 901836"/>
              <a:gd name="connsiteX87" fmla="*/ 885825 w 967045"/>
              <a:gd name="connsiteY87" fmla="*/ 495574 h 901836"/>
              <a:gd name="connsiteX88" fmla="*/ 900113 w 967045"/>
              <a:gd name="connsiteY88" fmla="*/ 486049 h 901836"/>
              <a:gd name="connsiteX89" fmla="*/ 914400 w 967045"/>
              <a:gd name="connsiteY89" fmla="*/ 481286 h 901836"/>
              <a:gd name="connsiteX90" fmla="*/ 938213 w 967045"/>
              <a:gd name="connsiteY90" fmla="*/ 452711 h 901836"/>
              <a:gd name="connsiteX91" fmla="*/ 952500 w 967045"/>
              <a:gd name="connsiteY91" fmla="*/ 443186 h 901836"/>
              <a:gd name="connsiteX92" fmla="*/ 962025 w 967045"/>
              <a:gd name="connsiteY92" fmla="*/ 414611 h 901836"/>
              <a:gd name="connsiteX93" fmla="*/ 966788 w 967045"/>
              <a:gd name="connsiteY93" fmla="*/ 400324 h 901836"/>
              <a:gd name="connsiteX94" fmla="*/ 962025 w 967045"/>
              <a:gd name="connsiteY94" fmla="*/ 366986 h 901836"/>
              <a:gd name="connsiteX95" fmla="*/ 947738 w 967045"/>
              <a:gd name="connsiteY95" fmla="*/ 362224 h 901836"/>
              <a:gd name="connsiteX96" fmla="*/ 914400 w 967045"/>
              <a:gd name="connsiteY96" fmla="*/ 371749 h 901836"/>
              <a:gd name="connsiteX97" fmla="*/ 790575 w 967045"/>
              <a:gd name="connsiteY97" fmla="*/ 366986 h 901836"/>
              <a:gd name="connsiteX98" fmla="*/ 776288 w 967045"/>
              <a:gd name="connsiteY98" fmla="*/ 362224 h 901836"/>
              <a:gd name="connsiteX99" fmla="*/ 747713 w 967045"/>
              <a:gd name="connsiteY99" fmla="*/ 343174 h 901836"/>
              <a:gd name="connsiteX100" fmla="*/ 742950 w 967045"/>
              <a:gd name="connsiteY100" fmla="*/ 309836 h 901836"/>
              <a:gd name="connsiteX101" fmla="*/ 728663 w 967045"/>
              <a:gd name="connsiteY101" fmla="*/ 295549 h 901836"/>
              <a:gd name="connsiteX102" fmla="*/ 719138 w 967045"/>
              <a:gd name="connsiteY102" fmla="*/ 281261 h 901836"/>
              <a:gd name="connsiteX103" fmla="*/ 723900 w 967045"/>
              <a:gd name="connsiteY103" fmla="*/ 266974 h 901836"/>
              <a:gd name="connsiteX104" fmla="*/ 728663 w 967045"/>
              <a:gd name="connsiteY104" fmla="*/ 238399 h 901836"/>
              <a:gd name="connsiteX105" fmla="*/ 709613 w 967045"/>
              <a:gd name="connsiteY105" fmla="*/ 228874 h 901836"/>
              <a:gd name="connsiteX106" fmla="*/ 700088 w 967045"/>
              <a:gd name="connsiteY106" fmla="*/ 214586 h 901836"/>
              <a:gd name="connsiteX107" fmla="*/ 681038 w 967045"/>
              <a:gd name="connsiteY107" fmla="*/ 205061 h 901836"/>
              <a:gd name="connsiteX108" fmla="*/ 638175 w 967045"/>
              <a:gd name="connsiteY108" fmla="*/ 186011 h 901836"/>
              <a:gd name="connsiteX109" fmla="*/ 609600 w 967045"/>
              <a:gd name="connsiteY109" fmla="*/ 176486 h 901836"/>
              <a:gd name="connsiteX110" fmla="*/ 595313 w 967045"/>
              <a:gd name="connsiteY110" fmla="*/ 171724 h 901836"/>
              <a:gd name="connsiteX111" fmla="*/ 566738 w 967045"/>
              <a:gd name="connsiteY111" fmla="*/ 143149 h 901836"/>
              <a:gd name="connsiteX112" fmla="*/ 557213 w 967045"/>
              <a:gd name="connsiteY112" fmla="*/ 114574 h 901836"/>
              <a:gd name="connsiteX113" fmla="*/ 552450 w 967045"/>
              <a:gd name="connsiteY113" fmla="*/ 100286 h 901836"/>
              <a:gd name="connsiteX114" fmla="*/ 523875 w 967045"/>
              <a:gd name="connsiteY114" fmla="*/ 81236 h 901836"/>
              <a:gd name="connsiteX115" fmla="*/ 509588 w 967045"/>
              <a:gd name="connsiteY115" fmla="*/ 71711 h 901836"/>
              <a:gd name="connsiteX116" fmla="*/ 461963 w 967045"/>
              <a:gd name="connsiteY116" fmla="*/ 62186 h 901836"/>
              <a:gd name="connsiteX117" fmla="*/ 447675 w 967045"/>
              <a:gd name="connsiteY117" fmla="*/ 52661 h 901836"/>
              <a:gd name="connsiteX118" fmla="*/ 338138 w 967045"/>
              <a:gd name="connsiteY118" fmla="*/ 47899 h 901836"/>
              <a:gd name="connsiteX119" fmla="*/ 309563 w 967045"/>
              <a:gd name="connsiteY119" fmla="*/ 52661 h 901836"/>
              <a:gd name="connsiteX120" fmla="*/ 295275 w 967045"/>
              <a:gd name="connsiteY120" fmla="*/ 57424 h 901836"/>
              <a:gd name="connsiteX121" fmla="*/ 271463 w 967045"/>
              <a:gd name="connsiteY121" fmla="*/ 24086 h 901836"/>
              <a:gd name="connsiteX122" fmla="*/ 257175 w 967045"/>
              <a:gd name="connsiteY122" fmla="*/ 19324 h 901836"/>
              <a:gd name="connsiteX123" fmla="*/ 242888 w 967045"/>
              <a:gd name="connsiteY123" fmla="*/ 9799 h 901836"/>
              <a:gd name="connsiteX124" fmla="*/ 176213 w 967045"/>
              <a:gd name="connsiteY124" fmla="*/ 9799 h 901836"/>
              <a:gd name="connsiteX125" fmla="*/ 171450 w 967045"/>
              <a:gd name="connsiteY125" fmla="*/ 24086 h 901836"/>
              <a:gd name="connsiteX126" fmla="*/ 152400 w 967045"/>
              <a:gd name="connsiteY126" fmla="*/ 28849 h 901836"/>
              <a:gd name="connsiteX127" fmla="*/ 57150 w 967045"/>
              <a:gd name="connsiteY127" fmla="*/ 33611 h 901836"/>
              <a:gd name="connsiteX128" fmla="*/ 47625 w 967045"/>
              <a:gd name="connsiteY128" fmla="*/ 47899 h 901836"/>
              <a:gd name="connsiteX129" fmla="*/ 42863 w 967045"/>
              <a:gd name="connsiteY129" fmla="*/ 62186 h 901836"/>
              <a:gd name="connsiteX130" fmla="*/ 14288 w 967045"/>
              <a:gd name="connsiteY130" fmla="*/ 81236 h 901836"/>
              <a:gd name="connsiteX131" fmla="*/ 0 w 967045"/>
              <a:gd name="connsiteY131" fmla="*/ 90761 h 901836"/>
              <a:gd name="connsiteX132" fmla="*/ 4763 w 967045"/>
              <a:gd name="connsiteY132" fmla="*/ 109811 h 901836"/>
              <a:gd name="connsiteX133" fmla="*/ 14288 w 967045"/>
              <a:gd name="connsiteY133" fmla="*/ 157436 h 901836"/>
              <a:gd name="connsiteX134" fmla="*/ 23813 w 967045"/>
              <a:gd name="connsiteY134" fmla="*/ 171724 h 901836"/>
              <a:gd name="connsiteX135" fmla="*/ 38100 w 967045"/>
              <a:gd name="connsiteY135" fmla="*/ 181249 h 901836"/>
              <a:gd name="connsiteX136" fmla="*/ 42863 w 967045"/>
              <a:gd name="connsiteY136" fmla="*/ 238399 h 901836"/>
              <a:gd name="connsiteX137" fmla="*/ 14288 w 967045"/>
              <a:gd name="connsiteY137" fmla="*/ 247924 h 901836"/>
              <a:gd name="connsiteX138" fmla="*/ 9525 w 967045"/>
              <a:gd name="connsiteY138" fmla="*/ 262211 h 901836"/>
              <a:gd name="connsiteX139" fmla="*/ 47625 w 967045"/>
              <a:gd name="connsiteY139" fmla="*/ 281261 h 901836"/>
              <a:gd name="connsiteX140" fmla="*/ 57150 w 967045"/>
              <a:gd name="connsiteY140" fmla="*/ 295549 h 901836"/>
              <a:gd name="connsiteX141" fmla="*/ 47625 w 967045"/>
              <a:gd name="connsiteY141" fmla="*/ 338411 h 901836"/>
              <a:gd name="connsiteX142" fmla="*/ 52388 w 967045"/>
              <a:gd name="connsiteY142" fmla="*/ 381274 h 90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967045" h="901836">
                <a:moveTo>
                  <a:pt x="52388" y="381274"/>
                </a:moveTo>
                <a:cubicBezTo>
                  <a:pt x="55563" y="390005"/>
                  <a:pt x="61556" y="388239"/>
                  <a:pt x="66675" y="390799"/>
                </a:cubicBezTo>
                <a:cubicBezTo>
                  <a:pt x="90463" y="402692"/>
                  <a:pt x="150190" y="399888"/>
                  <a:pt x="157163" y="400324"/>
                </a:cubicBezTo>
                <a:cubicBezTo>
                  <a:pt x="161925" y="405086"/>
                  <a:pt x="168108" y="408763"/>
                  <a:pt x="171450" y="414611"/>
                </a:cubicBezTo>
                <a:cubicBezTo>
                  <a:pt x="195244" y="456251"/>
                  <a:pt x="123297" y="429881"/>
                  <a:pt x="242888" y="438424"/>
                </a:cubicBezTo>
                <a:cubicBezTo>
                  <a:pt x="241300" y="444774"/>
                  <a:pt x="240703" y="451458"/>
                  <a:pt x="238125" y="457474"/>
                </a:cubicBezTo>
                <a:cubicBezTo>
                  <a:pt x="235870" y="462735"/>
                  <a:pt x="231160" y="466642"/>
                  <a:pt x="228600" y="471761"/>
                </a:cubicBezTo>
                <a:cubicBezTo>
                  <a:pt x="226355" y="476251"/>
                  <a:pt x="225425" y="481286"/>
                  <a:pt x="223838" y="486049"/>
                </a:cubicBezTo>
                <a:cubicBezTo>
                  <a:pt x="225893" y="492213"/>
                  <a:pt x="236046" y="514154"/>
                  <a:pt x="223838" y="519386"/>
                </a:cubicBezTo>
                <a:cubicBezTo>
                  <a:pt x="214962" y="523190"/>
                  <a:pt x="204788" y="516211"/>
                  <a:pt x="195263" y="514624"/>
                </a:cubicBezTo>
                <a:cubicBezTo>
                  <a:pt x="184150" y="481286"/>
                  <a:pt x="195263" y="489224"/>
                  <a:pt x="171450" y="481286"/>
                </a:cubicBezTo>
                <a:cubicBezTo>
                  <a:pt x="168590" y="469846"/>
                  <a:pt x="167442" y="456172"/>
                  <a:pt x="157163" y="447949"/>
                </a:cubicBezTo>
                <a:cubicBezTo>
                  <a:pt x="153243" y="444813"/>
                  <a:pt x="147638" y="444774"/>
                  <a:pt x="142875" y="443186"/>
                </a:cubicBezTo>
                <a:cubicBezTo>
                  <a:pt x="138113" y="446361"/>
                  <a:pt x="129529" y="447065"/>
                  <a:pt x="128588" y="452711"/>
                </a:cubicBezTo>
                <a:cubicBezTo>
                  <a:pt x="124495" y="477270"/>
                  <a:pt x="131248" y="494031"/>
                  <a:pt x="138113" y="514624"/>
                </a:cubicBezTo>
                <a:cubicBezTo>
                  <a:pt x="133989" y="515655"/>
                  <a:pt x="105949" y="516972"/>
                  <a:pt x="114300" y="533674"/>
                </a:cubicBezTo>
                <a:cubicBezTo>
                  <a:pt x="116545" y="538164"/>
                  <a:pt x="123825" y="536849"/>
                  <a:pt x="128588" y="538436"/>
                </a:cubicBezTo>
                <a:cubicBezTo>
                  <a:pt x="133350" y="541611"/>
                  <a:pt x="139299" y="543492"/>
                  <a:pt x="142875" y="547961"/>
                </a:cubicBezTo>
                <a:cubicBezTo>
                  <a:pt x="146011" y="551881"/>
                  <a:pt x="151558" y="559113"/>
                  <a:pt x="147638" y="562249"/>
                </a:cubicBezTo>
                <a:cubicBezTo>
                  <a:pt x="140098" y="568281"/>
                  <a:pt x="128588" y="565424"/>
                  <a:pt x="119063" y="567011"/>
                </a:cubicBezTo>
                <a:cubicBezTo>
                  <a:pt x="115888" y="573361"/>
                  <a:pt x="107293" y="579326"/>
                  <a:pt x="109538" y="586061"/>
                </a:cubicBezTo>
                <a:cubicBezTo>
                  <a:pt x="111783" y="592796"/>
                  <a:pt x="123134" y="591041"/>
                  <a:pt x="128588" y="595586"/>
                </a:cubicBezTo>
                <a:cubicBezTo>
                  <a:pt x="132985" y="599250"/>
                  <a:pt x="134938" y="605111"/>
                  <a:pt x="138113" y="609874"/>
                </a:cubicBezTo>
                <a:cubicBezTo>
                  <a:pt x="133350" y="613049"/>
                  <a:pt x="129525" y="618881"/>
                  <a:pt x="123825" y="619399"/>
                </a:cubicBezTo>
                <a:cubicBezTo>
                  <a:pt x="107477" y="620885"/>
                  <a:pt x="83696" y="614129"/>
                  <a:pt x="66675" y="609874"/>
                </a:cubicBezTo>
                <a:cubicBezTo>
                  <a:pt x="61913" y="606699"/>
                  <a:pt x="57507" y="602909"/>
                  <a:pt x="52388" y="600349"/>
                </a:cubicBezTo>
                <a:cubicBezTo>
                  <a:pt x="33005" y="590657"/>
                  <a:pt x="25115" y="597209"/>
                  <a:pt x="0" y="600349"/>
                </a:cubicBezTo>
                <a:cubicBezTo>
                  <a:pt x="1588" y="606699"/>
                  <a:pt x="674" y="614288"/>
                  <a:pt x="4763" y="619399"/>
                </a:cubicBezTo>
                <a:cubicBezTo>
                  <a:pt x="7899" y="623319"/>
                  <a:pt x="14560" y="621916"/>
                  <a:pt x="19050" y="624161"/>
                </a:cubicBezTo>
                <a:cubicBezTo>
                  <a:pt x="24170" y="626721"/>
                  <a:pt x="28107" y="631361"/>
                  <a:pt x="33338" y="633686"/>
                </a:cubicBezTo>
                <a:cubicBezTo>
                  <a:pt x="42513" y="637764"/>
                  <a:pt x="52388" y="640036"/>
                  <a:pt x="61913" y="643211"/>
                </a:cubicBezTo>
                <a:lnTo>
                  <a:pt x="76200" y="647974"/>
                </a:lnTo>
                <a:lnTo>
                  <a:pt x="90488" y="652736"/>
                </a:lnTo>
                <a:cubicBezTo>
                  <a:pt x="98108" y="657816"/>
                  <a:pt x="113030" y="665119"/>
                  <a:pt x="114300" y="676549"/>
                </a:cubicBezTo>
                <a:cubicBezTo>
                  <a:pt x="118511" y="714449"/>
                  <a:pt x="116246" y="752820"/>
                  <a:pt x="119063" y="790849"/>
                </a:cubicBezTo>
                <a:cubicBezTo>
                  <a:pt x="119434" y="795855"/>
                  <a:pt x="120275" y="801586"/>
                  <a:pt x="123825" y="805136"/>
                </a:cubicBezTo>
                <a:cubicBezTo>
                  <a:pt x="127375" y="808686"/>
                  <a:pt x="133623" y="807654"/>
                  <a:pt x="138113" y="809899"/>
                </a:cubicBezTo>
                <a:cubicBezTo>
                  <a:pt x="171000" y="826343"/>
                  <a:pt x="131805" y="814276"/>
                  <a:pt x="171450" y="824186"/>
                </a:cubicBezTo>
                <a:cubicBezTo>
                  <a:pt x="190055" y="833488"/>
                  <a:pt x="191049" y="830047"/>
                  <a:pt x="200025" y="847999"/>
                </a:cubicBezTo>
                <a:cubicBezTo>
                  <a:pt x="202270" y="852489"/>
                  <a:pt x="200868" y="859150"/>
                  <a:pt x="204788" y="862286"/>
                </a:cubicBezTo>
                <a:cubicBezTo>
                  <a:pt x="209899" y="866375"/>
                  <a:pt x="217488" y="865461"/>
                  <a:pt x="223838" y="867049"/>
                </a:cubicBezTo>
                <a:cubicBezTo>
                  <a:pt x="245470" y="881471"/>
                  <a:pt x="248958" y="888163"/>
                  <a:pt x="285750" y="871811"/>
                </a:cubicBezTo>
                <a:cubicBezTo>
                  <a:pt x="290337" y="869772"/>
                  <a:pt x="282206" y="862394"/>
                  <a:pt x="280988" y="857524"/>
                </a:cubicBezTo>
                <a:cubicBezTo>
                  <a:pt x="279025" y="849671"/>
                  <a:pt x="277813" y="841649"/>
                  <a:pt x="276225" y="833711"/>
                </a:cubicBezTo>
                <a:cubicBezTo>
                  <a:pt x="280988" y="830536"/>
                  <a:pt x="284900" y="823063"/>
                  <a:pt x="290513" y="824186"/>
                </a:cubicBezTo>
                <a:cubicBezTo>
                  <a:pt x="298096" y="825703"/>
                  <a:pt x="302373" y="847907"/>
                  <a:pt x="304800" y="852761"/>
                </a:cubicBezTo>
                <a:cubicBezTo>
                  <a:pt x="307360" y="857881"/>
                  <a:pt x="312000" y="861818"/>
                  <a:pt x="314325" y="867049"/>
                </a:cubicBezTo>
                <a:cubicBezTo>
                  <a:pt x="329786" y="901836"/>
                  <a:pt x="312151" y="891725"/>
                  <a:pt x="338138" y="900386"/>
                </a:cubicBezTo>
                <a:cubicBezTo>
                  <a:pt x="346075" y="898799"/>
                  <a:pt x="356682" y="901770"/>
                  <a:pt x="361950" y="895624"/>
                </a:cubicBezTo>
                <a:cubicBezTo>
                  <a:pt x="380914" y="873500"/>
                  <a:pt x="350752" y="851088"/>
                  <a:pt x="381000" y="881336"/>
                </a:cubicBezTo>
                <a:cubicBezTo>
                  <a:pt x="382588" y="886099"/>
                  <a:pt x="380824" y="894726"/>
                  <a:pt x="385763" y="895624"/>
                </a:cubicBezTo>
                <a:cubicBezTo>
                  <a:pt x="400833" y="898364"/>
                  <a:pt x="433938" y="891385"/>
                  <a:pt x="452438" y="886099"/>
                </a:cubicBezTo>
                <a:cubicBezTo>
                  <a:pt x="457265" y="884720"/>
                  <a:pt x="461802" y="882321"/>
                  <a:pt x="466725" y="881336"/>
                </a:cubicBezTo>
                <a:cubicBezTo>
                  <a:pt x="477732" y="879135"/>
                  <a:pt x="488950" y="878161"/>
                  <a:pt x="500063" y="876574"/>
                </a:cubicBezTo>
                <a:cubicBezTo>
                  <a:pt x="510069" y="846553"/>
                  <a:pt x="496067" y="874362"/>
                  <a:pt x="538163" y="857524"/>
                </a:cubicBezTo>
                <a:cubicBezTo>
                  <a:pt x="544416" y="855023"/>
                  <a:pt x="547688" y="847999"/>
                  <a:pt x="552450" y="843236"/>
                </a:cubicBezTo>
                <a:cubicBezTo>
                  <a:pt x="554038" y="835299"/>
                  <a:pt x="553593" y="826664"/>
                  <a:pt x="557213" y="819424"/>
                </a:cubicBezTo>
                <a:cubicBezTo>
                  <a:pt x="568104" y="797641"/>
                  <a:pt x="588467" y="803015"/>
                  <a:pt x="609600" y="800374"/>
                </a:cubicBezTo>
                <a:cubicBezTo>
                  <a:pt x="614363" y="801961"/>
                  <a:pt x="621103" y="800959"/>
                  <a:pt x="623888" y="805136"/>
                </a:cubicBezTo>
                <a:cubicBezTo>
                  <a:pt x="646876" y="839618"/>
                  <a:pt x="610278" y="822826"/>
                  <a:pt x="642938" y="833711"/>
                </a:cubicBezTo>
                <a:cubicBezTo>
                  <a:pt x="658813" y="832124"/>
                  <a:pt x="674794" y="831375"/>
                  <a:pt x="690563" y="828949"/>
                </a:cubicBezTo>
                <a:cubicBezTo>
                  <a:pt x="695525" y="828186"/>
                  <a:pt x="701714" y="828106"/>
                  <a:pt x="704850" y="824186"/>
                </a:cubicBezTo>
                <a:cubicBezTo>
                  <a:pt x="708939" y="819075"/>
                  <a:pt x="707035" y="811152"/>
                  <a:pt x="709613" y="805136"/>
                </a:cubicBezTo>
                <a:cubicBezTo>
                  <a:pt x="711868" y="799875"/>
                  <a:pt x="715963" y="795611"/>
                  <a:pt x="719138" y="790849"/>
                </a:cubicBezTo>
                <a:cubicBezTo>
                  <a:pt x="721984" y="776618"/>
                  <a:pt x="725294" y="744345"/>
                  <a:pt x="742950" y="738461"/>
                </a:cubicBezTo>
                <a:lnTo>
                  <a:pt x="757238" y="733699"/>
                </a:lnTo>
                <a:cubicBezTo>
                  <a:pt x="762000" y="730524"/>
                  <a:pt x="766406" y="726734"/>
                  <a:pt x="771525" y="724174"/>
                </a:cubicBezTo>
                <a:cubicBezTo>
                  <a:pt x="779172" y="720351"/>
                  <a:pt x="788381" y="719618"/>
                  <a:pt x="795338" y="714649"/>
                </a:cubicBezTo>
                <a:cubicBezTo>
                  <a:pt x="799996" y="711322"/>
                  <a:pt x="801199" y="704758"/>
                  <a:pt x="804863" y="700361"/>
                </a:cubicBezTo>
                <a:cubicBezTo>
                  <a:pt x="809175" y="695187"/>
                  <a:pt x="814388" y="690836"/>
                  <a:pt x="819150" y="686074"/>
                </a:cubicBezTo>
                <a:cubicBezTo>
                  <a:pt x="825514" y="666983"/>
                  <a:pt x="827532" y="668357"/>
                  <a:pt x="819150" y="643211"/>
                </a:cubicBezTo>
                <a:cubicBezTo>
                  <a:pt x="817340" y="637781"/>
                  <a:pt x="814387" y="632099"/>
                  <a:pt x="809625" y="628924"/>
                </a:cubicBezTo>
                <a:cubicBezTo>
                  <a:pt x="804179" y="625293"/>
                  <a:pt x="796925" y="625749"/>
                  <a:pt x="790575" y="624161"/>
                </a:cubicBezTo>
                <a:cubicBezTo>
                  <a:pt x="785813" y="620986"/>
                  <a:pt x="781407" y="617196"/>
                  <a:pt x="776288" y="614636"/>
                </a:cubicBezTo>
                <a:cubicBezTo>
                  <a:pt x="769460" y="611222"/>
                  <a:pt x="749047" y="606635"/>
                  <a:pt x="742950" y="605111"/>
                </a:cubicBezTo>
                <a:cubicBezTo>
                  <a:pt x="729753" y="565517"/>
                  <a:pt x="751573" y="621944"/>
                  <a:pt x="719138" y="576536"/>
                </a:cubicBezTo>
                <a:cubicBezTo>
                  <a:pt x="715334" y="571210"/>
                  <a:pt x="716953" y="563502"/>
                  <a:pt x="714375" y="557486"/>
                </a:cubicBezTo>
                <a:cubicBezTo>
                  <a:pt x="712120" y="552225"/>
                  <a:pt x="709319" y="546775"/>
                  <a:pt x="704850" y="543199"/>
                </a:cubicBezTo>
                <a:cubicBezTo>
                  <a:pt x="699966" y="539292"/>
                  <a:pt x="667940" y="533912"/>
                  <a:pt x="666750" y="533674"/>
                </a:cubicBezTo>
                <a:cubicBezTo>
                  <a:pt x="673974" y="538490"/>
                  <a:pt x="685466" y="547961"/>
                  <a:pt x="695325" y="547961"/>
                </a:cubicBezTo>
                <a:cubicBezTo>
                  <a:pt x="704981" y="547961"/>
                  <a:pt x="714375" y="544786"/>
                  <a:pt x="723900" y="543199"/>
                </a:cubicBezTo>
                <a:cubicBezTo>
                  <a:pt x="736019" y="518961"/>
                  <a:pt x="734134" y="507835"/>
                  <a:pt x="776288" y="528911"/>
                </a:cubicBezTo>
                <a:cubicBezTo>
                  <a:pt x="782142" y="531838"/>
                  <a:pt x="777419" y="542515"/>
                  <a:pt x="781050" y="547961"/>
                </a:cubicBezTo>
                <a:cubicBezTo>
                  <a:pt x="784225" y="552724"/>
                  <a:pt x="790575" y="554311"/>
                  <a:pt x="795338" y="557486"/>
                </a:cubicBezTo>
                <a:cubicBezTo>
                  <a:pt x="828473" y="546442"/>
                  <a:pt x="795258" y="562686"/>
                  <a:pt x="804863" y="509861"/>
                </a:cubicBezTo>
                <a:cubicBezTo>
                  <a:pt x="805887" y="504230"/>
                  <a:pt x="814388" y="503511"/>
                  <a:pt x="819150" y="500336"/>
                </a:cubicBezTo>
                <a:cubicBezTo>
                  <a:pt x="828675" y="501924"/>
                  <a:pt x="838069" y="505099"/>
                  <a:pt x="847725" y="505099"/>
                </a:cubicBezTo>
                <a:cubicBezTo>
                  <a:pt x="859217" y="505099"/>
                  <a:pt x="874552" y="499331"/>
                  <a:pt x="885825" y="495574"/>
                </a:cubicBezTo>
                <a:cubicBezTo>
                  <a:pt x="890588" y="492399"/>
                  <a:pt x="894993" y="488609"/>
                  <a:pt x="900113" y="486049"/>
                </a:cubicBezTo>
                <a:cubicBezTo>
                  <a:pt x="904603" y="483804"/>
                  <a:pt x="910223" y="484071"/>
                  <a:pt x="914400" y="481286"/>
                </a:cubicBezTo>
                <a:cubicBezTo>
                  <a:pt x="937809" y="465680"/>
                  <a:pt x="920640" y="470285"/>
                  <a:pt x="938213" y="452711"/>
                </a:cubicBezTo>
                <a:cubicBezTo>
                  <a:pt x="942260" y="448664"/>
                  <a:pt x="947738" y="446361"/>
                  <a:pt x="952500" y="443186"/>
                </a:cubicBezTo>
                <a:lnTo>
                  <a:pt x="962025" y="414611"/>
                </a:lnTo>
                <a:lnTo>
                  <a:pt x="966788" y="400324"/>
                </a:lnTo>
                <a:cubicBezTo>
                  <a:pt x="965200" y="389211"/>
                  <a:pt x="967045" y="377026"/>
                  <a:pt x="962025" y="366986"/>
                </a:cubicBezTo>
                <a:cubicBezTo>
                  <a:pt x="959780" y="362496"/>
                  <a:pt x="952733" y="361724"/>
                  <a:pt x="947738" y="362224"/>
                </a:cubicBezTo>
                <a:cubicBezTo>
                  <a:pt x="936238" y="363374"/>
                  <a:pt x="925513" y="368574"/>
                  <a:pt x="914400" y="371749"/>
                </a:cubicBezTo>
                <a:cubicBezTo>
                  <a:pt x="873125" y="370161"/>
                  <a:pt x="831783" y="369828"/>
                  <a:pt x="790575" y="366986"/>
                </a:cubicBezTo>
                <a:cubicBezTo>
                  <a:pt x="785567" y="366641"/>
                  <a:pt x="780676" y="364662"/>
                  <a:pt x="776288" y="362224"/>
                </a:cubicBezTo>
                <a:cubicBezTo>
                  <a:pt x="766281" y="356665"/>
                  <a:pt x="747713" y="343174"/>
                  <a:pt x="747713" y="343174"/>
                </a:cubicBezTo>
                <a:cubicBezTo>
                  <a:pt x="746125" y="332061"/>
                  <a:pt x="747119" y="320259"/>
                  <a:pt x="742950" y="309836"/>
                </a:cubicBezTo>
                <a:cubicBezTo>
                  <a:pt x="740449" y="303583"/>
                  <a:pt x="732975" y="300723"/>
                  <a:pt x="728663" y="295549"/>
                </a:cubicBezTo>
                <a:cubicBezTo>
                  <a:pt x="724999" y="291152"/>
                  <a:pt x="722313" y="286024"/>
                  <a:pt x="719138" y="281261"/>
                </a:cubicBezTo>
                <a:cubicBezTo>
                  <a:pt x="720725" y="276499"/>
                  <a:pt x="721655" y="271464"/>
                  <a:pt x="723900" y="266974"/>
                </a:cubicBezTo>
                <a:cubicBezTo>
                  <a:pt x="729162" y="256450"/>
                  <a:pt x="741416" y="251152"/>
                  <a:pt x="728663" y="238399"/>
                </a:cubicBezTo>
                <a:cubicBezTo>
                  <a:pt x="723643" y="233379"/>
                  <a:pt x="715963" y="232049"/>
                  <a:pt x="709613" y="228874"/>
                </a:cubicBezTo>
                <a:cubicBezTo>
                  <a:pt x="706438" y="224111"/>
                  <a:pt x="704485" y="218250"/>
                  <a:pt x="700088" y="214586"/>
                </a:cubicBezTo>
                <a:cubicBezTo>
                  <a:pt x="694634" y="210041"/>
                  <a:pt x="687202" y="208583"/>
                  <a:pt x="681038" y="205061"/>
                </a:cubicBezTo>
                <a:cubicBezTo>
                  <a:pt x="649341" y="186949"/>
                  <a:pt x="688063" y="202640"/>
                  <a:pt x="638175" y="186011"/>
                </a:cubicBezTo>
                <a:lnTo>
                  <a:pt x="609600" y="176486"/>
                </a:lnTo>
                <a:lnTo>
                  <a:pt x="595313" y="171724"/>
                </a:lnTo>
                <a:cubicBezTo>
                  <a:pt x="581343" y="161246"/>
                  <a:pt x="573702" y="158817"/>
                  <a:pt x="566738" y="143149"/>
                </a:cubicBezTo>
                <a:cubicBezTo>
                  <a:pt x="562660" y="133974"/>
                  <a:pt x="560388" y="124099"/>
                  <a:pt x="557213" y="114574"/>
                </a:cubicBezTo>
                <a:cubicBezTo>
                  <a:pt x="555625" y="109811"/>
                  <a:pt x="556627" y="103071"/>
                  <a:pt x="552450" y="100286"/>
                </a:cubicBezTo>
                <a:lnTo>
                  <a:pt x="523875" y="81236"/>
                </a:lnTo>
                <a:cubicBezTo>
                  <a:pt x="519113" y="78061"/>
                  <a:pt x="515141" y="73099"/>
                  <a:pt x="509588" y="71711"/>
                </a:cubicBezTo>
                <a:cubicBezTo>
                  <a:pt x="481170" y="64607"/>
                  <a:pt x="496994" y="68025"/>
                  <a:pt x="461963" y="62186"/>
                </a:cubicBezTo>
                <a:cubicBezTo>
                  <a:pt x="457200" y="59011"/>
                  <a:pt x="452795" y="55221"/>
                  <a:pt x="447675" y="52661"/>
                </a:cubicBezTo>
                <a:cubicBezTo>
                  <a:pt x="406359" y="32003"/>
                  <a:pt x="402040" y="44348"/>
                  <a:pt x="338138" y="47899"/>
                </a:cubicBezTo>
                <a:cubicBezTo>
                  <a:pt x="328613" y="49486"/>
                  <a:pt x="318989" y="50566"/>
                  <a:pt x="309563" y="52661"/>
                </a:cubicBezTo>
                <a:cubicBezTo>
                  <a:pt x="304662" y="53750"/>
                  <a:pt x="299765" y="59669"/>
                  <a:pt x="295275" y="57424"/>
                </a:cubicBezTo>
                <a:cubicBezTo>
                  <a:pt x="281714" y="50644"/>
                  <a:pt x="282391" y="32828"/>
                  <a:pt x="271463" y="24086"/>
                </a:cubicBezTo>
                <a:cubicBezTo>
                  <a:pt x="267543" y="20950"/>
                  <a:pt x="261938" y="20911"/>
                  <a:pt x="257175" y="19324"/>
                </a:cubicBezTo>
                <a:cubicBezTo>
                  <a:pt x="252413" y="16149"/>
                  <a:pt x="248149" y="12054"/>
                  <a:pt x="242888" y="9799"/>
                </a:cubicBezTo>
                <a:cubicBezTo>
                  <a:pt x="220024" y="0"/>
                  <a:pt x="201921" y="7228"/>
                  <a:pt x="176213" y="9799"/>
                </a:cubicBezTo>
                <a:cubicBezTo>
                  <a:pt x="174625" y="14561"/>
                  <a:pt x="175370" y="20950"/>
                  <a:pt x="171450" y="24086"/>
                </a:cubicBezTo>
                <a:cubicBezTo>
                  <a:pt x="166339" y="28175"/>
                  <a:pt x="158923" y="28305"/>
                  <a:pt x="152400" y="28849"/>
                </a:cubicBezTo>
                <a:cubicBezTo>
                  <a:pt x="120720" y="31489"/>
                  <a:pt x="88900" y="32024"/>
                  <a:pt x="57150" y="33611"/>
                </a:cubicBezTo>
                <a:cubicBezTo>
                  <a:pt x="53975" y="38374"/>
                  <a:pt x="50185" y="42779"/>
                  <a:pt x="47625" y="47899"/>
                </a:cubicBezTo>
                <a:cubicBezTo>
                  <a:pt x="45380" y="52389"/>
                  <a:pt x="46413" y="58636"/>
                  <a:pt x="42863" y="62186"/>
                </a:cubicBezTo>
                <a:cubicBezTo>
                  <a:pt x="34768" y="70281"/>
                  <a:pt x="23813" y="74886"/>
                  <a:pt x="14288" y="81236"/>
                </a:cubicBezTo>
                <a:lnTo>
                  <a:pt x="0" y="90761"/>
                </a:lnTo>
                <a:cubicBezTo>
                  <a:pt x="1588" y="97111"/>
                  <a:pt x="3592" y="103371"/>
                  <a:pt x="4763" y="109811"/>
                </a:cubicBezTo>
                <a:cubicBezTo>
                  <a:pt x="7272" y="123610"/>
                  <a:pt x="7300" y="143460"/>
                  <a:pt x="14288" y="157436"/>
                </a:cubicBezTo>
                <a:cubicBezTo>
                  <a:pt x="16848" y="162556"/>
                  <a:pt x="19766" y="167676"/>
                  <a:pt x="23813" y="171724"/>
                </a:cubicBezTo>
                <a:cubicBezTo>
                  <a:pt x="27860" y="175771"/>
                  <a:pt x="33338" y="178074"/>
                  <a:pt x="38100" y="181249"/>
                </a:cubicBezTo>
                <a:cubicBezTo>
                  <a:pt x="42861" y="195531"/>
                  <a:pt x="56794" y="222477"/>
                  <a:pt x="42863" y="238399"/>
                </a:cubicBezTo>
                <a:cubicBezTo>
                  <a:pt x="36252" y="245955"/>
                  <a:pt x="14288" y="247924"/>
                  <a:pt x="14288" y="247924"/>
                </a:cubicBezTo>
                <a:cubicBezTo>
                  <a:pt x="12700" y="252686"/>
                  <a:pt x="8700" y="257259"/>
                  <a:pt x="9525" y="262211"/>
                </a:cubicBezTo>
                <a:cubicBezTo>
                  <a:pt x="12926" y="282621"/>
                  <a:pt x="32771" y="278786"/>
                  <a:pt x="47625" y="281261"/>
                </a:cubicBezTo>
                <a:cubicBezTo>
                  <a:pt x="50800" y="286024"/>
                  <a:pt x="56518" y="289860"/>
                  <a:pt x="57150" y="295549"/>
                </a:cubicBezTo>
                <a:cubicBezTo>
                  <a:pt x="61768" y="337109"/>
                  <a:pt x="50137" y="310787"/>
                  <a:pt x="47625" y="338411"/>
                </a:cubicBezTo>
                <a:cubicBezTo>
                  <a:pt x="46475" y="351059"/>
                  <a:pt x="49213" y="372543"/>
                  <a:pt x="52388" y="381274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4" name="Полилиния 263"/>
          <p:cNvSpPr/>
          <p:nvPr/>
        </p:nvSpPr>
        <p:spPr>
          <a:xfrm>
            <a:off x="4192916" y="2065307"/>
            <a:ext cx="890423" cy="929827"/>
          </a:xfrm>
          <a:custGeom>
            <a:avLst/>
            <a:gdLst>
              <a:gd name="connsiteX0" fmla="*/ 4763 w 864968"/>
              <a:gd name="connsiteY0" fmla="*/ 424824 h 969002"/>
              <a:gd name="connsiteX1" fmla="*/ 38100 w 864968"/>
              <a:gd name="connsiteY1" fmla="*/ 405774 h 969002"/>
              <a:gd name="connsiteX2" fmla="*/ 28575 w 864968"/>
              <a:gd name="connsiteY2" fmla="*/ 391487 h 969002"/>
              <a:gd name="connsiteX3" fmla="*/ 0 w 864968"/>
              <a:gd name="connsiteY3" fmla="*/ 372437 h 969002"/>
              <a:gd name="connsiteX4" fmla="*/ 4763 w 864968"/>
              <a:gd name="connsiteY4" fmla="*/ 353387 h 969002"/>
              <a:gd name="connsiteX5" fmla="*/ 19050 w 864968"/>
              <a:gd name="connsiteY5" fmla="*/ 343862 h 969002"/>
              <a:gd name="connsiteX6" fmla="*/ 33338 w 864968"/>
              <a:gd name="connsiteY6" fmla="*/ 329574 h 969002"/>
              <a:gd name="connsiteX7" fmla="*/ 38100 w 864968"/>
              <a:gd name="connsiteY7" fmla="*/ 315287 h 969002"/>
              <a:gd name="connsiteX8" fmla="*/ 28575 w 864968"/>
              <a:gd name="connsiteY8" fmla="*/ 272424 h 969002"/>
              <a:gd name="connsiteX9" fmla="*/ 38100 w 864968"/>
              <a:gd name="connsiteY9" fmla="*/ 258137 h 969002"/>
              <a:gd name="connsiteX10" fmla="*/ 71438 w 864968"/>
              <a:gd name="connsiteY10" fmla="*/ 262899 h 969002"/>
              <a:gd name="connsiteX11" fmla="*/ 128588 w 864968"/>
              <a:gd name="connsiteY11" fmla="*/ 258137 h 969002"/>
              <a:gd name="connsiteX12" fmla="*/ 147638 w 864968"/>
              <a:gd name="connsiteY12" fmla="*/ 253374 h 969002"/>
              <a:gd name="connsiteX13" fmla="*/ 161925 w 864968"/>
              <a:gd name="connsiteY13" fmla="*/ 239087 h 969002"/>
              <a:gd name="connsiteX14" fmla="*/ 180975 w 864968"/>
              <a:gd name="connsiteY14" fmla="*/ 229562 h 969002"/>
              <a:gd name="connsiteX15" fmla="*/ 185738 w 864968"/>
              <a:gd name="connsiteY15" fmla="*/ 153362 h 969002"/>
              <a:gd name="connsiteX16" fmla="*/ 200025 w 864968"/>
              <a:gd name="connsiteY16" fmla="*/ 148599 h 969002"/>
              <a:gd name="connsiteX17" fmla="*/ 209550 w 864968"/>
              <a:gd name="connsiteY17" fmla="*/ 120024 h 969002"/>
              <a:gd name="connsiteX18" fmla="*/ 214313 w 864968"/>
              <a:gd name="connsiteY18" fmla="*/ 105737 h 969002"/>
              <a:gd name="connsiteX19" fmla="*/ 219075 w 864968"/>
              <a:gd name="connsiteY19" fmla="*/ 72399 h 969002"/>
              <a:gd name="connsiteX20" fmla="*/ 223838 w 864968"/>
              <a:gd name="connsiteY20" fmla="*/ 58112 h 969002"/>
              <a:gd name="connsiteX21" fmla="*/ 209550 w 864968"/>
              <a:gd name="connsiteY21" fmla="*/ 43824 h 969002"/>
              <a:gd name="connsiteX22" fmla="*/ 171450 w 864968"/>
              <a:gd name="connsiteY22" fmla="*/ 34299 h 969002"/>
              <a:gd name="connsiteX23" fmla="*/ 157163 w 864968"/>
              <a:gd name="connsiteY23" fmla="*/ 24774 h 969002"/>
              <a:gd name="connsiteX24" fmla="*/ 171450 w 864968"/>
              <a:gd name="connsiteY24" fmla="*/ 15249 h 969002"/>
              <a:gd name="connsiteX25" fmla="*/ 209550 w 864968"/>
              <a:gd name="connsiteY25" fmla="*/ 5724 h 969002"/>
              <a:gd name="connsiteX26" fmla="*/ 223838 w 864968"/>
              <a:gd name="connsiteY26" fmla="*/ 962 h 969002"/>
              <a:gd name="connsiteX27" fmla="*/ 261938 w 864968"/>
              <a:gd name="connsiteY27" fmla="*/ 5724 h 969002"/>
              <a:gd name="connsiteX28" fmla="*/ 271463 w 864968"/>
              <a:gd name="connsiteY28" fmla="*/ 24774 h 969002"/>
              <a:gd name="connsiteX29" fmla="*/ 285750 w 864968"/>
              <a:gd name="connsiteY29" fmla="*/ 34299 h 969002"/>
              <a:gd name="connsiteX30" fmla="*/ 300038 w 864968"/>
              <a:gd name="connsiteY30" fmla="*/ 62874 h 969002"/>
              <a:gd name="connsiteX31" fmla="*/ 304800 w 864968"/>
              <a:gd name="connsiteY31" fmla="*/ 77162 h 969002"/>
              <a:gd name="connsiteX32" fmla="*/ 347663 w 864968"/>
              <a:gd name="connsiteY32" fmla="*/ 100974 h 969002"/>
              <a:gd name="connsiteX33" fmla="*/ 376238 w 864968"/>
              <a:gd name="connsiteY33" fmla="*/ 120024 h 969002"/>
              <a:gd name="connsiteX34" fmla="*/ 390525 w 864968"/>
              <a:gd name="connsiteY34" fmla="*/ 124787 h 969002"/>
              <a:gd name="connsiteX35" fmla="*/ 423863 w 864968"/>
              <a:gd name="connsiteY35" fmla="*/ 143837 h 969002"/>
              <a:gd name="connsiteX36" fmla="*/ 442913 w 864968"/>
              <a:gd name="connsiteY36" fmla="*/ 148599 h 969002"/>
              <a:gd name="connsiteX37" fmla="*/ 471488 w 864968"/>
              <a:gd name="connsiteY37" fmla="*/ 143837 h 969002"/>
              <a:gd name="connsiteX38" fmla="*/ 495300 w 864968"/>
              <a:gd name="connsiteY38" fmla="*/ 134312 h 969002"/>
              <a:gd name="connsiteX39" fmla="*/ 500063 w 864968"/>
              <a:gd name="connsiteY39" fmla="*/ 148599 h 969002"/>
              <a:gd name="connsiteX40" fmla="*/ 528638 w 864968"/>
              <a:gd name="connsiteY40" fmla="*/ 167649 h 969002"/>
              <a:gd name="connsiteX41" fmla="*/ 533400 w 864968"/>
              <a:gd name="connsiteY41" fmla="*/ 205749 h 969002"/>
              <a:gd name="connsiteX42" fmla="*/ 547688 w 864968"/>
              <a:gd name="connsiteY42" fmla="*/ 210512 h 969002"/>
              <a:gd name="connsiteX43" fmla="*/ 576263 w 864968"/>
              <a:gd name="connsiteY43" fmla="*/ 224799 h 969002"/>
              <a:gd name="connsiteX44" fmla="*/ 590550 w 864968"/>
              <a:gd name="connsiteY44" fmla="*/ 234324 h 969002"/>
              <a:gd name="connsiteX45" fmla="*/ 609600 w 864968"/>
              <a:gd name="connsiteY45" fmla="*/ 262899 h 969002"/>
              <a:gd name="connsiteX46" fmla="*/ 638175 w 864968"/>
              <a:gd name="connsiteY46" fmla="*/ 281949 h 969002"/>
              <a:gd name="connsiteX47" fmla="*/ 652463 w 864968"/>
              <a:gd name="connsiteY47" fmla="*/ 286712 h 969002"/>
              <a:gd name="connsiteX48" fmla="*/ 681038 w 864968"/>
              <a:gd name="connsiteY48" fmla="*/ 305762 h 969002"/>
              <a:gd name="connsiteX49" fmla="*/ 695325 w 864968"/>
              <a:gd name="connsiteY49" fmla="*/ 315287 h 969002"/>
              <a:gd name="connsiteX50" fmla="*/ 704850 w 864968"/>
              <a:gd name="connsiteY50" fmla="*/ 329574 h 969002"/>
              <a:gd name="connsiteX51" fmla="*/ 714375 w 864968"/>
              <a:gd name="connsiteY51" fmla="*/ 362912 h 969002"/>
              <a:gd name="connsiteX52" fmla="*/ 733425 w 864968"/>
              <a:gd name="connsiteY52" fmla="*/ 396249 h 969002"/>
              <a:gd name="connsiteX53" fmla="*/ 738188 w 864968"/>
              <a:gd name="connsiteY53" fmla="*/ 410537 h 969002"/>
              <a:gd name="connsiteX54" fmla="*/ 747713 w 864968"/>
              <a:gd name="connsiteY54" fmla="*/ 491499 h 969002"/>
              <a:gd name="connsiteX55" fmla="*/ 757238 w 864968"/>
              <a:gd name="connsiteY55" fmla="*/ 510549 h 969002"/>
              <a:gd name="connsiteX56" fmla="*/ 766763 w 864968"/>
              <a:gd name="connsiteY56" fmla="*/ 539124 h 969002"/>
              <a:gd name="connsiteX57" fmla="*/ 781050 w 864968"/>
              <a:gd name="connsiteY57" fmla="*/ 572462 h 969002"/>
              <a:gd name="connsiteX58" fmla="*/ 785813 w 864968"/>
              <a:gd name="connsiteY58" fmla="*/ 596274 h 969002"/>
              <a:gd name="connsiteX59" fmla="*/ 790575 w 864968"/>
              <a:gd name="connsiteY59" fmla="*/ 615324 h 969002"/>
              <a:gd name="connsiteX60" fmla="*/ 800100 w 864968"/>
              <a:gd name="connsiteY60" fmla="*/ 653424 h 969002"/>
              <a:gd name="connsiteX61" fmla="*/ 838200 w 864968"/>
              <a:gd name="connsiteY61" fmla="*/ 705812 h 969002"/>
              <a:gd name="connsiteX62" fmla="*/ 862013 w 864968"/>
              <a:gd name="connsiteY62" fmla="*/ 753437 h 969002"/>
              <a:gd name="connsiteX63" fmla="*/ 857250 w 864968"/>
              <a:gd name="connsiteY63" fmla="*/ 796299 h 969002"/>
              <a:gd name="connsiteX64" fmla="*/ 828675 w 864968"/>
              <a:gd name="connsiteY64" fmla="*/ 805824 h 969002"/>
              <a:gd name="connsiteX65" fmla="*/ 800100 w 864968"/>
              <a:gd name="connsiteY65" fmla="*/ 815349 h 969002"/>
              <a:gd name="connsiteX66" fmla="*/ 785813 w 864968"/>
              <a:gd name="connsiteY66" fmla="*/ 820112 h 969002"/>
              <a:gd name="connsiteX67" fmla="*/ 752475 w 864968"/>
              <a:gd name="connsiteY67" fmla="*/ 829637 h 969002"/>
              <a:gd name="connsiteX68" fmla="*/ 723900 w 864968"/>
              <a:gd name="connsiteY68" fmla="*/ 843924 h 969002"/>
              <a:gd name="connsiteX69" fmla="*/ 728663 w 864968"/>
              <a:gd name="connsiteY69" fmla="*/ 872499 h 969002"/>
              <a:gd name="connsiteX70" fmla="*/ 714375 w 864968"/>
              <a:gd name="connsiteY70" fmla="*/ 877262 h 969002"/>
              <a:gd name="connsiteX71" fmla="*/ 681038 w 864968"/>
              <a:gd name="connsiteY71" fmla="*/ 901074 h 969002"/>
              <a:gd name="connsiteX72" fmla="*/ 671513 w 864968"/>
              <a:gd name="connsiteY72" fmla="*/ 939174 h 969002"/>
              <a:gd name="connsiteX73" fmla="*/ 642938 w 864968"/>
              <a:gd name="connsiteY73" fmla="*/ 953462 h 969002"/>
              <a:gd name="connsiteX74" fmla="*/ 585788 w 864968"/>
              <a:gd name="connsiteY74" fmla="*/ 824874 h 969002"/>
              <a:gd name="connsiteX75" fmla="*/ 557213 w 864968"/>
              <a:gd name="connsiteY75" fmla="*/ 815349 h 969002"/>
              <a:gd name="connsiteX76" fmla="*/ 542925 w 864968"/>
              <a:gd name="connsiteY76" fmla="*/ 810587 h 969002"/>
              <a:gd name="connsiteX77" fmla="*/ 485775 w 864968"/>
              <a:gd name="connsiteY77" fmla="*/ 815349 h 969002"/>
              <a:gd name="connsiteX78" fmla="*/ 457200 w 864968"/>
              <a:gd name="connsiteY78" fmla="*/ 824874 h 969002"/>
              <a:gd name="connsiteX79" fmla="*/ 400050 w 864968"/>
              <a:gd name="connsiteY79" fmla="*/ 834399 h 969002"/>
              <a:gd name="connsiteX80" fmla="*/ 371475 w 864968"/>
              <a:gd name="connsiteY80" fmla="*/ 848687 h 969002"/>
              <a:gd name="connsiteX81" fmla="*/ 357188 w 864968"/>
              <a:gd name="connsiteY81" fmla="*/ 853449 h 969002"/>
              <a:gd name="connsiteX82" fmla="*/ 333375 w 864968"/>
              <a:gd name="connsiteY82" fmla="*/ 848687 h 969002"/>
              <a:gd name="connsiteX83" fmla="*/ 342900 w 864968"/>
              <a:gd name="connsiteY83" fmla="*/ 820112 h 969002"/>
              <a:gd name="connsiteX84" fmla="*/ 352425 w 864968"/>
              <a:gd name="connsiteY84" fmla="*/ 782012 h 969002"/>
              <a:gd name="connsiteX85" fmla="*/ 347663 w 864968"/>
              <a:gd name="connsiteY85" fmla="*/ 767724 h 969002"/>
              <a:gd name="connsiteX86" fmla="*/ 333375 w 864968"/>
              <a:gd name="connsiteY86" fmla="*/ 762962 h 969002"/>
              <a:gd name="connsiteX87" fmla="*/ 323850 w 864968"/>
              <a:gd name="connsiteY87" fmla="*/ 734387 h 969002"/>
              <a:gd name="connsiteX88" fmla="*/ 319088 w 864968"/>
              <a:gd name="connsiteY88" fmla="*/ 720099 h 969002"/>
              <a:gd name="connsiteX89" fmla="*/ 314325 w 864968"/>
              <a:gd name="connsiteY89" fmla="*/ 696287 h 969002"/>
              <a:gd name="connsiteX90" fmla="*/ 285750 w 864968"/>
              <a:gd name="connsiteY90" fmla="*/ 686762 h 969002"/>
              <a:gd name="connsiteX91" fmla="*/ 271463 w 864968"/>
              <a:gd name="connsiteY91" fmla="*/ 677237 h 969002"/>
              <a:gd name="connsiteX92" fmla="*/ 242888 w 864968"/>
              <a:gd name="connsiteY92" fmla="*/ 667712 h 969002"/>
              <a:gd name="connsiteX93" fmla="*/ 228600 w 864968"/>
              <a:gd name="connsiteY93" fmla="*/ 662949 h 969002"/>
              <a:gd name="connsiteX94" fmla="*/ 200025 w 864968"/>
              <a:gd name="connsiteY94" fmla="*/ 653424 h 969002"/>
              <a:gd name="connsiteX95" fmla="*/ 185738 w 864968"/>
              <a:gd name="connsiteY95" fmla="*/ 643899 h 969002"/>
              <a:gd name="connsiteX96" fmla="*/ 171450 w 864968"/>
              <a:gd name="connsiteY96" fmla="*/ 615324 h 969002"/>
              <a:gd name="connsiteX97" fmla="*/ 166688 w 864968"/>
              <a:gd name="connsiteY97" fmla="*/ 601037 h 969002"/>
              <a:gd name="connsiteX98" fmla="*/ 138113 w 864968"/>
              <a:gd name="connsiteY98" fmla="*/ 581987 h 969002"/>
              <a:gd name="connsiteX99" fmla="*/ 123825 w 864968"/>
              <a:gd name="connsiteY99" fmla="*/ 572462 h 969002"/>
              <a:gd name="connsiteX100" fmla="*/ 109538 w 864968"/>
              <a:gd name="connsiteY100" fmla="*/ 562937 h 969002"/>
              <a:gd name="connsiteX101" fmla="*/ 90488 w 864968"/>
              <a:gd name="connsiteY101" fmla="*/ 553412 h 969002"/>
              <a:gd name="connsiteX102" fmla="*/ 80963 w 864968"/>
              <a:gd name="connsiteY102" fmla="*/ 539124 h 969002"/>
              <a:gd name="connsiteX103" fmla="*/ 76200 w 864968"/>
              <a:gd name="connsiteY103" fmla="*/ 524837 h 969002"/>
              <a:gd name="connsiteX104" fmla="*/ 61913 w 864968"/>
              <a:gd name="connsiteY104" fmla="*/ 510549 h 969002"/>
              <a:gd name="connsiteX105" fmla="*/ 57150 w 864968"/>
              <a:gd name="connsiteY105" fmla="*/ 491499 h 969002"/>
              <a:gd name="connsiteX106" fmla="*/ 33338 w 864968"/>
              <a:gd name="connsiteY106" fmla="*/ 458162 h 969002"/>
              <a:gd name="connsiteX107" fmla="*/ 19050 w 864968"/>
              <a:gd name="connsiteY107" fmla="*/ 448637 h 969002"/>
              <a:gd name="connsiteX108" fmla="*/ 4763 w 864968"/>
              <a:gd name="connsiteY108" fmla="*/ 424824 h 9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864968" h="969002">
                <a:moveTo>
                  <a:pt x="4763" y="424824"/>
                </a:moveTo>
                <a:cubicBezTo>
                  <a:pt x="7938" y="417680"/>
                  <a:pt x="38100" y="423994"/>
                  <a:pt x="38100" y="405774"/>
                </a:cubicBezTo>
                <a:cubicBezTo>
                  <a:pt x="38100" y="400050"/>
                  <a:pt x="32883" y="395256"/>
                  <a:pt x="28575" y="391487"/>
                </a:cubicBezTo>
                <a:cubicBezTo>
                  <a:pt x="19960" y="383949"/>
                  <a:pt x="0" y="372437"/>
                  <a:pt x="0" y="372437"/>
                </a:cubicBezTo>
                <a:cubicBezTo>
                  <a:pt x="1588" y="366087"/>
                  <a:pt x="1132" y="358833"/>
                  <a:pt x="4763" y="353387"/>
                </a:cubicBezTo>
                <a:cubicBezTo>
                  <a:pt x="7938" y="348625"/>
                  <a:pt x="14653" y="347526"/>
                  <a:pt x="19050" y="343862"/>
                </a:cubicBezTo>
                <a:cubicBezTo>
                  <a:pt x="24224" y="339550"/>
                  <a:pt x="28575" y="334337"/>
                  <a:pt x="33338" y="329574"/>
                </a:cubicBezTo>
                <a:cubicBezTo>
                  <a:pt x="34925" y="324812"/>
                  <a:pt x="38100" y="320307"/>
                  <a:pt x="38100" y="315287"/>
                </a:cubicBezTo>
                <a:cubicBezTo>
                  <a:pt x="38100" y="298521"/>
                  <a:pt x="33487" y="287159"/>
                  <a:pt x="28575" y="272424"/>
                </a:cubicBezTo>
                <a:cubicBezTo>
                  <a:pt x="31750" y="267662"/>
                  <a:pt x="32513" y="259379"/>
                  <a:pt x="38100" y="258137"/>
                </a:cubicBezTo>
                <a:cubicBezTo>
                  <a:pt x="49058" y="255702"/>
                  <a:pt x="60213" y="262899"/>
                  <a:pt x="71438" y="262899"/>
                </a:cubicBezTo>
                <a:cubicBezTo>
                  <a:pt x="90554" y="262899"/>
                  <a:pt x="109538" y="259724"/>
                  <a:pt x="128588" y="258137"/>
                </a:cubicBezTo>
                <a:cubicBezTo>
                  <a:pt x="134938" y="256549"/>
                  <a:pt x="141955" y="256621"/>
                  <a:pt x="147638" y="253374"/>
                </a:cubicBezTo>
                <a:cubicBezTo>
                  <a:pt x="153486" y="250032"/>
                  <a:pt x="156445" y="243002"/>
                  <a:pt x="161925" y="239087"/>
                </a:cubicBezTo>
                <a:cubicBezTo>
                  <a:pt x="167702" y="234961"/>
                  <a:pt x="174625" y="232737"/>
                  <a:pt x="180975" y="229562"/>
                </a:cubicBezTo>
                <a:cubicBezTo>
                  <a:pt x="182563" y="204162"/>
                  <a:pt x="179909" y="178135"/>
                  <a:pt x="185738" y="153362"/>
                </a:cubicBezTo>
                <a:cubicBezTo>
                  <a:pt x="186888" y="148475"/>
                  <a:pt x="197107" y="152684"/>
                  <a:pt x="200025" y="148599"/>
                </a:cubicBezTo>
                <a:cubicBezTo>
                  <a:pt x="205861" y="140429"/>
                  <a:pt x="206375" y="129549"/>
                  <a:pt x="209550" y="120024"/>
                </a:cubicBezTo>
                <a:lnTo>
                  <a:pt x="214313" y="105737"/>
                </a:lnTo>
                <a:cubicBezTo>
                  <a:pt x="215900" y="94624"/>
                  <a:pt x="216874" y="83406"/>
                  <a:pt x="219075" y="72399"/>
                </a:cubicBezTo>
                <a:cubicBezTo>
                  <a:pt x="220060" y="67476"/>
                  <a:pt x="225425" y="62874"/>
                  <a:pt x="223838" y="58112"/>
                </a:cubicBezTo>
                <a:cubicBezTo>
                  <a:pt x="221708" y="51722"/>
                  <a:pt x="215154" y="47560"/>
                  <a:pt x="209550" y="43824"/>
                </a:cubicBezTo>
                <a:cubicBezTo>
                  <a:pt x="203276" y="39641"/>
                  <a:pt x="174881" y="34985"/>
                  <a:pt x="171450" y="34299"/>
                </a:cubicBezTo>
                <a:cubicBezTo>
                  <a:pt x="166688" y="31124"/>
                  <a:pt x="157163" y="30498"/>
                  <a:pt x="157163" y="24774"/>
                </a:cubicBezTo>
                <a:cubicBezTo>
                  <a:pt x="157163" y="19050"/>
                  <a:pt x="166331" y="17809"/>
                  <a:pt x="171450" y="15249"/>
                </a:cubicBezTo>
                <a:cubicBezTo>
                  <a:pt x="182332" y="9808"/>
                  <a:pt x="198690" y="8439"/>
                  <a:pt x="209550" y="5724"/>
                </a:cubicBezTo>
                <a:cubicBezTo>
                  <a:pt x="214420" y="4506"/>
                  <a:pt x="219075" y="2549"/>
                  <a:pt x="223838" y="962"/>
                </a:cubicBezTo>
                <a:cubicBezTo>
                  <a:pt x="236538" y="2549"/>
                  <a:pt x="250490" y="0"/>
                  <a:pt x="261938" y="5724"/>
                </a:cubicBezTo>
                <a:cubicBezTo>
                  <a:pt x="268288" y="8899"/>
                  <a:pt x="266918" y="19320"/>
                  <a:pt x="271463" y="24774"/>
                </a:cubicBezTo>
                <a:cubicBezTo>
                  <a:pt x="275127" y="29171"/>
                  <a:pt x="280988" y="31124"/>
                  <a:pt x="285750" y="34299"/>
                </a:cubicBezTo>
                <a:cubicBezTo>
                  <a:pt x="297725" y="70220"/>
                  <a:pt x="281570" y="25937"/>
                  <a:pt x="300038" y="62874"/>
                </a:cubicBezTo>
                <a:cubicBezTo>
                  <a:pt x="302283" y="67364"/>
                  <a:pt x="301250" y="73612"/>
                  <a:pt x="304800" y="77162"/>
                </a:cubicBezTo>
                <a:cubicBezTo>
                  <a:pt x="321176" y="93539"/>
                  <a:pt x="329696" y="94986"/>
                  <a:pt x="347663" y="100974"/>
                </a:cubicBezTo>
                <a:cubicBezTo>
                  <a:pt x="357188" y="107324"/>
                  <a:pt x="365378" y="116403"/>
                  <a:pt x="376238" y="120024"/>
                </a:cubicBezTo>
                <a:cubicBezTo>
                  <a:pt x="381000" y="121612"/>
                  <a:pt x="386035" y="122542"/>
                  <a:pt x="390525" y="124787"/>
                </a:cubicBezTo>
                <a:cubicBezTo>
                  <a:pt x="418150" y="138600"/>
                  <a:pt x="390478" y="131318"/>
                  <a:pt x="423863" y="143837"/>
                </a:cubicBezTo>
                <a:cubicBezTo>
                  <a:pt x="429992" y="146135"/>
                  <a:pt x="436563" y="147012"/>
                  <a:pt x="442913" y="148599"/>
                </a:cubicBezTo>
                <a:cubicBezTo>
                  <a:pt x="452438" y="147012"/>
                  <a:pt x="462851" y="148155"/>
                  <a:pt x="471488" y="143837"/>
                </a:cubicBezTo>
                <a:cubicBezTo>
                  <a:pt x="498569" y="130297"/>
                  <a:pt x="462628" y="123420"/>
                  <a:pt x="495300" y="134312"/>
                </a:cubicBezTo>
                <a:cubicBezTo>
                  <a:pt x="496888" y="139074"/>
                  <a:pt x="496513" y="145049"/>
                  <a:pt x="500063" y="148599"/>
                </a:cubicBezTo>
                <a:cubicBezTo>
                  <a:pt x="508158" y="156694"/>
                  <a:pt x="528638" y="167649"/>
                  <a:pt x="528638" y="167649"/>
                </a:cubicBezTo>
                <a:cubicBezTo>
                  <a:pt x="530225" y="180349"/>
                  <a:pt x="528202" y="194053"/>
                  <a:pt x="533400" y="205749"/>
                </a:cubicBezTo>
                <a:cubicBezTo>
                  <a:pt x="535439" y="210337"/>
                  <a:pt x="543198" y="208267"/>
                  <a:pt x="547688" y="210512"/>
                </a:cubicBezTo>
                <a:cubicBezTo>
                  <a:pt x="584610" y="228973"/>
                  <a:pt x="540356" y="212832"/>
                  <a:pt x="576263" y="224799"/>
                </a:cubicBezTo>
                <a:cubicBezTo>
                  <a:pt x="581025" y="227974"/>
                  <a:pt x="586974" y="229855"/>
                  <a:pt x="590550" y="234324"/>
                </a:cubicBezTo>
                <a:cubicBezTo>
                  <a:pt x="616726" y="267044"/>
                  <a:pt x="565895" y="228906"/>
                  <a:pt x="609600" y="262899"/>
                </a:cubicBezTo>
                <a:cubicBezTo>
                  <a:pt x="618636" y="269927"/>
                  <a:pt x="627315" y="278329"/>
                  <a:pt x="638175" y="281949"/>
                </a:cubicBezTo>
                <a:cubicBezTo>
                  <a:pt x="642938" y="283537"/>
                  <a:pt x="648074" y="284274"/>
                  <a:pt x="652463" y="286712"/>
                </a:cubicBezTo>
                <a:cubicBezTo>
                  <a:pt x="662470" y="292271"/>
                  <a:pt x="671513" y="299412"/>
                  <a:pt x="681038" y="305762"/>
                </a:cubicBezTo>
                <a:lnTo>
                  <a:pt x="695325" y="315287"/>
                </a:lnTo>
                <a:cubicBezTo>
                  <a:pt x="698500" y="320049"/>
                  <a:pt x="702290" y="324455"/>
                  <a:pt x="704850" y="329574"/>
                </a:cubicBezTo>
                <a:cubicBezTo>
                  <a:pt x="710610" y="341094"/>
                  <a:pt x="709794" y="350697"/>
                  <a:pt x="714375" y="362912"/>
                </a:cubicBezTo>
                <a:cubicBezTo>
                  <a:pt x="726897" y="396306"/>
                  <a:pt x="719609" y="368618"/>
                  <a:pt x="733425" y="396249"/>
                </a:cubicBezTo>
                <a:cubicBezTo>
                  <a:pt x="735670" y="400739"/>
                  <a:pt x="736600" y="405774"/>
                  <a:pt x="738188" y="410537"/>
                </a:cubicBezTo>
                <a:cubicBezTo>
                  <a:pt x="739157" y="422162"/>
                  <a:pt x="741091" y="471635"/>
                  <a:pt x="747713" y="491499"/>
                </a:cubicBezTo>
                <a:cubicBezTo>
                  <a:pt x="749958" y="498234"/>
                  <a:pt x="754601" y="503957"/>
                  <a:pt x="757238" y="510549"/>
                </a:cubicBezTo>
                <a:cubicBezTo>
                  <a:pt x="760967" y="519871"/>
                  <a:pt x="763034" y="529802"/>
                  <a:pt x="766763" y="539124"/>
                </a:cubicBezTo>
                <a:cubicBezTo>
                  <a:pt x="775853" y="561850"/>
                  <a:pt x="775938" y="552015"/>
                  <a:pt x="781050" y="572462"/>
                </a:cubicBezTo>
                <a:cubicBezTo>
                  <a:pt x="783013" y="580315"/>
                  <a:pt x="784057" y="588372"/>
                  <a:pt x="785813" y="596274"/>
                </a:cubicBezTo>
                <a:cubicBezTo>
                  <a:pt x="787233" y="602664"/>
                  <a:pt x="789155" y="608934"/>
                  <a:pt x="790575" y="615324"/>
                </a:cubicBezTo>
                <a:cubicBezTo>
                  <a:pt x="791376" y="618926"/>
                  <a:pt x="795846" y="647043"/>
                  <a:pt x="800100" y="653424"/>
                </a:cubicBezTo>
                <a:cubicBezTo>
                  <a:pt x="821777" y="685940"/>
                  <a:pt x="817935" y="645017"/>
                  <a:pt x="838200" y="705812"/>
                </a:cubicBezTo>
                <a:cubicBezTo>
                  <a:pt x="850235" y="741917"/>
                  <a:pt x="841701" y="726355"/>
                  <a:pt x="862013" y="753437"/>
                </a:cubicBezTo>
                <a:cubicBezTo>
                  <a:pt x="860425" y="767724"/>
                  <a:pt x="864968" y="784171"/>
                  <a:pt x="857250" y="796299"/>
                </a:cubicBezTo>
                <a:cubicBezTo>
                  <a:pt x="851860" y="804769"/>
                  <a:pt x="838200" y="802649"/>
                  <a:pt x="828675" y="805824"/>
                </a:cubicBezTo>
                <a:lnTo>
                  <a:pt x="800100" y="815349"/>
                </a:lnTo>
                <a:cubicBezTo>
                  <a:pt x="795338" y="816936"/>
                  <a:pt x="790683" y="818895"/>
                  <a:pt x="785813" y="820112"/>
                </a:cubicBezTo>
                <a:cubicBezTo>
                  <a:pt x="779705" y="821639"/>
                  <a:pt x="759310" y="826219"/>
                  <a:pt x="752475" y="829637"/>
                </a:cubicBezTo>
                <a:cubicBezTo>
                  <a:pt x="715553" y="848098"/>
                  <a:pt x="759807" y="831957"/>
                  <a:pt x="723900" y="843924"/>
                </a:cubicBezTo>
                <a:cubicBezTo>
                  <a:pt x="725488" y="853449"/>
                  <a:pt x="731316" y="863214"/>
                  <a:pt x="728663" y="872499"/>
                </a:cubicBezTo>
                <a:cubicBezTo>
                  <a:pt x="727284" y="877326"/>
                  <a:pt x="718989" y="875284"/>
                  <a:pt x="714375" y="877262"/>
                </a:cubicBezTo>
                <a:cubicBezTo>
                  <a:pt x="692435" y="886665"/>
                  <a:pt x="697372" y="884740"/>
                  <a:pt x="681038" y="901074"/>
                </a:cubicBezTo>
                <a:cubicBezTo>
                  <a:pt x="680802" y="902256"/>
                  <a:pt x="675417" y="934294"/>
                  <a:pt x="671513" y="939174"/>
                </a:cubicBezTo>
                <a:cubicBezTo>
                  <a:pt x="664799" y="947566"/>
                  <a:pt x="652349" y="950325"/>
                  <a:pt x="642938" y="953462"/>
                </a:cubicBezTo>
                <a:cubicBezTo>
                  <a:pt x="536426" y="943778"/>
                  <a:pt x="621820" y="969002"/>
                  <a:pt x="585788" y="824874"/>
                </a:cubicBezTo>
                <a:cubicBezTo>
                  <a:pt x="583353" y="815134"/>
                  <a:pt x="566738" y="818524"/>
                  <a:pt x="557213" y="815349"/>
                </a:cubicBezTo>
                <a:lnTo>
                  <a:pt x="542925" y="810587"/>
                </a:lnTo>
                <a:cubicBezTo>
                  <a:pt x="523875" y="812174"/>
                  <a:pt x="504631" y="812206"/>
                  <a:pt x="485775" y="815349"/>
                </a:cubicBezTo>
                <a:cubicBezTo>
                  <a:pt x="475871" y="817000"/>
                  <a:pt x="466940" y="822439"/>
                  <a:pt x="457200" y="824874"/>
                </a:cubicBezTo>
                <a:cubicBezTo>
                  <a:pt x="425733" y="832741"/>
                  <a:pt x="444645" y="828825"/>
                  <a:pt x="400050" y="834399"/>
                </a:cubicBezTo>
                <a:cubicBezTo>
                  <a:pt x="364133" y="846373"/>
                  <a:pt x="408411" y="830219"/>
                  <a:pt x="371475" y="848687"/>
                </a:cubicBezTo>
                <a:cubicBezTo>
                  <a:pt x="366985" y="850932"/>
                  <a:pt x="361950" y="851862"/>
                  <a:pt x="357188" y="853449"/>
                </a:cubicBezTo>
                <a:cubicBezTo>
                  <a:pt x="349250" y="851862"/>
                  <a:pt x="336564" y="856127"/>
                  <a:pt x="333375" y="848687"/>
                </a:cubicBezTo>
                <a:cubicBezTo>
                  <a:pt x="329420" y="839459"/>
                  <a:pt x="340465" y="829852"/>
                  <a:pt x="342900" y="820112"/>
                </a:cubicBezTo>
                <a:lnTo>
                  <a:pt x="352425" y="782012"/>
                </a:lnTo>
                <a:cubicBezTo>
                  <a:pt x="350838" y="777249"/>
                  <a:pt x="351213" y="771274"/>
                  <a:pt x="347663" y="767724"/>
                </a:cubicBezTo>
                <a:cubicBezTo>
                  <a:pt x="344113" y="764174"/>
                  <a:pt x="336293" y="767047"/>
                  <a:pt x="333375" y="762962"/>
                </a:cubicBezTo>
                <a:cubicBezTo>
                  <a:pt x="327539" y="754792"/>
                  <a:pt x="327025" y="743912"/>
                  <a:pt x="323850" y="734387"/>
                </a:cubicBezTo>
                <a:cubicBezTo>
                  <a:pt x="322263" y="729624"/>
                  <a:pt x="320073" y="725022"/>
                  <a:pt x="319088" y="720099"/>
                </a:cubicBezTo>
                <a:cubicBezTo>
                  <a:pt x="317500" y="712162"/>
                  <a:pt x="320049" y="702011"/>
                  <a:pt x="314325" y="696287"/>
                </a:cubicBezTo>
                <a:cubicBezTo>
                  <a:pt x="307225" y="689188"/>
                  <a:pt x="285750" y="686762"/>
                  <a:pt x="285750" y="686762"/>
                </a:cubicBezTo>
                <a:cubicBezTo>
                  <a:pt x="280988" y="683587"/>
                  <a:pt x="276693" y="679562"/>
                  <a:pt x="271463" y="677237"/>
                </a:cubicBezTo>
                <a:cubicBezTo>
                  <a:pt x="262288" y="673159"/>
                  <a:pt x="252413" y="670887"/>
                  <a:pt x="242888" y="667712"/>
                </a:cubicBezTo>
                <a:lnTo>
                  <a:pt x="228600" y="662949"/>
                </a:lnTo>
                <a:cubicBezTo>
                  <a:pt x="228596" y="662948"/>
                  <a:pt x="200028" y="653426"/>
                  <a:pt x="200025" y="653424"/>
                </a:cubicBezTo>
                <a:lnTo>
                  <a:pt x="185738" y="643899"/>
                </a:lnTo>
                <a:cubicBezTo>
                  <a:pt x="173764" y="607982"/>
                  <a:pt x="189918" y="652260"/>
                  <a:pt x="171450" y="615324"/>
                </a:cubicBezTo>
                <a:cubicBezTo>
                  <a:pt x="169205" y="610834"/>
                  <a:pt x="170238" y="604587"/>
                  <a:pt x="166688" y="601037"/>
                </a:cubicBezTo>
                <a:cubicBezTo>
                  <a:pt x="158593" y="592942"/>
                  <a:pt x="147638" y="588337"/>
                  <a:pt x="138113" y="581987"/>
                </a:cubicBezTo>
                <a:lnTo>
                  <a:pt x="123825" y="572462"/>
                </a:lnTo>
                <a:cubicBezTo>
                  <a:pt x="119063" y="569287"/>
                  <a:pt x="114657" y="565497"/>
                  <a:pt x="109538" y="562937"/>
                </a:cubicBezTo>
                <a:lnTo>
                  <a:pt x="90488" y="553412"/>
                </a:lnTo>
                <a:cubicBezTo>
                  <a:pt x="87313" y="548649"/>
                  <a:pt x="83523" y="544244"/>
                  <a:pt x="80963" y="539124"/>
                </a:cubicBezTo>
                <a:cubicBezTo>
                  <a:pt x="78718" y="534634"/>
                  <a:pt x="78985" y="529014"/>
                  <a:pt x="76200" y="524837"/>
                </a:cubicBezTo>
                <a:cubicBezTo>
                  <a:pt x="72464" y="519233"/>
                  <a:pt x="66675" y="515312"/>
                  <a:pt x="61913" y="510549"/>
                </a:cubicBezTo>
                <a:cubicBezTo>
                  <a:pt x="60325" y="504199"/>
                  <a:pt x="59728" y="497515"/>
                  <a:pt x="57150" y="491499"/>
                </a:cubicBezTo>
                <a:cubicBezTo>
                  <a:pt x="55123" y="486768"/>
                  <a:pt x="34556" y="459380"/>
                  <a:pt x="33338" y="458162"/>
                </a:cubicBezTo>
                <a:cubicBezTo>
                  <a:pt x="29291" y="454115"/>
                  <a:pt x="23520" y="452213"/>
                  <a:pt x="19050" y="448637"/>
                </a:cubicBezTo>
                <a:cubicBezTo>
                  <a:pt x="15544" y="445832"/>
                  <a:pt x="1588" y="431968"/>
                  <a:pt x="4763" y="424824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5" name="Полилиния 264"/>
          <p:cNvSpPr/>
          <p:nvPr/>
        </p:nvSpPr>
        <p:spPr>
          <a:xfrm>
            <a:off x="2944421" y="1586367"/>
            <a:ext cx="686371" cy="764705"/>
          </a:xfrm>
          <a:custGeom>
            <a:avLst/>
            <a:gdLst>
              <a:gd name="connsiteX0" fmla="*/ 501650 w 666750"/>
              <a:gd name="connsiteY0" fmla="*/ 85725 h 796925"/>
              <a:gd name="connsiteX1" fmla="*/ 492125 w 666750"/>
              <a:gd name="connsiteY1" fmla="*/ 88900 h 796925"/>
              <a:gd name="connsiteX2" fmla="*/ 482600 w 666750"/>
              <a:gd name="connsiteY2" fmla="*/ 95250 h 796925"/>
              <a:gd name="connsiteX3" fmla="*/ 469900 w 666750"/>
              <a:gd name="connsiteY3" fmla="*/ 98425 h 796925"/>
              <a:gd name="connsiteX4" fmla="*/ 450850 w 666750"/>
              <a:gd name="connsiteY4" fmla="*/ 104775 h 796925"/>
              <a:gd name="connsiteX5" fmla="*/ 393700 w 666750"/>
              <a:gd name="connsiteY5" fmla="*/ 66675 h 796925"/>
              <a:gd name="connsiteX6" fmla="*/ 396875 w 666750"/>
              <a:gd name="connsiteY6" fmla="*/ 57150 h 796925"/>
              <a:gd name="connsiteX7" fmla="*/ 412750 w 666750"/>
              <a:gd name="connsiteY7" fmla="*/ 12700 h 796925"/>
              <a:gd name="connsiteX8" fmla="*/ 422275 w 666750"/>
              <a:gd name="connsiteY8" fmla="*/ 6350 h 796925"/>
              <a:gd name="connsiteX9" fmla="*/ 434975 w 666750"/>
              <a:gd name="connsiteY9" fmla="*/ 0 h 796925"/>
              <a:gd name="connsiteX10" fmla="*/ 355600 w 666750"/>
              <a:gd name="connsiteY10" fmla="*/ 3175 h 796925"/>
              <a:gd name="connsiteX11" fmla="*/ 368300 w 666750"/>
              <a:gd name="connsiteY11" fmla="*/ 31750 h 796925"/>
              <a:gd name="connsiteX12" fmla="*/ 371475 w 666750"/>
              <a:gd name="connsiteY12" fmla="*/ 44450 h 796925"/>
              <a:gd name="connsiteX13" fmla="*/ 336550 w 666750"/>
              <a:gd name="connsiteY13" fmla="*/ 63500 h 796925"/>
              <a:gd name="connsiteX14" fmla="*/ 333375 w 666750"/>
              <a:gd name="connsiteY14" fmla="*/ 104775 h 796925"/>
              <a:gd name="connsiteX15" fmla="*/ 330200 w 666750"/>
              <a:gd name="connsiteY15" fmla="*/ 127000 h 796925"/>
              <a:gd name="connsiteX16" fmla="*/ 327025 w 666750"/>
              <a:gd name="connsiteY16" fmla="*/ 152400 h 796925"/>
              <a:gd name="connsiteX17" fmla="*/ 317500 w 666750"/>
              <a:gd name="connsiteY17" fmla="*/ 234950 h 796925"/>
              <a:gd name="connsiteX18" fmla="*/ 307975 w 666750"/>
              <a:gd name="connsiteY18" fmla="*/ 247650 h 796925"/>
              <a:gd name="connsiteX19" fmla="*/ 298450 w 666750"/>
              <a:gd name="connsiteY19" fmla="*/ 250825 h 796925"/>
              <a:gd name="connsiteX20" fmla="*/ 282575 w 666750"/>
              <a:gd name="connsiteY20" fmla="*/ 247650 h 796925"/>
              <a:gd name="connsiteX21" fmla="*/ 279400 w 666750"/>
              <a:gd name="connsiteY21" fmla="*/ 238125 h 796925"/>
              <a:gd name="connsiteX22" fmla="*/ 263525 w 666750"/>
              <a:gd name="connsiteY22" fmla="*/ 222250 h 796925"/>
              <a:gd name="connsiteX23" fmla="*/ 241300 w 666750"/>
              <a:gd name="connsiteY23" fmla="*/ 225425 h 796925"/>
              <a:gd name="connsiteX24" fmla="*/ 244475 w 666750"/>
              <a:gd name="connsiteY24" fmla="*/ 254000 h 796925"/>
              <a:gd name="connsiteX25" fmla="*/ 250825 w 666750"/>
              <a:gd name="connsiteY25" fmla="*/ 273050 h 796925"/>
              <a:gd name="connsiteX26" fmla="*/ 247650 w 666750"/>
              <a:gd name="connsiteY26" fmla="*/ 295275 h 796925"/>
              <a:gd name="connsiteX27" fmla="*/ 238125 w 666750"/>
              <a:gd name="connsiteY27" fmla="*/ 292100 h 796925"/>
              <a:gd name="connsiteX28" fmla="*/ 203200 w 666750"/>
              <a:gd name="connsiteY28" fmla="*/ 285750 h 796925"/>
              <a:gd name="connsiteX29" fmla="*/ 193675 w 666750"/>
              <a:gd name="connsiteY29" fmla="*/ 282575 h 796925"/>
              <a:gd name="connsiteX30" fmla="*/ 187325 w 666750"/>
              <a:gd name="connsiteY30" fmla="*/ 273050 h 796925"/>
              <a:gd name="connsiteX31" fmla="*/ 184150 w 666750"/>
              <a:gd name="connsiteY31" fmla="*/ 263525 h 796925"/>
              <a:gd name="connsiteX32" fmla="*/ 168275 w 666750"/>
              <a:gd name="connsiteY32" fmla="*/ 247650 h 796925"/>
              <a:gd name="connsiteX33" fmla="*/ 155575 w 666750"/>
              <a:gd name="connsiteY33" fmla="*/ 244475 h 796925"/>
              <a:gd name="connsiteX34" fmla="*/ 139700 w 666750"/>
              <a:gd name="connsiteY34" fmla="*/ 228600 h 796925"/>
              <a:gd name="connsiteX35" fmla="*/ 133350 w 666750"/>
              <a:gd name="connsiteY35" fmla="*/ 203200 h 796925"/>
              <a:gd name="connsiteX36" fmla="*/ 130175 w 666750"/>
              <a:gd name="connsiteY36" fmla="*/ 190500 h 796925"/>
              <a:gd name="connsiteX37" fmla="*/ 120650 w 666750"/>
              <a:gd name="connsiteY37" fmla="*/ 180975 h 796925"/>
              <a:gd name="connsiteX38" fmla="*/ 101600 w 666750"/>
              <a:gd name="connsiteY38" fmla="*/ 174625 h 796925"/>
              <a:gd name="connsiteX39" fmla="*/ 44450 w 666750"/>
              <a:gd name="connsiteY39" fmla="*/ 177800 h 796925"/>
              <a:gd name="connsiteX40" fmla="*/ 47625 w 666750"/>
              <a:gd name="connsiteY40" fmla="*/ 206375 h 796925"/>
              <a:gd name="connsiteX41" fmla="*/ 50800 w 666750"/>
              <a:gd name="connsiteY41" fmla="*/ 215900 h 796925"/>
              <a:gd name="connsiteX42" fmla="*/ 60325 w 666750"/>
              <a:gd name="connsiteY42" fmla="*/ 219075 h 796925"/>
              <a:gd name="connsiteX43" fmla="*/ 57150 w 666750"/>
              <a:gd name="connsiteY43" fmla="*/ 238125 h 796925"/>
              <a:gd name="connsiteX44" fmla="*/ 44450 w 666750"/>
              <a:gd name="connsiteY44" fmla="*/ 241300 h 796925"/>
              <a:gd name="connsiteX45" fmla="*/ 19050 w 666750"/>
              <a:gd name="connsiteY45" fmla="*/ 244475 h 796925"/>
              <a:gd name="connsiteX46" fmla="*/ 15875 w 666750"/>
              <a:gd name="connsiteY46" fmla="*/ 276225 h 796925"/>
              <a:gd name="connsiteX47" fmla="*/ 9525 w 666750"/>
              <a:gd name="connsiteY47" fmla="*/ 295275 h 796925"/>
              <a:gd name="connsiteX48" fmla="*/ 3175 w 666750"/>
              <a:gd name="connsiteY48" fmla="*/ 317500 h 796925"/>
              <a:gd name="connsiteX49" fmla="*/ 0 w 666750"/>
              <a:gd name="connsiteY49" fmla="*/ 327025 h 796925"/>
              <a:gd name="connsiteX50" fmla="*/ 19050 w 666750"/>
              <a:gd name="connsiteY50" fmla="*/ 333375 h 796925"/>
              <a:gd name="connsiteX51" fmla="*/ 28575 w 666750"/>
              <a:gd name="connsiteY51" fmla="*/ 336550 h 796925"/>
              <a:gd name="connsiteX52" fmla="*/ 41275 w 666750"/>
              <a:gd name="connsiteY52" fmla="*/ 339725 h 796925"/>
              <a:gd name="connsiteX53" fmla="*/ 57150 w 666750"/>
              <a:gd name="connsiteY53" fmla="*/ 355600 h 796925"/>
              <a:gd name="connsiteX54" fmla="*/ 60325 w 666750"/>
              <a:gd name="connsiteY54" fmla="*/ 368300 h 796925"/>
              <a:gd name="connsiteX55" fmla="*/ 66675 w 666750"/>
              <a:gd name="connsiteY55" fmla="*/ 377825 h 796925"/>
              <a:gd name="connsiteX56" fmla="*/ 73025 w 666750"/>
              <a:gd name="connsiteY56" fmla="*/ 396875 h 796925"/>
              <a:gd name="connsiteX57" fmla="*/ 92075 w 666750"/>
              <a:gd name="connsiteY57" fmla="*/ 406400 h 796925"/>
              <a:gd name="connsiteX58" fmla="*/ 98425 w 666750"/>
              <a:gd name="connsiteY58" fmla="*/ 422275 h 796925"/>
              <a:gd name="connsiteX59" fmla="*/ 101600 w 666750"/>
              <a:gd name="connsiteY59" fmla="*/ 431800 h 796925"/>
              <a:gd name="connsiteX60" fmla="*/ 111125 w 666750"/>
              <a:gd name="connsiteY60" fmla="*/ 441325 h 796925"/>
              <a:gd name="connsiteX61" fmla="*/ 114300 w 666750"/>
              <a:gd name="connsiteY61" fmla="*/ 454025 h 796925"/>
              <a:gd name="connsiteX62" fmla="*/ 120650 w 666750"/>
              <a:gd name="connsiteY62" fmla="*/ 473075 h 796925"/>
              <a:gd name="connsiteX63" fmla="*/ 123825 w 666750"/>
              <a:gd name="connsiteY63" fmla="*/ 482600 h 796925"/>
              <a:gd name="connsiteX64" fmla="*/ 127000 w 666750"/>
              <a:gd name="connsiteY64" fmla="*/ 495300 h 796925"/>
              <a:gd name="connsiteX65" fmla="*/ 123825 w 666750"/>
              <a:gd name="connsiteY65" fmla="*/ 514350 h 796925"/>
              <a:gd name="connsiteX66" fmla="*/ 111125 w 666750"/>
              <a:gd name="connsiteY66" fmla="*/ 517525 h 796925"/>
              <a:gd name="connsiteX67" fmla="*/ 101600 w 666750"/>
              <a:gd name="connsiteY67" fmla="*/ 523875 h 796925"/>
              <a:gd name="connsiteX68" fmla="*/ 98425 w 666750"/>
              <a:gd name="connsiteY68" fmla="*/ 533400 h 796925"/>
              <a:gd name="connsiteX69" fmla="*/ 117475 w 666750"/>
              <a:gd name="connsiteY69" fmla="*/ 546100 h 796925"/>
              <a:gd name="connsiteX70" fmla="*/ 127000 w 666750"/>
              <a:gd name="connsiteY70" fmla="*/ 549275 h 796925"/>
              <a:gd name="connsiteX71" fmla="*/ 146050 w 666750"/>
              <a:gd name="connsiteY71" fmla="*/ 584200 h 796925"/>
              <a:gd name="connsiteX72" fmla="*/ 165100 w 666750"/>
              <a:gd name="connsiteY72" fmla="*/ 600075 h 796925"/>
              <a:gd name="connsiteX73" fmla="*/ 180975 w 666750"/>
              <a:gd name="connsiteY73" fmla="*/ 622300 h 796925"/>
              <a:gd name="connsiteX74" fmla="*/ 190500 w 666750"/>
              <a:gd name="connsiteY74" fmla="*/ 628650 h 796925"/>
              <a:gd name="connsiteX75" fmla="*/ 193675 w 666750"/>
              <a:gd name="connsiteY75" fmla="*/ 638175 h 796925"/>
              <a:gd name="connsiteX76" fmla="*/ 215900 w 666750"/>
              <a:gd name="connsiteY76" fmla="*/ 638175 h 796925"/>
              <a:gd name="connsiteX77" fmla="*/ 238125 w 666750"/>
              <a:gd name="connsiteY77" fmla="*/ 625475 h 796925"/>
              <a:gd name="connsiteX78" fmla="*/ 260350 w 666750"/>
              <a:gd name="connsiteY78" fmla="*/ 619125 h 796925"/>
              <a:gd name="connsiteX79" fmla="*/ 269875 w 666750"/>
              <a:gd name="connsiteY79" fmla="*/ 615950 h 796925"/>
              <a:gd name="connsiteX80" fmla="*/ 298450 w 666750"/>
              <a:gd name="connsiteY80" fmla="*/ 609600 h 796925"/>
              <a:gd name="connsiteX81" fmla="*/ 317500 w 666750"/>
              <a:gd name="connsiteY81" fmla="*/ 615950 h 796925"/>
              <a:gd name="connsiteX82" fmla="*/ 320675 w 666750"/>
              <a:gd name="connsiteY82" fmla="*/ 625475 h 796925"/>
              <a:gd name="connsiteX83" fmla="*/ 317500 w 666750"/>
              <a:gd name="connsiteY83" fmla="*/ 641350 h 796925"/>
              <a:gd name="connsiteX84" fmla="*/ 298450 w 666750"/>
              <a:gd name="connsiteY84" fmla="*/ 650875 h 796925"/>
              <a:gd name="connsiteX85" fmla="*/ 314325 w 666750"/>
              <a:gd name="connsiteY85" fmla="*/ 688975 h 796925"/>
              <a:gd name="connsiteX86" fmla="*/ 327025 w 666750"/>
              <a:gd name="connsiteY86" fmla="*/ 695325 h 796925"/>
              <a:gd name="connsiteX87" fmla="*/ 330200 w 666750"/>
              <a:gd name="connsiteY87" fmla="*/ 708025 h 796925"/>
              <a:gd name="connsiteX88" fmla="*/ 333375 w 666750"/>
              <a:gd name="connsiteY88" fmla="*/ 742950 h 796925"/>
              <a:gd name="connsiteX89" fmla="*/ 339725 w 666750"/>
              <a:gd name="connsiteY89" fmla="*/ 762000 h 796925"/>
              <a:gd name="connsiteX90" fmla="*/ 342900 w 666750"/>
              <a:gd name="connsiteY90" fmla="*/ 774700 h 796925"/>
              <a:gd name="connsiteX91" fmla="*/ 365125 w 666750"/>
              <a:gd name="connsiteY91" fmla="*/ 771525 h 796925"/>
              <a:gd name="connsiteX92" fmla="*/ 374650 w 666750"/>
              <a:gd name="connsiteY92" fmla="*/ 768350 h 796925"/>
              <a:gd name="connsiteX93" fmla="*/ 428625 w 666750"/>
              <a:gd name="connsiteY93" fmla="*/ 771525 h 796925"/>
              <a:gd name="connsiteX94" fmla="*/ 438150 w 666750"/>
              <a:gd name="connsiteY94" fmla="*/ 781050 h 796925"/>
              <a:gd name="connsiteX95" fmla="*/ 441325 w 666750"/>
              <a:gd name="connsiteY95" fmla="*/ 790575 h 796925"/>
              <a:gd name="connsiteX96" fmla="*/ 450850 w 666750"/>
              <a:gd name="connsiteY96" fmla="*/ 796925 h 796925"/>
              <a:gd name="connsiteX97" fmla="*/ 479425 w 666750"/>
              <a:gd name="connsiteY97" fmla="*/ 793750 h 796925"/>
              <a:gd name="connsiteX98" fmla="*/ 488950 w 666750"/>
              <a:gd name="connsiteY98" fmla="*/ 790575 h 796925"/>
              <a:gd name="connsiteX99" fmla="*/ 501650 w 666750"/>
              <a:gd name="connsiteY99" fmla="*/ 787400 h 796925"/>
              <a:gd name="connsiteX100" fmla="*/ 508000 w 666750"/>
              <a:gd name="connsiteY100" fmla="*/ 777875 h 796925"/>
              <a:gd name="connsiteX101" fmla="*/ 517525 w 666750"/>
              <a:gd name="connsiteY101" fmla="*/ 771525 h 796925"/>
              <a:gd name="connsiteX102" fmla="*/ 533400 w 666750"/>
              <a:gd name="connsiteY102" fmla="*/ 742950 h 796925"/>
              <a:gd name="connsiteX103" fmla="*/ 536575 w 666750"/>
              <a:gd name="connsiteY103" fmla="*/ 727075 h 796925"/>
              <a:gd name="connsiteX104" fmla="*/ 533400 w 666750"/>
              <a:gd name="connsiteY104" fmla="*/ 708025 h 796925"/>
              <a:gd name="connsiteX105" fmla="*/ 492125 w 666750"/>
              <a:gd name="connsiteY105" fmla="*/ 704850 h 796925"/>
              <a:gd name="connsiteX106" fmla="*/ 473075 w 666750"/>
              <a:gd name="connsiteY106" fmla="*/ 711200 h 796925"/>
              <a:gd name="connsiteX107" fmla="*/ 463550 w 666750"/>
              <a:gd name="connsiteY107" fmla="*/ 714375 h 796925"/>
              <a:gd name="connsiteX108" fmla="*/ 428625 w 666750"/>
              <a:gd name="connsiteY108" fmla="*/ 711200 h 796925"/>
              <a:gd name="connsiteX109" fmla="*/ 422275 w 666750"/>
              <a:gd name="connsiteY109" fmla="*/ 679450 h 796925"/>
              <a:gd name="connsiteX110" fmla="*/ 441325 w 666750"/>
              <a:gd name="connsiteY110" fmla="*/ 673100 h 796925"/>
              <a:gd name="connsiteX111" fmla="*/ 463550 w 666750"/>
              <a:gd name="connsiteY111" fmla="*/ 669925 h 796925"/>
              <a:gd name="connsiteX112" fmla="*/ 476250 w 666750"/>
              <a:gd name="connsiteY112" fmla="*/ 666750 h 796925"/>
              <a:gd name="connsiteX113" fmla="*/ 498475 w 666750"/>
              <a:gd name="connsiteY113" fmla="*/ 657225 h 796925"/>
              <a:gd name="connsiteX114" fmla="*/ 527050 w 666750"/>
              <a:gd name="connsiteY114" fmla="*/ 635000 h 796925"/>
              <a:gd name="connsiteX115" fmla="*/ 530225 w 666750"/>
              <a:gd name="connsiteY115" fmla="*/ 625475 h 796925"/>
              <a:gd name="connsiteX116" fmla="*/ 539750 w 666750"/>
              <a:gd name="connsiteY116" fmla="*/ 615950 h 796925"/>
              <a:gd name="connsiteX117" fmla="*/ 549275 w 666750"/>
              <a:gd name="connsiteY117" fmla="*/ 612775 h 796925"/>
              <a:gd name="connsiteX118" fmla="*/ 603250 w 666750"/>
              <a:gd name="connsiteY118" fmla="*/ 609600 h 796925"/>
              <a:gd name="connsiteX119" fmla="*/ 615950 w 666750"/>
              <a:gd name="connsiteY119" fmla="*/ 606425 h 796925"/>
              <a:gd name="connsiteX120" fmla="*/ 635000 w 666750"/>
              <a:gd name="connsiteY120" fmla="*/ 600075 h 796925"/>
              <a:gd name="connsiteX121" fmla="*/ 657225 w 666750"/>
              <a:gd name="connsiteY121" fmla="*/ 596900 h 796925"/>
              <a:gd name="connsiteX122" fmla="*/ 666750 w 666750"/>
              <a:gd name="connsiteY122" fmla="*/ 577850 h 796925"/>
              <a:gd name="connsiteX123" fmla="*/ 663575 w 666750"/>
              <a:gd name="connsiteY123" fmla="*/ 558800 h 796925"/>
              <a:gd name="connsiteX124" fmla="*/ 650875 w 666750"/>
              <a:gd name="connsiteY124" fmla="*/ 530225 h 796925"/>
              <a:gd name="connsiteX125" fmla="*/ 641350 w 666750"/>
              <a:gd name="connsiteY125" fmla="*/ 523875 h 796925"/>
              <a:gd name="connsiteX126" fmla="*/ 631825 w 666750"/>
              <a:gd name="connsiteY126" fmla="*/ 514350 h 796925"/>
              <a:gd name="connsiteX127" fmla="*/ 628650 w 666750"/>
              <a:gd name="connsiteY127" fmla="*/ 504825 h 796925"/>
              <a:gd name="connsiteX128" fmla="*/ 619125 w 666750"/>
              <a:gd name="connsiteY128" fmla="*/ 498475 h 796925"/>
              <a:gd name="connsiteX129" fmla="*/ 609600 w 666750"/>
              <a:gd name="connsiteY129" fmla="*/ 488950 h 796925"/>
              <a:gd name="connsiteX130" fmla="*/ 606425 w 666750"/>
              <a:gd name="connsiteY130" fmla="*/ 479425 h 796925"/>
              <a:gd name="connsiteX131" fmla="*/ 587375 w 666750"/>
              <a:gd name="connsiteY131" fmla="*/ 473075 h 796925"/>
              <a:gd name="connsiteX132" fmla="*/ 581025 w 666750"/>
              <a:gd name="connsiteY132" fmla="*/ 460375 h 796925"/>
              <a:gd name="connsiteX133" fmla="*/ 574675 w 666750"/>
              <a:gd name="connsiteY133" fmla="*/ 450850 h 796925"/>
              <a:gd name="connsiteX134" fmla="*/ 571500 w 666750"/>
              <a:gd name="connsiteY134" fmla="*/ 441325 h 796925"/>
              <a:gd name="connsiteX135" fmla="*/ 574675 w 666750"/>
              <a:gd name="connsiteY135" fmla="*/ 406400 h 796925"/>
              <a:gd name="connsiteX136" fmla="*/ 577850 w 666750"/>
              <a:gd name="connsiteY136" fmla="*/ 396875 h 796925"/>
              <a:gd name="connsiteX137" fmla="*/ 600075 w 666750"/>
              <a:gd name="connsiteY137" fmla="*/ 371475 h 796925"/>
              <a:gd name="connsiteX138" fmla="*/ 609600 w 666750"/>
              <a:gd name="connsiteY138" fmla="*/ 368300 h 796925"/>
              <a:gd name="connsiteX139" fmla="*/ 615950 w 666750"/>
              <a:gd name="connsiteY139" fmla="*/ 358775 h 796925"/>
              <a:gd name="connsiteX140" fmla="*/ 615950 w 666750"/>
              <a:gd name="connsiteY140" fmla="*/ 279400 h 796925"/>
              <a:gd name="connsiteX141" fmla="*/ 606425 w 666750"/>
              <a:gd name="connsiteY141" fmla="*/ 276225 h 796925"/>
              <a:gd name="connsiteX142" fmla="*/ 587375 w 666750"/>
              <a:gd name="connsiteY142" fmla="*/ 279400 h 796925"/>
              <a:gd name="connsiteX143" fmla="*/ 574675 w 666750"/>
              <a:gd name="connsiteY143" fmla="*/ 282575 h 796925"/>
              <a:gd name="connsiteX144" fmla="*/ 565150 w 666750"/>
              <a:gd name="connsiteY144" fmla="*/ 279400 h 796925"/>
              <a:gd name="connsiteX145" fmla="*/ 558800 w 666750"/>
              <a:gd name="connsiteY145" fmla="*/ 193675 h 796925"/>
              <a:gd name="connsiteX146" fmla="*/ 549275 w 666750"/>
              <a:gd name="connsiteY146" fmla="*/ 190500 h 796925"/>
              <a:gd name="connsiteX147" fmla="*/ 546100 w 666750"/>
              <a:gd name="connsiteY147" fmla="*/ 180975 h 796925"/>
              <a:gd name="connsiteX148" fmla="*/ 536575 w 666750"/>
              <a:gd name="connsiteY148" fmla="*/ 171450 h 796925"/>
              <a:gd name="connsiteX149" fmla="*/ 523875 w 666750"/>
              <a:gd name="connsiteY149" fmla="*/ 149225 h 796925"/>
              <a:gd name="connsiteX150" fmla="*/ 517525 w 666750"/>
              <a:gd name="connsiteY150" fmla="*/ 139700 h 796925"/>
              <a:gd name="connsiteX151" fmla="*/ 514350 w 666750"/>
              <a:gd name="connsiteY151" fmla="*/ 130175 h 796925"/>
              <a:gd name="connsiteX152" fmla="*/ 508000 w 666750"/>
              <a:gd name="connsiteY152" fmla="*/ 120650 h 796925"/>
              <a:gd name="connsiteX153" fmla="*/ 501650 w 666750"/>
              <a:gd name="connsiteY153" fmla="*/ 85725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66750" h="796925">
                <a:moveTo>
                  <a:pt x="501650" y="85725"/>
                </a:moveTo>
                <a:cubicBezTo>
                  <a:pt x="499004" y="80433"/>
                  <a:pt x="495118" y="87403"/>
                  <a:pt x="492125" y="88900"/>
                </a:cubicBezTo>
                <a:cubicBezTo>
                  <a:pt x="488712" y="90607"/>
                  <a:pt x="486107" y="93747"/>
                  <a:pt x="482600" y="95250"/>
                </a:cubicBezTo>
                <a:cubicBezTo>
                  <a:pt x="478589" y="96969"/>
                  <a:pt x="474080" y="97171"/>
                  <a:pt x="469900" y="98425"/>
                </a:cubicBezTo>
                <a:cubicBezTo>
                  <a:pt x="463489" y="100348"/>
                  <a:pt x="450850" y="104775"/>
                  <a:pt x="450850" y="104775"/>
                </a:cubicBezTo>
                <a:cubicBezTo>
                  <a:pt x="383734" y="101243"/>
                  <a:pt x="385867" y="121504"/>
                  <a:pt x="393700" y="66675"/>
                </a:cubicBezTo>
                <a:cubicBezTo>
                  <a:pt x="394173" y="63362"/>
                  <a:pt x="395817" y="60325"/>
                  <a:pt x="396875" y="57150"/>
                </a:cubicBezTo>
                <a:cubicBezTo>
                  <a:pt x="398782" y="41896"/>
                  <a:pt x="397298" y="23001"/>
                  <a:pt x="412750" y="12700"/>
                </a:cubicBezTo>
                <a:cubicBezTo>
                  <a:pt x="415925" y="10583"/>
                  <a:pt x="418962" y="8243"/>
                  <a:pt x="422275" y="6350"/>
                </a:cubicBezTo>
                <a:cubicBezTo>
                  <a:pt x="426384" y="4002"/>
                  <a:pt x="439703" y="225"/>
                  <a:pt x="434975" y="0"/>
                </a:cubicBezTo>
                <a:lnTo>
                  <a:pt x="355600" y="3175"/>
                </a:lnTo>
                <a:cubicBezTo>
                  <a:pt x="363157" y="25845"/>
                  <a:pt x="358237" y="16656"/>
                  <a:pt x="368300" y="31750"/>
                </a:cubicBezTo>
                <a:cubicBezTo>
                  <a:pt x="369358" y="35983"/>
                  <a:pt x="371475" y="40086"/>
                  <a:pt x="371475" y="44450"/>
                </a:cubicBezTo>
                <a:cubicBezTo>
                  <a:pt x="371475" y="70228"/>
                  <a:pt x="363301" y="60825"/>
                  <a:pt x="336550" y="63500"/>
                </a:cubicBezTo>
                <a:cubicBezTo>
                  <a:pt x="335492" y="77258"/>
                  <a:pt x="334748" y="91045"/>
                  <a:pt x="333375" y="104775"/>
                </a:cubicBezTo>
                <a:cubicBezTo>
                  <a:pt x="332630" y="112221"/>
                  <a:pt x="331189" y="119582"/>
                  <a:pt x="330200" y="127000"/>
                </a:cubicBezTo>
                <a:cubicBezTo>
                  <a:pt x="329072" y="135458"/>
                  <a:pt x="328083" y="143933"/>
                  <a:pt x="327025" y="152400"/>
                </a:cubicBezTo>
                <a:cubicBezTo>
                  <a:pt x="325848" y="174764"/>
                  <a:pt x="328462" y="210833"/>
                  <a:pt x="317500" y="234950"/>
                </a:cubicBezTo>
                <a:cubicBezTo>
                  <a:pt x="315310" y="239767"/>
                  <a:pt x="312040" y="244262"/>
                  <a:pt x="307975" y="247650"/>
                </a:cubicBezTo>
                <a:cubicBezTo>
                  <a:pt x="305404" y="249793"/>
                  <a:pt x="301625" y="249767"/>
                  <a:pt x="298450" y="250825"/>
                </a:cubicBezTo>
                <a:cubicBezTo>
                  <a:pt x="293158" y="249767"/>
                  <a:pt x="287065" y="250643"/>
                  <a:pt x="282575" y="247650"/>
                </a:cubicBezTo>
                <a:cubicBezTo>
                  <a:pt x="279790" y="245794"/>
                  <a:pt x="280897" y="241118"/>
                  <a:pt x="279400" y="238125"/>
                </a:cubicBezTo>
                <a:cubicBezTo>
                  <a:pt x="274108" y="227542"/>
                  <a:pt x="273050" y="228600"/>
                  <a:pt x="263525" y="222250"/>
                </a:cubicBezTo>
                <a:cubicBezTo>
                  <a:pt x="256117" y="223308"/>
                  <a:pt x="245150" y="219008"/>
                  <a:pt x="241300" y="225425"/>
                </a:cubicBezTo>
                <a:cubicBezTo>
                  <a:pt x="236369" y="233643"/>
                  <a:pt x="242595" y="244602"/>
                  <a:pt x="244475" y="254000"/>
                </a:cubicBezTo>
                <a:cubicBezTo>
                  <a:pt x="245788" y="260564"/>
                  <a:pt x="250825" y="273050"/>
                  <a:pt x="250825" y="273050"/>
                </a:cubicBezTo>
                <a:cubicBezTo>
                  <a:pt x="249767" y="280458"/>
                  <a:pt x="251801" y="289048"/>
                  <a:pt x="247650" y="295275"/>
                </a:cubicBezTo>
                <a:cubicBezTo>
                  <a:pt x="245794" y="298060"/>
                  <a:pt x="241392" y="292826"/>
                  <a:pt x="238125" y="292100"/>
                </a:cubicBezTo>
                <a:cubicBezTo>
                  <a:pt x="212649" y="286439"/>
                  <a:pt x="226312" y="291528"/>
                  <a:pt x="203200" y="285750"/>
                </a:cubicBezTo>
                <a:cubicBezTo>
                  <a:pt x="199953" y="284938"/>
                  <a:pt x="196850" y="283633"/>
                  <a:pt x="193675" y="282575"/>
                </a:cubicBezTo>
                <a:cubicBezTo>
                  <a:pt x="191558" y="279400"/>
                  <a:pt x="189032" y="276463"/>
                  <a:pt x="187325" y="273050"/>
                </a:cubicBezTo>
                <a:cubicBezTo>
                  <a:pt x="185828" y="270057"/>
                  <a:pt x="185647" y="266518"/>
                  <a:pt x="184150" y="263525"/>
                </a:cubicBezTo>
                <a:cubicBezTo>
                  <a:pt x="180302" y="255828"/>
                  <a:pt x="176357" y="251114"/>
                  <a:pt x="168275" y="247650"/>
                </a:cubicBezTo>
                <a:cubicBezTo>
                  <a:pt x="164264" y="245931"/>
                  <a:pt x="159808" y="245533"/>
                  <a:pt x="155575" y="244475"/>
                </a:cubicBezTo>
                <a:cubicBezTo>
                  <a:pt x="147955" y="239395"/>
                  <a:pt x="143087" y="237913"/>
                  <a:pt x="139700" y="228600"/>
                </a:cubicBezTo>
                <a:cubicBezTo>
                  <a:pt x="136718" y="220398"/>
                  <a:pt x="135467" y="211667"/>
                  <a:pt x="133350" y="203200"/>
                </a:cubicBezTo>
                <a:cubicBezTo>
                  <a:pt x="132292" y="198967"/>
                  <a:pt x="133261" y="193586"/>
                  <a:pt x="130175" y="190500"/>
                </a:cubicBezTo>
                <a:cubicBezTo>
                  <a:pt x="127000" y="187325"/>
                  <a:pt x="124575" y="183156"/>
                  <a:pt x="120650" y="180975"/>
                </a:cubicBezTo>
                <a:cubicBezTo>
                  <a:pt x="114799" y="177724"/>
                  <a:pt x="101600" y="174625"/>
                  <a:pt x="101600" y="174625"/>
                </a:cubicBezTo>
                <a:cubicBezTo>
                  <a:pt x="82550" y="175683"/>
                  <a:pt x="60895" y="168126"/>
                  <a:pt x="44450" y="177800"/>
                </a:cubicBezTo>
                <a:cubicBezTo>
                  <a:pt x="36190" y="182659"/>
                  <a:pt x="46049" y="196922"/>
                  <a:pt x="47625" y="206375"/>
                </a:cubicBezTo>
                <a:cubicBezTo>
                  <a:pt x="48175" y="209676"/>
                  <a:pt x="48433" y="213533"/>
                  <a:pt x="50800" y="215900"/>
                </a:cubicBezTo>
                <a:cubicBezTo>
                  <a:pt x="53167" y="218267"/>
                  <a:pt x="57150" y="218017"/>
                  <a:pt x="60325" y="219075"/>
                </a:cubicBezTo>
                <a:cubicBezTo>
                  <a:pt x="59267" y="225425"/>
                  <a:pt x="60892" y="232887"/>
                  <a:pt x="57150" y="238125"/>
                </a:cubicBezTo>
                <a:cubicBezTo>
                  <a:pt x="54614" y="241676"/>
                  <a:pt x="48754" y="240583"/>
                  <a:pt x="44450" y="241300"/>
                </a:cubicBezTo>
                <a:cubicBezTo>
                  <a:pt x="36034" y="242703"/>
                  <a:pt x="27517" y="243417"/>
                  <a:pt x="19050" y="244475"/>
                </a:cubicBezTo>
                <a:cubicBezTo>
                  <a:pt x="17992" y="255058"/>
                  <a:pt x="17835" y="265771"/>
                  <a:pt x="15875" y="276225"/>
                </a:cubicBezTo>
                <a:cubicBezTo>
                  <a:pt x="14641" y="282804"/>
                  <a:pt x="11642" y="288925"/>
                  <a:pt x="9525" y="295275"/>
                </a:cubicBezTo>
                <a:cubicBezTo>
                  <a:pt x="1912" y="318113"/>
                  <a:pt x="11148" y="289593"/>
                  <a:pt x="3175" y="317500"/>
                </a:cubicBezTo>
                <a:cubicBezTo>
                  <a:pt x="2256" y="320718"/>
                  <a:pt x="1058" y="323850"/>
                  <a:pt x="0" y="327025"/>
                </a:cubicBezTo>
                <a:lnTo>
                  <a:pt x="19050" y="333375"/>
                </a:lnTo>
                <a:cubicBezTo>
                  <a:pt x="22225" y="334433"/>
                  <a:pt x="25328" y="335738"/>
                  <a:pt x="28575" y="336550"/>
                </a:cubicBezTo>
                <a:lnTo>
                  <a:pt x="41275" y="339725"/>
                </a:lnTo>
                <a:cubicBezTo>
                  <a:pt x="49742" y="345369"/>
                  <a:pt x="52917" y="345722"/>
                  <a:pt x="57150" y="355600"/>
                </a:cubicBezTo>
                <a:cubicBezTo>
                  <a:pt x="58869" y="359611"/>
                  <a:pt x="58606" y="364289"/>
                  <a:pt x="60325" y="368300"/>
                </a:cubicBezTo>
                <a:cubicBezTo>
                  <a:pt x="61828" y="371807"/>
                  <a:pt x="65125" y="374338"/>
                  <a:pt x="66675" y="377825"/>
                </a:cubicBezTo>
                <a:cubicBezTo>
                  <a:pt x="69393" y="383942"/>
                  <a:pt x="66675" y="394758"/>
                  <a:pt x="73025" y="396875"/>
                </a:cubicBezTo>
                <a:cubicBezTo>
                  <a:pt x="86170" y="401257"/>
                  <a:pt x="79765" y="398194"/>
                  <a:pt x="92075" y="406400"/>
                </a:cubicBezTo>
                <a:cubicBezTo>
                  <a:pt x="94192" y="411692"/>
                  <a:pt x="96424" y="416939"/>
                  <a:pt x="98425" y="422275"/>
                </a:cubicBezTo>
                <a:cubicBezTo>
                  <a:pt x="99600" y="425409"/>
                  <a:pt x="99744" y="429015"/>
                  <a:pt x="101600" y="431800"/>
                </a:cubicBezTo>
                <a:cubicBezTo>
                  <a:pt x="104091" y="435536"/>
                  <a:pt x="107950" y="438150"/>
                  <a:pt x="111125" y="441325"/>
                </a:cubicBezTo>
                <a:cubicBezTo>
                  <a:pt x="112183" y="445558"/>
                  <a:pt x="113046" y="449845"/>
                  <a:pt x="114300" y="454025"/>
                </a:cubicBezTo>
                <a:cubicBezTo>
                  <a:pt x="116223" y="460436"/>
                  <a:pt x="118533" y="466725"/>
                  <a:pt x="120650" y="473075"/>
                </a:cubicBezTo>
                <a:cubicBezTo>
                  <a:pt x="121708" y="476250"/>
                  <a:pt x="123013" y="479353"/>
                  <a:pt x="123825" y="482600"/>
                </a:cubicBezTo>
                <a:lnTo>
                  <a:pt x="127000" y="495300"/>
                </a:lnTo>
                <a:cubicBezTo>
                  <a:pt x="125942" y="501650"/>
                  <a:pt x="127567" y="509112"/>
                  <a:pt x="123825" y="514350"/>
                </a:cubicBezTo>
                <a:cubicBezTo>
                  <a:pt x="121289" y="517901"/>
                  <a:pt x="115136" y="515806"/>
                  <a:pt x="111125" y="517525"/>
                </a:cubicBezTo>
                <a:cubicBezTo>
                  <a:pt x="107618" y="519028"/>
                  <a:pt x="104775" y="521758"/>
                  <a:pt x="101600" y="523875"/>
                </a:cubicBezTo>
                <a:cubicBezTo>
                  <a:pt x="100542" y="527050"/>
                  <a:pt x="97875" y="530099"/>
                  <a:pt x="98425" y="533400"/>
                </a:cubicBezTo>
                <a:cubicBezTo>
                  <a:pt x="100378" y="545120"/>
                  <a:pt x="108869" y="543641"/>
                  <a:pt x="117475" y="546100"/>
                </a:cubicBezTo>
                <a:cubicBezTo>
                  <a:pt x="120693" y="547019"/>
                  <a:pt x="123825" y="548217"/>
                  <a:pt x="127000" y="549275"/>
                </a:cubicBezTo>
                <a:cubicBezTo>
                  <a:pt x="127017" y="549310"/>
                  <a:pt x="140250" y="578400"/>
                  <a:pt x="146050" y="584200"/>
                </a:cubicBezTo>
                <a:cubicBezTo>
                  <a:pt x="171025" y="609175"/>
                  <a:pt x="139093" y="568867"/>
                  <a:pt x="165100" y="600075"/>
                </a:cubicBezTo>
                <a:cubicBezTo>
                  <a:pt x="174114" y="610892"/>
                  <a:pt x="169537" y="610862"/>
                  <a:pt x="180975" y="622300"/>
                </a:cubicBezTo>
                <a:cubicBezTo>
                  <a:pt x="183673" y="624998"/>
                  <a:pt x="187325" y="626533"/>
                  <a:pt x="190500" y="628650"/>
                </a:cubicBezTo>
                <a:cubicBezTo>
                  <a:pt x="191558" y="631825"/>
                  <a:pt x="191308" y="635808"/>
                  <a:pt x="193675" y="638175"/>
                </a:cubicBezTo>
                <a:cubicBezTo>
                  <a:pt x="200052" y="644552"/>
                  <a:pt x="209455" y="639786"/>
                  <a:pt x="215900" y="638175"/>
                </a:cubicBezTo>
                <a:cubicBezTo>
                  <a:pt x="225466" y="631798"/>
                  <a:pt x="226846" y="630309"/>
                  <a:pt x="238125" y="625475"/>
                </a:cubicBezTo>
                <a:cubicBezTo>
                  <a:pt x="245738" y="622212"/>
                  <a:pt x="252294" y="621427"/>
                  <a:pt x="260350" y="619125"/>
                </a:cubicBezTo>
                <a:cubicBezTo>
                  <a:pt x="263568" y="618206"/>
                  <a:pt x="266700" y="617008"/>
                  <a:pt x="269875" y="615950"/>
                </a:cubicBezTo>
                <a:cubicBezTo>
                  <a:pt x="282860" y="602965"/>
                  <a:pt x="276536" y="604122"/>
                  <a:pt x="298450" y="609600"/>
                </a:cubicBezTo>
                <a:cubicBezTo>
                  <a:pt x="304944" y="611223"/>
                  <a:pt x="317500" y="615950"/>
                  <a:pt x="317500" y="615950"/>
                </a:cubicBezTo>
                <a:cubicBezTo>
                  <a:pt x="318558" y="619125"/>
                  <a:pt x="320675" y="622128"/>
                  <a:pt x="320675" y="625475"/>
                </a:cubicBezTo>
                <a:cubicBezTo>
                  <a:pt x="320675" y="630871"/>
                  <a:pt x="320177" y="636665"/>
                  <a:pt x="317500" y="641350"/>
                </a:cubicBezTo>
                <a:cubicBezTo>
                  <a:pt x="314604" y="646419"/>
                  <a:pt x="303339" y="649245"/>
                  <a:pt x="298450" y="650875"/>
                </a:cubicBezTo>
                <a:cubicBezTo>
                  <a:pt x="303080" y="671712"/>
                  <a:pt x="299140" y="678129"/>
                  <a:pt x="314325" y="688975"/>
                </a:cubicBezTo>
                <a:cubicBezTo>
                  <a:pt x="318176" y="691726"/>
                  <a:pt x="322792" y="693208"/>
                  <a:pt x="327025" y="695325"/>
                </a:cubicBezTo>
                <a:cubicBezTo>
                  <a:pt x="328083" y="699558"/>
                  <a:pt x="329623" y="703700"/>
                  <a:pt x="330200" y="708025"/>
                </a:cubicBezTo>
                <a:cubicBezTo>
                  <a:pt x="331745" y="719612"/>
                  <a:pt x="331344" y="731438"/>
                  <a:pt x="333375" y="742950"/>
                </a:cubicBezTo>
                <a:cubicBezTo>
                  <a:pt x="334538" y="749542"/>
                  <a:pt x="338102" y="755506"/>
                  <a:pt x="339725" y="762000"/>
                </a:cubicBezTo>
                <a:lnTo>
                  <a:pt x="342900" y="774700"/>
                </a:lnTo>
                <a:cubicBezTo>
                  <a:pt x="350308" y="773642"/>
                  <a:pt x="357787" y="772993"/>
                  <a:pt x="365125" y="771525"/>
                </a:cubicBezTo>
                <a:cubicBezTo>
                  <a:pt x="368407" y="770869"/>
                  <a:pt x="371303" y="768350"/>
                  <a:pt x="374650" y="768350"/>
                </a:cubicBezTo>
                <a:cubicBezTo>
                  <a:pt x="392673" y="768350"/>
                  <a:pt x="410633" y="770467"/>
                  <a:pt x="428625" y="771525"/>
                </a:cubicBezTo>
                <a:cubicBezTo>
                  <a:pt x="431800" y="774700"/>
                  <a:pt x="435659" y="777314"/>
                  <a:pt x="438150" y="781050"/>
                </a:cubicBezTo>
                <a:cubicBezTo>
                  <a:pt x="440006" y="783835"/>
                  <a:pt x="439234" y="787962"/>
                  <a:pt x="441325" y="790575"/>
                </a:cubicBezTo>
                <a:cubicBezTo>
                  <a:pt x="443709" y="793555"/>
                  <a:pt x="447675" y="794808"/>
                  <a:pt x="450850" y="796925"/>
                </a:cubicBezTo>
                <a:cubicBezTo>
                  <a:pt x="460375" y="795867"/>
                  <a:pt x="469972" y="795326"/>
                  <a:pt x="479425" y="793750"/>
                </a:cubicBezTo>
                <a:cubicBezTo>
                  <a:pt x="482726" y="793200"/>
                  <a:pt x="485732" y="791494"/>
                  <a:pt x="488950" y="790575"/>
                </a:cubicBezTo>
                <a:cubicBezTo>
                  <a:pt x="493146" y="789376"/>
                  <a:pt x="497417" y="788458"/>
                  <a:pt x="501650" y="787400"/>
                </a:cubicBezTo>
                <a:cubicBezTo>
                  <a:pt x="503767" y="784225"/>
                  <a:pt x="505302" y="780573"/>
                  <a:pt x="508000" y="777875"/>
                </a:cubicBezTo>
                <a:cubicBezTo>
                  <a:pt x="510698" y="775177"/>
                  <a:pt x="515012" y="774397"/>
                  <a:pt x="517525" y="771525"/>
                </a:cubicBezTo>
                <a:cubicBezTo>
                  <a:pt x="525802" y="762066"/>
                  <a:pt x="530565" y="754288"/>
                  <a:pt x="533400" y="742950"/>
                </a:cubicBezTo>
                <a:cubicBezTo>
                  <a:pt x="534709" y="737715"/>
                  <a:pt x="535517" y="732367"/>
                  <a:pt x="536575" y="727075"/>
                </a:cubicBezTo>
                <a:cubicBezTo>
                  <a:pt x="535517" y="720725"/>
                  <a:pt x="536279" y="713783"/>
                  <a:pt x="533400" y="708025"/>
                </a:cubicBezTo>
                <a:cubicBezTo>
                  <a:pt x="526692" y="694608"/>
                  <a:pt x="495153" y="704547"/>
                  <a:pt x="492125" y="704850"/>
                </a:cubicBezTo>
                <a:lnTo>
                  <a:pt x="473075" y="711200"/>
                </a:lnTo>
                <a:lnTo>
                  <a:pt x="463550" y="714375"/>
                </a:lnTo>
                <a:cubicBezTo>
                  <a:pt x="451908" y="713317"/>
                  <a:pt x="440055" y="713649"/>
                  <a:pt x="428625" y="711200"/>
                </a:cubicBezTo>
                <a:cubicBezTo>
                  <a:pt x="413949" y="708055"/>
                  <a:pt x="414270" y="690886"/>
                  <a:pt x="422275" y="679450"/>
                </a:cubicBezTo>
                <a:cubicBezTo>
                  <a:pt x="426113" y="673966"/>
                  <a:pt x="434803" y="674605"/>
                  <a:pt x="441325" y="673100"/>
                </a:cubicBezTo>
                <a:cubicBezTo>
                  <a:pt x="448617" y="671417"/>
                  <a:pt x="456187" y="671264"/>
                  <a:pt x="463550" y="669925"/>
                </a:cubicBezTo>
                <a:cubicBezTo>
                  <a:pt x="467843" y="669144"/>
                  <a:pt x="472017" y="667808"/>
                  <a:pt x="476250" y="666750"/>
                </a:cubicBezTo>
                <a:cubicBezTo>
                  <a:pt x="510920" y="643636"/>
                  <a:pt x="457470" y="677727"/>
                  <a:pt x="498475" y="657225"/>
                </a:cubicBezTo>
                <a:cubicBezTo>
                  <a:pt x="513666" y="649630"/>
                  <a:pt x="516597" y="645453"/>
                  <a:pt x="527050" y="635000"/>
                </a:cubicBezTo>
                <a:cubicBezTo>
                  <a:pt x="528108" y="631825"/>
                  <a:pt x="528369" y="628260"/>
                  <a:pt x="530225" y="625475"/>
                </a:cubicBezTo>
                <a:cubicBezTo>
                  <a:pt x="532716" y="621739"/>
                  <a:pt x="536014" y="618441"/>
                  <a:pt x="539750" y="615950"/>
                </a:cubicBezTo>
                <a:cubicBezTo>
                  <a:pt x="542535" y="614094"/>
                  <a:pt x="545945" y="613108"/>
                  <a:pt x="549275" y="612775"/>
                </a:cubicBezTo>
                <a:cubicBezTo>
                  <a:pt x="567208" y="610982"/>
                  <a:pt x="585258" y="610658"/>
                  <a:pt x="603250" y="609600"/>
                </a:cubicBezTo>
                <a:cubicBezTo>
                  <a:pt x="607483" y="608542"/>
                  <a:pt x="611770" y="607679"/>
                  <a:pt x="615950" y="606425"/>
                </a:cubicBezTo>
                <a:cubicBezTo>
                  <a:pt x="622361" y="604502"/>
                  <a:pt x="628374" y="601022"/>
                  <a:pt x="635000" y="600075"/>
                </a:cubicBezTo>
                <a:lnTo>
                  <a:pt x="657225" y="596900"/>
                </a:lnTo>
                <a:cubicBezTo>
                  <a:pt x="660436" y="592084"/>
                  <a:pt x="666750" y="584423"/>
                  <a:pt x="666750" y="577850"/>
                </a:cubicBezTo>
                <a:cubicBezTo>
                  <a:pt x="666750" y="571412"/>
                  <a:pt x="665136" y="565045"/>
                  <a:pt x="663575" y="558800"/>
                </a:cubicBezTo>
                <a:cubicBezTo>
                  <a:pt x="661479" y="550416"/>
                  <a:pt x="657825" y="537175"/>
                  <a:pt x="650875" y="530225"/>
                </a:cubicBezTo>
                <a:cubicBezTo>
                  <a:pt x="648177" y="527527"/>
                  <a:pt x="644281" y="526318"/>
                  <a:pt x="641350" y="523875"/>
                </a:cubicBezTo>
                <a:cubicBezTo>
                  <a:pt x="637901" y="521000"/>
                  <a:pt x="635000" y="517525"/>
                  <a:pt x="631825" y="514350"/>
                </a:cubicBezTo>
                <a:cubicBezTo>
                  <a:pt x="630767" y="511175"/>
                  <a:pt x="630741" y="507438"/>
                  <a:pt x="628650" y="504825"/>
                </a:cubicBezTo>
                <a:cubicBezTo>
                  <a:pt x="626266" y="501845"/>
                  <a:pt x="622056" y="500918"/>
                  <a:pt x="619125" y="498475"/>
                </a:cubicBezTo>
                <a:cubicBezTo>
                  <a:pt x="615676" y="495600"/>
                  <a:pt x="612775" y="492125"/>
                  <a:pt x="609600" y="488950"/>
                </a:cubicBezTo>
                <a:cubicBezTo>
                  <a:pt x="608542" y="485775"/>
                  <a:pt x="609148" y="481370"/>
                  <a:pt x="606425" y="479425"/>
                </a:cubicBezTo>
                <a:cubicBezTo>
                  <a:pt x="600978" y="475534"/>
                  <a:pt x="587375" y="473075"/>
                  <a:pt x="587375" y="473075"/>
                </a:cubicBezTo>
                <a:cubicBezTo>
                  <a:pt x="585258" y="468842"/>
                  <a:pt x="583373" y="464484"/>
                  <a:pt x="581025" y="460375"/>
                </a:cubicBezTo>
                <a:cubicBezTo>
                  <a:pt x="579132" y="457062"/>
                  <a:pt x="576382" y="454263"/>
                  <a:pt x="574675" y="450850"/>
                </a:cubicBezTo>
                <a:cubicBezTo>
                  <a:pt x="573178" y="447857"/>
                  <a:pt x="572558" y="444500"/>
                  <a:pt x="571500" y="441325"/>
                </a:cubicBezTo>
                <a:cubicBezTo>
                  <a:pt x="572558" y="429683"/>
                  <a:pt x="573022" y="417972"/>
                  <a:pt x="574675" y="406400"/>
                </a:cubicBezTo>
                <a:cubicBezTo>
                  <a:pt x="575148" y="403087"/>
                  <a:pt x="576225" y="399801"/>
                  <a:pt x="577850" y="396875"/>
                </a:cubicBezTo>
                <a:cubicBezTo>
                  <a:pt x="585177" y="383687"/>
                  <a:pt x="587945" y="377540"/>
                  <a:pt x="600075" y="371475"/>
                </a:cubicBezTo>
                <a:cubicBezTo>
                  <a:pt x="603068" y="369978"/>
                  <a:pt x="606425" y="369358"/>
                  <a:pt x="609600" y="368300"/>
                </a:cubicBezTo>
                <a:cubicBezTo>
                  <a:pt x="611717" y="365125"/>
                  <a:pt x="614447" y="362282"/>
                  <a:pt x="615950" y="358775"/>
                </a:cubicBezTo>
                <a:cubicBezTo>
                  <a:pt x="625033" y="337582"/>
                  <a:pt x="616727" y="283671"/>
                  <a:pt x="615950" y="279400"/>
                </a:cubicBezTo>
                <a:cubicBezTo>
                  <a:pt x="615351" y="276107"/>
                  <a:pt x="609600" y="277283"/>
                  <a:pt x="606425" y="276225"/>
                </a:cubicBezTo>
                <a:cubicBezTo>
                  <a:pt x="600075" y="277283"/>
                  <a:pt x="593688" y="278137"/>
                  <a:pt x="587375" y="279400"/>
                </a:cubicBezTo>
                <a:cubicBezTo>
                  <a:pt x="583096" y="280256"/>
                  <a:pt x="579039" y="282575"/>
                  <a:pt x="574675" y="282575"/>
                </a:cubicBezTo>
                <a:cubicBezTo>
                  <a:pt x="571328" y="282575"/>
                  <a:pt x="568325" y="280458"/>
                  <a:pt x="565150" y="279400"/>
                </a:cubicBezTo>
                <a:cubicBezTo>
                  <a:pt x="563033" y="250825"/>
                  <a:pt x="563837" y="221882"/>
                  <a:pt x="558800" y="193675"/>
                </a:cubicBezTo>
                <a:cubicBezTo>
                  <a:pt x="558212" y="190380"/>
                  <a:pt x="551642" y="192867"/>
                  <a:pt x="549275" y="190500"/>
                </a:cubicBezTo>
                <a:cubicBezTo>
                  <a:pt x="546908" y="188133"/>
                  <a:pt x="547956" y="183760"/>
                  <a:pt x="546100" y="180975"/>
                </a:cubicBezTo>
                <a:cubicBezTo>
                  <a:pt x="543609" y="177239"/>
                  <a:pt x="539450" y="174899"/>
                  <a:pt x="536575" y="171450"/>
                </a:cubicBezTo>
                <a:cubicBezTo>
                  <a:pt x="529543" y="163011"/>
                  <a:pt x="529521" y="159106"/>
                  <a:pt x="523875" y="149225"/>
                </a:cubicBezTo>
                <a:cubicBezTo>
                  <a:pt x="521982" y="145912"/>
                  <a:pt x="519232" y="143113"/>
                  <a:pt x="517525" y="139700"/>
                </a:cubicBezTo>
                <a:cubicBezTo>
                  <a:pt x="516028" y="136707"/>
                  <a:pt x="515847" y="133168"/>
                  <a:pt x="514350" y="130175"/>
                </a:cubicBezTo>
                <a:cubicBezTo>
                  <a:pt x="512643" y="126762"/>
                  <a:pt x="509550" y="124137"/>
                  <a:pt x="508000" y="120650"/>
                </a:cubicBezTo>
                <a:cubicBezTo>
                  <a:pt x="497083" y="96086"/>
                  <a:pt x="504296" y="91017"/>
                  <a:pt x="501650" y="8572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6" name="Полилиния 265"/>
          <p:cNvSpPr/>
          <p:nvPr/>
        </p:nvSpPr>
        <p:spPr>
          <a:xfrm>
            <a:off x="2001472" y="2904855"/>
            <a:ext cx="821298" cy="1017381"/>
          </a:xfrm>
          <a:custGeom>
            <a:avLst/>
            <a:gdLst>
              <a:gd name="connsiteX0" fmla="*/ 47625 w 797819"/>
              <a:gd name="connsiteY0" fmla="*/ 490538 h 1026935"/>
              <a:gd name="connsiteX1" fmla="*/ 42862 w 797819"/>
              <a:gd name="connsiteY1" fmla="*/ 464344 h 1026935"/>
              <a:gd name="connsiteX2" fmla="*/ 38100 w 797819"/>
              <a:gd name="connsiteY2" fmla="*/ 457200 h 1026935"/>
              <a:gd name="connsiteX3" fmla="*/ 30956 w 797819"/>
              <a:gd name="connsiteY3" fmla="*/ 442913 h 1026935"/>
              <a:gd name="connsiteX4" fmla="*/ 28575 w 797819"/>
              <a:gd name="connsiteY4" fmla="*/ 433388 h 1026935"/>
              <a:gd name="connsiteX5" fmla="*/ 23812 w 797819"/>
              <a:gd name="connsiteY5" fmla="*/ 419100 h 1026935"/>
              <a:gd name="connsiteX6" fmla="*/ 21431 w 797819"/>
              <a:gd name="connsiteY6" fmla="*/ 411957 h 1026935"/>
              <a:gd name="connsiteX7" fmla="*/ 14287 w 797819"/>
              <a:gd name="connsiteY7" fmla="*/ 388144 h 1026935"/>
              <a:gd name="connsiteX8" fmla="*/ 9525 w 797819"/>
              <a:gd name="connsiteY8" fmla="*/ 373857 h 1026935"/>
              <a:gd name="connsiteX9" fmla="*/ 0 w 797819"/>
              <a:gd name="connsiteY9" fmla="*/ 359569 h 1026935"/>
              <a:gd name="connsiteX10" fmla="*/ 14287 w 797819"/>
              <a:gd name="connsiteY10" fmla="*/ 357188 h 1026935"/>
              <a:gd name="connsiteX11" fmla="*/ 59531 w 797819"/>
              <a:gd name="connsiteY11" fmla="*/ 361950 h 1026935"/>
              <a:gd name="connsiteX12" fmla="*/ 80962 w 797819"/>
              <a:gd name="connsiteY12" fmla="*/ 359569 h 1026935"/>
              <a:gd name="connsiteX13" fmla="*/ 71437 w 797819"/>
              <a:gd name="connsiteY13" fmla="*/ 340519 h 1026935"/>
              <a:gd name="connsiteX14" fmla="*/ 69056 w 797819"/>
              <a:gd name="connsiteY14" fmla="*/ 330994 h 1026935"/>
              <a:gd name="connsiteX15" fmla="*/ 64293 w 797819"/>
              <a:gd name="connsiteY15" fmla="*/ 323850 h 1026935"/>
              <a:gd name="connsiteX16" fmla="*/ 71437 w 797819"/>
              <a:gd name="connsiteY16" fmla="*/ 321469 h 1026935"/>
              <a:gd name="connsiteX17" fmla="*/ 100012 w 797819"/>
              <a:gd name="connsiteY17" fmla="*/ 323850 h 1026935"/>
              <a:gd name="connsiteX18" fmla="*/ 111918 w 797819"/>
              <a:gd name="connsiteY18" fmla="*/ 326232 h 1026935"/>
              <a:gd name="connsiteX19" fmla="*/ 123825 w 797819"/>
              <a:gd name="connsiteY19" fmla="*/ 323850 h 1026935"/>
              <a:gd name="connsiteX20" fmla="*/ 133350 w 797819"/>
              <a:gd name="connsiteY20" fmla="*/ 321469 h 1026935"/>
              <a:gd name="connsiteX21" fmla="*/ 142875 w 797819"/>
              <a:gd name="connsiteY21" fmla="*/ 316707 h 1026935"/>
              <a:gd name="connsiteX22" fmla="*/ 150018 w 797819"/>
              <a:gd name="connsiteY22" fmla="*/ 314325 h 1026935"/>
              <a:gd name="connsiteX23" fmla="*/ 154781 w 797819"/>
              <a:gd name="connsiteY23" fmla="*/ 307182 h 1026935"/>
              <a:gd name="connsiteX24" fmla="*/ 159543 w 797819"/>
              <a:gd name="connsiteY24" fmla="*/ 288132 h 1026935"/>
              <a:gd name="connsiteX25" fmla="*/ 164306 w 797819"/>
              <a:gd name="connsiteY25" fmla="*/ 271463 h 1026935"/>
              <a:gd name="connsiteX26" fmla="*/ 166687 w 797819"/>
              <a:gd name="connsiteY26" fmla="*/ 247650 h 1026935"/>
              <a:gd name="connsiteX27" fmla="*/ 178593 w 797819"/>
              <a:gd name="connsiteY27" fmla="*/ 235744 h 1026935"/>
              <a:gd name="connsiteX28" fmla="*/ 195262 w 797819"/>
              <a:gd name="connsiteY28" fmla="*/ 226219 h 1026935"/>
              <a:gd name="connsiteX29" fmla="*/ 209550 w 797819"/>
              <a:gd name="connsiteY29" fmla="*/ 202407 h 1026935"/>
              <a:gd name="connsiteX30" fmla="*/ 219075 w 797819"/>
              <a:gd name="connsiteY30" fmla="*/ 173832 h 1026935"/>
              <a:gd name="connsiteX31" fmla="*/ 228600 w 797819"/>
              <a:gd name="connsiteY31" fmla="*/ 166688 h 1026935"/>
              <a:gd name="connsiteX32" fmla="*/ 238125 w 797819"/>
              <a:gd name="connsiteY32" fmla="*/ 164307 h 1026935"/>
              <a:gd name="connsiteX33" fmla="*/ 252412 w 797819"/>
              <a:gd name="connsiteY33" fmla="*/ 173832 h 1026935"/>
              <a:gd name="connsiteX34" fmla="*/ 266700 w 797819"/>
              <a:gd name="connsiteY34" fmla="*/ 183357 h 1026935"/>
              <a:gd name="connsiteX35" fmla="*/ 307181 w 797819"/>
              <a:gd name="connsiteY35" fmla="*/ 178594 h 1026935"/>
              <a:gd name="connsiteX36" fmla="*/ 314325 w 797819"/>
              <a:gd name="connsiteY36" fmla="*/ 173832 h 1026935"/>
              <a:gd name="connsiteX37" fmla="*/ 314325 w 797819"/>
              <a:gd name="connsiteY37" fmla="*/ 114300 h 1026935"/>
              <a:gd name="connsiteX38" fmla="*/ 307181 w 797819"/>
              <a:gd name="connsiteY38" fmla="*/ 107157 h 1026935"/>
              <a:gd name="connsiteX39" fmla="*/ 300037 w 797819"/>
              <a:gd name="connsiteY39" fmla="*/ 88107 h 1026935"/>
              <a:gd name="connsiteX40" fmla="*/ 290512 w 797819"/>
              <a:gd name="connsiteY40" fmla="*/ 73819 h 1026935"/>
              <a:gd name="connsiteX41" fmla="*/ 285750 w 797819"/>
              <a:gd name="connsiteY41" fmla="*/ 64294 h 1026935"/>
              <a:gd name="connsiteX42" fmla="*/ 280987 w 797819"/>
              <a:gd name="connsiteY42" fmla="*/ 50007 h 1026935"/>
              <a:gd name="connsiteX43" fmla="*/ 283368 w 797819"/>
              <a:gd name="connsiteY43" fmla="*/ 7144 h 1026935"/>
              <a:gd name="connsiteX44" fmla="*/ 297656 w 797819"/>
              <a:gd name="connsiteY44" fmla="*/ 2382 h 1026935"/>
              <a:gd name="connsiteX45" fmla="*/ 371475 w 797819"/>
              <a:gd name="connsiteY45" fmla="*/ 0 h 1026935"/>
              <a:gd name="connsiteX46" fmla="*/ 390525 w 797819"/>
              <a:gd name="connsiteY46" fmla="*/ 4763 h 1026935"/>
              <a:gd name="connsiteX47" fmla="*/ 395287 w 797819"/>
              <a:gd name="connsiteY47" fmla="*/ 11907 h 1026935"/>
              <a:gd name="connsiteX48" fmla="*/ 402431 w 797819"/>
              <a:gd name="connsiteY48" fmla="*/ 19050 h 1026935"/>
              <a:gd name="connsiteX49" fmla="*/ 407193 w 797819"/>
              <a:gd name="connsiteY49" fmla="*/ 26194 h 1026935"/>
              <a:gd name="connsiteX50" fmla="*/ 421481 w 797819"/>
              <a:gd name="connsiteY50" fmla="*/ 35719 h 1026935"/>
              <a:gd name="connsiteX51" fmla="*/ 428625 w 797819"/>
              <a:gd name="connsiteY51" fmla="*/ 45244 h 1026935"/>
              <a:gd name="connsiteX52" fmla="*/ 442912 w 797819"/>
              <a:gd name="connsiteY52" fmla="*/ 52388 h 1026935"/>
              <a:gd name="connsiteX53" fmla="*/ 502443 w 797819"/>
              <a:gd name="connsiteY53" fmla="*/ 50007 h 1026935"/>
              <a:gd name="connsiteX54" fmla="*/ 523875 w 797819"/>
              <a:gd name="connsiteY54" fmla="*/ 45244 h 1026935"/>
              <a:gd name="connsiteX55" fmla="*/ 533400 w 797819"/>
              <a:gd name="connsiteY55" fmla="*/ 42863 h 1026935"/>
              <a:gd name="connsiteX56" fmla="*/ 623887 w 797819"/>
              <a:gd name="connsiteY56" fmla="*/ 45244 h 1026935"/>
              <a:gd name="connsiteX57" fmla="*/ 640556 w 797819"/>
              <a:gd name="connsiteY57" fmla="*/ 47625 h 1026935"/>
              <a:gd name="connsiteX58" fmla="*/ 669131 w 797819"/>
              <a:gd name="connsiteY58" fmla="*/ 50007 h 1026935"/>
              <a:gd name="connsiteX59" fmla="*/ 735806 w 797819"/>
              <a:gd name="connsiteY59" fmla="*/ 57150 h 1026935"/>
              <a:gd name="connsiteX60" fmla="*/ 769143 w 797819"/>
              <a:gd name="connsiteY60" fmla="*/ 61913 h 1026935"/>
              <a:gd name="connsiteX61" fmla="*/ 776287 w 797819"/>
              <a:gd name="connsiteY61" fmla="*/ 76200 h 1026935"/>
              <a:gd name="connsiteX62" fmla="*/ 781050 w 797819"/>
              <a:gd name="connsiteY62" fmla="*/ 83344 h 1026935"/>
              <a:gd name="connsiteX63" fmla="*/ 790575 w 797819"/>
              <a:gd name="connsiteY63" fmla="*/ 104775 h 1026935"/>
              <a:gd name="connsiteX64" fmla="*/ 797718 w 797819"/>
              <a:gd name="connsiteY64" fmla="*/ 111919 h 1026935"/>
              <a:gd name="connsiteX65" fmla="*/ 792956 w 797819"/>
              <a:gd name="connsiteY65" fmla="*/ 147638 h 1026935"/>
              <a:gd name="connsiteX66" fmla="*/ 788193 w 797819"/>
              <a:gd name="connsiteY66" fmla="*/ 154782 h 1026935"/>
              <a:gd name="connsiteX67" fmla="*/ 781050 w 797819"/>
              <a:gd name="connsiteY67" fmla="*/ 169069 h 1026935"/>
              <a:gd name="connsiteX68" fmla="*/ 776287 w 797819"/>
              <a:gd name="connsiteY68" fmla="*/ 178594 h 1026935"/>
              <a:gd name="connsiteX69" fmla="*/ 769143 w 797819"/>
              <a:gd name="connsiteY69" fmla="*/ 180975 h 1026935"/>
              <a:gd name="connsiteX70" fmla="*/ 766762 w 797819"/>
              <a:gd name="connsiteY70" fmla="*/ 188119 h 1026935"/>
              <a:gd name="connsiteX71" fmla="*/ 752475 w 797819"/>
              <a:gd name="connsiteY71" fmla="*/ 204788 h 1026935"/>
              <a:gd name="connsiteX72" fmla="*/ 747712 w 797819"/>
              <a:gd name="connsiteY72" fmla="*/ 211932 h 1026935"/>
              <a:gd name="connsiteX73" fmla="*/ 747712 w 797819"/>
              <a:gd name="connsiteY73" fmla="*/ 271463 h 1026935"/>
              <a:gd name="connsiteX74" fmla="*/ 745331 w 797819"/>
              <a:gd name="connsiteY74" fmla="*/ 278607 h 1026935"/>
              <a:gd name="connsiteX75" fmla="*/ 733425 w 797819"/>
              <a:gd name="connsiteY75" fmla="*/ 292894 h 1026935"/>
              <a:gd name="connsiteX76" fmla="*/ 728662 w 797819"/>
              <a:gd name="connsiteY76" fmla="*/ 304800 h 1026935"/>
              <a:gd name="connsiteX77" fmla="*/ 723900 w 797819"/>
              <a:gd name="connsiteY77" fmla="*/ 323850 h 1026935"/>
              <a:gd name="connsiteX78" fmla="*/ 719137 w 797819"/>
              <a:gd name="connsiteY78" fmla="*/ 330994 h 1026935"/>
              <a:gd name="connsiteX79" fmla="*/ 711993 w 797819"/>
              <a:gd name="connsiteY79" fmla="*/ 354807 h 1026935"/>
              <a:gd name="connsiteX80" fmla="*/ 714375 w 797819"/>
              <a:gd name="connsiteY80" fmla="*/ 483394 h 1026935"/>
              <a:gd name="connsiteX81" fmla="*/ 716756 w 797819"/>
              <a:gd name="connsiteY81" fmla="*/ 490538 h 1026935"/>
              <a:gd name="connsiteX82" fmla="*/ 721518 w 797819"/>
              <a:gd name="connsiteY82" fmla="*/ 500063 h 1026935"/>
              <a:gd name="connsiteX83" fmla="*/ 723900 w 797819"/>
              <a:gd name="connsiteY83" fmla="*/ 507207 h 1026935"/>
              <a:gd name="connsiteX84" fmla="*/ 726281 w 797819"/>
              <a:gd name="connsiteY84" fmla="*/ 516732 h 1026935"/>
              <a:gd name="connsiteX85" fmla="*/ 731043 w 797819"/>
              <a:gd name="connsiteY85" fmla="*/ 523875 h 1026935"/>
              <a:gd name="connsiteX86" fmla="*/ 740568 w 797819"/>
              <a:gd name="connsiteY86" fmla="*/ 540544 h 1026935"/>
              <a:gd name="connsiteX87" fmla="*/ 745331 w 797819"/>
              <a:gd name="connsiteY87" fmla="*/ 554832 h 1026935"/>
              <a:gd name="connsiteX88" fmla="*/ 750093 w 797819"/>
              <a:gd name="connsiteY88" fmla="*/ 569119 h 1026935"/>
              <a:gd name="connsiteX89" fmla="*/ 754856 w 797819"/>
              <a:gd name="connsiteY89" fmla="*/ 585788 h 1026935"/>
              <a:gd name="connsiteX90" fmla="*/ 752475 w 797819"/>
              <a:gd name="connsiteY90" fmla="*/ 645319 h 1026935"/>
              <a:gd name="connsiteX91" fmla="*/ 728662 w 797819"/>
              <a:gd name="connsiteY91" fmla="*/ 647700 h 1026935"/>
              <a:gd name="connsiteX92" fmla="*/ 719137 w 797819"/>
              <a:gd name="connsiteY92" fmla="*/ 650082 h 1026935"/>
              <a:gd name="connsiteX93" fmla="*/ 711993 w 797819"/>
              <a:gd name="connsiteY93" fmla="*/ 652463 h 1026935"/>
              <a:gd name="connsiteX94" fmla="*/ 692943 w 797819"/>
              <a:gd name="connsiteY94" fmla="*/ 654844 h 1026935"/>
              <a:gd name="connsiteX95" fmla="*/ 621506 w 797819"/>
              <a:gd name="connsiteY95" fmla="*/ 652463 h 1026935"/>
              <a:gd name="connsiteX96" fmla="*/ 604837 w 797819"/>
              <a:gd name="connsiteY96" fmla="*/ 645319 h 1026935"/>
              <a:gd name="connsiteX97" fmla="*/ 595312 w 797819"/>
              <a:gd name="connsiteY97" fmla="*/ 642938 h 1026935"/>
              <a:gd name="connsiteX98" fmla="*/ 588168 w 797819"/>
              <a:gd name="connsiteY98" fmla="*/ 638175 h 1026935"/>
              <a:gd name="connsiteX99" fmla="*/ 573881 w 797819"/>
              <a:gd name="connsiteY99" fmla="*/ 631032 h 1026935"/>
              <a:gd name="connsiteX100" fmla="*/ 557212 w 797819"/>
              <a:gd name="connsiteY100" fmla="*/ 633413 h 1026935"/>
              <a:gd name="connsiteX101" fmla="*/ 554831 w 797819"/>
              <a:gd name="connsiteY101" fmla="*/ 695325 h 1026935"/>
              <a:gd name="connsiteX102" fmla="*/ 540543 w 797819"/>
              <a:gd name="connsiteY102" fmla="*/ 707232 h 1026935"/>
              <a:gd name="connsiteX103" fmla="*/ 531018 w 797819"/>
              <a:gd name="connsiteY103" fmla="*/ 709613 h 1026935"/>
              <a:gd name="connsiteX104" fmla="*/ 516731 w 797819"/>
              <a:gd name="connsiteY104" fmla="*/ 714375 h 1026935"/>
              <a:gd name="connsiteX105" fmla="*/ 502443 w 797819"/>
              <a:gd name="connsiteY105" fmla="*/ 726282 h 1026935"/>
              <a:gd name="connsiteX106" fmla="*/ 488156 w 797819"/>
              <a:gd name="connsiteY106" fmla="*/ 735807 h 1026935"/>
              <a:gd name="connsiteX107" fmla="*/ 490537 w 797819"/>
              <a:gd name="connsiteY107" fmla="*/ 757238 h 1026935"/>
              <a:gd name="connsiteX108" fmla="*/ 497681 w 797819"/>
              <a:gd name="connsiteY108" fmla="*/ 759619 h 1026935"/>
              <a:gd name="connsiteX109" fmla="*/ 504825 w 797819"/>
              <a:gd name="connsiteY109" fmla="*/ 764382 h 1026935"/>
              <a:gd name="connsiteX110" fmla="*/ 509587 w 797819"/>
              <a:gd name="connsiteY110" fmla="*/ 771525 h 1026935"/>
              <a:gd name="connsiteX111" fmla="*/ 502443 w 797819"/>
              <a:gd name="connsiteY111" fmla="*/ 785813 h 1026935"/>
              <a:gd name="connsiteX112" fmla="*/ 500062 w 797819"/>
              <a:gd name="connsiteY112" fmla="*/ 792957 h 1026935"/>
              <a:gd name="connsiteX113" fmla="*/ 492918 w 797819"/>
              <a:gd name="connsiteY113" fmla="*/ 797719 h 1026935"/>
              <a:gd name="connsiteX114" fmla="*/ 502443 w 797819"/>
              <a:gd name="connsiteY114" fmla="*/ 819150 h 1026935"/>
              <a:gd name="connsiteX115" fmla="*/ 509587 w 797819"/>
              <a:gd name="connsiteY115" fmla="*/ 826294 h 1026935"/>
              <a:gd name="connsiteX116" fmla="*/ 511968 w 797819"/>
              <a:gd name="connsiteY116" fmla="*/ 838200 h 1026935"/>
              <a:gd name="connsiteX117" fmla="*/ 514350 w 797819"/>
              <a:gd name="connsiteY117" fmla="*/ 847725 h 1026935"/>
              <a:gd name="connsiteX118" fmla="*/ 519112 w 797819"/>
              <a:gd name="connsiteY118" fmla="*/ 862013 h 1026935"/>
              <a:gd name="connsiteX119" fmla="*/ 516731 w 797819"/>
              <a:gd name="connsiteY119" fmla="*/ 881063 h 1026935"/>
              <a:gd name="connsiteX120" fmla="*/ 514350 w 797819"/>
              <a:gd name="connsiteY120" fmla="*/ 895350 h 1026935"/>
              <a:gd name="connsiteX121" fmla="*/ 507206 w 797819"/>
              <a:gd name="connsiteY121" fmla="*/ 897732 h 1026935"/>
              <a:gd name="connsiteX122" fmla="*/ 502443 w 797819"/>
              <a:gd name="connsiteY122" fmla="*/ 904875 h 1026935"/>
              <a:gd name="connsiteX123" fmla="*/ 495300 w 797819"/>
              <a:gd name="connsiteY123" fmla="*/ 912019 h 1026935"/>
              <a:gd name="connsiteX124" fmla="*/ 492918 w 797819"/>
              <a:gd name="connsiteY124" fmla="*/ 919163 h 1026935"/>
              <a:gd name="connsiteX125" fmla="*/ 488156 w 797819"/>
              <a:gd name="connsiteY125" fmla="*/ 926307 h 1026935"/>
              <a:gd name="connsiteX126" fmla="*/ 485775 w 797819"/>
              <a:gd name="connsiteY126" fmla="*/ 935832 h 1026935"/>
              <a:gd name="connsiteX127" fmla="*/ 471487 w 797819"/>
              <a:gd name="connsiteY127" fmla="*/ 945357 h 1026935"/>
              <a:gd name="connsiteX128" fmla="*/ 450056 w 797819"/>
              <a:gd name="connsiteY128" fmla="*/ 962025 h 1026935"/>
              <a:gd name="connsiteX129" fmla="*/ 442912 w 797819"/>
              <a:gd name="connsiteY129" fmla="*/ 964407 h 1026935"/>
              <a:gd name="connsiteX130" fmla="*/ 435768 w 797819"/>
              <a:gd name="connsiteY130" fmla="*/ 971550 h 1026935"/>
              <a:gd name="connsiteX131" fmla="*/ 407193 w 797819"/>
              <a:gd name="connsiteY131" fmla="*/ 981075 h 1026935"/>
              <a:gd name="connsiteX132" fmla="*/ 400050 w 797819"/>
              <a:gd name="connsiteY132" fmla="*/ 983457 h 1026935"/>
              <a:gd name="connsiteX133" fmla="*/ 392906 w 797819"/>
              <a:gd name="connsiteY133" fmla="*/ 985838 h 1026935"/>
              <a:gd name="connsiteX134" fmla="*/ 373856 w 797819"/>
              <a:gd name="connsiteY134" fmla="*/ 995363 h 1026935"/>
              <a:gd name="connsiteX135" fmla="*/ 359568 w 797819"/>
              <a:gd name="connsiteY135" fmla="*/ 1021557 h 1026935"/>
              <a:gd name="connsiteX136" fmla="*/ 340518 w 797819"/>
              <a:gd name="connsiteY136" fmla="*/ 981075 h 1026935"/>
              <a:gd name="connsiteX137" fmla="*/ 326231 w 797819"/>
              <a:gd name="connsiteY137" fmla="*/ 976313 h 1026935"/>
              <a:gd name="connsiteX138" fmla="*/ 297656 w 797819"/>
              <a:gd name="connsiteY138" fmla="*/ 973932 h 1026935"/>
              <a:gd name="connsiteX139" fmla="*/ 288131 w 797819"/>
              <a:gd name="connsiteY139" fmla="*/ 971550 h 1026935"/>
              <a:gd name="connsiteX140" fmla="*/ 285750 w 797819"/>
              <a:gd name="connsiteY140" fmla="*/ 964407 h 1026935"/>
              <a:gd name="connsiteX141" fmla="*/ 283368 w 797819"/>
              <a:gd name="connsiteY141" fmla="*/ 942975 h 1026935"/>
              <a:gd name="connsiteX142" fmla="*/ 280987 w 797819"/>
              <a:gd name="connsiteY142" fmla="*/ 935832 h 1026935"/>
              <a:gd name="connsiteX143" fmla="*/ 273843 w 797819"/>
              <a:gd name="connsiteY143" fmla="*/ 933450 h 1026935"/>
              <a:gd name="connsiteX144" fmla="*/ 242887 w 797819"/>
              <a:gd name="connsiteY144" fmla="*/ 935832 h 1026935"/>
              <a:gd name="connsiteX145" fmla="*/ 233362 w 797819"/>
              <a:gd name="connsiteY145" fmla="*/ 940594 h 1026935"/>
              <a:gd name="connsiteX146" fmla="*/ 226218 w 797819"/>
              <a:gd name="connsiteY146" fmla="*/ 942975 h 1026935"/>
              <a:gd name="connsiteX147" fmla="*/ 219075 w 797819"/>
              <a:gd name="connsiteY147" fmla="*/ 933450 h 1026935"/>
              <a:gd name="connsiteX148" fmla="*/ 214312 w 797819"/>
              <a:gd name="connsiteY148" fmla="*/ 926307 h 1026935"/>
              <a:gd name="connsiteX149" fmla="*/ 207168 w 797819"/>
              <a:gd name="connsiteY149" fmla="*/ 921544 h 1026935"/>
              <a:gd name="connsiteX150" fmla="*/ 209550 w 797819"/>
              <a:gd name="connsiteY150" fmla="*/ 907257 h 1026935"/>
              <a:gd name="connsiteX151" fmla="*/ 216693 w 797819"/>
              <a:gd name="connsiteY151" fmla="*/ 904875 h 1026935"/>
              <a:gd name="connsiteX152" fmla="*/ 223837 w 797819"/>
              <a:gd name="connsiteY152" fmla="*/ 900113 h 1026935"/>
              <a:gd name="connsiteX153" fmla="*/ 240506 w 797819"/>
              <a:gd name="connsiteY153" fmla="*/ 895350 h 1026935"/>
              <a:gd name="connsiteX154" fmla="*/ 240506 w 797819"/>
              <a:gd name="connsiteY154" fmla="*/ 838200 h 1026935"/>
              <a:gd name="connsiteX155" fmla="*/ 226218 w 797819"/>
              <a:gd name="connsiteY155" fmla="*/ 831057 h 1026935"/>
              <a:gd name="connsiteX156" fmla="*/ 219075 w 797819"/>
              <a:gd name="connsiteY156" fmla="*/ 833438 h 1026935"/>
              <a:gd name="connsiteX157" fmla="*/ 202406 w 797819"/>
              <a:gd name="connsiteY157" fmla="*/ 826294 h 1026935"/>
              <a:gd name="connsiteX158" fmla="*/ 180975 w 797819"/>
              <a:gd name="connsiteY158" fmla="*/ 821532 h 1026935"/>
              <a:gd name="connsiteX159" fmla="*/ 173831 w 797819"/>
              <a:gd name="connsiteY159" fmla="*/ 819150 h 1026935"/>
              <a:gd name="connsiteX160" fmla="*/ 152400 w 797819"/>
              <a:gd name="connsiteY160" fmla="*/ 816769 h 1026935"/>
              <a:gd name="connsiteX161" fmla="*/ 142875 w 797819"/>
              <a:gd name="connsiteY161" fmla="*/ 812007 h 1026935"/>
              <a:gd name="connsiteX162" fmla="*/ 128587 w 797819"/>
              <a:gd name="connsiteY162" fmla="*/ 807244 h 1026935"/>
              <a:gd name="connsiteX163" fmla="*/ 128587 w 797819"/>
              <a:gd name="connsiteY163" fmla="*/ 790575 h 1026935"/>
              <a:gd name="connsiteX164" fmla="*/ 135731 w 797819"/>
              <a:gd name="connsiteY164" fmla="*/ 785813 h 1026935"/>
              <a:gd name="connsiteX165" fmla="*/ 140493 w 797819"/>
              <a:gd name="connsiteY165" fmla="*/ 778669 h 1026935"/>
              <a:gd name="connsiteX166" fmla="*/ 157162 w 797819"/>
              <a:gd name="connsiteY166" fmla="*/ 776288 h 1026935"/>
              <a:gd name="connsiteX167" fmla="*/ 173831 w 797819"/>
              <a:gd name="connsiteY167" fmla="*/ 771525 h 1026935"/>
              <a:gd name="connsiteX168" fmla="*/ 171450 w 797819"/>
              <a:gd name="connsiteY168" fmla="*/ 759619 h 1026935"/>
              <a:gd name="connsiteX169" fmla="*/ 157162 w 797819"/>
              <a:gd name="connsiteY169" fmla="*/ 750094 h 1026935"/>
              <a:gd name="connsiteX170" fmla="*/ 140493 w 797819"/>
              <a:gd name="connsiteY170" fmla="*/ 740569 h 1026935"/>
              <a:gd name="connsiteX171" fmla="*/ 126206 w 797819"/>
              <a:gd name="connsiteY171" fmla="*/ 735807 h 1026935"/>
              <a:gd name="connsiteX172" fmla="*/ 121443 w 797819"/>
              <a:gd name="connsiteY172" fmla="*/ 721519 h 1026935"/>
              <a:gd name="connsiteX173" fmla="*/ 119062 w 797819"/>
              <a:gd name="connsiteY173" fmla="*/ 709613 h 1026935"/>
              <a:gd name="connsiteX174" fmla="*/ 111918 w 797819"/>
              <a:gd name="connsiteY174" fmla="*/ 702469 h 1026935"/>
              <a:gd name="connsiteX175" fmla="*/ 107156 w 797819"/>
              <a:gd name="connsiteY175" fmla="*/ 695325 h 1026935"/>
              <a:gd name="connsiteX176" fmla="*/ 90487 w 797819"/>
              <a:gd name="connsiteY176" fmla="*/ 681038 h 1026935"/>
              <a:gd name="connsiteX177" fmla="*/ 76200 w 797819"/>
              <a:gd name="connsiteY177" fmla="*/ 659607 h 1026935"/>
              <a:gd name="connsiteX178" fmla="*/ 71437 w 797819"/>
              <a:gd name="connsiteY178" fmla="*/ 652463 h 1026935"/>
              <a:gd name="connsiteX179" fmla="*/ 69056 w 797819"/>
              <a:gd name="connsiteY179" fmla="*/ 645319 h 1026935"/>
              <a:gd name="connsiteX180" fmla="*/ 64293 w 797819"/>
              <a:gd name="connsiteY180" fmla="*/ 635794 h 1026935"/>
              <a:gd name="connsiteX181" fmla="*/ 57150 w 797819"/>
              <a:gd name="connsiteY181" fmla="*/ 590550 h 1026935"/>
              <a:gd name="connsiteX182" fmla="*/ 38100 w 797819"/>
              <a:gd name="connsiteY182" fmla="*/ 578644 h 1026935"/>
              <a:gd name="connsiteX183" fmla="*/ 23812 w 797819"/>
              <a:gd name="connsiteY183" fmla="*/ 573882 h 1026935"/>
              <a:gd name="connsiteX184" fmla="*/ 16668 w 797819"/>
              <a:gd name="connsiteY184" fmla="*/ 569119 h 1026935"/>
              <a:gd name="connsiteX185" fmla="*/ 14287 w 797819"/>
              <a:gd name="connsiteY185" fmla="*/ 561975 h 1026935"/>
              <a:gd name="connsiteX186" fmla="*/ 9525 w 797819"/>
              <a:gd name="connsiteY186" fmla="*/ 554832 h 1026935"/>
              <a:gd name="connsiteX187" fmla="*/ 7143 w 797819"/>
              <a:gd name="connsiteY187" fmla="*/ 545307 h 1026935"/>
              <a:gd name="connsiteX188" fmla="*/ 28575 w 797819"/>
              <a:gd name="connsiteY188" fmla="*/ 538163 h 1026935"/>
              <a:gd name="connsiteX189" fmla="*/ 38100 w 797819"/>
              <a:gd name="connsiteY189" fmla="*/ 533400 h 1026935"/>
              <a:gd name="connsiteX190" fmla="*/ 45243 w 797819"/>
              <a:gd name="connsiteY190" fmla="*/ 526257 h 1026935"/>
              <a:gd name="connsiteX191" fmla="*/ 47625 w 797819"/>
              <a:gd name="connsiteY191" fmla="*/ 490538 h 102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797819" h="1026935">
                <a:moveTo>
                  <a:pt x="47625" y="490538"/>
                </a:moveTo>
                <a:cubicBezTo>
                  <a:pt x="47228" y="480219"/>
                  <a:pt x="45267" y="469956"/>
                  <a:pt x="42862" y="464344"/>
                </a:cubicBezTo>
                <a:cubicBezTo>
                  <a:pt x="41735" y="461713"/>
                  <a:pt x="39380" y="459760"/>
                  <a:pt x="38100" y="457200"/>
                </a:cubicBezTo>
                <a:cubicBezTo>
                  <a:pt x="28241" y="437483"/>
                  <a:pt x="44604" y="463387"/>
                  <a:pt x="30956" y="442913"/>
                </a:cubicBezTo>
                <a:cubicBezTo>
                  <a:pt x="30162" y="439738"/>
                  <a:pt x="29515" y="436523"/>
                  <a:pt x="28575" y="433388"/>
                </a:cubicBezTo>
                <a:cubicBezTo>
                  <a:pt x="27132" y="428579"/>
                  <a:pt x="25400" y="423863"/>
                  <a:pt x="23812" y="419100"/>
                </a:cubicBezTo>
                <a:cubicBezTo>
                  <a:pt x="23018" y="416719"/>
                  <a:pt x="22040" y="414392"/>
                  <a:pt x="21431" y="411957"/>
                </a:cubicBezTo>
                <a:cubicBezTo>
                  <a:pt x="17832" y="397558"/>
                  <a:pt x="20086" y="405542"/>
                  <a:pt x="14287" y="388144"/>
                </a:cubicBezTo>
                <a:cubicBezTo>
                  <a:pt x="14287" y="388143"/>
                  <a:pt x="9526" y="373858"/>
                  <a:pt x="9525" y="373857"/>
                </a:cubicBezTo>
                <a:lnTo>
                  <a:pt x="0" y="359569"/>
                </a:lnTo>
                <a:cubicBezTo>
                  <a:pt x="4762" y="358775"/>
                  <a:pt x="9459" y="357188"/>
                  <a:pt x="14287" y="357188"/>
                </a:cubicBezTo>
                <a:cubicBezTo>
                  <a:pt x="17384" y="357188"/>
                  <a:pt x="55281" y="361478"/>
                  <a:pt x="59531" y="361950"/>
                </a:cubicBezTo>
                <a:cubicBezTo>
                  <a:pt x="66675" y="361156"/>
                  <a:pt x="75212" y="363881"/>
                  <a:pt x="80962" y="359569"/>
                </a:cubicBezTo>
                <a:cubicBezTo>
                  <a:pt x="87915" y="354355"/>
                  <a:pt x="73127" y="342209"/>
                  <a:pt x="71437" y="340519"/>
                </a:cubicBezTo>
                <a:cubicBezTo>
                  <a:pt x="70643" y="337344"/>
                  <a:pt x="70345" y="334002"/>
                  <a:pt x="69056" y="330994"/>
                </a:cubicBezTo>
                <a:cubicBezTo>
                  <a:pt x="67929" y="328363"/>
                  <a:pt x="63599" y="326627"/>
                  <a:pt x="64293" y="323850"/>
                </a:cubicBezTo>
                <a:cubicBezTo>
                  <a:pt x="64902" y="321415"/>
                  <a:pt x="69056" y="322263"/>
                  <a:pt x="71437" y="321469"/>
                </a:cubicBezTo>
                <a:cubicBezTo>
                  <a:pt x="80962" y="322263"/>
                  <a:pt x="90519" y="322733"/>
                  <a:pt x="100012" y="323850"/>
                </a:cubicBezTo>
                <a:cubicBezTo>
                  <a:pt x="104032" y="324323"/>
                  <a:pt x="107871" y="326232"/>
                  <a:pt x="111918" y="326232"/>
                </a:cubicBezTo>
                <a:cubicBezTo>
                  <a:pt x="115966" y="326232"/>
                  <a:pt x="119874" y="324728"/>
                  <a:pt x="123825" y="323850"/>
                </a:cubicBezTo>
                <a:cubicBezTo>
                  <a:pt x="127020" y="323140"/>
                  <a:pt x="130286" y="322618"/>
                  <a:pt x="133350" y="321469"/>
                </a:cubicBezTo>
                <a:cubicBezTo>
                  <a:pt x="136674" y="320223"/>
                  <a:pt x="139612" y="318105"/>
                  <a:pt x="142875" y="316707"/>
                </a:cubicBezTo>
                <a:cubicBezTo>
                  <a:pt x="145182" y="315718"/>
                  <a:pt x="147637" y="315119"/>
                  <a:pt x="150018" y="314325"/>
                </a:cubicBezTo>
                <a:cubicBezTo>
                  <a:pt x="151606" y="311944"/>
                  <a:pt x="153501" y="309742"/>
                  <a:pt x="154781" y="307182"/>
                </a:cubicBezTo>
                <a:cubicBezTo>
                  <a:pt x="157333" y="302077"/>
                  <a:pt x="158457" y="293020"/>
                  <a:pt x="159543" y="288132"/>
                </a:cubicBezTo>
                <a:cubicBezTo>
                  <a:pt x="161535" y="279170"/>
                  <a:pt x="161656" y="279413"/>
                  <a:pt x="164306" y="271463"/>
                </a:cubicBezTo>
                <a:cubicBezTo>
                  <a:pt x="165100" y="263525"/>
                  <a:pt x="164893" y="255423"/>
                  <a:pt x="166687" y="247650"/>
                </a:cubicBezTo>
                <a:cubicBezTo>
                  <a:pt x="168190" y="241136"/>
                  <a:pt x="173916" y="239085"/>
                  <a:pt x="178593" y="235744"/>
                </a:cubicBezTo>
                <a:cubicBezTo>
                  <a:pt x="191205" y="226734"/>
                  <a:pt x="183670" y="230082"/>
                  <a:pt x="195262" y="226219"/>
                </a:cubicBezTo>
                <a:cubicBezTo>
                  <a:pt x="206756" y="208978"/>
                  <a:pt x="202227" y="217051"/>
                  <a:pt x="209550" y="202407"/>
                </a:cubicBezTo>
                <a:cubicBezTo>
                  <a:pt x="211138" y="192880"/>
                  <a:pt x="211654" y="181253"/>
                  <a:pt x="219075" y="173832"/>
                </a:cubicBezTo>
                <a:cubicBezTo>
                  <a:pt x="221881" y="171026"/>
                  <a:pt x="225050" y="168463"/>
                  <a:pt x="228600" y="166688"/>
                </a:cubicBezTo>
                <a:cubicBezTo>
                  <a:pt x="231527" y="165224"/>
                  <a:pt x="234950" y="165101"/>
                  <a:pt x="238125" y="164307"/>
                </a:cubicBezTo>
                <a:cubicBezTo>
                  <a:pt x="242887" y="167482"/>
                  <a:pt x="248364" y="169785"/>
                  <a:pt x="252412" y="173832"/>
                </a:cubicBezTo>
                <a:cubicBezTo>
                  <a:pt x="261331" y="182750"/>
                  <a:pt x="256361" y="179910"/>
                  <a:pt x="266700" y="183357"/>
                </a:cubicBezTo>
                <a:cubicBezTo>
                  <a:pt x="269498" y="183142"/>
                  <a:pt x="297552" y="182720"/>
                  <a:pt x="307181" y="178594"/>
                </a:cubicBezTo>
                <a:cubicBezTo>
                  <a:pt x="309812" y="177467"/>
                  <a:pt x="311944" y="175419"/>
                  <a:pt x="314325" y="173832"/>
                </a:cubicBezTo>
                <a:cubicBezTo>
                  <a:pt x="321623" y="151935"/>
                  <a:pt x="321069" y="156448"/>
                  <a:pt x="314325" y="114300"/>
                </a:cubicBezTo>
                <a:cubicBezTo>
                  <a:pt x="313793" y="110975"/>
                  <a:pt x="309562" y="109538"/>
                  <a:pt x="307181" y="107157"/>
                </a:cubicBezTo>
                <a:cubicBezTo>
                  <a:pt x="304759" y="97466"/>
                  <a:pt x="305375" y="97003"/>
                  <a:pt x="300037" y="88107"/>
                </a:cubicBezTo>
                <a:cubicBezTo>
                  <a:pt x="297092" y="83199"/>
                  <a:pt x="293072" y="78939"/>
                  <a:pt x="290512" y="73819"/>
                </a:cubicBezTo>
                <a:cubicBezTo>
                  <a:pt x="288925" y="70644"/>
                  <a:pt x="287068" y="67590"/>
                  <a:pt x="285750" y="64294"/>
                </a:cubicBezTo>
                <a:cubicBezTo>
                  <a:pt x="283886" y="59633"/>
                  <a:pt x="280987" y="50007"/>
                  <a:pt x="280987" y="50007"/>
                </a:cubicBezTo>
                <a:cubicBezTo>
                  <a:pt x="281781" y="35719"/>
                  <a:pt x="278641" y="20650"/>
                  <a:pt x="283368" y="7144"/>
                </a:cubicBezTo>
                <a:cubicBezTo>
                  <a:pt x="285026" y="2406"/>
                  <a:pt x="292638" y="2544"/>
                  <a:pt x="297656" y="2382"/>
                </a:cubicBezTo>
                <a:lnTo>
                  <a:pt x="371475" y="0"/>
                </a:lnTo>
                <a:cubicBezTo>
                  <a:pt x="377825" y="1588"/>
                  <a:pt x="384671" y="1836"/>
                  <a:pt x="390525" y="4763"/>
                </a:cubicBezTo>
                <a:cubicBezTo>
                  <a:pt x="393085" y="6043"/>
                  <a:pt x="393455" y="9708"/>
                  <a:pt x="395287" y="11907"/>
                </a:cubicBezTo>
                <a:cubicBezTo>
                  <a:pt x="397443" y="14494"/>
                  <a:pt x="400275" y="16463"/>
                  <a:pt x="402431" y="19050"/>
                </a:cubicBezTo>
                <a:cubicBezTo>
                  <a:pt x="404263" y="21249"/>
                  <a:pt x="405039" y="24309"/>
                  <a:pt x="407193" y="26194"/>
                </a:cubicBezTo>
                <a:cubicBezTo>
                  <a:pt x="411501" y="29963"/>
                  <a:pt x="421481" y="35719"/>
                  <a:pt x="421481" y="35719"/>
                </a:cubicBezTo>
                <a:cubicBezTo>
                  <a:pt x="423862" y="38894"/>
                  <a:pt x="425819" y="42438"/>
                  <a:pt x="428625" y="45244"/>
                </a:cubicBezTo>
                <a:cubicBezTo>
                  <a:pt x="433242" y="49862"/>
                  <a:pt x="437100" y="50451"/>
                  <a:pt x="442912" y="52388"/>
                </a:cubicBezTo>
                <a:cubicBezTo>
                  <a:pt x="462756" y="51594"/>
                  <a:pt x="482625" y="51286"/>
                  <a:pt x="502443" y="50007"/>
                </a:cubicBezTo>
                <a:cubicBezTo>
                  <a:pt x="516316" y="49112"/>
                  <a:pt x="513653" y="48164"/>
                  <a:pt x="523875" y="45244"/>
                </a:cubicBezTo>
                <a:cubicBezTo>
                  <a:pt x="527022" y="44345"/>
                  <a:pt x="530225" y="43657"/>
                  <a:pt x="533400" y="42863"/>
                </a:cubicBezTo>
                <a:lnTo>
                  <a:pt x="623887" y="45244"/>
                </a:lnTo>
                <a:cubicBezTo>
                  <a:pt x="629494" y="45493"/>
                  <a:pt x="634974" y="47037"/>
                  <a:pt x="640556" y="47625"/>
                </a:cubicBezTo>
                <a:cubicBezTo>
                  <a:pt x="650062" y="48626"/>
                  <a:pt x="659606" y="49213"/>
                  <a:pt x="669131" y="50007"/>
                </a:cubicBezTo>
                <a:cubicBezTo>
                  <a:pt x="699633" y="62207"/>
                  <a:pt x="669803" y="51798"/>
                  <a:pt x="735806" y="57150"/>
                </a:cubicBezTo>
                <a:cubicBezTo>
                  <a:pt x="746994" y="58057"/>
                  <a:pt x="769143" y="61913"/>
                  <a:pt x="769143" y="61913"/>
                </a:cubicBezTo>
                <a:cubicBezTo>
                  <a:pt x="782794" y="82389"/>
                  <a:pt x="766427" y="56482"/>
                  <a:pt x="776287" y="76200"/>
                </a:cubicBezTo>
                <a:cubicBezTo>
                  <a:pt x="777567" y="78760"/>
                  <a:pt x="779462" y="80963"/>
                  <a:pt x="781050" y="83344"/>
                </a:cubicBezTo>
                <a:cubicBezTo>
                  <a:pt x="784513" y="93734"/>
                  <a:pt x="784283" y="97225"/>
                  <a:pt x="790575" y="104775"/>
                </a:cubicBezTo>
                <a:cubicBezTo>
                  <a:pt x="792731" y="107362"/>
                  <a:pt x="795337" y="109538"/>
                  <a:pt x="797718" y="111919"/>
                </a:cubicBezTo>
                <a:cubicBezTo>
                  <a:pt x="797187" y="118297"/>
                  <a:pt x="797819" y="137913"/>
                  <a:pt x="792956" y="147638"/>
                </a:cubicBezTo>
                <a:cubicBezTo>
                  <a:pt x="791676" y="150198"/>
                  <a:pt x="789781" y="152401"/>
                  <a:pt x="788193" y="154782"/>
                </a:cubicBezTo>
                <a:cubicBezTo>
                  <a:pt x="783828" y="167876"/>
                  <a:pt x="788434" y="156147"/>
                  <a:pt x="781050" y="169069"/>
                </a:cubicBezTo>
                <a:cubicBezTo>
                  <a:pt x="779289" y="172151"/>
                  <a:pt x="778797" y="176084"/>
                  <a:pt x="776287" y="178594"/>
                </a:cubicBezTo>
                <a:cubicBezTo>
                  <a:pt x="774512" y="180369"/>
                  <a:pt x="771524" y="180181"/>
                  <a:pt x="769143" y="180975"/>
                </a:cubicBezTo>
                <a:cubicBezTo>
                  <a:pt x="768349" y="183356"/>
                  <a:pt x="768007" y="185940"/>
                  <a:pt x="766762" y="188119"/>
                </a:cubicBezTo>
                <a:cubicBezTo>
                  <a:pt x="760279" y="199464"/>
                  <a:pt x="760149" y="195579"/>
                  <a:pt x="752475" y="204788"/>
                </a:cubicBezTo>
                <a:cubicBezTo>
                  <a:pt x="750643" y="206987"/>
                  <a:pt x="749300" y="209551"/>
                  <a:pt x="747712" y="211932"/>
                </a:cubicBezTo>
                <a:cubicBezTo>
                  <a:pt x="752179" y="238737"/>
                  <a:pt x="751587" y="228837"/>
                  <a:pt x="747712" y="271463"/>
                </a:cubicBezTo>
                <a:cubicBezTo>
                  <a:pt x="747485" y="273963"/>
                  <a:pt x="746454" y="276362"/>
                  <a:pt x="745331" y="278607"/>
                </a:cubicBezTo>
                <a:cubicBezTo>
                  <a:pt x="742017" y="285234"/>
                  <a:pt x="738688" y="287631"/>
                  <a:pt x="733425" y="292894"/>
                </a:cubicBezTo>
                <a:cubicBezTo>
                  <a:pt x="731837" y="296863"/>
                  <a:pt x="729890" y="300706"/>
                  <a:pt x="728662" y="304800"/>
                </a:cubicBezTo>
                <a:cubicBezTo>
                  <a:pt x="726624" y="311593"/>
                  <a:pt x="727043" y="317564"/>
                  <a:pt x="723900" y="323850"/>
                </a:cubicBezTo>
                <a:cubicBezTo>
                  <a:pt x="722620" y="326410"/>
                  <a:pt x="720725" y="328613"/>
                  <a:pt x="719137" y="330994"/>
                </a:cubicBezTo>
                <a:cubicBezTo>
                  <a:pt x="713340" y="348387"/>
                  <a:pt x="715593" y="340412"/>
                  <a:pt x="711993" y="354807"/>
                </a:cubicBezTo>
                <a:cubicBezTo>
                  <a:pt x="712787" y="397669"/>
                  <a:pt x="712872" y="440551"/>
                  <a:pt x="714375" y="483394"/>
                </a:cubicBezTo>
                <a:cubicBezTo>
                  <a:pt x="714463" y="485903"/>
                  <a:pt x="715767" y="488231"/>
                  <a:pt x="716756" y="490538"/>
                </a:cubicBezTo>
                <a:cubicBezTo>
                  <a:pt x="718154" y="493801"/>
                  <a:pt x="720120" y="496800"/>
                  <a:pt x="721518" y="500063"/>
                </a:cubicBezTo>
                <a:cubicBezTo>
                  <a:pt x="722507" y="502370"/>
                  <a:pt x="723210" y="504793"/>
                  <a:pt x="723900" y="507207"/>
                </a:cubicBezTo>
                <a:cubicBezTo>
                  <a:pt x="724799" y="510354"/>
                  <a:pt x="724992" y="513724"/>
                  <a:pt x="726281" y="516732"/>
                </a:cubicBezTo>
                <a:cubicBezTo>
                  <a:pt x="727408" y="519362"/>
                  <a:pt x="729456" y="521494"/>
                  <a:pt x="731043" y="523875"/>
                </a:cubicBezTo>
                <a:cubicBezTo>
                  <a:pt x="737586" y="550039"/>
                  <a:pt x="727670" y="517326"/>
                  <a:pt x="740568" y="540544"/>
                </a:cubicBezTo>
                <a:cubicBezTo>
                  <a:pt x="743006" y="544933"/>
                  <a:pt x="743743" y="550069"/>
                  <a:pt x="745331" y="554832"/>
                </a:cubicBezTo>
                <a:lnTo>
                  <a:pt x="750093" y="569119"/>
                </a:lnTo>
                <a:cubicBezTo>
                  <a:pt x="753084" y="581079"/>
                  <a:pt x="751440" y="575539"/>
                  <a:pt x="754856" y="585788"/>
                </a:cubicBezTo>
                <a:cubicBezTo>
                  <a:pt x="756053" y="598954"/>
                  <a:pt x="761294" y="634296"/>
                  <a:pt x="752475" y="645319"/>
                </a:cubicBezTo>
                <a:cubicBezTo>
                  <a:pt x="747492" y="651548"/>
                  <a:pt x="736600" y="646906"/>
                  <a:pt x="728662" y="647700"/>
                </a:cubicBezTo>
                <a:cubicBezTo>
                  <a:pt x="725487" y="648494"/>
                  <a:pt x="722284" y="649183"/>
                  <a:pt x="719137" y="650082"/>
                </a:cubicBezTo>
                <a:cubicBezTo>
                  <a:pt x="716723" y="650772"/>
                  <a:pt x="714463" y="652014"/>
                  <a:pt x="711993" y="652463"/>
                </a:cubicBezTo>
                <a:cubicBezTo>
                  <a:pt x="705697" y="653608"/>
                  <a:pt x="699293" y="654050"/>
                  <a:pt x="692943" y="654844"/>
                </a:cubicBezTo>
                <a:cubicBezTo>
                  <a:pt x="669131" y="654050"/>
                  <a:pt x="645290" y="653862"/>
                  <a:pt x="621506" y="652463"/>
                </a:cubicBezTo>
                <a:cubicBezTo>
                  <a:pt x="608298" y="651686"/>
                  <a:pt x="615497" y="649888"/>
                  <a:pt x="604837" y="645319"/>
                </a:cubicBezTo>
                <a:cubicBezTo>
                  <a:pt x="601829" y="644030"/>
                  <a:pt x="598487" y="643732"/>
                  <a:pt x="595312" y="642938"/>
                </a:cubicBezTo>
                <a:cubicBezTo>
                  <a:pt x="592931" y="641350"/>
                  <a:pt x="590728" y="639455"/>
                  <a:pt x="588168" y="638175"/>
                </a:cubicBezTo>
                <a:cubicBezTo>
                  <a:pt x="568442" y="628311"/>
                  <a:pt x="594365" y="644686"/>
                  <a:pt x="573881" y="631032"/>
                </a:cubicBezTo>
                <a:cubicBezTo>
                  <a:pt x="568325" y="631826"/>
                  <a:pt x="558902" y="628061"/>
                  <a:pt x="557212" y="633413"/>
                </a:cubicBezTo>
                <a:cubicBezTo>
                  <a:pt x="533379" y="708882"/>
                  <a:pt x="575220" y="650467"/>
                  <a:pt x="554831" y="695325"/>
                </a:cubicBezTo>
                <a:cubicBezTo>
                  <a:pt x="553447" y="698370"/>
                  <a:pt x="543874" y="705804"/>
                  <a:pt x="540543" y="707232"/>
                </a:cubicBezTo>
                <a:cubicBezTo>
                  <a:pt x="537535" y="708521"/>
                  <a:pt x="534153" y="708673"/>
                  <a:pt x="531018" y="709613"/>
                </a:cubicBezTo>
                <a:cubicBezTo>
                  <a:pt x="526210" y="711055"/>
                  <a:pt x="516731" y="714375"/>
                  <a:pt x="516731" y="714375"/>
                </a:cubicBezTo>
                <a:cubicBezTo>
                  <a:pt x="495862" y="735244"/>
                  <a:pt x="522334" y="709706"/>
                  <a:pt x="502443" y="726282"/>
                </a:cubicBezTo>
                <a:cubicBezTo>
                  <a:pt x="490552" y="736191"/>
                  <a:pt x="500711" y="731621"/>
                  <a:pt x="488156" y="735807"/>
                </a:cubicBezTo>
                <a:cubicBezTo>
                  <a:pt x="488950" y="742951"/>
                  <a:pt x="487868" y="750564"/>
                  <a:pt x="490537" y="757238"/>
                </a:cubicBezTo>
                <a:cubicBezTo>
                  <a:pt x="491469" y="759569"/>
                  <a:pt x="495436" y="758496"/>
                  <a:pt x="497681" y="759619"/>
                </a:cubicBezTo>
                <a:cubicBezTo>
                  <a:pt x="500241" y="760899"/>
                  <a:pt x="502444" y="762794"/>
                  <a:pt x="504825" y="764382"/>
                </a:cubicBezTo>
                <a:cubicBezTo>
                  <a:pt x="506412" y="766763"/>
                  <a:pt x="509117" y="768702"/>
                  <a:pt x="509587" y="771525"/>
                </a:cubicBezTo>
                <a:cubicBezTo>
                  <a:pt x="510244" y="775470"/>
                  <a:pt x="504102" y="783324"/>
                  <a:pt x="502443" y="785813"/>
                </a:cubicBezTo>
                <a:cubicBezTo>
                  <a:pt x="501649" y="788194"/>
                  <a:pt x="501630" y="790997"/>
                  <a:pt x="500062" y="792957"/>
                </a:cubicBezTo>
                <a:cubicBezTo>
                  <a:pt x="498274" y="795192"/>
                  <a:pt x="493479" y="794913"/>
                  <a:pt x="492918" y="797719"/>
                </a:cubicBezTo>
                <a:cubicBezTo>
                  <a:pt x="489048" y="817072"/>
                  <a:pt x="491803" y="815603"/>
                  <a:pt x="502443" y="819150"/>
                </a:cubicBezTo>
                <a:cubicBezTo>
                  <a:pt x="504824" y="821531"/>
                  <a:pt x="508081" y="823282"/>
                  <a:pt x="509587" y="826294"/>
                </a:cubicBezTo>
                <a:cubicBezTo>
                  <a:pt x="511397" y="829914"/>
                  <a:pt x="511090" y="834249"/>
                  <a:pt x="511968" y="838200"/>
                </a:cubicBezTo>
                <a:cubicBezTo>
                  <a:pt x="512678" y="841395"/>
                  <a:pt x="513410" y="844590"/>
                  <a:pt x="514350" y="847725"/>
                </a:cubicBezTo>
                <a:cubicBezTo>
                  <a:pt x="515793" y="852533"/>
                  <a:pt x="519112" y="862013"/>
                  <a:pt x="519112" y="862013"/>
                </a:cubicBezTo>
                <a:cubicBezTo>
                  <a:pt x="518318" y="868363"/>
                  <a:pt x="517636" y="874728"/>
                  <a:pt x="516731" y="881063"/>
                </a:cubicBezTo>
                <a:cubicBezTo>
                  <a:pt x="516048" y="885842"/>
                  <a:pt x="516745" y="891158"/>
                  <a:pt x="514350" y="895350"/>
                </a:cubicBezTo>
                <a:cubicBezTo>
                  <a:pt x="513105" y="897529"/>
                  <a:pt x="509587" y="896938"/>
                  <a:pt x="507206" y="897732"/>
                </a:cubicBezTo>
                <a:cubicBezTo>
                  <a:pt x="505618" y="900113"/>
                  <a:pt x="504275" y="902677"/>
                  <a:pt x="502443" y="904875"/>
                </a:cubicBezTo>
                <a:cubicBezTo>
                  <a:pt x="500287" y="907462"/>
                  <a:pt x="497168" y="909217"/>
                  <a:pt x="495300" y="912019"/>
                </a:cubicBezTo>
                <a:cubicBezTo>
                  <a:pt x="493908" y="914108"/>
                  <a:pt x="494041" y="916918"/>
                  <a:pt x="492918" y="919163"/>
                </a:cubicBezTo>
                <a:cubicBezTo>
                  <a:pt x="491638" y="921723"/>
                  <a:pt x="489743" y="923926"/>
                  <a:pt x="488156" y="926307"/>
                </a:cubicBezTo>
                <a:cubicBezTo>
                  <a:pt x="487362" y="929482"/>
                  <a:pt x="487399" y="932991"/>
                  <a:pt x="485775" y="935832"/>
                </a:cubicBezTo>
                <a:cubicBezTo>
                  <a:pt x="481579" y="943175"/>
                  <a:pt x="478305" y="943084"/>
                  <a:pt x="471487" y="945357"/>
                </a:cubicBezTo>
                <a:cubicBezTo>
                  <a:pt x="465323" y="951520"/>
                  <a:pt x="458599" y="959176"/>
                  <a:pt x="450056" y="962025"/>
                </a:cubicBezTo>
                <a:lnTo>
                  <a:pt x="442912" y="964407"/>
                </a:lnTo>
                <a:cubicBezTo>
                  <a:pt x="440531" y="966788"/>
                  <a:pt x="438780" y="970044"/>
                  <a:pt x="435768" y="971550"/>
                </a:cubicBezTo>
                <a:cubicBezTo>
                  <a:pt x="435748" y="971560"/>
                  <a:pt x="413550" y="978956"/>
                  <a:pt x="407193" y="981075"/>
                </a:cubicBezTo>
                <a:lnTo>
                  <a:pt x="400050" y="983457"/>
                </a:lnTo>
                <a:cubicBezTo>
                  <a:pt x="397669" y="984251"/>
                  <a:pt x="394995" y="984446"/>
                  <a:pt x="392906" y="985838"/>
                </a:cubicBezTo>
                <a:cubicBezTo>
                  <a:pt x="382205" y="992971"/>
                  <a:pt x="388419" y="989537"/>
                  <a:pt x="373856" y="995363"/>
                </a:cubicBezTo>
                <a:cubicBezTo>
                  <a:pt x="365807" y="1019509"/>
                  <a:pt x="372977" y="1012617"/>
                  <a:pt x="359568" y="1021557"/>
                </a:cubicBezTo>
                <a:cubicBezTo>
                  <a:pt x="323642" y="1016423"/>
                  <a:pt x="358353" y="1026935"/>
                  <a:pt x="340518" y="981075"/>
                </a:cubicBezTo>
                <a:cubicBezTo>
                  <a:pt x="338699" y="976396"/>
                  <a:pt x="331234" y="976730"/>
                  <a:pt x="326231" y="976313"/>
                </a:cubicBezTo>
                <a:lnTo>
                  <a:pt x="297656" y="973932"/>
                </a:lnTo>
                <a:cubicBezTo>
                  <a:pt x="294481" y="973138"/>
                  <a:pt x="290687" y="973595"/>
                  <a:pt x="288131" y="971550"/>
                </a:cubicBezTo>
                <a:cubicBezTo>
                  <a:pt x="286171" y="969982"/>
                  <a:pt x="286163" y="966883"/>
                  <a:pt x="285750" y="964407"/>
                </a:cubicBezTo>
                <a:cubicBezTo>
                  <a:pt x="284568" y="957317"/>
                  <a:pt x="284550" y="950065"/>
                  <a:pt x="283368" y="942975"/>
                </a:cubicBezTo>
                <a:cubicBezTo>
                  <a:pt x="282955" y="940499"/>
                  <a:pt x="282762" y="937607"/>
                  <a:pt x="280987" y="935832"/>
                </a:cubicBezTo>
                <a:cubicBezTo>
                  <a:pt x="279212" y="934057"/>
                  <a:pt x="276224" y="934244"/>
                  <a:pt x="273843" y="933450"/>
                </a:cubicBezTo>
                <a:cubicBezTo>
                  <a:pt x="263524" y="934244"/>
                  <a:pt x="253079" y="934033"/>
                  <a:pt x="242887" y="935832"/>
                </a:cubicBezTo>
                <a:cubicBezTo>
                  <a:pt x="239391" y="936449"/>
                  <a:pt x="236625" y="939196"/>
                  <a:pt x="233362" y="940594"/>
                </a:cubicBezTo>
                <a:cubicBezTo>
                  <a:pt x="231055" y="941583"/>
                  <a:pt x="228599" y="942181"/>
                  <a:pt x="226218" y="942975"/>
                </a:cubicBezTo>
                <a:cubicBezTo>
                  <a:pt x="223837" y="939800"/>
                  <a:pt x="221382" y="936679"/>
                  <a:pt x="219075" y="933450"/>
                </a:cubicBezTo>
                <a:cubicBezTo>
                  <a:pt x="217412" y="931121"/>
                  <a:pt x="216336" y="928331"/>
                  <a:pt x="214312" y="926307"/>
                </a:cubicBezTo>
                <a:cubicBezTo>
                  <a:pt x="212288" y="924283"/>
                  <a:pt x="209549" y="923132"/>
                  <a:pt x="207168" y="921544"/>
                </a:cubicBezTo>
                <a:cubicBezTo>
                  <a:pt x="207962" y="916782"/>
                  <a:pt x="207155" y="911449"/>
                  <a:pt x="209550" y="907257"/>
                </a:cubicBezTo>
                <a:cubicBezTo>
                  <a:pt x="210795" y="905078"/>
                  <a:pt x="214448" y="905998"/>
                  <a:pt x="216693" y="904875"/>
                </a:cubicBezTo>
                <a:cubicBezTo>
                  <a:pt x="219253" y="903595"/>
                  <a:pt x="221277" y="901393"/>
                  <a:pt x="223837" y="900113"/>
                </a:cubicBezTo>
                <a:cubicBezTo>
                  <a:pt x="227250" y="898407"/>
                  <a:pt x="237459" y="896112"/>
                  <a:pt x="240506" y="895350"/>
                </a:cubicBezTo>
                <a:cubicBezTo>
                  <a:pt x="245942" y="873604"/>
                  <a:pt x="246934" y="873556"/>
                  <a:pt x="240506" y="838200"/>
                </a:cubicBezTo>
                <a:cubicBezTo>
                  <a:pt x="239910" y="834924"/>
                  <a:pt x="228502" y="831818"/>
                  <a:pt x="226218" y="831057"/>
                </a:cubicBezTo>
                <a:cubicBezTo>
                  <a:pt x="223837" y="831851"/>
                  <a:pt x="221585" y="833438"/>
                  <a:pt x="219075" y="833438"/>
                </a:cubicBezTo>
                <a:cubicBezTo>
                  <a:pt x="209162" y="833438"/>
                  <a:pt x="210184" y="830183"/>
                  <a:pt x="202406" y="826294"/>
                </a:cubicBezTo>
                <a:cubicBezTo>
                  <a:pt x="196545" y="823364"/>
                  <a:pt x="186460" y="822446"/>
                  <a:pt x="180975" y="821532"/>
                </a:cubicBezTo>
                <a:cubicBezTo>
                  <a:pt x="178594" y="820738"/>
                  <a:pt x="176307" y="819563"/>
                  <a:pt x="173831" y="819150"/>
                </a:cubicBezTo>
                <a:cubicBezTo>
                  <a:pt x="166741" y="817968"/>
                  <a:pt x="159404" y="818385"/>
                  <a:pt x="152400" y="816769"/>
                </a:cubicBezTo>
                <a:cubicBezTo>
                  <a:pt x="148941" y="815971"/>
                  <a:pt x="146171" y="813325"/>
                  <a:pt x="142875" y="812007"/>
                </a:cubicBezTo>
                <a:cubicBezTo>
                  <a:pt x="138214" y="810143"/>
                  <a:pt x="128587" y="807244"/>
                  <a:pt x="128587" y="807244"/>
                </a:cubicBezTo>
                <a:cubicBezTo>
                  <a:pt x="127082" y="801224"/>
                  <a:pt x="124032" y="796268"/>
                  <a:pt x="128587" y="790575"/>
                </a:cubicBezTo>
                <a:cubicBezTo>
                  <a:pt x="130375" y="788340"/>
                  <a:pt x="133350" y="787400"/>
                  <a:pt x="135731" y="785813"/>
                </a:cubicBezTo>
                <a:cubicBezTo>
                  <a:pt x="137318" y="783432"/>
                  <a:pt x="137878" y="779831"/>
                  <a:pt x="140493" y="778669"/>
                </a:cubicBezTo>
                <a:cubicBezTo>
                  <a:pt x="145622" y="776389"/>
                  <a:pt x="151640" y="777292"/>
                  <a:pt x="157162" y="776288"/>
                </a:cubicBezTo>
                <a:cubicBezTo>
                  <a:pt x="163745" y="775091"/>
                  <a:pt x="167707" y="773567"/>
                  <a:pt x="173831" y="771525"/>
                </a:cubicBezTo>
                <a:cubicBezTo>
                  <a:pt x="173037" y="767556"/>
                  <a:pt x="173260" y="763239"/>
                  <a:pt x="171450" y="759619"/>
                </a:cubicBezTo>
                <a:cubicBezTo>
                  <a:pt x="167882" y="752484"/>
                  <a:pt x="163512" y="752211"/>
                  <a:pt x="157162" y="750094"/>
                </a:cubicBezTo>
                <a:cubicBezTo>
                  <a:pt x="149539" y="738657"/>
                  <a:pt x="156078" y="744819"/>
                  <a:pt x="140493" y="740569"/>
                </a:cubicBezTo>
                <a:cubicBezTo>
                  <a:pt x="135650" y="739248"/>
                  <a:pt x="126206" y="735807"/>
                  <a:pt x="126206" y="735807"/>
                </a:cubicBezTo>
                <a:cubicBezTo>
                  <a:pt x="124618" y="731044"/>
                  <a:pt x="122427" y="726442"/>
                  <a:pt x="121443" y="721519"/>
                </a:cubicBezTo>
                <a:cubicBezTo>
                  <a:pt x="120649" y="717550"/>
                  <a:pt x="120872" y="713233"/>
                  <a:pt x="119062" y="709613"/>
                </a:cubicBezTo>
                <a:cubicBezTo>
                  <a:pt x="117556" y="706601"/>
                  <a:pt x="114074" y="705056"/>
                  <a:pt x="111918" y="702469"/>
                </a:cubicBezTo>
                <a:cubicBezTo>
                  <a:pt x="110086" y="700270"/>
                  <a:pt x="108988" y="697524"/>
                  <a:pt x="107156" y="695325"/>
                </a:cubicBezTo>
                <a:cubicBezTo>
                  <a:pt x="101631" y="688695"/>
                  <a:pt x="97490" y="686290"/>
                  <a:pt x="90487" y="681038"/>
                </a:cubicBezTo>
                <a:lnTo>
                  <a:pt x="76200" y="659607"/>
                </a:lnTo>
                <a:lnTo>
                  <a:pt x="71437" y="652463"/>
                </a:lnTo>
                <a:cubicBezTo>
                  <a:pt x="70643" y="650082"/>
                  <a:pt x="70045" y="647626"/>
                  <a:pt x="69056" y="645319"/>
                </a:cubicBezTo>
                <a:cubicBezTo>
                  <a:pt x="67658" y="642056"/>
                  <a:pt x="64820" y="639305"/>
                  <a:pt x="64293" y="635794"/>
                </a:cubicBezTo>
                <a:cubicBezTo>
                  <a:pt x="60249" y="608834"/>
                  <a:pt x="69304" y="605134"/>
                  <a:pt x="57150" y="590550"/>
                </a:cubicBezTo>
                <a:cubicBezTo>
                  <a:pt x="49932" y="581888"/>
                  <a:pt x="49390" y="582749"/>
                  <a:pt x="38100" y="578644"/>
                </a:cubicBezTo>
                <a:cubicBezTo>
                  <a:pt x="33382" y="576928"/>
                  <a:pt x="23812" y="573882"/>
                  <a:pt x="23812" y="573882"/>
                </a:cubicBezTo>
                <a:cubicBezTo>
                  <a:pt x="21431" y="572294"/>
                  <a:pt x="18456" y="571354"/>
                  <a:pt x="16668" y="569119"/>
                </a:cubicBezTo>
                <a:cubicBezTo>
                  <a:pt x="15100" y="567159"/>
                  <a:pt x="15409" y="564220"/>
                  <a:pt x="14287" y="561975"/>
                </a:cubicBezTo>
                <a:cubicBezTo>
                  <a:pt x="13007" y="559415"/>
                  <a:pt x="11112" y="557213"/>
                  <a:pt x="9525" y="554832"/>
                </a:cubicBezTo>
                <a:cubicBezTo>
                  <a:pt x="8731" y="551657"/>
                  <a:pt x="6108" y="548412"/>
                  <a:pt x="7143" y="545307"/>
                </a:cubicBezTo>
                <a:cubicBezTo>
                  <a:pt x="9113" y="539397"/>
                  <a:pt x="26970" y="538430"/>
                  <a:pt x="28575" y="538163"/>
                </a:cubicBezTo>
                <a:cubicBezTo>
                  <a:pt x="31750" y="536575"/>
                  <a:pt x="35211" y="535463"/>
                  <a:pt x="38100" y="533400"/>
                </a:cubicBezTo>
                <a:cubicBezTo>
                  <a:pt x="40840" y="531443"/>
                  <a:pt x="43572" y="529181"/>
                  <a:pt x="45243" y="526257"/>
                </a:cubicBezTo>
                <a:cubicBezTo>
                  <a:pt x="48780" y="520067"/>
                  <a:pt x="48022" y="500857"/>
                  <a:pt x="47625" y="490538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8" name="Полилиния 267"/>
          <p:cNvSpPr/>
          <p:nvPr/>
        </p:nvSpPr>
        <p:spPr>
          <a:xfrm>
            <a:off x="3030501" y="2668716"/>
            <a:ext cx="1252992" cy="677127"/>
          </a:xfrm>
          <a:custGeom>
            <a:avLst/>
            <a:gdLst>
              <a:gd name="connsiteX0" fmla="*/ 35921 w 1217171"/>
              <a:gd name="connsiteY0" fmla="*/ 429432 h 705657"/>
              <a:gd name="connsiteX1" fmla="*/ 2583 w 1217171"/>
              <a:gd name="connsiteY1" fmla="*/ 415144 h 705657"/>
              <a:gd name="connsiteX2" fmla="*/ 7346 w 1217171"/>
              <a:gd name="connsiteY2" fmla="*/ 400857 h 705657"/>
              <a:gd name="connsiteX3" fmla="*/ 31158 w 1217171"/>
              <a:gd name="connsiteY3" fmla="*/ 377044 h 705657"/>
              <a:gd name="connsiteX4" fmla="*/ 78783 w 1217171"/>
              <a:gd name="connsiteY4" fmla="*/ 377044 h 705657"/>
              <a:gd name="connsiteX5" fmla="*/ 83546 w 1217171"/>
              <a:gd name="connsiteY5" fmla="*/ 357994 h 705657"/>
              <a:gd name="connsiteX6" fmla="*/ 88308 w 1217171"/>
              <a:gd name="connsiteY6" fmla="*/ 324657 h 705657"/>
              <a:gd name="connsiteX7" fmla="*/ 93071 w 1217171"/>
              <a:gd name="connsiteY7" fmla="*/ 310369 h 705657"/>
              <a:gd name="connsiteX8" fmla="*/ 107358 w 1217171"/>
              <a:gd name="connsiteY8" fmla="*/ 300844 h 705657"/>
              <a:gd name="connsiteX9" fmla="*/ 116883 w 1217171"/>
              <a:gd name="connsiteY9" fmla="*/ 253219 h 705657"/>
              <a:gd name="connsiteX10" fmla="*/ 131171 w 1217171"/>
              <a:gd name="connsiteY10" fmla="*/ 238932 h 705657"/>
              <a:gd name="connsiteX11" fmla="*/ 135933 w 1217171"/>
              <a:gd name="connsiteY11" fmla="*/ 224644 h 705657"/>
              <a:gd name="connsiteX12" fmla="*/ 169271 w 1217171"/>
              <a:gd name="connsiteY12" fmla="*/ 224644 h 705657"/>
              <a:gd name="connsiteX13" fmla="*/ 202608 w 1217171"/>
              <a:gd name="connsiteY13" fmla="*/ 219882 h 705657"/>
              <a:gd name="connsiteX14" fmla="*/ 231183 w 1217171"/>
              <a:gd name="connsiteY14" fmla="*/ 215119 h 705657"/>
              <a:gd name="connsiteX15" fmla="*/ 235946 w 1217171"/>
              <a:gd name="connsiteY15" fmla="*/ 200832 h 705657"/>
              <a:gd name="connsiteX16" fmla="*/ 245471 w 1217171"/>
              <a:gd name="connsiteY16" fmla="*/ 162732 h 705657"/>
              <a:gd name="connsiteX17" fmla="*/ 293096 w 1217171"/>
              <a:gd name="connsiteY17" fmla="*/ 157969 h 705657"/>
              <a:gd name="connsiteX18" fmla="*/ 307383 w 1217171"/>
              <a:gd name="connsiteY18" fmla="*/ 153207 h 705657"/>
              <a:gd name="connsiteX19" fmla="*/ 335958 w 1217171"/>
              <a:gd name="connsiteY19" fmla="*/ 138919 h 705657"/>
              <a:gd name="connsiteX20" fmla="*/ 355008 w 1217171"/>
              <a:gd name="connsiteY20" fmla="*/ 143682 h 705657"/>
              <a:gd name="connsiteX21" fmla="*/ 359771 w 1217171"/>
              <a:gd name="connsiteY21" fmla="*/ 172257 h 705657"/>
              <a:gd name="connsiteX22" fmla="*/ 435971 w 1217171"/>
              <a:gd name="connsiteY22" fmla="*/ 162732 h 705657"/>
              <a:gd name="connsiteX23" fmla="*/ 478833 w 1217171"/>
              <a:gd name="connsiteY23" fmla="*/ 148444 h 705657"/>
              <a:gd name="connsiteX24" fmla="*/ 493121 w 1217171"/>
              <a:gd name="connsiteY24" fmla="*/ 143682 h 705657"/>
              <a:gd name="connsiteX25" fmla="*/ 512171 w 1217171"/>
              <a:gd name="connsiteY25" fmla="*/ 119869 h 705657"/>
              <a:gd name="connsiteX26" fmla="*/ 516933 w 1217171"/>
              <a:gd name="connsiteY26" fmla="*/ 72244 h 705657"/>
              <a:gd name="connsiteX27" fmla="*/ 650283 w 1217171"/>
              <a:gd name="connsiteY27" fmla="*/ 57957 h 705657"/>
              <a:gd name="connsiteX28" fmla="*/ 640758 w 1217171"/>
              <a:gd name="connsiteY28" fmla="*/ 29382 h 705657"/>
              <a:gd name="connsiteX29" fmla="*/ 683621 w 1217171"/>
              <a:gd name="connsiteY29" fmla="*/ 15094 h 705657"/>
              <a:gd name="connsiteX30" fmla="*/ 697908 w 1217171"/>
              <a:gd name="connsiteY30" fmla="*/ 10332 h 705657"/>
              <a:gd name="connsiteX31" fmla="*/ 712196 w 1217171"/>
              <a:gd name="connsiteY31" fmla="*/ 5569 h 705657"/>
              <a:gd name="connsiteX32" fmla="*/ 736008 w 1217171"/>
              <a:gd name="connsiteY32" fmla="*/ 807 h 705657"/>
              <a:gd name="connsiteX33" fmla="*/ 816971 w 1217171"/>
              <a:gd name="connsiteY33" fmla="*/ 5569 h 705657"/>
              <a:gd name="connsiteX34" fmla="*/ 826496 w 1217171"/>
              <a:gd name="connsiteY34" fmla="*/ 19857 h 705657"/>
              <a:gd name="connsiteX35" fmla="*/ 840783 w 1217171"/>
              <a:gd name="connsiteY35" fmla="*/ 38907 h 705657"/>
              <a:gd name="connsiteX36" fmla="*/ 874121 w 1217171"/>
              <a:gd name="connsiteY36" fmla="*/ 53194 h 705657"/>
              <a:gd name="connsiteX37" fmla="*/ 878883 w 1217171"/>
              <a:gd name="connsiteY37" fmla="*/ 91294 h 705657"/>
              <a:gd name="connsiteX38" fmla="*/ 893171 w 1217171"/>
              <a:gd name="connsiteY38" fmla="*/ 96057 h 705657"/>
              <a:gd name="connsiteX39" fmla="*/ 907458 w 1217171"/>
              <a:gd name="connsiteY39" fmla="*/ 105582 h 705657"/>
              <a:gd name="connsiteX40" fmla="*/ 931271 w 1217171"/>
              <a:gd name="connsiteY40" fmla="*/ 110344 h 705657"/>
              <a:gd name="connsiteX41" fmla="*/ 959846 w 1217171"/>
              <a:gd name="connsiteY41" fmla="*/ 124632 h 705657"/>
              <a:gd name="connsiteX42" fmla="*/ 983658 w 1217171"/>
              <a:gd name="connsiteY42" fmla="*/ 157969 h 705657"/>
              <a:gd name="connsiteX43" fmla="*/ 993183 w 1217171"/>
              <a:gd name="connsiteY43" fmla="*/ 172257 h 705657"/>
              <a:gd name="connsiteX44" fmla="*/ 1007471 w 1217171"/>
              <a:gd name="connsiteY44" fmla="*/ 186544 h 705657"/>
              <a:gd name="connsiteX45" fmla="*/ 1026521 w 1217171"/>
              <a:gd name="connsiteY45" fmla="*/ 229407 h 705657"/>
              <a:gd name="connsiteX46" fmla="*/ 1031283 w 1217171"/>
              <a:gd name="connsiteY46" fmla="*/ 248457 h 705657"/>
              <a:gd name="connsiteX47" fmla="*/ 1050333 w 1217171"/>
              <a:gd name="connsiteY47" fmla="*/ 257982 h 705657"/>
              <a:gd name="connsiteX48" fmla="*/ 1064621 w 1217171"/>
              <a:gd name="connsiteY48" fmla="*/ 267507 h 705657"/>
              <a:gd name="connsiteX49" fmla="*/ 1078908 w 1217171"/>
              <a:gd name="connsiteY49" fmla="*/ 281794 h 705657"/>
              <a:gd name="connsiteX50" fmla="*/ 1097958 w 1217171"/>
              <a:gd name="connsiteY50" fmla="*/ 310369 h 705657"/>
              <a:gd name="connsiteX51" fmla="*/ 1131296 w 1217171"/>
              <a:gd name="connsiteY51" fmla="*/ 315132 h 705657"/>
              <a:gd name="connsiteX52" fmla="*/ 1169396 w 1217171"/>
              <a:gd name="connsiteY52" fmla="*/ 338944 h 705657"/>
              <a:gd name="connsiteX53" fmla="*/ 1197971 w 1217171"/>
              <a:gd name="connsiteY53" fmla="*/ 353232 h 705657"/>
              <a:gd name="connsiteX54" fmla="*/ 1212258 w 1217171"/>
              <a:gd name="connsiteY54" fmla="*/ 362757 h 705657"/>
              <a:gd name="connsiteX55" fmla="*/ 1217021 w 1217171"/>
              <a:gd name="connsiteY55" fmla="*/ 377044 h 705657"/>
              <a:gd name="connsiteX56" fmla="*/ 1212258 w 1217171"/>
              <a:gd name="connsiteY56" fmla="*/ 419907 h 705657"/>
              <a:gd name="connsiteX57" fmla="*/ 1197971 w 1217171"/>
              <a:gd name="connsiteY57" fmla="*/ 429432 h 705657"/>
              <a:gd name="connsiteX58" fmla="*/ 1164633 w 1217171"/>
              <a:gd name="connsiteY58" fmla="*/ 434194 h 705657"/>
              <a:gd name="connsiteX59" fmla="*/ 1121771 w 1217171"/>
              <a:gd name="connsiteY59" fmla="*/ 443719 h 705657"/>
              <a:gd name="connsiteX60" fmla="*/ 1083671 w 1217171"/>
              <a:gd name="connsiteY60" fmla="*/ 467532 h 705657"/>
              <a:gd name="connsiteX61" fmla="*/ 1069383 w 1217171"/>
              <a:gd name="connsiteY61" fmla="*/ 472294 h 705657"/>
              <a:gd name="connsiteX62" fmla="*/ 1102721 w 1217171"/>
              <a:gd name="connsiteY62" fmla="*/ 505632 h 705657"/>
              <a:gd name="connsiteX63" fmla="*/ 1088433 w 1217171"/>
              <a:gd name="connsiteY63" fmla="*/ 510394 h 705657"/>
              <a:gd name="connsiteX64" fmla="*/ 1031283 w 1217171"/>
              <a:gd name="connsiteY64" fmla="*/ 510394 h 705657"/>
              <a:gd name="connsiteX65" fmla="*/ 1040808 w 1217171"/>
              <a:gd name="connsiteY65" fmla="*/ 577069 h 705657"/>
              <a:gd name="connsiteX66" fmla="*/ 1036046 w 1217171"/>
              <a:gd name="connsiteY66" fmla="*/ 596119 h 705657"/>
              <a:gd name="connsiteX67" fmla="*/ 1007471 w 1217171"/>
              <a:gd name="connsiteY67" fmla="*/ 615169 h 705657"/>
              <a:gd name="connsiteX68" fmla="*/ 969371 w 1217171"/>
              <a:gd name="connsiteY68" fmla="*/ 624694 h 705657"/>
              <a:gd name="connsiteX69" fmla="*/ 897933 w 1217171"/>
              <a:gd name="connsiteY69" fmla="*/ 619932 h 705657"/>
              <a:gd name="connsiteX70" fmla="*/ 869358 w 1217171"/>
              <a:gd name="connsiteY70" fmla="*/ 610407 h 705657"/>
              <a:gd name="connsiteX71" fmla="*/ 783633 w 1217171"/>
              <a:gd name="connsiteY71" fmla="*/ 596119 h 705657"/>
              <a:gd name="connsiteX72" fmla="*/ 774108 w 1217171"/>
              <a:gd name="connsiteY72" fmla="*/ 643744 h 705657"/>
              <a:gd name="connsiteX73" fmla="*/ 769346 w 1217171"/>
              <a:gd name="connsiteY73" fmla="*/ 658032 h 705657"/>
              <a:gd name="connsiteX74" fmla="*/ 745533 w 1217171"/>
              <a:gd name="connsiteY74" fmla="*/ 662794 h 705657"/>
              <a:gd name="connsiteX75" fmla="*/ 726483 w 1217171"/>
              <a:gd name="connsiteY75" fmla="*/ 667557 h 705657"/>
              <a:gd name="connsiteX76" fmla="*/ 683621 w 1217171"/>
              <a:gd name="connsiteY76" fmla="*/ 648507 h 705657"/>
              <a:gd name="connsiteX77" fmla="*/ 593133 w 1217171"/>
              <a:gd name="connsiteY77" fmla="*/ 653269 h 705657"/>
              <a:gd name="connsiteX78" fmla="*/ 545508 w 1217171"/>
              <a:gd name="connsiteY78" fmla="*/ 662794 h 705657"/>
              <a:gd name="connsiteX79" fmla="*/ 531221 w 1217171"/>
              <a:gd name="connsiteY79" fmla="*/ 667557 h 705657"/>
              <a:gd name="connsiteX80" fmla="*/ 464546 w 1217171"/>
              <a:gd name="connsiteY80" fmla="*/ 672319 h 705657"/>
              <a:gd name="connsiteX81" fmla="*/ 459783 w 1217171"/>
              <a:gd name="connsiteY81" fmla="*/ 700894 h 705657"/>
              <a:gd name="connsiteX82" fmla="*/ 445496 w 1217171"/>
              <a:gd name="connsiteY82" fmla="*/ 705657 h 705657"/>
              <a:gd name="connsiteX83" fmla="*/ 402633 w 1217171"/>
              <a:gd name="connsiteY83" fmla="*/ 700894 h 705657"/>
              <a:gd name="connsiteX84" fmla="*/ 388346 w 1217171"/>
              <a:gd name="connsiteY84" fmla="*/ 691369 h 705657"/>
              <a:gd name="connsiteX85" fmla="*/ 388346 w 1217171"/>
              <a:gd name="connsiteY85" fmla="*/ 658032 h 705657"/>
              <a:gd name="connsiteX86" fmla="*/ 402633 w 1217171"/>
              <a:gd name="connsiteY86" fmla="*/ 648507 h 705657"/>
              <a:gd name="connsiteX87" fmla="*/ 397871 w 1217171"/>
              <a:gd name="connsiteY87" fmla="*/ 624694 h 705657"/>
              <a:gd name="connsiteX88" fmla="*/ 383583 w 1217171"/>
              <a:gd name="connsiteY88" fmla="*/ 619932 h 705657"/>
              <a:gd name="connsiteX89" fmla="*/ 350246 w 1217171"/>
              <a:gd name="connsiteY89" fmla="*/ 624694 h 705657"/>
              <a:gd name="connsiteX90" fmla="*/ 312146 w 1217171"/>
              <a:gd name="connsiteY90" fmla="*/ 634219 h 705657"/>
              <a:gd name="connsiteX91" fmla="*/ 293096 w 1217171"/>
              <a:gd name="connsiteY91" fmla="*/ 629457 h 705657"/>
              <a:gd name="connsiteX92" fmla="*/ 264521 w 1217171"/>
              <a:gd name="connsiteY92" fmla="*/ 610407 h 705657"/>
              <a:gd name="connsiteX93" fmla="*/ 235946 w 1217171"/>
              <a:gd name="connsiteY93" fmla="*/ 586594 h 705657"/>
              <a:gd name="connsiteX94" fmla="*/ 212133 w 1217171"/>
              <a:gd name="connsiteY94" fmla="*/ 548494 h 705657"/>
              <a:gd name="connsiteX95" fmla="*/ 197846 w 1217171"/>
              <a:gd name="connsiteY95" fmla="*/ 543732 h 705657"/>
              <a:gd name="connsiteX96" fmla="*/ 193083 w 1217171"/>
              <a:gd name="connsiteY96" fmla="*/ 529444 h 705657"/>
              <a:gd name="connsiteX97" fmla="*/ 164508 w 1217171"/>
              <a:gd name="connsiteY97" fmla="*/ 519919 h 705657"/>
              <a:gd name="connsiteX98" fmla="*/ 154983 w 1217171"/>
              <a:gd name="connsiteY98" fmla="*/ 505632 h 705657"/>
              <a:gd name="connsiteX99" fmla="*/ 150221 w 1217171"/>
              <a:gd name="connsiteY99" fmla="*/ 491344 h 705657"/>
              <a:gd name="connsiteX100" fmla="*/ 126408 w 1217171"/>
              <a:gd name="connsiteY100" fmla="*/ 467532 h 705657"/>
              <a:gd name="connsiteX101" fmla="*/ 83546 w 1217171"/>
              <a:gd name="connsiteY101" fmla="*/ 462769 h 705657"/>
              <a:gd name="connsiteX102" fmla="*/ 74021 w 1217171"/>
              <a:gd name="connsiteY102" fmla="*/ 448482 h 705657"/>
              <a:gd name="connsiteX103" fmla="*/ 50208 w 1217171"/>
              <a:gd name="connsiteY103" fmla="*/ 443719 h 705657"/>
              <a:gd name="connsiteX104" fmla="*/ 35921 w 1217171"/>
              <a:gd name="connsiteY104" fmla="*/ 429432 h 7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17171" h="705657">
                <a:moveTo>
                  <a:pt x="35921" y="429432"/>
                </a:moveTo>
                <a:cubicBezTo>
                  <a:pt x="27984" y="424670"/>
                  <a:pt x="5525" y="420048"/>
                  <a:pt x="2583" y="415144"/>
                </a:cubicBezTo>
                <a:cubicBezTo>
                  <a:pt x="0" y="410839"/>
                  <a:pt x="5101" y="405347"/>
                  <a:pt x="7346" y="400857"/>
                </a:cubicBezTo>
                <a:cubicBezTo>
                  <a:pt x="15284" y="384981"/>
                  <a:pt x="16870" y="386570"/>
                  <a:pt x="31158" y="377044"/>
                </a:cubicBezTo>
                <a:cubicBezTo>
                  <a:pt x="43449" y="379502"/>
                  <a:pt x="66492" y="387287"/>
                  <a:pt x="78783" y="377044"/>
                </a:cubicBezTo>
                <a:cubicBezTo>
                  <a:pt x="83811" y="372854"/>
                  <a:pt x="82375" y="364434"/>
                  <a:pt x="83546" y="357994"/>
                </a:cubicBezTo>
                <a:cubicBezTo>
                  <a:pt x="85554" y="346950"/>
                  <a:pt x="86107" y="335664"/>
                  <a:pt x="88308" y="324657"/>
                </a:cubicBezTo>
                <a:cubicBezTo>
                  <a:pt x="89293" y="319734"/>
                  <a:pt x="89935" y="314289"/>
                  <a:pt x="93071" y="310369"/>
                </a:cubicBezTo>
                <a:cubicBezTo>
                  <a:pt x="96647" y="305900"/>
                  <a:pt x="102596" y="304019"/>
                  <a:pt x="107358" y="300844"/>
                </a:cubicBezTo>
                <a:cubicBezTo>
                  <a:pt x="107761" y="298027"/>
                  <a:pt x="110839" y="262284"/>
                  <a:pt x="116883" y="253219"/>
                </a:cubicBezTo>
                <a:cubicBezTo>
                  <a:pt x="120619" y="247615"/>
                  <a:pt x="126408" y="243694"/>
                  <a:pt x="131171" y="238932"/>
                </a:cubicBezTo>
                <a:cubicBezTo>
                  <a:pt x="132758" y="234169"/>
                  <a:pt x="132383" y="228194"/>
                  <a:pt x="135933" y="224644"/>
                </a:cubicBezTo>
                <a:cubicBezTo>
                  <a:pt x="145498" y="215079"/>
                  <a:pt x="159605" y="222228"/>
                  <a:pt x="169271" y="224644"/>
                </a:cubicBezTo>
                <a:lnTo>
                  <a:pt x="202608" y="219882"/>
                </a:lnTo>
                <a:cubicBezTo>
                  <a:pt x="212152" y="218414"/>
                  <a:pt x="222799" y="219910"/>
                  <a:pt x="231183" y="215119"/>
                </a:cubicBezTo>
                <a:cubicBezTo>
                  <a:pt x="235542" y="212628"/>
                  <a:pt x="234625" y="205675"/>
                  <a:pt x="235946" y="200832"/>
                </a:cubicBezTo>
                <a:cubicBezTo>
                  <a:pt x="239391" y="188202"/>
                  <a:pt x="234998" y="170587"/>
                  <a:pt x="245471" y="162732"/>
                </a:cubicBezTo>
                <a:cubicBezTo>
                  <a:pt x="258234" y="153159"/>
                  <a:pt x="277221" y="159557"/>
                  <a:pt x="293096" y="157969"/>
                </a:cubicBezTo>
                <a:cubicBezTo>
                  <a:pt x="297858" y="156382"/>
                  <a:pt x="302893" y="155452"/>
                  <a:pt x="307383" y="153207"/>
                </a:cubicBezTo>
                <a:cubicBezTo>
                  <a:pt x="344319" y="134739"/>
                  <a:pt x="300041" y="150893"/>
                  <a:pt x="335958" y="138919"/>
                </a:cubicBezTo>
                <a:cubicBezTo>
                  <a:pt x="342308" y="140507"/>
                  <a:pt x="351204" y="138356"/>
                  <a:pt x="355008" y="143682"/>
                </a:cubicBezTo>
                <a:cubicBezTo>
                  <a:pt x="360621" y="151540"/>
                  <a:pt x="350371" y="170045"/>
                  <a:pt x="359771" y="172257"/>
                </a:cubicBezTo>
                <a:cubicBezTo>
                  <a:pt x="384688" y="178120"/>
                  <a:pt x="410571" y="165907"/>
                  <a:pt x="435971" y="162732"/>
                </a:cubicBezTo>
                <a:lnTo>
                  <a:pt x="478833" y="148444"/>
                </a:lnTo>
                <a:lnTo>
                  <a:pt x="493121" y="143682"/>
                </a:lnTo>
                <a:cubicBezTo>
                  <a:pt x="507088" y="134370"/>
                  <a:pt x="509542" y="136957"/>
                  <a:pt x="512171" y="119869"/>
                </a:cubicBezTo>
                <a:cubicBezTo>
                  <a:pt x="514597" y="104100"/>
                  <a:pt x="503658" y="81094"/>
                  <a:pt x="516933" y="72244"/>
                </a:cubicBezTo>
                <a:cubicBezTo>
                  <a:pt x="521503" y="69197"/>
                  <a:pt x="631365" y="59677"/>
                  <a:pt x="650283" y="57957"/>
                </a:cubicBezTo>
                <a:cubicBezTo>
                  <a:pt x="647108" y="48432"/>
                  <a:pt x="631233" y="32557"/>
                  <a:pt x="640758" y="29382"/>
                </a:cubicBezTo>
                <a:lnTo>
                  <a:pt x="683621" y="15094"/>
                </a:lnTo>
                <a:lnTo>
                  <a:pt x="697908" y="10332"/>
                </a:lnTo>
                <a:cubicBezTo>
                  <a:pt x="702671" y="8744"/>
                  <a:pt x="707273" y="6553"/>
                  <a:pt x="712196" y="5569"/>
                </a:cubicBezTo>
                <a:lnTo>
                  <a:pt x="736008" y="807"/>
                </a:lnTo>
                <a:cubicBezTo>
                  <a:pt x="762996" y="2394"/>
                  <a:pt x="790517" y="0"/>
                  <a:pt x="816971" y="5569"/>
                </a:cubicBezTo>
                <a:cubicBezTo>
                  <a:pt x="822572" y="6748"/>
                  <a:pt x="823169" y="15199"/>
                  <a:pt x="826496" y="19857"/>
                </a:cubicBezTo>
                <a:cubicBezTo>
                  <a:pt x="831109" y="26316"/>
                  <a:pt x="834757" y="33741"/>
                  <a:pt x="840783" y="38907"/>
                </a:cubicBezTo>
                <a:cubicBezTo>
                  <a:pt x="848274" y="45328"/>
                  <a:pt x="864446" y="49970"/>
                  <a:pt x="874121" y="53194"/>
                </a:cubicBezTo>
                <a:cubicBezTo>
                  <a:pt x="875708" y="65894"/>
                  <a:pt x="873685" y="79598"/>
                  <a:pt x="878883" y="91294"/>
                </a:cubicBezTo>
                <a:cubicBezTo>
                  <a:pt x="880922" y="95882"/>
                  <a:pt x="888681" y="93812"/>
                  <a:pt x="893171" y="96057"/>
                </a:cubicBezTo>
                <a:cubicBezTo>
                  <a:pt x="898290" y="98617"/>
                  <a:pt x="902099" y="103572"/>
                  <a:pt x="907458" y="105582"/>
                </a:cubicBezTo>
                <a:cubicBezTo>
                  <a:pt x="915037" y="108424"/>
                  <a:pt x="923418" y="108381"/>
                  <a:pt x="931271" y="110344"/>
                </a:cubicBezTo>
                <a:cubicBezTo>
                  <a:pt x="947042" y="114287"/>
                  <a:pt x="945880" y="115322"/>
                  <a:pt x="959846" y="124632"/>
                </a:cubicBezTo>
                <a:cubicBezTo>
                  <a:pt x="982302" y="158315"/>
                  <a:pt x="954110" y="116600"/>
                  <a:pt x="983658" y="157969"/>
                </a:cubicBezTo>
                <a:cubicBezTo>
                  <a:pt x="986985" y="162627"/>
                  <a:pt x="989519" y="167860"/>
                  <a:pt x="993183" y="172257"/>
                </a:cubicBezTo>
                <a:cubicBezTo>
                  <a:pt x="997495" y="177431"/>
                  <a:pt x="1002708" y="181782"/>
                  <a:pt x="1007471" y="186544"/>
                </a:cubicBezTo>
                <a:cubicBezTo>
                  <a:pt x="1018806" y="220549"/>
                  <a:pt x="1011427" y="206765"/>
                  <a:pt x="1026521" y="229407"/>
                </a:cubicBezTo>
                <a:cubicBezTo>
                  <a:pt x="1028108" y="235757"/>
                  <a:pt x="1027093" y="243429"/>
                  <a:pt x="1031283" y="248457"/>
                </a:cubicBezTo>
                <a:cubicBezTo>
                  <a:pt x="1035828" y="253911"/>
                  <a:pt x="1044169" y="254460"/>
                  <a:pt x="1050333" y="257982"/>
                </a:cubicBezTo>
                <a:cubicBezTo>
                  <a:pt x="1055303" y="260822"/>
                  <a:pt x="1060224" y="263843"/>
                  <a:pt x="1064621" y="267507"/>
                </a:cubicBezTo>
                <a:cubicBezTo>
                  <a:pt x="1069795" y="271819"/>
                  <a:pt x="1074773" y="276478"/>
                  <a:pt x="1078908" y="281794"/>
                </a:cubicBezTo>
                <a:cubicBezTo>
                  <a:pt x="1085936" y="290830"/>
                  <a:pt x="1086625" y="308750"/>
                  <a:pt x="1097958" y="310369"/>
                </a:cubicBezTo>
                <a:lnTo>
                  <a:pt x="1131296" y="315132"/>
                </a:lnTo>
                <a:cubicBezTo>
                  <a:pt x="1185157" y="333086"/>
                  <a:pt x="1142982" y="312530"/>
                  <a:pt x="1169396" y="338944"/>
                </a:cubicBezTo>
                <a:cubicBezTo>
                  <a:pt x="1183045" y="352593"/>
                  <a:pt x="1182477" y="345485"/>
                  <a:pt x="1197971" y="353232"/>
                </a:cubicBezTo>
                <a:cubicBezTo>
                  <a:pt x="1203090" y="355792"/>
                  <a:pt x="1207496" y="359582"/>
                  <a:pt x="1212258" y="362757"/>
                </a:cubicBezTo>
                <a:cubicBezTo>
                  <a:pt x="1213846" y="367519"/>
                  <a:pt x="1217021" y="372024"/>
                  <a:pt x="1217021" y="377044"/>
                </a:cubicBezTo>
                <a:cubicBezTo>
                  <a:pt x="1217021" y="391420"/>
                  <a:pt x="1217171" y="406397"/>
                  <a:pt x="1212258" y="419907"/>
                </a:cubicBezTo>
                <a:cubicBezTo>
                  <a:pt x="1210302" y="425286"/>
                  <a:pt x="1203453" y="427787"/>
                  <a:pt x="1197971" y="429432"/>
                </a:cubicBezTo>
                <a:cubicBezTo>
                  <a:pt x="1187219" y="432658"/>
                  <a:pt x="1175728" y="432487"/>
                  <a:pt x="1164633" y="434194"/>
                </a:cubicBezTo>
                <a:cubicBezTo>
                  <a:pt x="1133505" y="438983"/>
                  <a:pt x="1143972" y="436319"/>
                  <a:pt x="1121771" y="443719"/>
                </a:cubicBezTo>
                <a:cubicBezTo>
                  <a:pt x="1106677" y="466361"/>
                  <a:pt x="1117676" y="456198"/>
                  <a:pt x="1083671" y="467532"/>
                </a:cubicBezTo>
                <a:lnTo>
                  <a:pt x="1069383" y="472294"/>
                </a:lnTo>
                <a:cubicBezTo>
                  <a:pt x="1102135" y="494129"/>
                  <a:pt x="1094338" y="480484"/>
                  <a:pt x="1102721" y="505632"/>
                </a:cubicBezTo>
                <a:cubicBezTo>
                  <a:pt x="1097958" y="507219"/>
                  <a:pt x="1093453" y="510394"/>
                  <a:pt x="1088433" y="510394"/>
                </a:cubicBezTo>
                <a:cubicBezTo>
                  <a:pt x="1024630" y="510394"/>
                  <a:pt x="1064779" y="499230"/>
                  <a:pt x="1031283" y="510394"/>
                </a:cubicBezTo>
                <a:cubicBezTo>
                  <a:pt x="1035681" y="532380"/>
                  <a:pt x="1040808" y="554438"/>
                  <a:pt x="1040808" y="577069"/>
                </a:cubicBezTo>
                <a:cubicBezTo>
                  <a:pt x="1040808" y="583614"/>
                  <a:pt x="1040356" y="591193"/>
                  <a:pt x="1036046" y="596119"/>
                </a:cubicBezTo>
                <a:cubicBezTo>
                  <a:pt x="1028508" y="604734"/>
                  <a:pt x="1018577" y="612393"/>
                  <a:pt x="1007471" y="615169"/>
                </a:cubicBezTo>
                <a:lnTo>
                  <a:pt x="969371" y="624694"/>
                </a:lnTo>
                <a:cubicBezTo>
                  <a:pt x="945558" y="623107"/>
                  <a:pt x="921559" y="623307"/>
                  <a:pt x="897933" y="619932"/>
                </a:cubicBezTo>
                <a:cubicBezTo>
                  <a:pt x="887994" y="618512"/>
                  <a:pt x="869358" y="610407"/>
                  <a:pt x="869358" y="610407"/>
                </a:cubicBezTo>
                <a:cubicBezTo>
                  <a:pt x="824878" y="580753"/>
                  <a:pt x="852191" y="590406"/>
                  <a:pt x="783633" y="596119"/>
                </a:cubicBezTo>
                <a:cubicBezTo>
                  <a:pt x="780458" y="611994"/>
                  <a:pt x="777748" y="627969"/>
                  <a:pt x="774108" y="643744"/>
                </a:cubicBezTo>
                <a:cubicBezTo>
                  <a:pt x="772979" y="648636"/>
                  <a:pt x="773523" y="655247"/>
                  <a:pt x="769346" y="658032"/>
                </a:cubicBezTo>
                <a:cubicBezTo>
                  <a:pt x="762611" y="662522"/>
                  <a:pt x="753435" y="661038"/>
                  <a:pt x="745533" y="662794"/>
                </a:cubicBezTo>
                <a:cubicBezTo>
                  <a:pt x="739143" y="664214"/>
                  <a:pt x="732833" y="665969"/>
                  <a:pt x="726483" y="667557"/>
                </a:cubicBezTo>
                <a:cubicBezTo>
                  <a:pt x="692478" y="656222"/>
                  <a:pt x="706262" y="663601"/>
                  <a:pt x="683621" y="648507"/>
                </a:cubicBezTo>
                <a:cubicBezTo>
                  <a:pt x="653458" y="650094"/>
                  <a:pt x="623241" y="650860"/>
                  <a:pt x="593133" y="653269"/>
                </a:cubicBezTo>
                <a:cubicBezTo>
                  <a:pt x="580148" y="654308"/>
                  <a:pt x="558983" y="658944"/>
                  <a:pt x="545508" y="662794"/>
                </a:cubicBezTo>
                <a:cubicBezTo>
                  <a:pt x="540681" y="664173"/>
                  <a:pt x="536207" y="666970"/>
                  <a:pt x="531221" y="667557"/>
                </a:cubicBezTo>
                <a:cubicBezTo>
                  <a:pt x="509092" y="670160"/>
                  <a:pt x="486771" y="670732"/>
                  <a:pt x="464546" y="672319"/>
                </a:cubicBezTo>
                <a:cubicBezTo>
                  <a:pt x="462958" y="681844"/>
                  <a:pt x="464574" y="692510"/>
                  <a:pt x="459783" y="700894"/>
                </a:cubicBezTo>
                <a:cubicBezTo>
                  <a:pt x="457292" y="705253"/>
                  <a:pt x="450516" y="705657"/>
                  <a:pt x="445496" y="705657"/>
                </a:cubicBezTo>
                <a:cubicBezTo>
                  <a:pt x="431120" y="705657"/>
                  <a:pt x="416921" y="702482"/>
                  <a:pt x="402633" y="700894"/>
                </a:cubicBezTo>
                <a:cubicBezTo>
                  <a:pt x="397871" y="697719"/>
                  <a:pt x="391521" y="696131"/>
                  <a:pt x="388346" y="691369"/>
                </a:cubicBezTo>
                <a:cubicBezTo>
                  <a:pt x="382598" y="682747"/>
                  <a:pt x="381335" y="666796"/>
                  <a:pt x="388346" y="658032"/>
                </a:cubicBezTo>
                <a:cubicBezTo>
                  <a:pt x="391922" y="653563"/>
                  <a:pt x="397871" y="651682"/>
                  <a:pt x="402633" y="648507"/>
                </a:cubicBezTo>
                <a:cubicBezTo>
                  <a:pt x="401046" y="640569"/>
                  <a:pt x="402361" y="631429"/>
                  <a:pt x="397871" y="624694"/>
                </a:cubicBezTo>
                <a:cubicBezTo>
                  <a:pt x="395086" y="620517"/>
                  <a:pt x="388603" y="619932"/>
                  <a:pt x="383583" y="619932"/>
                </a:cubicBezTo>
                <a:cubicBezTo>
                  <a:pt x="372358" y="619932"/>
                  <a:pt x="361253" y="622493"/>
                  <a:pt x="350246" y="624694"/>
                </a:cubicBezTo>
                <a:cubicBezTo>
                  <a:pt x="337409" y="627261"/>
                  <a:pt x="312146" y="634219"/>
                  <a:pt x="312146" y="634219"/>
                </a:cubicBezTo>
                <a:cubicBezTo>
                  <a:pt x="305796" y="632632"/>
                  <a:pt x="298779" y="632704"/>
                  <a:pt x="293096" y="629457"/>
                </a:cubicBezTo>
                <a:cubicBezTo>
                  <a:pt x="243152" y="600918"/>
                  <a:pt x="309127" y="625275"/>
                  <a:pt x="264521" y="610407"/>
                </a:cubicBezTo>
                <a:cubicBezTo>
                  <a:pt x="255627" y="604478"/>
                  <a:pt x="241340" y="596303"/>
                  <a:pt x="235946" y="586594"/>
                </a:cubicBezTo>
                <a:cubicBezTo>
                  <a:pt x="219240" y="556523"/>
                  <a:pt x="237837" y="561346"/>
                  <a:pt x="212133" y="548494"/>
                </a:cubicBezTo>
                <a:cubicBezTo>
                  <a:pt x="207643" y="546249"/>
                  <a:pt x="202608" y="545319"/>
                  <a:pt x="197846" y="543732"/>
                </a:cubicBezTo>
                <a:cubicBezTo>
                  <a:pt x="196258" y="538969"/>
                  <a:pt x="197168" y="532362"/>
                  <a:pt x="193083" y="529444"/>
                </a:cubicBezTo>
                <a:cubicBezTo>
                  <a:pt x="184913" y="523608"/>
                  <a:pt x="164508" y="519919"/>
                  <a:pt x="164508" y="519919"/>
                </a:cubicBezTo>
                <a:cubicBezTo>
                  <a:pt x="161333" y="515157"/>
                  <a:pt x="157543" y="510751"/>
                  <a:pt x="154983" y="505632"/>
                </a:cubicBezTo>
                <a:cubicBezTo>
                  <a:pt x="152738" y="501142"/>
                  <a:pt x="152466" y="495834"/>
                  <a:pt x="150221" y="491344"/>
                </a:cubicBezTo>
                <a:cubicBezTo>
                  <a:pt x="145685" y="482272"/>
                  <a:pt x="137294" y="470253"/>
                  <a:pt x="126408" y="467532"/>
                </a:cubicBezTo>
                <a:cubicBezTo>
                  <a:pt x="112462" y="464045"/>
                  <a:pt x="97833" y="464357"/>
                  <a:pt x="83546" y="462769"/>
                </a:cubicBezTo>
                <a:cubicBezTo>
                  <a:pt x="80371" y="458007"/>
                  <a:pt x="78991" y="451322"/>
                  <a:pt x="74021" y="448482"/>
                </a:cubicBezTo>
                <a:cubicBezTo>
                  <a:pt x="66993" y="444466"/>
                  <a:pt x="57991" y="445943"/>
                  <a:pt x="50208" y="443719"/>
                </a:cubicBezTo>
                <a:cubicBezTo>
                  <a:pt x="46795" y="442744"/>
                  <a:pt x="43859" y="434195"/>
                  <a:pt x="35921" y="42943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359650" y="1460500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Агрыз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4714875" y="2001838"/>
            <a:ext cx="638175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Кукмор</a:t>
            </a:r>
          </a:p>
        </p:txBody>
      </p:sp>
      <p:sp>
        <p:nvSpPr>
          <p:cNvPr id="293" name="Прямоугольник 292"/>
          <p:cNvSpPr/>
          <p:nvPr/>
        </p:nvSpPr>
        <p:spPr>
          <a:xfrm>
            <a:off x="6486525" y="2327280"/>
            <a:ext cx="877888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Менделеевск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3940175" y="2670175"/>
            <a:ext cx="638175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Тюлячи</a:t>
            </a:r>
          </a:p>
        </p:txBody>
      </p:sp>
      <p:sp>
        <p:nvSpPr>
          <p:cNvPr id="295" name="Прямоугольник 294"/>
          <p:cNvSpPr/>
          <p:nvPr/>
        </p:nvSpPr>
        <p:spPr>
          <a:xfrm>
            <a:off x="1519238" y="2538418"/>
            <a:ext cx="963612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Зеленодольск</a:t>
            </a:r>
          </a:p>
        </p:txBody>
      </p:sp>
      <p:sp>
        <p:nvSpPr>
          <p:cNvPr id="296" name="Прямоугольник 295"/>
          <p:cNvSpPr/>
          <p:nvPr/>
        </p:nvSpPr>
        <p:spPr>
          <a:xfrm>
            <a:off x="6492880" y="3679825"/>
            <a:ext cx="519113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Заинск</a:t>
            </a:r>
          </a:p>
        </p:txBody>
      </p:sp>
      <p:sp>
        <p:nvSpPr>
          <p:cNvPr id="297" name="Прямоугольник 296"/>
          <p:cNvSpPr/>
          <p:nvPr/>
        </p:nvSpPr>
        <p:spPr>
          <a:xfrm>
            <a:off x="4681543" y="4679955"/>
            <a:ext cx="7397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Аксубаево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3381380" y="2797180"/>
            <a:ext cx="735013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Пестрецы</a:t>
            </a:r>
          </a:p>
        </p:txBody>
      </p:sp>
      <p:sp>
        <p:nvSpPr>
          <p:cNvPr id="299" name="Полилиния 298"/>
          <p:cNvSpPr/>
          <p:nvPr/>
        </p:nvSpPr>
        <p:spPr>
          <a:xfrm>
            <a:off x="4374343" y="3580553"/>
            <a:ext cx="1276326" cy="913227"/>
          </a:xfrm>
          <a:custGeom>
            <a:avLst/>
            <a:gdLst>
              <a:gd name="connsiteX0" fmla="*/ 1233487 w 1239837"/>
              <a:gd name="connsiteY0" fmla="*/ 117323 h 951699"/>
              <a:gd name="connsiteX1" fmla="*/ 1233487 w 1239837"/>
              <a:gd name="connsiteY1" fmla="*/ 164948 h 951699"/>
              <a:gd name="connsiteX2" fmla="*/ 1223962 w 1239837"/>
              <a:gd name="connsiteY2" fmla="*/ 217335 h 951699"/>
              <a:gd name="connsiteX3" fmla="*/ 1185862 w 1239837"/>
              <a:gd name="connsiteY3" fmla="*/ 241148 h 951699"/>
              <a:gd name="connsiteX4" fmla="*/ 1171575 w 1239837"/>
              <a:gd name="connsiteY4" fmla="*/ 250673 h 951699"/>
              <a:gd name="connsiteX5" fmla="*/ 1157287 w 1239837"/>
              <a:gd name="connsiteY5" fmla="*/ 264960 h 951699"/>
              <a:gd name="connsiteX6" fmla="*/ 1133475 w 1239837"/>
              <a:gd name="connsiteY6" fmla="*/ 269723 h 951699"/>
              <a:gd name="connsiteX7" fmla="*/ 1104900 w 1239837"/>
              <a:gd name="connsiteY7" fmla="*/ 279248 h 951699"/>
              <a:gd name="connsiteX8" fmla="*/ 1071562 w 1239837"/>
              <a:gd name="connsiteY8" fmla="*/ 288773 h 951699"/>
              <a:gd name="connsiteX9" fmla="*/ 1057275 w 1239837"/>
              <a:gd name="connsiteY9" fmla="*/ 303060 h 951699"/>
              <a:gd name="connsiteX10" fmla="*/ 1057275 w 1239837"/>
              <a:gd name="connsiteY10" fmla="*/ 345923 h 951699"/>
              <a:gd name="connsiteX11" fmla="*/ 1033462 w 1239837"/>
              <a:gd name="connsiteY11" fmla="*/ 350685 h 951699"/>
              <a:gd name="connsiteX12" fmla="*/ 1014412 w 1239837"/>
              <a:gd name="connsiteY12" fmla="*/ 393548 h 951699"/>
              <a:gd name="connsiteX13" fmla="*/ 1000125 w 1239837"/>
              <a:gd name="connsiteY13" fmla="*/ 407835 h 951699"/>
              <a:gd name="connsiteX14" fmla="*/ 971550 w 1239837"/>
              <a:gd name="connsiteY14" fmla="*/ 417360 h 951699"/>
              <a:gd name="connsiteX15" fmla="*/ 962025 w 1239837"/>
              <a:gd name="connsiteY15" fmla="*/ 431648 h 951699"/>
              <a:gd name="connsiteX16" fmla="*/ 952500 w 1239837"/>
              <a:gd name="connsiteY16" fmla="*/ 479273 h 951699"/>
              <a:gd name="connsiteX17" fmla="*/ 957262 w 1239837"/>
              <a:gd name="connsiteY17" fmla="*/ 498323 h 951699"/>
              <a:gd name="connsiteX18" fmla="*/ 962025 w 1239837"/>
              <a:gd name="connsiteY18" fmla="*/ 512610 h 951699"/>
              <a:gd name="connsiteX19" fmla="*/ 952500 w 1239837"/>
              <a:gd name="connsiteY19" fmla="*/ 569760 h 951699"/>
              <a:gd name="connsiteX20" fmla="*/ 938212 w 1239837"/>
              <a:gd name="connsiteY20" fmla="*/ 584048 h 951699"/>
              <a:gd name="connsiteX21" fmla="*/ 928687 w 1239837"/>
              <a:gd name="connsiteY21" fmla="*/ 612623 h 951699"/>
              <a:gd name="connsiteX22" fmla="*/ 895350 w 1239837"/>
              <a:gd name="connsiteY22" fmla="*/ 631673 h 951699"/>
              <a:gd name="connsiteX23" fmla="*/ 881062 w 1239837"/>
              <a:gd name="connsiteY23" fmla="*/ 645960 h 951699"/>
              <a:gd name="connsiteX24" fmla="*/ 866775 w 1239837"/>
              <a:gd name="connsiteY24" fmla="*/ 655485 h 951699"/>
              <a:gd name="connsiteX25" fmla="*/ 857250 w 1239837"/>
              <a:gd name="connsiteY25" fmla="*/ 674535 h 951699"/>
              <a:gd name="connsiteX26" fmla="*/ 857250 w 1239837"/>
              <a:gd name="connsiteY26" fmla="*/ 798360 h 951699"/>
              <a:gd name="connsiteX27" fmla="*/ 785812 w 1239837"/>
              <a:gd name="connsiteY27" fmla="*/ 803123 h 951699"/>
              <a:gd name="connsiteX28" fmla="*/ 723900 w 1239837"/>
              <a:gd name="connsiteY28" fmla="*/ 817410 h 951699"/>
              <a:gd name="connsiteX29" fmla="*/ 709612 w 1239837"/>
              <a:gd name="connsiteY29" fmla="*/ 822173 h 951699"/>
              <a:gd name="connsiteX30" fmla="*/ 700087 w 1239837"/>
              <a:gd name="connsiteY30" fmla="*/ 912660 h 951699"/>
              <a:gd name="connsiteX31" fmla="*/ 681037 w 1239837"/>
              <a:gd name="connsiteY31" fmla="*/ 917423 h 951699"/>
              <a:gd name="connsiteX32" fmla="*/ 652462 w 1239837"/>
              <a:gd name="connsiteY32" fmla="*/ 926948 h 951699"/>
              <a:gd name="connsiteX33" fmla="*/ 638175 w 1239837"/>
              <a:gd name="connsiteY33" fmla="*/ 931710 h 951699"/>
              <a:gd name="connsiteX34" fmla="*/ 609600 w 1239837"/>
              <a:gd name="connsiteY34" fmla="*/ 936473 h 951699"/>
              <a:gd name="connsiteX35" fmla="*/ 581025 w 1239837"/>
              <a:gd name="connsiteY35" fmla="*/ 950760 h 951699"/>
              <a:gd name="connsiteX36" fmla="*/ 552450 w 1239837"/>
              <a:gd name="connsiteY36" fmla="*/ 941235 h 951699"/>
              <a:gd name="connsiteX37" fmla="*/ 542925 w 1239837"/>
              <a:gd name="connsiteY37" fmla="*/ 907898 h 951699"/>
              <a:gd name="connsiteX38" fmla="*/ 533400 w 1239837"/>
              <a:gd name="connsiteY38" fmla="*/ 893610 h 951699"/>
              <a:gd name="connsiteX39" fmla="*/ 519112 w 1239837"/>
              <a:gd name="connsiteY39" fmla="*/ 888848 h 951699"/>
              <a:gd name="connsiteX40" fmla="*/ 476250 w 1239837"/>
              <a:gd name="connsiteY40" fmla="*/ 884085 h 951699"/>
              <a:gd name="connsiteX41" fmla="*/ 447675 w 1239837"/>
              <a:gd name="connsiteY41" fmla="*/ 893610 h 951699"/>
              <a:gd name="connsiteX42" fmla="*/ 442912 w 1239837"/>
              <a:gd name="connsiteY42" fmla="*/ 907898 h 951699"/>
              <a:gd name="connsiteX43" fmla="*/ 414337 w 1239837"/>
              <a:gd name="connsiteY43" fmla="*/ 922185 h 951699"/>
              <a:gd name="connsiteX44" fmla="*/ 371475 w 1239837"/>
              <a:gd name="connsiteY44" fmla="*/ 917423 h 951699"/>
              <a:gd name="connsiteX45" fmla="*/ 357187 w 1239837"/>
              <a:gd name="connsiteY45" fmla="*/ 912660 h 951699"/>
              <a:gd name="connsiteX46" fmla="*/ 347662 w 1239837"/>
              <a:gd name="connsiteY46" fmla="*/ 898373 h 951699"/>
              <a:gd name="connsiteX47" fmla="*/ 328612 w 1239837"/>
              <a:gd name="connsiteY47" fmla="*/ 855510 h 951699"/>
              <a:gd name="connsiteX48" fmla="*/ 314325 w 1239837"/>
              <a:gd name="connsiteY48" fmla="*/ 850748 h 951699"/>
              <a:gd name="connsiteX49" fmla="*/ 300037 w 1239837"/>
              <a:gd name="connsiteY49" fmla="*/ 841223 h 951699"/>
              <a:gd name="connsiteX50" fmla="*/ 276225 w 1239837"/>
              <a:gd name="connsiteY50" fmla="*/ 817410 h 951699"/>
              <a:gd name="connsiteX51" fmla="*/ 271462 w 1239837"/>
              <a:gd name="connsiteY51" fmla="*/ 798360 h 951699"/>
              <a:gd name="connsiteX52" fmla="*/ 257175 w 1239837"/>
              <a:gd name="connsiteY52" fmla="*/ 788835 h 951699"/>
              <a:gd name="connsiteX53" fmla="*/ 242887 w 1239837"/>
              <a:gd name="connsiteY53" fmla="*/ 774548 h 951699"/>
              <a:gd name="connsiteX54" fmla="*/ 228600 w 1239837"/>
              <a:gd name="connsiteY54" fmla="*/ 769785 h 951699"/>
              <a:gd name="connsiteX55" fmla="*/ 214312 w 1239837"/>
              <a:gd name="connsiteY55" fmla="*/ 760260 h 951699"/>
              <a:gd name="connsiteX56" fmla="*/ 104775 w 1239837"/>
              <a:gd name="connsiteY56" fmla="*/ 755498 h 951699"/>
              <a:gd name="connsiteX57" fmla="*/ 100012 w 1239837"/>
              <a:gd name="connsiteY57" fmla="*/ 741210 h 951699"/>
              <a:gd name="connsiteX58" fmla="*/ 85725 w 1239837"/>
              <a:gd name="connsiteY58" fmla="*/ 722160 h 951699"/>
              <a:gd name="connsiteX59" fmla="*/ 61912 w 1239837"/>
              <a:gd name="connsiteY59" fmla="*/ 693585 h 951699"/>
              <a:gd name="connsiteX60" fmla="*/ 57150 w 1239837"/>
              <a:gd name="connsiteY60" fmla="*/ 679298 h 951699"/>
              <a:gd name="connsiteX61" fmla="*/ 71437 w 1239837"/>
              <a:gd name="connsiteY61" fmla="*/ 669773 h 951699"/>
              <a:gd name="connsiteX62" fmla="*/ 80962 w 1239837"/>
              <a:gd name="connsiteY62" fmla="*/ 655485 h 951699"/>
              <a:gd name="connsiteX63" fmla="*/ 66675 w 1239837"/>
              <a:gd name="connsiteY63" fmla="*/ 645960 h 951699"/>
              <a:gd name="connsiteX64" fmla="*/ 42862 w 1239837"/>
              <a:gd name="connsiteY64" fmla="*/ 622148 h 951699"/>
              <a:gd name="connsiteX65" fmla="*/ 14287 w 1239837"/>
              <a:gd name="connsiteY65" fmla="*/ 612623 h 951699"/>
              <a:gd name="connsiteX66" fmla="*/ 0 w 1239837"/>
              <a:gd name="connsiteY66" fmla="*/ 607860 h 951699"/>
              <a:gd name="connsiteX67" fmla="*/ 14287 w 1239837"/>
              <a:gd name="connsiteY67" fmla="*/ 593573 h 951699"/>
              <a:gd name="connsiteX68" fmla="*/ 61912 w 1239837"/>
              <a:gd name="connsiteY68" fmla="*/ 579285 h 951699"/>
              <a:gd name="connsiteX69" fmla="*/ 61912 w 1239837"/>
              <a:gd name="connsiteY69" fmla="*/ 550710 h 951699"/>
              <a:gd name="connsiteX70" fmla="*/ 33337 w 1239837"/>
              <a:gd name="connsiteY70" fmla="*/ 541185 h 951699"/>
              <a:gd name="connsiteX71" fmla="*/ 28575 w 1239837"/>
              <a:gd name="connsiteY71" fmla="*/ 522135 h 951699"/>
              <a:gd name="connsiteX72" fmla="*/ 42862 w 1239837"/>
              <a:gd name="connsiteY72" fmla="*/ 512610 h 951699"/>
              <a:gd name="connsiteX73" fmla="*/ 71437 w 1239837"/>
              <a:gd name="connsiteY73" fmla="*/ 503085 h 951699"/>
              <a:gd name="connsiteX74" fmla="*/ 95250 w 1239837"/>
              <a:gd name="connsiteY74" fmla="*/ 479273 h 951699"/>
              <a:gd name="connsiteX75" fmla="*/ 119062 w 1239837"/>
              <a:gd name="connsiteY75" fmla="*/ 455460 h 951699"/>
              <a:gd name="connsiteX76" fmla="*/ 119062 w 1239837"/>
              <a:gd name="connsiteY76" fmla="*/ 403073 h 951699"/>
              <a:gd name="connsiteX77" fmla="*/ 76200 w 1239837"/>
              <a:gd name="connsiteY77" fmla="*/ 379260 h 951699"/>
              <a:gd name="connsiteX78" fmla="*/ 71437 w 1239837"/>
              <a:gd name="connsiteY78" fmla="*/ 364973 h 951699"/>
              <a:gd name="connsiteX79" fmla="*/ 66675 w 1239837"/>
              <a:gd name="connsiteY79" fmla="*/ 331635 h 951699"/>
              <a:gd name="connsiteX80" fmla="*/ 61912 w 1239837"/>
              <a:gd name="connsiteY80" fmla="*/ 307823 h 951699"/>
              <a:gd name="connsiteX81" fmla="*/ 66675 w 1239837"/>
              <a:gd name="connsiteY81" fmla="*/ 241148 h 951699"/>
              <a:gd name="connsiteX82" fmla="*/ 76200 w 1239837"/>
              <a:gd name="connsiteY82" fmla="*/ 212573 h 951699"/>
              <a:gd name="connsiteX83" fmla="*/ 80962 w 1239837"/>
              <a:gd name="connsiteY83" fmla="*/ 164948 h 951699"/>
              <a:gd name="connsiteX84" fmla="*/ 233362 w 1239837"/>
              <a:gd name="connsiteY84" fmla="*/ 160185 h 951699"/>
              <a:gd name="connsiteX85" fmla="*/ 266700 w 1239837"/>
              <a:gd name="connsiteY85" fmla="*/ 155423 h 951699"/>
              <a:gd name="connsiteX86" fmla="*/ 280987 w 1239837"/>
              <a:gd name="connsiteY86" fmla="*/ 150660 h 951699"/>
              <a:gd name="connsiteX87" fmla="*/ 333375 w 1239837"/>
              <a:gd name="connsiteY87" fmla="*/ 155423 h 951699"/>
              <a:gd name="connsiteX88" fmla="*/ 352425 w 1239837"/>
              <a:gd name="connsiteY88" fmla="*/ 164948 h 951699"/>
              <a:gd name="connsiteX89" fmla="*/ 381000 w 1239837"/>
              <a:gd name="connsiteY89" fmla="*/ 183998 h 951699"/>
              <a:gd name="connsiteX90" fmla="*/ 395287 w 1239837"/>
              <a:gd name="connsiteY90" fmla="*/ 193523 h 951699"/>
              <a:gd name="connsiteX91" fmla="*/ 409575 w 1239837"/>
              <a:gd name="connsiteY91" fmla="*/ 198285 h 951699"/>
              <a:gd name="connsiteX92" fmla="*/ 438150 w 1239837"/>
              <a:gd name="connsiteY92" fmla="*/ 212573 h 951699"/>
              <a:gd name="connsiteX93" fmla="*/ 471487 w 1239837"/>
              <a:gd name="connsiteY93" fmla="*/ 203048 h 951699"/>
              <a:gd name="connsiteX94" fmla="*/ 485775 w 1239837"/>
              <a:gd name="connsiteY94" fmla="*/ 188760 h 951699"/>
              <a:gd name="connsiteX95" fmla="*/ 504825 w 1239837"/>
              <a:gd name="connsiteY95" fmla="*/ 174473 h 951699"/>
              <a:gd name="connsiteX96" fmla="*/ 528637 w 1239837"/>
              <a:gd name="connsiteY96" fmla="*/ 150660 h 951699"/>
              <a:gd name="connsiteX97" fmla="*/ 538162 w 1239837"/>
              <a:gd name="connsiteY97" fmla="*/ 136373 h 951699"/>
              <a:gd name="connsiteX98" fmla="*/ 542925 w 1239837"/>
              <a:gd name="connsiteY98" fmla="*/ 122085 h 951699"/>
              <a:gd name="connsiteX99" fmla="*/ 561975 w 1239837"/>
              <a:gd name="connsiteY99" fmla="*/ 112560 h 951699"/>
              <a:gd name="connsiteX100" fmla="*/ 590550 w 1239837"/>
              <a:gd name="connsiteY100" fmla="*/ 93510 h 951699"/>
              <a:gd name="connsiteX101" fmla="*/ 633412 w 1239837"/>
              <a:gd name="connsiteY101" fmla="*/ 60173 h 951699"/>
              <a:gd name="connsiteX102" fmla="*/ 647700 w 1239837"/>
              <a:gd name="connsiteY102" fmla="*/ 50648 h 951699"/>
              <a:gd name="connsiteX103" fmla="*/ 661987 w 1239837"/>
              <a:gd name="connsiteY103" fmla="*/ 36360 h 951699"/>
              <a:gd name="connsiteX104" fmla="*/ 676275 w 1239837"/>
              <a:gd name="connsiteY104" fmla="*/ 31598 h 951699"/>
              <a:gd name="connsiteX105" fmla="*/ 709612 w 1239837"/>
              <a:gd name="connsiteY105" fmla="*/ 22073 h 951699"/>
              <a:gd name="connsiteX106" fmla="*/ 723900 w 1239837"/>
              <a:gd name="connsiteY106" fmla="*/ 12548 h 951699"/>
              <a:gd name="connsiteX107" fmla="*/ 804862 w 1239837"/>
              <a:gd name="connsiteY107" fmla="*/ 12548 h 951699"/>
              <a:gd name="connsiteX108" fmla="*/ 828675 w 1239837"/>
              <a:gd name="connsiteY108" fmla="*/ 17310 h 951699"/>
              <a:gd name="connsiteX109" fmla="*/ 857250 w 1239837"/>
              <a:gd name="connsiteY109" fmla="*/ 26835 h 951699"/>
              <a:gd name="connsiteX110" fmla="*/ 900112 w 1239837"/>
              <a:gd name="connsiteY110" fmla="*/ 41123 h 951699"/>
              <a:gd name="connsiteX111" fmla="*/ 942975 w 1239837"/>
              <a:gd name="connsiteY111" fmla="*/ 64935 h 951699"/>
              <a:gd name="connsiteX112" fmla="*/ 1028700 w 1239837"/>
              <a:gd name="connsiteY112" fmla="*/ 69698 h 951699"/>
              <a:gd name="connsiteX113" fmla="*/ 1047750 w 1239837"/>
              <a:gd name="connsiteY113" fmla="*/ 74460 h 951699"/>
              <a:gd name="connsiteX114" fmla="*/ 1076325 w 1239837"/>
              <a:gd name="connsiteY114" fmla="*/ 83985 h 951699"/>
              <a:gd name="connsiteX115" fmla="*/ 1147762 w 1239837"/>
              <a:gd name="connsiteY115" fmla="*/ 88748 h 951699"/>
              <a:gd name="connsiteX116" fmla="*/ 1195387 w 1239837"/>
              <a:gd name="connsiteY116" fmla="*/ 112560 h 951699"/>
              <a:gd name="connsiteX117" fmla="*/ 1233487 w 1239837"/>
              <a:gd name="connsiteY117" fmla="*/ 117323 h 95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39837" h="951699">
                <a:moveTo>
                  <a:pt x="1233487" y="117323"/>
                </a:moveTo>
                <a:cubicBezTo>
                  <a:pt x="1239837" y="126054"/>
                  <a:pt x="1233487" y="101449"/>
                  <a:pt x="1233487" y="164948"/>
                </a:cubicBezTo>
                <a:cubicBezTo>
                  <a:pt x="1233487" y="166735"/>
                  <a:pt x="1225512" y="213202"/>
                  <a:pt x="1223962" y="217335"/>
                </a:cubicBezTo>
                <a:cubicBezTo>
                  <a:pt x="1214441" y="242724"/>
                  <a:pt x="1210092" y="224994"/>
                  <a:pt x="1185862" y="241148"/>
                </a:cubicBezTo>
                <a:cubicBezTo>
                  <a:pt x="1181100" y="244323"/>
                  <a:pt x="1175972" y="247009"/>
                  <a:pt x="1171575" y="250673"/>
                </a:cubicBezTo>
                <a:cubicBezTo>
                  <a:pt x="1166401" y="254985"/>
                  <a:pt x="1163311" y="261948"/>
                  <a:pt x="1157287" y="264960"/>
                </a:cubicBezTo>
                <a:cubicBezTo>
                  <a:pt x="1150047" y="268580"/>
                  <a:pt x="1141284" y="267593"/>
                  <a:pt x="1133475" y="269723"/>
                </a:cubicBezTo>
                <a:cubicBezTo>
                  <a:pt x="1123789" y="272365"/>
                  <a:pt x="1114554" y="276490"/>
                  <a:pt x="1104900" y="279248"/>
                </a:cubicBezTo>
                <a:lnTo>
                  <a:pt x="1071562" y="288773"/>
                </a:lnTo>
                <a:cubicBezTo>
                  <a:pt x="1066800" y="293535"/>
                  <a:pt x="1059125" y="296584"/>
                  <a:pt x="1057275" y="303060"/>
                </a:cubicBezTo>
                <a:cubicBezTo>
                  <a:pt x="1051646" y="322761"/>
                  <a:pt x="1078599" y="324599"/>
                  <a:pt x="1057275" y="345923"/>
                </a:cubicBezTo>
                <a:cubicBezTo>
                  <a:pt x="1051551" y="351647"/>
                  <a:pt x="1041400" y="349098"/>
                  <a:pt x="1033462" y="350685"/>
                </a:cubicBezTo>
                <a:cubicBezTo>
                  <a:pt x="1000065" y="384085"/>
                  <a:pt x="1037892" y="340719"/>
                  <a:pt x="1014412" y="393548"/>
                </a:cubicBezTo>
                <a:cubicBezTo>
                  <a:pt x="1011677" y="399702"/>
                  <a:pt x="1006012" y="404564"/>
                  <a:pt x="1000125" y="407835"/>
                </a:cubicBezTo>
                <a:cubicBezTo>
                  <a:pt x="991348" y="412711"/>
                  <a:pt x="971550" y="417360"/>
                  <a:pt x="971550" y="417360"/>
                </a:cubicBezTo>
                <a:cubicBezTo>
                  <a:pt x="968375" y="422123"/>
                  <a:pt x="964585" y="426528"/>
                  <a:pt x="962025" y="431648"/>
                </a:cubicBezTo>
                <a:cubicBezTo>
                  <a:pt x="955374" y="444951"/>
                  <a:pt x="954256" y="466980"/>
                  <a:pt x="952500" y="479273"/>
                </a:cubicBezTo>
                <a:cubicBezTo>
                  <a:pt x="954087" y="485623"/>
                  <a:pt x="955464" y="492029"/>
                  <a:pt x="957262" y="498323"/>
                </a:cubicBezTo>
                <a:cubicBezTo>
                  <a:pt x="958641" y="503150"/>
                  <a:pt x="962359" y="507601"/>
                  <a:pt x="962025" y="512610"/>
                </a:cubicBezTo>
                <a:cubicBezTo>
                  <a:pt x="960740" y="531880"/>
                  <a:pt x="958607" y="551438"/>
                  <a:pt x="952500" y="569760"/>
                </a:cubicBezTo>
                <a:cubicBezTo>
                  <a:pt x="950370" y="576150"/>
                  <a:pt x="942975" y="579285"/>
                  <a:pt x="938212" y="584048"/>
                </a:cubicBezTo>
                <a:cubicBezTo>
                  <a:pt x="935037" y="593573"/>
                  <a:pt x="934008" y="604109"/>
                  <a:pt x="928687" y="612623"/>
                </a:cubicBezTo>
                <a:cubicBezTo>
                  <a:pt x="925058" y="618429"/>
                  <a:pt x="898972" y="629086"/>
                  <a:pt x="895350" y="631673"/>
                </a:cubicBezTo>
                <a:cubicBezTo>
                  <a:pt x="889869" y="635588"/>
                  <a:pt x="886236" y="641648"/>
                  <a:pt x="881062" y="645960"/>
                </a:cubicBezTo>
                <a:cubicBezTo>
                  <a:pt x="876665" y="649624"/>
                  <a:pt x="871537" y="652310"/>
                  <a:pt x="866775" y="655485"/>
                </a:cubicBezTo>
                <a:cubicBezTo>
                  <a:pt x="863600" y="661835"/>
                  <a:pt x="857840" y="667460"/>
                  <a:pt x="857250" y="674535"/>
                </a:cubicBezTo>
                <a:cubicBezTo>
                  <a:pt x="853992" y="713625"/>
                  <a:pt x="888592" y="761142"/>
                  <a:pt x="857250" y="798360"/>
                </a:cubicBezTo>
                <a:cubicBezTo>
                  <a:pt x="841877" y="816615"/>
                  <a:pt x="809625" y="801535"/>
                  <a:pt x="785812" y="803123"/>
                </a:cubicBezTo>
                <a:cubicBezTo>
                  <a:pt x="742537" y="809305"/>
                  <a:pt x="763122" y="804336"/>
                  <a:pt x="723900" y="817410"/>
                </a:cubicBezTo>
                <a:lnTo>
                  <a:pt x="709612" y="822173"/>
                </a:lnTo>
                <a:cubicBezTo>
                  <a:pt x="706437" y="852335"/>
                  <a:pt x="708802" y="883610"/>
                  <a:pt x="700087" y="912660"/>
                </a:cubicBezTo>
                <a:cubicBezTo>
                  <a:pt x="698206" y="918929"/>
                  <a:pt x="687306" y="915542"/>
                  <a:pt x="681037" y="917423"/>
                </a:cubicBezTo>
                <a:cubicBezTo>
                  <a:pt x="671420" y="920308"/>
                  <a:pt x="661987" y="923773"/>
                  <a:pt x="652462" y="926948"/>
                </a:cubicBezTo>
                <a:cubicBezTo>
                  <a:pt x="647700" y="928535"/>
                  <a:pt x="643127" y="930885"/>
                  <a:pt x="638175" y="931710"/>
                </a:cubicBezTo>
                <a:lnTo>
                  <a:pt x="609600" y="936473"/>
                </a:lnTo>
                <a:cubicBezTo>
                  <a:pt x="603982" y="940218"/>
                  <a:pt x="589475" y="951699"/>
                  <a:pt x="581025" y="950760"/>
                </a:cubicBezTo>
                <a:cubicBezTo>
                  <a:pt x="571046" y="949651"/>
                  <a:pt x="561975" y="944410"/>
                  <a:pt x="552450" y="941235"/>
                </a:cubicBezTo>
                <a:cubicBezTo>
                  <a:pt x="550925" y="935136"/>
                  <a:pt x="546340" y="914727"/>
                  <a:pt x="542925" y="907898"/>
                </a:cubicBezTo>
                <a:cubicBezTo>
                  <a:pt x="540365" y="902778"/>
                  <a:pt x="537870" y="897186"/>
                  <a:pt x="533400" y="893610"/>
                </a:cubicBezTo>
                <a:cubicBezTo>
                  <a:pt x="529480" y="890474"/>
                  <a:pt x="524064" y="889673"/>
                  <a:pt x="519112" y="888848"/>
                </a:cubicBezTo>
                <a:cubicBezTo>
                  <a:pt x="504932" y="886485"/>
                  <a:pt x="490537" y="885673"/>
                  <a:pt x="476250" y="884085"/>
                </a:cubicBezTo>
                <a:cubicBezTo>
                  <a:pt x="466725" y="887260"/>
                  <a:pt x="455845" y="887774"/>
                  <a:pt x="447675" y="893610"/>
                </a:cubicBezTo>
                <a:cubicBezTo>
                  <a:pt x="443590" y="896528"/>
                  <a:pt x="446048" y="903978"/>
                  <a:pt x="442912" y="907898"/>
                </a:cubicBezTo>
                <a:cubicBezTo>
                  <a:pt x="436197" y="916292"/>
                  <a:pt x="423750" y="919048"/>
                  <a:pt x="414337" y="922185"/>
                </a:cubicBezTo>
                <a:cubicBezTo>
                  <a:pt x="400050" y="920598"/>
                  <a:pt x="385655" y="919786"/>
                  <a:pt x="371475" y="917423"/>
                </a:cubicBezTo>
                <a:cubicBezTo>
                  <a:pt x="366523" y="916598"/>
                  <a:pt x="361107" y="915796"/>
                  <a:pt x="357187" y="912660"/>
                </a:cubicBezTo>
                <a:cubicBezTo>
                  <a:pt x="352718" y="909084"/>
                  <a:pt x="350837" y="903135"/>
                  <a:pt x="347662" y="898373"/>
                </a:cubicBezTo>
                <a:cubicBezTo>
                  <a:pt x="344752" y="889642"/>
                  <a:pt x="338903" y="863743"/>
                  <a:pt x="328612" y="855510"/>
                </a:cubicBezTo>
                <a:cubicBezTo>
                  <a:pt x="324692" y="852374"/>
                  <a:pt x="319087" y="852335"/>
                  <a:pt x="314325" y="850748"/>
                </a:cubicBezTo>
                <a:cubicBezTo>
                  <a:pt x="309562" y="847573"/>
                  <a:pt x="304084" y="845270"/>
                  <a:pt x="300037" y="841223"/>
                </a:cubicBezTo>
                <a:cubicBezTo>
                  <a:pt x="268284" y="809470"/>
                  <a:pt x="314327" y="842812"/>
                  <a:pt x="276225" y="817410"/>
                </a:cubicBezTo>
                <a:cubicBezTo>
                  <a:pt x="274637" y="811060"/>
                  <a:pt x="275093" y="803806"/>
                  <a:pt x="271462" y="798360"/>
                </a:cubicBezTo>
                <a:cubicBezTo>
                  <a:pt x="268287" y="793598"/>
                  <a:pt x="261572" y="792499"/>
                  <a:pt x="257175" y="788835"/>
                </a:cubicBezTo>
                <a:cubicBezTo>
                  <a:pt x="252001" y="784523"/>
                  <a:pt x="248491" y="778284"/>
                  <a:pt x="242887" y="774548"/>
                </a:cubicBezTo>
                <a:cubicBezTo>
                  <a:pt x="238710" y="771763"/>
                  <a:pt x="233090" y="772030"/>
                  <a:pt x="228600" y="769785"/>
                </a:cubicBezTo>
                <a:cubicBezTo>
                  <a:pt x="223480" y="767225"/>
                  <a:pt x="219075" y="763435"/>
                  <a:pt x="214312" y="760260"/>
                </a:cubicBezTo>
                <a:cubicBezTo>
                  <a:pt x="177849" y="763065"/>
                  <a:pt x="140166" y="771585"/>
                  <a:pt x="104775" y="755498"/>
                </a:cubicBezTo>
                <a:cubicBezTo>
                  <a:pt x="100205" y="753421"/>
                  <a:pt x="102503" y="745569"/>
                  <a:pt x="100012" y="741210"/>
                </a:cubicBezTo>
                <a:cubicBezTo>
                  <a:pt x="96074" y="734318"/>
                  <a:pt x="90339" y="728619"/>
                  <a:pt x="85725" y="722160"/>
                </a:cubicBezTo>
                <a:cubicBezTo>
                  <a:pt x="69151" y="698956"/>
                  <a:pt x="84146" y="715819"/>
                  <a:pt x="61912" y="693585"/>
                </a:cubicBezTo>
                <a:cubicBezTo>
                  <a:pt x="60325" y="688823"/>
                  <a:pt x="55286" y="683959"/>
                  <a:pt x="57150" y="679298"/>
                </a:cubicBezTo>
                <a:cubicBezTo>
                  <a:pt x="59276" y="673984"/>
                  <a:pt x="67390" y="673820"/>
                  <a:pt x="71437" y="669773"/>
                </a:cubicBezTo>
                <a:cubicBezTo>
                  <a:pt x="75484" y="665725"/>
                  <a:pt x="77787" y="660248"/>
                  <a:pt x="80962" y="655485"/>
                </a:cubicBezTo>
                <a:cubicBezTo>
                  <a:pt x="76200" y="652310"/>
                  <a:pt x="70722" y="650007"/>
                  <a:pt x="66675" y="645960"/>
                </a:cubicBezTo>
                <a:cubicBezTo>
                  <a:pt x="50165" y="629450"/>
                  <a:pt x="65722" y="632308"/>
                  <a:pt x="42862" y="622148"/>
                </a:cubicBezTo>
                <a:cubicBezTo>
                  <a:pt x="33687" y="618070"/>
                  <a:pt x="23812" y="615798"/>
                  <a:pt x="14287" y="612623"/>
                </a:cubicBezTo>
                <a:lnTo>
                  <a:pt x="0" y="607860"/>
                </a:lnTo>
                <a:cubicBezTo>
                  <a:pt x="4762" y="603098"/>
                  <a:pt x="8400" y="596844"/>
                  <a:pt x="14287" y="593573"/>
                </a:cubicBezTo>
                <a:cubicBezTo>
                  <a:pt x="23772" y="588304"/>
                  <a:pt x="49615" y="582360"/>
                  <a:pt x="61912" y="579285"/>
                </a:cubicBezTo>
                <a:cubicBezTo>
                  <a:pt x="64355" y="571957"/>
                  <a:pt x="72171" y="558038"/>
                  <a:pt x="61912" y="550710"/>
                </a:cubicBezTo>
                <a:cubicBezTo>
                  <a:pt x="53742" y="544874"/>
                  <a:pt x="33337" y="541185"/>
                  <a:pt x="33337" y="541185"/>
                </a:cubicBezTo>
                <a:cubicBezTo>
                  <a:pt x="17837" y="546353"/>
                  <a:pt x="5440" y="554525"/>
                  <a:pt x="28575" y="522135"/>
                </a:cubicBezTo>
                <a:cubicBezTo>
                  <a:pt x="31902" y="517477"/>
                  <a:pt x="37632" y="514935"/>
                  <a:pt x="42862" y="512610"/>
                </a:cubicBezTo>
                <a:cubicBezTo>
                  <a:pt x="52037" y="508532"/>
                  <a:pt x="71437" y="503085"/>
                  <a:pt x="71437" y="503085"/>
                </a:cubicBezTo>
                <a:cubicBezTo>
                  <a:pt x="96839" y="464983"/>
                  <a:pt x="63497" y="511026"/>
                  <a:pt x="95250" y="479273"/>
                </a:cubicBezTo>
                <a:cubicBezTo>
                  <a:pt x="127003" y="447520"/>
                  <a:pt x="80960" y="480862"/>
                  <a:pt x="119062" y="455460"/>
                </a:cubicBezTo>
                <a:cubicBezTo>
                  <a:pt x="123316" y="438446"/>
                  <a:pt x="130293" y="420722"/>
                  <a:pt x="119062" y="403073"/>
                </a:cubicBezTo>
                <a:cubicBezTo>
                  <a:pt x="110245" y="389218"/>
                  <a:pt x="90851" y="384144"/>
                  <a:pt x="76200" y="379260"/>
                </a:cubicBezTo>
                <a:cubicBezTo>
                  <a:pt x="74612" y="374498"/>
                  <a:pt x="72422" y="369896"/>
                  <a:pt x="71437" y="364973"/>
                </a:cubicBezTo>
                <a:cubicBezTo>
                  <a:pt x="69236" y="353966"/>
                  <a:pt x="68520" y="342708"/>
                  <a:pt x="66675" y="331635"/>
                </a:cubicBezTo>
                <a:cubicBezTo>
                  <a:pt x="65344" y="323651"/>
                  <a:pt x="63500" y="315760"/>
                  <a:pt x="61912" y="307823"/>
                </a:cubicBezTo>
                <a:cubicBezTo>
                  <a:pt x="63500" y="285598"/>
                  <a:pt x="63370" y="263183"/>
                  <a:pt x="66675" y="241148"/>
                </a:cubicBezTo>
                <a:cubicBezTo>
                  <a:pt x="68164" y="231219"/>
                  <a:pt x="76200" y="212573"/>
                  <a:pt x="76200" y="212573"/>
                </a:cubicBezTo>
                <a:cubicBezTo>
                  <a:pt x="77787" y="196698"/>
                  <a:pt x="65827" y="169993"/>
                  <a:pt x="80962" y="164948"/>
                </a:cubicBezTo>
                <a:cubicBezTo>
                  <a:pt x="129179" y="148876"/>
                  <a:pt x="182604" y="162788"/>
                  <a:pt x="233362" y="160185"/>
                </a:cubicBezTo>
                <a:cubicBezTo>
                  <a:pt x="244573" y="159610"/>
                  <a:pt x="255587" y="157010"/>
                  <a:pt x="266700" y="155423"/>
                </a:cubicBezTo>
                <a:cubicBezTo>
                  <a:pt x="271462" y="153835"/>
                  <a:pt x="275967" y="150660"/>
                  <a:pt x="280987" y="150660"/>
                </a:cubicBezTo>
                <a:cubicBezTo>
                  <a:pt x="298522" y="150660"/>
                  <a:pt x="316181" y="151984"/>
                  <a:pt x="333375" y="155423"/>
                </a:cubicBezTo>
                <a:cubicBezTo>
                  <a:pt x="340337" y="156815"/>
                  <a:pt x="346337" y="161295"/>
                  <a:pt x="352425" y="164948"/>
                </a:cubicBezTo>
                <a:cubicBezTo>
                  <a:pt x="362241" y="170838"/>
                  <a:pt x="371475" y="177648"/>
                  <a:pt x="381000" y="183998"/>
                </a:cubicBezTo>
                <a:cubicBezTo>
                  <a:pt x="385762" y="187173"/>
                  <a:pt x="389857" y="191713"/>
                  <a:pt x="395287" y="193523"/>
                </a:cubicBezTo>
                <a:lnTo>
                  <a:pt x="409575" y="198285"/>
                </a:lnTo>
                <a:cubicBezTo>
                  <a:pt x="416799" y="203101"/>
                  <a:pt x="428291" y="212573"/>
                  <a:pt x="438150" y="212573"/>
                </a:cubicBezTo>
                <a:cubicBezTo>
                  <a:pt x="444127" y="212573"/>
                  <a:pt x="464751" y="205293"/>
                  <a:pt x="471487" y="203048"/>
                </a:cubicBezTo>
                <a:cubicBezTo>
                  <a:pt x="476250" y="198285"/>
                  <a:pt x="480661" y="193143"/>
                  <a:pt x="485775" y="188760"/>
                </a:cubicBezTo>
                <a:cubicBezTo>
                  <a:pt x="491802" y="183594"/>
                  <a:pt x="499659" y="180499"/>
                  <a:pt x="504825" y="174473"/>
                </a:cubicBezTo>
                <a:cubicBezTo>
                  <a:pt x="528366" y="147009"/>
                  <a:pt x="499292" y="160443"/>
                  <a:pt x="528637" y="150660"/>
                </a:cubicBezTo>
                <a:cubicBezTo>
                  <a:pt x="531812" y="145898"/>
                  <a:pt x="535602" y="141492"/>
                  <a:pt x="538162" y="136373"/>
                </a:cubicBezTo>
                <a:cubicBezTo>
                  <a:pt x="540407" y="131883"/>
                  <a:pt x="539375" y="125635"/>
                  <a:pt x="542925" y="122085"/>
                </a:cubicBezTo>
                <a:cubicBezTo>
                  <a:pt x="547945" y="117065"/>
                  <a:pt x="555887" y="116213"/>
                  <a:pt x="561975" y="112560"/>
                </a:cubicBezTo>
                <a:cubicBezTo>
                  <a:pt x="571791" y="106670"/>
                  <a:pt x="582455" y="101605"/>
                  <a:pt x="590550" y="93510"/>
                </a:cubicBezTo>
                <a:cubicBezTo>
                  <a:pt x="622675" y="61385"/>
                  <a:pt x="606346" y="69194"/>
                  <a:pt x="633412" y="60173"/>
                </a:cubicBezTo>
                <a:cubicBezTo>
                  <a:pt x="638175" y="56998"/>
                  <a:pt x="643303" y="54312"/>
                  <a:pt x="647700" y="50648"/>
                </a:cubicBezTo>
                <a:cubicBezTo>
                  <a:pt x="652874" y="46336"/>
                  <a:pt x="656383" y="40096"/>
                  <a:pt x="661987" y="36360"/>
                </a:cubicBezTo>
                <a:cubicBezTo>
                  <a:pt x="666164" y="33575"/>
                  <a:pt x="671448" y="32977"/>
                  <a:pt x="676275" y="31598"/>
                </a:cubicBezTo>
                <a:cubicBezTo>
                  <a:pt x="718127" y="19641"/>
                  <a:pt x="675363" y="33489"/>
                  <a:pt x="709612" y="22073"/>
                </a:cubicBezTo>
                <a:cubicBezTo>
                  <a:pt x="714375" y="18898"/>
                  <a:pt x="718780" y="15108"/>
                  <a:pt x="723900" y="12548"/>
                </a:cubicBezTo>
                <a:cubicBezTo>
                  <a:pt x="748995" y="0"/>
                  <a:pt x="779030" y="10703"/>
                  <a:pt x="804862" y="12548"/>
                </a:cubicBezTo>
                <a:cubicBezTo>
                  <a:pt x="812800" y="14135"/>
                  <a:pt x="820865" y="15180"/>
                  <a:pt x="828675" y="17310"/>
                </a:cubicBezTo>
                <a:cubicBezTo>
                  <a:pt x="838361" y="19952"/>
                  <a:pt x="857250" y="26835"/>
                  <a:pt x="857250" y="26835"/>
                </a:cubicBezTo>
                <a:cubicBezTo>
                  <a:pt x="899853" y="55238"/>
                  <a:pt x="831674" y="12606"/>
                  <a:pt x="900112" y="41123"/>
                </a:cubicBezTo>
                <a:cubicBezTo>
                  <a:pt x="915867" y="47688"/>
                  <a:pt x="925280" y="63250"/>
                  <a:pt x="942975" y="64935"/>
                </a:cubicBezTo>
                <a:cubicBezTo>
                  <a:pt x="971465" y="67648"/>
                  <a:pt x="1000125" y="68110"/>
                  <a:pt x="1028700" y="69698"/>
                </a:cubicBezTo>
                <a:cubicBezTo>
                  <a:pt x="1035050" y="71285"/>
                  <a:pt x="1041481" y="72579"/>
                  <a:pt x="1047750" y="74460"/>
                </a:cubicBezTo>
                <a:cubicBezTo>
                  <a:pt x="1057367" y="77345"/>
                  <a:pt x="1066307" y="83317"/>
                  <a:pt x="1076325" y="83985"/>
                </a:cubicBezTo>
                <a:lnTo>
                  <a:pt x="1147762" y="88748"/>
                </a:lnTo>
                <a:cubicBezTo>
                  <a:pt x="1167212" y="101714"/>
                  <a:pt x="1173563" y="110576"/>
                  <a:pt x="1195387" y="112560"/>
                </a:cubicBezTo>
                <a:cubicBezTo>
                  <a:pt x="1206454" y="113566"/>
                  <a:pt x="1227137" y="108592"/>
                  <a:pt x="1233487" y="117323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0" name="Полилиния 299"/>
          <p:cNvSpPr/>
          <p:nvPr/>
        </p:nvSpPr>
        <p:spPr>
          <a:xfrm>
            <a:off x="2316732" y="3505794"/>
            <a:ext cx="905100" cy="987883"/>
          </a:xfrm>
          <a:custGeom>
            <a:avLst/>
            <a:gdLst>
              <a:gd name="connsiteX0" fmla="*/ 822970 w 842020"/>
              <a:gd name="connsiteY0" fmla="*/ 638175 h 981075"/>
              <a:gd name="connsiteX1" fmla="*/ 803920 w 842020"/>
              <a:gd name="connsiteY1" fmla="*/ 633413 h 981075"/>
              <a:gd name="connsiteX2" fmla="*/ 789633 w 842020"/>
              <a:gd name="connsiteY2" fmla="*/ 623888 h 981075"/>
              <a:gd name="connsiteX3" fmla="*/ 775345 w 842020"/>
              <a:gd name="connsiteY3" fmla="*/ 619125 h 981075"/>
              <a:gd name="connsiteX4" fmla="*/ 751533 w 842020"/>
              <a:gd name="connsiteY4" fmla="*/ 590550 h 981075"/>
              <a:gd name="connsiteX5" fmla="*/ 737245 w 842020"/>
              <a:gd name="connsiteY5" fmla="*/ 571500 h 981075"/>
              <a:gd name="connsiteX6" fmla="*/ 727720 w 842020"/>
              <a:gd name="connsiteY6" fmla="*/ 557213 h 981075"/>
              <a:gd name="connsiteX7" fmla="*/ 713433 w 842020"/>
              <a:gd name="connsiteY7" fmla="*/ 547688 h 981075"/>
              <a:gd name="connsiteX8" fmla="*/ 699145 w 842020"/>
              <a:gd name="connsiteY8" fmla="*/ 542925 h 981075"/>
              <a:gd name="connsiteX9" fmla="*/ 670570 w 842020"/>
              <a:gd name="connsiteY9" fmla="*/ 523875 h 981075"/>
              <a:gd name="connsiteX10" fmla="*/ 661045 w 842020"/>
              <a:gd name="connsiteY10" fmla="*/ 509588 h 981075"/>
              <a:gd name="connsiteX11" fmla="*/ 646758 w 842020"/>
              <a:gd name="connsiteY11" fmla="*/ 500063 h 981075"/>
              <a:gd name="connsiteX12" fmla="*/ 632470 w 842020"/>
              <a:gd name="connsiteY12" fmla="*/ 485775 h 981075"/>
              <a:gd name="connsiteX13" fmla="*/ 618183 w 842020"/>
              <a:gd name="connsiteY13" fmla="*/ 452438 h 981075"/>
              <a:gd name="connsiteX14" fmla="*/ 613420 w 842020"/>
              <a:gd name="connsiteY14" fmla="*/ 433388 h 981075"/>
              <a:gd name="connsiteX15" fmla="*/ 575320 w 842020"/>
              <a:gd name="connsiteY15" fmla="*/ 390525 h 981075"/>
              <a:gd name="connsiteX16" fmla="*/ 546745 w 842020"/>
              <a:gd name="connsiteY16" fmla="*/ 366713 h 981075"/>
              <a:gd name="connsiteX17" fmla="*/ 537220 w 842020"/>
              <a:gd name="connsiteY17" fmla="*/ 323850 h 981075"/>
              <a:gd name="connsiteX18" fmla="*/ 527695 w 842020"/>
              <a:gd name="connsiteY18" fmla="*/ 285750 h 981075"/>
              <a:gd name="connsiteX19" fmla="*/ 518170 w 842020"/>
              <a:gd name="connsiteY19" fmla="*/ 271463 h 981075"/>
              <a:gd name="connsiteX20" fmla="*/ 513408 w 842020"/>
              <a:gd name="connsiteY20" fmla="*/ 257175 h 981075"/>
              <a:gd name="connsiteX21" fmla="*/ 508645 w 842020"/>
              <a:gd name="connsiteY21" fmla="*/ 228600 h 981075"/>
              <a:gd name="connsiteX22" fmla="*/ 499120 w 842020"/>
              <a:gd name="connsiteY22" fmla="*/ 209550 h 981075"/>
              <a:gd name="connsiteX23" fmla="*/ 489595 w 842020"/>
              <a:gd name="connsiteY23" fmla="*/ 180975 h 981075"/>
              <a:gd name="connsiteX24" fmla="*/ 456258 w 842020"/>
              <a:gd name="connsiteY24" fmla="*/ 166688 h 981075"/>
              <a:gd name="connsiteX25" fmla="*/ 446733 w 842020"/>
              <a:gd name="connsiteY25" fmla="*/ 152400 h 981075"/>
              <a:gd name="connsiteX26" fmla="*/ 437208 w 842020"/>
              <a:gd name="connsiteY26" fmla="*/ 109538 h 981075"/>
              <a:gd name="connsiteX27" fmla="*/ 432445 w 842020"/>
              <a:gd name="connsiteY27" fmla="*/ 52388 h 981075"/>
              <a:gd name="connsiteX28" fmla="*/ 422920 w 842020"/>
              <a:gd name="connsiteY28" fmla="*/ 23813 h 981075"/>
              <a:gd name="connsiteX29" fmla="*/ 408633 w 842020"/>
              <a:gd name="connsiteY29" fmla="*/ 14288 h 981075"/>
              <a:gd name="connsiteX30" fmla="*/ 361008 w 842020"/>
              <a:gd name="connsiteY30" fmla="*/ 23813 h 981075"/>
              <a:gd name="connsiteX31" fmla="*/ 346720 w 842020"/>
              <a:gd name="connsiteY31" fmla="*/ 33338 h 981075"/>
              <a:gd name="connsiteX32" fmla="*/ 322908 w 842020"/>
              <a:gd name="connsiteY32" fmla="*/ 28575 h 981075"/>
              <a:gd name="connsiteX33" fmla="*/ 308620 w 842020"/>
              <a:gd name="connsiteY33" fmla="*/ 23813 h 981075"/>
              <a:gd name="connsiteX34" fmla="*/ 284808 w 842020"/>
              <a:gd name="connsiteY34" fmla="*/ 19050 h 981075"/>
              <a:gd name="connsiteX35" fmla="*/ 270520 w 842020"/>
              <a:gd name="connsiteY35" fmla="*/ 14288 h 981075"/>
              <a:gd name="connsiteX36" fmla="*/ 251470 w 842020"/>
              <a:gd name="connsiteY36" fmla="*/ 9525 h 981075"/>
              <a:gd name="connsiteX37" fmla="*/ 222895 w 842020"/>
              <a:gd name="connsiteY37" fmla="*/ 0 h 981075"/>
              <a:gd name="connsiteX38" fmla="*/ 218133 w 842020"/>
              <a:gd name="connsiteY38" fmla="*/ 42863 h 981075"/>
              <a:gd name="connsiteX39" fmla="*/ 237183 w 842020"/>
              <a:gd name="connsiteY39" fmla="*/ 47625 h 981075"/>
              <a:gd name="connsiteX40" fmla="*/ 213370 w 842020"/>
              <a:gd name="connsiteY40" fmla="*/ 42863 h 981075"/>
              <a:gd name="connsiteX41" fmla="*/ 208608 w 842020"/>
              <a:gd name="connsiteY41" fmla="*/ 57150 h 981075"/>
              <a:gd name="connsiteX42" fmla="*/ 222895 w 842020"/>
              <a:gd name="connsiteY42" fmla="*/ 71438 h 981075"/>
              <a:gd name="connsiteX43" fmla="*/ 208608 w 842020"/>
              <a:gd name="connsiteY43" fmla="*/ 76200 h 981075"/>
              <a:gd name="connsiteX44" fmla="*/ 160983 w 842020"/>
              <a:gd name="connsiteY44" fmla="*/ 85725 h 981075"/>
              <a:gd name="connsiteX45" fmla="*/ 146695 w 842020"/>
              <a:gd name="connsiteY45" fmla="*/ 133350 h 981075"/>
              <a:gd name="connsiteX46" fmla="*/ 160983 w 842020"/>
              <a:gd name="connsiteY46" fmla="*/ 138113 h 981075"/>
              <a:gd name="connsiteX47" fmla="*/ 175270 w 842020"/>
              <a:gd name="connsiteY47" fmla="*/ 147638 h 981075"/>
              <a:gd name="connsiteX48" fmla="*/ 160983 w 842020"/>
              <a:gd name="connsiteY48" fmla="*/ 157163 h 981075"/>
              <a:gd name="connsiteX49" fmla="*/ 146695 w 842020"/>
              <a:gd name="connsiteY49" fmla="*/ 161925 h 981075"/>
              <a:gd name="connsiteX50" fmla="*/ 165745 w 842020"/>
              <a:gd name="connsiteY50" fmla="*/ 190500 h 981075"/>
              <a:gd name="connsiteX51" fmla="*/ 199083 w 842020"/>
              <a:gd name="connsiteY51" fmla="*/ 195263 h 981075"/>
              <a:gd name="connsiteX52" fmla="*/ 180033 w 842020"/>
              <a:gd name="connsiteY52" fmla="*/ 200025 h 981075"/>
              <a:gd name="connsiteX53" fmla="*/ 184795 w 842020"/>
              <a:gd name="connsiteY53" fmla="*/ 228600 h 981075"/>
              <a:gd name="connsiteX54" fmla="*/ 156220 w 842020"/>
              <a:gd name="connsiteY54" fmla="*/ 271463 h 981075"/>
              <a:gd name="connsiteX55" fmla="*/ 141933 w 842020"/>
              <a:gd name="connsiteY55" fmla="*/ 314325 h 981075"/>
              <a:gd name="connsiteX56" fmla="*/ 113358 w 842020"/>
              <a:gd name="connsiteY56" fmla="*/ 328613 h 981075"/>
              <a:gd name="connsiteX57" fmla="*/ 84783 w 842020"/>
              <a:gd name="connsiteY57" fmla="*/ 338138 h 981075"/>
              <a:gd name="connsiteX58" fmla="*/ 56208 w 842020"/>
              <a:gd name="connsiteY58" fmla="*/ 347663 h 981075"/>
              <a:gd name="connsiteX59" fmla="*/ 41920 w 842020"/>
              <a:gd name="connsiteY59" fmla="*/ 352425 h 981075"/>
              <a:gd name="connsiteX60" fmla="*/ 37158 w 842020"/>
              <a:gd name="connsiteY60" fmla="*/ 385763 h 981075"/>
              <a:gd name="connsiteX61" fmla="*/ 22870 w 842020"/>
              <a:gd name="connsiteY61" fmla="*/ 390525 h 981075"/>
              <a:gd name="connsiteX62" fmla="*/ 3820 w 842020"/>
              <a:gd name="connsiteY62" fmla="*/ 400050 h 981075"/>
              <a:gd name="connsiteX63" fmla="*/ 22870 w 842020"/>
              <a:gd name="connsiteY63" fmla="*/ 438150 h 981075"/>
              <a:gd name="connsiteX64" fmla="*/ 41920 w 842020"/>
              <a:gd name="connsiteY64" fmla="*/ 461963 h 981075"/>
              <a:gd name="connsiteX65" fmla="*/ 51445 w 842020"/>
              <a:gd name="connsiteY65" fmla="*/ 476250 h 981075"/>
              <a:gd name="connsiteX66" fmla="*/ 70495 w 842020"/>
              <a:gd name="connsiteY66" fmla="*/ 490538 h 981075"/>
              <a:gd name="connsiteX67" fmla="*/ 84783 w 842020"/>
              <a:gd name="connsiteY67" fmla="*/ 495300 h 981075"/>
              <a:gd name="connsiteX68" fmla="*/ 180033 w 842020"/>
              <a:gd name="connsiteY68" fmla="*/ 500063 h 981075"/>
              <a:gd name="connsiteX69" fmla="*/ 175270 w 842020"/>
              <a:gd name="connsiteY69" fmla="*/ 514350 h 981075"/>
              <a:gd name="connsiteX70" fmla="*/ 156220 w 842020"/>
              <a:gd name="connsiteY70" fmla="*/ 523875 h 981075"/>
              <a:gd name="connsiteX71" fmla="*/ 141933 w 842020"/>
              <a:gd name="connsiteY71" fmla="*/ 533400 h 981075"/>
              <a:gd name="connsiteX72" fmla="*/ 127645 w 842020"/>
              <a:gd name="connsiteY72" fmla="*/ 561975 h 981075"/>
              <a:gd name="connsiteX73" fmla="*/ 132408 w 842020"/>
              <a:gd name="connsiteY73" fmla="*/ 576263 h 981075"/>
              <a:gd name="connsiteX74" fmla="*/ 141933 w 842020"/>
              <a:gd name="connsiteY74" fmla="*/ 590550 h 981075"/>
              <a:gd name="connsiteX75" fmla="*/ 141933 w 842020"/>
              <a:gd name="connsiteY75" fmla="*/ 695325 h 981075"/>
              <a:gd name="connsiteX76" fmla="*/ 127645 w 842020"/>
              <a:gd name="connsiteY76" fmla="*/ 709613 h 981075"/>
              <a:gd name="connsiteX77" fmla="*/ 118120 w 842020"/>
              <a:gd name="connsiteY77" fmla="*/ 776288 h 981075"/>
              <a:gd name="connsiteX78" fmla="*/ 122883 w 842020"/>
              <a:gd name="connsiteY78" fmla="*/ 828675 h 981075"/>
              <a:gd name="connsiteX79" fmla="*/ 137170 w 842020"/>
              <a:gd name="connsiteY79" fmla="*/ 838200 h 981075"/>
              <a:gd name="connsiteX80" fmla="*/ 137170 w 842020"/>
              <a:gd name="connsiteY80" fmla="*/ 795338 h 981075"/>
              <a:gd name="connsiteX81" fmla="*/ 132408 w 842020"/>
              <a:gd name="connsiteY81" fmla="*/ 781050 h 981075"/>
              <a:gd name="connsiteX82" fmla="*/ 146695 w 842020"/>
              <a:gd name="connsiteY82" fmla="*/ 776288 h 981075"/>
              <a:gd name="connsiteX83" fmla="*/ 175270 w 842020"/>
              <a:gd name="connsiteY83" fmla="*/ 785813 h 981075"/>
              <a:gd name="connsiteX84" fmla="*/ 232420 w 842020"/>
              <a:gd name="connsiteY84" fmla="*/ 790575 h 981075"/>
              <a:gd name="connsiteX85" fmla="*/ 237183 w 842020"/>
              <a:gd name="connsiteY85" fmla="*/ 838200 h 981075"/>
              <a:gd name="connsiteX86" fmla="*/ 280045 w 842020"/>
              <a:gd name="connsiteY86" fmla="*/ 857250 h 981075"/>
              <a:gd name="connsiteX87" fmla="*/ 275283 w 842020"/>
              <a:gd name="connsiteY87" fmla="*/ 871538 h 981075"/>
              <a:gd name="connsiteX88" fmla="*/ 246708 w 842020"/>
              <a:gd name="connsiteY88" fmla="*/ 876300 h 981075"/>
              <a:gd name="connsiteX89" fmla="*/ 194320 w 842020"/>
              <a:gd name="connsiteY89" fmla="*/ 866775 h 981075"/>
              <a:gd name="connsiteX90" fmla="*/ 160983 w 842020"/>
              <a:gd name="connsiteY90" fmla="*/ 871538 h 981075"/>
              <a:gd name="connsiteX91" fmla="*/ 165745 w 842020"/>
              <a:gd name="connsiteY91" fmla="*/ 885825 h 981075"/>
              <a:gd name="connsiteX92" fmla="*/ 175270 w 842020"/>
              <a:gd name="connsiteY92" fmla="*/ 900113 h 981075"/>
              <a:gd name="connsiteX93" fmla="*/ 180033 w 842020"/>
              <a:gd name="connsiteY93" fmla="*/ 928688 h 981075"/>
              <a:gd name="connsiteX94" fmla="*/ 199083 w 842020"/>
              <a:gd name="connsiteY94" fmla="*/ 923925 h 981075"/>
              <a:gd name="connsiteX95" fmla="*/ 203845 w 842020"/>
              <a:gd name="connsiteY95" fmla="*/ 895350 h 981075"/>
              <a:gd name="connsiteX96" fmla="*/ 218133 w 842020"/>
              <a:gd name="connsiteY96" fmla="*/ 900113 h 981075"/>
              <a:gd name="connsiteX97" fmla="*/ 299095 w 842020"/>
              <a:gd name="connsiteY97" fmla="*/ 909638 h 981075"/>
              <a:gd name="connsiteX98" fmla="*/ 332433 w 842020"/>
              <a:gd name="connsiteY98" fmla="*/ 952500 h 981075"/>
              <a:gd name="connsiteX99" fmla="*/ 341958 w 842020"/>
              <a:gd name="connsiteY99" fmla="*/ 981075 h 981075"/>
              <a:gd name="connsiteX100" fmla="*/ 361008 w 842020"/>
              <a:gd name="connsiteY100" fmla="*/ 976313 h 981075"/>
              <a:gd name="connsiteX101" fmla="*/ 403870 w 842020"/>
              <a:gd name="connsiteY101" fmla="*/ 952500 h 981075"/>
              <a:gd name="connsiteX102" fmla="*/ 437208 w 842020"/>
              <a:gd name="connsiteY102" fmla="*/ 962025 h 981075"/>
              <a:gd name="connsiteX103" fmla="*/ 456258 w 842020"/>
              <a:gd name="connsiteY103" fmla="*/ 971550 h 981075"/>
              <a:gd name="connsiteX104" fmla="*/ 518170 w 842020"/>
              <a:gd name="connsiteY104" fmla="*/ 962025 h 981075"/>
              <a:gd name="connsiteX105" fmla="*/ 546745 w 842020"/>
              <a:gd name="connsiteY105" fmla="*/ 942975 h 981075"/>
              <a:gd name="connsiteX106" fmla="*/ 561033 w 842020"/>
              <a:gd name="connsiteY106" fmla="*/ 914400 h 981075"/>
              <a:gd name="connsiteX107" fmla="*/ 565795 w 842020"/>
              <a:gd name="connsiteY107" fmla="*/ 881063 h 981075"/>
              <a:gd name="connsiteX108" fmla="*/ 584845 w 842020"/>
              <a:gd name="connsiteY108" fmla="*/ 876300 h 981075"/>
              <a:gd name="connsiteX109" fmla="*/ 632470 w 842020"/>
              <a:gd name="connsiteY109" fmla="*/ 862013 h 981075"/>
              <a:gd name="connsiteX110" fmla="*/ 646758 w 842020"/>
              <a:gd name="connsiteY110" fmla="*/ 857250 h 981075"/>
              <a:gd name="connsiteX111" fmla="*/ 703908 w 842020"/>
              <a:gd name="connsiteY111" fmla="*/ 847725 h 981075"/>
              <a:gd name="connsiteX112" fmla="*/ 718195 w 842020"/>
              <a:gd name="connsiteY112" fmla="*/ 838200 h 981075"/>
              <a:gd name="connsiteX113" fmla="*/ 699145 w 842020"/>
              <a:gd name="connsiteY113" fmla="*/ 814388 h 981075"/>
              <a:gd name="connsiteX114" fmla="*/ 761058 w 842020"/>
              <a:gd name="connsiteY114" fmla="*/ 809625 h 981075"/>
              <a:gd name="connsiteX115" fmla="*/ 775345 w 842020"/>
              <a:gd name="connsiteY115" fmla="*/ 804863 h 981075"/>
              <a:gd name="connsiteX116" fmla="*/ 799158 w 842020"/>
              <a:gd name="connsiteY116" fmla="*/ 800100 h 981075"/>
              <a:gd name="connsiteX117" fmla="*/ 827733 w 842020"/>
              <a:gd name="connsiteY117" fmla="*/ 790575 h 981075"/>
              <a:gd name="connsiteX118" fmla="*/ 837258 w 842020"/>
              <a:gd name="connsiteY118" fmla="*/ 776288 h 981075"/>
              <a:gd name="connsiteX119" fmla="*/ 827733 w 842020"/>
              <a:gd name="connsiteY119" fmla="*/ 733425 h 981075"/>
              <a:gd name="connsiteX120" fmla="*/ 813445 w 842020"/>
              <a:gd name="connsiteY120" fmla="*/ 723900 h 981075"/>
              <a:gd name="connsiteX121" fmla="*/ 808683 w 842020"/>
              <a:gd name="connsiteY121" fmla="*/ 709613 h 981075"/>
              <a:gd name="connsiteX122" fmla="*/ 822970 w 842020"/>
              <a:gd name="connsiteY122" fmla="*/ 704850 h 981075"/>
              <a:gd name="connsiteX123" fmla="*/ 837258 w 842020"/>
              <a:gd name="connsiteY123" fmla="*/ 695325 h 981075"/>
              <a:gd name="connsiteX124" fmla="*/ 842020 w 842020"/>
              <a:gd name="connsiteY124" fmla="*/ 681038 h 981075"/>
              <a:gd name="connsiteX125" fmla="*/ 837258 w 842020"/>
              <a:gd name="connsiteY125" fmla="*/ 666750 h 981075"/>
              <a:gd name="connsiteX126" fmla="*/ 822970 w 842020"/>
              <a:gd name="connsiteY126" fmla="*/ 6381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42020" h="981075">
                <a:moveTo>
                  <a:pt x="822970" y="638175"/>
                </a:moveTo>
                <a:cubicBezTo>
                  <a:pt x="817414" y="632619"/>
                  <a:pt x="809936" y="635991"/>
                  <a:pt x="803920" y="633413"/>
                </a:cubicBezTo>
                <a:cubicBezTo>
                  <a:pt x="798659" y="631158"/>
                  <a:pt x="794752" y="626448"/>
                  <a:pt x="789633" y="623888"/>
                </a:cubicBezTo>
                <a:cubicBezTo>
                  <a:pt x="785143" y="621643"/>
                  <a:pt x="780108" y="620713"/>
                  <a:pt x="775345" y="619125"/>
                </a:cubicBezTo>
                <a:cubicBezTo>
                  <a:pt x="754294" y="587550"/>
                  <a:pt x="779033" y="622634"/>
                  <a:pt x="751533" y="590550"/>
                </a:cubicBezTo>
                <a:cubicBezTo>
                  <a:pt x="746367" y="584523"/>
                  <a:pt x="741859" y="577959"/>
                  <a:pt x="737245" y="571500"/>
                </a:cubicBezTo>
                <a:cubicBezTo>
                  <a:pt x="733918" y="566843"/>
                  <a:pt x="731767" y="561260"/>
                  <a:pt x="727720" y="557213"/>
                </a:cubicBezTo>
                <a:cubicBezTo>
                  <a:pt x="723673" y="553166"/>
                  <a:pt x="718552" y="550248"/>
                  <a:pt x="713433" y="547688"/>
                </a:cubicBezTo>
                <a:cubicBezTo>
                  <a:pt x="708943" y="545443"/>
                  <a:pt x="703534" y="545363"/>
                  <a:pt x="699145" y="542925"/>
                </a:cubicBezTo>
                <a:cubicBezTo>
                  <a:pt x="689138" y="537366"/>
                  <a:pt x="670570" y="523875"/>
                  <a:pt x="670570" y="523875"/>
                </a:cubicBezTo>
                <a:cubicBezTo>
                  <a:pt x="667395" y="519113"/>
                  <a:pt x="665092" y="513635"/>
                  <a:pt x="661045" y="509588"/>
                </a:cubicBezTo>
                <a:cubicBezTo>
                  <a:pt x="656998" y="505541"/>
                  <a:pt x="651155" y="503727"/>
                  <a:pt x="646758" y="500063"/>
                </a:cubicBezTo>
                <a:cubicBezTo>
                  <a:pt x="641584" y="495751"/>
                  <a:pt x="637233" y="490538"/>
                  <a:pt x="632470" y="485775"/>
                </a:cubicBezTo>
                <a:cubicBezTo>
                  <a:pt x="618801" y="431092"/>
                  <a:pt x="637914" y="498475"/>
                  <a:pt x="618183" y="452438"/>
                </a:cubicBezTo>
                <a:cubicBezTo>
                  <a:pt x="615605" y="446422"/>
                  <a:pt x="615998" y="439404"/>
                  <a:pt x="613420" y="433388"/>
                </a:cubicBezTo>
                <a:cubicBezTo>
                  <a:pt x="607045" y="418514"/>
                  <a:pt x="582945" y="398150"/>
                  <a:pt x="575320" y="390525"/>
                </a:cubicBezTo>
                <a:cubicBezTo>
                  <a:pt x="556986" y="372191"/>
                  <a:pt x="566637" y="379974"/>
                  <a:pt x="546745" y="366713"/>
                </a:cubicBezTo>
                <a:cubicBezTo>
                  <a:pt x="538349" y="341522"/>
                  <a:pt x="543925" y="360727"/>
                  <a:pt x="537220" y="323850"/>
                </a:cubicBezTo>
                <a:cubicBezTo>
                  <a:pt x="535667" y="315306"/>
                  <a:pt x="532417" y="295194"/>
                  <a:pt x="527695" y="285750"/>
                </a:cubicBezTo>
                <a:cubicBezTo>
                  <a:pt x="525135" y="280631"/>
                  <a:pt x="521345" y="276225"/>
                  <a:pt x="518170" y="271463"/>
                </a:cubicBezTo>
                <a:cubicBezTo>
                  <a:pt x="516583" y="266700"/>
                  <a:pt x="514497" y="262076"/>
                  <a:pt x="513408" y="257175"/>
                </a:cubicBezTo>
                <a:cubicBezTo>
                  <a:pt x="511313" y="247749"/>
                  <a:pt x="511420" y="237849"/>
                  <a:pt x="508645" y="228600"/>
                </a:cubicBezTo>
                <a:cubicBezTo>
                  <a:pt x="506605" y="221800"/>
                  <a:pt x="501757" y="216142"/>
                  <a:pt x="499120" y="209550"/>
                </a:cubicBezTo>
                <a:cubicBezTo>
                  <a:pt x="495391" y="200228"/>
                  <a:pt x="498575" y="185465"/>
                  <a:pt x="489595" y="180975"/>
                </a:cubicBezTo>
                <a:cubicBezTo>
                  <a:pt x="466055" y="169205"/>
                  <a:pt x="477280" y="173695"/>
                  <a:pt x="456258" y="166688"/>
                </a:cubicBezTo>
                <a:cubicBezTo>
                  <a:pt x="453083" y="161925"/>
                  <a:pt x="449293" y="157520"/>
                  <a:pt x="446733" y="152400"/>
                </a:cubicBezTo>
                <a:cubicBezTo>
                  <a:pt x="441277" y="141488"/>
                  <a:pt x="438254" y="118951"/>
                  <a:pt x="437208" y="109538"/>
                </a:cubicBezTo>
                <a:cubicBezTo>
                  <a:pt x="435097" y="90539"/>
                  <a:pt x="435588" y="71244"/>
                  <a:pt x="432445" y="52388"/>
                </a:cubicBezTo>
                <a:cubicBezTo>
                  <a:pt x="430794" y="42484"/>
                  <a:pt x="431274" y="29382"/>
                  <a:pt x="422920" y="23813"/>
                </a:cubicBezTo>
                <a:lnTo>
                  <a:pt x="408633" y="14288"/>
                </a:lnTo>
                <a:cubicBezTo>
                  <a:pt x="396340" y="16044"/>
                  <a:pt x="374311" y="17162"/>
                  <a:pt x="361008" y="23813"/>
                </a:cubicBezTo>
                <a:cubicBezTo>
                  <a:pt x="355888" y="26373"/>
                  <a:pt x="351483" y="30163"/>
                  <a:pt x="346720" y="33338"/>
                </a:cubicBezTo>
                <a:cubicBezTo>
                  <a:pt x="338783" y="31750"/>
                  <a:pt x="330761" y="30538"/>
                  <a:pt x="322908" y="28575"/>
                </a:cubicBezTo>
                <a:cubicBezTo>
                  <a:pt x="318038" y="27357"/>
                  <a:pt x="313490" y="25031"/>
                  <a:pt x="308620" y="23813"/>
                </a:cubicBezTo>
                <a:cubicBezTo>
                  <a:pt x="300767" y="21850"/>
                  <a:pt x="292661" y="21013"/>
                  <a:pt x="284808" y="19050"/>
                </a:cubicBezTo>
                <a:cubicBezTo>
                  <a:pt x="279938" y="17832"/>
                  <a:pt x="275347" y="15667"/>
                  <a:pt x="270520" y="14288"/>
                </a:cubicBezTo>
                <a:cubicBezTo>
                  <a:pt x="264226" y="12490"/>
                  <a:pt x="257739" y="11406"/>
                  <a:pt x="251470" y="9525"/>
                </a:cubicBezTo>
                <a:cubicBezTo>
                  <a:pt x="241853" y="6640"/>
                  <a:pt x="222895" y="0"/>
                  <a:pt x="222895" y="0"/>
                </a:cubicBezTo>
                <a:cubicBezTo>
                  <a:pt x="220973" y="5766"/>
                  <a:pt x="205599" y="32836"/>
                  <a:pt x="218133" y="42863"/>
                </a:cubicBezTo>
                <a:cubicBezTo>
                  <a:pt x="223244" y="46952"/>
                  <a:pt x="243728" y="47625"/>
                  <a:pt x="237183" y="47625"/>
                </a:cubicBezTo>
                <a:cubicBezTo>
                  <a:pt x="229088" y="47625"/>
                  <a:pt x="221308" y="44450"/>
                  <a:pt x="213370" y="42863"/>
                </a:cubicBezTo>
                <a:cubicBezTo>
                  <a:pt x="211783" y="47625"/>
                  <a:pt x="207021" y="52388"/>
                  <a:pt x="208608" y="57150"/>
                </a:cubicBezTo>
                <a:cubicBezTo>
                  <a:pt x="210738" y="63540"/>
                  <a:pt x="222895" y="64703"/>
                  <a:pt x="222895" y="71438"/>
                </a:cubicBezTo>
                <a:cubicBezTo>
                  <a:pt x="222895" y="76458"/>
                  <a:pt x="213499" y="75071"/>
                  <a:pt x="208608" y="76200"/>
                </a:cubicBezTo>
                <a:cubicBezTo>
                  <a:pt x="192833" y="79840"/>
                  <a:pt x="176858" y="82550"/>
                  <a:pt x="160983" y="85725"/>
                </a:cubicBezTo>
                <a:cubicBezTo>
                  <a:pt x="151488" y="99967"/>
                  <a:pt x="131618" y="114503"/>
                  <a:pt x="146695" y="133350"/>
                </a:cubicBezTo>
                <a:cubicBezTo>
                  <a:pt x="149831" y="137270"/>
                  <a:pt x="156493" y="135868"/>
                  <a:pt x="160983" y="138113"/>
                </a:cubicBezTo>
                <a:cubicBezTo>
                  <a:pt x="166102" y="140673"/>
                  <a:pt x="170508" y="144463"/>
                  <a:pt x="175270" y="147638"/>
                </a:cubicBezTo>
                <a:cubicBezTo>
                  <a:pt x="170508" y="150813"/>
                  <a:pt x="166102" y="154603"/>
                  <a:pt x="160983" y="157163"/>
                </a:cubicBezTo>
                <a:cubicBezTo>
                  <a:pt x="156493" y="159408"/>
                  <a:pt x="148283" y="157162"/>
                  <a:pt x="146695" y="161925"/>
                </a:cubicBezTo>
                <a:cubicBezTo>
                  <a:pt x="138649" y="186063"/>
                  <a:pt x="152332" y="186029"/>
                  <a:pt x="165745" y="190500"/>
                </a:cubicBezTo>
                <a:cubicBezTo>
                  <a:pt x="199083" y="179387"/>
                  <a:pt x="191145" y="171450"/>
                  <a:pt x="199083" y="195263"/>
                </a:cubicBezTo>
                <a:cubicBezTo>
                  <a:pt x="192733" y="196850"/>
                  <a:pt x="185144" y="195936"/>
                  <a:pt x="180033" y="200025"/>
                </a:cubicBezTo>
                <a:cubicBezTo>
                  <a:pt x="167173" y="210313"/>
                  <a:pt x="179653" y="220887"/>
                  <a:pt x="184795" y="228600"/>
                </a:cubicBezTo>
                <a:cubicBezTo>
                  <a:pt x="172760" y="264705"/>
                  <a:pt x="183302" y="251151"/>
                  <a:pt x="156220" y="271463"/>
                </a:cubicBezTo>
                <a:cubicBezTo>
                  <a:pt x="151458" y="285750"/>
                  <a:pt x="156220" y="309562"/>
                  <a:pt x="141933" y="314325"/>
                </a:cubicBezTo>
                <a:cubicBezTo>
                  <a:pt x="89817" y="331698"/>
                  <a:pt x="168759" y="303990"/>
                  <a:pt x="113358" y="328613"/>
                </a:cubicBezTo>
                <a:cubicBezTo>
                  <a:pt x="104183" y="332691"/>
                  <a:pt x="94308" y="334963"/>
                  <a:pt x="84783" y="338138"/>
                </a:cubicBezTo>
                <a:lnTo>
                  <a:pt x="56208" y="347663"/>
                </a:lnTo>
                <a:lnTo>
                  <a:pt x="41920" y="352425"/>
                </a:lnTo>
                <a:cubicBezTo>
                  <a:pt x="40333" y="363538"/>
                  <a:pt x="42178" y="375723"/>
                  <a:pt x="37158" y="385763"/>
                </a:cubicBezTo>
                <a:cubicBezTo>
                  <a:pt x="34913" y="390253"/>
                  <a:pt x="27484" y="388548"/>
                  <a:pt x="22870" y="390525"/>
                </a:cubicBezTo>
                <a:cubicBezTo>
                  <a:pt x="16344" y="393322"/>
                  <a:pt x="10170" y="396875"/>
                  <a:pt x="3820" y="400050"/>
                </a:cubicBezTo>
                <a:cubicBezTo>
                  <a:pt x="13340" y="447647"/>
                  <a:pt x="0" y="403845"/>
                  <a:pt x="22870" y="438150"/>
                </a:cubicBezTo>
                <a:cubicBezTo>
                  <a:pt x="41273" y="465755"/>
                  <a:pt x="9968" y="440661"/>
                  <a:pt x="41920" y="461963"/>
                </a:cubicBezTo>
                <a:cubicBezTo>
                  <a:pt x="45095" y="466725"/>
                  <a:pt x="47398" y="472203"/>
                  <a:pt x="51445" y="476250"/>
                </a:cubicBezTo>
                <a:cubicBezTo>
                  <a:pt x="57058" y="481863"/>
                  <a:pt x="63603" y="486600"/>
                  <a:pt x="70495" y="490538"/>
                </a:cubicBezTo>
                <a:cubicBezTo>
                  <a:pt x="74854" y="493029"/>
                  <a:pt x="79782" y="494865"/>
                  <a:pt x="84783" y="495300"/>
                </a:cubicBezTo>
                <a:cubicBezTo>
                  <a:pt x="116453" y="498054"/>
                  <a:pt x="148283" y="498475"/>
                  <a:pt x="180033" y="500063"/>
                </a:cubicBezTo>
                <a:cubicBezTo>
                  <a:pt x="178445" y="504825"/>
                  <a:pt x="178820" y="510800"/>
                  <a:pt x="175270" y="514350"/>
                </a:cubicBezTo>
                <a:cubicBezTo>
                  <a:pt x="170250" y="519370"/>
                  <a:pt x="162384" y="520353"/>
                  <a:pt x="156220" y="523875"/>
                </a:cubicBezTo>
                <a:cubicBezTo>
                  <a:pt x="151250" y="526715"/>
                  <a:pt x="146695" y="530225"/>
                  <a:pt x="141933" y="533400"/>
                </a:cubicBezTo>
                <a:cubicBezTo>
                  <a:pt x="137119" y="540622"/>
                  <a:pt x="127645" y="552118"/>
                  <a:pt x="127645" y="561975"/>
                </a:cubicBezTo>
                <a:cubicBezTo>
                  <a:pt x="127645" y="566995"/>
                  <a:pt x="130163" y="571773"/>
                  <a:pt x="132408" y="576263"/>
                </a:cubicBezTo>
                <a:cubicBezTo>
                  <a:pt x="134968" y="581382"/>
                  <a:pt x="138758" y="585788"/>
                  <a:pt x="141933" y="590550"/>
                </a:cubicBezTo>
                <a:cubicBezTo>
                  <a:pt x="154918" y="629511"/>
                  <a:pt x="154942" y="623777"/>
                  <a:pt x="141933" y="695325"/>
                </a:cubicBezTo>
                <a:cubicBezTo>
                  <a:pt x="140728" y="701952"/>
                  <a:pt x="132408" y="704850"/>
                  <a:pt x="127645" y="709613"/>
                </a:cubicBezTo>
                <a:cubicBezTo>
                  <a:pt x="118832" y="736054"/>
                  <a:pt x="118120" y="734554"/>
                  <a:pt x="118120" y="776288"/>
                </a:cubicBezTo>
                <a:cubicBezTo>
                  <a:pt x="118120" y="793822"/>
                  <a:pt x="117726" y="811916"/>
                  <a:pt x="122883" y="828675"/>
                </a:cubicBezTo>
                <a:cubicBezTo>
                  <a:pt x="124566" y="834146"/>
                  <a:pt x="132408" y="835025"/>
                  <a:pt x="137170" y="838200"/>
                </a:cubicBezTo>
                <a:cubicBezTo>
                  <a:pt x="152265" y="815559"/>
                  <a:pt x="148505" y="829343"/>
                  <a:pt x="137170" y="795338"/>
                </a:cubicBezTo>
                <a:lnTo>
                  <a:pt x="132408" y="781050"/>
                </a:lnTo>
                <a:cubicBezTo>
                  <a:pt x="137170" y="779463"/>
                  <a:pt x="141706" y="775734"/>
                  <a:pt x="146695" y="776288"/>
                </a:cubicBezTo>
                <a:cubicBezTo>
                  <a:pt x="156674" y="777397"/>
                  <a:pt x="165264" y="784979"/>
                  <a:pt x="175270" y="785813"/>
                </a:cubicBezTo>
                <a:lnTo>
                  <a:pt x="232420" y="790575"/>
                </a:lnTo>
                <a:cubicBezTo>
                  <a:pt x="234008" y="806450"/>
                  <a:pt x="225422" y="827419"/>
                  <a:pt x="237183" y="838200"/>
                </a:cubicBezTo>
                <a:cubicBezTo>
                  <a:pt x="275422" y="873253"/>
                  <a:pt x="305776" y="818656"/>
                  <a:pt x="280045" y="857250"/>
                </a:cubicBezTo>
                <a:cubicBezTo>
                  <a:pt x="278458" y="862013"/>
                  <a:pt x="279642" y="869047"/>
                  <a:pt x="275283" y="871538"/>
                </a:cubicBezTo>
                <a:cubicBezTo>
                  <a:pt x="266899" y="876329"/>
                  <a:pt x="256364" y="876300"/>
                  <a:pt x="246708" y="876300"/>
                </a:cubicBezTo>
                <a:cubicBezTo>
                  <a:pt x="229638" y="876300"/>
                  <a:pt x="210996" y="870944"/>
                  <a:pt x="194320" y="866775"/>
                </a:cubicBezTo>
                <a:cubicBezTo>
                  <a:pt x="183208" y="868363"/>
                  <a:pt x="170323" y="865311"/>
                  <a:pt x="160983" y="871538"/>
                </a:cubicBezTo>
                <a:cubicBezTo>
                  <a:pt x="156806" y="874323"/>
                  <a:pt x="163500" y="881335"/>
                  <a:pt x="165745" y="885825"/>
                </a:cubicBezTo>
                <a:cubicBezTo>
                  <a:pt x="168305" y="890945"/>
                  <a:pt x="172095" y="895350"/>
                  <a:pt x="175270" y="900113"/>
                </a:cubicBezTo>
                <a:cubicBezTo>
                  <a:pt x="176858" y="909638"/>
                  <a:pt x="173205" y="921860"/>
                  <a:pt x="180033" y="928688"/>
                </a:cubicBezTo>
                <a:cubicBezTo>
                  <a:pt x="184661" y="933316"/>
                  <a:pt x="195279" y="929251"/>
                  <a:pt x="199083" y="923925"/>
                </a:cubicBezTo>
                <a:cubicBezTo>
                  <a:pt x="204696" y="916067"/>
                  <a:pt x="202258" y="904875"/>
                  <a:pt x="203845" y="895350"/>
                </a:cubicBezTo>
                <a:cubicBezTo>
                  <a:pt x="208608" y="896938"/>
                  <a:pt x="213194" y="899215"/>
                  <a:pt x="218133" y="900113"/>
                </a:cubicBezTo>
                <a:cubicBezTo>
                  <a:pt x="228402" y="901980"/>
                  <a:pt x="290793" y="908715"/>
                  <a:pt x="299095" y="909638"/>
                </a:cubicBezTo>
                <a:cubicBezTo>
                  <a:pt x="342005" y="923941"/>
                  <a:pt x="322129" y="907850"/>
                  <a:pt x="332433" y="952500"/>
                </a:cubicBezTo>
                <a:cubicBezTo>
                  <a:pt x="334691" y="962283"/>
                  <a:pt x="341958" y="981075"/>
                  <a:pt x="341958" y="981075"/>
                </a:cubicBezTo>
                <a:cubicBezTo>
                  <a:pt x="348308" y="979488"/>
                  <a:pt x="355154" y="979240"/>
                  <a:pt x="361008" y="976313"/>
                </a:cubicBezTo>
                <a:cubicBezTo>
                  <a:pt x="426525" y="943555"/>
                  <a:pt x="364355" y="965674"/>
                  <a:pt x="403870" y="952500"/>
                </a:cubicBezTo>
                <a:cubicBezTo>
                  <a:pt x="413529" y="954915"/>
                  <a:pt x="427648" y="957928"/>
                  <a:pt x="437208" y="962025"/>
                </a:cubicBezTo>
                <a:cubicBezTo>
                  <a:pt x="443734" y="964822"/>
                  <a:pt x="449908" y="968375"/>
                  <a:pt x="456258" y="971550"/>
                </a:cubicBezTo>
                <a:cubicBezTo>
                  <a:pt x="463274" y="970849"/>
                  <a:pt x="503097" y="970399"/>
                  <a:pt x="518170" y="962025"/>
                </a:cubicBezTo>
                <a:cubicBezTo>
                  <a:pt x="528177" y="956465"/>
                  <a:pt x="546745" y="942975"/>
                  <a:pt x="546745" y="942975"/>
                </a:cubicBezTo>
                <a:cubicBezTo>
                  <a:pt x="554772" y="930935"/>
                  <a:pt x="558216" y="928484"/>
                  <a:pt x="561033" y="914400"/>
                </a:cubicBezTo>
                <a:cubicBezTo>
                  <a:pt x="563234" y="903393"/>
                  <a:pt x="559846" y="890582"/>
                  <a:pt x="565795" y="881063"/>
                </a:cubicBezTo>
                <a:cubicBezTo>
                  <a:pt x="569264" y="875512"/>
                  <a:pt x="578716" y="878598"/>
                  <a:pt x="584845" y="876300"/>
                </a:cubicBezTo>
                <a:cubicBezTo>
                  <a:pt x="629140" y="859689"/>
                  <a:pt x="574303" y="871707"/>
                  <a:pt x="632470" y="862013"/>
                </a:cubicBezTo>
                <a:cubicBezTo>
                  <a:pt x="637233" y="860425"/>
                  <a:pt x="641835" y="858235"/>
                  <a:pt x="646758" y="857250"/>
                </a:cubicBezTo>
                <a:cubicBezTo>
                  <a:pt x="665696" y="853462"/>
                  <a:pt x="703908" y="847725"/>
                  <a:pt x="703908" y="847725"/>
                </a:cubicBezTo>
                <a:cubicBezTo>
                  <a:pt x="708670" y="844550"/>
                  <a:pt x="716069" y="843514"/>
                  <a:pt x="718195" y="838200"/>
                </a:cubicBezTo>
                <a:cubicBezTo>
                  <a:pt x="723038" y="826093"/>
                  <a:pt x="704594" y="818020"/>
                  <a:pt x="699145" y="814388"/>
                </a:cubicBezTo>
                <a:cubicBezTo>
                  <a:pt x="719783" y="812800"/>
                  <a:pt x="740519" y="812192"/>
                  <a:pt x="761058" y="809625"/>
                </a:cubicBezTo>
                <a:cubicBezTo>
                  <a:pt x="766039" y="809002"/>
                  <a:pt x="770475" y="806081"/>
                  <a:pt x="775345" y="804863"/>
                </a:cubicBezTo>
                <a:cubicBezTo>
                  <a:pt x="783198" y="802900"/>
                  <a:pt x="791348" y="802230"/>
                  <a:pt x="799158" y="800100"/>
                </a:cubicBezTo>
                <a:cubicBezTo>
                  <a:pt x="808844" y="797458"/>
                  <a:pt x="827733" y="790575"/>
                  <a:pt x="827733" y="790575"/>
                </a:cubicBezTo>
                <a:cubicBezTo>
                  <a:pt x="830908" y="785813"/>
                  <a:pt x="836548" y="781967"/>
                  <a:pt x="837258" y="776288"/>
                </a:cubicBezTo>
                <a:cubicBezTo>
                  <a:pt x="837296" y="775981"/>
                  <a:pt x="829538" y="736132"/>
                  <a:pt x="827733" y="733425"/>
                </a:cubicBezTo>
                <a:cubicBezTo>
                  <a:pt x="824558" y="728662"/>
                  <a:pt x="818208" y="727075"/>
                  <a:pt x="813445" y="723900"/>
                </a:cubicBezTo>
                <a:cubicBezTo>
                  <a:pt x="811858" y="719138"/>
                  <a:pt x="806438" y="714103"/>
                  <a:pt x="808683" y="709613"/>
                </a:cubicBezTo>
                <a:cubicBezTo>
                  <a:pt x="810928" y="705123"/>
                  <a:pt x="818480" y="707095"/>
                  <a:pt x="822970" y="704850"/>
                </a:cubicBezTo>
                <a:cubicBezTo>
                  <a:pt x="828090" y="702290"/>
                  <a:pt x="832495" y="698500"/>
                  <a:pt x="837258" y="695325"/>
                </a:cubicBezTo>
                <a:cubicBezTo>
                  <a:pt x="838845" y="690563"/>
                  <a:pt x="842020" y="686058"/>
                  <a:pt x="842020" y="681038"/>
                </a:cubicBezTo>
                <a:cubicBezTo>
                  <a:pt x="842020" y="676018"/>
                  <a:pt x="838083" y="671702"/>
                  <a:pt x="837258" y="666750"/>
                </a:cubicBezTo>
                <a:cubicBezTo>
                  <a:pt x="836475" y="662052"/>
                  <a:pt x="828526" y="643731"/>
                  <a:pt x="822970" y="63817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1" name="Полилиния 300"/>
          <p:cNvSpPr/>
          <p:nvPr/>
        </p:nvSpPr>
        <p:spPr>
          <a:xfrm>
            <a:off x="3656990" y="2966419"/>
            <a:ext cx="1465380" cy="896844"/>
          </a:xfrm>
          <a:custGeom>
            <a:avLst/>
            <a:gdLst>
              <a:gd name="connsiteX0" fmla="*/ 1411564 w 1423486"/>
              <a:gd name="connsiteY0" fmla="*/ 633413 h 934628"/>
              <a:gd name="connsiteX1" fmla="*/ 1387751 w 1423486"/>
              <a:gd name="connsiteY1" fmla="*/ 528638 h 934628"/>
              <a:gd name="connsiteX2" fmla="*/ 1382989 w 1423486"/>
              <a:gd name="connsiteY2" fmla="*/ 471488 h 934628"/>
              <a:gd name="connsiteX3" fmla="*/ 1392514 w 1423486"/>
              <a:gd name="connsiteY3" fmla="*/ 442913 h 934628"/>
              <a:gd name="connsiteX4" fmla="*/ 1359176 w 1423486"/>
              <a:gd name="connsiteY4" fmla="*/ 423863 h 934628"/>
              <a:gd name="connsiteX5" fmla="*/ 1354414 w 1423486"/>
              <a:gd name="connsiteY5" fmla="*/ 409575 h 934628"/>
              <a:gd name="connsiteX6" fmla="*/ 1359176 w 1423486"/>
              <a:gd name="connsiteY6" fmla="*/ 390525 h 934628"/>
              <a:gd name="connsiteX7" fmla="*/ 1363939 w 1423486"/>
              <a:gd name="connsiteY7" fmla="*/ 376238 h 934628"/>
              <a:gd name="connsiteX8" fmla="*/ 1349651 w 1423486"/>
              <a:gd name="connsiteY8" fmla="*/ 366713 h 934628"/>
              <a:gd name="connsiteX9" fmla="*/ 1321076 w 1423486"/>
              <a:gd name="connsiteY9" fmla="*/ 357188 h 934628"/>
              <a:gd name="connsiteX10" fmla="*/ 1306789 w 1423486"/>
              <a:gd name="connsiteY10" fmla="*/ 342900 h 934628"/>
              <a:gd name="connsiteX11" fmla="*/ 1335364 w 1423486"/>
              <a:gd name="connsiteY11" fmla="*/ 314325 h 934628"/>
              <a:gd name="connsiteX12" fmla="*/ 1368701 w 1423486"/>
              <a:gd name="connsiteY12" fmla="*/ 304800 h 934628"/>
              <a:gd name="connsiteX13" fmla="*/ 1363939 w 1423486"/>
              <a:gd name="connsiteY13" fmla="*/ 228600 h 934628"/>
              <a:gd name="connsiteX14" fmla="*/ 1359176 w 1423486"/>
              <a:gd name="connsiteY14" fmla="*/ 214313 h 934628"/>
              <a:gd name="connsiteX15" fmla="*/ 1325839 w 1423486"/>
              <a:gd name="connsiteY15" fmla="*/ 209550 h 934628"/>
              <a:gd name="connsiteX16" fmla="*/ 1335364 w 1423486"/>
              <a:gd name="connsiteY16" fmla="*/ 180975 h 934628"/>
              <a:gd name="connsiteX17" fmla="*/ 1340126 w 1423486"/>
              <a:gd name="connsiteY17" fmla="*/ 166688 h 934628"/>
              <a:gd name="connsiteX18" fmla="*/ 1306789 w 1423486"/>
              <a:gd name="connsiteY18" fmla="*/ 123825 h 934628"/>
              <a:gd name="connsiteX19" fmla="*/ 1292501 w 1423486"/>
              <a:gd name="connsiteY19" fmla="*/ 114300 h 934628"/>
              <a:gd name="connsiteX20" fmla="*/ 1263926 w 1423486"/>
              <a:gd name="connsiteY20" fmla="*/ 90488 h 934628"/>
              <a:gd name="connsiteX21" fmla="*/ 1235351 w 1423486"/>
              <a:gd name="connsiteY21" fmla="*/ 80963 h 934628"/>
              <a:gd name="connsiteX22" fmla="*/ 1221064 w 1423486"/>
              <a:gd name="connsiteY22" fmla="*/ 76200 h 934628"/>
              <a:gd name="connsiteX23" fmla="*/ 1206776 w 1423486"/>
              <a:gd name="connsiteY23" fmla="*/ 71438 h 934628"/>
              <a:gd name="connsiteX24" fmla="*/ 1192489 w 1423486"/>
              <a:gd name="connsiteY24" fmla="*/ 66675 h 934628"/>
              <a:gd name="connsiteX25" fmla="*/ 1168676 w 1423486"/>
              <a:gd name="connsiteY25" fmla="*/ 61913 h 934628"/>
              <a:gd name="connsiteX26" fmla="*/ 1154389 w 1423486"/>
              <a:gd name="connsiteY26" fmla="*/ 57150 h 934628"/>
              <a:gd name="connsiteX27" fmla="*/ 1125814 w 1423486"/>
              <a:gd name="connsiteY27" fmla="*/ 52388 h 934628"/>
              <a:gd name="connsiteX28" fmla="*/ 1116289 w 1423486"/>
              <a:gd name="connsiteY28" fmla="*/ 38100 h 934628"/>
              <a:gd name="connsiteX29" fmla="*/ 1111526 w 1423486"/>
              <a:gd name="connsiteY29" fmla="*/ 23813 h 934628"/>
              <a:gd name="connsiteX30" fmla="*/ 1092476 w 1423486"/>
              <a:gd name="connsiteY30" fmla="*/ 19050 h 934628"/>
              <a:gd name="connsiteX31" fmla="*/ 1016276 w 1423486"/>
              <a:gd name="connsiteY31" fmla="*/ 23813 h 934628"/>
              <a:gd name="connsiteX32" fmla="*/ 1011514 w 1423486"/>
              <a:gd name="connsiteY32" fmla="*/ 9525 h 934628"/>
              <a:gd name="connsiteX33" fmla="*/ 997226 w 1423486"/>
              <a:gd name="connsiteY33" fmla="*/ 0 h 934628"/>
              <a:gd name="connsiteX34" fmla="*/ 944839 w 1423486"/>
              <a:gd name="connsiteY34" fmla="*/ 14288 h 934628"/>
              <a:gd name="connsiteX35" fmla="*/ 935314 w 1423486"/>
              <a:gd name="connsiteY35" fmla="*/ 28575 h 934628"/>
              <a:gd name="connsiteX36" fmla="*/ 987701 w 1423486"/>
              <a:gd name="connsiteY36" fmla="*/ 47625 h 934628"/>
              <a:gd name="connsiteX37" fmla="*/ 1006751 w 1423486"/>
              <a:gd name="connsiteY37" fmla="*/ 76200 h 934628"/>
              <a:gd name="connsiteX38" fmla="*/ 1001989 w 1423486"/>
              <a:gd name="connsiteY38" fmla="*/ 90488 h 934628"/>
              <a:gd name="connsiteX39" fmla="*/ 973414 w 1423486"/>
              <a:gd name="connsiteY39" fmla="*/ 95250 h 934628"/>
              <a:gd name="connsiteX40" fmla="*/ 944839 w 1423486"/>
              <a:gd name="connsiteY40" fmla="*/ 109538 h 934628"/>
              <a:gd name="connsiteX41" fmla="*/ 930551 w 1423486"/>
              <a:gd name="connsiteY41" fmla="*/ 114300 h 934628"/>
              <a:gd name="connsiteX42" fmla="*/ 901976 w 1423486"/>
              <a:gd name="connsiteY42" fmla="*/ 128588 h 934628"/>
              <a:gd name="connsiteX43" fmla="*/ 868639 w 1423486"/>
              <a:gd name="connsiteY43" fmla="*/ 142875 h 934628"/>
              <a:gd name="connsiteX44" fmla="*/ 844826 w 1423486"/>
              <a:gd name="connsiteY44" fmla="*/ 161925 h 934628"/>
              <a:gd name="connsiteX45" fmla="*/ 816251 w 1423486"/>
              <a:gd name="connsiteY45" fmla="*/ 180975 h 934628"/>
              <a:gd name="connsiteX46" fmla="*/ 801964 w 1423486"/>
              <a:gd name="connsiteY46" fmla="*/ 190500 h 934628"/>
              <a:gd name="connsiteX47" fmla="*/ 787676 w 1423486"/>
              <a:gd name="connsiteY47" fmla="*/ 195263 h 934628"/>
              <a:gd name="connsiteX48" fmla="*/ 778151 w 1423486"/>
              <a:gd name="connsiteY48" fmla="*/ 209550 h 934628"/>
              <a:gd name="connsiteX49" fmla="*/ 768626 w 1423486"/>
              <a:gd name="connsiteY49" fmla="*/ 238125 h 934628"/>
              <a:gd name="connsiteX50" fmla="*/ 754339 w 1423486"/>
              <a:gd name="connsiteY50" fmla="*/ 247650 h 934628"/>
              <a:gd name="connsiteX51" fmla="*/ 725764 w 1423486"/>
              <a:gd name="connsiteY51" fmla="*/ 257175 h 934628"/>
              <a:gd name="connsiteX52" fmla="*/ 711476 w 1423486"/>
              <a:gd name="connsiteY52" fmla="*/ 266700 h 934628"/>
              <a:gd name="connsiteX53" fmla="*/ 701951 w 1423486"/>
              <a:gd name="connsiteY53" fmla="*/ 280988 h 934628"/>
              <a:gd name="connsiteX54" fmla="*/ 687664 w 1423486"/>
              <a:gd name="connsiteY54" fmla="*/ 295275 h 934628"/>
              <a:gd name="connsiteX55" fmla="*/ 682901 w 1423486"/>
              <a:gd name="connsiteY55" fmla="*/ 309563 h 934628"/>
              <a:gd name="connsiteX56" fmla="*/ 668614 w 1423486"/>
              <a:gd name="connsiteY56" fmla="*/ 314325 h 934628"/>
              <a:gd name="connsiteX57" fmla="*/ 625751 w 1423486"/>
              <a:gd name="connsiteY57" fmla="*/ 309563 h 934628"/>
              <a:gd name="connsiteX58" fmla="*/ 611464 w 1423486"/>
              <a:gd name="connsiteY58" fmla="*/ 304800 h 934628"/>
              <a:gd name="connsiteX59" fmla="*/ 597176 w 1423486"/>
              <a:gd name="connsiteY59" fmla="*/ 295275 h 934628"/>
              <a:gd name="connsiteX60" fmla="*/ 554314 w 1423486"/>
              <a:gd name="connsiteY60" fmla="*/ 290513 h 934628"/>
              <a:gd name="connsiteX61" fmla="*/ 540026 w 1423486"/>
              <a:gd name="connsiteY61" fmla="*/ 285750 h 934628"/>
              <a:gd name="connsiteX62" fmla="*/ 544789 w 1423486"/>
              <a:gd name="connsiteY62" fmla="*/ 271463 h 934628"/>
              <a:gd name="connsiteX63" fmla="*/ 540026 w 1423486"/>
              <a:gd name="connsiteY63" fmla="*/ 233363 h 934628"/>
              <a:gd name="connsiteX64" fmla="*/ 525739 w 1423486"/>
              <a:gd name="connsiteY64" fmla="*/ 228600 h 934628"/>
              <a:gd name="connsiteX65" fmla="*/ 501926 w 1423486"/>
              <a:gd name="connsiteY65" fmla="*/ 223838 h 934628"/>
              <a:gd name="connsiteX66" fmla="*/ 482876 w 1423486"/>
              <a:gd name="connsiteY66" fmla="*/ 219075 h 934628"/>
              <a:gd name="connsiteX67" fmla="*/ 459064 w 1423486"/>
              <a:gd name="connsiteY67" fmla="*/ 223838 h 934628"/>
              <a:gd name="connsiteX68" fmla="*/ 454301 w 1423486"/>
              <a:gd name="connsiteY68" fmla="*/ 257175 h 934628"/>
              <a:gd name="connsiteX69" fmla="*/ 440014 w 1423486"/>
              <a:gd name="connsiteY69" fmla="*/ 285750 h 934628"/>
              <a:gd name="connsiteX70" fmla="*/ 435251 w 1423486"/>
              <a:gd name="connsiteY70" fmla="*/ 314325 h 934628"/>
              <a:gd name="connsiteX71" fmla="*/ 420964 w 1423486"/>
              <a:gd name="connsiteY71" fmla="*/ 319088 h 934628"/>
              <a:gd name="connsiteX72" fmla="*/ 382864 w 1423486"/>
              <a:gd name="connsiteY72" fmla="*/ 309563 h 934628"/>
              <a:gd name="connsiteX73" fmla="*/ 349526 w 1423486"/>
              <a:gd name="connsiteY73" fmla="*/ 300038 h 934628"/>
              <a:gd name="connsiteX74" fmla="*/ 340001 w 1423486"/>
              <a:gd name="connsiteY74" fmla="*/ 285750 h 934628"/>
              <a:gd name="connsiteX75" fmla="*/ 301901 w 1423486"/>
              <a:gd name="connsiteY75" fmla="*/ 280988 h 934628"/>
              <a:gd name="connsiteX76" fmla="*/ 282851 w 1423486"/>
              <a:gd name="connsiteY76" fmla="*/ 271463 h 934628"/>
              <a:gd name="connsiteX77" fmla="*/ 254276 w 1423486"/>
              <a:gd name="connsiteY77" fmla="*/ 276225 h 934628"/>
              <a:gd name="connsiteX78" fmla="*/ 239989 w 1423486"/>
              <a:gd name="connsiteY78" fmla="*/ 285750 h 934628"/>
              <a:gd name="connsiteX79" fmla="*/ 225701 w 1423486"/>
              <a:gd name="connsiteY79" fmla="*/ 290513 h 934628"/>
              <a:gd name="connsiteX80" fmla="*/ 216176 w 1423486"/>
              <a:gd name="connsiteY80" fmla="*/ 304800 h 934628"/>
              <a:gd name="connsiteX81" fmla="*/ 211414 w 1423486"/>
              <a:gd name="connsiteY81" fmla="*/ 319088 h 934628"/>
              <a:gd name="connsiteX82" fmla="*/ 197126 w 1423486"/>
              <a:gd name="connsiteY82" fmla="*/ 333375 h 934628"/>
              <a:gd name="connsiteX83" fmla="*/ 187601 w 1423486"/>
              <a:gd name="connsiteY83" fmla="*/ 347663 h 934628"/>
              <a:gd name="connsiteX84" fmla="*/ 173314 w 1423486"/>
              <a:gd name="connsiteY84" fmla="*/ 352425 h 934628"/>
              <a:gd name="connsiteX85" fmla="*/ 120926 w 1423486"/>
              <a:gd name="connsiteY85" fmla="*/ 342900 h 934628"/>
              <a:gd name="connsiteX86" fmla="*/ 106639 w 1423486"/>
              <a:gd name="connsiteY86" fmla="*/ 333375 h 934628"/>
              <a:gd name="connsiteX87" fmla="*/ 6626 w 1423486"/>
              <a:gd name="connsiteY87" fmla="*/ 338138 h 934628"/>
              <a:gd name="connsiteX88" fmla="*/ 1864 w 1423486"/>
              <a:gd name="connsiteY88" fmla="*/ 352425 h 934628"/>
              <a:gd name="connsiteX89" fmla="*/ 30439 w 1423486"/>
              <a:gd name="connsiteY89" fmla="*/ 366713 h 934628"/>
              <a:gd name="connsiteX90" fmla="*/ 49489 w 1423486"/>
              <a:gd name="connsiteY90" fmla="*/ 395288 h 934628"/>
              <a:gd name="connsiteX91" fmla="*/ 78064 w 1423486"/>
              <a:gd name="connsiteY91" fmla="*/ 419100 h 934628"/>
              <a:gd name="connsiteX92" fmla="*/ 87589 w 1423486"/>
              <a:gd name="connsiteY92" fmla="*/ 433388 h 934628"/>
              <a:gd name="connsiteX93" fmla="*/ 111401 w 1423486"/>
              <a:gd name="connsiteY93" fmla="*/ 476250 h 934628"/>
              <a:gd name="connsiteX94" fmla="*/ 130451 w 1423486"/>
              <a:gd name="connsiteY94" fmla="*/ 481013 h 934628"/>
              <a:gd name="connsiteX95" fmla="*/ 149501 w 1423486"/>
              <a:gd name="connsiteY95" fmla="*/ 490538 h 934628"/>
              <a:gd name="connsiteX96" fmla="*/ 163789 w 1423486"/>
              <a:gd name="connsiteY96" fmla="*/ 495300 h 934628"/>
              <a:gd name="connsiteX97" fmla="*/ 178076 w 1423486"/>
              <a:gd name="connsiteY97" fmla="*/ 514350 h 934628"/>
              <a:gd name="connsiteX98" fmla="*/ 187601 w 1423486"/>
              <a:gd name="connsiteY98" fmla="*/ 528638 h 934628"/>
              <a:gd name="connsiteX99" fmla="*/ 182839 w 1423486"/>
              <a:gd name="connsiteY99" fmla="*/ 557213 h 934628"/>
              <a:gd name="connsiteX100" fmla="*/ 178076 w 1423486"/>
              <a:gd name="connsiteY100" fmla="*/ 609600 h 934628"/>
              <a:gd name="connsiteX101" fmla="*/ 163789 w 1423486"/>
              <a:gd name="connsiteY101" fmla="*/ 619125 h 934628"/>
              <a:gd name="connsiteX102" fmla="*/ 139976 w 1423486"/>
              <a:gd name="connsiteY102" fmla="*/ 623888 h 934628"/>
              <a:gd name="connsiteX103" fmla="*/ 120926 w 1423486"/>
              <a:gd name="connsiteY103" fmla="*/ 628650 h 934628"/>
              <a:gd name="connsiteX104" fmla="*/ 116164 w 1423486"/>
              <a:gd name="connsiteY104" fmla="*/ 681038 h 934628"/>
              <a:gd name="connsiteX105" fmla="*/ 135214 w 1423486"/>
              <a:gd name="connsiteY105" fmla="*/ 709613 h 934628"/>
              <a:gd name="connsiteX106" fmla="*/ 144739 w 1423486"/>
              <a:gd name="connsiteY106" fmla="*/ 742950 h 934628"/>
              <a:gd name="connsiteX107" fmla="*/ 154264 w 1423486"/>
              <a:gd name="connsiteY107" fmla="*/ 757238 h 934628"/>
              <a:gd name="connsiteX108" fmla="*/ 163789 w 1423486"/>
              <a:gd name="connsiteY108" fmla="*/ 785813 h 934628"/>
              <a:gd name="connsiteX109" fmla="*/ 168551 w 1423486"/>
              <a:gd name="connsiteY109" fmla="*/ 800100 h 934628"/>
              <a:gd name="connsiteX110" fmla="*/ 187601 w 1423486"/>
              <a:gd name="connsiteY110" fmla="*/ 842963 h 934628"/>
              <a:gd name="connsiteX111" fmla="*/ 192364 w 1423486"/>
              <a:gd name="connsiteY111" fmla="*/ 857250 h 934628"/>
              <a:gd name="connsiteX112" fmla="*/ 225701 w 1423486"/>
              <a:gd name="connsiteY112" fmla="*/ 862013 h 934628"/>
              <a:gd name="connsiteX113" fmla="*/ 268564 w 1423486"/>
              <a:gd name="connsiteY113" fmla="*/ 866775 h 934628"/>
              <a:gd name="connsiteX114" fmla="*/ 311426 w 1423486"/>
              <a:gd name="connsiteY114" fmla="*/ 871538 h 934628"/>
              <a:gd name="connsiteX115" fmla="*/ 325714 w 1423486"/>
              <a:gd name="connsiteY115" fmla="*/ 876300 h 934628"/>
              <a:gd name="connsiteX116" fmla="*/ 354289 w 1423486"/>
              <a:gd name="connsiteY116" fmla="*/ 919163 h 934628"/>
              <a:gd name="connsiteX117" fmla="*/ 397151 w 1423486"/>
              <a:gd name="connsiteY117" fmla="*/ 914400 h 934628"/>
              <a:gd name="connsiteX118" fmla="*/ 401914 w 1423486"/>
              <a:gd name="connsiteY118" fmla="*/ 895350 h 934628"/>
              <a:gd name="connsiteX119" fmla="*/ 406676 w 1423486"/>
              <a:gd name="connsiteY119" fmla="*/ 842963 h 934628"/>
              <a:gd name="connsiteX120" fmla="*/ 454301 w 1423486"/>
              <a:gd name="connsiteY120" fmla="*/ 823913 h 934628"/>
              <a:gd name="connsiteX121" fmla="*/ 468589 w 1423486"/>
              <a:gd name="connsiteY121" fmla="*/ 814388 h 934628"/>
              <a:gd name="connsiteX122" fmla="*/ 492401 w 1423486"/>
              <a:gd name="connsiteY122" fmla="*/ 809625 h 934628"/>
              <a:gd name="connsiteX123" fmla="*/ 516214 w 1423486"/>
              <a:gd name="connsiteY123" fmla="*/ 800100 h 934628"/>
              <a:gd name="connsiteX124" fmla="*/ 549551 w 1423486"/>
              <a:gd name="connsiteY124" fmla="*/ 804863 h 934628"/>
              <a:gd name="connsiteX125" fmla="*/ 587651 w 1423486"/>
              <a:gd name="connsiteY125" fmla="*/ 814388 h 934628"/>
              <a:gd name="connsiteX126" fmla="*/ 601939 w 1423486"/>
              <a:gd name="connsiteY126" fmla="*/ 819150 h 934628"/>
              <a:gd name="connsiteX127" fmla="*/ 606701 w 1423486"/>
              <a:gd name="connsiteY127" fmla="*/ 833438 h 934628"/>
              <a:gd name="connsiteX128" fmla="*/ 635276 w 1423486"/>
              <a:gd name="connsiteY128" fmla="*/ 828675 h 934628"/>
              <a:gd name="connsiteX129" fmla="*/ 678139 w 1423486"/>
              <a:gd name="connsiteY129" fmla="*/ 814388 h 934628"/>
              <a:gd name="connsiteX130" fmla="*/ 740051 w 1423486"/>
              <a:gd name="connsiteY130" fmla="*/ 804863 h 934628"/>
              <a:gd name="connsiteX131" fmla="*/ 754339 w 1423486"/>
              <a:gd name="connsiteY131" fmla="*/ 800100 h 934628"/>
              <a:gd name="connsiteX132" fmla="*/ 1049614 w 1423486"/>
              <a:gd name="connsiteY132" fmla="*/ 800100 h 934628"/>
              <a:gd name="connsiteX133" fmla="*/ 1068664 w 1423486"/>
              <a:gd name="connsiteY133" fmla="*/ 842963 h 934628"/>
              <a:gd name="connsiteX134" fmla="*/ 1082951 w 1423486"/>
              <a:gd name="connsiteY134" fmla="*/ 852488 h 934628"/>
              <a:gd name="connsiteX135" fmla="*/ 1102001 w 1423486"/>
              <a:gd name="connsiteY135" fmla="*/ 857250 h 934628"/>
              <a:gd name="connsiteX136" fmla="*/ 1149626 w 1423486"/>
              <a:gd name="connsiteY136" fmla="*/ 852488 h 934628"/>
              <a:gd name="connsiteX137" fmla="*/ 1178201 w 1423486"/>
              <a:gd name="connsiteY137" fmla="*/ 838200 h 934628"/>
              <a:gd name="connsiteX138" fmla="*/ 1192489 w 1423486"/>
              <a:gd name="connsiteY138" fmla="*/ 833438 h 934628"/>
              <a:gd name="connsiteX139" fmla="*/ 1202014 w 1423486"/>
              <a:gd name="connsiteY139" fmla="*/ 819150 h 934628"/>
              <a:gd name="connsiteX140" fmla="*/ 1211539 w 1423486"/>
              <a:gd name="connsiteY140" fmla="*/ 790575 h 934628"/>
              <a:gd name="connsiteX141" fmla="*/ 1225826 w 1423486"/>
              <a:gd name="connsiteY141" fmla="*/ 781050 h 934628"/>
              <a:gd name="connsiteX142" fmla="*/ 1263926 w 1423486"/>
              <a:gd name="connsiteY142" fmla="*/ 747713 h 934628"/>
              <a:gd name="connsiteX143" fmla="*/ 1278214 w 1423486"/>
              <a:gd name="connsiteY143" fmla="*/ 742950 h 934628"/>
              <a:gd name="connsiteX144" fmla="*/ 1321076 w 1423486"/>
              <a:gd name="connsiteY144" fmla="*/ 714375 h 934628"/>
              <a:gd name="connsiteX145" fmla="*/ 1335364 w 1423486"/>
              <a:gd name="connsiteY145" fmla="*/ 704850 h 934628"/>
              <a:gd name="connsiteX146" fmla="*/ 1349651 w 1423486"/>
              <a:gd name="connsiteY146" fmla="*/ 695325 h 934628"/>
              <a:gd name="connsiteX147" fmla="*/ 1378226 w 1423486"/>
              <a:gd name="connsiteY147" fmla="*/ 685800 h 934628"/>
              <a:gd name="connsiteX148" fmla="*/ 1397276 w 1423486"/>
              <a:gd name="connsiteY148" fmla="*/ 666750 h 934628"/>
              <a:gd name="connsiteX149" fmla="*/ 1411564 w 1423486"/>
              <a:gd name="connsiteY149" fmla="*/ 661988 h 934628"/>
              <a:gd name="connsiteX150" fmla="*/ 1411564 w 1423486"/>
              <a:gd name="connsiteY150" fmla="*/ 633413 h 93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423486" h="934628">
                <a:moveTo>
                  <a:pt x="1411564" y="633413"/>
                </a:moveTo>
                <a:cubicBezTo>
                  <a:pt x="1407595" y="611188"/>
                  <a:pt x="1423486" y="564370"/>
                  <a:pt x="1387751" y="528638"/>
                </a:cubicBezTo>
                <a:cubicBezTo>
                  <a:pt x="1374067" y="501270"/>
                  <a:pt x="1374524" y="510990"/>
                  <a:pt x="1382989" y="471488"/>
                </a:cubicBezTo>
                <a:cubicBezTo>
                  <a:pt x="1385093" y="461671"/>
                  <a:pt x="1392514" y="442913"/>
                  <a:pt x="1392514" y="442913"/>
                </a:cubicBezTo>
                <a:cubicBezTo>
                  <a:pt x="1387827" y="440570"/>
                  <a:pt x="1363663" y="429472"/>
                  <a:pt x="1359176" y="423863"/>
                </a:cubicBezTo>
                <a:cubicBezTo>
                  <a:pt x="1356040" y="419943"/>
                  <a:pt x="1356001" y="414338"/>
                  <a:pt x="1354414" y="409575"/>
                </a:cubicBezTo>
                <a:cubicBezTo>
                  <a:pt x="1356001" y="403225"/>
                  <a:pt x="1357378" y="396819"/>
                  <a:pt x="1359176" y="390525"/>
                </a:cubicBezTo>
                <a:cubicBezTo>
                  <a:pt x="1360555" y="385698"/>
                  <a:pt x="1365803" y="380899"/>
                  <a:pt x="1363939" y="376238"/>
                </a:cubicBezTo>
                <a:cubicBezTo>
                  <a:pt x="1361813" y="370923"/>
                  <a:pt x="1354882" y="369038"/>
                  <a:pt x="1349651" y="366713"/>
                </a:cubicBezTo>
                <a:cubicBezTo>
                  <a:pt x="1340476" y="362635"/>
                  <a:pt x="1321076" y="357188"/>
                  <a:pt x="1321076" y="357188"/>
                </a:cubicBezTo>
                <a:cubicBezTo>
                  <a:pt x="1316314" y="352425"/>
                  <a:pt x="1308423" y="349434"/>
                  <a:pt x="1306789" y="342900"/>
                </a:cubicBezTo>
                <a:cubicBezTo>
                  <a:pt x="1299319" y="313018"/>
                  <a:pt x="1317434" y="318808"/>
                  <a:pt x="1335364" y="314325"/>
                </a:cubicBezTo>
                <a:cubicBezTo>
                  <a:pt x="1346576" y="311522"/>
                  <a:pt x="1357589" y="307975"/>
                  <a:pt x="1368701" y="304800"/>
                </a:cubicBezTo>
                <a:cubicBezTo>
                  <a:pt x="1367114" y="279400"/>
                  <a:pt x="1366603" y="253910"/>
                  <a:pt x="1363939" y="228600"/>
                </a:cubicBezTo>
                <a:cubicBezTo>
                  <a:pt x="1363413" y="223608"/>
                  <a:pt x="1363666" y="216558"/>
                  <a:pt x="1359176" y="214313"/>
                </a:cubicBezTo>
                <a:cubicBezTo>
                  <a:pt x="1349136" y="209293"/>
                  <a:pt x="1336951" y="211138"/>
                  <a:pt x="1325839" y="209550"/>
                </a:cubicBezTo>
                <a:lnTo>
                  <a:pt x="1335364" y="180975"/>
                </a:lnTo>
                <a:lnTo>
                  <a:pt x="1340126" y="166688"/>
                </a:lnTo>
                <a:cubicBezTo>
                  <a:pt x="1326854" y="146779"/>
                  <a:pt x="1323573" y="137812"/>
                  <a:pt x="1306789" y="123825"/>
                </a:cubicBezTo>
                <a:cubicBezTo>
                  <a:pt x="1302392" y="120161"/>
                  <a:pt x="1296898" y="117964"/>
                  <a:pt x="1292501" y="114300"/>
                </a:cubicBezTo>
                <a:cubicBezTo>
                  <a:pt x="1279682" y="103617"/>
                  <a:pt x="1279131" y="97246"/>
                  <a:pt x="1263926" y="90488"/>
                </a:cubicBezTo>
                <a:cubicBezTo>
                  <a:pt x="1254751" y="86410"/>
                  <a:pt x="1244876" y="84138"/>
                  <a:pt x="1235351" y="80963"/>
                </a:cubicBezTo>
                <a:lnTo>
                  <a:pt x="1221064" y="76200"/>
                </a:lnTo>
                <a:lnTo>
                  <a:pt x="1206776" y="71438"/>
                </a:lnTo>
                <a:cubicBezTo>
                  <a:pt x="1202014" y="69851"/>
                  <a:pt x="1197412" y="67659"/>
                  <a:pt x="1192489" y="66675"/>
                </a:cubicBezTo>
                <a:cubicBezTo>
                  <a:pt x="1184551" y="65088"/>
                  <a:pt x="1176529" y="63876"/>
                  <a:pt x="1168676" y="61913"/>
                </a:cubicBezTo>
                <a:cubicBezTo>
                  <a:pt x="1163806" y="60695"/>
                  <a:pt x="1159289" y="58239"/>
                  <a:pt x="1154389" y="57150"/>
                </a:cubicBezTo>
                <a:cubicBezTo>
                  <a:pt x="1144963" y="55055"/>
                  <a:pt x="1135339" y="53975"/>
                  <a:pt x="1125814" y="52388"/>
                </a:cubicBezTo>
                <a:cubicBezTo>
                  <a:pt x="1122639" y="47625"/>
                  <a:pt x="1118849" y="43220"/>
                  <a:pt x="1116289" y="38100"/>
                </a:cubicBezTo>
                <a:cubicBezTo>
                  <a:pt x="1114044" y="33610"/>
                  <a:pt x="1115446" y="26949"/>
                  <a:pt x="1111526" y="23813"/>
                </a:cubicBezTo>
                <a:cubicBezTo>
                  <a:pt x="1106415" y="19724"/>
                  <a:pt x="1098826" y="20638"/>
                  <a:pt x="1092476" y="19050"/>
                </a:cubicBezTo>
                <a:cubicBezTo>
                  <a:pt x="1062199" y="31161"/>
                  <a:pt x="1057044" y="37402"/>
                  <a:pt x="1016276" y="23813"/>
                </a:cubicBezTo>
                <a:cubicBezTo>
                  <a:pt x="1011513" y="22225"/>
                  <a:pt x="1014650" y="13445"/>
                  <a:pt x="1011514" y="9525"/>
                </a:cubicBezTo>
                <a:cubicBezTo>
                  <a:pt x="1007938" y="5055"/>
                  <a:pt x="1001989" y="3175"/>
                  <a:pt x="997226" y="0"/>
                </a:cubicBezTo>
                <a:cubicBezTo>
                  <a:pt x="979065" y="2595"/>
                  <a:pt x="959886" y="1749"/>
                  <a:pt x="944839" y="14288"/>
                </a:cubicBezTo>
                <a:cubicBezTo>
                  <a:pt x="940442" y="17952"/>
                  <a:pt x="938489" y="23813"/>
                  <a:pt x="935314" y="28575"/>
                </a:cubicBezTo>
                <a:cubicBezTo>
                  <a:pt x="961404" y="67712"/>
                  <a:pt x="917573" y="9864"/>
                  <a:pt x="987701" y="47625"/>
                </a:cubicBezTo>
                <a:cubicBezTo>
                  <a:pt x="997780" y="53052"/>
                  <a:pt x="1006751" y="76200"/>
                  <a:pt x="1006751" y="76200"/>
                </a:cubicBezTo>
                <a:cubicBezTo>
                  <a:pt x="1005164" y="80963"/>
                  <a:pt x="1006348" y="87997"/>
                  <a:pt x="1001989" y="90488"/>
                </a:cubicBezTo>
                <a:cubicBezTo>
                  <a:pt x="993605" y="95279"/>
                  <a:pt x="982840" y="93155"/>
                  <a:pt x="973414" y="95250"/>
                </a:cubicBezTo>
                <a:cubicBezTo>
                  <a:pt x="951866" y="100038"/>
                  <a:pt x="965390" y="99263"/>
                  <a:pt x="944839" y="109538"/>
                </a:cubicBezTo>
                <a:cubicBezTo>
                  <a:pt x="940349" y="111783"/>
                  <a:pt x="935314" y="112713"/>
                  <a:pt x="930551" y="114300"/>
                </a:cubicBezTo>
                <a:cubicBezTo>
                  <a:pt x="889608" y="141596"/>
                  <a:pt x="941410" y="108870"/>
                  <a:pt x="901976" y="128588"/>
                </a:cubicBezTo>
                <a:cubicBezTo>
                  <a:pt x="869089" y="145032"/>
                  <a:pt x="908284" y="132965"/>
                  <a:pt x="868639" y="142875"/>
                </a:cubicBezTo>
                <a:cubicBezTo>
                  <a:pt x="851039" y="169276"/>
                  <a:pt x="869184" y="148393"/>
                  <a:pt x="844826" y="161925"/>
                </a:cubicBezTo>
                <a:cubicBezTo>
                  <a:pt x="834819" y="167484"/>
                  <a:pt x="825776" y="174625"/>
                  <a:pt x="816251" y="180975"/>
                </a:cubicBezTo>
                <a:cubicBezTo>
                  <a:pt x="811489" y="184150"/>
                  <a:pt x="807394" y="188690"/>
                  <a:pt x="801964" y="190500"/>
                </a:cubicBezTo>
                <a:lnTo>
                  <a:pt x="787676" y="195263"/>
                </a:lnTo>
                <a:cubicBezTo>
                  <a:pt x="784501" y="200025"/>
                  <a:pt x="780476" y="204320"/>
                  <a:pt x="778151" y="209550"/>
                </a:cubicBezTo>
                <a:cubicBezTo>
                  <a:pt x="774073" y="218725"/>
                  <a:pt x="776980" y="232556"/>
                  <a:pt x="768626" y="238125"/>
                </a:cubicBezTo>
                <a:cubicBezTo>
                  <a:pt x="763864" y="241300"/>
                  <a:pt x="759569" y="245325"/>
                  <a:pt x="754339" y="247650"/>
                </a:cubicBezTo>
                <a:cubicBezTo>
                  <a:pt x="745164" y="251728"/>
                  <a:pt x="725764" y="257175"/>
                  <a:pt x="725764" y="257175"/>
                </a:cubicBezTo>
                <a:cubicBezTo>
                  <a:pt x="721001" y="260350"/>
                  <a:pt x="715523" y="262653"/>
                  <a:pt x="711476" y="266700"/>
                </a:cubicBezTo>
                <a:cubicBezTo>
                  <a:pt x="707429" y="270747"/>
                  <a:pt x="705615" y="276591"/>
                  <a:pt x="701951" y="280988"/>
                </a:cubicBezTo>
                <a:cubicBezTo>
                  <a:pt x="697639" y="286162"/>
                  <a:pt x="692426" y="290513"/>
                  <a:pt x="687664" y="295275"/>
                </a:cubicBezTo>
                <a:cubicBezTo>
                  <a:pt x="686076" y="300038"/>
                  <a:pt x="686451" y="306013"/>
                  <a:pt x="682901" y="309563"/>
                </a:cubicBezTo>
                <a:cubicBezTo>
                  <a:pt x="679351" y="313113"/>
                  <a:pt x="673634" y="314325"/>
                  <a:pt x="668614" y="314325"/>
                </a:cubicBezTo>
                <a:cubicBezTo>
                  <a:pt x="654238" y="314325"/>
                  <a:pt x="640039" y="311150"/>
                  <a:pt x="625751" y="309563"/>
                </a:cubicBezTo>
                <a:cubicBezTo>
                  <a:pt x="620989" y="307975"/>
                  <a:pt x="615954" y="307045"/>
                  <a:pt x="611464" y="304800"/>
                </a:cubicBezTo>
                <a:cubicBezTo>
                  <a:pt x="606344" y="302240"/>
                  <a:pt x="602729" y="296663"/>
                  <a:pt x="597176" y="295275"/>
                </a:cubicBezTo>
                <a:cubicBezTo>
                  <a:pt x="583230" y="291789"/>
                  <a:pt x="568601" y="292100"/>
                  <a:pt x="554314" y="290513"/>
                </a:cubicBezTo>
                <a:cubicBezTo>
                  <a:pt x="549551" y="288925"/>
                  <a:pt x="542271" y="290240"/>
                  <a:pt x="540026" y="285750"/>
                </a:cubicBezTo>
                <a:cubicBezTo>
                  <a:pt x="537781" y="281260"/>
                  <a:pt x="544789" y="276483"/>
                  <a:pt x="544789" y="271463"/>
                </a:cubicBezTo>
                <a:cubicBezTo>
                  <a:pt x="544789" y="258664"/>
                  <a:pt x="545224" y="245059"/>
                  <a:pt x="540026" y="233363"/>
                </a:cubicBezTo>
                <a:cubicBezTo>
                  <a:pt x="537987" y="228776"/>
                  <a:pt x="530609" y="229818"/>
                  <a:pt x="525739" y="228600"/>
                </a:cubicBezTo>
                <a:cubicBezTo>
                  <a:pt x="517886" y="226637"/>
                  <a:pt x="509828" y="225594"/>
                  <a:pt x="501926" y="223838"/>
                </a:cubicBezTo>
                <a:cubicBezTo>
                  <a:pt x="495536" y="222418"/>
                  <a:pt x="489226" y="220663"/>
                  <a:pt x="482876" y="219075"/>
                </a:cubicBezTo>
                <a:cubicBezTo>
                  <a:pt x="474939" y="220663"/>
                  <a:pt x="463921" y="217362"/>
                  <a:pt x="459064" y="223838"/>
                </a:cubicBezTo>
                <a:cubicBezTo>
                  <a:pt x="452329" y="232818"/>
                  <a:pt x="456502" y="246168"/>
                  <a:pt x="454301" y="257175"/>
                </a:cubicBezTo>
                <a:cubicBezTo>
                  <a:pt x="451484" y="271262"/>
                  <a:pt x="448043" y="273707"/>
                  <a:pt x="440014" y="285750"/>
                </a:cubicBezTo>
                <a:cubicBezTo>
                  <a:pt x="438426" y="295275"/>
                  <a:pt x="440042" y="305941"/>
                  <a:pt x="435251" y="314325"/>
                </a:cubicBezTo>
                <a:cubicBezTo>
                  <a:pt x="432760" y="318684"/>
                  <a:pt x="425984" y="319088"/>
                  <a:pt x="420964" y="319088"/>
                </a:cubicBezTo>
                <a:cubicBezTo>
                  <a:pt x="406445" y="319088"/>
                  <a:pt x="396015" y="313320"/>
                  <a:pt x="382864" y="309563"/>
                </a:cubicBezTo>
                <a:cubicBezTo>
                  <a:pt x="340995" y="297600"/>
                  <a:pt x="383790" y="311458"/>
                  <a:pt x="349526" y="300038"/>
                </a:cubicBezTo>
                <a:cubicBezTo>
                  <a:pt x="346351" y="295275"/>
                  <a:pt x="345316" y="287876"/>
                  <a:pt x="340001" y="285750"/>
                </a:cubicBezTo>
                <a:cubicBezTo>
                  <a:pt x="328118" y="280997"/>
                  <a:pt x="314318" y="284092"/>
                  <a:pt x="301901" y="280988"/>
                </a:cubicBezTo>
                <a:cubicBezTo>
                  <a:pt x="295013" y="279266"/>
                  <a:pt x="289201" y="274638"/>
                  <a:pt x="282851" y="271463"/>
                </a:cubicBezTo>
                <a:cubicBezTo>
                  <a:pt x="273326" y="273050"/>
                  <a:pt x="263437" y="273171"/>
                  <a:pt x="254276" y="276225"/>
                </a:cubicBezTo>
                <a:cubicBezTo>
                  <a:pt x="248846" y="278035"/>
                  <a:pt x="245108" y="283190"/>
                  <a:pt x="239989" y="285750"/>
                </a:cubicBezTo>
                <a:cubicBezTo>
                  <a:pt x="235499" y="287995"/>
                  <a:pt x="230464" y="288925"/>
                  <a:pt x="225701" y="290513"/>
                </a:cubicBezTo>
                <a:cubicBezTo>
                  <a:pt x="222526" y="295275"/>
                  <a:pt x="218736" y="299681"/>
                  <a:pt x="216176" y="304800"/>
                </a:cubicBezTo>
                <a:cubicBezTo>
                  <a:pt x="213931" y="309290"/>
                  <a:pt x="214199" y="314911"/>
                  <a:pt x="211414" y="319088"/>
                </a:cubicBezTo>
                <a:cubicBezTo>
                  <a:pt x="207678" y="324692"/>
                  <a:pt x="201438" y="328201"/>
                  <a:pt x="197126" y="333375"/>
                </a:cubicBezTo>
                <a:cubicBezTo>
                  <a:pt x="193462" y="337772"/>
                  <a:pt x="192071" y="344087"/>
                  <a:pt x="187601" y="347663"/>
                </a:cubicBezTo>
                <a:cubicBezTo>
                  <a:pt x="183681" y="350799"/>
                  <a:pt x="178076" y="350838"/>
                  <a:pt x="173314" y="352425"/>
                </a:cubicBezTo>
                <a:cubicBezTo>
                  <a:pt x="160176" y="350783"/>
                  <a:pt x="135611" y="350243"/>
                  <a:pt x="120926" y="342900"/>
                </a:cubicBezTo>
                <a:cubicBezTo>
                  <a:pt x="115807" y="340340"/>
                  <a:pt x="111401" y="336550"/>
                  <a:pt x="106639" y="333375"/>
                </a:cubicBezTo>
                <a:cubicBezTo>
                  <a:pt x="73301" y="334963"/>
                  <a:pt x="39463" y="332168"/>
                  <a:pt x="6626" y="338138"/>
                </a:cubicBezTo>
                <a:cubicBezTo>
                  <a:pt x="1687" y="339036"/>
                  <a:pt x="0" y="347764"/>
                  <a:pt x="1864" y="352425"/>
                </a:cubicBezTo>
                <a:cubicBezTo>
                  <a:pt x="4705" y="359527"/>
                  <a:pt x="24425" y="364708"/>
                  <a:pt x="30439" y="366713"/>
                </a:cubicBezTo>
                <a:cubicBezTo>
                  <a:pt x="36789" y="376238"/>
                  <a:pt x="39964" y="388938"/>
                  <a:pt x="49489" y="395288"/>
                </a:cubicBezTo>
                <a:cubicBezTo>
                  <a:pt x="63535" y="404652"/>
                  <a:pt x="66607" y="405351"/>
                  <a:pt x="78064" y="419100"/>
                </a:cubicBezTo>
                <a:cubicBezTo>
                  <a:pt x="81728" y="423497"/>
                  <a:pt x="84414" y="428625"/>
                  <a:pt x="87589" y="433388"/>
                </a:cubicBezTo>
                <a:cubicBezTo>
                  <a:pt x="91619" y="445479"/>
                  <a:pt x="99490" y="473272"/>
                  <a:pt x="111401" y="476250"/>
                </a:cubicBezTo>
                <a:cubicBezTo>
                  <a:pt x="117751" y="477838"/>
                  <a:pt x="124322" y="478715"/>
                  <a:pt x="130451" y="481013"/>
                </a:cubicBezTo>
                <a:cubicBezTo>
                  <a:pt x="137098" y="483506"/>
                  <a:pt x="142975" y="487741"/>
                  <a:pt x="149501" y="490538"/>
                </a:cubicBezTo>
                <a:cubicBezTo>
                  <a:pt x="154115" y="492515"/>
                  <a:pt x="159026" y="493713"/>
                  <a:pt x="163789" y="495300"/>
                </a:cubicBezTo>
                <a:cubicBezTo>
                  <a:pt x="168551" y="501650"/>
                  <a:pt x="173463" y="507891"/>
                  <a:pt x="178076" y="514350"/>
                </a:cubicBezTo>
                <a:cubicBezTo>
                  <a:pt x="181403" y="519008"/>
                  <a:pt x="186969" y="522949"/>
                  <a:pt x="187601" y="528638"/>
                </a:cubicBezTo>
                <a:cubicBezTo>
                  <a:pt x="188667" y="538235"/>
                  <a:pt x="183967" y="547623"/>
                  <a:pt x="182839" y="557213"/>
                </a:cubicBezTo>
                <a:cubicBezTo>
                  <a:pt x="180790" y="574627"/>
                  <a:pt x="183233" y="592841"/>
                  <a:pt x="178076" y="609600"/>
                </a:cubicBezTo>
                <a:cubicBezTo>
                  <a:pt x="176393" y="615071"/>
                  <a:pt x="169148" y="617115"/>
                  <a:pt x="163789" y="619125"/>
                </a:cubicBezTo>
                <a:cubicBezTo>
                  <a:pt x="156210" y="621967"/>
                  <a:pt x="147878" y="622132"/>
                  <a:pt x="139976" y="623888"/>
                </a:cubicBezTo>
                <a:cubicBezTo>
                  <a:pt x="133586" y="625308"/>
                  <a:pt x="127276" y="627063"/>
                  <a:pt x="120926" y="628650"/>
                </a:cubicBezTo>
                <a:cubicBezTo>
                  <a:pt x="109869" y="650764"/>
                  <a:pt x="104881" y="651703"/>
                  <a:pt x="116164" y="681038"/>
                </a:cubicBezTo>
                <a:cubicBezTo>
                  <a:pt x="120274" y="691723"/>
                  <a:pt x="135214" y="709613"/>
                  <a:pt x="135214" y="709613"/>
                </a:cubicBezTo>
                <a:cubicBezTo>
                  <a:pt x="136741" y="715723"/>
                  <a:pt x="141320" y="736113"/>
                  <a:pt x="144739" y="742950"/>
                </a:cubicBezTo>
                <a:cubicBezTo>
                  <a:pt x="147299" y="748070"/>
                  <a:pt x="151089" y="752475"/>
                  <a:pt x="154264" y="757238"/>
                </a:cubicBezTo>
                <a:lnTo>
                  <a:pt x="163789" y="785813"/>
                </a:lnTo>
                <a:cubicBezTo>
                  <a:pt x="165376" y="790575"/>
                  <a:pt x="165767" y="795923"/>
                  <a:pt x="168551" y="800100"/>
                </a:cubicBezTo>
                <a:cubicBezTo>
                  <a:pt x="183646" y="822743"/>
                  <a:pt x="176265" y="808956"/>
                  <a:pt x="187601" y="842963"/>
                </a:cubicBezTo>
                <a:cubicBezTo>
                  <a:pt x="189189" y="847725"/>
                  <a:pt x="187394" y="856540"/>
                  <a:pt x="192364" y="857250"/>
                </a:cubicBezTo>
                <a:lnTo>
                  <a:pt x="225701" y="862013"/>
                </a:lnTo>
                <a:cubicBezTo>
                  <a:pt x="259039" y="873126"/>
                  <a:pt x="244751" y="874713"/>
                  <a:pt x="268564" y="866775"/>
                </a:cubicBezTo>
                <a:cubicBezTo>
                  <a:pt x="282851" y="868363"/>
                  <a:pt x="297246" y="869175"/>
                  <a:pt x="311426" y="871538"/>
                </a:cubicBezTo>
                <a:cubicBezTo>
                  <a:pt x="316378" y="872363"/>
                  <a:pt x="322796" y="872215"/>
                  <a:pt x="325714" y="876300"/>
                </a:cubicBezTo>
                <a:cubicBezTo>
                  <a:pt x="367378" y="934628"/>
                  <a:pt x="303783" y="881282"/>
                  <a:pt x="354289" y="919163"/>
                </a:cubicBezTo>
                <a:cubicBezTo>
                  <a:pt x="368576" y="917575"/>
                  <a:pt x="384293" y="920829"/>
                  <a:pt x="397151" y="914400"/>
                </a:cubicBezTo>
                <a:cubicBezTo>
                  <a:pt x="403005" y="911473"/>
                  <a:pt x="401049" y="901838"/>
                  <a:pt x="401914" y="895350"/>
                </a:cubicBezTo>
                <a:cubicBezTo>
                  <a:pt x="404231" y="877969"/>
                  <a:pt x="401859" y="859823"/>
                  <a:pt x="406676" y="842963"/>
                </a:cubicBezTo>
                <a:cubicBezTo>
                  <a:pt x="412351" y="823102"/>
                  <a:pt x="441879" y="825687"/>
                  <a:pt x="454301" y="823913"/>
                </a:cubicBezTo>
                <a:cubicBezTo>
                  <a:pt x="459064" y="820738"/>
                  <a:pt x="463230" y="816398"/>
                  <a:pt x="468589" y="814388"/>
                </a:cubicBezTo>
                <a:cubicBezTo>
                  <a:pt x="476168" y="811546"/>
                  <a:pt x="484648" y="811951"/>
                  <a:pt x="492401" y="809625"/>
                </a:cubicBezTo>
                <a:cubicBezTo>
                  <a:pt x="500590" y="807168"/>
                  <a:pt x="508276" y="803275"/>
                  <a:pt x="516214" y="800100"/>
                </a:cubicBezTo>
                <a:cubicBezTo>
                  <a:pt x="527326" y="801688"/>
                  <a:pt x="539293" y="800304"/>
                  <a:pt x="549551" y="804863"/>
                </a:cubicBezTo>
                <a:cubicBezTo>
                  <a:pt x="590136" y="822901"/>
                  <a:pt x="510066" y="827317"/>
                  <a:pt x="587651" y="814388"/>
                </a:cubicBezTo>
                <a:cubicBezTo>
                  <a:pt x="592414" y="815975"/>
                  <a:pt x="598389" y="815600"/>
                  <a:pt x="601939" y="819150"/>
                </a:cubicBezTo>
                <a:cubicBezTo>
                  <a:pt x="605489" y="822700"/>
                  <a:pt x="601874" y="832059"/>
                  <a:pt x="606701" y="833438"/>
                </a:cubicBezTo>
                <a:cubicBezTo>
                  <a:pt x="615986" y="836091"/>
                  <a:pt x="625807" y="830569"/>
                  <a:pt x="635276" y="828675"/>
                </a:cubicBezTo>
                <a:cubicBezTo>
                  <a:pt x="671835" y="821363"/>
                  <a:pt x="636213" y="826966"/>
                  <a:pt x="678139" y="814388"/>
                </a:cubicBezTo>
                <a:cubicBezTo>
                  <a:pt x="693729" y="809711"/>
                  <a:pt x="726764" y="806524"/>
                  <a:pt x="740051" y="804863"/>
                </a:cubicBezTo>
                <a:cubicBezTo>
                  <a:pt x="744814" y="803275"/>
                  <a:pt x="749332" y="800471"/>
                  <a:pt x="754339" y="800100"/>
                </a:cubicBezTo>
                <a:cubicBezTo>
                  <a:pt x="872562" y="791343"/>
                  <a:pt x="919726" y="796682"/>
                  <a:pt x="1049614" y="800100"/>
                </a:cubicBezTo>
                <a:cubicBezTo>
                  <a:pt x="1054330" y="814247"/>
                  <a:pt x="1057344" y="831642"/>
                  <a:pt x="1068664" y="842963"/>
                </a:cubicBezTo>
                <a:cubicBezTo>
                  <a:pt x="1072711" y="847010"/>
                  <a:pt x="1077690" y="850233"/>
                  <a:pt x="1082951" y="852488"/>
                </a:cubicBezTo>
                <a:cubicBezTo>
                  <a:pt x="1088967" y="855066"/>
                  <a:pt x="1095651" y="855663"/>
                  <a:pt x="1102001" y="857250"/>
                </a:cubicBezTo>
                <a:cubicBezTo>
                  <a:pt x="1117876" y="855663"/>
                  <a:pt x="1133857" y="854914"/>
                  <a:pt x="1149626" y="852488"/>
                </a:cubicBezTo>
                <a:cubicBezTo>
                  <a:pt x="1166918" y="849828"/>
                  <a:pt x="1162503" y="846049"/>
                  <a:pt x="1178201" y="838200"/>
                </a:cubicBezTo>
                <a:cubicBezTo>
                  <a:pt x="1182691" y="835955"/>
                  <a:pt x="1187726" y="835025"/>
                  <a:pt x="1192489" y="833438"/>
                </a:cubicBezTo>
                <a:cubicBezTo>
                  <a:pt x="1195664" y="828675"/>
                  <a:pt x="1199689" y="824381"/>
                  <a:pt x="1202014" y="819150"/>
                </a:cubicBezTo>
                <a:cubicBezTo>
                  <a:pt x="1206092" y="809975"/>
                  <a:pt x="1203185" y="796144"/>
                  <a:pt x="1211539" y="790575"/>
                </a:cubicBezTo>
                <a:lnTo>
                  <a:pt x="1225826" y="781050"/>
                </a:lnTo>
                <a:cubicBezTo>
                  <a:pt x="1236939" y="764381"/>
                  <a:pt x="1240114" y="755651"/>
                  <a:pt x="1263926" y="747713"/>
                </a:cubicBezTo>
                <a:cubicBezTo>
                  <a:pt x="1268689" y="746125"/>
                  <a:pt x="1273825" y="745388"/>
                  <a:pt x="1278214" y="742950"/>
                </a:cubicBezTo>
                <a:cubicBezTo>
                  <a:pt x="1278224" y="742944"/>
                  <a:pt x="1313927" y="719141"/>
                  <a:pt x="1321076" y="714375"/>
                </a:cubicBezTo>
                <a:lnTo>
                  <a:pt x="1335364" y="704850"/>
                </a:lnTo>
                <a:cubicBezTo>
                  <a:pt x="1340126" y="701675"/>
                  <a:pt x="1344221" y="697135"/>
                  <a:pt x="1349651" y="695325"/>
                </a:cubicBezTo>
                <a:lnTo>
                  <a:pt x="1378226" y="685800"/>
                </a:lnTo>
                <a:cubicBezTo>
                  <a:pt x="1384576" y="679450"/>
                  <a:pt x="1389968" y="671970"/>
                  <a:pt x="1397276" y="666750"/>
                </a:cubicBezTo>
                <a:cubicBezTo>
                  <a:pt x="1401361" y="663832"/>
                  <a:pt x="1407387" y="664773"/>
                  <a:pt x="1411564" y="661988"/>
                </a:cubicBezTo>
                <a:cubicBezTo>
                  <a:pt x="1417168" y="658252"/>
                  <a:pt x="1415533" y="655638"/>
                  <a:pt x="1411564" y="633413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4457705" y="3709993"/>
            <a:ext cx="881063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Чистополь</a:t>
            </a:r>
          </a:p>
        </p:txBody>
      </p:sp>
      <p:sp>
        <p:nvSpPr>
          <p:cNvPr id="303" name="Прямоугольник 302"/>
          <p:cNvSpPr/>
          <p:nvPr/>
        </p:nvSpPr>
        <p:spPr>
          <a:xfrm>
            <a:off x="3643313" y="3849693"/>
            <a:ext cx="881062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Алексеевск</a:t>
            </a:r>
          </a:p>
        </p:txBody>
      </p:sp>
      <p:sp>
        <p:nvSpPr>
          <p:cNvPr id="304" name="Прямоугольник 303"/>
          <p:cNvSpPr/>
          <p:nvPr/>
        </p:nvSpPr>
        <p:spPr>
          <a:xfrm>
            <a:off x="3902080" y="3208338"/>
            <a:ext cx="1273175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Рыбная Слобода</a:t>
            </a:r>
          </a:p>
        </p:txBody>
      </p:sp>
      <p:sp>
        <p:nvSpPr>
          <p:cNvPr id="305" name="Полилиния 304"/>
          <p:cNvSpPr/>
          <p:nvPr/>
        </p:nvSpPr>
        <p:spPr>
          <a:xfrm>
            <a:off x="7080653" y="3528296"/>
            <a:ext cx="781936" cy="1010958"/>
          </a:xfrm>
          <a:custGeom>
            <a:avLst/>
            <a:gdLst>
              <a:gd name="connsiteX0" fmla="*/ 466688 w 759581"/>
              <a:gd name="connsiteY0" fmla="*/ 1052757 h 1053551"/>
              <a:gd name="connsiteX1" fmla="*/ 454781 w 759581"/>
              <a:gd name="connsiteY1" fmla="*/ 1050376 h 1053551"/>
              <a:gd name="connsiteX2" fmla="*/ 447638 w 759581"/>
              <a:gd name="connsiteY2" fmla="*/ 1047995 h 1053551"/>
              <a:gd name="connsiteX3" fmla="*/ 430969 w 759581"/>
              <a:gd name="connsiteY3" fmla="*/ 1045613 h 1053551"/>
              <a:gd name="connsiteX4" fmla="*/ 416681 w 759581"/>
              <a:gd name="connsiteY4" fmla="*/ 1040851 h 1053551"/>
              <a:gd name="connsiteX5" fmla="*/ 378581 w 759581"/>
              <a:gd name="connsiteY5" fmla="*/ 1033707 h 1053551"/>
              <a:gd name="connsiteX6" fmla="*/ 350006 w 759581"/>
              <a:gd name="connsiteY6" fmla="*/ 1031326 h 1053551"/>
              <a:gd name="connsiteX7" fmla="*/ 342863 w 759581"/>
              <a:gd name="connsiteY7" fmla="*/ 1028945 h 1053551"/>
              <a:gd name="connsiteX8" fmla="*/ 335719 w 759581"/>
              <a:gd name="connsiteY8" fmla="*/ 1000370 h 1053551"/>
              <a:gd name="connsiteX9" fmla="*/ 316669 w 759581"/>
              <a:gd name="connsiteY9" fmla="*/ 981320 h 1053551"/>
              <a:gd name="connsiteX10" fmla="*/ 309525 w 759581"/>
              <a:gd name="connsiteY10" fmla="*/ 976557 h 1053551"/>
              <a:gd name="connsiteX11" fmla="*/ 304763 w 759581"/>
              <a:gd name="connsiteY11" fmla="*/ 969413 h 1053551"/>
              <a:gd name="connsiteX12" fmla="*/ 302381 w 759581"/>
              <a:gd name="connsiteY12" fmla="*/ 957507 h 1053551"/>
              <a:gd name="connsiteX13" fmla="*/ 292856 w 759581"/>
              <a:gd name="connsiteY13" fmla="*/ 936076 h 1053551"/>
              <a:gd name="connsiteX14" fmla="*/ 285713 w 759581"/>
              <a:gd name="connsiteY14" fmla="*/ 917026 h 1053551"/>
              <a:gd name="connsiteX15" fmla="*/ 280950 w 759581"/>
              <a:gd name="connsiteY15" fmla="*/ 900357 h 1053551"/>
              <a:gd name="connsiteX16" fmla="*/ 273806 w 759581"/>
              <a:gd name="connsiteY16" fmla="*/ 893213 h 1053551"/>
              <a:gd name="connsiteX17" fmla="*/ 245231 w 759581"/>
              <a:gd name="connsiteY17" fmla="*/ 895595 h 1053551"/>
              <a:gd name="connsiteX18" fmla="*/ 238088 w 759581"/>
              <a:gd name="connsiteY18" fmla="*/ 909882 h 1053551"/>
              <a:gd name="connsiteX19" fmla="*/ 221419 w 759581"/>
              <a:gd name="connsiteY19" fmla="*/ 921788 h 1053551"/>
              <a:gd name="connsiteX20" fmla="*/ 214275 w 759581"/>
              <a:gd name="connsiteY20" fmla="*/ 926551 h 1053551"/>
              <a:gd name="connsiteX21" fmla="*/ 199988 w 759581"/>
              <a:gd name="connsiteY21" fmla="*/ 921788 h 1053551"/>
              <a:gd name="connsiteX22" fmla="*/ 192844 w 759581"/>
              <a:gd name="connsiteY22" fmla="*/ 917026 h 1053551"/>
              <a:gd name="connsiteX23" fmla="*/ 169031 w 759581"/>
              <a:gd name="connsiteY23" fmla="*/ 909882 h 1053551"/>
              <a:gd name="connsiteX24" fmla="*/ 157125 w 759581"/>
              <a:gd name="connsiteY24" fmla="*/ 905120 h 1053551"/>
              <a:gd name="connsiteX25" fmla="*/ 147600 w 759581"/>
              <a:gd name="connsiteY25" fmla="*/ 902738 h 1053551"/>
              <a:gd name="connsiteX26" fmla="*/ 123788 w 759581"/>
              <a:gd name="connsiteY26" fmla="*/ 895595 h 1053551"/>
              <a:gd name="connsiteX27" fmla="*/ 116644 w 759581"/>
              <a:gd name="connsiteY27" fmla="*/ 888451 h 1053551"/>
              <a:gd name="connsiteX28" fmla="*/ 114263 w 759581"/>
              <a:gd name="connsiteY28" fmla="*/ 881307 h 1053551"/>
              <a:gd name="connsiteX29" fmla="*/ 109500 w 759581"/>
              <a:gd name="connsiteY29" fmla="*/ 874163 h 1053551"/>
              <a:gd name="connsiteX30" fmla="*/ 104738 w 759581"/>
              <a:gd name="connsiteY30" fmla="*/ 859876 h 1053551"/>
              <a:gd name="connsiteX31" fmla="*/ 88069 w 759581"/>
              <a:gd name="connsiteY31" fmla="*/ 855113 h 1053551"/>
              <a:gd name="connsiteX32" fmla="*/ 80925 w 759581"/>
              <a:gd name="connsiteY32" fmla="*/ 850351 h 1053551"/>
              <a:gd name="connsiteX33" fmla="*/ 78544 w 759581"/>
              <a:gd name="connsiteY33" fmla="*/ 843207 h 1053551"/>
              <a:gd name="connsiteX34" fmla="*/ 66638 w 759581"/>
              <a:gd name="connsiteY34" fmla="*/ 826538 h 1053551"/>
              <a:gd name="connsiteX35" fmla="*/ 61875 w 759581"/>
              <a:gd name="connsiteY35" fmla="*/ 812251 h 1053551"/>
              <a:gd name="connsiteX36" fmla="*/ 54731 w 759581"/>
              <a:gd name="connsiteY36" fmla="*/ 797963 h 1053551"/>
              <a:gd name="connsiteX37" fmla="*/ 52350 w 759581"/>
              <a:gd name="connsiteY37" fmla="*/ 733670 h 1053551"/>
              <a:gd name="connsiteX38" fmla="*/ 47588 w 759581"/>
              <a:gd name="connsiteY38" fmla="*/ 724145 h 1053551"/>
              <a:gd name="connsiteX39" fmla="*/ 59494 w 759581"/>
              <a:gd name="connsiteY39" fmla="*/ 714620 h 1053551"/>
              <a:gd name="connsiteX40" fmla="*/ 69019 w 759581"/>
              <a:gd name="connsiteY40" fmla="*/ 709857 h 1053551"/>
              <a:gd name="connsiteX41" fmla="*/ 76163 w 759581"/>
              <a:gd name="connsiteY41" fmla="*/ 695570 h 1053551"/>
              <a:gd name="connsiteX42" fmla="*/ 80925 w 759581"/>
              <a:gd name="connsiteY42" fmla="*/ 674138 h 1053551"/>
              <a:gd name="connsiteX43" fmla="*/ 83306 w 759581"/>
              <a:gd name="connsiteY43" fmla="*/ 666995 h 1053551"/>
              <a:gd name="connsiteX44" fmla="*/ 90450 w 759581"/>
              <a:gd name="connsiteY44" fmla="*/ 614607 h 1053551"/>
              <a:gd name="connsiteX45" fmla="*/ 95213 w 759581"/>
              <a:gd name="connsiteY45" fmla="*/ 588413 h 1053551"/>
              <a:gd name="connsiteX46" fmla="*/ 88069 w 759581"/>
              <a:gd name="connsiteY46" fmla="*/ 562220 h 1053551"/>
              <a:gd name="connsiteX47" fmla="*/ 83306 w 759581"/>
              <a:gd name="connsiteY47" fmla="*/ 545551 h 1053551"/>
              <a:gd name="connsiteX48" fmla="*/ 73781 w 759581"/>
              <a:gd name="connsiteY48" fmla="*/ 531263 h 1053551"/>
              <a:gd name="connsiteX49" fmla="*/ 69019 w 759581"/>
              <a:gd name="connsiteY49" fmla="*/ 514595 h 1053551"/>
              <a:gd name="connsiteX50" fmla="*/ 59494 w 759581"/>
              <a:gd name="connsiteY50" fmla="*/ 500307 h 1053551"/>
              <a:gd name="connsiteX51" fmla="*/ 54731 w 759581"/>
              <a:gd name="connsiteY51" fmla="*/ 493163 h 1053551"/>
              <a:gd name="connsiteX52" fmla="*/ 45206 w 759581"/>
              <a:gd name="connsiteY52" fmla="*/ 481257 h 1053551"/>
              <a:gd name="connsiteX53" fmla="*/ 33300 w 759581"/>
              <a:gd name="connsiteY53" fmla="*/ 469351 h 1053551"/>
              <a:gd name="connsiteX54" fmla="*/ 21394 w 759581"/>
              <a:gd name="connsiteY54" fmla="*/ 452682 h 1053551"/>
              <a:gd name="connsiteX55" fmla="*/ 19013 w 759581"/>
              <a:gd name="connsiteY55" fmla="*/ 445538 h 1053551"/>
              <a:gd name="connsiteX56" fmla="*/ 11869 w 759581"/>
              <a:gd name="connsiteY56" fmla="*/ 438395 h 1053551"/>
              <a:gd name="connsiteX57" fmla="*/ 7106 w 759581"/>
              <a:gd name="connsiteY57" fmla="*/ 431251 h 1053551"/>
              <a:gd name="connsiteX58" fmla="*/ 14250 w 759581"/>
              <a:gd name="connsiteY58" fmla="*/ 371720 h 1053551"/>
              <a:gd name="connsiteX59" fmla="*/ 21394 w 759581"/>
              <a:gd name="connsiteY59" fmla="*/ 364576 h 1053551"/>
              <a:gd name="connsiteX60" fmla="*/ 30919 w 759581"/>
              <a:gd name="connsiteY60" fmla="*/ 350288 h 1053551"/>
              <a:gd name="connsiteX61" fmla="*/ 35681 w 759581"/>
              <a:gd name="connsiteY61" fmla="*/ 340763 h 1053551"/>
              <a:gd name="connsiteX62" fmla="*/ 40444 w 759581"/>
              <a:gd name="connsiteY62" fmla="*/ 333620 h 1053551"/>
              <a:gd name="connsiteX63" fmla="*/ 45206 w 759581"/>
              <a:gd name="connsiteY63" fmla="*/ 278851 h 1053551"/>
              <a:gd name="connsiteX64" fmla="*/ 47588 w 759581"/>
              <a:gd name="connsiteY64" fmla="*/ 271707 h 1053551"/>
              <a:gd name="connsiteX65" fmla="*/ 54731 w 759581"/>
              <a:gd name="connsiteY65" fmla="*/ 264563 h 1053551"/>
              <a:gd name="connsiteX66" fmla="*/ 59494 w 759581"/>
              <a:gd name="connsiteY66" fmla="*/ 257420 h 1053551"/>
              <a:gd name="connsiteX67" fmla="*/ 73781 w 759581"/>
              <a:gd name="connsiteY67" fmla="*/ 247895 h 1053551"/>
              <a:gd name="connsiteX68" fmla="*/ 85688 w 759581"/>
              <a:gd name="connsiteY68" fmla="*/ 233607 h 1053551"/>
              <a:gd name="connsiteX69" fmla="*/ 97594 w 759581"/>
              <a:gd name="connsiteY69" fmla="*/ 219320 h 1053551"/>
              <a:gd name="connsiteX70" fmla="*/ 109500 w 759581"/>
              <a:gd name="connsiteY70" fmla="*/ 209795 h 1053551"/>
              <a:gd name="connsiteX71" fmla="*/ 119025 w 759581"/>
              <a:gd name="connsiteY71" fmla="*/ 202651 h 1053551"/>
              <a:gd name="connsiteX72" fmla="*/ 133313 w 759581"/>
              <a:gd name="connsiteY72" fmla="*/ 197888 h 1053551"/>
              <a:gd name="connsiteX73" fmla="*/ 140456 w 759581"/>
              <a:gd name="connsiteY73" fmla="*/ 195507 h 1053551"/>
              <a:gd name="connsiteX74" fmla="*/ 169031 w 759581"/>
              <a:gd name="connsiteY74" fmla="*/ 171695 h 1053551"/>
              <a:gd name="connsiteX75" fmla="*/ 180938 w 759581"/>
              <a:gd name="connsiteY75" fmla="*/ 169313 h 1053551"/>
              <a:gd name="connsiteX76" fmla="*/ 188081 w 759581"/>
              <a:gd name="connsiteY76" fmla="*/ 164551 h 1053551"/>
              <a:gd name="connsiteX77" fmla="*/ 228563 w 759581"/>
              <a:gd name="connsiteY77" fmla="*/ 162170 h 1053551"/>
              <a:gd name="connsiteX78" fmla="*/ 242850 w 759581"/>
              <a:gd name="connsiteY78" fmla="*/ 169313 h 1053551"/>
              <a:gd name="connsiteX79" fmla="*/ 249994 w 759581"/>
              <a:gd name="connsiteY79" fmla="*/ 174076 h 1053551"/>
              <a:gd name="connsiteX80" fmla="*/ 264281 w 759581"/>
              <a:gd name="connsiteY80" fmla="*/ 178838 h 1053551"/>
              <a:gd name="connsiteX81" fmla="*/ 271425 w 759581"/>
              <a:gd name="connsiteY81" fmla="*/ 183601 h 1053551"/>
              <a:gd name="connsiteX82" fmla="*/ 285713 w 759581"/>
              <a:gd name="connsiteY82" fmla="*/ 188363 h 1053551"/>
              <a:gd name="connsiteX83" fmla="*/ 326194 w 759581"/>
              <a:gd name="connsiteY83" fmla="*/ 185982 h 1053551"/>
              <a:gd name="connsiteX84" fmla="*/ 333338 w 759581"/>
              <a:gd name="connsiteY84" fmla="*/ 181220 h 1053551"/>
              <a:gd name="connsiteX85" fmla="*/ 340481 w 759581"/>
              <a:gd name="connsiteY85" fmla="*/ 178838 h 1053551"/>
              <a:gd name="connsiteX86" fmla="*/ 347625 w 759581"/>
              <a:gd name="connsiteY86" fmla="*/ 174076 h 1053551"/>
              <a:gd name="connsiteX87" fmla="*/ 388106 w 759581"/>
              <a:gd name="connsiteY87" fmla="*/ 169313 h 1053551"/>
              <a:gd name="connsiteX88" fmla="*/ 407156 w 759581"/>
              <a:gd name="connsiteY88" fmla="*/ 164551 h 1053551"/>
              <a:gd name="connsiteX89" fmla="*/ 416681 w 759581"/>
              <a:gd name="connsiteY89" fmla="*/ 162170 h 1053551"/>
              <a:gd name="connsiteX90" fmla="*/ 433350 w 759581"/>
              <a:gd name="connsiteY90" fmla="*/ 147882 h 1053551"/>
              <a:gd name="connsiteX91" fmla="*/ 445256 w 759581"/>
              <a:gd name="connsiteY91" fmla="*/ 138357 h 1053551"/>
              <a:gd name="connsiteX92" fmla="*/ 447638 w 759581"/>
              <a:gd name="connsiteY92" fmla="*/ 131213 h 1053551"/>
              <a:gd name="connsiteX93" fmla="*/ 454781 w 759581"/>
              <a:gd name="connsiteY93" fmla="*/ 74063 h 1053551"/>
              <a:gd name="connsiteX94" fmla="*/ 459544 w 759581"/>
              <a:gd name="connsiteY94" fmla="*/ 66920 h 1053551"/>
              <a:gd name="connsiteX95" fmla="*/ 469069 w 759581"/>
              <a:gd name="connsiteY95" fmla="*/ 64538 h 1053551"/>
              <a:gd name="connsiteX96" fmla="*/ 483356 w 759581"/>
              <a:gd name="connsiteY96" fmla="*/ 59776 h 1053551"/>
              <a:gd name="connsiteX97" fmla="*/ 490500 w 759581"/>
              <a:gd name="connsiteY97" fmla="*/ 57395 h 1053551"/>
              <a:gd name="connsiteX98" fmla="*/ 504788 w 759581"/>
              <a:gd name="connsiteY98" fmla="*/ 50251 h 1053551"/>
              <a:gd name="connsiteX99" fmla="*/ 511931 w 759581"/>
              <a:gd name="connsiteY99" fmla="*/ 45488 h 1053551"/>
              <a:gd name="connsiteX100" fmla="*/ 519075 w 759581"/>
              <a:gd name="connsiteY100" fmla="*/ 43107 h 1053551"/>
              <a:gd name="connsiteX101" fmla="*/ 526219 w 759581"/>
              <a:gd name="connsiteY101" fmla="*/ 38345 h 1053551"/>
              <a:gd name="connsiteX102" fmla="*/ 547650 w 759581"/>
              <a:gd name="connsiteY102" fmla="*/ 35963 h 1053551"/>
              <a:gd name="connsiteX103" fmla="*/ 564319 w 759581"/>
              <a:gd name="connsiteY103" fmla="*/ 28820 h 1053551"/>
              <a:gd name="connsiteX104" fmla="*/ 573844 w 759581"/>
              <a:gd name="connsiteY104" fmla="*/ 26438 h 1053551"/>
              <a:gd name="connsiteX105" fmla="*/ 592894 w 759581"/>
              <a:gd name="connsiteY105" fmla="*/ 21676 h 1053551"/>
              <a:gd name="connsiteX106" fmla="*/ 602419 w 759581"/>
              <a:gd name="connsiteY106" fmla="*/ 14532 h 1053551"/>
              <a:gd name="connsiteX107" fmla="*/ 616706 w 759581"/>
              <a:gd name="connsiteY107" fmla="*/ 9770 h 1053551"/>
              <a:gd name="connsiteX108" fmla="*/ 623850 w 759581"/>
              <a:gd name="connsiteY108" fmla="*/ 7388 h 1053551"/>
              <a:gd name="connsiteX109" fmla="*/ 630994 w 759581"/>
              <a:gd name="connsiteY109" fmla="*/ 5007 h 1053551"/>
              <a:gd name="connsiteX110" fmla="*/ 638138 w 759581"/>
              <a:gd name="connsiteY110" fmla="*/ 245 h 1053551"/>
              <a:gd name="connsiteX111" fmla="*/ 666713 w 759581"/>
              <a:gd name="connsiteY111" fmla="*/ 2626 h 1053551"/>
              <a:gd name="connsiteX112" fmla="*/ 678619 w 759581"/>
              <a:gd name="connsiteY112" fmla="*/ 14532 h 1053551"/>
              <a:gd name="connsiteX113" fmla="*/ 735769 w 759581"/>
              <a:gd name="connsiteY113" fmla="*/ 16913 h 1053551"/>
              <a:gd name="connsiteX114" fmla="*/ 750056 w 759581"/>
              <a:gd name="connsiteY114" fmla="*/ 31201 h 1053551"/>
              <a:gd name="connsiteX115" fmla="*/ 759581 w 759581"/>
              <a:gd name="connsiteY115" fmla="*/ 45488 h 1053551"/>
              <a:gd name="connsiteX116" fmla="*/ 754819 w 759581"/>
              <a:gd name="connsiteY116" fmla="*/ 64538 h 1053551"/>
              <a:gd name="connsiteX117" fmla="*/ 745294 w 759581"/>
              <a:gd name="connsiteY117" fmla="*/ 71682 h 1053551"/>
              <a:gd name="connsiteX118" fmla="*/ 728625 w 759581"/>
              <a:gd name="connsiteY118" fmla="*/ 81207 h 1053551"/>
              <a:gd name="connsiteX119" fmla="*/ 721481 w 759581"/>
              <a:gd name="connsiteY119" fmla="*/ 85970 h 1053551"/>
              <a:gd name="connsiteX120" fmla="*/ 714338 w 759581"/>
              <a:gd name="connsiteY120" fmla="*/ 88351 h 1053551"/>
              <a:gd name="connsiteX121" fmla="*/ 709575 w 759581"/>
              <a:gd name="connsiteY121" fmla="*/ 95495 h 1053551"/>
              <a:gd name="connsiteX122" fmla="*/ 707194 w 759581"/>
              <a:gd name="connsiteY122" fmla="*/ 102638 h 1053551"/>
              <a:gd name="connsiteX123" fmla="*/ 714338 w 759581"/>
              <a:gd name="connsiteY123" fmla="*/ 121688 h 1053551"/>
              <a:gd name="connsiteX124" fmla="*/ 716719 w 759581"/>
              <a:gd name="connsiteY124" fmla="*/ 183601 h 1053551"/>
              <a:gd name="connsiteX125" fmla="*/ 714338 w 759581"/>
              <a:gd name="connsiteY125" fmla="*/ 190745 h 1053551"/>
              <a:gd name="connsiteX126" fmla="*/ 704813 w 759581"/>
              <a:gd name="connsiteY126" fmla="*/ 205032 h 1053551"/>
              <a:gd name="connsiteX127" fmla="*/ 702431 w 759581"/>
              <a:gd name="connsiteY127" fmla="*/ 212176 h 1053551"/>
              <a:gd name="connsiteX128" fmla="*/ 697669 w 759581"/>
              <a:gd name="connsiteY128" fmla="*/ 219320 h 1053551"/>
              <a:gd name="connsiteX129" fmla="*/ 692906 w 759581"/>
              <a:gd name="connsiteY129" fmla="*/ 233607 h 1053551"/>
              <a:gd name="connsiteX130" fmla="*/ 692906 w 759581"/>
              <a:gd name="connsiteY130" fmla="*/ 328857 h 1053551"/>
              <a:gd name="connsiteX131" fmla="*/ 697669 w 759581"/>
              <a:gd name="connsiteY131" fmla="*/ 343145 h 1053551"/>
              <a:gd name="connsiteX132" fmla="*/ 700050 w 759581"/>
              <a:gd name="connsiteY132" fmla="*/ 350288 h 1053551"/>
              <a:gd name="connsiteX133" fmla="*/ 702431 w 759581"/>
              <a:gd name="connsiteY133" fmla="*/ 357432 h 1053551"/>
              <a:gd name="connsiteX134" fmla="*/ 707194 w 759581"/>
              <a:gd name="connsiteY134" fmla="*/ 364576 h 1053551"/>
              <a:gd name="connsiteX135" fmla="*/ 709575 w 759581"/>
              <a:gd name="connsiteY135" fmla="*/ 371720 h 1053551"/>
              <a:gd name="connsiteX136" fmla="*/ 716719 w 759581"/>
              <a:gd name="connsiteY136" fmla="*/ 378863 h 1053551"/>
              <a:gd name="connsiteX137" fmla="*/ 714338 w 759581"/>
              <a:gd name="connsiteY137" fmla="*/ 386007 h 1053551"/>
              <a:gd name="connsiteX138" fmla="*/ 700050 w 759581"/>
              <a:gd name="connsiteY138" fmla="*/ 395532 h 1053551"/>
              <a:gd name="connsiteX139" fmla="*/ 692906 w 759581"/>
              <a:gd name="connsiteY139" fmla="*/ 402676 h 1053551"/>
              <a:gd name="connsiteX140" fmla="*/ 681000 w 759581"/>
              <a:gd name="connsiteY140" fmla="*/ 419345 h 1053551"/>
              <a:gd name="connsiteX141" fmla="*/ 681000 w 759581"/>
              <a:gd name="connsiteY141" fmla="*/ 481257 h 1053551"/>
              <a:gd name="connsiteX142" fmla="*/ 685763 w 759581"/>
              <a:gd name="connsiteY142" fmla="*/ 514595 h 1053551"/>
              <a:gd name="connsiteX143" fmla="*/ 690525 w 759581"/>
              <a:gd name="connsiteY143" fmla="*/ 521738 h 1053551"/>
              <a:gd name="connsiteX144" fmla="*/ 702431 w 759581"/>
              <a:gd name="connsiteY144" fmla="*/ 545551 h 1053551"/>
              <a:gd name="connsiteX145" fmla="*/ 707194 w 759581"/>
              <a:gd name="connsiteY145" fmla="*/ 552695 h 1053551"/>
              <a:gd name="connsiteX146" fmla="*/ 707194 w 759581"/>
              <a:gd name="connsiteY146" fmla="*/ 574126 h 1053551"/>
              <a:gd name="connsiteX147" fmla="*/ 702431 w 759581"/>
              <a:gd name="connsiteY147" fmla="*/ 581270 h 1053551"/>
              <a:gd name="connsiteX148" fmla="*/ 688144 w 759581"/>
              <a:gd name="connsiteY148" fmla="*/ 590795 h 1053551"/>
              <a:gd name="connsiteX149" fmla="*/ 683381 w 759581"/>
              <a:gd name="connsiteY149" fmla="*/ 597938 h 1053551"/>
              <a:gd name="connsiteX150" fmla="*/ 676238 w 759581"/>
              <a:gd name="connsiteY150" fmla="*/ 602701 h 1053551"/>
              <a:gd name="connsiteX151" fmla="*/ 673856 w 759581"/>
              <a:gd name="connsiteY151" fmla="*/ 619370 h 1053551"/>
              <a:gd name="connsiteX152" fmla="*/ 666713 w 759581"/>
              <a:gd name="connsiteY152" fmla="*/ 697951 h 1053551"/>
              <a:gd name="connsiteX153" fmla="*/ 681000 w 759581"/>
              <a:gd name="connsiteY153" fmla="*/ 702713 h 1053551"/>
              <a:gd name="connsiteX154" fmla="*/ 735769 w 759581"/>
              <a:gd name="connsiteY154" fmla="*/ 707476 h 1053551"/>
              <a:gd name="connsiteX155" fmla="*/ 750056 w 759581"/>
              <a:gd name="connsiteY155" fmla="*/ 712238 h 1053551"/>
              <a:gd name="connsiteX156" fmla="*/ 757200 w 759581"/>
              <a:gd name="connsiteY156" fmla="*/ 714620 h 1053551"/>
              <a:gd name="connsiteX157" fmla="*/ 750056 w 759581"/>
              <a:gd name="connsiteY157" fmla="*/ 750338 h 1053551"/>
              <a:gd name="connsiteX158" fmla="*/ 747675 w 759581"/>
              <a:gd name="connsiteY158" fmla="*/ 757482 h 1053551"/>
              <a:gd name="connsiteX159" fmla="*/ 740531 w 759581"/>
              <a:gd name="connsiteY159" fmla="*/ 764626 h 1053551"/>
              <a:gd name="connsiteX160" fmla="*/ 731006 w 759581"/>
              <a:gd name="connsiteY160" fmla="*/ 767007 h 1053551"/>
              <a:gd name="connsiteX161" fmla="*/ 716719 w 759581"/>
              <a:gd name="connsiteY161" fmla="*/ 771770 h 1053551"/>
              <a:gd name="connsiteX162" fmla="*/ 704813 w 759581"/>
              <a:gd name="connsiteY162" fmla="*/ 774151 h 1053551"/>
              <a:gd name="connsiteX163" fmla="*/ 681000 w 759581"/>
              <a:gd name="connsiteY163" fmla="*/ 781295 h 1053551"/>
              <a:gd name="connsiteX164" fmla="*/ 666713 w 759581"/>
              <a:gd name="connsiteY164" fmla="*/ 783676 h 1053551"/>
              <a:gd name="connsiteX165" fmla="*/ 640519 w 759581"/>
              <a:gd name="connsiteY165" fmla="*/ 793201 h 1053551"/>
              <a:gd name="connsiteX166" fmla="*/ 630994 w 759581"/>
              <a:gd name="connsiteY166" fmla="*/ 795582 h 1053551"/>
              <a:gd name="connsiteX167" fmla="*/ 623850 w 759581"/>
              <a:gd name="connsiteY167" fmla="*/ 797963 h 1053551"/>
              <a:gd name="connsiteX168" fmla="*/ 614325 w 759581"/>
              <a:gd name="connsiteY168" fmla="*/ 812251 h 1053551"/>
              <a:gd name="connsiteX169" fmla="*/ 604800 w 759581"/>
              <a:gd name="connsiteY169" fmla="*/ 871782 h 1053551"/>
              <a:gd name="connsiteX170" fmla="*/ 590513 w 759581"/>
              <a:gd name="connsiteY170" fmla="*/ 881307 h 1053551"/>
              <a:gd name="connsiteX171" fmla="*/ 573844 w 759581"/>
              <a:gd name="connsiteY171" fmla="*/ 893213 h 1053551"/>
              <a:gd name="connsiteX172" fmla="*/ 566700 w 759581"/>
              <a:gd name="connsiteY172" fmla="*/ 895595 h 1053551"/>
              <a:gd name="connsiteX173" fmla="*/ 557175 w 759581"/>
              <a:gd name="connsiteY173" fmla="*/ 909882 h 1053551"/>
              <a:gd name="connsiteX174" fmla="*/ 542888 w 759581"/>
              <a:gd name="connsiteY174" fmla="*/ 914645 h 1053551"/>
              <a:gd name="connsiteX175" fmla="*/ 535744 w 759581"/>
              <a:gd name="connsiteY175" fmla="*/ 921788 h 1053551"/>
              <a:gd name="connsiteX176" fmla="*/ 528600 w 759581"/>
              <a:gd name="connsiteY176" fmla="*/ 938457 h 1053551"/>
              <a:gd name="connsiteX177" fmla="*/ 521456 w 759581"/>
              <a:gd name="connsiteY177" fmla="*/ 1005132 h 1053551"/>
              <a:gd name="connsiteX178" fmla="*/ 514313 w 759581"/>
              <a:gd name="connsiteY178" fmla="*/ 1012276 h 1053551"/>
              <a:gd name="connsiteX179" fmla="*/ 511931 w 759581"/>
              <a:gd name="connsiteY179" fmla="*/ 1019420 h 1053551"/>
              <a:gd name="connsiteX180" fmla="*/ 492881 w 759581"/>
              <a:gd name="connsiteY180" fmla="*/ 1036088 h 1053551"/>
              <a:gd name="connsiteX181" fmla="*/ 478594 w 759581"/>
              <a:gd name="connsiteY181" fmla="*/ 1040851 h 1053551"/>
              <a:gd name="connsiteX182" fmla="*/ 471450 w 759581"/>
              <a:gd name="connsiteY182" fmla="*/ 1045613 h 1053551"/>
              <a:gd name="connsiteX183" fmla="*/ 466688 w 759581"/>
              <a:gd name="connsiteY183" fmla="*/ 1052757 h 10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59581" h="1053551">
                <a:moveTo>
                  <a:pt x="466688" y="1052757"/>
                </a:moveTo>
                <a:cubicBezTo>
                  <a:pt x="463910" y="1053551"/>
                  <a:pt x="458708" y="1051358"/>
                  <a:pt x="454781" y="1050376"/>
                </a:cubicBezTo>
                <a:cubicBezTo>
                  <a:pt x="452346" y="1049767"/>
                  <a:pt x="450099" y="1048487"/>
                  <a:pt x="447638" y="1047995"/>
                </a:cubicBezTo>
                <a:cubicBezTo>
                  <a:pt x="442134" y="1046894"/>
                  <a:pt x="436525" y="1046407"/>
                  <a:pt x="430969" y="1045613"/>
                </a:cubicBezTo>
                <a:cubicBezTo>
                  <a:pt x="426206" y="1044026"/>
                  <a:pt x="421604" y="1041836"/>
                  <a:pt x="416681" y="1040851"/>
                </a:cubicBezTo>
                <a:cubicBezTo>
                  <a:pt x="411457" y="1039806"/>
                  <a:pt x="386942" y="1034636"/>
                  <a:pt x="378581" y="1033707"/>
                </a:cubicBezTo>
                <a:cubicBezTo>
                  <a:pt x="369081" y="1032652"/>
                  <a:pt x="359531" y="1032120"/>
                  <a:pt x="350006" y="1031326"/>
                </a:cubicBezTo>
                <a:cubicBezTo>
                  <a:pt x="347625" y="1030532"/>
                  <a:pt x="344322" y="1030987"/>
                  <a:pt x="342863" y="1028945"/>
                </a:cubicBezTo>
                <a:cubicBezTo>
                  <a:pt x="334632" y="1017421"/>
                  <a:pt x="340792" y="1012546"/>
                  <a:pt x="335719" y="1000370"/>
                </a:cubicBezTo>
                <a:cubicBezTo>
                  <a:pt x="328959" y="984146"/>
                  <a:pt x="328378" y="988011"/>
                  <a:pt x="316669" y="981320"/>
                </a:cubicBezTo>
                <a:cubicBezTo>
                  <a:pt x="314184" y="979900"/>
                  <a:pt x="311906" y="978145"/>
                  <a:pt x="309525" y="976557"/>
                </a:cubicBezTo>
                <a:cubicBezTo>
                  <a:pt x="307938" y="974176"/>
                  <a:pt x="305768" y="972093"/>
                  <a:pt x="304763" y="969413"/>
                </a:cubicBezTo>
                <a:cubicBezTo>
                  <a:pt x="303342" y="965623"/>
                  <a:pt x="303446" y="961412"/>
                  <a:pt x="302381" y="957507"/>
                </a:cubicBezTo>
                <a:cubicBezTo>
                  <a:pt x="298457" y="943119"/>
                  <a:pt x="299410" y="945906"/>
                  <a:pt x="292856" y="936076"/>
                </a:cubicBezTo>
                <a:cubicBezTo>
                  <a:pt x="286819" y="905887"/>
                  <a:pt x="294908" y="938481"/>
                  <a:pt x="285713" y="917026"/>
                </a:cubicBezTo>
                <a:cubicBezTo>
                  <a:pt x="284763" y="914810"/>
                  <a:pt x="282800" y="903133"/>
                  <a:pt x="280950" y="900357"/>
                </a:cubicBezTo>
                <a:cubicBezTo>
                  <a:pt x="279082" y="897555"/>
                  <a:pt x="276187" y="895594"/>
                  <a:pt x="273806" y="893213"/>
                </a:cubicBezTo>
                <a:cubicBezTo>
                  <a:pt x="264281" y="894007"/>
                  <a:pt x="254421" y="892969"/>
                  <a:pt x="245231" y="895595"/>
                </a:cubicBezTo>
                <a:cubicBezTo>
                  <a:pt x="240602" y="896917"/>
                  <a:pt x="240035" y="906961"/>
                  <a:pt x="238088" y="909882"/>
                </a:cubicBezTo>
                <a:cubicBezTo>
                  <a:pt x="232717" y="917939"/>
                  <a:pt x="229442" y="917204"/>
                  <a:pt x="221419" y="921788"/>
                </a:cubicBezTo>
                <a:cubicBezTo>
                  <a:pt x="218934" y="923208"/>
                  <a:pt x="216656" y="924963"/>
                  <a:pt x="214275" y="926551"/>
                </a:cubicBezTo>
                <a:cubicBezTo>
                  <a:pt x="209513" y="924963"/>
                  <a:pt x="204165" y="924572"/>
                  <a:pt x="199988" y="921788"/>
                </a:cubicBezTo>
                <a:cubicBezTo>
                  <a:pt x="197607" y="920201"/>
                  <a:pt x="195459" y="918188"/>
                  <a:pt x="192844" y="917026"/>
                </a:cubicBezTo>
                <a:cubicBezTo>
                  <a:pt x="176277" y="909663"/>
                  <a:pt x="182888" y="914501"/>
                  <a:pt x="169031" y="909882"/>
                </a:cubicBezTo>
                <a:cubicBezTo>
                  <a:pt x="164976" y="908530"/>
                  <a:pt x="161180" y="906472"/>
                  <a:pt x="157125" y="905120"/>
                </a:cubicBezTo>
                <a:cubicBezTo>
                  <a:pt x="154020" y="904085"/>
                  <a:pt x="150735" y="903678"/>
                  <a:pt x="147600" y="902738"/>
                </a:cubicBezTo>
                <a:cubicBezTo>
                  <a:pt x="118638" y="894049"/>
                  <a:pt x="145726" y="901079"/>
                  <a:pt x="123788" y="895595"/>
                </a:cubicBezTo>
                <a:cubicBezTo>
                  <a:pt x="121407" y="893214"/>
                  <a:pt x="118512" y="891253"/>
                  <a:pt x="116644" y="888451"/>
                </a:cubicBezTo>
                <a:cubicBezTo>
                  <a:pt x="115252" y="886362"/>
                  <a:pt x="115386" y="883552"/>
                  <a:pt x="114263" y="881307"/>
                </a:cubicBezTo>
                <a:cubicBezTo>
                  <a:pt x="112983" y="878747"/>
                  <a:pt x="111088" y="876544"/>
                  <a:pt x="109500" y="874163"/>
                </a:cubicBezTo>
                <a:cubicBezTo>
                  <a:pt x="107913" y="869401"/>
                  <a:pt x="109608" y="861093"/>
                  <a:pt x="104738" y="859876"/>
                </a:cubicBezTo>
                <a:cubicBezTo>
                  <a:pt x="101680" y="859111"/>
                  <a:pt x="91490" y="856823"/>
                  <a:pt x="88069" y="855113"/>
                </a:cubicBezTo>
                <a:cubicBezTo>
                  <a:pt x="85509" y="853833"/>
                  <a:pt x="83306" y="851938"/>
                  <a:pt x="80925" y="850351"/>
                </a:cubicBezTo>
                <a:cubicBezTo>
                  <a:pt x="80131" y="847970"/>
                  <a:pt x="79667" y="845452"/>
                  <a:pt x="78544" y="843207"/>
                </a:cubicBezTo>
                <a:cubicBezTo>
                  <a:pt x="76805" y="839729"/>
                  <a:pt x="68252" y="828691"/>
                  <a:pt x="66638" y="826538"/>
                </a:cubicBezTo>
                <a:cubicBezTo>
                  <a:pt x="65050" y="821776"/>
                  <a:pt x="64659" y="816428"/>
                  <a:pt x="61875" y="812251"/>
                </a:cubicBezTo>
                <a:cubicBezTo>
                  <a:pt x="55721" y="803018"/>
                  <a:pt x="58018" y="807822"/>
                  <a:pt x="54731" y="797963"/>
                </a:cubicBezTo>
                <a:cubicBezTo>
                  <a:pt x="53937" y="776532"/>
                  <a:pt x="54416" y="755016"/>
                  <a:pt x="52350" y="733670"/>
                </a:cubicBezTo>
                <a:cubicBezTo>
                  <a:pt x="52008" y="730137"/>
                  <a:pt x="48090" y="727659"/>
                  <a:pt x="47588" y="724145"/>
                </a:cubicBezTo>
                <a:cubicBezTo>
                  <a:pt x="46292" y="715074"/>
                  <a:pt x="53677" y="716074"/>
                  <a:pt x="59494" y="714620"/>
                </a:cubicBezTo>
                <a:cubicBezTo>
                  <a:pt x="62669" y="713032"/>
                  <a:pt x="66292" y="712130"/>
                  <a:pt x="69019" y="709857"/>
                </a:cubicBezTo>
                <a:cubicBezTo>
                  <a:pt x="72930" y="706598"/>
                  <a:pt x="74843" y="700190"/>
                  <a:pt x="76163" y="695570"/>
                </a:cubicBezTo>
                <a:cubicBezTo>
                  <a:pt x="81044" y="678489"/>
                  <a:pt x="76024" y="693742"/>
                  <a:pt x="80925" y="674138"/>
                </a:cubicBezTo>
                <a:cubicBezTo>
                  <a:pt x="81534" y="671703"/>
                  <a:pt x="82512" y="669376"/>
                  <a:pt x="83306" y="666995"/>
                </a:cubicBezTo>
                <a:cubicBezTo>
                  <a:pt x="87851" y="626104"/>
                  <a:pt x="83129" y="665860"/>
                  <a:pt x="90450" y="614607"/>
                </a:cubicBezTo>
                <a:cubicBezTo>
                  <a:pt x="93815" y="591048"/>
                  <a:pt x="90543" y="602419"/>
                  <a:pt x="95213" y="588413"/>
                </a:cubicBezTo>
                <a:cubicBezTo>
                  <a:pt x="89741" y="544649"/>
                  <a:pt x="97604" y="584469"/>
                  <a:pt x="88069" y="562220"/>
                </a:cubicBezTo>
                <a:cubicBezTo>
                  <a:pt x="85752" y="556813"/>
                  <a:pt x="86207" y="550773"/>
                  <a:pt x="83306" y="545551"/>
                </a:cubicBezTo>
                <a:cubicBezTo>
                  <a:pt x="80526" y="540547"/>
                  <a:pt x="73781" y="531263"/>
                  <a:pt x="73781" y="531263"/>
                </a:cubicBezTo>
                <a:cubicBezTo>
                  <a:pt x="73220" y="529021"/>
                  <a:pt x="70572" y="517391"/>
                  <a:pt x="69019" y="514595"/>
                </a:cubicBezTo>
                <a:cubicBezTo>
                  <a:pt x="66239" y="509591"/>
                  <a:pt x="62669" y="505070"/>
                  <a:pt x="59494" y="500307"/>
                </a:cubicBezTo>
                <a:lnTo>
                  <a:pt x="54731" y="493163"/>
                </a:lnTo>
                <a:cubicBezTo>
                  <a:pt x="50095" y="479256"/>
                  <a:pt x="55977" y="492029"/>
                  <a:pt x="45206" y="481257"/>
                </a:cubicBezTo>
                <a:cubicBezTo>
                  <a:pt x="29335" y="465385"/>
                  <a:pt x="52347" y="482047"/>
                  <a:pt x="33300" y="469351"/>
                </a:cubicBezTo>
                <a:cubicBezTo>
                  <a:pt x="31679" y="467189"/>
                  <a:pt x="23137" y="456168"/>
                  <a:pt x="21394" y="452682"/>
                </a:cubicBezTo>
                <a:cubicBezTo>
                  <a:pt x="20272" y="450437"/>
                  <a:pt x="20405" y="447627"/>
                  <a:pt x="19013" y="445538"/>
                </a:cubicBezTo>
                <a:cubicBezTo>
                  <a:pt x="17145" y="442736"/>
                  <a:pt x="14025" y="440982"/>
                  <a:pt x="11869" y="438395"/>
                </a:cubicBezTo>
                <a:cubicBezTo>
                  <a:pt x="10037" y="436196"/>
                  <a:pt x="8694" y="433632"/>
                  <a:pt x="7106" y="431251"/>
                </a:cubicBezTo>
                <a:cubicBezTo>
                  <a:pt x="8344" y="404032"/>
                  <a:pt x="0" y="388820"/>
                  <a:pt x="14250" y="371720"/>
                </a:cubicBezTo>
                <a:cubicBezTo>
                  <a:pt x="16406" y="369133"/>
                  <a:pt x="19013" y="366957"/>
                  <a:pt x="21394" y="364576"/>
                </a:cubicBezTo>
                <a:cubicBezTo>
                  <a:pt x="26502" y="349251"/>
                  <a:pt x="19771" y="365896"/>
                  <a:pt x="30919" y="350288"/>
                </a:cubicBezTo>
                <a:cubicBezTo>
                  <a:pt x="32982" y="347399"/>
                  <a:pt x="33920" y="343845"/>
                  <a:pt x="35681" y="340763"/>
                </a:cubicBezTo>
                <a:cubicBezTo>
                  <a:pt x="37101" y="338278"/>
                  <a:pt x="38856" y="336001"/>
                  <a:pt x="40444" y="333620"/>
                </a:cubicBezTo>
                <a:cubicBezTo>
                  <a:pt x="42031" y="315364"/>
                  <a:pt x="39410" y="296235"/>
                  <a:pt x="45206" y="278851"/>
                </a:cubicBezTo>
                <a:cubicBezTo>
                  <a:pt x="46000" y="276470"/>
                  <a:pt x="46196" y="273796"/>
                  <a:pt x="47588" y="271707"/>
                </a:cubicBezTo>
                <a:cubicBezTo>
                  <a:pt x="49456" y="268905"/>
                  <a:pt x="52575" y="267150"/>
                  <a:pt x="54731" y="264563"/>
                </a:cubicBezTo>
                <a:cubicBezTo>
                  <a:pt x="56563" y="262365"/>
                  <a:pt x="57340" y="259304"/>
                  <a:pt x="59494" y="257420"/>
                </a:cubicBezTo>
                <a:cubicBezTo>
                  <a:pt x="63802" y="253651"/>
                  <a:pt x="73781" y="247895"/>
                  <a:pt x="73781" y="247895"/>
                </a:cubicBezTo>
                <a:cubicBezTo>
                  <a:pt x="85611" y="230151"/>
                  <a:pt x="70403" y="251950"/>
                  <a:pt x="85688" y="233607"/>
                </a:cubicBezTo>
                <a:cubicBezTo>
                  <a:pt x="102257" y="213723"/>
                  <a:pt x="76731" y="240180"/>
                  <a:pt x="97594" y="219320"/>
                </a:cubicBezTo>
                <a:cubicBezTo>
                  <a:pt x="101927" y="206319"/>
                  <a:pt x="96344" y="216373"/>
                  <a:pt x="109500" y="209795"/>
                </a:cubicBezTo>
                <a:cubicBezTo>
                  <a:pt x="113050" y="208020"/>
                  <a:pt x="115475" y="204426"/>
                  <a:pt x="119025" y="202651"/>
                </a:cubicBezTo>
                <a:cubicBezTo>
                  <a:pt x="123515" y="200406"/>
                  <a:pt x="128550" y="199476"/>
                  <a:pt x="133313" y="197888"/>
                </a:cubicBezTo>
                <a:lnTo>
                  <a:pt x="140456" y="195507"/>
                </a:lnTo>
                <a:cubicBezTo>
                  <a:pt x="145137" y="190827"/>
                  <a:pt x="160744" y="173353"/>
                  <a:pt x="169031" y="171695"/>
                </a:cubicBezTo>
                <a:lnTo>
                  <a:pt x="180938" y="169313"/>
                </a:lnTo>
                <a:cubicBezTo>
                  <a:pt x="183319" y="167726"/>
                  <a:pt x="185596" y="165971"/>
                  <a:pt x="188081" y="164551"/>
                </a:cubicBezTo>
                <a:cubicBezTo>
                  <a:pt x="204794" y="155000"/>
                  <a:pt x="200097" y="159980"/>
                  <a:pt x="228563" y="162170"/>
                </a:cubicBezTo>
                <a:cubicBezTo>
                  <a:pt x="249037" y="175819"/>
                  <a:pt x="223130" y="159453"/>
                  <a:pt x="242850" y="169313"/>
                </a:cubicBezTo>
                <a:cubicBezTo>
                  <a:pt x="245410" y="170593"/>
                  <a:pt x="247379" y="172914"/>
                  <a:pt x="249994" y="174076"/>
                </a:cubicBezTo>
                <a:cubicBezTo>
                  <a:pt x="254581" y="176115"/>
                  <a:pt x="264281" y="178838"/>
                  <a:pt x="264281" y="178838"/>
                </a:cubicBezTo>
                <a:cubicBezTo>
                  <a:pt x="266662" y="180426"/>
                  <a:pt x="268810" y="182439"/>
                  <a:pt x="271425" y="183601"/>
                </a:cubicBezTo>
                <a:cubicBezTo>
                  <a:pt x="276013" y="185640"/>
                  <a:pt x="285713" y="188363"/>
                  <a:pt x="285713" y="188363"/>
                </a:cubicBezTo>
                <a:cubicBezTo>
                  <a:pt x="299207" y="187569"/>
                  <a:pt x="312827" y="187987"/>
                  <a:pt x="326194" y="185982"/>
                </a:cubicBezTo>
                <a:cubicBezTo>
                  <a:pt x="329024" y="185558"/>
                  <a:pt x="330778" y="182500"/>
                  <a:pt x="333338" y="181220"/>
                </a:cubicBezTo>
                <a:cubicBezTo>
                  <a:pt x="335583" y="180097"/>
                  <a:pt x="338236" y="179961"/>
                  <a:pt x="340481" y="178838"/>
                </a:cubicBezTo>
                <a:cubicBezTo>
                  <a:pt x="343041" y="177558"/>
                  <a:pt x="345065" y="175356"/>
                  <a:pt x="347625" y="174076"/>
                </a:cubicBezTo>
                <a:cubicBezTo>
                  <a:pt x="358449" y="168665"/>
                  <a:pt x="382841" y="169689"/>
                  <a:pt x="388106" y="169313"/>
                </a:cubicBezTo>
                <a:lnTo>
                  <a:pt x="407156" y="164551"/>
                </a:lnTo>
                <a:lnTo>
                  <a:pt x="416681" y="162170"/>
                </a:lnTo>
                <a:cubicBezTo>
                  <a:pt x="423689" y="156914"/>
                  <a:pt x="427822" y="154516"/>
                  <a:pt x="433350" y="147882"/>
                </a:cubicBezTo>
                <a:cubicBezTo>
                  <a:pt x="441635" y="137940"/>
                  <a:pt x="433530" y="142266"/>
                  <a:pt x="445256" y="138357"/>
                </a:cubicBezTo>
                <a:cubicBezTo>
                  <a:pt x="446050" y="135976"/>
                  <a:pt x="447270" y="133696"/>
                  <a:pt x="447638" y="131213"/>
                </a:cubicBezTo>
                <a:cubicBezTo>
                  <a:pt x="450451" y="112222"/>
                  <a:pt x="444130" y="90036"/>
                  <a:pt x="454781" y="74063"/>
                </a:cubicBezTo>
                <a:cubicBezTo>
                  <a:pt x="456369" y="71682"/>
                  <a:pt x="457163" y="68507"/>
                  <a:pt x="459544" y="66920"/>
                </a:cubicBezTo>
                <a:cubicBezTo>
                  <a:pt x="462267" y="65105"/>
                  <a:pt x="465934" y="65478"/>
                  <a:pt x="469069" y="64538"/>
                </a:cubicBezTo>
                <a:cubicBezTo>
                  <a:pt x="473877" y="63095"/>
                  <a:pt x="478594" y="61363"/>
                  <a:pt x="483356" y="59776"/>
                </a:cubicBezTo>
                <a:lnTo>
                  <a:pt x="490500" y="57395"/>
                </a:lnTo>
                <a:cubicBezTo>
                  <a:pt x="510979" y="43741"/>
                  <a:pt x="485065" y="60113"/>
                  <a:pt x="504788" y="50251"/>
                </a:cubicBezTo>
                <a:cubicBezTo>
                  <a:pt x="507348" y="48971"/>
                  <a:pt x="509371" y="46768"/>
                  <a:pt x="511931" y="45488"/>
                </a:cubicBezTo>
                <a:cubicBezTo>
                  <a:pt x="514176" y="44365"/>
                  <a:pt x="516830" y="44229"/>
                  <a:pt x="519075" y="43107"/>
                </a:cubicBezTo>
                <a:cubicBezTo>
                  <a:pt x="521635" y="41827"/>
                  <a:pt x="523443" y="39039"/>
                  <a:pt x="526219" y="38345"/>
                </a:cubicBezTo>
                <a:cubicBezTo>
                  <a:pt x="533192" y="36602"/>
                  <a:pt x="540506" y="36757"/>
                  <a:pt x="547650" y="35963"/>
                </a:cubicBezTo>
                <a:cubicBezTo>
                  <a:pt x="574987" y="29130"/>
                  <a:pt x="541304" y="38684"/>
                  <a:pt x="564319" y="28820"/>
                </a:cubicBezTo>
                <a:cubicBezTo>
                  <a:pt x="567327" y="27531"/>
                  <a:pt x="570649" y="27148"/>
                  <a:pt x="573844" y="26438"/>
                </a:cubicBezTo>
                <a:cubicBezTo>
                  <a:pt x="591092" y="22605"/>
                  <a:pt x="580124" y="25932"/>
                  <a:pt x="592894" y="21676"/>
                </a:cubicBezTo>
                <a:cubicBezTo>
                  <a:pt x="596069" y="19295"/>
                  <a:pt x="598869" y="16307"/>
                  <a:pt x="602419" y="14532"/>
                </a:cubicBezTo>
                <a:cubicBezTo>
                  <a:pt x="606909" y="12287"/>
                  <a:pt x="611944" y="11357"/>
                  <a:pt x="616706" y="9770"/>
                </a:cubicBezTo>
                <a:lnTo>
                  <a:pt x="623850" y="7388"/>
                </a:lnTo>
                <a:cubicBezTo>
                  <a:pt x="626231" y="6594"/>
                  <a:pt x="628905" y="6399"/>
                  <a:pt x="630994" y="5007"/>
                </a:cubicBezTo>
                <a:lnTo>
                  <a:pt x="638138" y="245"/>
                </a:lnTo>
                <a:cubicBezTo>
                  <a:pt x="647663" y="1039"/>
                  <a:pt x="657523" y="0"/>
                  <a:pt x="666713" y="2626"/>
                </a:cubicBezTo>
                <a:cubicBezTo>
                  <a:pt x="686922" y="8400"/>
                  <a:pt x="655234" y="11934"/>
                  <a:pt x="678619" y="14532"/>
                </a:cubicBezTo>
                <a:cubicBezTo>
                  <a:pt x="697569" y="16637"/>
                  <a:pt x="716719" y="16119"/>
                  <a:pt x="735769" y="16913"/>
                </a:cubicBezTo>
                <a:cubicBezTo>
                  <a:pt x="740531" y="21676"/>
                  <a:pt x="748422" y="24667"/>
                  <a:pt x="750056" y="31201"/>
                </a:cubicBezTo>
                <a:cubicBezTo>
                  <a:pt x="753132" y="43502"/>
                  <a:pt x="749715" y="38911"/>
                  <a:pt x="759581" y="45488"/>
                </a:cubicBezTo>
                <a:cubicBezTo>
                  <a:pt x="759504" y="45873"/>
                  <a:pt x="756746" y="62225"/>
                  <a:pt x="754819" y="64538"/>
                </a:cubicBezTo>
                <a:cubicBezTo>
                  <a:pt x="752278" y="67587"/>
                  <a:pt x="748307" y="69099"/>
                  <a:pt x="745294" y="71682"/>
                </a:cubicBezTo>
                <a:cubicBezTo>
                  <a:pt x="733611" y="81696"/>
                  <a:pt x="743579" y="77469"/>
                  <a:pt x="728625" y="81207"/>
                </a:cubicBezTo>
                <a:cubicBezTo>
                  <a:pt x="726244" y="82795"/>
                  <a:pt x="724041" y="84690"/>
                  <a:pt x="721481" y="85970"/>
                </a:cubicBezTo>
                <a:cubicBezTo>
                  <a:pt x="719236" y="87092"/>
                  <a:pt x="716298" y="86783"/>
                  <a:pt x="714338" y="88351"/>
                </a:cubicBezTo>
                <a:cubicBezTo>
                  <a:pt x="712103" y="90139"/>
                  <a:pt x="711163" y="93114"/>
                  <a:pt x="709575" y="95495"/>
                </a:cubicBezTo>
                <a:cubicBezTo>
                  <a:pt x="708781" y="97876"/>
                  <a:pt x="707194" y="100128"/>
                  <a:pt x="707194" y="102638"/>
                </a:cubicBezTo>
                <a:cubicBezTo>
                  <a:pt x="707194" y="112939"/>
                  <a:pt x="709410" y="114297"/>
                  <a:pt x="714338" y="121688"/>
                </a:cubicBezTo>
                <a:cubicBezTo>
                  <a:pt x="723639" y="149593"/>
                  <a:pt x="720893" y="135591"/>
                  <a:pt x="716719" y="183601"/>
                </a:cubicBezTo>
                <a:cubicBezTo>
                  <a:pt x="716502" y="186102"/>
                  <a:pt x="715557" y="188551"/>
                  <a:pt x="714338" y="190745"/>
                </a:cubicBezTo>
                <a:cubicBezTo>
                  <a:pt x="711558" y="195748"/>
                  <a:pt x="706623" y="199602"/>
                  <a:pt x="704813" y="205032"/>
                </a:cubicBezTo>
                <a:cubicBezTo>
                  <a:pt x="704019" y="207413"/>
                  <a:pt x="703554" y="209931"/>
                  <a:pt x="702431" y="212176"/>
                </a:cubicBezTo>
                <a:cubicBezTo>
                  <a:pt x="701151" y="214736"/>
                  <a:pt x="698831" y="216705"/>
                  <a:pt x="697669" y="219320"/>
                </a:cubicBezTo>
                <a:cubicBezTo>
                  <a:pt x="695630" y="223907"/>
                  <a:pt x="692906" y="233607"/>
                  <a:pt x="692906" y="233607"/>
                </a:cubicBezTo>
                <a:cubicBezTo>
                  <a:pt x="691811" y="263184"/>
                  <a:pt x="688075" y="298262"/>
                  <a:pt x="692906" y="328857"/>
                </a:cubicBezTo>
                <a:cubicBezTo>
                  <a:pt x="693689" y="333816"/>
                  <a:pt x="696081" y="338382"/>
                  <a:pt x="697669" y="343145"/>
                </a:cubicBezTo>
                <a:lnTo>
                  <a:pt x="700050" y="350288"/>
                </a:lnTo>
                <a:cubicBezTo>
                  <a:pt x="700844" y="352669"/>
                  <a:pt x="701039" y="355344"/>
                  <a:pt x="702431" y="357432"/>
                </a:cubicBezTo>
                <a:lnTo>
                  <a:pt x="707194" y="364576"/>
                </a:lnTo>
                <a:cubicBezTo>
                  <a:pt x="707988" y="366957"/>
                  <a:pt x="708183" y="369631"/>
                  <a:pt x="709575" y="371720"/>
                </a:cubicBezTo>
                <a:cubicBezTo>
                  <a:pt x="711443" y="374522"/>
                  <a:pt x="715654" y="375668"/>
                  <a:pt x="716719" y="378863"/>
                </a:cubicBezTo>
                <a:cubicBezTo>
                  <a:pt x="717513" y="381244"/>
                  <a:pt x="715461" y="383762"/>
                  <a:pt x="714338" y="386007"/>
                </a:cubicBezTo>
                <a:cubicBezTo>
                  <a:pt x="709639" y="395404"/>
                  <a:pt x="710202" y="392994"/>
                  <a:pt x="700050" y="395532"/>
                </a:cubicBezTo>
                <a:cubicBezTo>
                  <a:pt x="697669" y="397913"/>
                  <a:pt x="694863" y="399936"/>
                  <a:pt x="692906" y="402676"/>
                </a:cubicBezTo>
                <a:cubicBezTo>
                  <a:pt x="677235" y="424616"/>
                  <a:pt x="699575" y="400770"/>
                  <a:pt x="681000" y="419345"/>
                </a:cubicBezTo>
                <a:cubicBezTo>
                  <a:pt x="689502" y="444850"/>
                  <a:pt x="681000" y="416511"/>
                  <a:pt x="681000" y="481257"/>
                </a:cubicBezTo>
                <a:cubicBezTo>
                  <a:pt x="681000" y="486742"/>
                  <a:pt x="681355" y="505779"/>
                  <a:pt x="685763" y="514595"/>
                </a:cubicBezTo>
                <a:cubicBezTo>
                  <a:pt x="687043" y="517154"/>
                  <a:pt x="688938" y="519357"/>
                  <a:pt x="690525" y="521738"/>
                </a:cubicBezTo>
                <a:cubicBezTo>
                  <a:pt x="695982" y="543564"/>
                  <a:pt x="689842" y="537157"/>
                  <a:pt x="702431" y="545551"/>
                </a:cubicBezTo>
                <a:cubicBezTo>
                  <a:pt x="704019" y="547932"/>
                  <a:pt x="705914" y="550135"/>
                  <a:pt x="707194" y="552695"/>
                </a:cubicBezTo>
                <a:cubicBezTo>
                  <a:pt x="711012" y="560331"/>
                  <a:pt x="710160" y="565227"/>
                  <a:pt x="707194" y="574126"/>
                </a:cubicBezTo>
                <a:cubicBezTo>
                  <a:pt x="706289" y="576841"/>
                  <a:pt x="704585" y="579385"/>
                  <a:pt x="702431" y="581270"/>
                </a:cubicBezTo>
                <a:cubicBezTo>
                  <a:pt x="698124" y="585039"/>
                  <a:pt x="688144" y="590795"/>
                  <a:pt x="688144" y="590795"/>
                </a:cubicBezTo>
                <a:cubicBezTo>
                  <a:pt x="686556" y="593176"/>
                  <a:pt x="685405" y="595914"/>
                  <a:pt x="683381" y="597938"/>
                </a:cubicBezTo>
                <a:cubicBezTo>
                  <a:pt x="681357" y="599962"/>
                  <a:pt x="677400" y="600086"/>
                  <a:pt x="676238" y="602701"/>
                </a:cubicBezTo>
                <a:cubicBezTo>
                  <a:pt x="673959" y="607830"/>
                  <a:pt x="674650" y="613814"/>
                  <a:pt x="673856" y="619370"/>
                </a:cubicBezTo>
                <a:cubicBezTo>
                  <a:pt x="668927" y="693312"/>
                  <a:pt x="676640" y="668166"/>
                  <a:pt x="666713" y="697951"/>
                </a:cubicBezTo>
                <a:lnTo>
                  <a:pt x="681000" y="702713"/>
                </a:lnTo>
                <a:cubicBezTo>
                  <a:pt x="703229" y="710123"/>
                  <a:pt x="685598" y="704968"/>
                  <a:pt x="735769" y="707476"/>
                </a:cubicBezTo>
                <a:lnTo>
                  <a:pt x="750056" y="712238"/>
                </a:lnTo>
                <a:lnTo>
                  <a:pt x="757200" y="714620"/>
                </a:lnTo>
                <a:cubicBezTo>
                  <a:pt x="754264" y="741045"/>
                  <a:pt x="757093" y="729229"/>
                  <a:pt x="750056" y="750338"/>
                </a:cubicBezTo>
                <a:cubicBezTo>
                  <a:pt x="749262" y="752719"/>
                  <a:pt x="749450" y="755707"/>
                  <a:pt x="747675" y="757482"/>
                </a:cubicBezTo>
                <a:cubicBezTo>
                  <a:pt x="745294" y="759863"/>
                  <a:pt x="743455" y="762955"/>
                  <a:pt x="740531" y="764626"/>
                </a:cubicBezTo>
                <a:cubicBezTo>
                  <a:pt x="737689" y="766250"/>
                  <a:pt x="734141" y="766067"/>
                  <a:pt x="731006" y="767007"/>
                </a:cubicBezTo>
                <a:cubicBezTo>
                  <a:pt x="726198" y="768450"/>
                  <a:pt x="721642" y="770786"/>
                  <a:pt x="716719" y="771770"/>
                </a:cubicBezTo>
                <a:cubicBezTo>
                  <a:pt x="712750" y="772564"/>
                  <a:pt x="708718" y="773086"/>
                  <a:pt x="704813" y="774151"/>
                </a:cubicBezTo>
                <a:cubicBezTo>
                  <a:pt x="688127" y="778701"/>
                  <a:pt x="694934" y="778508"/>
                  <a:pt x="681000" y="781295"/>
                </a:cubicBezTo>
                <a:cubicBezTo>
                  <a:pt x="676266" y="782242"/>
                  <a:pt x="671397" y="782505"/>
                  <a:pt x="666713" y="783676"/>
                </a:cubicBezTo>
                <a:cubicBezTo>
                  <a:pt x="651133" y="787571"/>
                  <a:pt x="654733" y="788463"/>
                  <a:pt x="640519" y="793201"/>
                </a:cubicBezTo>
                <a:cubicBezTo>
                  <a:pt x="637414" y="794236"/>
                  <a:pt x="634141" y="794683"/>
                  <a:pt x="630994" y="795582"/>
                </a:cubicBezTo>
                <a:cubicBezTo>
                  <a:pt x="628580" y="796272"/>
                  <a:pt x="626231" y="797169"/>
                  <a:pt x="623850" y="797963"/>
                </a:cubicBezTo>
                <a:cubicBezTo>
                  <a:pt x="618814" y="802999"/>
                  <a:pt x="614876" y="804807"/>
                  <a:pt x="614325" y="812251"/>
                </a:cubicBezTo>
                <a:cubicBezTo>
                  <a:pt x="609857" y="872570"/>
                  <a:pt x="630293" y="863285"/>
                  <a:pt x="604800" y="871782"/>
                </a:cubicBezTo>
                <a:cubicBezTo>
                  <a:pt x="588174" y="888408"/>
                  <a:pt x="606595" y="872117"/>
                  <a:pt x="590513" y="881307"/>
                </a:cubicBezTo>
                <a:cubicBezTo>
                  <a:pt x="582944" y="885632"/>
                  <a:pt x="581229" y="889521"/>
                  <a:pt x="573844" y="893213"/>
                </a:cubicBezTo>
                <a:cubicBezTo>
                  <a:pt x="571599" y="894336"/>
                  <a:pt x="569081" y="894801"/>
                  <a:pt x="566700" y="895595"/>
                </a:cubicBezTo>
                <a:cubicBezTo>
                  <a:pt x="563525" y="900357"/>
                  <a:pt x="562605" y="908072"/>
                  <a:pt x="557175" y="909882"/>
                </a:cubicBezTo>
                <a:lnTo>
                  <a:pt x="542888" y="914645"/>
                </a:lnTo>
                <a:cubicBezTo>
                  <a:pt x="540507" y="917026"/>
                  <a:pt x="537701" y="919048"/>
                  <a:pt x="535744" y="921788"/>
                </a:cubicBezTo>
                <a:cubicBezTo>
                  <a:pt x="532064" y="926939"/>
                  <a:pt x="530543" y="932626"/>
                  <a:pt x="528600" y="938457"/>
                </a:cubicBezTo>
                <a:cubicBezTo>
                  <a:pt x="527484" y="966364"/>
                  <a:pt x="537037" y="986434"/>
                  <a:pt x="521456" y="1005132"/>
                </a:cubicBezTo>
                <a:cubicBezTo>
                  <a:pt x="519300" y="1007719"/>
                  <a:pt x="516694" y="1009895"/>
                  <a:pt x="514313" y="1012276"/>
                </a:cubicBezTo>
                <a:cubicBezTo>
                  <a:pt x="513519" y="1014657"/>
                  <a:pt x="513054" y="1017175"/>
                  <a:pt x="511931" y="1019420"/>
                </a:cubicBezTo>
                <a:cubicBezTo>
                  <a:pt x="508041" y="1027199"/>
                  <a:pt x="501454" y="1033230"/>
                  <a:pt x="492881" y="1036088"/>
                </a:cubicBezTo>
                <a:cubicBezTo>
                  <a:pt x="488119" y="1037676"/>
                  <a:pt x="482771" y="1038067"/>
                  <a:pt x="478594" y="1040851"/>
                </a:cubicBezTo>
                <a:cubicBezTo>
                  <a:pt x="476213" y="1042438"/>
                  <a:pt x="474010" y="1044333"/>
                  <a:pt x="471450" y="1045613"/>
                </a:cubicBezTo>
                <a:cubicBezTo>
                  <a:pt x="469205" y="1046736"/>
                  <a:pt x="469466" y="1051963"/>
                  <a:pt x="466688" y="1052757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7" name="Полилиния 306"/>
          <p:cNvSpPr/>
          <p:nvPr/>
        </p:nvSpPr>
        <p:spPr>
          <a:xfrm>
            <a:off x="5882723" y="2589154"/>
            <a:ext cx="1173370" cy="797839"/>
          </a:xfrm>
          <a:custGeom>
            <a:avLst/>
            <a:gdLst>
              <a:gd name="connsiteX0" fmla="*/ 196850 w 1139825"/>
              <a:gd name="connsiteY0" fmla="*/ 831454 h 831454"/>
              <a:gd name="connsiteX1" fmla="*/ 155575 w 1139825"/>
              <a:gd name="connsiteY1" fmla="*/ 821929 h 831454"/>
              <a:gd name="connsiteX2" fmla="*/ 146050 w 1139825"/>
              <a:gd name="connsiteY2" fmla="*/ 818754 h 831454"/>
              <a:gd name="connsiteX3" fmla="*/ 133350 w 1139825"/>
              <a:gd name="connsiteY3" fmla="*/ 815579 h 831454"/>
              <a:gd name="connsiteX4" fmla="*/ 114300 w 1139825"/>
              <a:gd name="connsiteY4" fmla="*/ 809229 h 831454"/>
              <a:gd name="connsiteX5" fmla="*/ 92075 w 1139825"/>
              <a:gd name="connsiteY5" fmla="*/ 799704 h 831454"/>
              <a:gd name="connsiteX6" fmla="*/ 82550 w 1139825"/>
              <a:gd name="connsiteY6" fmla="*/ 793354 h 831454"/>
              <a:gd name="connsiteX7" fmla="*/ 63500 w 1139825"/>
              <a:gd name="connsiteY7" fmla="*/ 774304 h 831454"/>
              <a:gd name="connsiteX8" fmla="*/ 60325 w 1139825"/>
              <a:gd name="connsiteY8" fmla="*/ 764779 h 831454"/>
              <a:gd name="connsiteX9" fmla="*/ 53975 w 1139825"/>
              <a:gd name="connsiteY9" fmla="*/ 755254 h 831454"/>
              <a:gd name="connsiteX10" fmla="*/ 50800 w 1139825"/>
              <a:gd name="connsiteY10" fmla="*/ 672704 h 831454"/>
              <a:gd name="connsiteX11" fmla="*/ 41275 w 1139825"/>
              <a:gd name="connsiteY11" fmla="*/ 666354 h 831454"/>
              <a:gd name="connsiteX12" fmla="*/ 31750 w 1139825"/>
              <a:gd name="connsiteY12" fmla="*/ 656829 h 831454"/>
              <a:gd name="connsiteX13" fmla="*/ 12700 w 1139825"/>
              <a:gd name="connsiteY13" fmla="*/ 644129 h 831454"/>
              <a:gd name="connsiteX14" fmla="*/ 6350 w 1139825"/>
              <a:gd name="connsiteY14" fmla="*/ 625079 h 831454"/>
              <a:gd name="connsiteX15" fmla="*/ 0 w 1139825"/>
              <a:gd name="connsiteY15" fmla="*/ 574279 h 831454"/>
              <a:gd name="connsiteX16" fmla="*/ 3175 w 1139825"/>
              <a:gd name="connsiteY16" fmla="*/ 552054 h 831454"/>
              <a:gd name="connsiteX17" fmla="*/ 9525 w 1139825"/>
              <a:gd name="connsiteY17" fmla="*/ 542529 h 831454"/>
              <a:gd name="connsiteX18" fmla="*/ 12700 w 1139825"/>
              <a:gd name="connsiteY18" fmla="*/ 533004 h 831454"/>
              <a:gd name="connsiteX19" fmla="*/ 19050 w 1139825"/>
              <a:gd name="connsiteY19" fmla="*/ 507604 h 831454"/>
              <a:gd name="connsiteX20" fmla="*/ 28575 w 1139825"/>
              <a:gd name="connsiteY20" fmla="*/ 498079 h 831454"/>
              <a:gd name="connsiteX21" fmla="*/ 34925 w 1139825"/>
              <a:gd name="connsiteY21" fmla="*/ 488554 h 831454"/>
              <a:gd name="connsiteX22" fmla="*/ 38100 w 1139825"/>
              <a:gd name="connsiteY22" fmla="*/ 475854 h 831454"/>
              <a:gd name="connsiteX23" fmla="*/ 44450 w 1139825"/>
              <a:gd name="connsiteY23" fmla="*/ 466329 h 831454"/>
              <a:gd name="connsiteX24" fmla="*/ 31750 w 1139825"/>
              <a:gd name="connsiteY24" fmla="*/ 440929 h 831454"/>
              <a:gd name="connsiteX25" fmla="*/ 22225 w 1139825"/>
              <a:gd name="connsiteY25" fmla="*/ 421879 h 831454"/>
              <a:gd name="connsiteX26" fmla="*/ 25400 w 1139825"/>
              <a:gd name="connsiteY26" fmla="*/ 406004 h 831454"/>
              <a:gd name="connsiteX27" fmla="*/ 44450 w 1139825"/>
              <a:gd name="connsiteY27" fmla="*/ 390129 h 831454"/>
              <a:gd name="connsiteX28" fmla="*/ 47625 w 1139825"/>
              <a:gd name="connsiteY28" fmla="*/ 329804 h 831454"/>
              <a:gd name="connsiteX29" fmla="*/ 41275 w 1139825"/>
              <a:gd name="connsiteY29" fmla="*/ 310754 h 831454"/>
              <a:gd name="connsiteX30" fmla="*/ 44450 w 1139825"/>
              <a:gd name="connsiteY30" fmla="*/ 225029 h 831454"/>
              <a:gd name="connsiteX31" fmla="*/ 50800 w 1139825"/>
              <a:gd name="connsiteY31" fmla="*/ 205979 h 831454"/>
              <a:gd name="connsiteX32" fmla="*/ 53975 w 1139825"/>
              <a:gd name="connsiteY32" fmla="*/ 193279 h 831454"/>
              <a:gd name="connsiteX33" fmla="*/ 47625 w 1139825"/>
              <a:gd name="connsiteY33" fmla="*/ 145654 h 831454"/>
              <a:gd name="connsiteX34" fmla="*/ 41275 w 1139825"/>
              <a:gd name="connsiteY34" fmla="*/ 136129 h 831454"/>
              <a:gd name="connsiteX35" fmla="*/ 28575 w 1139825"/>
              <a:gd name="connsiteY35" fmla="*/ 120254 h 831454"/>
              <a:gd name="connsiteX36" fmla="*/ 19050 w 1139825"/>
              <a:gd name="connsiteY36" fmla="*/ 98029 h 831454"/>
              <a:gd name="connsiteX37" fmla="*/ 22225 w 1139825"/>
              <a:gd name="connsiteY37" fmla="*/ 88504 h 831454"/>
              <a:gd name="connsiteX38" fmla="*/ 31750 w 1139825"/>
              <a:gd name="connsiteY38" fmla="*/ 85329 h 831454"/>
              <a:gd name="connsiteX39" fmla="*/ 63500 w 1139825"/>
              <a:gd name="connsiteY39" fmla="*/ 88504 h 831454"/>
              <a:gd name="connsiteX40" fmla="*/ 73025 w 1139825"/>
              <a:gd name="connsiteY40" fmla="*/ 91679 h 831454"/>
              <a:gd name="connsiteX41" fmla="*/ 82550 w 1139825"/>
              <a:gd name="connsiteY41" fmla="*/ 88504 h 831454"/>
              <a:gd name="connsiteX42" fmla="*/ 101600 w 1139825"/>
              <a:gd name="connsiteY42" fmla="*/ 66279 h 831454"/>
              <a:gd name="connsiteX43" fmla="*/ 107950 w 1139825"/>
              <a:gd name="connsiteY43" fmla="*/ 56754 h 831454"/>
              <a:gd name="connsiteX44" fmla="*/ 111125 w 1139825"/>
              <a:gd name="connsiteY44" fmla="*/ 47229 h 831454"/>
              <a:gd name="connsiteX45" fmla="*/ 130175 w 1139825"/>
              <a:gd name="connsiteY45" fmla="*/ 37704 h 831454"/>
              <a:gd name="connsiteX46" fmla="*/ 139700 w 1139825"/>
              <a:gd name="connsiteY46" fmla="*/ 9129 h 831454"/>
              <a:gd name="connsiteX47" fmla="*/ 161925 w 1139825"/>
              <a:gd name="connsiteY47" fmla="*/ 12304 h 831454"/>
              <a:gd name="connsiteX48" fmla="*/ 168275 w 1139825"/>
              <a:gd name="connsiteY48" fmla="*/ 31354 h 831454"/>
              <a:gd name="connsiteX49" fmla="*/ 171450 w 1139825"/>
              <a:gd name="connsiteY49" fmla="*/ 56754 h 831454"/>
              <a:gd name="connsiteX50" fmla="*/ 184150 w 1139825"/>
              <a:gd name="connsiteY50" fmla="*/ 63104 h 831454"/>
              <a:gd name="connsiteX51" fmla="*/ 200025 w 1139825"/>
              <a:gd name="connsiteY51" fmla="*/ 59929 h 831454"/>
              <a:gd name="connsiteX52" fmla="*/ 203200 w 1139825"/>
              <a:gd name="connsiteY52" fmla="*/ 50404 h 831454"/>
              <a:gd name="connsiteX53" fmla="*/ 212725 w 1139825"/>
              <a:gd name="connsiteY53" fmla="*/ 40879 h 831454"/>
              <a:gd name="connsiteX54" fmla="*/ 219075 w 1139825"/>
              <a:gd name="connsiteY54" fmla="*/ 31354 h 831454"/>
              <a:gd name="connsiteX55" fmla="*/ 222250 w 1139825"/>
              <a:gd name="connsiteY55" fmla="*/ 18654 h 831454"/>
              <a:gd name="connsiteX56" fmla="*/ 244475 w 1139825"/>
              <a:gd name="connsiteY56" fmla="*/ 5954 h 831454"/>
              <a:gd name="connsiteX57" fmla="*/ 254000 w 1139825"/>
              <a:gd name="connsiteY57" fmla="*/ 12304 h 831454"/>
              <a:gd name="connsiteX58" fmla="*/ 266700 w 1139825"/>
              <a:gd name="connsiteY58" fmla="*/ 31354 h 831454"/>
              <a:gd name="connsiteX59" fmla="*/ 273050 w 1139825"/>
              <a:gd name="connsiteY59" fmla="*/ 40879 h 831454"/>
              <a:gd name="connsiteX60" fmla="*/ 279400 w 1139825"/>
              <a:gd name="connsiteY60" fmla="*/ 53579 h 831454"/>
              <a:gd name="connsiteX61" fmla="*/ 285750 w 1139825"/>
              <a:gd name="connsiteY61" fmla="*/ 63104 h 831454"/>
              <a:gd name="connsiteX62" fmla="*/ 288925 w 1139825"/>
              <a:gd name="connsiteY62" fmla="*/ 72629 h 831454"/>
              <a:gd name="connsiteX63" fmla="*/ 301625 w 1139825"/>
              <a:gd name="connsiteY63" fmla="*/ 78979 h 831454"/>
              <a:gd name="connsiteX64" fmla="*/ 327025 w 1139825"/>
              <a:gd name="connsiteY64" fmla="*/ 75804 h 831454"/>
              <a:gd name="connsiteX65" fmla="*/ 333375 w 1139825"/>
              <a:gd name="connsiteY65" fmla="*/ 56754 h 831454"/>
              <a:gd name="connsiteX66" fmla="*/ 336550 w 1139825"/>
              <a:gd name="connsiteY66" fmla="*/ 18654 h 831454"/>
              <a:gd name="connsiteX67" fmla="*/ 339725 w 1139825"/>
              <a:gd name="connsiteY67" fmla="*/ 9129 h 831454"/>
              <a:gd name="connsiteX68" fmla="*/ 349250 w 1139825"/>
              <a:gd name="connsiteY68" fmla="*/ 2779 h 831454"/>
              <a:gd name="connsiteX69" fmla="*/ 393700 w 1139825"/>
              <a:gd name="connsiteY69" fmla="*/ 5954 h 831454"/>
              <a:gd name="connsiteX70" fmla="*/ 400050 w 1139825"/>
              <a:gd name="connsiteY70" fmla="*/ 25004 h 831454"/>
              <a:gd name="connsiteX71" fmla="*/ 396875 w 1139825"/>
              <a:gd name="connsiteY71" fmla="*/ 53579 h 831454"/>
              <a:gd name="connsiteX72" fmla="*/ 387350 w 1139825"/>
              <a:gd name="connsiteY72" fmla="*/ 59929 h 831454"/>
              <a:gd name="connsiteX73" fmla="*/ 365125 w 1139825"/>
              <a:gd name="connsiteY73" fmla="*/ 53579 h 831454"/>
              <a:gd name="connsiteX74" fmla="*/ 355600 w 1139825"/>
              <a:gd name="connsiteY74" fmla="*/ 59929 h 831454"/>
              <a:gd name="connsiteX75" fmla="*/ 352425 w 1139825"/>
              <a:gd name="connsiteY75" fmla="*/ 72629 h 831454"/>
              <a:gd name="connsiteX76" fmla="*/ 346075 w 1139825"/>
              <a:gd name="connsiteY76" fmla="*/ 91679 h 831454"/>
              <a:gd name="connsiteX77" fmla="*/ 342900 w 1139825"/>
              <a:gd name="connsiteY77" fmla="*/ 101204 h 831454"/>
              <a:gd name="connsiteX78" fmla="*/ 374650 w 1139825"/>
              <a:gd name="connsiteY78" fmla="*/ 94854 h 831454"/>
              <a:gd name="connsiteX79" fmla="*/ 384175 w 1139825"/>
              <a:gd name="connsiteY79" fmla="*/ 91679 h 831454"/>
              <a:gd name="connsiteX80" fmla="*/ 393700 w 1139825"/>
              <a:gd name="connsiteY80" fmla="*/ 85329 h 831454"/>
              <a:gd name="connsiteX81" fmla="*/ 406400 w 1139825"/>
              <a:gd name="connsiteY81" fmla="*/ 78979 h 831454"/>
              <a:gd name="connsiteX82" fmla="*/ 428625 w 1139825"/>
              <a:gd name="connsiteY82" fmla="*/ 94854 h 831454"/>
              <a:gd name="connsiteX83" fmla="*/ 415925 w 1139825"/>
              <a:gd name="connsiteY83" fmla="*/ 132954 h 831454"/>
              <a:gd name="connsiteX84" fmla="*/ 412750 w 1139825"/>
              <a:gd name="connsiteY84" fmla="*/ 142479 h 831454"/>
              <a:gd name="connsiteX85" fmla="*/ 409575 w 1139825"/>
              <a:gd name="connsiteY85" fmla="*/ 152004 h 831454"/>
              <a:gd name="connsiteX86" fmla="*/ 412750 w 1139825"/>
              <a:gd name="connsiteY86" fmla="*/ 171054 h 831454"/>
              <a:gd name="connsiteX87" fmla="*/ 415925 w 1139825"/>
              <a:gd name="connsiteY87" fmla="*/ 180579 h 831454"/>
              <a:gd name="connsiteX88" fmla="*/ 425450 w 1139825"/>
              <a:gd name="connsiteY88" fmla="*/ 177404 h 831454"/>
              <a:gd name="connsiteX89" fmla="*/ 434975 w 1139825"/>
              <a:gd name="connsiteY89" fmla="*/ 139304 h 831454"/>
              <a:gd name="connsiteX90" fmla="*/ 450850 w 1139825"/>
              <a:gd name="connsiteY90" fmla="*/ 123429 h 831454"/>
              <a:gd name="connsiteX91" fmla="*/ 466725 w 1139825"/>
              <a:gd name="connsiteY91" fmla="*/ 110729 h 831454"/>
              <a:gd name="connsiteX92" fmla="*/ 476250 w 1139825"/>
              <a:gd name="connsiteY92" fmla="*/ 101204 h 831454"/>
              <a:gd name="connsiteX93" fmla="*/ 482600 w 1139825"/>
              <a:gd name="connsiteY93" fmla="*/ 91679 h 831454"/>
              <a:gd name="connsiteX94" fmla="*/ 492125 w 1139825"/>
              <a:gd name="connsiteY94" fmla="*/ 88504 h 831454"/>
              <a:gd name="connsiteX95" fmla="*/ 501650 w 1139825"/>
              <a:gd name="connsiteY95" fmla="*/ 82154 h 831454"/>
              <a:gd name="connsiteX96" fmla="*/ 504825 w 1139825"/>
              <a:gd name="connsiteY96" fmla="*/ 72629 h 831454"/>
              <a:gd name="connsiteX97" fmla="*/ 527050 w 1139825"/>
              <a:gd name="connsiteY97" fmla="*/ 66279 h 831454"/>
              <a:gd name="connsiteX98" fmla="*/ 536575 w 1139825"/>
              <a:gd name="connsiteY98" fmla="*/ 72629 h 831454"/>
              <a:gd name="connsiteX99" fmla="*/ 530225 w 1139825"/>
              <a:gd name="connsiteY99" fmla="*/ 107554 h 831454"/>
              <a:gd name="connsiteX100" fmla="*/ 549275 w 1139825"/>
              <a:gd name="connsiteY100" fmla="*/ 123429 h 831454"/>
              <a:gd name="connsiteX101" fmla="*/ 555625 w 1139825"/>
              <a:gd name="connsiteY101" fmla="*/ 132954 h 831454"/>
              <a:gd name="connsiteX102" fmla="*/ 568325 w 1139825"/>
              <a:gd name="connsiteY102" fmla="*/ 136129 h 831454"/>
              <a:gd name="connsiteX103" fmla="*/ 590550 w 1139825"/>
              <a:gd name="connsiteY103" fmla="*/ 139304 h 831454"/>
              <a:gd name="connsiteX104" fmla="*/ 631825 w 1139825"/>
              <a:gd name="connsiteY104" fmla="*/ 145654 h 831454"/>
              <a:gd name="connsiteX105" fmla="*/ 708025 w 1139825"/>
              <a:gd name="connsiteY105" fmla="*/ 148829 h 831454"/>
              <a:gd name="connsiteX106" fmla="*/ 730250 w 1139825"/>
              <a:gd name="connsiteY106" fmla="*/ 152004 h 831454"/>
              <a:gd name="connsiteX107" fmla="*/ 758825 w 1139825"/>
              <a:gd name="connsiteY107" fmla="*/ 145654 h 831454"/>
              <a:gd name="connsiteX108" fmla="*/ 768350 w 1139825"/>
              <a:gd name="connsiteY108" fmla="*/ 148829 h 831454"/>
              <a:gd name="connsiteX109" fmla="*/ 787400 w 1139825"/>
              <a:gd name="connsiteY109" fmla="*/ 177404 h 831454"/>
              <a:gd name="connsiteX110" fmla="*/ 793750 w 1139825"/>
              <a:gd name="connsiteY110" fmla="*/ 186929 h 831454"/>
              <a:gd name="connsiteX111" fmla="*/ 803275 w 1139825"/>
              <a:gd name="connsiteY111" fmla="*/ 193279 h 831454"/>
              <a:gd name="connsiteX112" fmla="*/ 815975 w 1139825"/>
              <a:gd name="connsiteY112" fmla="*/ 202804 h 831454"/>
              <a:gd name="connsiteX113" fmla="*/ 825500 w 1139825"/>
              <a:gd name="connsiteY113" fmla="*/ 205979 h 831454"/>
              <a:gd name="connsiteX114" fmla="*/ 831850 w 1139825"/>
              <a:gd name="connsiteY114" fmla="*/ 215504 h 831454"/>
              <a:gd name="connsiteX115" fmla="*/ 854075 w 1139825"/>
              <a:gd name="connsiteY115" fmla="*/ 225029 h 831454"/>
              <a:gd name="connsiteX116" fmla="*/ 863600 w 1139825"/>
              <a:gd name="connsiteY116" fmla="*/ 237729 h 831454"/>
              <a:gd name="connsiteX117" fmla="*/ 869950 w 1139825"/>
              <a:gd name="connsiteY117" fmla="*/ 256779 h 831454"/>
              <a:gd name="connsiteX118" fmla="*/ 879475 w 1139825"/>
              <a:gd name="connsiteY118" fmla="*/ 266304 h 831454"/>
              <a:gd name="connsiteX119" fmla="*/ 885825 w 1139825"/>
              <a:gd name="connsiteY119" fmla="*/ 275829 h 831454"/>
              <a:gd name="connsiteX120" fmla="*/ 904875 w 1139825"/>
              <a:gd name="connsiteY120" fmla="*/ 285354 h 831454"/>
              <a:gd name="connsiteX121" fmla="*/ 914400 w 1139825"/>
              <a:gd name="connsiteY121" fmla="*/ 291704 h 831454"/>
              <a:gd name="connsiteX122" fmla="*/ 923925 w 1139825"/>
              <a:gd name="connsiteY122" fmla="*/ 294879 h 831454"/>
              <a:gd name="connsiteX123" fmla="*/ 936625 w 1139825"/>
              <a:gd name="connsiteY123" fmla="*/ 301229 h 831454"/>
              <a:gd name="connsiteX124" fmla="*/ 952500 w 1139825"/>
              <a:gd name="connsiteY124" fmla="*/ 304404 h 831454"/>
              <a:gd name="connsiteX125" fmla="*/ 971550 w 1139825"/>
              <a:gd name="connsiteY125" fmla="*/ 310754 h 831454"/>
              <a:gd name="connsiteX126" fmla="*/ 984250 w 1139825"/>
              <a:gd name="connsiteY126" fmla="*/ 339329 h 831454"/>
              <a:gd name="connsiteX127" fmla="*/ 990600 w 1139825"/>
              <a:gd name="connsiteY127" fmla="*/ 355204 h 831454"/>
              <a:gd name="connsiteX128" fmla="*/ 1000125 w 1139825"/>
              <a:gd name="connsiteY128" fmla="*/ 377429 h 831454"/>
              <a:gd name="connsiteX129" fmla="*/ 1009650 w 1139825"/>
              <a:gd name="connsiteY129" fmla="*/ 380604 h 831454"/>
              <a:gd name="connsiteX130" fmla="*/ 1022350 w 1139825"/>
              <a:gd name="connsiteY130" fmla="*/ 386954 h 831454"/>
              <a:gd name="connsiteX131" fmla="*/ 1108075 w 1139825"/>
              <a:gd name="connsiteY131" fmla="*/ 390129 h 831454"/>
              <a:gd name="connsiteX132" fmla="*/ 1111250 w 1139825"/>
              <a:gd name="connsiteY132" fmla="*/ 399654 h 831454"/>
              <a:gd name="connsiteX133" fmla="*/ 1117600 w 1139825"/>
              <a:gd name="connsiteY133" fmla="*/ 425054 h 831454"/>
              <a:gd name="connsiteX134" fmla="*/ 1123950 w 1139825"/>
              <a:gd name="connsiteY134" fmla="*/ 434579 h 831454"/>
              <a:gd name="connsiteX135" fmla="*/ 1127125 w 1139825"/>
              <a:gd name="connsiteY135" fmla="*/ 444104 h 831454"/>
              <a:gd name="connsiteX136" fmla="*/ 1133475 w 1139825"/>
              <a:gd name="connsiteY136" fmla="*/ 456804 h 831454"/>
              <a:gd name="connsiteX137" fmla="*/ 1139825 w 1139825"/>
              <a:gd name="connsiteY137" fmla="*/ 475854 h 831454"/>
              <a:gd name="connsiteX138" fmla="*/ 1136650 w 1139825"/>
              <a:gd name="connsiteY138" fmla="*/ 513954 h 831454"/>
              <a:gd name="connsiteX139" fmla="*/ 1130300 w 1139825"/>
              <a:gd name="connsiteY139" fmla="*/ 533004 h 831454"/>
              <a:gd name="connsiteX140" fmla="*/ 1120775 w 1139825"/>
              <a:gd name="connsiteY140" fmla="*/ 539354 h 831454"/>
              <a:gd name="connsiteX141" fmla="*/ 1098550 w 1139825"/>
              <a:gd name="connsiteY141" fmla="*/ 555229 h 831454"/>
              <a:gd name="connsiteX142" fmla="*/ 1066800 w 1139825"/>
              <a:gd name="connsiteY142" fmla="*/ 577454 h 831454"/>
              <a:gd name="connsiteX143" fmla="*/ 1057275 w 1139825"/>
              <a:gd name="connsiteY143" fmla="*/ 583804 h 831454"/>
              <a:gd name="connsiteX144" fmla="*/ 1047750 w 1139825"/>
              <a:gd name="connsiteY144" fmla="*/ 593329 h 831454"/>
              <a:gd name="connsiteX145" fmla="*/ 1000125 w 1139825"/>
              <a:gd name="connsiteY145" fmla="*/ 602854 h 831454"/>
              <a:gd name="connsiteX146" fmla="*/ 987425 w 1139825"/>
              <a:gd name="connsiteY146" fmla="*/ 606029 h 831454"/>
              <a:gd name="connsiteX147" fmla="*/ 971550 w 1139825"/>
              <a:gd name="connsiteY147" fmla="*/ 609204 h 831454"/>
              <a:gd name="connsiteX148" fmla="*/ 962025 w 1139825"/>
              <a:gd name="connsiteY148" fmla="*/ 612379 h 831454"/>
              <a:gd name="connsiteX149" fmla="*/ 908050 w 1139825"/>
              <a:gd name="connsiteY149" fmla="*/ 606029 h 831454"/>
              <a:gd name="connsiteX150" fmla="*/ 850900 w 1139825"/>
              <a:gd name="connsiteY150" fmla="*/ 602854 h 831454"/>
              <a:gd name="connsiteX151" fmla="*/ 831850 w 1139825"/>
              <a:gd name="connsiteY151" fmla="*/ 596504 h 831454"/>
              <a:gd name="connsiteX152" fmla="*/ 812800 w 1139825"/>
              <a:gd name="connsiteY152" fmla="*/ 586979 h 831454"/>
              <a:gd name="connsiteX153" fmla="*/ 803275 w 1139825"/>
              <a:gd name="connsiteY153" fmla="*/ 577454 h 831454"/>
              <a:gd name="connsiteX154" fmla="*/ 796925 w 1139825"/>
              <a:gd name="connsiteY154" fmla="*/ 567929 h 831454"/>
              <a:gd name="connsiteX155" fmla="*/ 765175 w 1139825"/>
              <a:gd name="connsiteY155" fmla="*/ 555229 h 831454"/>
              <a:gd name="connsiteX156" fmla="*/ 755650 w 1139825"/>
              <a:gd name="connsiteY156" fmla="*/ 548879 h 831454"/>
              <a:gd name="connsiteX157" fmla="*/ 746125 w 1139825"/>
              <a:gd name="connsiteY157" fmla="*/ 545704 h 831454"/>
              <a:gd name="connsiteX158" fmla="*/ 736600 w 1139825"/>
              <a:gd name="connsiteY158" fmla="*/ 539354 h 831454"/>
              <a:gd name="connsiteX159" fmla="*/ 717550 w 1139825"/>
              <a:gd name="connsiteY159" fmla="*/ 533004 h 831454"/>
              <a:gd name="connsiteX160" fmla="*/ 708025 w 1139825"/>
              <a:gd name="connsiteY160" fmla="*/ 529829 h 831454"/>
              <a:gd name="connsiteX161" fmla="*/ 698500 w 1139825"/>
              <a:gd name="connsiteY161" fmla="*/ 526654 h 831454"/>
              <a:gd name="connsiteX162" fmla="*/ 685800 w 1139825"/>
              <a:gd name="connsiteY162" fmla="*/ 529829 h 831454"/>
              <a:gd name="connsiteX163" fmla="*/ 669925 w 1139825"/>
              <a:gd name="connsiteY163" fmla="*/ 548879 h 831454"/>
              <a:gd name="connsiteX164" fmla="*/ 666750 w 1139825"/>
              <a:gd name="connsiteY164" fmla="*/ 558404 h 831454"/>
              <a:gd name="connsiteX165" fmla="*/ 657225 w 1139825"/>
              <a:gd name="connsiteY165" fmla="*/ 567929 h 831454"/>
              <a:gd name="connsiteX166" fmla="*/ 650875 w 1139825"/>
              <a:gd name="connsiteY166" fmla="*/ 577454 h 831454"/>
              <a:gd name="connsiteX167" fmla="*/ 641350 w 1139825"/>
              <a:gd name="connsiteY167" fmla="*/ 580629 h 831454"/>
              <a:gd name="connsiteX168" fmla="*/ 628650 w 1139825"/>
              <a:gd name="connsiteY168" fmla="*/ 586979 h 831454"/>
              <a:gd name="connsiteX169" fmla="*/ 596900 w 1139825"/>
              <a:gd name="connsiteY169" fmla="*/ 596504 h 831454"/>
              <a:gd name="connsiteX170" fmla="*/ 590550 w 1139825"/>
              <a:gd name="connsiteY170" fmla="*/ 606029 h 831454"/>
              <a:gd name="connsiteX171" fmla="*/ 542925 w 1139825"/>
              <a:gd name="connsiteY171" fmla="*/ 609204 h 831454"/>
              <a:gd name="connsiteX172" fmla="*/ 466725 w 1139825"/>
              <a:gd name="connsiteY172" fmla="*/ 615554 h 831454"/>
              <a:gd name="connsiteX173" fmla="*/ 412750 w 1139825"/>
              <a:gd name="connsiteY173" fmla="*/ 621904 h 831454"/>
              <a:gd name="connsiteX174" fmla="*/ 396875 w 1139825"/>
              <a:gd name="connsiteY174" fmla="*/ 650479 h 831454"/>
              <a:gd name="connsiteX175" fmla="*/ 381000 w 1139825"/>
              <a:gd name="connsiteY175" fmla="*/ 669529 h 831454"/>
              <a:gd name="connsiteX176" fmla="*/ 361950 w 1139825"/>
              <a:gd name="connsiteY176" fmla="*/ 675879 h 831454"/>
              <a:gd name="connsiteX177" fmla="*/ 339725 w 1139825"/>
              <a:gd name="connsiteY177" fmla="*/ 682229 h 831454"/>
              <a:gd name="connsiteX178" fmla="*/ 336550 w 1139825"/>
              <a:gd name="connsiteY178" fmla="*/ 694929 h 831454"/>
              <a:gd name="connsiteX179" fmla="*/ 333375 w 1139825"/>
              <a:gd name="connsiteY179" fmla="*/ 704454 h 831454"/>
              <a:gd name="connsiteX180" fmla="*/ 346075 w 1139825"/>
              <a:gd name="connsiteY180" fmla="*/ 742554 h 831454"/>
              <a:gd name="connsiteX181" fmla="*/ 349250 w 1139825"/>
              <a:gd name="connsiteY181" fmla="*/ 761604 h 831454"/>
              <a:gd name="connsiteX182" fmla="*/ 355600 w 1139825"/>
              <a:gd name="connsiteY182" fmla="*/ 771129 h 831454"/>
              <a:gd name="connsiteX183" fmla="*/ 358775 w 1139825"/>
              <a:gd name="connsiteY183" fmla="*/ 780654 h 831454"/>
              <a:gd name="connsiteX184" fmla="*/ 346075 w 1139825"/>
              <a:gd name="connsiteY184" fmla="*/ 806054 h 831454"/>
              <a:gd name="connsiteX185" fmla="*/ 327025 w 1139825"/>
              <a:gd name="connsiteY185" fmla="*/ 818754 h 831454"/>
              <a:gd name="connsiteX186" fmla="*/ 317500 w 1139825"/>
              <a:gd name="connsiteY186" fmla="*/ 825104 h 831454"/>
              <a:gd name="connsiteX187" fmla="*/ 276225 w 1139825"/>
              <a:gd name="connsiteY187" fmla="*/ 815579 h 831454"/>
              <a:gd name="connsiteX188" fmla="*/ 266700 w 1139825"/>
              <a:gd name="connsiteY188" fmla="*/ 812404 h 831454"/>
              <a:gd name="connsiteX189" fmla="*/ 257175 w 1139825"/>
              <a:gd name="connsiteY189" fmla="*/ 806054 h 831454"/>
              <a:gd name="connsiteX190" fmla="*/ 209550 w 1139825"/>
              <a:gd name="connsiteY190" fmla="*/ 809229 h 831454"/>
              <a:gd name="connsiteX191" fmla="*/ 203200 w 1139825"/>
              <a:gd name="connsiteY191" fmla="*/ 828279 h 831454"/>
              <a:gd name="connsiteX192" fmla="*/ 196850 w 1139825"/>
              <a:gd name="connsiteY192" fmla="*/ 831454 h 83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139825" h="831454">
                <a:moveTo>
                  <a:pt x="196850" y="831454"/>
                </a:moveTo>
                <a:cubicBezTo>
                  <a:pt x="191895" y="830353"/>
                  <a:pt x="165273" y="824700"/>
                  <a:pt x="155575" y="821929"/>
                </a:cubicBezTo>
                <a:cubicBezTo>
                  <a:pt x="152357" y="821010"/>
                  <a:pt x="149268" y="819673"/>
                  <a:pt x="146050" y="818754"/>
                </a:cubicBezTo>
                <a:cubicBezTo>
                  <a:pt x="141854" y="817555"/>
                  <a:pt x="137530" y="816833"/>
                  <a:pt x="133350" y="815579"/>
                </a:cubicBezTo>
                <a:cubicBezTo>
                  <a:pt x="126939" y="813656"/>
                  <a:pt x="119869" y="812942"/>
                  <a:pt x="114300" y="809229"/>
                </a:cubicBezTo>
                <a:cubicBezTo>
                  <a:pt x="101144" y="800458"/>
                  <a:pt x="108477" y="803804"/>
                  <a:pt x="92075" y="799704"/>
                </a:cubicBezTo>
                <a:cubicBezTo>
                  <a:pt x="88900" y="797587"/>
                  <a:pt x="85402" y="795889"/>
                  <a:pt x="82550" y="793354"/>
                </a:cubicBezTo>
                <a:cubicBezTo>
                  <a:pt x="75838" y="787388"/>
                  <a:pt x="63500" y="774304"/>
                  <a:pt x="63500" y="774304"/>
                </a:cubicBezTo>
                <a:cubicBezTo>
                  <a:pt x="62442" y="771129"/>
                  <a:pt x="61822" y="767772"/>
                  <a:pt x="60325" y="764779"/>
                </a:cubicBezTo>
                <a:cubicBezTo>
                  <a:pt x="58618" y="761366"/>
                  <a:pt x="54368" y="759050"/>
                  <a:pt x="53975" y="755254"/>
                </a:cubicBezTo>
                <a:cubicBezTo>
                  <a:pt x="51141" y="727863"/>
                  <a:pt x="54694" y="699964"/>
                  <a:pt x="50800" y="672704"/>
                </a:cubicBezTo>
                <a:cubicBezTo>
                  <a:pt x="50260" y="668926"/>
                  <a:pt x="44206" y="668797"/>
                  <a:pt x="41275" y="666354"/>
                </a:cubicBezTo>
                <a:cubicBezTo>
                  <a:pt x="37826" y="663479"/>
                  <a:pt x="35294" y="659586"/>
                  <a:pt x="31750" y="656829"/>
                </a:cubicBezTo>
                <a:cubicBezTo>
                  <a:pt x="25726" y="652144"/>
                  <a:pt x="12700" y="644129"/>
                  <a:pt x="12700" y="644129"/>
                </a:cubicBezTo>
                <a:cubicBezTo>
                  <a:pt x="10583" y="637779"/>
                  <a:pt x="6956" y="631745"/>
                  <a:pt x="6350" y="625079"/>
                </a:cubicBezTo>
                <a:cubicBezTo>
                  <a:pt x="2686" y="584780"/>
                  <a:pt x="5468" y="601617"/>
                  <a:pt x="0" y="574279"/>
                </a:cubicBezTo>
                <a:cubicBezTo>
                  <a:pt x="1058" y="566871"/>
                  <a:pt x="1025" y="559222"/>
                  <a:pt x="3175" y="552054"/>
                </a:cubicBezTo>
                <a:cubicBezTo>
                  <a:pt x="4271" y="548399"/>
                  <a:pt x="7818" y="545942"/>
                  <a:pt x="9525" y="542529"/>
                </a:cubicBezTo>
                <a:cubicBezTo>
                  <a:pt x="11022" y="539536"/>
                  <a:pt x="11888" y="536251"/>
                  <a:pt x="12700" y="533004"/>
                </a:cubicBezTo>
                <a:cubicBezTo>
                  <a:pt x="13341" y="530439"/>
                  <a:pt x="16147" y="511959"/>
                  <a:pt x="19050" y="507604"/>
                </a:cubicBezTo>
                <a:cubicBezTo>
                  <a:pt x="21541" y="503868"/>
                  <a:pt x="25700" y="501528"/>
                  <a:pt x="28575" y="498079"/>
                </a:cubicBezTo>
                <a:cubicBezTo>
                  <a:pt x="31018" y="495148"/>
                  <a:pt x="32808" y="491729"/>
                  <a:pt x="34925" y="488554"/>
                </a:cubicBezTo>
                <a:cubicBezTo>
                  <a:pt x="35983" y="484321"/>
                  <a:pt x="36381" y="479865"/>
                  <a:pt x="38100" y="475854"/>
                </a:cubicBezTo>
                <a:cubicBezTo>
                  <a:pt x="39603" y="472347"/>
                  <a:pt x="43910" y="470107"/>
                  <a:pt x="44450" y="466329"/>
                </a:cubicBezTo>
                <a:cubicBezTo>
                  <a:pt x="45909" y="456113"/>
                  <a:pt x="36717" y="447882"/>
                  <a:pt x="31750" y="440929"/>
                </a:cubicBezTo>
                <a:cubicBezTo>
                  <a:pt x="24056" y="430158"/>
                  <a:pt x="26157" y="433675"/>
                  <a:pt x="22225" y="421879"/>
                </a:cubicBezTo>
                <a:cubicBezTo>
                  <a:pt x="23283" y="416587"/>
                  <a:pt x="22987" y="410831"/>
                  <a:pt x="25400" y="406004"/>
                </a:cubicBezTo>
                <a:cubicBezTo>
                  <a:pt x="28456" y="399892"/>
                  <a:pt x="38980" y="393776"/>
                  <a:pt x="44450" y="390129"/>
                </a:cubicBezTo>
                <a:cubicBezTo>
                  <a:pt x="59458" y="367617"/>
                  <a:pt x="54387" y="379389"/>
                  <a:pt x="47625" y="329804"/>
                </a:cubicBezTo>
                <a:cubicBezTo>
                  <a:pt x="46721" y="323172"/>
                  <a:pt x="41275" y="310754"/>
                  <a:pt x="41275" y="310754"/>
                </a:cubicBezTo>
                <a:cubicBezTo>
                  <a:pt x="42333" y="282179"/>
                  <a:pt x="41861" y="253506"/>
                  <a:pt x="44450" y="225029"/>
                </a:cubicBezTo>
                <a:cubicBezTo>
                  <a:pt x="45056" y="218363"/>
                  <a:pt x="49177" y="212473"/>
                  <a:pt x="50800" y="205979"/>
                </a:cubicBezTo>
                <a:lnTo>
                  <a:pt x="53975" y="193279"/>
                </a:lnTo>
                <a:cubicBezTo>
                  <a:pt x="53266" y="184767"/>
                  <a:pt x="54110" y="158623"/>
                  <a:pt x="47625" y="145654"/>
                </a:cubicBezTo>
                <a:cubicBezTo>
                  <a:pt x="45918" y="142241"/>
                  <a:pt x="42982" y="139542"/>
                  <a:pt x="41275" y="136129"/>
                </a:cubicBezTo>
                <a:cubicBezTo>
                  <a:pt x="33607" y="120793"/>
                  <a:pt x="44632" y="130958"/>
                  <a:pt x="28575" y="120254"/>
                </a:cubicBezTo>
                <a:cubicBezTo>
                  <a:pt x="23390" y="112477"/>
                  <a:pt x="19050" y="108280"/>
                  <a:pt x="19050" y="98029"/>
                </a:cubicBezTo>
                <a:cubicBezTo>
                  <a:pt x="19050" y="94682"/>
                  <a:pt x="19858" y="90871"/>
                  <a:pt x="22225" y="88504"/>
                </a:cubicBezTo>
                <a:cubicBezTo>
                  <a:pt x="24592" y="86137"/>
                  <a:pt x="28575" y="86387"/>
                  <a:pt x="31750" y="85329"/>
                </a:cubicBezTo>
                <a:cubicBezTo>
                  <a:pt x="42333" y="86387"/>
                  <a:pt x="52988" y="86887"/>
                  <a:pt x="63500" y="88504"/>
                </a:cubicBezTo>
                <a:cubicBezTo>
                  <a:pt x="66808" y="89013"/>
                  <a:pt x="69678" y="91679"/>
                  <a:pt x="73025" y="91679"/>
                </a:cubicBezTo>
                <a:cubicBezTo>
                  <a:pt x="76372" y="91679"/>
                  <a:pt x="79375" y="89562"/>
                  <a:pt x="82550" y="88504"/>
                </a:cubicBezTo>
                <a:cubicBezTo>
                  <a:pt x="94089" y="76965"/>
                  <a:pt x="91417" y="80535"/>
                  <a:pt x="101600" y="66279"/>
                </a:cubicBezTo>
                <a:cubicBezTo>
                  <a:pt x="103818" y="63174"/>
                  <a:pt x="106243" y="60167"/>
                  <a:pt x="107950" y="56754"/>
                </a:cubicBezTo>
                <a:cubicBezTo>
                  <a:pt x="109447" y="53761"/>
                  <a:pt x="109034" y="49842"/>
                  <a:pt x="111125" y="47229"/>
                </a:cubicBezTo>
                <a:cubicBezTo>
                  <a:pt x="115601" y="41634"/>
                  <a:pt x="123900" y="39796"/>
                  <a:pt x="130175" y="37704"/>
                </a:cubicBezTo>
                <a:cubicBezTo>
                  <a:pt x="130276" y="37099"/>
                  <a:pt x="131973" y="10846"/>
                  <a:pt x="139700" y="9129"/>
                </a:cubicBezTo>
                <a:cubicBezTo>
                  <a:pt x="147005" y="7506"/>
                  <a:pt x="154517" y="11246"/>
                  <a:pt x="161925" y="12304"/>
                </a:cubicBezTo>
                <a:cubicBezTo>
                  <a:pt x="164042" y="18654"/>
                  <a:pt x="167445" y="24712"/>
                  <a:pt x="168275" y="31354"/>
                </a:cubicBezTo>
                <a:cubicBezTo>
                  <a:pt x="169333" y="39821"/>
                  <a:pt x="167634" y="49122"/>
                  <a:pt x="171450" y="56754"/>
                </a:cubicBezTo>
                <a:cubicBezTo>
                  <a:pt x="173567" y="60987"/>
                  <a:pt x="179917" y="60987"/>
                  <a:pt x="184150" y="63104"/>
                </a:cubicBezTo>
                <a:cubicBezTo>
                  <a:pt x="189442" y="62046"/>
                  <a:pt x="195535" y="62922"/>
                  <a:pt x="200025" y="59929"/>
                </a:cubicBezTo>
                <a:cubicBezTo>
                  <a:pt x="202810" y="58073"/>
                  <a:pt x="201344" y="53189"/>
                  <a:pt x="203200" y="50404"/>
                </a:cubicBezTo>
                <a:cubicBezTo>
                  <a:pt x="205691" y="46668"/>
                  <a:pt x="209850" y="44328"/>
                  <a:pt x="212725" y="40879"/>
                </a:cubicBezTo>
                <a:cubicBezTo>
                  <a:pt x="215168" y="37948"/>
                  <a:pt x="216958" y="34529"/>
                  <a:pt x="219075" y="31354"/>
                </a:cubicBezTo>
                <a:cubicBezTo>
                  <a:pt x="220133" y="27121"/>
                  <a:pt x="219714" y="22205"/>
                  <a:pt x="222250" y="18654"/>
                </a:cubicBezTo>
                <a:cubicBezTo>
                  <a:pt x="228257" y="10244"/>
                  <a:pt x="235856" y="8827"/>
                  <a:pt x="244475" y="5954"/>
                </a:cubicBezTo>
                <a:cubicBezTo>
                  <a:pt x="247650" y="8071"/>
                  <a:pt x="251487" y="9432"/>
                  <a:pt x="254000" y="12304"/>
                </a:cubicBezTo>
                <a:cubicBezTo>
                  <a:pt x="259026" y="18047"/>
                  <a:pt x="262467" y="25004"/>
                  <a:pt x="266700" y="31354"/>
                </a:cubicBezTo>
                <a:cubicBezTo>
                  <a:pt x="268817" y="34529"/>
                  <a:pt x="271343" y="37466"/>
                  <a:pt x="273050" y="40879"/>
                </a:cubicBezTo>
                <a:cubicBezTo>
                  <a:pt x="275167" y="45112"/>
                  <a:pt x="277052" y="49470"/>
                  <a:pt x="279400" y="53579"/>
                </a:cubicBezTo>
                <a:cubicBezTo>
                  <a:pt x="281293" y="56892"/>
                  <a:pt x="284043" y="59691"/>
                  <a:pt x="285750" y="63104"/>
                </a:cubicBezTo>
                <a:cubicBezTo>
                  <a:pt x="287247" y="66097"/>
                  <a:pt x="286558" y="70262"/>
                  <a:pt x="288925" y="72629"/>
                </a:cubicBezTo>
                <a:cubicBezTo>
                  <a:pt x="292272" y="75976"/>
                  <a:pt x="297392" y="76862"/>
                  <a:pt x="301625" y="78979"/>
                </a:cubicBezTo>
                <a:cubicBezTo>
                  <a:pt x="310092" y="77921"/>
                  <a:pt x="320035" y="80697"/>
                  <a:pt x="327025" y="75804"/>
                </a:cubicBezTo>
                <a:cubicBezTo>
                  <a:pt x="332509" y="71966"/>
                  <a:pt x="333375" y="56754"/>
                  <a:pt x="333375" y="56754"/>
                </a:cubicBezTo>
                <a:cubicBezTo>
                  <a:pt x="334433" y="44054"/>
                  <a:pt x="334866" y="31286"/>
                  <a:pt x="336550" y="18654"/>
                </a:cubicBezTo>
                <a:cubicBezTo>
                  <a:pt x="336992" y="15337"/>
                  <a:pt x="337634" y="11742"/>
                  <a:pt x="339725" y="9129"/>
                </a:cubicBezTo>
                <a:cubicBezTo>
                  <a:pt x="342109" y="6149"/>
                  <a:pt x="346075" y="4896"/>
                  <a:pt x="349250" y="2779"/>
                </a:cubicBezTo>
                <a:cubicBezTo>
                  <a:pt x="364067" y="3837"/>
                  <a:pt x="380091" y="0"/>
                  <a:pt x="393700" y="5954"/>
                </a:cubicBezTo>
                <a:cubicBezTo>
                  <a:pt x="399832" y="8637"/>
                  <a:pt x="400050" y="25004"/>
                  <a:pt x="400050" y="25004"/>
                </a:cubicBezTo>
                <a:cubicBezTo>
                  <a:pt x="398992" y="34529"/>
                  <a:pt x="400150" y="44572"/>
                  <a:pt x="396875" y="53579"/>
                </a:cubicBezTo>
                <a:cubicBezTo>
                  <a:pt x="395571" y="57165"/>
                  <a:pt x="391128" y="59389"/>
                  <a:pt x="387350" y="59929"/>
                </a:cubicBezTo>
                <a:cubicBezTo>
                  <a:pt x="384559" y="60328"/>
                  <a:pt x="368699" y="54770"/>
                  <a:pt x="365125" y="53579"/>
                </a:cubicBezTo>
                <a:cubicBezTo>
                  <a:pt x="361950" y="55696"/>
                  <a:pt x="357717" y="56754"/>
                  <a:pt x="355600" y="59929"/>
                </a:cubicBezTo>
                <a:cubicBezTo>
                  <a:pt x="353179" y="63560"/>
                  <a:pt x="353679" y="68449"/>
                  <a:pt x="352425" y="72629"/>
                </a:cubicBezTo>
                <a:cubicBezTo>
                  <a:pt x="350502" y="79040"/>
                  <a:pt x="348192" y="85329"/>
                  <a:pt x="346075" y="91679"/>
                </a:cubicBezTo>
                <a:cubicBezTo>
                  <a:pt x="345017" y="94854"/>
                  <a:pt x="339599" y="101754"/>
                  <a:pt x="342900" y="101204"/>
                </a:cubicBezTo>
                <a:cubicBezTo>
                  <a:pt x="357869" y="98709"/>
                  <a:pt x="361388" y="98643"/>
                  <a:pt x="374650" y="94854"/>
                </a:cubicBezTo>
                <a:cubicBezTo>
                  <a:pt x="377868" y="93935"/>
                  <a:pt x="381182" y="93176"/>
                  <a:pt x="384175" y="91679"/>
                </a:cubicBezTo>
                <a:cubicBezTo>
                  <a:pt x="387588" y="89972"/>
                  <a:pt x="390387" y="87222"/>
                  <a:pt x="393700" y="85329"/>
                </a:cubicBezTo>
                <a:cubicBezTo>
                  <a:pt x="397809" y="82981"/>
                  <a:pt x="402167" y="81096"/>
                  <a:pt x="406400" y="78979"/>
                </a:cubicBezTo>
                <a:cubicBezTo>
                  <a:pt x="428625" y="86387"/>
                  <a:pt x="423333" y="78979"/>
                  <a:pt x="428625" y="94854"/>
                </a:cubicBezTo>
                <a:lnTo>
                  <a:pt x="415925" y="132954"/>
                </a:lnTo>
                <a:lnTo>
                  <a:pt x="412750" y="142479"/>
                </a:lnTo>
                <a:lnTo>
                  <a:pt x="409575" y="152004"/>
                </a:lnTo>
                <a:cubicBezTo>
                  <a:pt x="410633" y="158354"/>
                  <a:pt x="411353" y="164770"/>
                  <a:pt x="412750" y="171054"/>
                </a:cubicBezTo>
                <a:cubicBezTo>
                  <a:pt x="413476" y="174321"/>
                  <a:pt x="412932" y="179082"/>
                  <a:pt x="415925" y="180579"/>
                </a:cubicBezTo>
                <a:cubicBezTo>
                  <a:pt x="418918" y="182076"/>
                  <a:pt x="422275" y="178462"/>
                  <a:pt x="425450" y="177404"/>
                </a:cubicBezTo>
                <a:cubicBezTo>
                  <a:pt x="439980" y="155609"/>
                  <a:pt x="424186" y="182461"/>
                  <a:pt x="434975" y="139304"/>
                </a:cubicBezTo>
                <a:cubicBezTo>
                  <a:pt x="437092" y="130837"/>
                  <a:pt x="444500" y="127662"/>
                  <a:pt x="450850" y="123429"/>
                </a:cubicBezTo>
                <a:cubicBezTo>
                  <a:pt x="465052" y="102127"/>
                  <a:pt x="448322" y="122998"/>
                  <a:pt x="466725" y="110729"/>
                </a:cubicBezTo>
                <a:cubicBezTo>
                  <a:pt x="470461" y="108238"/>
                  <a:pt x="473375" y="104653"/>
                  <a:pt x="476250" y="101204"/>
                </a:cubicBezTo>
                <a:cubicBezTo>
                  <a:pt x="478693" y="98273"/>
                  <a:pt x="479620" y="94063"/>
                  <a:pt x="482600" y="91679"/>
                </a:cubicBezTo>
                <a:cubicBezTo>
                  <a:pt x="485213" y="89588"/>
                  <a:pt x="489132" y="90001"/>
                  <a:pt x="492125" y="88504"/>
                </a:cubicBezTo>
                <a:cubicBezTo>
                  <a:pt x="495538" y="86797"/>
                  <a:pt x="498475" y="84271"/>
                  <a:pt x="501650" y="82154"/>
                </a:cubicBezTo>
                <a:cubicBezTo>
                  <a:pt x="502708" y="78979"/>
                  <a:pt x="502458" y="74996"/>
                  <a:pt x="504825" y="72629"/>
                </a:cubicBezTo>
                <a:cubicBezTo>
                  <a:pt x="506343" y="71111"/>
                  <a:pt x="526940" y="66306"/>
                  <a:pt x="527050" y="66279"/>
                </a:cubicBezTo>
                <a:cubicBezTo>
                  <a:pt x="530225" y="68396"/>
                  <a:pt x="535747" y="68904"/>
                  <a:pt x="536575" y="72629"/>
                </a:cubicBezTo>
                <a:cubicBezTo>
                  <a:pt x="537913" y="78652"/>
                  <a:pt x="532223" y="99560"/>
                  <a:pt x="530225" y="107554"/>
                </a:cubicBezTo>
                <a:cubicBezTo>
                  <a:pt x="539591" y="113798"/>
                  <a:pt x="541635" y="114262"/>
                  <a:pt x="549275" y="123429"/>
                </a:cubicBezTo>
                <a:cubicBezTo>
                  <a:pt x="551718" y="126360"/>
                  <a:pt x="552450" y="130837"/>
                  <a:pt x="555625" y="132954"/>
                </a:cubicBezTo>
                <a:cubicBezTo>
                  <a:pt x="559256" y="135375"/>
                  <a:pt x="564032" y="135348"/>
                  <a:pt x="568325" y="136129"/>
                </a:cubicBezTo>
                <a:cubicBezTo>
                  <a:pt x="575688" y="137468"/>
                  <a:pt x="583142" y="138246"/>
                  <a:pt x="590550" y="139304"/>
                </a:cubicBezTo>
                <a:cubicBezTo>
                  <a:pt x="608510" y="145291"/>
                  <a:pt x="602007" y="143900"/>
                  <a:pt x="631825" y="145654"/>
                </a:cubicBezTo>
                <a:cubicBezTo>
                  <a:pt x="657203" y="147147"/>
                  <a:pt x="682625" y="147771"/>
                  <a:pt x="708025" y="148829"/>
                </a:cubicBezTo>
                <a:cubicBezTo>
                  <a:pt x="715433" y="149887"/>
                  <a:pt x="722766" y="152004"/>
                  <a:pt x="730250" y="152004"/>
                </a:cubicBezTo>
                <a:cubicBezTo>
                  <a:pt x="741426" y="152004"/>
                  <a:pt x="749003" y="148928"/>
                  <a:pt x="758825" y="145654"/>
                </a:cubicBezTo>
                <a:cubicBezTo>
                  <a:pt x="762000" y="146712"/>
                  <a:pt x="765983" y="146462"/>
                  <a:pt x="768350" y="148829"/>
                </a:cubicBezTo>
                <a:lnTo>
                  <a:pt x="787400" y="177404"/>
                </a:lnTo>
                <a:cubicBezTo>
                  <a:pt x="789517" y="180579"/>
                  <a:pt x="790575" y="184812"/>
                  <a:pt x="793750" y="186929"/>
                </a:cubicBezTo>
                <a:cubicBezTo>
                  <a:pt x="796925" y="189046"/>
                  <a:pt x="800170" y="191061"/>
                  <a:pt x="803275" y="193279"/>
                </a:cubicBezTo>
                <a:cubicBezTo>
                  <a:pt x="807581" y="196355"/>
                  <a:pt x="811381" y="200179"/>
                  <a:pt x="815975" y="202804"/>
                </a:cubicBezTo>
                <a:cubicBezTo>
                  <a:pt x="818881" y="204464"/>
                  <a:pt x="822325" y="204921"/>
                  <a:pt x="825500" y="205979"/>
                </a:cubicBezTo>
                <a:cubicBezTo>
                  <a:pt x="827617" y="209154"/>
                  <a:pt x="828919" y="213061"/>
                  <a:pt x="831850" y="215504"/>
                </a:cubicBezTo>
                <a:cubicBezTo>
                  <a:pt x="837081" y="219863"/>
                  <a:pt x="847458" y="222823"/>
                  <a:pt x="854075" y="225029"/>
                </a:cubicBezTo>
                <a:cubicBezTo>
                  <a:pt x="857250" y="229262"/>
                  <a:pt x="861233" y="232996"/>
                  <a:pt x="863600" y="237729"/>
                </a:cubicBezTo>
                <a:cubicBezTo>
                  <a:pt x="866593" y="243716"/>
                  <a:pt x="865217" y="252046"/>
                  <a:pt x="869950" y="256779"/>
                </a:cubicBezTo>
                <a:cubicBezTo>
                  <a:pt x="873125" y="259954"/>
                  <a:pt x="876600" y="262855"/>
                  <a:pt x="879475" y="266304"/>
                </a:cubicBezTo>
                <a:cubicBezTo>
                  <a:pt x="881918" y="269235"/>
                  <a:pt x="883127" y="273131"/>
                  <a:pt x="885825" y="275829"/>
                </a:cubicBezTo>
                <a:cubicBezTo>
                  <a:pt x="894924" y="284928"/>
                  <a:pt x="894546" y="280189"/>
                  <a:pt x="904875" y="285354"/>
                </a:cubicBezTo>
                <a:cubicBezTo>
                  <a:pt x="908288" y="287061"/>
                  <a:pt x="910987" y="289997"/>
                  <a:pt x="914400" y="291704"/>
                </a:cubicBezTo>
                <a:cubicBezTo>
                  <a:pt x="917393" y="293201"/>
                  <a:pt x="920849" y="293561"/>
                  <a:pt x="923925" y="294879"/>
                </a:cubicBezTo>
                <a:cubicBezTo>
                  <a:pt x="928275" y="296743"/>
                  <a:pt x="932135" y="299732"/>
                  <a:pt x="936625" y="301229"/>
                </a:cubicBezTo>
                <a:cubicBezTo>
                  <a:pt x="941745" y="302936"/>
                  <a:pt x="947294" y="302984"/>
                  <a:pt x="952500" y="304404"/>
                </a:cubicBezTo>
                <a:cubicBezTo>
                  <a:pt x="958958" y="306165"/>
                  <a:pt x="971550" y="310754"/>
                  <a:pt x="971550" y="310754"/>
                </a:cubicBezTo>
                <a:cubicBezTo>
                  <a:pt x="983767" y="329079"/>
                  <a:pt x="972915" y="310991"/>
                  <a:pt x="984250" y="339329"/>
                </a:cubicBezTo>
                <a:cubicBezTo>
                  <a:pt x="986367" y="344621"/>
                  <a:pt x="988798" y="349797"/>
                  <a:pt x="990600" y="355204"/>
                </a:cubicBezTo>
                <a:cubicBezTo>
                  <a:pt x="993373" y="363523"/>
                  <a:pt x="992515" y="371341"/>
                  <a:pt x="1000125" y="377429"/>
                </a:cubicBezTo>
                <a:cubicBezTo>
                  <a:pt x="1002738" y="379520"/>
                  <a:pt x="1006574" y="379286"/>
                  <a:pt x="1009650" y="380604"/>
                </a:cubicBezTo>
                <a:cubicBezTo>
                  <a:pt x="1014000" y="382468"/>
                  <a:pt x="1017639" y="386498"/>
                  <a:pt x="1022350" y="386954"/>
                </a:cubicBezTo>
                <a:cubicBezTo>
                  <a:pt x="1050812" y="389708"/>
                  <a:pt x="1079500" y="389071"/>
                  <a:pt x="1108075" y="390129"/>
                </a:cubicBezTo>
                <a:cubicBezTo>
                  <a:pt x="1109133" y="393304"/>
                  <a:pt x="1110438" y="396407"/>
                  <a:pt x="1111250" y="399654"/>
                </a:cubicBezTo>
                <a:cubicBezTo>
                  <a:pt x="1113061" y="406900"/>
                  <a:pt x="1113971" y="417796"/>
                  <a:pt x="1117600" y="425054"/>
                </a:cubicBezTo>
                <a:cubicBezTo>
                  <a:pt x="1119307" y="428467"/>
                  <a:pt x="1122243" y="431166"/>
                  <a:pt x="1123950" y="434579"/>
                </a:cubicBezTo>
                <a:cubicBezTo>
                  <a:pt x="1125447" y="437572"/>
                  <a:pt x="1125807" y="441028"/>
                  <a:pt x="1127125" y="444104"/>
                </a:cubicBezTo>
                <a:cubicBezTo>
                  <a:pt x="1128989" y="448454"/>
                  <a:pt x="1131717" y="452410"/>
                  <a:pt x="1133475" y="456804"/>
                </a:cubicBezTo>
                <a:cubicBezTo>
                  <a:pt x="1135961" y="463019"/>
                  <a:pt x="1139825" y="475854"/>
                  <a:pt x="1139825" y="475854"/>
                </a:cubicBezTo>
                <a:cubicBezTo>
                  <a:pt x="1138767" y="488554"/>
                  <a:pt x="1138745" y="501383"/>
                  <a:pt x="1136650" y="513954"/>
                </a:cubicBezTo>
                <a:cubicBezTo>
                  <a:pt x="1135550" y="520556"/>
                  <a:pt x="1135869" y="529291"/>
                  <a:pt x="1130300" y="533004"/>
                </a:cubicBezTo>
                <a:cubicBezTo>
                  <a:pt x="1127125" y="535121"/>
                  <a:pt x="1123672" y="536871"/>
                  <a:pt x="1120775" y="539354"/>
                </a:cubicBezTo>
                <a:cubicBezTo>
                  <a:pt x="1101599" y="555790"/>
                  <a:pt x="1116052" y="549395"/>
                  <a:pt x="1098550" y="555229"/>
                </a:cubicBezTo>
                <a:cubicBezTo>
                  <a:pt x="1079745" y="569333"/>
                  <a:pt x="1090253" y="561819"/>
                  <a:pt x="1066800" y="577454"/>
                </a:cubicBezTo>
                <a:cubicBezTo>
                  <a:pt x="1063625" y="579571"/>
                  <a:pt x="1059973" y="581106"/>
                  <a:pt x="1057275" y="583804"/>
                </a:cubicBezTo>
                <a:cubicBezTo>
                  <a:pt x="1054100" y="586979"/>
                  <a:pt x="1051675" y="591148"/>
                  <a:pt x="1047750" y="593329"/>
                </a:cubicBezTo>
                <a:cubicBezTo>
                  <a:pt x="1033679" y="601146"/>
                  <a:pt x="1015206" y="601178"/>
                  <a:pt x="1000125" y="602854"/>
                </a:cubicBezTo>
                <a:cubicBezTo>
                  <a:pt x="995892" y="603912"/>
                  <a:pt x="991685" y="605082"/>
                  <a:pt x="987425" y="606029"/>
                </a:cubicBezTo>
                <a:cubicBezTo>
                  <a:pt x="982157" y="607200"/>
                  <a:pt x="976785" y="607895"/>
                  <a:pt x="971550" y="609204"/>
                </a:cubicBezTo>
                <a:cubicBezTo>
                  <a:pt x="968303" y="610016"/>
                  <a:pt x="965200" y="611321"/>
                  <a:pt x="962025" y="612379"/>
                </a:cubicBezTo>
                <a:cubicBezTo>
                  <a:pt x="951109" y="611015"/>
                  <a:pt x="918156" y="606778"/>
                  <a:pt x="908050" y="606029"/>
                </a:cubicBezTo>
                <a:cubicBezTo>
                  <a:pt x="889023" y="604620"/>
                  <a:pt x="869950" y="603912"/>
                  <a:pt x="850900" y="602854"/>
                </a:cubicBezTo>
                <a:lnTo>
                  <a:pt x="831850" y="596504"/>
                </a:lnTo>
                <a:cubicBezTo>
                  <a:pt x="822304" y="593322"/>
                  <a:pt x="821006" y="593818"/>
                  <a:pt x="812800" y="586979"/>
                </a:cubicBezTo>
                <a:cubicBezTo>
                  <a:pt x="809351" y="584104"/>
                  <a:pt x="806150" y="580903"/>
                  <a:pt x="803275" y="577454"/>
                </a:cubicBezTo>
                <a:cubicBezTo>
                  <a:pt x="800832" y="574523"/>
                  <a:pt x="799856" y="570372"/>
                  <a:pt x="796925" y="567929"/>
                </a:cubicBezTo>
                <a:cubicBezTo>
                  <a:pt x="782321" y="555759"/>
                  <a:pt x="782941" y="567073"/>
                  <a:pt x="765175" y="555229"/>
                </a:cubicBezTo>
                <a:cubicBezTo>
                  <a:pt x="762000" y="553112"/>
                  <a:pt x="759063" y="550586"/>
                  <a:pt x="755650" y="548879"/>
                </a:cubicBezTo>
                <a:cubicBezTo>
                  <a:pt x="752657" y="547382"/>
                  <a:pt x="749118" y="547201"/>
                  <a:pt x="746125" y="545704"/>
                </a:cubicBezTo>
                <a:cubicBezTo>
                  <a:pt x="742712" y="543997"/>
                  <a:pt x="740087" y="540904"/>
                  <a:pt x="736600" y="539354"/>
                </a:cubicBezTo>
                <a:cubicBezTo>
                  <a:pt x="730483" y="536636"/>
                  <a:pt x="723900" y="535121"/>
                  <a:pt x="717550" y="533004"/>
                </a:cubicBezTo>
                <a:lnTo>
                  <a:pt x="708025" y="529829"/>
                </a:lnTo>
                <a:lnTo>
                  <a:pt x="698500" y="526654"/>
                </a:lnTo>
                <a:cubicBezTo>
                  <a:pt x="694267" y="527712"/>
                  <a:pt x="689589" y="527664"/>
                  <a:pt x="685800" y="529829"/>
                </a:cubicBezTo>
                <a:cubicBezTo>
                  <a:pt x="680885" y="532638"/>
                  <a:pt x="672555" y="543619"/>
                  <a:pt x="669925" y="548879"/>
                </a:cubicBezTo>
                <a:cubicBezTo>
                  <a:pt x="668428" y="551872"/>
                  <a:pt x="668606" y="555619"/>
                  <a:pt x="666750" y="558404"/>
                </a:cubicBezTo>
                <a:cubicBezTo>
                  <a:pt x="664259" y="562140"/>
                  <a:pt x="660100" y="564480"/>
                  <a:pt x="657225" y="567929"/>
                </a:cubicBezTo>
                <a:cubicBezTo>
                  <a:pt x="654782" y="570860"/>
                  <a:pt x="653855" y="575070"/>
                  <a:pt x="650875" y="577454"/>
                </a:cubicBezTo>
                <a:cubicBezTo>
                  <a:pt x="648262" y="579545"/>
                  <a:pt x="644426" y="579311"/>
                  <a:pt x="641350" y="580629"/>
                </a:cubicBezTo>
                <a:cubicBezTo>
                  <a:pt x="637000" y="582493"/>
                  <a:pt x="633044" y="585221"/>
                  <a:pt x="628650" y="586979"/>
                </a:cubicBezTo>
                <a:cubicBezTo>
                  <a:pt x="615767" y="592132"/>
                  <a:pt x="609375" y="593385"/>
                  <a:pt x="596900" y="596504"/>
                </a:cubicBezTo>
                <a:cubicBezTo>
                  <a:pt x="594783" y="599679"/>
                  <a:pt x="593248" y="603331"/>
                  <a:pt x="590550" y="606029"/>
                </a:cubicBezTo>
                <a:cubicBezTo>
                  <a:pt x="576615" y="619964"/>
                  <a:pt x="564143" y="610972"/>
                  <a:pt x="542925" y="609204"/>
                </a:cubicBezTo>
                <a:lnTo>
                  <a:pt x="466725" y="615554"/>
                </a:lnTo>
                <a:cubicBezTo>
                  <a:pt x="448712" y="617484"/>
                  <a:pt x="430742" y="619787"/>
                  <a:pt x="412750" y="621904"/>
                </a:cubicBezTo>
                <a:cubicBezTo>
                  <a:pt x="407162" y="638669"/>
                  <a:pt x="411431" y="628644"/>
                  <a:pt x="396875" y="650479"/>
                </a:cubicBezTo>
                <a:cubicBezTo>
                  <a:pt x="392923" y="656407"/>
                  <a:pt x="387471" y="665934"/>
                  <a:pt x="381000" y="669529"/>
                </a:cubicBezTo>
                <a:cubicBezTo>
                  <a:pt x="375149" y="672780"/>
                  <a:pt x="368300" y="673762"/>
                  <a:pt x="361950" y="675879"/>
                </a:cubicBezTo>
                <a:cubicBezTo>
                  <a:pt x="348285" y="680434"/>
                  <a:pt x="355672" y="678242"/>
                  <a:pt x="339725" y="682229"/>
                </a:cubicBezTo>
                <a:cubicBezTo>
                  <a:pt x="338667" y="686462"/>
                  <a:pt x="337749" y="690733"/>
                  <a:pt x="336550" y="694929"/>
                </a:cubicBezTo>
                <a:cubicBezTo>
                  <a:pt x="335631" y="698147"/>
                  <a:pt x="333072" y="701121"/>
                  <a:pt x="333375" y="704454"/>
                </a:cubicBezTo>
                <a:cubicBezTo>
                  <a:pt x="335041" y="722782"/>
                  <a:pt x="338985" y="728374"/>
                  <a:pt x="346075" y="742554"/>
                </a:cubicBezTo>
                <a:cubicBezTo>
                  <a:pt x="347133" y="748904"/>
                  <a:pt x="347214" y="755497"/>
                  <a:pt x="349250" y="761604"/>
                </a:cubicBezTo>
                <a:cubicBezTo>
                  <a:pt x="350457" y="765224"/>
                  <a:pt x="353893" y="767716"/>
                  <a:pt x="355600" y="771129"/>
                </a:cubicBezTo>
                <a:cubicBezTo>
                  <a:pt x="357097" y="774122"/>
                  <a:pt x="357717" y="777479"/>
                  <a:pt x="358775" y="780654"/>
                </a:cubicBezTo>
                <a:cubicBezTo>
                  <a:pt x="355563" y="796713"/>
                  <a:pt x="358714" y="796224"/>
                  <a:pt x="346075" y="806054"/>
                </a:cubicBezTo>
                <a:cubicBezTo>
                  <a:pt x="340051" y="810739"/>
                  <a:pt x="333375" y="814521"/>
                  <a:pt x="327025" y="818754"/>
                </a:cubicBezTo>
                <a:lnTo>
                  <a:pt x="317500" y="825104"/>
                </a:lnTo>
                <a:cubicBezTo>
                  <a:pt x="288649" y="820982"/>
                  <a:pt x="302375" y="824296"/>
                  <a:pt x="276225" y="815579"/>
                </a:cubicBezTo>
                <a:cubicBezTo>
                  <a:pt x="273050" y="814521"/>
                  <a:pt x="269485" y="814260"/>
                  <a:pt x="266700" y="812404"/>
                </a:cubicBezTo>
                <a:lnTo>
                  <a:pt x="257175" y="806054"/>
                </a:lnTo>
                <a:cubicBezTo>
                  <a:pt x="241300" y="807112"/>
                  <a:pt x="224262" y="803171"/>
                  <a:pt x="209550" y="809229"/>
                </a:cubicBezTo>
                <a:cubicBezTo>
                  <a:pt x="203361" y="811778"/>
                  <a:pt x="207933" y="823546"/>
                  <a:pt x="203200" y="828279"/>
                </a:cubicBezTo>
                <a:lnTo>
                  <a:pt x="196850" y="831454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5961068" y="2668588"/>
            <a:ext cx="741362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Елабуга</a:t>
            </a:r>
          </a:p>
        </p:txBody>
      </p:sp>
      <p:sp>
        <p:nvSpPr>
          <p:cNvPr id="309" name="Полилиния 308"/>
          <p:cNvSpPr/>
          <p:nvPr/>
        </p:nvSpPr>
        <p:spPr>
          <a:xfrm>
            <a:off x="4820627" y="2423021"/>
            <a:ext cx="1270115" cy="1274380"/>
          </a:xfrm>
          <a:custGeom>
            <a:avLst/>
            <a:gdLst>
              <a:gd name="connsiteX0" fmla="*/ 1050763 w 1233801"/>
              <a:gd name="connsiteY0" fmla="*/ 271055 h 1328074"/>
              <a:gd name="connsiteX1" fmla="*/ 1044413 w 1233801"/>
              <a:gd name="connsiteY1" fmla="*/ 261530 h 1328074"/>
              <a:gd name="connsiteX2" fmla="*/ 1028538 w 1233801"/>
              <a:gd name="connsiteY2" fmla="*/ 242480 h 1328074"/>
              <a:gd name="connsiteX3" fmla="*/ 1022188 w 1233801"/>
              <a:gd name="connsiteY3" fmla="*/ 223430 h 1328074"/>
              <a:gd name="connsiteX4" fmla="*/ 1019013 w 1233801"/>
              <a:gd name="connsiteY4" fmla="*/ 210730 h 1328074"/>
              <a:gd name="connsiteX5" fmla="*/ 1012663 w 1233801"/>
              <a:gd name="connsiteY5" fmla="*/ 191680 h 1328074"/>
              <a:gd name="connsiteX6" fmla="*/ 1009488 w 1233801"/>
              <a:gd name="connsiteY6" fmla="*/ 125005 h 1328074"/>
              <a:gd name="connsiteX7" fmla="*/ 996788 w 1233801"/>
              <a:gd name="connsiteY7" fmla="*/ 105955 h 1328074"/>
              <a:gd name="connsiteX8" fmla="*/ 990438 w 1233801"/>
              <a:gd name="connsiteY8" fmla="*/ 96430 h 1328074"/>
              <a:gd name="connsiteX9" fmla="*/ 984088 w 1233801"/>
              <a:gd name="connsiteY9" fmla="*/ 86905 h 1328074"/>
              <a:gd name="connsiteX10" fmla="*/ 965038 w 1233801"/>
              <a:gd name="connsiteY10" fmla="*/ 77380 h 1328074"/>
              <a:gd name="connsiteX11" fmla="*/ 955513 w 1233801"/>
              <a:gd name="connsiteY11" fmla="*/ 67855 h 1328074"/>
              <a:gd name="connsiteX12" fmla="*/ 936463 w 1233801"/>
              <a:gd name="connsiteY12" fmla="*/ 61505 h 1328074"/>
              <a:gd name="connsiteX13" fmla="*/ 917413 w 1233801"/>
              <a:gd name="connsiteY13" fmla="*/ 51980 h 1328074"/>
              <a:gd name="connsiteX14" fmla="*/ 907888 w 1233801"/>
              <a:gd name="connsiteY14" fmla="*/ 55155 h 1328074"/>
              <a:gd name="connsiteX15" fmla="*/ 901538 w 1233801"/>
              <a:gd name="connsiteY15" fmla="*/ 77380 h 1328074"/>
              <a:gd name="connsiteX16" fmla="*/ 892013 w 1233801"/>
              <a:gd name="connsiteY16" fmla="*/ 80555 h 1328074"/>
              <a:gd name="connsiteX17" fmla="*/ 866613 w 1233801"/>
              <a:gd name="connsiteY17" fmla="*/ 77380 h 1328074"/>
              <a:gd name="connsiteX18" fmla="*/ 857088 w 1233801"/>
              <a:gd name="connsiteY18" fmla="*/ 64680 h 1328074"/>
              <a:gd name="connsiteX19" fmla="*/ 850738 w 1233801"/>
              <a:gd name="connsiteY19" fmla="*/ 45630 h 1328074"/>
              <a:gd name="connsiteX20" fmla="*/ 844388 w 1233801"/>
              <a:gd name="connsiteY20" fmla="*/ 26580 h 1328074"/>
              <a:gd name="connsiteX21" fmla="*/ 841213 w 1233801"/>
              <a:gd name="connsiteY21" fmla="*/ 17055 h 1328074"/>
              <a:gd name="connsiteX22" fmla="*/ 812638 w 1233801"/>
              <a:gd name="connsiteY22" fmla="*/ 4355 h 1328074"/>
              <a:gd name="connsiteX23" fmla="*/ 803113 w 1233801"/>
              <a:gd name="connsiteY23" fmla="*/ 1180 h 1328074"/>
              <a:gd name="connsiteX24" fmla="*/ 765013 w 1233801"/>
              <a:gd name="connsiteY24" fmla="*/ 4355 h 1328074"/>
              <a:gd name="connsiteX25" fmla="*/ 768188 w 1233801"/>
              <a:gd name="connsiteY25" fmla="*/ 13880 h 1328074"/>
              <a:gd name="connsiteX26" fmla="*/ 774538 w 1233801"/>
              <a:gd name="connsiteY26" fmla="*/ 39280 h 1328074"/>
              <a:gd name="connsiteX27" fmla="*/ 784063 w 1233801"/>
              <a:gd name="connsiteY27" fmla="*/ 51980 h 1328074"/>
              <a:gd name="connsiteX28" fmla="*/ 780888 w 1233801"/>
              <a:gd name="connsiteY28" fmla="*/ 64680 h 1328074"/>
              <a:gd name="connsiteX29" fmla="*/ 682463 w 1233801"/>
              <a:gd name="connsiteY29" fmla="*/ 77380 h 1328074"/>
              <a:gd name="connsiteX30" fmla="*/ 679288 w 1233801"/>
              <a:gd name="connsiteY30" fmla="*/ 121830 h 1328074"/>
              <a:gd name="connsiteX31" fmla="*/ 676113 w 1233801"/>
              <a:gd name="connsiteY31" fmla="*/ 131355 h 1328074"/>
              <a:gd name="connsiteX32" fmla="*/ 657063 w 1233801"/>
              <a:gd name="connsiteY32" fmla="*/ 147230 h 1328074"/>
              <a:gd name="connsiteX33" fmla="*/ 647538 w 1233801"/>
              <a:gd name="connsiteY33" fmla="*/ 150405 h 1328074"/>
              <a:gd name="connsiteX34" fmla="*/ 634838 w 1233801"/>
              <a:gd name="connsiteY34" fmla="*/ 156755 h 1328074"/>
              <a:gd name="connsiteX35" fmla="*/ 625313 w 1233801"/>
              <a:gd name="connsiteY35" fmla="*/ 159930 h 1328074"/>
              <a:gd name="connsiteX36" fmla="*/ 596738 w 1233801"/>
              <a:gd name="connsiteY36" fmla="*/ 175805 h 1328074"/>
              <a:gd name="connsiteX37" fmla="*/ 549113 w 1233801"/>
              <a:gd name="connsiteY37" fmla="*/ 169455 h 1328074"/>
              <a:gd name="connsiteX38" fmla="*/ 539588 w 1233801"/>
              <a:gd name="connsiteY38" fmla="*/ 163105 h 1328074"/>
              <a:gd name="connsiteX39" fmla="*/ 533238 w 1233801"/>
              <a:gd name="connsiteY39" fmla="*/ 153580 h 1328074"/>
              <a:gd name="connsiteX40" fmla="*/ 517363 w 1233801"/>
              <a:gd name="connsiteY40" fmla="*/ 134530 h 1328074"/>
              <a:gd name="connsiteX41" fmla="*/ 476088 w 1233801"/>
              <a:gd name="connsiteY41" fmla="*/ 137705 h 1328074"/>
              <a:gd name="connsiteX42" fmla="*/ 466563 w 1233801"/>
              <a:gd name="connsiteY42" fmla="*/ 144055 h 1328074"/>
              <a:gd name="connsiteX43" fmla="*/ 444338 w 1233801"/>
              <a:gd name="connsiteY43" fmla="*/ 147230 h 1328074"/>
              <a:gd name="connsiteX44" fmla="*/ 425288 w 1233801"/>
              <a:gd name="connsiteY44" fmla="*/ 153580 h 1328074"/>
              <a:gd name="connsiteX45" fmla="*/ 415763 w 1233801"/>
              <a:gd name="connsiteY45" fmla="*/ 156755 h 1328074"/>
              <a:gd name="connsiteX46" fmla="*/ 399888 w 1233801"/>
              <a:gd name="connsiteY46" fmla="*/ 169455 h 1328074"/>
              <a:gd name="connsiteX47" fmla="*/ 390363 w 1233801"/>
              <a:gd name="connsiteY47" fmla="*/ 178980 h 1328074"/>
              <a:gd name="connsiteX48" fmla="*/ 393538 w 1233801"/>
              <a:gd name="connsiteY48" fmla="*/ 188505 h 1328074"/>
              <a:gd name="connsiteX49" fmla="*/ 406238 w 1233801"/>
              <a:gd name="connsiteY49" fmla="*/ 194855 h 1328074"/>
              <a:gd name="connsiteX50" fmla="*/ 425288 w 1233801"/>
              <a:gd name="connsiteY50" fmla="*/ 204380 h 1328074"/>
              <a:gd name="connsiteX51" fmla="*/ 431638 w 1233801"/>
              <a:gd name="connsiteY51" fmla="*/ 264705 h 1328074"/>
              <a:gd name="connsiteX52" fmla="*/ 428463 w 1233801"/>
              <a:gd name="connsiteY52" fmla="*/ 305980 h 1328074"/>
              <a:gd name="connsiteX53" fmla="*/ 409413 w 1233801"/>
              <a:gd name="connsiteY53" fmla="*/ 309155 h 1328074"/>
              <a:gd name="connsiteX54" fmla="*/ 371313 w 1233801"/>
              <a:gd name="connsiteY54" fmla="*/ 328205 h 1328074"/>
              <a:gd name="connsiteX55" fmla="*/ 339563 w 1233801"/>
              <a:gd name="connsiteY55" fmla="*/ 334555 h 1328074"/>
              <a:gd name="connsiteX56" fmla="*/ 310988 w 1233801"/>
              <a:gd name="connsiteY56" fmla="*/ 331380 h 1328074"/>
              <a:gd name="connsiteX57" fmla="*/ 307813 w 1233801"/>
              <a:gd name="connsiteY57" fmla="*/ 312330 h 1328074"/>
              <a:gd name="connsiteX58" fmla="*/ 298288 w 1233801"/>
              <a:gd name="connsiteY58" fmla="*/ 309155 h 1328074"/>
              <a:gd name="connsiteX59" fmla="*/ 288763 w 1233801"/>
              <a:gd name="connsiteY59" fmla="*/ 302805 h 1328074"/>
              <a:gd name="connsiteX60" fmla="*/ 222088 w 1233801"/>
              <a:gd name="connsiteY60" fmla="*/ 299630 h 1328074"/>
              <a:gd name="connsiteX61" fmla="*/ 209388 w 1233801"/>
              <a:gd name="connsiteY61" fmla="*/ 302805 h 1328074"/>
              <a:gd name="connsiteX62" fmla="*/ 212563 w 1233801"/>
              <a:gd name="connsiteY62" fmla="*/ 315505 h 1328074"/>
              <a:gd name="connsiteX63" fmla="*/ 222088 w 1233801"/>
              <a:gd name="connsiteY63" fmla="*/ 334555 h 1328074"/>
              <a:gd name="connsiteX64" fmla="*/ 225263 w 1233801"/>
              <a:gd name="connsiteY64" fmla="*/ 363130 h 1328074"/>
              <a:gd name="connsiteX65" fmla="*/ 231613 w 1233801"/>
              <a:gd name="connsiteY65" fmla="*/ 382180 h 1328074"/>
              <a:gd name="connsiteX66" fmla="*/ 257013 w 1233801"/>
              <a:gd name="connsiteY66" fmla="*/ 379005 h 1328074"/>
              <a:gd name="connsiteX67" fmla="*/ 257013 w 1233801"/>
              <a:gd name="connsiteY67" fmla="*/ 398055 h 1328074"/>
              <a:gd name="connsiteX68" fmla="*/ 228438 w 1233801"/>
              <a:gd name="connsiteY68" fmla="*/ 413930 h 1328074"/>
              <a:gd name="connsiteX69" fmla="*/ 222088 w 1233801"/>
              <a:gd name="connsiteY69" fmla="*/ 432980 h 1328074"/>
              <a:gd name="connsiteX70" fmla="*/ 174463 w 1233801"/>
              <a:gd name="connsiteY70" fmla="*/ 439330 h 1328074"/>
              <a:gd name="connsiteX71" fmla="*/ 155413 w 1233801"/>
              <a:gd name="connsiteY71" fmla="*/ 448855 h 1328074"/>
              <a:gd name="connsiteX72" fmla="*/ 120488 w 1233801"/>
              <a:gd name="connsiteY72" fmla="*/ 455205 h 1328074"/>
              <a:gd name="connsiteX73" fmla="*/ 120488 w 1233801"/>
              <a:gd name="connsiteY73" fmla="*/ 474255 h 1328074"/>
              <a:gd name="connsiteX74" fmla="*/ 130013 w 1233801"/>
              <a:gd name="connsiteY74" fmla="*/ 477430 h 1328074"/>
              <a:gd name="connsiteX75" fmla="*/ 133188 w 1233801"/>
              <a:gd name="connsiteY75" fmla="*/ 486955 h 1328074"/>
              <a:gd name="connsiteX76" fmla="*/ 130013 w 1233801"/>
              <a:gd name="connsiteY76" fmla="*/ 509180 h 1328074"/>
              <a:gd name="connsiteX77" fmla="*/ 120488 w 1233801"/>
              <a:gd name="connsiteY77" fmla="*/ 512355 h 1328074"/>
              <a:gd name="connsiteX78" fmla="*/ 110963 w 1233801"/>
              <a:gd name="connsiteY78" fmla="*/ 518705 h 1328074"/>
              <a:gd name="connsiteX79" fmla="*/ 91913 w 1233801"/>
              <a:gd name="connsiteY79" fmla="*/ 521880 h 1328074"/>
              <a:gd name="connsiteX80" fmla="*/ 82388 w 1233801"/>
              <a:gd name="connsiteY80" fmla="*/ 525055 h 1328074"/>
              <a:gd name="connsiteX81" fmla="*/ 72863 w 1233801"/>
              <a:gd name="connsiteY81" fmla="*/ 534580 h 1328074"/>
              <a:gd name="connsiteX82" fmla="*/ 37938 w 1233801"/>
              <a:gd name="connsiteY82" fmla="*/ 553630 h 1328074"/>
              <a:gd name="connsiteX83" fmla="*/ 28413 w 1233801"/>
              <a:gd name="connsiteY83" fmla="*/ 563155 h 1328074"/>
              <a:gd name="connsiteX84" fmla="*/ 22063 w 1233801"/>
              <a:gd name="connsiteY84" fmla="*/ 572680 h 1328074"/>
              <a:gd name="connsiteX85" fmla="*/ 12538 w 1233801"/>
              <a:gd name="connsiteY85" fmla="*/ 575855 h 1328074"/>
              <a:gd name="connsiteX86" fmla="*/ 6188 w 1233801"/>
              <a:gd name="connsiteY86" fmla="*/ 585380 h 1328074"/>
              <a:gd name="connsiteX87" fmla="*/ 9363 w 1233801"/>
              <a:gd name="connsiteY87" fmla="*/ 610780 h 1328074"/>
              <a:gd name="connsiteX88" fmla="*/ 18888 w 1233801"/>
              <a:gd name="connsiteY88" fmla="*/ 613955 h 1328074"/>
              <a:gd name="connsiteX89" fmla="*/ 25238 w 1233801"/>
              <a:gd name="connsiteY89" fmla="*/ 623480 h 1328074"/>
              <a:gd name="connsiteX90" fmla="*/ 56988 w 1233801"/>
              <a:gd name="connsiteY90" fmla="*/ 633005 h 1328074"/>
              <a:gd name="connsiteX91" fmla="*/ 66513 w 1233801"/>
              <a:gd name="connsiteY91" fmla="*/ 636180 h 1328074"/>
              <a:gd name="connsiteX92" fmla="*/ 85563 w 1233801"/>
              <a:gd name="connsiteY92" fmla="*/ 648880 h 1328074"/>
              <a:gd name="connsiteX93" fmla="*/ 104613 w 1233801"/>
              <a:gd name="connsiteY93" fmla="*/ 655230 h 1328074"/>
              <a:gd name="connsiteX94" fmla="*/ 126838 w 1233801"/>
              <a:gd name="connsiteY94" fmla="*/ 661580 h 1328074"/>
              <a:gd name="connsiteX95" fmla="*/ 139538 w 1233801"/>
              <a:gd name="connsiteY95" fmla="*/ 667930 h 1328074"/>
              <a:gd name="connsiteX96" fmla="*/ 161763 w 1233801"/>
              <a:gd name="connsiteY96" fmla="*/ 674280 h 1328074"/>
              <a:gd name="connsiteX97" fmla="*/ 171288 w 1233801"/>
              <a:gd name="connsiteY97" fmla="*/ 680630 h 1328074"/>
              <a:gd name="connsiteX98" fmla="*/ 187163 w 1233801"/>
              <a:gd name="connsiteY98" fmla="*/ 683805 h 1328074"/>
              <a:gd name="connsiteX99" fmla="*/ 196688 w 1233801"/>
              <a:gd name="connsiteY99" fmla="*/ 693330 h 1328074"/>
              <a:gd name="connsiteX100" fmla="*/ 203038 w 1233801"/>
              <a:gd name="connsiteY100" fmla="*/ 712380 h 1328074"/>
              <a:gd name="connsiteX101" fmla="*/ 206213 w 1233801"/>
              <a:gd name="connsiteY101" fmla="*/ 721905 h 1328074"/>
              <a:gd name="connsiteX102" fmla="*/ 212563 w 1233801"/>
              <a:gd name="connsiteY102" fmla="*/ 731430 h 1328074"/>
              <a:gd name="connsiteX103" fmla="*/ 228438 w 1233801"/>
              <a:gd name="connsiteY103" fmla="*/ 794930 h 1328074"/>
              <a:gd name="connsiteX104" fmla="*/ 237963 w 1233801"/>
              <a:gd name="connsiteY104" fmla="*/ 801280 h 1328074"/>
              <a:gd name="connsiteX105" fmla="*/ 244313 w 1233801"/>
              <a:gd name="connsiteY105" fmla="*/ 820330 h 1328074"/>
              <a:gd name="connsiteX106" fmla="*/ 247488 w 1233801"/>
              <a:gd name="connsiteY106" fmla="*/ 829855 h 1328074"/>
              <a:gd name="connsiteX107" fmla="*/ 244313 w 1233801"/>
              <a:gd name="connsiteY107" fmla="*/ 858430 h 1328074"/>
              <a:gd name="connsiteX108" fmla="*/ 237963 w 1233801"/>
              <a:gd name="connsiteY108" fmla="*/ 877480 h 1328074"/>
              <a:gd name="connsiteX109" fmla="*/ 218913 w 1233801"/>
              <a:gd name="connsiteY109" fmla="*/ 883830 h 1328074"/>
              <a:gd name="connsiteX110" fmla="*/ 209388 w 1233801"/>
              <a:gd name="connsiteY110" fmla="*/ 887005 h 1328074"/>
              <a:gd name="connsiteX111" fmla="*/ 203038 w 1233801"/>
              <a:gd name="connsiteY111" fmla="*/ 915580 h 1328074"/>
              <a:gd name="connsiteX112" fmla="*/ 222088 w 1233801"/>
              <a:gd name="connsiteY112" fmla="*/ 928280 h 1328074"/>
              <a:gd name="connsiteX113" fmla="*/ 241138 w 1233801"/>
              <a:gd name="connsiteY113" fmla="*/ 934630 h 1328074"/>
              <a:gd name="connsiteX114" fmla="*/ 247488 w 1233801"/>
              <a:gd name="connsiteY114" fmla="*/ 966380 h 1328074"/>
              <a:gd name="connsiteX115" fmla="*/ 241138 w 1233801"/>
              <a:gd name="connsiteY115" fmla="*/ 985430 h 1328074"/>
              <a:gd name="connsiteX116" fmla="*/ 244313 w 1233801"/>
              <a:gd name="connsiteY116" fmla="*/ 994955 h 1328074"/>
              <a:gd name="connsiteX117" fmla="*/ 263363 w 1233801"/>
              <a:gd name="connsiteY117" fmla="*/ 1001305 h 1328074"/>
              <a:gd name="connsiteX118" fmla="*/ 266538 w 1233801"/>
              <a:gd name="connsiteY118" fmla="*/ 1102905 h 1328074"/>
              <a:gd name="connsiteX119" fmla="*/ 272888 w 1233801"/>
              <a:gd name="connsiteY119" fmla="*/ 1121955 h 1328074"/>
              <a:gd name="connsiteX120" fmla="*/ 276063 w 1233801"/>
              <a:gd name="connsiteY120" fmla="*/ 1131480 h 1328074"/>
              <a:gd name="connsiteX121" fmla="*/ 285588 w 1233801"/>
              <a:gd name="connsiteY121" fmla="*/ 1137830 h 1328074"/>
              <a:gd name="connsiteX122" fmla="*/ 291938 w 1233801"/>
              <a:gd name="connsiteY122" fmla="*/ 1147355 h 1328074"/>
              <a:gd name="connsiteX123" fmla="*/ 298288 w 1233801"/>
              <a:gd name="connsiteY123" fmla="*/ 1166405 h 1328074"/>
              <a:gd name="connsiteX124" fmla="*/ 295113 w 1233801"/>
              <a:gd name="connsiteY124" fmla="*/ 1207680 h 1328074"/>
              <a:gd name="connsiteX125" fmla="*/ 307813 w 1233801"/>
              <a:gd name="connsiteY125" fmla="*/ 1210855 h 1328074"/>
              <a:gd name="connsiteX126" fmla="*/ 339563 w 1233801"/>
              <a:gd name="connsiteY126" fmla="*/ 1207680 h 1328074"/>
              <a:gd name="connsiteX127" fmla="*/ 393538 w 1233801"/>
              <a:gd name="connsiteY127" fmla="*/ 1210855 h 1328074"/>
              <a:gd name="connsiteX128" fmla="*/ 403063 w 1233801"/>
              <a:gd name="connsiteY128" fmla="*/ 1217205 h 1328074"/>
              <a:gd name="connsiteX129" fmla="*/ 422113 w 1233801"/>
              <a:gd name="connsiteY129" fmla="*/ 1236255 h 1328074"/>
              <a:gd name="connsiteX130" fmla="*/ 441163 w 1233801"/>
              <a:gd name="connsiteY130" fmla="*/ 1245780 h 1328074"/>
              <a:gd name="connsiteX131" fmla="*/ 450688 w 1233801"/>
              <a:gd name="connsiteY131" fmla="*/ 1252130 h 1328074"/>
              <a:gd name="connsiteX132" fmla="*/ 460213 w 1233801"/>
              <a:gd name="connsiteY132" fmla="*/ 1255305 h 1328074"/>
              <a:gd name="connsiteX133" fmla="*/ 476088 w 1233801"/>
              <a:gd name="connsiteY133" fmla="*/ 1264830 h 1328074"/>
              <a:gd name="connsiteX134" fmla="*/ 485613 w 1233801"/>
              <a:gd name="connsiteY134" fmla="*/ 1268005 h 1328074"/>
              <a:gd name="connsiteX135" fmla="*/ 498313 w 1233801"/>
              <a:gd name="connsiteY135" fmla="*/ 1274355 h 1328074"/>
              <a:gd name="connsiteX136" fmla="*/ 599913 w 1233801"/>
              <a:gd name="connsiteY136" fmla="*/ 1277530 h 1328074"/>
              <a:gd name="connsiteX137" fmla="*/ 612613 w 1233801"/>
              <a:gd name="connsiteY137" fmla="*/ 1280705 h 1328074"/>
              <a:gd name="connsiteX138" fmla="*/ 634838 w 1233801"/>
              <a:gd name="connsiteY138" fmla="*/ 1287055 h 1328074"/>
              <a:gd name="connsiteX139" fmla="*/ 657063 w 1233801"/>
              <a:gd name="connsiteY139" fmla="*/ 1290230 h 1328074"/>
              <a:gd name="connsiteX140" fmla="*/ 730088 w 1233801"/>
              <a:gd name="connsiteY140" fmla="*/ 1296580 h 1328074"/>
              <a:gd name="connsiteX141" fmla="*/ 755488 w 1233801"/>
              <a:gd name="connsiteY141" fmla="*/ 1302930 h 1328074"/>
              <a:gd name="connsiteX142" fmla="*/ 765013 w 1233801"/>
              <a:gd name="connsiteY142" fmla="*/ 1309280 h 1328074"/>
              <a:gd name="connsiteX143" fmla="*/ 777713 w 1233801"/>
              <a:gd name="connsiteY143" fmla="*/ 1325155 h 1328074"/>
              <a:gd name="connsiteX144" fmla="*/ 796763 w 1233801"/>
              <a:gd name="connsiteY144" fmla="*/ 1321980 h 1328074"/>
              <a:gd name="connsiteX145" fmla="*/ 818988 w 1233801"/>
              <a:gd name="connsiteY145" fmla="*/ 1315630 h 1328074"/>
              <a:gd name="connsiteX146" fmla="*/ 822163 w 1233801"/>
              <a:gd name="connsiteY146" fmla="*/ 1306105 h 1328074"/>
              <a:gd name="connsiteX147" fmla="*/ 825338 w 1233801"/>
              <a:gd name="connsiteY147" fmla="*/ 1283880 h 1328074"/>
              <a:gd name="connsiteX148" fmla="*/ 850738 w 1233801"/>
              <a:gd name="connsiteY148" fmla="*/ 1271180 h 1328074"/>
              <a:gd name="connsiteX149" fmla="*/ 926938 w 1233801"/>
              <a:gd name="connsiteY149" fmla="*/ 1268005 h 1328074"/>
              <a:gd name="connsiteX150" fmla="*/ 945988 w 1233801"/>
              <a:gd name="connsiteY150" fmla="*/ 1264830 h 1328074"/>
              <a:gd name="connsiteX151" fmla="*/ 958688 w 1233801"/>
              <a:gd name="connsiteY151" fmla="*/ 1261655 h 1328074"/>
              <a:gd name="connsiteX152" fmla="*/ 1012663 w 1233801"/>
              <a:gd name="connsiteY152" fmla="*/ 1258480 h 1328074"/>
              <a:gd name="connsiteX153" fmla="*/ 1031713 w 1233801"/>
              <a:gd name="connsiteY153" fmla="*/ 1242605 h 1328074"/>
              <a:gd name="connsiteX154" fmla="*/ 1050763 w 1233801"/>
              <a:gd name="connsiteY154" fmla="*/ 1236255 h 1328074"/>
              <a:gd name="connsiteX155" fmla="*/ 1079338 w 1233801"/>
              <a:gd name="connsiteY155" fmla="*/ 1229905 h 1328074"/>
              <a:gd name="connsiteX156" fmla="*/ 1095213 w 1233801"/>
              <a:gd name="connsiteY156" fmla="*/ 1210855 h 1328074"/>
              <a:gd name="connsiteX157" fmla="*/ 1101563 w 1233801"/>
              <a:gd name="connsiteY157" fmla="*/ 1201330 h 1328074"/>
              <a:gd name="connsiteX158" fmla="*/ 1123788 w 1233801"/>
              <a:gd name="connsiteY158" fmla="*/ 1198155 h 1328074"/>
              <a:gd name="connsiteX159" fmla="*/ 1142838 w 1233801"/>
              <a:gd name="connsiteY159" fmla="*/ 1191805 h 1328074"/>
              <a:gd name="connsiteX160" fmla="*/ 1152363 w 1233801"/>
              <a:gd name="connsiteY160" fmla="*/ 1188630 h 1328074"/>
              <a:gd name="connsiteX161" fmla="*/ 1174588 w 1233801"/>
              <a:gd name="connsiteY161" fmla="*/ 1175930 h 1328074"/>
              <a:gd name="connsiteX162" fmla="*/ 1190463 w 1233801"/>
              <a:gd name="connsiteY162" fmla="*/ 1156880 h 1328074"/>
              <a:gd name="connsiteX163" fmla="*/ 1203163 w 1233801"/>
              <a:gd name="connsiteY163" fmla="*/ 1153705 h 1328074"/>
              <a:gd name="connsiteX164" fmla="*/ 1199988 w 1233801"/>
              <a:gd name="connsiteY164" fmla="*/ 1125130 h 1328074"/>
              <a:gd name="connsiteX165" fmla="*/ 1190463 w 1233801"/>
              <a:gd name="connsiteY165" fmla="*/ 1112430 h 1328074"/>
              <a:gd name="connsiteX166" fmla="*/ 1187288 w 1233801"/>
              <a:gd name="connsiteY166" fmla="*/ 1099730 h 1328074"/>
              <a:gd name="connsiteX167" fmla="*/ 1190463 w 1233801"/>
              <a:gd name="connsiteY167" fmla="*/ 1080680 h 1328074"/>
              <a:gd name="connsiteX168" fmla="*/ 1196813 w 1233801"/>
              <a:gd name="connsiteY168" fmla="*/ 1071155 h 1328074"/>
              <a:gd name="connsiteX169" fmla="*/ 1199988 w 1233801"/>
              <a:gd name="connsiteY169" fmla="*/ 1061630 h 1328074"/>
              <a:gd name="connsiteX170" fmla="*/ 1206338 w 1233801"/>
              <a:gd name="connsiteY170" fmla="*/ 1052105 h 1328074"/>
              <a:gd name="connsiteX171" fmla="*/ 1209513 w 1233801"/>
              <a:gd name="connsiteY171" fmla="*/ 1042580 h 1328074"/>
              <a:gd name="connsiteX172" fmla="*/ 1225388 w 1233801"/>
              <a:gd name="connsiteY172" fmla="*/ 1014005 h 1328074"/>
              <a:gd name="connsiteX173" fmla="*/ 1184113 w 1233801"/>
              <a:gd name="connsiteY173" fmla="*/ 1001305 h 1328074"/>
              <a:gd name="connsiteX174" fmla="*/ 1161888 w 1233801"/>
              <a:gd name="connsiteY174" fmla="*/ 994955 h 1328074"/>
              <a:gd name="connsiteX175" fmla="*/ 1126963 w 1233801"/>
              <a:gd name="connsiteY175" fmla="*/ 985430 h 1328074"/>
              <a:gd name="connsiteX176" fmla="*/ 1107913 w 1233801"/>
              <a:gd name="connsiteY176" fmla="*/ 969555 h 1328074"/>
              <a:gd name="connsiteX177" fmla="*/ 1098388 w 1233801"/>
              <a:gd name="connsiteY177" fmla="*/ 966380 h 1328074"/>
              <a:gd name="connsiteX178" fmla="*/ 1085688 w 1233801"/>
              <a:gd name="connsiteY178" fmla="*/ 960030 h 1328074"/>
              <a:gd name="connsiteX179" fmla="*/ 1069813 w 1233801"/>
              <a:gd name="connsiteY179" fmla="*/ 928280 h 1328074"/>
              <a:gd name="connsiteX180" fmla="*/ 1072988 w 1233801"/>
              <a:gd name="connsiteY180" fmla="*/ 877480 h 1328074"/>
              <a:gd name="connsiteX181" fmla="*/ 1079338 w 1233801"/>
              <a:gd name="connsiteY181" fmla="*/ 867955 h 1328074"/>
              <a:gd name="connsiteX182" fmla="*/ 1072988 w 1233801"/>
              <a:gd name="connsiteY182" fmla="*/ 833030 h 1328074"/>
              <a:gd name="connsiteX183" fmla="*/ 1063463 w 1233801"/>
              <a:gd name="connsiteY183" fmla="*/ 823505 h 1328074"/>
              <a:gd name="connsiteX184" fmla="*/ 1057113 w 1233801"/>
              <a:gd name="connsiteY184" fmla="*/ 813980 h 1328074"/>
              <a:gd name="connsiteX185" fmla="*/ 1044413 w 1233801"/>
              <a:gd name="connsiteY185" fmla="*/ 798105 h 1328074"/>
              <a:gd name="connsiteX186" fmla="*/ 1038063 w 1233801"/>
              <a:gd name="connsiteY186" fmla="*/ 779055 h 1328074"/>
              <a:gd name="connsiteX187" fmla="*/ 1034888 w 1233801"/>
              <a:gd name="connsiteY187" fmla="*/ 769530 h 1328074"/>
              <a:gd name="connsiteX188" fmla="*/ 1044413 w 1233801"/>
              <a:gd name="connsiteY188" fmla="*/ 693330 h 1328074"/>
              <a:gd name="connsiteX189" fmla="*/ 1047588 w 1233801"/>
              <a:gd name="connsiteY189" fmla="*/ 683805 h 1328074"/>
              <a:gd name="connsiteX190" fmla="*/ 1066638 w 1233801"/>
              <a:gd name="connsiteY190" fmla="*/ 667930 h 1328074"/>
              <a:gd name="connsiteX191" fmla="*/ 1076163 w 1233801"/>
              <a:gd name="connsiteY191" fmla="*/ 648880 h 1328074"/>
              <a:gd name="connsiteX192" fmla="*/ 1079338 w 1233801"/>
              <a:gd name="connsiteY192" fmla="*/ 639355 h 1328074"/>
              <a:gd name="connsiteX193" fmla="*/ 1076163 w 1233801"/>
              <a:gd name="connsiteY193" fmla="*/ 610780 h 1328074"/>
              <a:gd name="connsiteX194" fmla="*/ 1069813 w 1233801"/>
              <a:gd name="connsiteY194" fmla="*/ 601255 h 1328074"/>
              <a:gd name="connsiteX195" fmla="*/ 1063463 w 1233801"/>
              <a:gd name="connsiteY195" fmla="*/ 579030 h 1328074"/>
              <a:gd name="connsiteX196" fmla="*/ 1066638 w 1233801"/>
              <a:gd name="connsiteY196" fmla="*/ 569505 h 1328074"/>
              <a:gd name="connsiteX197" fmla="*/ 1079338 w 1233801"/>
              <a:gd name="connsiteY197" fmla="*/ 556805 h 1328074"/>
              <a:gd name="connsiteX198" fmla="*/ 1076163 w 1233801"/>
              <a:gd name="connsiteY198" fmla="*/ 480605 h 1328074"/>
              <a:gd name="connsiteX199" fmla="*/ 1069813 w 1233801"/>
              <a:gd name="connsiteY199" fmla="*/ 413930 h 1328074"/>
              <a:gd name="connsiteX200" fmla="*/ 1072988 w 1233801"/>
              <a:gd name="connsiteY200" fmla="*/ 369480 h 1328074"/>
              <a:gd name="connsiteX201" fmla="*/ 1076163 w 1233801"/>
              <a:gd name="connsiteY201" fmla="*/ 359955 h 1328074"/>
              <a:gd name="connsiteX202" fmla="*/ 1072988 w 1233801"/>
              <a:gd name="connsiteY202" fmla="*/ 305980 h 1328074"/>
              <a:gd name="connsiteX203" fmla="*/ 1066638 w 1233801"/>
              <a:gd name="connsiteY203" fmla="*/ 286930 h 1328074"/>
              <a:gd name="connsiteX204" fmla="*/ 1063463 w 1233801"/>
              <a:gd name="connsiteY204" fmla="*/ 277405 h 1328074"/>
              <a:gd name="connsiteX205" fmla="*/ 1050763 w 1233801"/>
              <a:gd name="connsiteY205" fmla="*/ 271055 h 132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33801" h="1328074">
                <a:moveTo>
                  <a:pt x="1050763" y="271055"/>
                </a:moveTo>
                <a:cubicBezTo>
                  <a:pt x="1047588" y="268409"/>
                  <a:pt x="1046856" y="264461"/>
                  <a:pt x="1044413" y="261530"/>
                </a:cubicBezTo>
                <a:cubicBezTo>
                  <a:pt x="1037292" y="252985"/>
                  <a:pt x="1033043" y="252615"/>
                  <a:pt x="1028538" y="242480"/>
                </a:cubicBezTo>
                <a:cubicBezTo>
                  <a:pt x="1025820" y="236363"/>
                  <a:pt x="1023811" y="229924"/>
                  <a:pt x="1022188" y="223430"/>
                </a:cubicBezTo>
                <a:cubicBezTo>
                  <a:pt x="1021130" y="219197"/>
                  <a:pt x="1020267" y="214910"/>
                  <a:pt x="1019013" y="210730"/>
                </a:cubicBezTo>
                <a:cubicBezTo>
                  <a:pt x="1017090" y="204319"/>
                  <a:pt x="1012663" y="191680"/>
                  <a:pt x="1012663" y="191680"/>
                </a:cubicBezTo>
                <a:cubicBezTo>
                  <a:pt x="1011605" y="169455"/>
                  <a:pt x="1013540" y="146883"/>
                  <a:pt x="1009488" y="125005"/>
                </a:cubicBezTo>
                <a:cubicBezTo>
                  <a:pt x="1008098" y="117501"/>
                  <a:pt x="1001021" y="112305"/>
                  <a:pt x="996788" y="105955"/>
                </a:cubicBezTo>
                <a:lnTo>
                  <a:pt x="990438" y="96430"/>
                </a:lnTo>
                <a:cubicBezTo>
                  <a:pt x="988321" y="93255"/>
                  <a:pt x="987708" y="88112"/>
                  <a:pt x="984088" y="86905"/>
                </a:cubicBezTo>
                <a:cubicBezTo>
                  <a:pt x="974542" y="83723"/>
                  <a:pt x="973244" y="84219"/>
                  <a:pt x="965038" y="77380"/>
                </a:cubicBezTo>
                <a:cubicBezTo>
                  <a:pt x="961589" y="74505"/>
                  <a:pt x="959438" y="70036"/>
                  <a:pt x="955513" y="67855"/>
                </a:cubicBezTo>
                <a:cubicBezTo>
                  <a:pt x="949662" y="64604"/>
                  <a:pt x="942032" y="65218"/>
                  <a:pt x="936463" y="61505"/>
                </a:cubicBezTo>
                <a:cubicBezTo>
                  <a:pt x="924153" y="53299"/>
                  <a:pt x="930558" y="56362"/>
                  <a:pt x="917413" y="51980"/>
                </a:cubicBezTo>
                <a:cubicBezTo>
                  <a:pt x="914238" y="53038"/>
                  <a:pt x="910255" y="52788"/>
                  <a:pt x="907888" y="55155"/>
                </a:cubicBezTo>
                <a:cubicBezTo>
                  <a:pt x="906138" y="56905"/>
                  <a:pt x="901868" y="76968"/>
                  <a:pt x="901538" y="77380"/>
                </a:cubicBezTo>
                <a:cubicBezTo>
                  <a:pt x="899447" y="79993"/>
                  <a:pt x="895188" y="79497"/>
                  <a:pt x="892013" y="80555"/>
                </a:cubicBezTo>
                <a:cubicBezTo>
                  <a:pt x="883546" y="79497"/>
                  <a:pt x="874381" y="80911"/>
                  <a:pt x="866613" y="77380"/>
                </a:cubicBezTo>
                <a:cubicBezTo>
                  <a:pt x="861796" y="75190"/>
                  <a:pt x="859455" y="69413"/>
                  <a:pt x="857088" y="64680"/>
                </a:cubicBezTo>
                <a:cubicBezTo>
                  <a:pt x="854095" y="58693"/>
                  <a:pt x="852855" y="51980"/>
                  <a:pt x="850738" y="45630"/>
                </a:cubicBezTo>
                <a:lnTo>
                  <a:pt x="844388" y="26580"/>
                </a:lnTo>
                <a:cubicBezTo>
                  <a:pt x="843330" y="23405"/>
                  <a:pt x="843998" y="18911"/>
                  <a:pt x="841213" y="17055"/>
                </a:cubicBezTo>
                <a:cubicBezTo>
                  <a:pt x="826119" y="6992"/>
                  <a:pt x="835308" y="11912"/>
                  <a:pt x="812638" y="4355"/>
                </a:cubicBezTo>
                <a:lnTo>
                  <a:pt x="803113" y="1180"/>
                </a:lnTo>
                <a:cubicBezTo>
                  <a:pt x="790413" y="2238"/>
                  <a:pt x="776990" y="0"/>
                  <a:pt x="765013" y="4355"/>
                </a:cubicBezTo>
                <a:cubicBezTo>
                  <a:pt x="761868" y="5499"/>
                  <a:pt x="767376" y="10633"/>
                  <a:pt x="768188" y="13880"/>
                </a:cubicBezTo>
                <a:cubicBezTo>
                  <a:pt x="769349" y="18525"/>
                  <a:pt x="771312" y="33635"/>
                  <a:pt x="774538" y="39280"/>
                </a:cubicBezTo>
                <a:cubicBezTo>
                  <a:pt x="777163" y="43874"/>
                  <a:pt x="780888" y="47747"/>
                  <a:pt x="784063" y="51980"/>
                </a:cubicBezTo>
                <a:cubicBezTo>
                  <a:pt x="783005" y="56213"/>
                  <a:pt x="785196" y="63985"/>
                  <a:pt x="780888" y="64680"/>
                </a:cubicBezTo>
                <a:cubicBezTo>
                  <a:pt x="677849" y="81299"/>
                  <a:pt x="696152" y="36313"/>
                  <a:pt x="682463" y="77380"/>
                </a:cubicBezTo>
                <a:cubicBezTo>
                  <a:pt x="681405" y="92197"/>
                  <a:pt x="681024" y="107077"/>
                  <a:pt x="679288" y="121830"/>
                </a:cubicBezTo>
                <a:cubicBezTo>
                  <a:pt x="678897" y="125154"/>
                  <a:pt x="677969" y="128570"/>
                  <a:pt x="676113" y="131355"/>
                </a:cubicBezTo>
                <a:cubicBezTo>
                  <a:pt x="672602" y="136621"/>
                  <a:pt x="662920" y="144302"/>
                  <a:pt x="657063" y="147230"/>
                </a:cubicBezTo>
                <a:cubicBezTo>
                  <a:pt x="654070" y="148727"/>
                  <a:pt x="650614" y="149087"/>
                  <a:pt x="647538" y="150405"/>
                </a:cubicBezTo>
                <a:cubicBezTo>
                  <a:pt x="643188" y="152269"/>
                  <a:pt x="639188" y="154891"/>
                  <a:pt x="634838" y="156755"/>
                </a:cubicBezTo>
                <a:cubicBezTo>
                  <a:pt x="631762" y="158073"/>
                  <a:pt x="628239" y="158305"/>
                  <a:pt x="625313" y="159930"/>
                </a:cubicBezTo>
                <a:cubicBezTo>
                  <a:pt x="592561" y="178126"/>
                  <a:pt x="618291" y="168621"/>
                  <a:pt x="596738" y="175805"/>
                </a:cubicBezTo>
                <a:cubicBezTo>
                  <a:pt x="591526" y="175331"/>
                  <a:pt x="560440" y="174309"/>
                  <a:pt x="549113" y="169455"/>
                </a:cubicBezTo>
                <a:cubicBezTo>
                  <a:pt x="545606" y="167952"/>
                  <a:pt x="542763" y="165222"/>
                  <a:pt x="539588" y="163105"/>
                </a:cubicBezTo>
                <a:cubicBezTo>
                  <a:pt x="537471" y="159930"/>
                  <a:pt x="535681" y="156511"/>
                  <a:pt x="533238" y="153580"/>
                </a:cubicBezTo>
                <a:cubicBezTo>
                  <a:pt x="512866" y="129134"/>
                  <a:pt x="533129" y="158179"/>
                  <a:pt x="517363" y="134530"/>
                </a:cubicBezTo>
                <a:cubicBezTo>
                  <a:pt x="503605" y="135588"/>
                  <a:pt x="489651" y="135162"/>
                  <a:pt x="476088" y="137705"/>
                </a:cubicBezTo>
                <a:cubicBezTo>
                  <a:pt x="472337" y="138408"/>
                  <a:pt x="470218" y="142959"/>
                  <a:pt x="466563" y="144055"/>
                </a:cubicBezTo>
                <a:cubicBezTo>
                  <a:pt x="459395" y="146205"/>
                  <a:pt x="451746" y="146172"/>
                  <a:pt x="444338" y="147230"/>
                </a:cubicBezTo>
                <a:lnTo>
                  <a:pt x="425288" y="153580"/>
                </a:lnTo>
                <a:lnTo>
                  <a:pt x="415763" y="156755"/>
                </a:lnTo>
                <a:cubicBezTo>
                  <a:pt x="410471" y="160988"/>
                  <a:pt x="404988" y="164993"/>
                  <a:pt x="399888" y="169455"/>
                </a:cubicBezTo>
                <a:cubicBezTo>
                  <a:pt x="396509" y="172412"/>
                  <a:pt x="391783" y="174720"/>
                  <a:pt x="390363" y="178980"/>
                </a:cubicBezTo>
                <a:cubicBezTo>
                  <a:pt x="389305" y="182155"/>
                  <a:pt x="391171" y="186138"/>
                  <a:pt x="393538" y="188505"/>
                </a:cubicBezTo>
                <a:cubicBezTo>
                  <a:pt x="396885" y="191852"/>
                  <a:pt x="402129" y="192507"/>
                  <a:pt x="406238" y="194855"/>
                </a:cubicBezTo>
                <a:cubicBezTo>
                  <a:pt x="423472" y="204703"/>
                  <a:pt x="407824" y="198559"/>
                  <a:pt x="425288" y="204380"/>
                </a:cubicBezTo>
                <a:cubicBezTo>
                  <a:pt x="428036" y="223615"/>
                  <a:pt x="431638" y="245723"/>
                  <a:pt x="431638" y="264705"/>
                </a:cubicBezTo>
                <a:cubicBezTo>
                  <a:pt x="431638" y="278504"/>
                  <a:pt x="434634" y="293638"/>
                  <a:pt x="428463" y="305980"/>
                </a:cubicBezTo>
                <a:cubicBezTo>
                  <a:pt x="425584" y="311738"/>
                  <a:pt x="415763" y="308097"/>
                  <a:pt x="409413" y="309155"/>
                </a:cubicBezTo>
                <a:cubicBezTo>
                  <a:pt x="393358" y="319858"/>
                  <a:pt x="390092" y="324449"/>
                  <a:pt x="371313" y="328205"/>
                </a:cubicBezTo>
                <a:lnTo>
                  <a:pt x="339563" y="334555"/>
                </a:lnTo>
                <a:lnTo>
                  <a:pt x="310988" y="331380"/>
                </a:lnTo>
                <a:cubicBezTo>
                  <a:pt x="305714" y="327688"/>
                  <a:pt x="311007" y="317919"/>
                  <a:pt x="307813" y="312330"/>
                </a:cubicBezTo>
                <a:cubicBezTo>
                  <a:pt x="306153" y="309424"/>
                  <a:pt x="301281" y="310652"/>
                  <a:pt x="298288" y="309155"/>
                </a:cubicBezTo>
                <a:cubicBezTo>
                  <a:pt x="294875" y="307448"/>
                  <a:pt x="292549" y="303278"/>
                  <a:pt x="288763" y="302805"/>
                </a:cubicBezTo>
                <a:cubicBezTo>
                  <a:pt x="266685" y="300045"/>
                  <a:pt x="244313" y="300688"/>
                  <a:pt x="222088" y="299630"/>
                </a:cubicBezTo>
                <a:cubicBezTo>
                  <a:pt x="217855" y="300688"/>
                  <a:pt x="211633" y="299063"/>
                  <a:pt x="209388" y="302805"/>
                </a:cubicBezTo>
                <a:cubicBezTo>
                  <a:pt x="207143" y="306547"/>
                  <a:pt x="211364" y="311309"/>
                  <a:pt x="212563" y="315505"/>
                </a:cubicBezTo>
                <a:cubicBezTo>
                  <a:pt x="215849" y="327007"/>
                  <a:pt x="215131" y="324119"/>
                  <a:pt x="222088" y="334555"/>
                </a:cubicBezTo>
                <a:cubicBezTo>
                  <a:pt x="223146" y="344080"/>
                  <a:pt x="223383" y="353732"/>
                  <a:pt x="225263" y="363130"/>
                </a:cubicBezTo>
                <a:cubicBezTo>
                  <a:pt x="226576" y="369694"/>
                  <a:pt x="231613" y="382180"/>
                  <a:pt x="231613" y="382180"/>
                </a:cubicBezTo>
                <a:cubicBezTo>
                  <a:pt x="240080" y="381122"/>
                  <a:pt x="248646" y="377332"/>
                  <a:pt x="257013" y="379005"/>
                </a:cubicBezTo>
                <a:cubicBezTo>
                  <a:pt x="270796" y="381762"/>
                  <a:pt x="260163" y="395298"/>
                  <a:pt x="257013" y="398055"/>
                </a:cubicBezTo>
                <a:cubicBezTo>
                  <a:pt x="243576" y="409812"/>
                  <a:pt x="241520" y="409569"/>
                  <a:pt x="228438" y="413930"/>
                </a:cubicBezTo>
                <a:cubicBezTo>
                  <a:pt x="226321" y="420280"/>
                  <a:pt x="228741" y="432241"/>
                  <a:pt x="222088" y="432980"/>
                </a:cubicBezTo>
                <a:cubicBezTo>
                  <a:pt x="208331" y="434509"/>
                  <a:pt x="188715" y="436163"/>
                  <a:pt x="174463" y="439330"/>
                </a:cubicBezTo>
                <a:cubicBezTo>
                  <a:pt x="160098" y="442522"/>
                  <a:pt x="169113" y="442005"/>
                  <a:pt x="155413" y="448855"/>
                </a:cubicBezTo>
                <a:cubicBezTo>
                  <a:pt x="145624" y="453749"/>
                  <a:pt x="129244" y="454111"/>
                  <a:pt x="120488" y="455205"/>
                </a:cubicBezTo>
                <a:cubicBezTo>
                  <a:pt x="118371" y="461555"/>
                  <a:pt x="114138" y="467905"/>
                  <a:pt x="120488" y="474255"/>
                </a:cubicBezTo>
                <a:cubicBezTo>
                  <a:pt x="122855" y="476622"/>
                  <a:pt x="126838" y="476372"/>
                  <a:pt x="130013" y="477430"/>
                </a:cubicBezTo>
                <a:cubicBezTo>
                  <a:pt x="131071" y="480605"/>
                  <a:pt x="133188" y="483608"/>
                  <a:pt x="133188" y="486955"/>
                </a:cubicBezTo>
                <a:cubicBezTo>
                  <a:pt x="133188" y="494439"/>
                  <a:pt x="133360" y="502487"/>
                  <a:pt x="130013" y="509180"/>
                </a:cubicBezTo>
                <a:cubicBezTo>
                  <a:pt x="128516" y="512173"/>
                  <a:pt x="123481" y="510858"/>
                  <a:pt x="120488" y="512355"/>
                </a:cubicBezTo>
                <a:cubicBezTo>
                  <a:pt x="117075" y="514062"/>
                  <a:pt x="114583" y="517498"/>
                  <a:pt x="110963" y="518705"/>
                </a:cubicBezTo>
                <a:cubicBezTo>
                  <a:pt x="104856" y="520741"/>
                  <a:pt x="98197" y="520483"/>
                  <a:pt x="91913" y="521880"/>
                </a:cubicBezTo>
                <a:cubicBezTo>
                  <a:pt x="88646" y="522606"/>
                  <a:pt x="85563" y="523997"/>
                  <a:pt x="82388" y="525055"/>
                </a:cubicBezTo>
                <a:cubicBezTo>
                  <a:pt x="79213" y="528230"/>
                  <a:pt x="76671" y="532200"/>
                  <a:pt x="72863" y="534580"/>
                </a:cubicBezTo>
                <a:cubicBezTo>
                  <a:pt x="51919" y="547670"/>
                  <a:pt x="59029" y="532539"/>
                  <a:pt x="37938" y="553630"/>
                </a:cubicBezTo>
                <a:cubicBezTo>
                  <a:pt x="34763" y="556805"/>
                  <a:pt x="31288" y="559706"/>
                  <a:pt x="28413" y="563155"/>
                </a:cubicBezTo>
                <a:cubicBezTo>
                  <a:pt x="25970" y="566086"/>
                  <a:pt x="25043" y="570296"/>
                  <a:pt x="22063" y="572680"/>
                </a:cubicBezTo>
                <a:cubicBezTo>
                  <a:pt x="19450" y="574771"/>
                  <a:pt x="15713" y="574797"/>
                  <a:pt x="12538" y="575855"/>
                </a:cubicBezTo>
                <a:cubicBezTo>
                  <a:pt x="10421" y="579030"/>
                  <a:pt x="7528" y="581807"/>
                  <a:pt x="6188" y="585380"/>
                </a:cubicBezTo>
                <a:cubicBezTo>
                  <a:pt x="2292" y="595769"/>
                  <a:pt x="0" y="603290"/>
                  <a:pt x="9363" y="610780"/>
                </a:cubicBezTo>
                <a:cubicBezTo>
                  <a:pt x="11976" y="612871"/>
                  <a:pt x="15713" y="612897"/>
                  <a:pt x="18888" y="613955"/>
                </a:cubicBezTo>
                <a:cubicBezTo>
                  <a:pt x="21005" y="617130"/>
                  <a:pt x="22133" y="621262"/>
                  <a:pt x="25238" y="623480"/>
                </a:cubicBezTo>
                <a:cubicBezTo>
                  <a:pt x="34427" y="630043"/>
                  <a:pt x="46600" y="630408"/>
                  <a:pt x="56988" y="633005"/>
                </a:cubicBezTo>
                <a:cubicBezTo>
                  <a:pt x="60235" y="633817"/>
                  <a:pt x="63587" y="634555"/>
                  <a:pt x="66513" y="636180"/>
                </a:cubicBezTo>
                <a:cubicBezTo>
                  <a:pt x="73184" y="639886"/>
                  <a:pt x="78323" y="646467"/>
                  <a:pt x="85563" y="648880"/>
                </a:cubicBezTo>
                <a:cubicBezTo>
                  <a:pt x="91913" y="650997"/>
                  <a:pt x="98119" y="653607"/>
                  <a:pt x="104613" y="655230"/>
                </a:cubicBezTo>
                <a:cubicBezTo>
                  <a:pt x="111058" y="656841"/>
                  <a:pt x="120461" y="658847"/>
                  <a:pt x="126838" y="661580"/>
                </a:cubicBezTo>
                <a:cubicBezTo>
                  <a:pt x="131188" y="663444"/>
                  <a:pt x="135188" y="666066"/>
                  <a:pt x="139538" y="667930"/>
                </a:cubicBezTo>
                <a:cubicBezTo>
                  <a:pt x="145915" y="670663"/>
                  <a:pt x="155318" y="672669"/>
                  <a:pt x="161763" y="674280"/>
                </a:cubicBezTo>
                <a:cubicBezTo>
                  <a:pt x="164938" y="676397"/>
                  <a:pt x="167715" y="679290"/>
                  <a:pt x="171288" y="680630"/>
                </a:cubicBezTo>
                <a:cubicBezTo>
                  <a:pt x="176341" y="682525"/>
                  <a:pt x="182336" y="681392"/>
                  <a:pt x="187163" y="683805"/>
                </a:cubicBezTo>
                <a:cubicBezTo>
                  <a:pt x="191179" y="685813"/>
                  <a:pt x="193513" y="690155"/>
                  <a:pt x="196688" y="693330"/>
                </a:cubicBezTo>
                <a:lnTo>
                  <a:pt x="203038" y="712380"/>
                </a:lnTo>
                <a:cubicBezTo>
                  <a:pt x="204096" y="715555"/>
                  <a:pt x="204357" y="719120"/>
                  <a:pt x="206213" y="721905"/>
                </a:cubicBezTo>
                <a:lnTo>
                  <a:pt x="212563" y="731430"/>
                </a:lnTo>
                <a:cubicBezTo>
                  <a:pt x="222475" y="825595"/>
                  <a:pt x="199200" y="780311"/>
                  <a:pt x="228438" y="794930"/>
                </a:cubicBezTo>
                <a:cubicBezTo>
                  <a:pt x="231851" y="796637"/>
                  <a:pt x="234788" y="799163"/>
                  <a:pt x="237963" y="801280"/>
                </a:cubicBezTo>
                <a:lnTo>
                  <a:pt x="244313" y="820330"/>
                </a:lnTo>
                <a:lnTo>
                  <a:pt x="247488" y="829855"/>
                </a:lnTo>
                <a:cubicBezTo>
                  <a:pt x="246430" y="839380"/>
                  <a:pt x="246193" y="849032"/>
                  <a:pt x="244313" y="858430"/>
                </a:cubicBezTo>
                <a:cubicBezTo>
                  <a:pt x="243000" y="864994"/>
                  <a:pt x="244313" y="875363"/>
                  <a:pt x="237963" y="877480"/>
                </a:cubicBezTo>
                <a:lnTo>
                  <a:pt x="218913" y="883830"/>
                </a:lnTo>
                <a:lnTo>
                  <a:pt x="209388" y="887005"/>
                </a:lnTo>
                <a:cubicBezTo>
                  <a:pt x="200449" y="895944"/>
                  <a:pt x="191759" y="899467"/>
                  <a:pt x="203038" y="915580"/>
                </a:cubicBezTo>
                <a:cubicBezTo>
                  <a:pt x="207415" y="921832"/>
                  <a:pt x="214848" y="925867"/>
                  <a:pt x="222088" y="928280"/>
                </a:cubicBezTo>
                <a:lnTo>
                  <a:pt x="241138" y="934630"/>
                </a:lnTo>
                <a:cubicBezTo>
                  <a:pt x="254812" y="948304"/>
                  <a:pt x="253203" y="941615"/>
                  <a:pt x="247488" y="966380"/>
                </a:cubicBezTo>
                <a:cubicBezTo>
                  <a:pt x="245983" y="972902"/>
                  <a:pt x="241138" y="985430"/>
                  <a:pt x="241138" y="985430"/>
                </a:cubicBezTo>
                <a:cubicBezTo>
                  <a:pt x="242196" y="988605"/>
                  <a:pt x="241590" y="993010"/>
                  <a:pt x="244313" y="994955"/>
                </a:cubicBezTo>
                <a:cubicBezTo>
                  <a:pt x="249760" y="998846"/>
                  <a:pt x="263363" y="1001305"/>
                  <a:pt x="263363" y="1001305"/>
                </a:cubicBezTo>
                <a:cubicBezTo>
                  <a:pt x="264421" y="1035172"/>
                  <a:pt x="263871" y="1069127"/>
                  <a:pt x="266538" y="1102905"/>
                </a:cubicBezTo>
                <a:cubicBezTo>
                  <a:pt x="267065" y="1109578"/>
                  <a:pt x="270771" y="1115605"/>
                  <a:pt x="272888" y="1121955"/>
                </a:cubicBezTo>
                <a:cubicBezTo>
                  <a:pt x="273946" y="1125130"/>
                  <a:pt x="273278" y="1129624"/>
                  <a:pt x="276063" y="1131480"/>
                </a:cubicBezTo>
                <a:lnTo>
                  <a:pt x="285588" y="1137830"/>
                </a:lnTo>
                <a:cubicBezTo>
                  <a:pt x="287705" y="1141005"/>
                  <a:pt x="290388" y="1143868"/>
                  <a:pt x="291938" y="1147355"/>
                </a:cubicBezTo>
                <a:cubicBezTo>
                  <a:pt x="294656" y="1153472"/>
                  <a:pt x="298288" y="1166405"/>
                  <a:pt x="298288" y="1166405"/>
                </a:cubicBezTo>
                <a:cubicBezTo>
                  <a:pt x="297230" y="1180163"/>
                  <a:pt x="292222" y="1194187"/>
                  <a:pt x="295113" y="1207680"/>
                </a:cubicBezTo>
                <a:cubicBezTo>
                  <a:pt x="296027" y="1211947"/>
                  <a:pt x="303449" y="1210855"/>
                  <a:pt x="307813" y="1210855"/>
                </a:cubicBezTo>
                <a:cubicBezTo>
                  <a:pt x="318449" y="1210855"/>
                  <a:pt x="328980" y="1208738"/>
                  <a:pt x="339563" y="1207680"/>
                </a:cubicBezTo>
                <a:cubicBezTo>
                  <a:pt x="357555" y="1208738"/>
                  <a:pt x="375715" y="1208181"/>
                  <a:pt x="393538" y="1210855"/>
                </a:cubicBezTo>
                <a:cubicBezTo>
                  <a:pt x="397312" y="1211421"/>
                  <a:pt x="400211" y="1214670"/>
                  <a:pt x="403063" y="1217205"/>
                </a:cubicBezTo>
                <a:cubicBezTo>
                  <a:pt x="409775" y="1223171"/>
                  <a:pt x="414641" y="1231274"/>
                  <a:pt x="422113" y="1236255"/>
                </a:cubicBezTo>
                <a:cubicBezTo>
                  <a:pt x="449410" y="1254453"/>
                  <a:pt x="414873" y="1232635"/>
                  <a:pt x="441163" y="1245780"/>
                </a:cubicBezTo>
                <a:cubicBezTo>
                  <a:pt x="444576" y="1247487"/>
                  <a:pt x="447275" y="1250423"/>
                  <a:pt x="450688" y="1252130"/>
                </a:cubicBezTo>
                <a:cubicBezTo>
                  <a:pt x="453681" y="1253627"/>
                  <a:pt x="457220" y="1253808"/>
                  <a:pt x="460213" y="1255305"/>
                </a:cubicBezTo>
                <a:cubicBezTo>
                  <a:pt x="465733" y="1258065"/>
                  <a:pt x="470568" y="1262070"/>
                  <a:pt x="476088" y="1264830"/>
                </a:cubicBezTo>
                <a:cubicBezTo>
                  <a:pt x="479081" y="1266327"/>
                  <a:pt x="482537" y="1266687"/>
                  <a:pt x="485613" y="1268005"/>
                </a:cubicBezTo>
                <a:cubicBezTo>
                  <a:pt x="489963" y="1269869"/>
                  <a:pt x="493596" y="1273962"/>
                  <a:pt x="498313" y="1274355"/>
                </a:cubicBezTo>
                <a:cubicBezTo>
                  <a:pt x="532079" y="1277169"/>
                  <a:pt x="566046" y="1276472"/>
                  <a:pt x="599913" y="1277530"/>
                </a:cubicBezTo>
                <a:cubicBezTo>
                  <a:pt x="604146" y="1278588"/>
                  <a:pt x="608417" y="1279506"/>
                  <a:pt x="612613" y="1280705"/>
                </a:cubicBezTo>
                <a:cubicBezTo>
                  <a:pt x="624514" y="1284105"/>
                  <a:pt x="621190" y="1284574"/>
                  <a:pt x="634838" y="1287055"/>
                </a:cubicBezTo>
                <a:cubicBezTo>
                  <a:pt x="642201" y="1288394"/>
                  <a:pt x="649655" y="1289172"/>
                  <a:pt x="657063" y="1290230"/>
                </a:cubicBezTo>
                <a:cubicBezTo>
                  <a:pt x="689360" y="1300996"/>
                  <a:pt x="646359" y="1287609"/>
                  <a:pt x="730088" y="1296580"/>
                </a:cubicBezTo>
                <a:cubicBezTo>
                  <a:pt x="738766" y="1297510"/>
                  <a:pt x="747021" y="1300813"/>
                  <a:pt x="755488" y="1302930"/>
                </a:cubicBezTo>
                <a:cubicBezTo>
                  <a:pt x="758663" y="1305047"/>
                  <a:pt x="762896" y="1306105"/>
                  <a:pt x="765013" y="1309280"/>
                </a:cubicBezTo>
                <a:cubicBezTo>
                  <a:pt x="777543" y="1328074"/>
                  <a:pt x="757496" y="1318416"/>
                  <a:pt x="777713" y="1325155"/>
                </a:cubicBezTo>
                <a:cubicBezTo>
                  <a:pt x="784063" y="1324097"/>
                  <a:pt x="790450" y="1323243"/>
                  <a:pt x="796763" y="1321980"/>
                </a:cubicBezTo>
                <a:cubicBezTo>
                  <a:pt x="806730" y="1319987"/>
                  <a:pt x="809910" y="1318656"/>
                  <a:pt x="818988" y="1315630"/>
                </a:cubicBezTo>
                <a:cubicBezTo>
                  <a:pt x="820046" y="1312455"/>
                  <a:pt x="821507" y="1309387"/>
                  <a:pt x="822163" y="1306105"/>
                </a:cubicBezTo>
                <a:cubicBezTo>
                  <a:pt x="823631" y="1298767"/>
                  <a:pt x="823188" y="1291048"/>
                  <a:pt x="825338" y="1283880"/>
                </a:cubicBezTo>
                <a:cubicBezTo>
                  <a:pt x="829277" y="1270750"/>
                  <a:pt x="838016" y="1272028"/>
                  <a:pt x="850738" y="1271180"/>
                </a:cubicBezTo>
                <a:cubicBezTo>
                  <a:pt x="876104" y="1269489"/>
                  <a:pt x="901538" y="1269063"/>
                  <a:pt x="926938" y="1268005"/>
                </a:cubicBezTo>
                <a:cubicBezTo>
                  <a:pt x="933288" y="1266947"/>
                  <a:pt x="939675" y="1266093"/>
                  <a:pt x="945988" y="1264830"/>
                </a:cubicBezTo>
                <a:cubicBezTo>
                  <a:pt x="950267" y="1263974"/>
                  <a:pt x="954344" y="1262069"/>
                  <a:pt x="958688" y="1261655"/>
                </a:cubicBezTo>
                <a:cubicBezTo>
                  <a:pt x="976630" y="1259946"/>
                  <a:pt x="994671" y="1259538"/>
                  <a:pt x="1012663" y="1258480"/>
                </a:cubicBezTo>
                <a:cubicBezTo>
                  <a:pt x="1018645" y="1252498"/>
                  <a:pt x="1023756" y="1246141"/>
                  <a:pt x="1031713" y="1242605"/>
                </a:cubicBezTo>
                <a:cubicBezTo>
                  <a:pt x="1037830" y="1239887"/>
                  <a:pt x="1044413" y="1238372"/>
                  <a:pt x="1050763" y="1236255"/>
                </a:cubicBezTo>
                <a:cubicBezTo>
                  <a:pt x="1066395" y="1231044"/>
                  <a:pt x="1056987" y="1233630"/>
                  <a:pt x="1079338" y="1229905"/>
                </a:cubicBezTo>
                <a:cubicBezTo>
                  <a:pt x="1092961" y="1202659"/>
                  <a:pt x="1077262" y="1228806"/>
                  <a:pt x="1095213" y="1210855"/>
                </a:cubicBezTo>
                <a:cubicBezTo>
                  <a:pt x="1097911" y="1208157"/>
                  <a:pt x="1098076" y="1202880"/>
                  <a:pt x="1101563" y="1201330"/>
                </a:cubicBezTo>
                <a:cubicBezTo>
                  <a:pt x="1108402" y="1198291"/>
                  <a:pt x="1116380" y="1199213"/>
                  <a:pt x="1123788" y="1198155"/>
                </a:cubicBezTo>
                <a:lnTo>
                  <a:pt x="1142838" y="1191805"/>
                </a:lnTo>
                <a:cubicBezTo>
                  <a:pt x="1146013" y="1190747"/>
                  <a:pt x="1149370" y="1190127"/>
                  <a:pt x="1152363" y="1188630"/>
                </a:cubicBezTo>
                <a:cubicBezTo>
                  <a:pt x="1168476" y="1180573"/>
                  <a:pt x="1161125" y="1184905"/>
                  <a:pt x="1174588" y="1175930"/>
                </a:cubicBezTo>
                <a:cubicBezTo>
                  <a:pt x="1178634" y="1169861"/>
                  <a:pt x="1183881" y="1160641"/>
                  <a:pt x="1190463" y="1156880"/>
                </a:cubicBezTo>
                <a:cubicBezTo>
                  <a:pt x="1194252" y="1154715"/>
                  <a:pt x="1198930" y="1154763"/>
                  <a:pt x="1203163" y="1153705"/>
                </a:cubicBezTo>
                <a:cubicBezTo>
                  <a:pt x="1202105" y="1144180"/>
                  <a:pt x="1202806" y="1134290"/>
                  <a:pt x="1199988" y="1125130"/>
                </a:cubicBezTo>
                <a:cubicBezTo>
                  <a:pt x="1198432" y="1120072"/>
                  <a:pt x="1192830" y="1117163"/>
                  <a:pt x="1190463" y="1112430"/>
                </a:cubicBezTo>
                <a:cubicBezTo>
                  <a:pt x="1188512" y="1108527"/>
                  <a:pt x="1188346" y="1103963"/>
                  <a:pt x="1187288" y="1099730"/>
                </a:cubicBezTo>
                <a:cubicBezTo>
                  <a:pt x="1188346" y="1093380"/>
                  <a:pt x="1188427" y="1086787"/>
                  <a:pt x="1190463" y="1080680"/>
                </a:cubicBezTo>
                <a:cubicBezTo>
                  <a:pt x="1191670" y="1077060"/>
                  <a:pt x="1195106" y="1074568"/>
                  <a:pt x="1196813" y="1071155"/>
                </a:cubicBezTo>
                <a:cubicBezTo>
                  <a:pt x="1198310" y="1068162"/>
                  <a:pt x="1198491" y="1064623"/>
                  <a:pt x="1199988" y="1061630"/>
                </a:cubicBezTo>
                <a:cubicBezTo>
                  <a:pt x="1201695" y="1058217"/>
                  <a:pt x="1204631" y="1055518"/>
                  <a:pt x="1206338" y="1052105"/>
                </a:cubicBezTo>
                <a:cubicBezTo>
                  <a:pt x="1207835" y="1049112"/>
                  <a:pt x="1207888" y="1045506"/>
                  <a:pt x="1209513" y="1042580"/>
                </a:cubicBezTo>
                <a:cubicBezTo>
                  <a:pt x="1227709" y="1009828"/>
                  <a:pt x="1218204" y="1035558"/>
                  <a:pt x="1225388" y="1014005"/>
                </a:cubicBezTo>
                <a:cubicBezTo>
                  <a:pt x="1201863" y="998322"/>
                  <a:pt x="1233801" y="1017868"/>
                  <a:pt x="1184113" y="1001305"/>
                </a:cubicBezTo>
                <a:cubicBezTo>
                  <a:pt x="1165862" y="995221"/>
                  <a:pt x="1183815" y="1000935"/>
                  <a:pt x="1161888" y="994955"/>
                </a:cubicBezTo>
                <a:cubicBezTo>
                  <a:pt x="1120370" y="983632"/>
                  <a:pt x="1155688" y="992611"/>
                  <a:pt x="1126963" y="985430"/>
                </a:cubicBezTo>
                <a:cubicBezTo>
                  <a:pt x="1119941" y="978408"/>
                  <a:pt x="1116754" y="973975"/>
                  <a:pt x="1107913" y="969555"/>
                </a:cubicBezTo>
                <a:cubicBezTo>
                  <a:pt x="1104920" y="968058"/>
                  <a:pt x="1101464" y="967698"/>
                  <a:pt x="1098388" y="966380"/>
                </a:cubicBezTo>
                <a:cubicBezTo>
                  <a:pt x="1094038" y="964516"/>
                  <a:pt x="1089921" y="962147"/>
                  <a:pt x="1085688" y="960030"/>
                </a:cubicBezTo>
                <a:cubicBezTo>
                  <a:pt x="1070567" y="937349"/>
                  <a:pt x="1074839" y="948384"/>
                  <a:pt x="1069813" y="928280"/>
                </a:cubicBezTo>
                <a:cubicBezTo>
                  <a:pt x="1070871" y="911347"/>
                  <a:pt x="1070342" y="894239"/>
                  <a:pt x="1072988" y="877480"/>
                </a:cubicBezTo>
                <a:cubicBezTo>
                  <a:pt x="1073583" y="873711"/>
                  <a:pt x="1079338" y="871771"/>
                  <a:pt x="1079338" y="867955"/>
                </a:cubicBezTo>
                <a:cubicBezTo>
                  <a:pt x="1079338" y="856122"/>
                  <a:pt x="1076968" y="844173"/>
                  <a:pt x="1072988" y="833030"/>
                </a:cubicBezTo>
                <a:cubicBezTo>
                  <a:pt x="1071478" y="828801"/>
                  <a:pt x="1066338" y="826954"/>
                  <a:pt x="1063463" y="823505"/>
                </a:cubicBezTo>
                <a:cubicBezTo>
                  <a:pt x="1061020" y="820574"/>
                  <a:pt x="1058820" y="817393"/>
                  <a:pt x="1057113" y="813980"/>
                </a:cubicBezTo>
                <a:cubicBezTo>
                  <a:pt x="1049445" y="798644"/>
                  <a:pt x="1060470" y="808809"/>
                  <a:pt x="1044413" y="798105"/>
                </a:cubicBezTo>
                <a:lnTo>
                  <a:pt x="1038063" y="779055"/>
                </a:lnTo>
                <a:lnTo>
                  <a:pt x="1034888" y="769530"/>
                </a:lnTo>
                <a:cubicBezTo>
                  <a:pt x="1038434" y="705697"/>
                  <a:pt x="1032030" y="730480"/>
                  <a:pt x="1044413" y="693330"/>
                </a:cubicBezTo>
                <a:cubicBezTo>
                  <a:pt x="1045471" y="690155"/>
                  <a:pt x="1045221" y="686172"/>
                  <a:pt x="1047588" y="683805"/>
                </a:cubicBezTo>
                <a:cubicBezTo>
                  <a:pt x="1059811" y="671582"/>
                  <a:pt x="1053377" y="676771"/>
                  <a:pt x="1066638" y="667930"/>
                </a:cubicBezTo>
                <a:cubicBezTo>
                  <a:pt x="1074618" y="643989"/>
                  <a:pt x="1063853" y="673499"/>
                  <a:pt x="1076163" y="648880"/>
                </a:cubicBezTo>
                <a:cubicBezTo>
                  <a:pt x="1077660" y="645887"/>
                  <a:pt x="1078280" y="642530"/>
                  <a:pt x="1079338" y="639355"/>
                </a:cubicBezTo>
                <a:cubicBezTo>
                  <a:pt x="1078280" y="629830"/>
                  <a:pt x="1078487" y="620077"/>
                  <a:pt x="1076163" y="610780"/>
                </a:cubicBezTo>
                <a:cubicBezTo>
                  <a:pt x="1075238" y="607078"/>
                  <a:pt x="1071520" y="604668"/>
                  <a:pt x="1069813" y="601255"/>
                </a:cubicBezTo>
                <a:cubicBezTo>
                  <a:pt x="1067536" y="596700"/>
                  <a:pt x="1064480" y="583099"/>
                  <a:pt x="1063463" y="579030"/>
                </a:cubicBezTo>
                <a:cubicBezTo>
                  <a:pt x="1064521" y="575855"/>
                  <a:pt x="1064271" y="571872"/>
                  <a:pt x="1066638" y="569505"/>
                </a:cubicBezTo>
                <a:cubicBezTo>
                  <a:pt x="1083571" y="552572"/>
                  <a:pt x="1070871" y="582205"/>
                  <a:pt x="1079338" y="556805"/>
                </a:cubicBezTo>
                <a:cubicBezTo>
                  <a:pt x="1078280" y="531405"/>
                  <a:pt x="1077372" y="505998"/>
                  <a:pt x="1076163" y="480605"/>
                </a:cubicBezTo>
                <a:cubicBezTo>
                  <a:pt x="1073362" y="421794"/>
                  <a:pt x="1078923" y="441261"/>
                  <a:pt x="1069813" y="413930"/>
                </a:cubicBezTo>
                <a:cubicBezTo>
                  <a:pt x="1070871" y="399113"/>
                  <a:pt x="1071252" y="384233"/>
                  <a:pt x="1072988" y="369480"/>
                </a:cubicBezTo>
                <a:cubicBezTo>
                  <a:pt x="1073379" y="366156"/>
                  <a:pt x="1076163" y="363302"/>
                  <a:pt x="1076163" y="359955"/>
                </a:cubicBezTo>
                <a:cubicBezTo>
                  <a:pt x="1076163" y="341932"/>
                  <a:pt x="1075319" y="323851"/>
                  <a:pt x="1072988" y="305980"/>
                </a:cubicBezTo>
                <a:cubicBezTo>
                  <a:pt x="1072122" y="299343"/>
                  <a:pt x="1068755" y="293280"/>
                  <a:pt x="1066638" y="286930"/>
                </a:cubicBezTo>
                <a:lnTo>
                  <a:pt x="1063463" y="277405"/>
                </a:lnTo>
                <a:cubicBezTo>
                  <a:pt x="1059953" y="266876"/>
                  <a:pt x="1053938" y="273701"/>
                  <a:pt x="1050763" y="27105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5175255" y="2946400"/>
            <a:ext cx="7651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Мамадыш</a:t>
            </a:r>
          </a:p>
        </p:txBody>
      </p:sp>
      <p:sp>
        <p:nvSpPr>
          <p:cNvPr id="311" name="Полилиния 310"/>
          <p:cNvSpPr/>
          <p:nvPr/>
        </p:nvSpPr>
        <p:spPr>
          <a:xfrm>
            <a:off x="5866935" y="4087471"/>
            <a:ext cx="1741781" cy="1076126"/>
          </a:xfrm>
          <a:custGeom>
            <a:avLst/>
            <a:gdLst>
              <a:gd name="connsiteX0" fmla="*/ 259846 w 1809942"/>
              <a:gd name="connsiteY0" fmla="*/ 152534 h 1121465"/>
              <a:gd name="connsiteX1" fmla="*/ 272546 w 1809942"/>
              <a:gd name="connsiteY1" fmla="*/ 146184 h 1121465"/>
              <a:gd name="connsiteX2" fmla="*/ 275721 w 1809942"/>
              <a:gd name="connsiteY2" fmla="*/ 136659 h 1121465"/>
              <a:gd name="connsiteX3" fmla="*/ 282071 w 1809942"/>
              <a:gd name="connsiteY3" fmla="*/ 127134 h 1121465"/>
              <a:gd name="connsiteX4" fmla="*/ 291596 w 1809942"/>
              <a:gd name="connsiteY4" fmla="*/ 108084 h 1121465"/>
              <a:gd name="connsiteX5" fmla="*/ 294771 w 1809942"/>
              <a:gd name="connsiteY5" fmla="*/ 73159 h 1121465"/>
              <a:gd name="connsiteX6" fmla="*/ 320171 w 1809942"/>
              <a:gd name="connsiteY6" fmla="*/ 50934 h 1121465"/>
              <a:gd name="connsiteX7" fmla="*/ 323346 w 1809942"/>
              <a:gd name="connsiteY7" fmla="*/ 19184 h 1121465"/>
              <a:gd name="connsiteX8" fmla="*/ 342396 w 1809942"/>
              <a:gd name="connsiteY8" fmla="*/ 12834 h 1121465"/>
              <a:gd name="connsiteX9" fmla="*/ 361446 w 1809942"/>
              <a:gd name="connsiteY9" fmla="*/ 3309 h 1121465"/>
              <a:gd name="connsiteX10" fmla="*/ 396371 w 1809942"/>
              <a:gd name="connsiteY10" fmla="*/ 6484 h 1121465"/>
              <a:gd name="connsiteX11" fmla="*/ 399546 w 1809942"/>
              <a:gd name="connsiteY11" fmla="*/ 28709 h 1121465"/>
              <a:gd name="connsiteX12" fmla="*/ 405896 w 1809942"/>
              <a:gd name="connsiteY12" fmla="*/ 89034 h 1121465"/>
              <a:gd name="connsiteX13" fmla="*/ 402721 w 1809942"/>
              <a:gd name="connsiteY13" fmla="*/ 111259 h 1121465"/>
              <a:gd name="connsiteX14" fmla="*/ 393196 w 1809942"/>
              <a:gd name="connsiteY14" fmla="*/ 114434 h 1121465"/>
              <a:gd name="connsiteX15" fmla="*/ 383671 w 1809942"/>
              <a:gd name="connsiteY15" fmla="*/ 120784 h 1121465"/>
              <a:gd name="connsiteX16" fmla="*/ 374146 w 1809942"/>
              <a:gd name="connsiteY16" fmla="*/ 123959 h 1121465"/>
              <a:gd name="connsiteX17" fmla="*/ 364621 w 1809942"/>
              <a:gd name="connsiteY17" fmla="*/ 130309 h 1121465"/>
              <a:gd name="connsiteX18" fmla="*/ 355096 w 1809942"/>
              <a:gd name="connsiteY18" fmla="*/ 133484 h 1121465"/>
              <a:gd name="connsiteX19" fmla="*/ 336046 w 1809942"/>
              <a:gd name="connsiteY19" fmla="*/ 146184 h 1121465"/>
              <a:gd name="connsiteX20" fmla="*/ 332871 w 1809942"/>
              <a:gd name="connsiteY20" fmla="*/ 155709 h 1121465"/>
              <a:gd name="connsiteX21" fmla="*/ 336046 w 1809942"/>
              <a:gd name="connsiteY21" fmla="*/ 174759 h 1121465"/>
              <a:gd name="connsiteX22" fmla="*/ 351921 w 1809942"/>
              <a:gd name="connsiteY22" fmla="*/ 193809 h 1121465"/>
              <a:gd name="connsiteX23" fmla="*/ 361446 w 1809942"/>
              <a:gd name="connsiteY23" fmla="*/ 212859 h 1121465"/>
              <a:gd name="connsiteX24" fmla="*/ 364621 w 1809942"/>
              <a:gd name="connsiteY24" fmla="*/ 222384 h 1121465"/>
              <a:gd name="connsiteX25" fmla="*/ 361446 w 1809942"/>
              <a:gd name="connsiteY25" fmla="*/ 244609 h 1121465"/>
              <a:gd name="connsiteX26" fmla="*/ 355096 w 1809942"/>
              <a:gd name="connsiteY26" fmla="*/ 266834 h 1121465"/>
              <a:gd name="connsiteX27" fmla="*/ 377321 w 1809942"/>
              <a:gd name="connsiteY27" fmla="*/ 292234 h 1121465"/>
              <a:gd name="connsiteX28" fmla="*/ 383671 w 1809942"/>
              <a:gd name="connsiteY28" fmla="*/ 301759 h 1121465"/>
              <a:gd name="connsiteX29" fmla="*/ 396371 w 1809942"/>
              <a:gd name="connsiteY29" fmla="*/ 320809 h 1121465"/>
              <a:gd name="connsiteX30" fmla="*/ 409071 w 1809942"/>
              <a:gd name="connsiteY30" fmla="*/ 323984 h 1121465"/>
              <a:gd name="connsiteX31" fmla="*/ 431296 w 1809942"/>
              <a:gd name="connsiteY31" fmla="*/ 336684 h 1121465"/>
              <a:gd name="connsiteX32" fmla="*/ 440821 w 1809942"/>
              <a:gd name="connsiteY32" fmla="*/ 339859 h 1121465"/>
              <a:gd name="connsiteX33" fmla="*/ 450346 w 1809942"/>
              <a:gd name="connsiteY33" fmla="*/ 346209 h 1121465"/>
              <a:gd name="connsiteX34" fmla="*/ 475746 w 1809942"/>
              <a:gd name="connsiteY34" fmla="*/ 352559 h 1121465"/>
              <a:gd name="connsiteX35" fmla="*/ 532896 w 1809942"/>
              <a:gd name="connsiteY35" fmla="*/ 349384 h 1121465"/>
              <a:gd name="connsiteX36" fmla="*/ 542421 w 1809942"/>
              <a:gd name="connsiteY36" fmla="*/ 346209 h 1121465"/>
              <a:gd name="connsiteX37" fmla="*/ 558296 w 1809942"/>
              <a:gd name="connsiteY37" fmla="*/ 343034 h 1121465"/>
              <a:gd name="connsiteX38" fmla="*/ 577346 w 1809942"/>
              <a:gd name="connsiteY38" fmla="*/ 336684 h 1121465"/>
              <a:gd name="connsiteX39" fmla="*/ 621796 w 1809942"/>
              <a:gd name="connsiteY39" fmla="*/ 327159 h 1121465"/>
              <a:gd name="connsiteX40" fmla="*/ 631321 w 1809942"/>
              <a:gd name="connsiteY40" fmla="*/ 323984 h 1121465"/>
              <a:gd name="connsiteX41" fmla="*/ 637671 w 1809942"/>
              <a:gd name="connsiteY41" fmla="*/ 314459 h 1121465"/>
              <a:gd name="connsiteX42" fmla="*/ 640846 w 1809942"/>
              <a:gd name="connsiteY42" fmla="*/ 295409 h 1121465"/>
              <a:gd name="connsiteX43" fmla="*/ 653546 w 1809942"/>
              <a:gd name="connsiteY43" fmla="*/ 292234 h 1121465"/>
              <a:gd name="connsiteX44" fmla="*/ 669421 w 1809942"/>
              <a:gd name="connsiteY44" fmla="*/ 295409 h 1121465"/>
              <a:gd name="connsiteX45" fmla="*/ 678946 w 1809942"/>
              <a:gd name="connsiteY45" fmla="*/ 317634 h 1121465"/>
              <a:gd name="connsiteX46" fmla="*/ 688471 w 1809942"/>
              <a:gd name="connsiteY46" fmla="*/ 330334 h 1121465"/>
              <a:gd name="connsiteX47" fmla="*/ 694821 w 1809942"/>
              <a:gd name="connsiteY47" fmla="*/ 349384 h 1121465"/>
              <a:gd name="connsiteX48" fmla="*/ 704346 w 1809942"/>
              <a:gd name="connsiteY48" fmla="*/ 355734 h 1121465"/>
              <a:gd name="connsiteX49" fmla="*/ 726571 w 1809942"/>
              <a:gd name="connsiteY49" fmla="*/ 362084 h 1121465"/>
              <a:gd name="connsiteX50" fmla="*/ 736096 w 1809942"/>
              <a:gd name="connsiteY50" fmla="*/ 365259 h 1121465"/>
              <a:gd name="connsiteX51" fmla="*/ 758321 w 1809942"/>
              <a:gd name="connsiteY51" fmla="*/ 374784 h 1121465"/>
              <a:gd name="connsiteX52" fmla="*/ 856746 w 1809942"/>
              <a:gd name="connsiteY52" fmla="*/ 377959 h 1121465"/>
              <a:gd name="connsiteX53" fmla="*/ 866271 w 1809942"/>
              <a:gd name="connsiteY53" fmla="*/ 371609 h 1121465"/>
              <a:gd name="connsiteX54" fmla="*/ 878971 w 1809942"/>
              <a:gd name="connsiteY54" fmla="*/ 368434 h 1121465"/>
              <a:gd name="connsiteX55" fmla="*/ 888496 w 1809942"/>
              <a:gd name="connsiteY55" fmla="*/ 362084 h 1121465"/>
              <a:gd name="connsiteX56" fmla="*/ 901196 w 1809942"/>
              <a:gd name="connsiteY56" fmla="*/ 355734 h 1121465"/>
              <a:gd name="connsiteX57" fmla="*/ 913896 w 1809942"/>
              <a:gd name="connsiteY57" fmla="*/ 336684 h 1121465"/>
              <a:gd name="connsiteX58" fmla="*/ 932946 w 1809942"/>
              <a:gd name="connsiteY58" fmla="*/ 327159 h 1121465"/>
              <a:gd name="connsiteX59" fmla="*/ 942471 w 1809942"/>
              <a:gd name="connsiteY59" fmla="*/ 320809 h 1121465"/>
              <a:gd name="connsiteX60" fmla="*/ 961521 w 1809942"/>
              <a:gd name="connsiteY60" fmla="*/ 311284 h 1121465"/>
              <a:gd name="connsiteX61" fmla="*/ 967871 w 1809942"/>
              <a:gd name="connsiteY61" fmla="*/ 301759 h 1121465"/>
              <a:gd name="connsiteX62" fmla="*/ 958346 w 1809942"/>
              <a:gd name="connsiteY62" fmla="*/ 282709 h 1121465"/>
              <a:gd name="connsiteX63" fmla="*/ 961521 w 1809942"/>
              <a:gd name="connsiteY63" fmla="*/ 254134 h 1121465"/>
              <a:gd name="connsiteX64" fmla="*/ 1012321 w 1809942"/>
              <a:gd name="connsiteY64" fmla="*/ 279534 h 1121465"/>
              <a:gd name="connsiteX65" fmla="*/ 1018671 w 1809942"/>
              <a:gd name="connsiteY65" fmla="*/ 314459 h 1121465"/>
              <a:gd name="connsiteX66" fmla="*/ 1021846 w 1809942"/>
              <a:gd name="connsiteY66" fmla="*/ 330334 h 1121465"/>
              <a:gd name="connsiteX67" fmla="*/ 1028196 w 1809942"/>
              <a:gd name="connsiteY67" fmla="*/ 349384 h 1121465"/>
              <a:gd name="connsiteX68" fmla="*/ 1120271 w 1809942"/>
              <a:gd name="connsiteY68" fmla="*/ 403359 h 1121465"/>
              <a:gd name="connsiteX69" fmla="*/ 1123446 w 1809942"/>
              <a:gd name="connsiteY69" fmla="*/ 393834 h 1121465"/>
              <a:gd name="connsiteX70" fmla="*/ 1129796 w 1809942"/>
              <a:gd name="connsiteY70" fmla="*/ 362084 h 1121465"/>
              <a:gd name="connsiteX71" fmla="*/ 1142496 w 1809942"/>
              <a:gd name="connsiteY71" fmla="*/ 358909 h 1121465"/>
              <a:gd name="connsiteX72" fmla="*/ 1167896 w 1809942"/>
              <a:gd name="connsiteY72" fmla="*/ 352559 h 1121465"/>
              <a:gd name="connsiteX73" fmla="*/ 1202821 w 1809942"/>
              <a:gd name="connsiteY73" fmla="*/ 349384 h 1121465"/>
              <a:gd name="connsiteX74" fmla="*/ 1237746 w 1809942"/>
              <a:gd name="connsiteY74" fmla="*/ 339859 h 1121465"/>
              <a:gd name="connsiteX75" fmla="*/ 1256796 w 1809942"/>
              <a:gd name="connsiteY75" fmla="*/ 333509 h 1121465"/>
              <a:gd name="connsiteX76" fmla="*/ 1266321 w 1809942"/>
              <a:gd name="connsiteY76" fmla="*/ 330334 h 1121465"/>
              <a:gd name="connsiteX77" fmla="*/ 1279021 w 1809942"/>
              <a:gd name="connsiteY77" fmla="*/ 323984 h 1121465"/>
              <a:gd name="connsiteX78" fmla="*/ 1301246 w 1809942"/>
              <a:gd name="connsiteY78" fmla="*/ 317634 h 1121465"/>
              <a:gd name="connsiteX79" fmla="*/ 1304421 w 1809942"/>
              <a:gd name="connsiteY79" fmla="*/ 308109 h 1121465"/>
              <a:gd name="connsiteX80" fmla="*/ 1307596 w 1809942"/>
              <a:gd name="connsiteY80" fmla="*/ 276359 h 1121465"/>
              <a:gd name="connsiteX81" fmla="*/ 1329821 w 1809942"/>
              <a:gd name="connsiteY81" fmla="*/ 266834 h 1121465"/>
              <a:gd name="connsiteX82" fmla="*/ 1358396 w 1809942"/>
              <a:gd name="connsiteY82" fmla="*/ 270009 h 1121465"/>
              <a:gd name="connsiteX83" fmla="*/ 1361571 w 1809942"/>
              <a:gd name="connsiteY83" fmla="*/ 279534 h 1121465"/>
              <a:gd name="connsiteX84" fmla="*/ 1380621 w 1809942"/>
              <a:gd name="connsiteY84" fmla="*/ 298584 h 1121465"/>
              <a:gd name="connsiteX85" fmla="*/ 1399671 w 1809942"/>
              <a:gd name="connsiteY85" fmla="*/ 304934 h 1121465"/>
              <a:gd name="connsiteX86" fmla="*/ 1409196 w 1809942"/>
              <a:gd name="connsiteY86" fmla="*/ 308109 h 1121465"/>
              <a:gd name="connsiteX87" fmla="*/ 1418721 w 1809942"/>
              <a:gd name="connsiteY87" fmla="*/ 311284 h 1121465"/>
              <a:gd name="connsiteX88" fmla="*/ 1428246 w 1809942"/>
              <a:gd name="connsiteY88" fmla="*/ 317634 h 1121465"/>
              <a:gd name="connsiteX89" fmla="*/ 1440946 w 1809942"/>
              <a:gd name="connsiteY89" fmla="*/ 320809 h 1121465"/>
              <a:gd name="connsiteX90" fmla="*/ 1469521 w 1809942"/>
              <a:gd name="connsiteY90" fmla="*/ 330334 h 1121465"/>
              <a:gd name="connsiteX91" fmla="*/ 1488571 w 1809942"/>
              <a:gd name="connsiteY91" fmla="*/ 336684 h 1121465"/>
              <a:gd name="connsiteX92" fmla="*/ 1507621 w 1809942"/>
              <a:gd name="connsiteY92" fmla="*/ 333509 h 1121465"/>
              <a:gd name="connsiteX93" fmla="*/ 1523496 w 1809942"/>
              <a:gd name="connsiteY93" fmla="*/ 304934 h 1121465"/>
              <a:gd name="connsiteX94" fmla="*/ 1545721 w 1809942"/>
              <a:gd name="connsiteY94" fmla="*/ 308109 h 1121465"/>
              <a:gd name="connsiteX95" fmla="*/ 1552071 w 1809942"/>
              <a:gd name="connsiteY95" fmla="*/ 327159 h 1121465"/>
              <a:gd name="connsiteX96" fmla="*/ 1558421 w 1809942"/>
              <a:gd name="connsiteY96" fmla="*/ 336684 h 1121465"/>
              <a:gd name="connsiteX97" fmla="*/ 1567946 w 1809942"/>
              <a:gd name="connsiteY97" fmla="*/ 365259 h 1121465"/>
              <a:gd name="connsiteX98" fmla="*/ 1571121 w 1809942"/>
              <a:gd name="connsiteY98" fmla="*/ 377959 h 1121465"/>
              <a:gd name="connsiteX99" fmla="*/ 1580646 w 1809942"/>
              <a:gd name="connsiteY99" fmla="*/ 387484 h 1121465"/>
              <a:gd name="connsiteX100" fmla="*/ 1586996 w 1809942"/>
              <a:gd name="connsiteY100" fmla="*/ 397009 h 1121465"/>
              <a:gd name="connsiteX101" fmla="*/ 1596521 w 1809942"/>
              <a:gd name="connsiteY101" fmla="*/ 406534 h 1121465"/>
              <a:gd name="connsiteX102" fmla="*/ 1612396 w 1809942"/>
              <a:gd name="connsiteY102" fmla="*/ 425584 h 1121465"/>
              <a:gd name="connsiteX103" fmla="*/ 1625096 w 1809942"/>
              <a:gd name="connsiteY103" fmla="*/ 447809 h 1121465"/>
              <a:gd name="connsiteX104" fmla="*/ 1634621 w 1809942"/>
              <a:gd name="connsiteY104" fmla="*/ 457334 h 1121465"/>
              <a:gd name="connsiteX105" fmla="*/ 1647321 w 1809942"/>
              <a:gd name="connsiteY105" fmla="*/ 460509 h 1121465"/>
              <a:gd name="connsiteX106" fmla="*/ 1688596 w 1809942"/>
              <a:gd name="connsiteY106" fmla="*/ 463684 h 1121465"/>
              <a:gd name="connsiteX107" fmla="*/ 1701296 w 1809942"/>
              <a:gd name="connsiteY107" fmla="*/ 466859 h 1121465"/>
              <a:gd name="connsiteX108" fmla="*/ 1710821 w 1809942"/>
              <a:gd name="connsiteY108" fmla="*/ 470034 h 1121465"/>
              <a:gd name="connsiteX109" fmla="*/ 1755271 w 1809942"/>
              <a:gd name="connsiteY109" fmla="*/ 476384 h 1121465"/>
              <a:gd name="connsiteX110" fmla="*/ 1777496 w 1809942"/>
              <a:gd name="connsiteY110" fmla="*/ 504959 h 1121465"/>
              <a:gd name="connsiteX111" fmla="*/ 1783846 w 1809942"/>
              <a:gd name="connsiteY111" fmla="*/ 514484 h 1121465"/>
              <a:gd name="connsiteX112" fmla="*/ 1774321 w 1809942"/>
              <a:gd name="connsiteY112" fmla="*/ 533534 h 1121465"/>
              <a:gd name="connsiteX113" fmla="*/ 1771146 w 1809942"/>
              <a:gd name="connsiteY113" fmla="*/ 543059 h 1121465"/>
              <a:gd name="connsiteX114" fmla="*/ 1761621 w 1809942"/>
              <a:gd name="connsiteY114" fmla="*/ 549409 h 1121465"/>
              <a:gd name="connsiteX115" fmla="*/ 1758446 w 1809942"/>
              <a:gd name="connsiteY115" fmla="*/ 558934 h 1121465"/>
              <a:gd name="connsiteX116" fmla="*/ 1733046 w 1809942"/>
              <a:gd name="connsiteY116" fmla="*/ 587509 h 1121465"/>
              <a:gd name="connsiteX117" fmla="*/ 1726696 w 1809942"/>
              <a:gd name="connsiteY117" fmla="*/ 606559 h 1121465"/>
              <a:gd name="connsiteX118" fmla="*/ 1723521 w 1809942"/>
              <a:gd name="connsiteY118" fmla="*/ 616084 h 1121465"/>
              <a:gd name="connsiteX119" fmla="*/ 1723521 w 1809942"/>
              <a:gd name="connsiteY119" fmla="*/ 673234 h 1121465"/>
              <a:gd name="connsiteX120" fmla="*/ 1733046 w 1809942"/>
              <a:gd name="connsiteY120" fmla="*/ 682759 h 1121465"/>
              <a:gd name="connsiteX121" fmla="*/ 1739396 w 1809942"/>
              <a:gd name="connsiteY121" fmla="*/ 692284 h 1121465"/>
              <a:gd name="connsiteX122" fmla="*/ 1742571 w 1809942"/>
              <a:gd name="connsiteY122" fmla="*/ 727209 h 1121465"/>
              <a:gd name="connsiteX123" fmla="*/ 1745746 w 1809942"/>
              <a:gd name="connsiteY123" fmla="*/ 778009 h 1121465"/>
              <a:gd name="connsiteX124" fmla="*/ 1748921 w 1809942"/>
              <a:gd name="connsiteY124" fmla="*/ 787534 h 1121465"/>
              <a:gd name="connsiteX125" fmla="*/ 1752096 w 1809942"/>
              <a:gd name="connsiteY125" fmla="*/ 803409 h 1121465"/>
              <a:gd name="connsiteX126" fmla="*/ 1761621 w 1809942"/>
              <a:gd name="connsiteY126" fmla="*/ 806584 h 1121465"/>
              <a:gd name="connsiteX127" fmla="*/ 1793371 w 1809942"/>
              <a:gd name="connsiteY127" fmla="*/ 809759 h 1121465"/>
              <a:gd name="connsiteX128" fmla="*/ 1802896 w 1809942"/>
              <a:gd name="connsiteY128" fmla="*/ 822459 h 1121465"/>
              <a:gd name="connsiteX129" fmla="*/ 1802896 w 1809942"/>
              <a:gd name="connsiteY129" fmla="*/ 866909 h 1121465"/>
              <a:gd name="connsiteX130" fmla="*/ 1793371 w 1809942"/>
              <a:gd name="connsiteY130" fmla="*/ 873259 h 1121465"/>
              <a:gd name="connsiteX131" fmla="*/ 1774321 w 1809942"/>
              <a:gd name="connsiteY131" fmla="*/ 879609 h 1121465"/>
              <a:gd name="connsiteX132" fmla="*/ 1764796 w 1809942"/>
              <a:gd name="connsiteY132" fmla="*/ 882784 h 1121465"/>
              <a:gd name="connsiteX133" fmla="*/ 1755271 w 1809942"/>
              <a:gd name="connsiteY133" fmla="*/ 885959 h 1121465"/>
              <a:gd name="connsiteX134" fmla="*/ 1755271 w 1809942"/>
              <a:gd name="connsiteY134" fmla="*/ 927234 h 1121465"/>
              <a:gd name="connsiteX135" fmla="*/ 1771146 w 1809942"/>
              <a:gd name="connsiteY135" fmla="*/ 930409 h 1121465"/>
              <a:gd name="connsiteX136" fmla="*/ 1777496 w 1809942"/>
              <a:gd name="connsiteY136" fmla="*/ 943109 h 1121465"/>
              <a:gd name="connsiteX137" fmla="*/ 1767971 w 1809942"/>
              <a:gd name="connsiteY137" fmla="*/ 949459 h 1121465"/>
              <a:gd name="connsiteX138" fmla="*/ 1758446 w 1809942"/>
              <a:gd name="connsiteY138" fmla="*/ 958984 h 1121465"/>
              <a:gd name="connsiteX139" fmla="*/ 1742571 w 1809942"/>
              <a:gd name="connsiteY139" fmla="*/ 962159 h 1121465"/>
              <a:gd name="connsiteX140" fmla="*/ 1733046 w 1809942"/>
              <a:gd name="connsiteY140" fmla="*/ 965334 h 1121465"/>
              <a:gd name="connsiteX141" fmla="*/ 1701296 w 1809942"/>
              <a:gd name="connsiteY141" fmla="*/ 962159 h 1121465"/>
              <a:gd name="connsiteX142" fmla="*/ 1694946 w 1809942"/>
              <a:gd name="connsiteY142" fmla="*/ 952634 h 1121465"/>
              <a:gd name="connsiteX143" fmla="*/ 1685421 w 1809942"/>
              <a:gd name="connsiteY143" fmla="*/ 933584 h 1121465"/>
              <a:gd name="connsiteX144" fmla="*/ 1682246 w 1809942"/>
              <a:gd name="connsiteY144" fmla="*/ 905009 h 1121465"/>
              <a:gd name="connsiteX145" fmla="*/ 1618746 w 1809942"/>
              <a:gd name="connsiteY145" fmla="*/ 914534 h 1121465"/>
              <a:gd name="connsiteX146" fmla="*/ 1615571 w 1809942"/>
              <a:gd name="connsiteY146" fmla="*/ 939934 h 1121465"/>
              <a:gd name="connsiteX147" fmla="*/ 1628271 w 1809942"/>
              <a:gd name="connsiteY147" fmla="*/ 943109 h 1121465"/>
              <a:gd name="connsiteX148" fmla="*/ 1637796 w 1809942"/>
              <a:gd name="connsiteY148" fmla="*/ 949459 h 1121465"/>
              <a:gd name="connsiteX149" fmla="*/ 1634621 w 1809942"/>
              <a:gd name="connsiteY149" fmla="*/ 958984 h 1121465"/>
              <a:gd name="connsiteX150" fmla="*/ 1621921 w 1809942"/>
              <a:gd name="connsiteY150" fmla="*/ 962159 h 1121465"/>
              <a:gd name="connsiteX151" fmla="*/ 1606046 w 1809942"/>
              <a:gd name="connsiteY151" fmla="*/ 965334 h 1121465"/>
              <a:gd name="connsiteX152" fmla="*/ 1596521 w 1809942"/>
              <a:gd name="connsiteY152" fmla="*/ 978034 h 1121465"/>
              <a:gd name="connsiteX153" fmla="*/ 1586996 w 1809942"/>
              <a:gd name="connsiteY153" fmla="*/ 981209 h 1121465"/>
              <a:gd name="connsiteX154" fmla="*/ 1583821 w 1809942"/>
              <a:gd name="connsiteY154" fmla="*/ 1000259 h 1121465"/>
              <a:gd name="connsiteX155" fmla="*/ 1577471 w 1809942"/>
              <a:gd name="connsiteY155" fmla="*/ 1009784 h 1121465"/>
              <a:gd name="connsiteX156" fmla="*/ 1574296 w 1809942"/>
              <a:gd name="connsiteY156" fmla="*/ 1019309 h 1121465"/>
              <a:gd name="connsiteX157" fmla="*/ 1548896 w 1809942"/>
              <a:gd name="connsiteY157" fmla="*/ 1035184 h 1121465"/>
              <a:gd name="connsiteX158" fmla="*/ 1539371 w 1809942"/>
              <a:gd name="connsiteY158" fmla="*/ 1038359 h 1121465"/>
              <a:gd name="connsiteX159" fmla="*/ 1472696 w 1809942"/>
              <a:gd name="connsiteY159" fmla="*/ 1041534 h 1121465"/>
              <a:gd name="connsiteX160" fmla="*/ 1463171 w 1809942"/>
              <a:gd name="connsiteY160" fmla="*/ 1044709 h 1121465"/>
              <a:gd name="connsiteX161" fmla="*/ 1459996 w 1809942"/>
              <a:gd name="connsiteY161" fmla="*/ 1057409 h 1121465"/>
              <a:gd name="connsiteX162" fmla="*/ 1412371 w 1809942"/>
              <a:gd name="connsiteY162" fmla="*/ 1060584 h 1121465"/>
              <a:gd name="connsiteX163" fmla="*/ 1383796 w 1809942"/>
              <a:gd name="connsiteY163" fmla="*/ 1063759 h 1121465"/>
              <a:gd name="connsiteX164" fmla="*/ 1367921 w 1809942"/>
              <a:gd name="connsiteY164" fmla="*/ 1070109 h 1121465"/>
              <a:gd name="connsiteX165" fmla="*/ 1358396 w 1809942"/>
              <a:gd name="connsiteY165" fmla="*/ 1073284 h 1121465"/>
              <a:gd name="connsiteX166" fmla="*/ 1342521 w 1809942"/>
              <a:gd name="connsiteY166" fmla="*/ 1070109 h 1121465"/>
              <a:gd name="connsiteX167" fmla="*/ 1329821 w 1809942"/>
              <a:gd name="connsiteY167" fmla="*/ 1051059 h 1121465"/>
              <a:gd name="connsiteX168" fmla="*/ 1310771 w 1809942"/>
              <a:gd name="connsiteY168" fmla="*/ 1044709 h 1121465"/>
              <a:gd name="connsiteX169" fmla="*/ 1301246 w 1809942"/>
              <a:gd name="connsiteY169" fmla="*/ 1038359 h 1121465"/>
              <a:gd name="connsiteX170" fmla="*/ 1291721 w 1809942"/>
              <a:gd name="connsiteY170" fmla="*/ 1035184 h 1121465"/>
              <a:gd name="connsiteX171" fmla="*/ 1282196 w 1809942"/>
              <a:gd name="connsiteY171" fmla="*/ 1028834 h 1121465"/>
              <a:gd name="connsiteX172" fmla="*/ 1263146 w 1809942"/>
              <a:gd name="connsiteY172" fmla="*/ 1022484 h 1121465"/>
              <a:gd name="connsiteX173" fmla="*/ 1212346 w 1809942"/>
              <a:gd name="connsiteY173" fmla="*/ 1025659 h 1121465"/>
              <a:gd name="connsiteX174" fmla="*/ 1202821 w 1809942"/>
              <a:gd name="connsiteY174" fmla="*/ 1032009 h 1121465"/>
              <a:gd name="connsiteX175" fmla="*/ 1199646 w 1809942"/>
              <a:gd name="connsiteY175" fmla="*/ 1044709 h 1121465"/>
              <a:gd name="connsiteX176" fmla="*/ 1196471 w 1809942"/>
              <a:gd name="connsiteY176" fmla="*/ 1070109 h 1121465"/>
              <a:gd name="connsiteX177" fmla="*/ 1186946 w 1809942"/>
              <a:gd name="connsiteY177" fmla="*/ 1073284 h 1121465"/>
              <a:gd name="connsiteX178" fmla="*/ 1161546 w 1809942"/>
              <a:gd name="connsiteY178" fmla="*/ 1076459 h 1121465"/>
              <a:gd name="connsiteX179" fmla="*/ 1152021 w 1809942"/>
              <a:gd name="connsiteY179" fmla="*/ 1098684 h 1121465"/>
              <a:gd name="connsiteX180" fmla="*/ 1132971 w 1809942"/>
              <a:gd name="connsiteY180" fmla="*/ 1101859 h 1121465"/>
              <a:gd name="connsiteX181" fmla="*/ 1063121 w 1809942"/>
              <a:gd name="connsiteY181" fmla="*/ 1009784 h 1121465"/>
              <a:gd name="connsiteX182" fmla="*/ 1053596 w 1809942"/>
              <a:gd name="connsiteY182" fmla="*/ 1006609 h 1121465"/>
              <a:gd name="connsiteX183" fmla="*/ 1034546 w 1809942"/>
              <a:gd name="connsiteY183" fmla="*/ 1003434 h 1121465"/>
              <a:gd name="connsiteX184" fmla="*/ 964696 w 1809942"/>
              <a:gd name="connsiteY184" fmla="*/ 1000259 h 1121465"/>
              <a:gd name="connsiteX185" fmla="*/ 945646 w 1809942"/>
              <a:gd name="connsiteY185" fmla="*/ 993909 h 1121465"/>
              <a:gd name="connsiteX186" fmla="*/ 929771 w 1809942"/>
              <a:gd name="connsiteY186" fmla="*/ 990734 h 1121465"/>
              <a:gd name="connsiteX187" fmla="*/ 869446 w 1809942"/>
              <a:gd name="connsiteY187" fmla="*/ 984384 h 1121465"/>
              <a:gd name="connsiteX188" fmla="*/ 853571 w 1809942"/>
              <a:gd name="connsiteY188" fmla="*/ 981209 h 1121465"/>
              <a:gd name="connsiteX189" fmla="*/ 834521 w 1809942"/>
              <a:gd name="connsiteY189" fmla="*/ 965334 h 1121465"/>
              <a:gd name="connsiteX190" fmla="*/ 824996 w 1809942"/>
              <a:gd name="connsiteY190" fmla="*/ 952634 h 1121465"/>
              <a:gd name="connsiteX191" fmla="*/ 815471 w 1809942"/>
              <a:gd name="connsiteY191" fmla="*/ 949459 h 1121465"/>
              <a:gd name="connsiteX192" fmla="*/ 790071 w 1809942"/>
              <a:gd name="connsiteY192" fmla="*/ 946284 h 1121465"/>
              <a:gd name="connsiteX193" fmla="*/ 783721 w 1809942"/>
              <a:gd name="connsiteY193" fmla="*/ 917709 h 1121465"/>
              <a:gd name="connsiteX194" fmla="*/ 771021 w 1809942"/>
              <a:gd name="connsiteY194" fmla="*/ 898659 h 1121465"/>
              <a:gd name="connsiteX195" fmla="*/ 755146 w 1809942"/>
              <a:gd name="connsiteY195" fmla="*/ 866909 h 1121465"/>
              <a:gd name="connsiteX196" fmla="*/ 755146 w 1809942"/>
              <a:gd name="connsiteY196" fmla="*/ 866909 h 1121465"/>
              <a:gd name="connsiteX197" fmla="*/ 739271 w 1809942"/>
              <a:gd name="connsiteY197" fmla="*/ 841509 h 1121465"/>
              <a:gd name="connsiteX198" fmla="*/ 717046 w 1809942"/>
              <a:gd name="connsiteY198" fmla="*/ 847859 h 1121465"/>
              <a:gd name="connsiteX199" fmla="*/ 710696 w 1809942"/>
              <a:gd name="connsiteY199" fmla="*/ 857384 h 1121465"/>
              <a:gd name="connsiteX200" fmla="*/ 701171 w 1809942"/>
              <a:gd name="connsiteY200" fmla="*/ 870084 h 1121465"/>
              <a:gd name="connsiteX201" fmla="*/ 691646 w 1809942"/>
              <a:gd name="connsiteY201" fmla="*/ 873259 h 1121465"/>
              <a:gd name="connsiteX202" fmla="*/ 672596 w 1809942"/>
              <a:gd name="connsiteY202" fmla="*/ 866909 h 1121465"/>
              <a:gd name="connsiteX203" fmla="*/ 653546 w 1809942"/>
              <a:gd name="connsiteY203" fmla="*/ 851034 h 1121465"/>
              <a:gd name="connsiteX204" fmla="*/ 574171 w 1809942"/>
              <a:gd name="connsiteY204" fmla="*/ 844684 h 1121465"/>
              <a:gd name="connsiteX205" fmla="*/ 488446 w 1809942"/>
              <a:gd name="connsiteY205" fmla="*/ 838334 h 1121465"/>
              <a:gd name="connsiteX206" fmla="*/ 440821 w 1809942"/>
              <a:gd name="connsiteY206" fmla="*/ 835159 h 1121465"/>
              <a:gd name="connsiteX207" fmla="*/ 424946 w 1809942"/>
              <a:gd name="connsiteY207" fmla="*/ 831984 h 1121465"/>
              <a:gd name="connsiteX208" fmla="*/ 402721 w 1809942"/>
              <a:gd name="connsiteY208" fmla="*/ 825634 h 1121465"/>
              <a:gd name="connsiteX209" fmla="*/ 351921 w 1809942"/>
              <a:gd name="connsiteY209" fmla="*/ 819284 h 1121465"/>
              <a:gd name="connsiteX210" fmla="*/ 285246 w 1809942"/>
              <a:gd name="connsiteY210" fmla="*/ 831984 h 1121465"/>
              <a:gd name="connsiteX211" fmla="*/ 282071 w 1809942"/>
              <a:gd name="connsiteY211" fmla="*/ 841509 h 1121465"/>
              <a:gd name="connsiteX212" fmla="*/ 247146 w 1809942"/>
              <a:gd name="connsiteY212" fmla="*/ 835159 h 1121465"/>
              <a:gd name="connsiteX213" fmla="*/ 240796 w 1809942"/>
              <a:gd name="connsiteY213" fmla="*/ 812934 h 1121465"/>
              <a:gd name="connsiteX214" fmla="*/ 110621 w 1809942"/>
              <a:gd name="connsiteY214" fmla="*/ 809759 h 1121465"/>
              <a:gd name="connsiteX215" fmla="*/ 101096 w 1809942"/>
              <a:gd name="connsiteY215" fmla="*/ 771659 h 1121465"/>
              <a:gd name="connsiteX216" fmla="*/ 97921 w 1809942"/>
              <a:gd name="connsiteY216" fmla="*/ 762134 h 1121465"/>
              <a:gd name="connsiteX217" fmla="*/ 107446 w 1809942"/>
              <a:gd name="connsiteY217" fmla="*/ 733559 h 1121465"/>
              <a:gd name="connsiteX218" fmla="*/ 116971 w 1809942"/>
              <a:gd name="connsiteY218" fmla="*/ 727209 h 1121465"/>
              <a:gd name="connsiteX219" fmla="*/ 126496 w 1809942"/>
              <a:gd name="connsiteY219" fmla="*/ 708159 h 1121465"/>
              <a:gd name="connsiteX220" fmla="*/ 136021 w 1809942"/>
              <a:gd name="connsiteY220" fmla="*/ 689109 h 1121465"/>
              <a:gd name="connsiteX221" fmla="*/ 136021 w 1809942"/>
              <a:gd name="connsiteY221" fmla="*/ 568459 h 1121465"/>
              <a:gd name="connsiteX222" fmla="*/ 110621 w 1809942"/>
              <a:gd name="connsiteY222" fmla="*/ 536709 h 1121465"/>
              <a:gd name="connsiteX223" fmla="*/ 101096 w 1809942"/>
              <a:gd name="connsiteY223" fmla="*/ 530359 h 1121465"/>
              <a:gd name="connsiteX224" fmla="*/ 94746 w 1809942"/>
              <a:gd name="connsiteY224" fmla="*/ 520834 h 1121465"/>
              <a:gd name="connsiteX225" fmla="*/ 85221 w 1809942"/>
              <a:gd name="connsiteY225" fmla="*/ 517659 h 1121465"/>
              <a:gd name="connsiteX226" fmla="*/ 43946 w 1809942"/>
              <a:gd name="connsiteY226" fmla="*/ 520834 h 1121465"/>
              <a:gd name="connsiteX227" fmla="*/ 31246 w 1809942"/>
              <a:gd name="connsiteY227" fmla="*/ 524009 h 1121465"/>
              <a:gd name="connsiteX228" fmla="*/ 21721 w 1809942"/>
              <a:gd name="connsiteY228" fmla="*/ 527184 h 1121465"/>
              <a:gd name="connsiteX229" fmla="*/ 12196 w 1809942"/>
              <a:gd name="connsiteY229" fmla="*/ 524009 h 1121465"/>
              <a:gd name="connsiteX230" fmla="*/ 9021 w 1809942"/>
              <a:gd name="connsiteY230" fmla="*/ 492259 h 1121465"/>
              <a:gd name="connsiteX231" fmla="*/ 18546 w 1809942"/>
              <a:gd name="connsiteY231" fmla="*/ 489084 h 1121465"/>
              <a:gd name="connsiteX232" fmla="*/ 28071 w 1809942"/>
              <a:gd name="connsiteY232" fmla="*/ 482734 h 1121465"/>
              <a:gd name="connsiteX233" fmla="*/ 28071 w 1809942"/>
              <a:gd name="connsiteY233" fmla="*/ 441459 h 1121465"/>
              <a:gd name="connsiteX234" fmla="*/ 31246 w 1809942"/>
              <a:gd name="connsiteY234" fmla="*/ 368434 h 1121465"/>
              <a:gd name="connsiteX235" fmla="*/ 66171 w 1809942"/>
              <a:gd name="connsiteY235" fmla="*/ 374784 h 1121465"/>
              <a:gd name="connsiteX236" fmla="*/ 85221 w 1809942"/>
              <a:gd name="connsiteY236" fmla="*/ 381134 h 1121465"/>
              <a:gd name="connsiteX237" fmla="*/ 94746 w 1809942"/>
              <a:gd name="connsiteY237" fmla="*/ 377959 h 1121465"/>
              <a:gd name="connsiteX238" fmla="*/ 97921 w 1809942"/>
              <a:gd name="connsiteY238" fmla="*/ 323984 h 1121465"/>
              <a:gd name="connsiteX239" fmla="*/ 101096 w 1809942"/>
              <a:gd name="connsiteY239" fmla="*/ 314459 h 1121465"/>
              <a:gd name="connsiteX240" fmla="*/ 88396 w 1809942"/>
              <a:gd name="connsiteY240" fmla="*/ 270009 h 1121465"/>
              <a:gd name="connsiteX241" fmla="*/ 85221 w 1809942"/>
              <a:gd name="connsiteY241" fmla="*/ 260484 h 1121465"/>
              <a:gd name="connsiteX242" fmla="*/ 82046 w 1809942"/>
              <a:gd name="connsiteY242" fmla="*/ 250959 h 1121465"/>
              <a:gd name="connsiteX243" fmla="*/ 85221 w 1809942"/>
              <a:gd name="connsiteY243" fmla="*/ 225559 h 1121465"/>
              <a:gd name="connsiteX244" fmla="*/ 94746 w 1809942"/>
              <a:gd name="connsiteY244" fmla="*/ 219209 h 1121465"/>
              <a:gd name="connsiteX245" fmla="*/ 148721 w 1809942"/>
              <a:gd name="connsiteY245" fmla="*/ 222384 h 1121465"/>
              <a:gd name="connsiteX246" fmla="*/ 228096 w 1809942"/>
              <a:gd name="connsiteY246" fmla="*/ 209684 h 1121465"/>
              <a:gd name="connsiteX247" fmla="*/ 231271 w 1809942"/>
              <a:gd name="connsiteY247" fmla="*/ 200159 h 1121465"/>
              <a:gd name="connsiteX248" fmla="*/ 234446 w 1809942"/>
              <a:gd name="connsiteY248" fmla="*/ 177934 h 1121465"/>
              <a:gd name="connsiteX249" fmla="*/ 253496 w 1809942"/>
              <a:gd name="connsiteY249" fmla="*/ 168409 h 1121465"/>
              <a:gd name="connsiteX250" fmla="*/ 259846 w 1809942"/>
              <a:gd name="connsiteY250" fmla="*/ 152534 h 112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809942" h="1121465">
                <a:moveTo>
                  <a:pt x="259846" y="152534"/>
                </a:moveTo>
                <a:cubicBezTo>
                  <a:pt x="263021" y="148830"/>
                  <a:pt x="269199" y="149531"/>
                  <a:pt x="272546" y="146184"/>
                </a:cubicBezTo>
                <a:cubicBezTo>
                  <a:pt x="274913" y="143817"/>
                  <a:pt x="274224" y="139652"/>
                  <a:pt x="275721" y="136659"/>
                </a:cubicBezTo>
                <a:cubicBezTo>
                  <a:pt x="277428" y="133246"/>
                  <a:pt x="280364" y="130547"/>
                  <a:pt x="282071" y="127134"/>
                </a:cubicBezTo>
                <a:cubicBezTo>
                  <a:pt x="295216" y="100844"/>
                  <a:pt x="273398" y="135381"/>
                  <a:pt x="291596" y="108084"/>
                </a:cubicBezTo>
                <a:cubicBezTo>
                  <a:pt x="292654" y="96442"/>
                  <a:pt x="290666" y="84104"/>
                  <a:pt x="294771" y="73159"/>
                </a:cubicBezTo>
                <a:cubicBezTo>
                  <a:pt x="297867" y="64904"/>
                  <a:pt x="312311" y="56174"/>
                  <a:pt x="320171" y="50934"/>
                </a:cubicBezTo>
                <a:cubicBezTo>
                  <a:pt x="321229" y="40351"/>
                  <a:pt x="317987" y="28371"/>
                  <a:pt x="323346" y="19184"/>
                </a:cubicBezTo>
                <a:cubicBezTo>
                  <a:pt x="326719" y="13402"/>
                  <a:pt x="336046" y="14951"/>
                  <a:pt x="342396" y="12834"/>
                </a:cubicBezTo>
                <a:cubicBezTo>
                  <a:pt x="355541" y="8452"/>
                  <a:pt x="349136" y="11515"/>
                  <a:pt x="361446" y="3309"/>
                </a:cubicBezTo>
                <a:cubicBezTo>
                  <a:pt x="373088" y="4367"/>
                  <a:pt x="386645" y="0"/>
                  <a:pt x="396371" y="6484"/>
                </a:cubicBezTo>
                <a:cubicBezTo>
                  <a:pt x="402598" y="10635"/>
                  <a:pt x="398836" y="21259"/>
                  <a:pt x="399546" y="28709"/>
                </a:cubicBezTo>
                <a:cubicBezTo>
                  <a:pt x="405371" y="89867"/>
                  <a:pt x="398985" y="54479"/>
                  <a:pt x="405896" y="89034"/>
                </a:cubicBezTo>
                <a:cubicBezTo>
                  <a:pt x="404838" y="96442"/>
                  <a:pt x="406068" y="104566"/>
                  <a:pt x="402721" y="111259"/>
                </a:cubicBezTo>
                <a:cubicBezTo>
                  <a:pt x="401224" y="114252"/>
                  <a:pt x="396189" y="112937"/>
                  <a:pt x="393196" y="114434"/>
                </a:cubicBezTo>
                <a:cubicBezTo>
                  <a:pt x="389783" y="116141"/>
                  <a:pt x="387084" y="119077"/>
                  <a:pt x="383671" y="120784"/>
                </a:cubicBezTo>
                <a:cubicBezTo>
                  <a:pt x="380678" y="122281"/>
                  <a:pt x="377139" y="122462"/>
                  <a:pt x="374146" y="123959"/>
                </a:cubicBezTo>
                <a:cubicBezTo>
                  <a:pt x="370733" y="125666"/>
                  <a:pt x="368034" y="128602"/>
                  <a:pt x="364621" y="130309"/>
                </a:cubicBezTo>
                <a:cubicBezTo>
                  <a:pt x="361628" y="131806"/>
                  <a:pt x="358022" y="131859"/>
                  <a:pt x="355096" y="133484"/>
                </a:cubicBezTo>
                <a:cubicBezTo>
                  <a:pt x="348425" y="137190"/>
                  <a:pt x="336046" y="146184"/>
                  <a:pt x="336046" y="146184"/>
                </a:cubicBezTo>
                <a:cubicBezTo>
                  <a:pt x="334988" y="149359"/>
                  <a:pt x="332871" y="152362"/>
                  <a:pt x="332871" y="155709"/>
                </a:cubicBezTo>
                <a:cubicBezTo>
                  <a:pt x="332871" y="162147"/>
                  <a:pt x="334010" y="168652"/>
                  <a:pt x="336046" y="174759"/>
                </a:cubicBezTo>
                <a:cubicBezTo>
                  <a:pt x="338256" y="181390"/>
                  <a:pt x="347500" y="189388"/>
                  <a:pt x="351921" y="193809"/>
                </a:cubicBezTo>
                <a:cubicBezTo>
                  <a:pt x="359901" y="217750"/>
                  <a:pt x="349136" y="188240"/>
                  <a:pt x="361446" y="212859"/>
                </a:cubicBezTo>
                <a:cubicBezTo>
                  <a:pt x="362943" y="215852"/>
                  <a:pt x="363563" y="219209"/>
                  <a:pt x="364621" y="222384"/>
                </a:cubicBezTo>
                <a:cubicBezTo>
                  <a:pt x="363563" y="229792"/>
                  <a:pt x="362785" y="237246"/>
                  <a:pt x="361446" y="244609"/>
                </a:cubicBezTo>
                <a:cubicBezTo>
                  <a:pt x="359851" y="253380"/>
                  <a:pt x="357816" y="258673"/>
                  <a:pt x="355096" y="266834"/>
                </a:cubicBezTo>
                <a:cubicBezTo>
                  <a:pt x="369913" y="289059"/>
                  <a:pt x="361446" y="281651"/>
                  <a:pt x="377321" y="292234"/>
                </a:cubicBezTo>
                <a:cubicBezTo>
                  <a:pt x="379438" y="295409"/>
                  <a:pt x="381964" y="298346"/>
                  <a:pt x="383671" y="301759"/>
                </a:cubicBezTo>
                <a:cubicBezTo>
                  <a:pt x="388823" y="312064"/>
                  <a:pt x="383732" y="313587"/>
                  <a:pt x="396371" y="320809"/>
                </a:cubicBezTo>
                <a:cubicBezTo>
                  <a:pt x="400160" y="322974"/>
                  <a:pt x="404838" y="322926"/>
                  <a:pt x="409071" y="323984"/>
                </a:cubicBezTo>
                <a:cubicBezTo>
                  <a:pt x="418637" y="330361"/>
                  <a:pt x="420017" y="331850"/>
                  <a:pt x="431296" y="336684"/>
                </a:cubicBezTo>
                <a:cubicBezTo>
                  <a:pt x="434372" y="338002"/>
                  <a:pt x="437828" y="338362"/>
                  <a:pt x="440821" y="339859"/>
                </a:cubicBezTo>
                <a:cubicBezTo>
                  <a:pt x="444234" y="341566"/>
                  <a:pt x="446760" y="344905"/>
                  <a:pt x="450346" y="346209"/>
                </a:cubicBezTo>
                <a:cubicBezTo>
                  <a:pt x="458548" y="349191"/>
                  <a:pt x="475746" y="352559"/>
                  <a:pt x="475746" y="352559"/>
                </a:cubicBezTo>
                <a:cubicBezTo>
                  <a:pt x="494796" y="351501"/>
                  <a:pt x="513903" y="351193"/>
                  <a:pt x="532896" y="349384"/>
                </a:cubicBezTo>
                <a:cubicBezTo>
                  <a:pt x="536228" y="349067"/>
                  <a:pt x="539174" y="347021"/>
                  <a:pt x="542421" y="346209"/>
                </a:cubicBezTo>
                <a:cubicBezTo>
                  <a:pt x="547656" y="344900"/>
                  <a:pt x="553090" y="344454"/>
                  <a:pt x="558296" y="343034"/>
                </a:cubicBezTo>
                <a:cubicBezTo>
                  <a:pt x="564754" y="341273"/>
                  <a:pt x="570782" y="337997"/>
                  <a:pt x="577346" y="336684"/>
                </a:cubicBezTo>
                <a:cubicBezTo>
                  <a:pt x="592390" y="333675"/>
                  <a:pt x="606755" y="330919"/>
                  <a:pt x="621796" y="327159"/>
                </a:cubicBezTo>
                <a:cubicBezTo>
                  <a:pt x="625043" y="326347"/>
                  <a:pt x="628146" y="325042"/>
                  <a:pt x="631321" y="323984"/>
                </a:cubicBezTo>
                <a:cubicBezTo>
                  <a:pt x="633438" y="320809"/>
                  <a:pt x="636464" y="318079"/>
                  <a:pt x="637671" y="314459"/>
                </a:cubicBezTo>
                <a:cubicBezTo>
                  <a:pt x="639707" y="308352"/>
                  <a:pt x="637104" y="300647"/>
                  <a:pt x="640846" y="295409"/>
                </a:cubicBezTo>
                <a:cubicBezTo>
                  <a:pt x="643382" y="291858"/>
                  <a:pt x="649313" y="293292"/>
                  <a:pt x="653546" y="292234"/>
                </a:cubicBezTo>
                <a:cubicBezTo>
                  <a:pt x="658838" y="293292"/>
                  <a:pt x="664736" y="292732"/>
                  <a:pt x="669421" y="295409"/>
                </a:cubicBezTo>
                <a:cubicBezTo>
                  <a:pt x="677511" y="300032"/>
                  <a:pt x="675624" y="310990"/>
                  <a:pt x="678946" y="317634"/>
                </a:cubicBezTo>
                <a:cubicBezTo>
                  <a:pt x="681313" y="322367"/>
                  <a:pt x="685296" y="326101"/>
                  <a:pt x="688471" y="330334"/>
                </a:cubicBezTo>
                <a:cubicBezTo>
                  <a:pt x="690588" y="336684"/>
                  <a:pt x="689252" y="345671"/>
                  <a:pt x="694821" y="349384"/>
                </a:cubicBezTo>
                <a:cubicBezTo>
                  <a:pt x="697996" y="351501"/>
                  <a:pt x="700933" y="354027"/>
                  <a:pt x="704346" y="355734"/>
                </a:cubicBezTo>
                <a:cubicBezTo>
                  <a:pt x="709421" y="358272"/>
                  <a:pt x="721824" y="360728"/>
                  <a:pt x="726571" y="362084"/>
                </a:cubicBezTo>
                <a:cubicBezTo>
                  <a:pt x="729789" y="363003"/>
                  <a:pt x="733103" y="363762"/>
                  <a:pt x="736096" y="365259"/>
                </a:cubicBezTo>
                <a:cubicBezTo>
                  <a:pt x="758022" y="376222"/>
                  <a:pt x="731890" y="368176"/>
                  <a:pt x="758321" y="374784"/>
                </a:cubicBezTo>
                <a:cubicBezTo>
                  <a:pt x="791564" y="396946"/>
                  <a:pt x="771448" y="386214"/>
                  <a:pt x="856746" y="377959"/>
                </a:cubicBezTo>
                <a:cubicBezTo>
                  <a:pt x="860544" y="377591"/>
                  <a:pt x="862764" y="373112"/>
                  <a:pt x="866271" y="371609"/>
                </a:cubicBezTo>
                <a:cubicBezTo>
                  <a:pt x="870282" y="369890"/>
                  <a:pt x="874738" y="369492"/>
                  <a:pt x="878971" y="368434"/>
                </a:cubicBezTo>
                <a:cubicBezTo>
                  <a:pt x="882146" y="366317"/>
                  <a:pt x="885183" y="363977"/>
                  <a:pt x="888496" y="362084"/>
                </a:cubicBezTo>
                <a:cubicBezTo>
                  <a:pt x="892605" y="359736"/>
                  <a:pt x="897849" y="359081"/>
                  <a:pt x="901196" y="355734"/>
                </a:cubicBezTo>
                <a:cubicBezTo>
                  <a:pt x="906592" y="350338"/>
                  <a:pt x="907546" y="340917"/>
                  <a:pt x="913896" y="336684"/>
                </a:cubicBezTo>
                <a:cubicBezTo>
                  <a:pt x="941193" y="318486"/>
                  <a:pt x="906656" y="340304"/>
                  <a:pt x="932946" y="327159"/>
                </a:cubicBezTo>
                <a:cubicBezTo>
                  <a:pt x="936359" y="325452"/>
                  <a:pt x="939058" y="322516"/>
                  <a:pt x="942471" y="320809"/>
                </a:cubicBezTo>
                <a:cubicBezTo>
                  <a:pt x="968761" y="307664"/>
                  <a:pt x="934224" y="329482"/>
                  <a:pt x="961521" y="311284"/>
                </a:cubicBezTo>
                <a:cubicBezTo>
                  <a:pt x="963638" y="308109"/>
                  <a:pt x="967244" y="305523"/>
                  <a:pt x="967871" y="301759"/>
                </a:cubicBezTo>
                <a:cubicBezTo>
                  <a:pt x="968747" y="296501"/>
                  <a:pt x="960557" y="286026"/>
                  <a:pt x="958346" y="282709"/>
                </a:cubicBezTo>
                <a:cubicBezTo>
                  <a:pt x="959404" y="273184"/>
                  <a:pt x="953359" y="259157"/>
                  <a:pt x="961521" y="254134"/>
                </a:cubicBezTo>
                <a:cubicBezTo>
                  <a:pt x="993032" y="234743"/>
                  <a:pt x="1003423" y="261739"/>
                  <a:pt x="1012321" y="279534"/>
                </a:cubicBezTo>
                <a:cubicBezTo>
                  <a:pt x="1017825" y="318060"/>
                  <a:pt x="1012683" y="287513"/>
                  <a:pt x="1018671" y="314459"/>
                </a:cubicBezTo>
                <a:cubicBezTo>
                  <a:pt x="1019842" y="319727"/>
                  <a:pt x="1020426" y="325128"/>
                  <a:pt x="1021846" y="330334"/>
                </a:cubicBezTo>
                <a:cubicBezTo>
                  <a:pt x="1023607" y="336792"/>
                  <a:pt x="1028196" y="349384"/>
                  <a:pt x="1028196" y="349384"/>
                </a:cubicBezTo>
                <a:cubicBezTo>
                  <a:pt x="1032624" y="429094"/>
                  <a:pt x="1012912" y="418167"/>
                  <a:pt x="1120271" y="403359"/>
                </a:cubicBezTo>
                <a:cubicBezTo>
                  <a:pt x="1123586" y="402902"/>
                  <a:pt x="1122693" y="397095"/>
                  <a:pt x="1123446" y="393834"/>
                </a:cubicBezTo>
                <a:cubicBezTo>
                  <a:pt x="1125873" y="383317"/>
                  <a:pt x="1124628" y="371559"/>
                  <a:pt x="1129796" y="362084"/>
                </a:cubicBezTo>
                <a:cubicBezTo>
                  <a:pt x="1131886" y="358253"/>
                  <a:pt x="1138300" y="360108"/>
                  <a:pt x="1142496" y="358909"/>
                </a:cubicBezTo>
                <a:cubicBezTo>
                  <a:pt x="1155935" y="355069"/>
                  <a:pt x="1150682" y="354711"/>
                  <a:pt x="1167896" y="352559"/>
                </a:cubicBezTo>
                <a:cubicBezTo>
                  <a:pt x="1179495" y="351109"/>
                  <a:pt x="1191179" y="350442"/>
                  <a:pt x="1202821" y="349384"/>
                </a:cubicBezTo>
                <a:cubicBezTo>
                  <a:pt x="1227772" y="336909"/>
                  <a:pt x="1202048" y="348097"/>
                  <a:pt x="1237746" y="339859"/>
                </a:cubicBezTo>
                <a:cubicBezTo>
                  <a:pt x="1244268" y="338354"/>
                  <a:pt x="1250446" y="335626"/>
                  <a:pt x="1256796" y="333509"/>
                </a:cubicBezTo>
                <a:cubicBezTo>
                  <a:pt x="1259971" y="332451"/>
                  <a:pt x="1263328" y="331831"/>
                  <a:pt x="1266321" y="330334"/>
                </a:cubicBezTo>
                <a:cubicBezTo>
                  <a:pt x="1270554" y="328217"/>
                  <a:pt x="1274671" y="325848"/>
                  <a:pt x="1279021" y="323984"/>
                </a:cubicBezTo>
                <a:cubicBezTo>
                  <a:pt x="1285398" y="321251"/>
                  <a:pt x="1294801" y="319245"/>
                  <a:pt x="1301246" y="317634"/>
                </a:cubicBezTo>
                <a:cubicBezTo>
                  <a:pt x="1302304" y="314459"/>
                  <a:pt x="1303912" y="311417"/>
                  <a:pt x="1304421" y="308109"/>
                </a:cubicBezTo>
                <a:cubicBezTo>
                  <a:pt x="1306038" y="297597"/>
                  <a:pt x="1303505" y="286177"/>
                  <a:pt x="1307596" y="276359"/>
                </a:cubicBezTo>
                <a:cubicBezTo>
                  <a:pt x="1308862" y="273322"/>
                  <a:pt x="1326008" y="268105"/>
                  <a:pt x="1329821" y="266834"/>
                </a:cubicBezTo>
                <a:cubicBezTo>
                  <a:pt x="1339346" y="267892"/>
                  <a:pt x="1349498" y="266450"/>
                  <a:pt x="1358396" y="270009"/>
                </a:cubicBezTo>
                <a:cubicBezTo>
                  <a:pt x="1361503" y="271252"/>
                  <a:pt x="1360074" y="276541"/>
                  <a:pt x="1361571" y="279534"/>
                </a:cubicBezTo>
                <a:cubicBezTo>
                  <a:pt x="1365868" y="288128"/>
                  <a:pt x="1371786" y="294166"/>
                  <a:pt x="1380621" y="298584"/>
                </a:cubicBezTo>
                <a:cubicBezTo>
                  <a:pt x="1386608" y="301577"/>
                  <a:pt x="1393321" y="302817"/>
                  <a:pt x="1399671" y="304934"/>
                </a:cubicBezTo>
                <a:lnTo>
                  <a:pt x="1409196" y="308109"/>
                </a:lnTo>
                <a:cubicBezTo>
                  <a:pt x="1412371" y="309167"/>
                  <a:pt x="1415936" y="309428"/>
                  <a:pt x="1418721" y="311284"/>
                </a:cubicBezTo>
                <a:cubicBezTo>
                  <a:pt x="1421896" y="313401"/>
                  <a:pt x="1424739" y="316131"/>
                  <a:pt x="1428246" y="317634"/>
                </a:cubicBezTo>
                <a:cubicBezTo>
                  <a:pt x="1432257" y="319353"/>
                  <a:pt x="1436766" y="319555"/>
                  <a:pt x="1440946" y="320809"/>
                </a:cubicBezTo>
                <a:lnTo>
                  <a:pt x="1469521" y="330334"/>
                </a:lnTo>
                <a:lnTo>
                  <a:pt x="1488571" y="336684"/>
                </a:lnTo>
                <a:cubicBezTo>
                  <a:pt x="1494921" y="335626"/>
                  <a:pt x="1503382" y="338354"/>
                  <a:pt x="1507621" y="333509"/>
                </a:cubicBezTo>
                <a:cubicBezTo>
                  <a:pt x="1546492" y="289085"/>
                  <a:pt x="1481950" y="325707"/>
                  <a:pt x="1523496" y="304934"/>
                </a:cubicBezTo>
                <a:cubicBezTo>
                  <a:pt x="1530904" y="305992"/>
                  <a:pt x="1539814" y="303515"/>
                  <a:pt x="1545721" y="308109"/>
                </a:cubicBezTo>
                <a:cubicBezTo>
                  <a:pt x="1551005" y="312218"/>
                  <a:pt x="1548358" y="321590"/>
                  <a:pt x="1552071" y="327159"/>
                </a:cubicBezTo>
                <a:lnTo>
                  <a:pt x="1558421" y="336684"/>
                </a:lnTo>
                <a:cubicBezTo>
                  <a:pt x="1566027" y="382321"/>
                  <a:pt x="1555770" y="336849"/>
                  <a:pt x="1567946" y="365259"/>
                </a:cubicBezTo>
                <a:cubicBezTo>
                  <a:pt x="1569665" y="369270"/>
                  <a:pt x="1568956" y="374170"/>
                  <a:pt x="1571121" y="377959"/>
                </a:cubicBezTo>
                <a:cubicBezTo>
                  <a:pt x="1573349" y="381858"/>
                  <a:pt x="1577771" y="384035"/>
                  <a:pt x="1580646" y="387484"/>
                </a:cubicBezTo>
                <a:cubicBezTo>
                  <a:pt x="1583089" y="390415"/>
                  <a:pt x="1584553" y="394078"/>
                  <a:pt x="1586996" y="397009"/>
                </a:cubicBezTo>
                <a:cubicBezTo>
                  <a:pt x="1589871" y="400458"/>
                  <a:pt x="1593646" y="403085"/>
                  <a:pt x="1596521" y="406534"/>
                </a:cubicBezTo>
                <a:cubicBezTo>
                  <a:pt x="1618623" y="433056"/>
                  <a:pt x="1584569" y="397757"/>
                  <a:pt x="1612396" y="425584"/>
                </a:cubicBezTo>
                <a:cubicBezTo>
                  <a:pt x="1616581" y="438140"/>
                  <a:pt x="1614611" y="435577"/>
                  <a:pt x="1625096" y="447809"/>
                </a:cubicBezTo>
                <a:cubicBezTo>
                  <a:pt x="1628018" y="451218"/>
                  <a:pt x="1630722" y="455106"/>
                  <a:pt x="1634621" y="457334"/>
                </a:cubicBezTo>
                <a:cubicBezTo>
                  <a:pt x="1638410" y="459499"/>
                  <a:pt x="1642987" y="459999"/>
                  <a:pt x="1647321" y="460509"/>
                </a:cubicBezTo>
                <a:cubicBezTo>
                  <a:pt x="1661025" y="462121"/>
                  <a:pt x="1674838" y="462626"/>
                  <a:pt x="1688596" y="463684"/>
                </a:cubicBezTo>
                <a:cubicBezTo>
                  <a:pt x="1692829" y="464742"/>
                  <a:pt x="1697100" y="465660"/>
                  <a:pt x="1701296" y="466859"/>
                </a:cubicBezTo>
                <a:cubicBezTo>
                  <a:pt x="1704514" y="467778"/>
                  <a:pt x="1707525" y="469452"/>
                  <a:pt x="1710821" y="470034"/>
                </a:cubicBezTo>
                <a:cubicBezTo>
                  <a:pt x="1725560" y="472635"/>
                  <a:pt x="1755271" y="476384"/>
                  <a:pt x="1755271" y="476384"/>
                </a:cubicBezTo>
                <a:cubicBezTo>
                  <a:pt x="1770192" y="491305"/>
                  <a:pt x="1762305" y="482173"/>
                  <a:pt x="1777496" y="504959"/>
                </a:cubicBezTo>
                <a:lnTo>
                  <a:pt x="1783846" y="514484"/>
                </a:lnTo>
                <a:cubicBezTo>
                  <a:pt x="1775866" y="538425"/>
                  <a:pt x="1786631" y="508915"/>
                  <a:pt x="1774321" y="533534"/>
                </a:cubicBezTo>
                <a:cubicBezTo>
                  <a:pt x="1772824" y="536527"/>
                  <a:pt x="1773237" y="540446"/>
                  <a:pt x="1771146" y="543059"/>
                </a:cubicBezTo>
                <a:cubicBezTo>
                  <a:pt x="1768762" y="546039"/>
                  <a:pt x="1764796" y="547292"/>
                  <a:pt x="1761621" y="549409"/>
                </a:cubicBezTo>
                <a:cubicBezTo>
                  <a:pt x="1760563" y="552584"/>
                  <a:pt x="1760501" y="556292"/>
                  <a:pt x="1758446" y="558934"/>
                </a:cubicBezTo>
                <a:cubicBezTo>
                  <a:pt x="1750995" y="568514"/>
                  <a:pt x="1738302" y="575683"/>
                  <a:pt x="1733046" y="587509"/>
                </a:cubicBezTo>
                <a:cubicBezTo>
                  <a:pt x="1730328" y="593626"/>
                  <a:pt x="1728813" y="600209"/>
                  <a:pt x="1726696" y="606559"/>
                </a:cubicBezTo>
                <a:lnTo>
                  <a:pt x="1723521" y="616084"/>
                </a:lnTo>
                <a:cubicBezTo>
                  <a:pt x="1721404" y="635134"/>
                  <a:pt x="1717171" y="654184"/>
                  <a:pt x="1723521" y="673234"/>
                </a:cubicBezTo>
                <a:cubicBezTo>
                  <a:pt x="1724941" y="677494"/>
                  <a:pt x="1730171" y="679310"/>
                  <a:pt x="1733046" y="682759"/>
                </a:cubicBezTo>
                <a:cubicBezTo>
                  <a:pt x="1735489" y="685690"/>
                  <a:pt x="1737279" y="689109"/>
                  <a:pt x="1739396" y="692284"/>
                </a:cubicBezTo>
                <a:cubicBezTo>
                  <a:pt x="1740454" y="703926"/>
                  <a:pt x="1741707" y="715551"/>
                  <a:pt x="1742571" y="727209"/>
                </a:cubicBezTo>
                <a:cubicBezTo>
                  <a:pt x="1743824" y="744129"/>
                  <a:pt x="1743970" y="761136"/>
                  <a:pt x="1745746" y="778009"/>
                </a:cubicBezTo>
                <a:cubicBezTo>
                  <a:pt x="1746096" y="781337"/>
                  <a:pt x="1748109" y="784287"/>
                  <a:pt x="1748921" y="787534"/>
                </a:cubicBezTo>
                <a:cubicBezTo>
                  <a:pt x="1750230" y="792769"/>
                  <a:pt x="1749103" y="798919"/>
                  <a:pt x="1752096" y="803409"/>
                </a:cubicBezTo>
                <a:cubicBezTo>
                  <a:pt x="1753952" y="806194"/>
                  <a:pt x="1758313" y="806075"/>
                  <a:pt x="1761621" y="806584"/>
                </a:cubicBezTo>
                <a:cubicBezTo>
                  <a:pt x="1772133" y="808201"/>
                  <a:pt x="1782788" y="808701"/>
                  <a:pt x="1793371" y="809759"/>
                </a:cubicBezTo>
                <a:cubicBezTo>
                  <a:pt x="1796546" y="813992"/>
                  <a:pt x="1800271" y="817865"/>
                  <a:pt x="1802896" y="822459"/>
                </a:cubicBezTo>
                <a:cubicBezTo>
                  <a:pt x="1809942" y="834790"/>
                  <a:pt x="1805765" y="857586"/>
                  <a:pt x="1802896" y="866909"/>
                </a:cubicBezTo>
                <a:cubicBezTo>
                  <a:pt x="1801774" y="870556"/>
                  <a:pt x="1796858" y="871709"/>
                  <a:pt x="1793371" y="873259"/>
                </a:cubicBezTo>
                <a:cubicBezTo>
                  <a:pt x="1787254" y="875977"/>
                  <a:pt x="1780671" y="877492"/>
                  <a:pt x="1774321" y="879609"/>
                </a:cubicBezTo>
                <a:lnTo>
                  <a:pt x="1764796" y="882784"/>
                </a:lnTo>
                <a:lnTo>
                  <a:pt x="1755271" y="885959"/>
                </a:lnTo>
                <a:cubicBezTo>
                  <a:pt x="1750598" y="899979"/>
                  <a:pt x="1745836" y="909936"/>
                  <a:pt x="1755271" y="927234"/>
                </a:cubicBezTo>
                <a:cubicBezTo>
                  <a:pt x="1757855" y="931972"/>
                  <a:pt x="1765854" y="929351"/>
                  <a:pt x="1771146" y="930409"/>
                </a:cubicBezTo>
                <a:cubicBezTo>
                  <a:pt x="1773263" y="934642"/>
                  <a:pt x="1778274" y="938440"/>
                  <a:pt x="1777496" y="943109"/>
                </a:cubicBezTo>
                <a:cubicBezTo>
                  <a:pt x="1776869" y="946873"/>
                  <a:pt x="1770902" y="947016"/>
                  <a:pt x="1767971" y="949459"/>
                </a:cubicBezTo>
                <a:cubicBezTo>
                  <a:pt x="1764522" y="952334"/>
                  <a:pt x="1762462" y="956976"/>
                  <a:pt x="1758446" y="958984"/>
                </a:cubicBezTo>
                <a:cubicBezTo>
                  <a:pt x="1753619" y="961397"/>
                  <a:pt x="1747806" y="960850"/>
                  <a:pt x="1742571" y="962159"/>
                </a:cubicBezTo>
                <a:cubicBezTo>
                  <a:pt x="1739324" y="962971"/>
                  <a:pt x="1736221" y="964276"/>
                  <a:pt x="1733046" y="965334"/>
                </a:cubicBezTo>
                <a:cubicBezTo>
                  <a:pt x="1722463" y="964276"/>
                  <a:pt x="1711386" y="965522"/>
                  <a:pt x="1701296" y="962159"/>
                </a:cubicBezTo>
                <a:cubicBezTo>
                  <a:pt x="1697676" y="960952"/>
                  <a:pt x="1696653" y="956047"/>
                  <a:pt x="1694946" y="952634"/>
                </a:cubicBezTo>
                <a:cubicBezTo>
                  <a:pt x="1681801" y="926344"/>
                  <a:pt x="1703619" y="960881"/>
                  <a:pt x="1685421" y="933584"/>
                </a:cubicBezTo>
                <a:cubicBezTo>
                  <a:pt x="1684363" y="924059"/>
                  <a:pt x="1691004" y="908901"/>
                  <a:pt x="1682246" y="905009"/>
                </a:cubicBezTo>
                <a:cubicBezTo>
                  <a:pt x="1650635" y="890959"/>
                  <a:pt x="1637725" y="901881"/>
                  <a:pt x="1618746" y="914534"/>
                </a:cubicBezTo>
                <a:cubicBezTo>
                  <a:pt x="1613307" y="922692"/>
                  <a:pt x="1606126" y="928600"/>
                  <a:pt x="1615571" y="939934"/>
                </a:cubicBezTo>
                <a:cubicBezTo>
                  <a:pt x="1618365" y="943286"/>
                  <a:pt x="1624038" y="942051"/>
                  <a:pt x="1628271" y="943109"/>
                </a:cubicBezTo>
                <a:cubicBezTo>
                  <a:pt x="1631446" y="945226"/>
                  <a:pt x="1636379" y="945916"/>
                  <a:pt x="1637796" y="949459"/>
                </a:cubicBezTo>
                <a:cubicBezTo>
                  <a:pt x="1639039" y="952566"/>
                  <a:pt x="1637234" y="956893"/>
                  <a:pt x="1634621" y="958984"/>
                </a:cubicBezTo>
                <a:cubicBezTo>
                  <a:pt x="1631214" y="961710"/>
                  <a:pt x="1626181" y="961212"/>
                  <a:pt x="1621921" y="962159"/>
                </a:cubicBezTo>
                <a:cubicBezTo>
                  <a:pt x="1616653" y="963330"/>
                  <a:pt x="1611338" y="964276"/>
                  <a:pt x="1606046" y="965334"/>
                </a:cubicBezTo>
                <a:cubicBezTo>
                  <a:pt x="1602871" y="969567"/>
                  <a:pt x="1600586" y="974646"/>
                  <a:pt x="1596521" y="978034"/>
                </a:cubicBezTo>
                <a:cubicBezTo>
                  <a:pt x="1593950" y="980177"/>
                  <a:pt x="1588656" y="978303"/>
                  <a:pt x="1586996" y="981209"/>
                </a:cubicBezTo>
                <a:cubicBezTo>
                  <a:pt x="1583802" y="986798"/>
                  <a:pt x="1585857" y="994152"/>
                  <a:pt x="1583821" y="1000259"/>
                </a:cubicBezTo>
                <a:cubicBezTo>
                  <a:pt x="1582614" y="1003879"/>
                  <a:pt x="1579178" y="1006371"/>
                  <a:pt x="1577471" y="1009784"/>
                </a:cubicBezTo>
                <a:cubicBezTo>
                  <a:pt x="1575974" y="1012777"/>
                  <a:pt x="1576439" y="1016738"/>
                  <a:pt x="1574296" y="1019309"/>
                </a:cubicBezTo>
                <a:cubicBezTo>
                  <a:pt x="1569231" y="1025387"/>
                  <a:pt x="1556113" y="1032091"/>
                  <a:pt x="1548896" y="1035184"/>
                </a:cubicBezTo>
                <a:cubicBezTo>
                  <a:pt x="1545820" y="1036502"/>
                  <a:pt x="1542706" y="1038081"/>
                  <a:pt x="1539371" y="1038359"/>
                </a:cubicBezTo>
                <a:cubicBezTo>
                  <a:pt x="1517198" y="1040207"/>
                  <a:pt x="1494921" y="1040476"/>
                  <a:pt x="1472696" y="1041534"/>
                </a:cubicBezTo>
                <a:cubicBezTo>
                  <a:pt x="1469521" y="1042592"/>
                  <a:pt x="1465262" y="1042096"/>
                  <a:pt x="1463171" y="1044709"/>
                </a:cubicBezTo>
                <a:cubicBezTo>
                  <a:pt x="1460445" y="1048116"/>
                  <a:pt x="1464161" y="1056107"/>
                  <a:pt x="1459996" y="1057409"/>
                </a:cubicBezTo>
                <a:cubicBezTo>
                  <a:pt x="1444810" y="1062155"/>
                  <a:pt x="1428226" y="1059263"/>
                  <a:pt x="1412371" y="1060584"/>
                </a:cubicBezTo>
                <a:cubicBezTo>
                  <a:pt x="1402820" y="1061380"/>
                  <a:pt x="1393321" y="1062701"/>
                  <a:pt x="1383796" y="1063759"/>
                </a:cubicBezTo>
                <a:cubicBezTo>
                  <a:pt x="1378504" y="1065876"/>
                  <a:pt x="1373257" y="1068108"/>
                  <a:pt x="1367921" y="1070109"/>
                </a:cubicBezTo>
                <a:cubicBezTo>
                  <a:pt x="1364787" y="1071284"/>
                  <a:pt x="1361743" y="1073284"/>
                  <a:pt x="1358396" y="1073284"/>
                </a:cubicBezTo>
                <a:cubicBezTo>
                  <a:pt x="1353000" y="1073284"/>
                  <a:pt x="1347813" y="1071167"/>
                  <a:pt x="1342521" y="1070109"/>
                </a:cubicBezTo>
                <a:cubicBezTo>
                  <a:pt x="1338288" y="1063759"/>
                  <a:pt x="1337061" y="1053472"/>
                  <a:pt x="1329821" y="1051059"/>
                </a:cubicBezTo>
                <a:cubicBezTo>
                  <a:pt x="1323471" y="1048942"/>
                  <a:pt x="1316340" y="1048422"/>
                  <a:pt x="1310771" y="1044709"/>
                </a:cubicBezTo>
                <a:cubicBezTo>
                  <a:pt x="1307596" y="1042592"/>
                  <a:pt x="1304659" y="1040066"/>
                  <a:pt x="1301246" y="1038359"/>
                </a:cubicBezTo>
                <a:cubicBezTo>
                  <a:pt x="1298253" y="1036862"/>
                  <a:pt x="1294714" y="1036681"/>
                  <a:pt x="1291721" y="1035184"/>
                </a:cubicBezTo>
                <a:cubicBezTo>
                  <a:pt x="1288308" y="1033477"/>
                  <a:pt x="1285683" y="1030384"/>
                  <a:pt x="1282196" y="1028834"/>
                </a:cubicBezTo>
                <a:cubicBezTo>
                  <a:pt x="1276079" y="1026116"/>
                  <a:pt x="1263146" y="1022484"/>
                  <a:pt x="1263146" y="1022484"/>
                </a:cubicBezTo>
                <a:cubicBezTo>
                  <a:pt x="1246213" y="1023542"/>
                  <a:pt x="1229105" y="1023013"/>
                  <a:pt x="1212346" y="1025659"/>
                </a:cubicBezTo>
                <a:cubicBezTo>
                  <a:pt x="1208577" y="1026254"/>
                  <a:pt x="1204938" y="1028834"/>
                  <a:pt x="1202821" y="1032009"/>
                </a:cubicBezTo>
                <a:cubicBezTo>
                  <a:pt x="1200400" y="1035640"/>
                  <a:pt x="1200363" y="1040405"/>
                  <a:pt x="1199646" y="1044709"/>
                </a:cubicBezTo>
                <a:cubicBezTo>
                  <a:pt x="1198243" y="1053125"/>
                  <a:pt x="1199936" y="1062312"/>
                  <a:pt x="1196471" y="1070109"/>
                </a:cubicBezTo>
                <a:cubicBezTo>
                  <a:pt x="1195112" y="1073167"/>
                  <a:pt x="1190239" y="1072685"/>
                  <a:pt x="1186946" y="1073284"/>
                </a:cubicBezTo>
                <a:cubicBezTo>
                  <a:pt x="1178551" y="1074810"/>
                  <a:pt x="1170013" y="1075401"/>
                  <a:pt x="1161546" y="1076459"/>
                </a:cubicBezTo>
                <a:cubicBezTo>
                  <a:pt x="1160311" y="1081399"/>
                  <a:pt x="1158286" y="1095552"/>
                  <a:pt x="1152021" y="1098684"/>
                </a:cubicBezTo>
                <a:cubicBezTo>
                  <a:pt x="1146263" y="1101563"/>
                  <a:pt x="1139321" y="1100801"/>
                  <a:pt x="1132971" y="1101859"/>
                </a:cubicBezTo>
                <a:cubicBezTo>
                  <a:pt x="1028097" y="1096865"/>
                  <a:pt x="1078525" y="1121465"/>
                  <a:pt x="1063121" y="1009784"/>
                </a:cubicBezTo>
                <a:cubicBezTo>
                  <a:pt x="1062664" y="1006469"/>
                  <a:pt x="1056863" y="1007335"/>
                  <a:pt x="1053596" y="1006609"/>
                </a:cubicBezTo>
                <a:cubicBezTo>
                  <a:pt x="1047312" y="1005212"/>
                  <a:pt x="1040967" y="1003893"/>
                  <a:pt x="1034546" y="1003434"/>
                </a:cubicBezTo>
                <a:cubicBezTo>
                  <a:pt x="1011298" y="1001773"/>
                  <a:pt x="987979" y="1001317"/>
                  <a:pt x="964696" y="1000259"/>
                </a:cubicBezTo>
                <a:cubicBezTo>
                  <a:pt x="958346" y="998142"/>
                  <a:pt x="952210" y="995222"/>
                  <a:pt x="945646" y="993909"/>
                </a:cubicBezTo>
                <a:cubicBezTo>
                  <a:pt x="940354" y="992851"/>
                  <a:pt x="935105" y="991555"/>
                  <a:pt x="929771" y="990734"/>
                </a:cubicBezTo>
                <a:cubicBezTo>
                  <a:pt x="909730" y="987651"/>
                  <a:pt x="889636" y="986219"/>
                  <a:pt x="869446" y="984384"/>
                </a:cubicBezTo>
                <a:cubicBezTo>
                  <a:pt x="864154" y="983326"/>
                  <a:pt x="858624" y="983104"/>
                  <a:pt x="853571" y="981209"/>
                </a:cubicBezTo>
                <a:cubicBezTo>
                  <a:pt x="847383" y="978888"/>
                  <a:pt x="838422" y="969885"/>
                  <a:pt x="834521" y="965334"/>
                </a:cubicBezTo>
                <a:cubicBezTo>
                  <a:pt x="831077" y="961316"/>
                  <a:pt x="829061" y="956022"/>
                  <a:pt x="824996" y="952634"/>
                </a:cubicBezTo>
                <a:cubicBezTo>
                  <a:pt x="822425" y="950491"/>
                  <a:pt x="818764" y="950058"/>
                  <a:pt x="815471" y="949459"/>
                </a:cubicBezTo>
                <a:cubicBezTo>
                  <a:pt x="807076" y="947933"/>
                  <a:pt x="798538" y="947342"/>
                  <a:pt x="790071" y="946284"/>
                </a:cubicBezTo>
                <a:cubicBezTo>
                  <a:pt x="789210" y="941115"/>
                  <a:pt x="787443" y="924409"/>
                  <a:pt x="783721" y="917709"/>
                </a:cubicBezTo>
                <a:cubicBezTo>
                  <a:pt x="780015" y="911038"/>
                  <a:pt x="771021" y="898659"/>
                  <a:pt x="771021" y="898659"/>
                </a:cubicBezTo>
                <a:cubicBezTo>
                  <a:pt x="765995" y="878555"/>
                  <a:pt x="770267" y="889590"/>
                  <a:pt x="755146" y="866909"/>
                </a:cubicBezTo>
                <a:lnTo>
                  <a:pt x="755146" y="866909"/>
                </a:lnTo>
                <a:cubicBezTo>
                  <a:pt x="747589" y="844239"/>
                  <a:pt x="754365" y="851572"/>
                  <a:pt x="739271" y="841509"/>
                </a:cubicBezTo>
                <a:cubicBezTo>
                  <a:pt x="731863" y="843626"/>
                  <a:pt x="723781" y="844117"/>
                  <a:pt x="717046" y="847859"/>
                </a:cubicBezTo>
                <a:cubicBezTo>
                  <a:pt x="713710" y="849712"/>
                  <a:pt x="712914" y="854279"/>
                  <a:pt x="710696" y="857384"/>
                </a:cubicBezTo>
                <a:cubicBezTo>
                  <a:pt x="707620" y="861690"/>
                  <a:pt x="705236" y="866696"/>
                  <a:pt x="701171" y="870084"/>
                </a:cubicBezTo>
                <a:cubicBezTo>
                  <a:pt x="698600" y="872227"/>
                  <a:pt x="694821" y="872201"/>
                  <a:pt x="691646" y="873259"/>
                </a:cubicBezTo>
                <a:cubicBezTo>
                  <a:pt x="685296" y="871142"/>
                  <a:pt x="678043" y="870800"/>
                  <a:pt x="672596" y="866909"/>
                </a:cubicBezTo>
                <a:cubicBezTo>
                  <a:pt x="653153" y="853021"/>
                  <a:pt x="697163" y="856850"/>
                  <a:pt x="653546" y="851034"/>
                </a:cubicBezTo>
                <a:cubicBezTo>
                  <a:pt x="627236" y="847526"/>
                  <a:pt x="600629" y="846801"/>
                  <a:pt x="574171" y="844684"/>
                </a:cubicBezTo>
                <a:cubicBezTo>
                  <a:pt x="531663" y="837599"/>
                  <a:pt x="566773" y="842686"/>
                  <a:pt x="488446" y="838334"/>
                </a:cubicBezTo>
                <a:cubicBezTo>
                  <a:pt x="472560" y="837451"/>
                  <a:pt x="456696" y="836217"/>
                  <a:pt x="440821" y="835159"/>
                </a:cubicBezTo>
                <a:cubicBezTo>
                  <a:pt x="435529" y="834101"/>
                  <a:pt x="430181" y="833293"/>
                  <a:pt x="424946" y="831984"/>
                </a:cubicBezTo>
                <a:cubicBezTo>
                  <a:pt x="400737" y="825932"/>
                  <a:pt x="432415" y="831573"/>
                  <a:pt x="402721" y="825634"/>
                </a:cubicBezTo>
                <a:cubicBezTo>
                  <a:pt x="383027" y="821695"/>
                  <a:pt x="373807" y="821473"/>
                  <a:pt x="351921" y="819284"/>
                </a:cubicBezTo>
                <a:cubicBezTo>
                  <a:pt x="311522" y="821410"/>
                  <a:pt x="298267" y="805941"/>
                  <a:pt x="285246" y="831984"/>
                </a:cubicBezTo>
                <a:cubicBezTo>
                  <a:pt x="283749" y="834977"/>
                  <a:pt x="283129" y="838334"/>
                  <a:pt x="282071" y="841509"/>
                </a:cubicBezTo>
                <a:cubicBezTo>
                  <a:pt x="270429" y="839392"/>
                  <a:pt x="258068" y="839710"/>
                  <a:pt x="247146" y="835159"/>
                </a:cubicBezTo>
                <a:cubicBezTo>
                  <a:pt x="242927" y="833401"/>
                  <a:pt x="244345" y="813357"/>
                  <a:pt x="240796" y="812934"/>
                </a:cubicBezTo>
                <a:cubicBezTo>
                  <a:pt x="197696" y="807803"/>
                  <a:pt x="154013" y="810817"/>
                  <a:pt x="110621" y="809759"/>
                </a:cubicBezTo>
                <a:cubicBezTo>
                  <a:pt x="106346" y="784107"/>
                  <a:pt x="109482" y="796816"/>
                  <a:pt x="101096" y="771659"/>
                </a:cubicBezTo>
                <a:lnTo>
                  <a:pt x="97921" y="762134"/>
                </a:lnTo>
                <a:cubicBezTo>
                  <a:pt x="100050" y="749362"/>
                  <a:pt x="98517" y="742488"/>
                  <a:pt x="107446" y="733559"/>
                </a:cubicBezTo>
                <a:cubicBezTo>
                  <a:pt x="110144" y="730861"/>
                  <a:pt x="113796" y="729326"/>
                  <a:pt x="116971" y="727209"/>
                </a:cubicBezTo>
                <a:cubicBezTo>
                  <a:pt x="135169" y="699912"/>
                  <a:pt x="113351" y="734449"/>
                  <a:pt x="126496" y="708159"/>
                </a:cubicBezTo>
                <a:cubicBezTo>
                  <a:pt x="138806" y="683540"/>
                  <a:pt x="128041" y="713050"/>
                  <a:pt x="136021" y="689109"/>
                </a:cubicBezTo>
                <a:cubicBezTo>
                  <a:pt x="138995" y="638549"/>
                  <a:pt x="141914" y="621499"/>
                  <a:pt x="136021" y="568459"/>
                </a:cubicBezTo>
                <a:cubicBezTo>
                  <a:pt x="133567" y="546375"/>
                  <a:pt x="128046" y="548326"/>
                  <a:pt x="110621" y="536709"/>
                </a:cubicBezTo>
                <a:lnTo>
                  <a:pt x="101096" y="530359"/>
                </a:lnTo>
                <a:cubicBezTo>
                  <a:pt x="98979" y="527184"/>
                  <a:pt x="97726" y="523218"/>
                  <a:pt x="94746" y="520834"/>
                </a:cubicBezTo>
                <a:cubicBezTo>
                  <a:pt x="92133" y="518743"/>
                  <a:pt x="88568" y="517659"/>
                  <a:pt x="85221" y="517659"/>
                </a:cubicBezTo>
                <a:cubicBezTo>
                  <a:pt x="71422" y="517659"/>
                  <a:pt x="57704" y="519776"/>
                  <a:pt x="43946" y="520834"/>
                </a:cubicBezTo>
                <a:cubicBezTo>
                  <a:pt x="39713" y="521892"/>
                  <a:pt x="35442" y="522810"/>
                  <a:pt x="31246" y="524009"/>
                </a:cubicBezTo>
                <a:cubicBezTo>
                  <a:pt x="28028" y="524928"/>
                  <a:pt x="25068" y="527184"/>
                  <a:pt x="21721" y="527184"/>
                </a:cubicBezTo>
                <a:cubicBezTo>
                  <a:pt x="18374" y="527184"/>
                  <a:pt x="15371" y="525067"/>
                  <a:pt x="12196" y="524009"/>
                </a:cubicBezTo>
                <a:cubicBezTo>
                  <a:pt x="4401" y="512316"/>
                  <a:pt x="0" y="510302"/>
                  <a:pt x="9021" y="492259"/>
                </a:cubicBezTo>
                <a:cubicBezTo>
                  <a:pt x="10518" y="489266"/>
                  <a:pt x="15553" y="490581"/>
                  <a:pt x="18546" y="489084"/>
                </a:cubicBezTo>
                <a:cubicBezTo>
                  <a:pt x="21959" y="487377"/>
                  <a:pt x="24896" y="484851"/>
                  <a:pt x="28071" y="482734"/>
                </a:cubicBezTo>
                <a:cubicBezTo>
                  <a:pt x="35235" y="454076"/>
                  <a:pt x="28071" y="488998"/>
                  <a:pt x="28071" y="441459"/>
                </a:cubicBezTo>
                <a:cubicBezTo>
                  <a:pt x="28071" y="417094"/>
                  <a:pt x="30188" y="392776"/>
                  <a:pt x="31246" y="368434"/>
                </a:cubicBezTo>
                <a:cubicBezTo>
                  <a:pt x="46899" y="370670"/>
                  <a:pt x="52562" y="370701"/>
                  <a:pt x="66171" y="374784"/>
                </a:cubicBezTo>
                <a:cubicBezTo>
                  <a:pt x="72582" y="376707"/>
                  <a:pt x="85221" y="381134"/>
                  <a:pt x="85221" y="381134"/>
                </a:cubicBezTo>
                <a:cubicBezTo>
                  <a:pt x="88396" y="380076"/>
                  <a:pt x="94020" y="381226"/>
                  <a:pt x="94746" y="377959"/>
                </a:cubicBezTo>
                <a:cubicBezTo>
                  <a:pt x="98656" y="360365"/>
                  <a:pt x="96128" y="341917"/>
                  <a:pt x="97921" y="323984"/>
                </a:cubicBezTo>
                <a:cubicBezTo>
                  <a:pt x="98254" y="320654"/>
                  <a:pt x="100038" y="317634"/>
                  <a:pt x="101096" y="314459"/>
                </a:cubicBezTo>
                <a:cubicBezTo>
                  <a:pt x="93123" y="282565"/>
                  <a:pt x="97506" y="297338"/>
                  <a:pt x="88396" y="270009"/>
                </a:cubicBezTo>
                <a:lnTo>
                  <a:pt x="85221" y="260484"/>
                </a:lnTo>
                <a:lnTo>
                  <a:pt x="82046" y="250959"/>
                </a:lnTo>
                <a:cubicBezTo>
                  <a:pt x="83104" y="242492"/>
                  <a:pt x="82052" y="233481"/>
                  <a:pt x="85221" y="225559"/>
                </a:cubicBezTo>
                <a:cubicBezTo>
                  <a:pt x="86638" y="222016"/>
                  <a:pt x="90935" y="219400"/>
                  <a:pt x="94746" y="219209"/>
                </a:cubicBezTo>
                <a:lnTo>
                  <a:pt x="148721" y="222384"/>
                </a:lnTo>
                <a:cubicBezTo>
                  <a:pt x="193144" y="220453"/>
                  <a:pt x="213308" y="239261"/>
                  <a:pt x="228096" y="209684"/>
                </a:cubicBezTo>
                <a:cubicBezTo>
                  <a:pt x="229593" y="206691"/>
                  <a:pt x="230213" y="203334"/>
                  <a:pt x="231271" y="200159"/>
                </a:cubicBezTo>
                <a:cubicBezTo>
                  <a:pt x="232329" y="192751"/>
                  <a:pt x="231407" y="184773"/>
                  <a:pt x="234446" y="177934"/>
                </a:cubicBezTo>
                <a:cubicBezTo>
                  <a:pt x="236587" y="173117"/>
                  <a:pt x="249270" y="169818"/>
                  <a:pt x="253496" y="168409"/>
                </a:cubicBezTo>
                <a:cubicBezTo>
                  <a:pt x="256928" y="154682"/>
                  <a:pt x="256671" y="156238"/>
                  <a:pt x="259846" y="152534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6394455" y="4467225"/>
            <a:ext cx="10096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Альметьевск</a:t>
            </a:r>
          </a:p>
        </p:txBody>
      </p:sp>
      <p:sp>
        <p:nvSpPr>
          <p:cNvPr id="313" name="Полилиния 312"/>
          <p:cNvSpPr/>
          <p:nvPr/>
        </p:nvSpPr>
        <p:spPr>
          <a:xfrm>
            <a:off x="7537050" y="4151252"/>
            <a:ext cx="1295039" cy="1141910"/>
          </a:xfrm>
          <a:custGeom>
            <a:avLst/>
            <a:gdLst>
              <a:gd name="connsiteX0" fmla="*/ 41275 w 1258018"/>
              <a:gd name="connsiteY0" fmla="*/ 406845 h 1127570"/>
              <a:gd name="connsiteX1" fmla="*/ 53975 w 1258018"/>
              <a:gd name="connsiteY1" fmla="*/ 403670 h 1127570"/>
              <a:gd name="connsiteX2" fmla="*/ 63500 w 1258018"/>
              <a:gd name="connsiteY2" fmla="*/ 384620 h 1127570"/>
              <a:gd name="connsiteX3" fmla="*/ 73025 w 1258018"/>
              <a:gd name="connsiteY3" fmla="*/ 381445 h 1127570"/>
              <a:gd name="connsiteX4" fmla="*/ 88900 w 1258018"/>
              <a:gd name="connsiteY4" fmla="*/ 378270 h 1127570"/>
              <a:gd name="connsiteX5" fmla="*/ 95250 w 1258018"/>
              <a:gd name="connsiteY5" fmla="*/ 368745 h 1127570"/>
              <a:gd name="connsiteX6" fmla="*/ 92075 w 1258018"/>
              <a:gd name="connsiteY6" fmla="*/ 352870 h 1127570"/>
              <a:gd name="connsiteX7" fmla="*/ 85725 w 1258018"/>
              <a:gd name="connsiteY7" fmla="*/ 330645 h 1127570"/>
              <a:gd name="connsiteX8" fmla="*/ 88900 w 1258018"/>
              <a:gd name="connsiteY8" fmla="*/ 292545 h 1127570"/>
              <a:gd name="connsiteX9" fmla="*/ 95250 w 1258018"/>
              <a:gd name="connsiteY9" fmla="*/ 283020 h 1127570"/>
              <a:gd name="connsiteX10" fmla="*/ 123825 w 1258018"/>
              <a:gd name="connsiteY10" fmla="*/ 267145 h 1127570"/>
              <a:gd name="connsiteX11" fmla="*/ 133350 w 1258018"/>
              <a:gd name="connsiteY11" fmla="*/ 257620 h 1127570"/>
              <a:gd name="connsiteX12" fmla="*/ 152400 w 1258018"/>
              <a:gd name="connsiteY12" fmla="*/ 248095 h 1127570"/>
              <a:gd name="connsiteX13" fmla="*/ 171450 w 1258018"/>
              <a:gd name="connsiteY13" fmla="*/ 229045 h 1127570"/>
              <a:gd name="connsiteX14" fmla="*/ 174625 w 1258018"/>
              <a:gd name="connsiteY14" fmla="*/ 216345 h 1127570"/>
              <a:gd name="connsiteX15" fmla="*/ 177800 w 1258018"/>
              <a:gd name="connsiteY15" fmla="*/ 168720 h 1127570"/>
              <a:gd name="connsiteX16" fmla="*/ 190500 w 1258018"/>
              <a:gd name="connsiteY16" fmla="*/ 149670 h 1127570"/>
              <a:gd name="connsiteX17" fmla="*/ 234950 w 1258018"/>
              <a:gd name="connsiteY17" fmla="*/ 140145 h 1127570"/>
              <a:gd name="connsiteX18" fmla="*/ 244475 w 1258018"/>
              <a:gd name="connsiteY18" fmla="*/ 136970 h 1127570"/>
              <a:gd name="connsiteX19" fmla="*/ 269875 w 1258018"/>
              <a:gd name="connsiteY19" fmla="*/ 130620 h 1127570"/>
              <a:gd name="connsiteX20" fmla="*/ 301625 w 1258018"/>
              <a:gd name="connsiteY20" fmla="*/ 117920 h 1127570"/>
              <a:gd name="connsiteX21" fmla="*/ 320675 w 1258018"/>
              <a:gd name="connsiteY21" fmla="*/ 102045 h 1127570"/>
              <a:gd name="connsiteX22" fmla="*/ 323850 w 1258018"/>
              <a:gd name="connsiteY22" fmla="*/ 92520 h 1127570"/>
              <a:gd name="connsiteX23" fmla="*/ 323850 w 1258018"/>
              <a:gd name="connsiteY23" fmla="*/ 44895 h 1127570"/>
              <a:gd name="connsiteX24" fmla="*/ 342900 w 1258018"/>
              <a:gd name="connsiteY24" fmla="*/ 38545 h 1127570"/>
              <a:gd name="connsiteX25" fmla="*/ 352425 w 1258018"/>
              <a:gd name="connsiteY25" fmla="*/ 35370 h 1127570"/>
              <a:gd name="connsiteX26" fmla="*/ 361950 w 1258018"/>
              <a:gd name="connsiteY26" fmla="*/ 32195 h 1127570"/>
              <a:gd name="connsiteX27" fmla="*/ 387350 w 1258018"/>
              <a:gd name="connsiteY27" fmla="*/ 29020 h 1127570"/>
              <a:gd name="connsiteX28" fmla="*/ 409575 w 1258018"/>
              <a:gd name="connsiteY28" fmla="*/ 19495 h 1127570"/>
              <a:gd name="connsiteX29" fmla="*/ 419100 w 1258018"/>
              <a:gd name="connsiteY29" fmla="*/ 13145 h 1127570"/>
              <a:gd name="connsiteX30" fmla="*/ 438150 w 1258018"/>
              <a:gd name="connsiteY30" fmla="*/ 3620 h 1127570"/>
              <a:gd name="connsiteX31" fmla="*/ 479425 w 1258018"/>
              <a:gd name="connsiteY31" fmla="*/ 9970 h 1127570"/>
              <a:gd name="connsiteX32" fmla="*/ 501650 w 1258018"/>
              <a:gd name="connsiteY32" fmla="*/ 35370 h 1127570"/>
              <a:gd name="connsiteX33" fmla="*/ 517525 w 1258018"/>
              <a:gd name="connsiteY33" fmla="*/ 54420 h 1127570"/>
              <a:gd name="connsiteX34" fmla="*/ 530225 w 1258018"/>
              <a:gd name="connsiteY34" fmla="*/ 60770 h 1127570"/>
              <a:gd name="connsiteX35" fmla="*/ 536575 w 1258018"/>
              <a:gd name="connsiteY35" fmla="*/ 70295 h 1127570"/>
              <a:gd name="connsiteX36" fmla="*/ 539750 w 1258018"/>
              <a:gd name="connsiteY36" fmla="*/ 79820 h 1127570"/>
              <a:gd name="connsiteX37" fmla="*/ 549275 w 1258018"/>
              <a:gd name="connsiteY37" fmla="*/ 86170 h 1127570"/>
              <a:gd name="connsiteX38" fmla="*/ 555625 w 1258018"/>
              <a:gd name="connsiteY38" fmla="*/ 95695 h 1127570"/>
              <a:gd name="connsiteX39" fmla="*/ 565150 w 1258018"/>
              <a:gd name="connsiteY39" fmla="*/ 102045 h 1127570"/>
              <a:gd name="connsiteX40" fmla="*/ 603250 w 1258018"/>
              <a:gd name="connsiteY40" fmla="*/ 111570 h 1127570"/>
              <a:gd name="connsiteX41" fmla="*/ 612775 w 1258018"/>
              <a:gd name="connsiteY41" fmla="*/ 114745 h 1127570"/>
              <a:gd name="connsiteX42" fmla="*/ 625475 w 1258018"/>
              <a:gd name="connsiteY42" fmla="*/ 133795 h 1127570"/>
              <a:gd name="connsiteX43" fmla="*/ 631825 w 1258018"/>
              <a:gd name="connsiteY43" fmla="*/ 143320 h 1127570"/>
              <a:gd name="connsiteX44" fmla="*/ 641350 w 1258018"/>
              <a:gd name="connsiteY44" fmla="*/ 152845 h 1127570"/>
              <a:gd name="connsiteX45" fmla="*/ 660400 w 1258018"/>
              <a:gd name="connsiteY45" fmla="*/ 159195 h 1127570"/>
              <a:gd name="connsiteX46" fmla="*/ 704850 w 1258018"/>
              <a:gd name="connsiteY46" fmla="*/ 165545 h 1127570"/>
              <a:gd name="connsiteX47" fmla="*/ 714375 w 1258018"/>
              <a:gd name="connsiteY47" fmla="*/ 168720 h 1127570"/>
              <a:gd name="connsiteX48" fmla="*/ 727075 w 1258018"/>
              <a:gd name="connsiteY48" fmla="*/ 171895 h 1127570"/>
              <a:gd name="connsiteX49" fmla="*/ 742950 w 1258018"/>
              <a:gd name="connsiteY49" fmla="*/ 190945 h 1127570"/>
              <a:gd name="connsiteX50" fmla="*/ 746125 w 1258018"/>
              <a:gd name="connsiteY50" fmla="*/ 200470 h 1127570"/>
              <a:gd name="connsiteX51" fmla="*/ 752475 w 1258018"/>
              <a:gd name="connsiteY51" fmla="*/ 209995 h 1127570"/>
              <a:gd name="connsiteX52" fmla="*/ 755650 w 1258018"/>
              <a:gd name="connsiteY52" fmla="*/ 222695 h 1127570"/>
              <a:gd name="connsiteX53" fmla="*/ 774700 w 1258018"/>
              <a:gd name="connsiteY53" fmla="*/ 241745 h 1127570"/>
              <a:gd name="connsiteX54" fmla="*/ 784225 w 1258018"/>
              <a:gd name="connsiteY54" fmla="*/ 248095 h 1127570"/>
              <a:gd name="connsiteX55" fmla="*/ 758825 w 1258018"/>
              <a:gd name="connsiteY55" fmla="*/ 270320 h 1127570"/>
              <a:gd name="connsiteX56" fmla="*/ 762000 w 1258018"/>
              <a:gd name="connsiteY56" fmla="*/ 289370 h 1127570"/>
              <a:gd name="connsiteX57" fmla="*/ 771525 w 1258018"/>
              <a:gd name="connsiteY57" fmla="*/ 292545 h 1127570"/>
              <a:gd name="connsiteX58" fmla="*/ 809625 w 1258018"/>
              <a:gd name="connsiteY58" fmla="*/ 295720 h 1127570"/>
              <a:gd name="connsiteX59" fmla="*/ 819150 w 1258018"/>
              <a:gd name="connsiteY59" fmla="*/ 305245 h 1127570"/>
              <a:gd name="connsiteX60" fmla="*/ 822325 w 1258018"/>
              <a:gd name="connsiteY60" fmla="*/ 340170 h 1127570"/>
              <a:gd name="connsiteX61" fmla="*/ 841375 w 1258018"/>
              <a:gd name="connsiteY61" fmla="*/ 346520 h 1127570"/>
              <a:gd name="connsiteX62" fmla="*/ 885825 w 1258018"/>
              <a:gd name="connsiteY62" fmla="*/ 343345 h 1127570"/>
              <a:gd name="connsiteX63" fmla="*/ 908050 w 1258018"/>
              <a:gd name="connsiteY63" fmla="*/ 349695 h 1127570"/>
              <a:gd name="connsiteX64" fmla="*/ 920750 w 1258018"/>
              <a:gd name="connsiteY64" fmla="*/ 352870 h 1127570"/>
              <a:gd name="connsiteX65" fmla="*/ 930275 w 1258018"/>
              <a:gd name="connsiteY65" fmla="*/ 359220 h 1127570"/>
              <a:gd name="connsiteX66" fmla="*/ 949325 w 1258018"/>
              <a:gd name="connsiteY66" fmla="*/ 378270 h 1127570"/>
              <a:gd name="connsiteX67" fmla="*/ 962025 w 1258018"/>
              <a:gd name="connsiteY67" fmla="*/ 384620 h 1127570"/>
              <a:gd name="connsiteX68" fmla="*/ 987425 w 1258018"/>
              <a:gd name="connsiteY68" fmla="*/ 406845 h 1127570"/>
              <a:gd name="connsiteX69" fmla="*/ 996950 w 1258018"/>
              <a:gd name="connsiteY69" fmla="*/ 413195 h 1127570"/>
              <a:gd name="connsiteX70" fmla="*/ 1006475 w 1258018"/>
              <a:gd name="connsiteY70" fmla="*/ 419545 h 1127570"/>
              <a:gd name="connsiteX71" fmla="*/ 1009650 w 1258018"/>
              <a:gd name="connsiteY71" fmla="*/ 429070 h 1127570"/>
              <a:gd name="connsiteX72" fmla="*/ 1019175 w 1258018"/>
              <a:gd name="connsiteY72" fmla="*/ 435420 h 1127570"/>
              <a:gd name="connsiteX73" fmla="*/ 1028700 w 1258018"/>
              <a:gd name="connsiteY73" fmla="*/ 444945 h 1127570"/>
              <a:gd name="connsiteX74" fmla="*/ 1041400 w 1258018"/>
              <a:gd name="connsiteY74" fmla="*/ 463995 h 1127570"/>
              <a:gd name="connsiteX75" fmla="*/ 1038225 w 1258018"/>
              <a:gd name="connsiteY75" fmla="*/ 479870 h 1127570"/>
              <a:gd name="connsiteX76" fmla="*/ 1035050 w 1258018"/>
              <a:gd name="connsiteY76" fmla="*/ 492570 h 1127570"/>
              <a:gd name="connsiteX77" fmla="*/ 1057275 w 1258018"/>
              <a:gd name="connsiteY77" fmla="*/ 505270 h 1127570"/>
              <a:gd name="connsiteX78" fmla="*/ 1073150 w 1258018"/>
              <a:gd name="connsiteY78" fmla="*/ 524320 h 1127570"/>
              <a:gd name="connsiteX79" fmla="*/ 1076325 w 1258018"/>
              <a:gd name="connsiteY79" fmla="*/ 562420 h 1127570"/>
              <a:gd name="connsiteX80" fmla="*/ 1079500 w 1258018"/>
              <a:gd name="connsiteY80" fmla="*/ 571945 h 1127570"/>
              <a:gd name="connsiteX81" fmla="*/ 1089025 w 1258018"/>
              <a:gd name="connsiteY81" fmla="*/ 581470 h 1127570"/>
              <a:gd name="connsiteX82" fmla="*/ 1108075 w 1258018"/>
              <a:gd name="connsiteY82" fmla="*/ 594170 h 1127570"/>
              <a:gd name="connsiteX83" fmla="*/ 1114425 w 1258018"/>
              <a:gd name="connsiteY83" fmla="*/ 603695 h 1127570"/>
              <a:gd name="connsiteX84" fmla="*/ 1123950 w 1258018"/>
              <a:gd name="connsiteY84" fmla="*/ 610045 h 1127570"/>
              <a:gd name="connsiteX85" fmla="*/ 1136650 w 1258018"/>
              <a:gd name="connsiteY85" fmla="*/ 622745 h 1127570"/>
              <a:gd name="connsiteX86" fmla="*/ 1152525 w 1258018"/>
              <a:gd name="connsiteY86" fmla="*/ 616395 h 1127570"/>
              <a:gd name="connsiteX87" fmla="*/ 1162050 w 1258018"/>
              <a:gd name="connsiteY87" fmla="*/ 597345 h 1127570"/>
              <a:gd name="connsiteX88" fmla="*/ 1181100 w 1258018"/>
              <a:gd name="connsiteY88" fmla="*/ 590995 h 1127570"/>
              <a:gd name="connsiteX89" fmla="*/ 1190625 w 1258018"/>
              <a:gd name="connsiteY89" fmla="*/ 587820 h 1127570"/>
              <a:gd name="connsiteX90" fmla="*/ 1203325 w 1258018"/>
              <a:gd name="connsiteY90" fmla="*/ 581470 h 1127570"/>
              <a:gd name="connsiteX91" fmla="*/ 1216025 w 1258018"/>
              <a:gd name="connsiteY91" fmla="*/ 578295 h 1127570"/>
              <a:gd name="connsiteX92" fmla="*/ 1250950 w 1258018"/>
              <a:gd name="connsiteY92" fmla="*/ 581470 h 1127570"/>
              <a:gd name="connsiteX93" fmla="*/ 1241425 w 1258018"/>
              <a:gd name="connsiteY93" fmla="*/ 606870 h 1127570"/>
              <a:gd name="connsiteX94" fmla="*/ 1238250 w 1258018"/>
              <a:gd name="connsiteY94" fmla="*/ 616395 h 1127570"/>
              <a:gd name="connsiteX95" fmla="*/ 1225550 w 1258018"/>
              <a:gd name="connsiteY95" fmla="*/ 644970 h 1127570"/>
              <a:gd name="connsiteX96" fmla="*/ 1222375 w 1258018"/>
              <a:gd name="connsiteY96" fmla="*/ 654495 h 1127570"/>
              <a:gd name="connsiteX97" fmla="*/ 1219200 w 1258018"/>
              <a:gd name="connsiteY97" fmla="*/ 664020 h 1127570"/>
              <a:gd name="connsiteX98" fmla="*/ 1209675 w 1258018"/>
              <a:gd name="connsiteY98" fmla="*/ 683070 h 1127570"/>
              <a:gd name="connsiteX99" fmla="*/ 1200150 w 1258018"/>
              <a:gd name="connsiteY99" fmla="*/ 727520 h 1127570"/>
              <a:gd name="connsiteX100" fmla="*/ 1193800 w 1258018"/>
              <a:gd name="connsiteY100" fmla="*/ 737045 h 1127570"/>
              <a:gd name="connsiteX101" fmla="*/ 1171575 w 1258018"/>
              <a:gd name="connsiteY101" fmla="*/ 765620 h 1127570"/>
              <a:gd name="connsiteX102" fmla="*/ 1165225 w 1258018"/>
              <a:gd name="connsiteY102" fmla="*/ 784670 h 1127570"/>
              <a:gd name="connsiteX103" fmla="*/ 1155700 w 1258018"/>
              <a:gd name="connsiteY103" fmla="*/ 794195 h 1127570"/>
              <a:gd name="connsiteX104" fmla="*/ 1136650 w 1258018"/>
              <a:gd name="connsiteY104" fmla="*/ 803720 h 1127570"/>
              <a:gd name="connsiteX105" fmla="*/ 1127125 w 1258018"/>
              <a:gd name="connsiteY105" fmla="*/ 813245 h 1127570"/>
              <a:gd name="connsiteX106" fmla="*/ 1117600 w 1258018"/>
              <a:gd name="connsiteY106" fmla="*/ 816420 h 1127570"/>
              <a:gd name="connsiteX107" fmla="*/ 1108075 w 1258018"/>
              <a:gd name="connsiteY107" fmla="*/ 822770 h 1127570"/>
              <a:gd name="connsiteX108" fmla="*/ 1098550 w 1258018"/>
              <a:gd name="connsiteY108" fmla="*/ 825945 h 1127570"/>
              <a:gd name="connsiteX109" fmla="*/ 1089025 w 1258018"/>
              <a:gd name="connsiteY109" fmla="*/ 832295 h 1127570"/>
              <a:gd name="connsiteX110" fmla="*/ 1069975 w 1258018"/>
              <a:gd name="connsiteY110" fmla="*/ 838645 h 1127570"/>
              <a:gd name="connsiteX111" fmla="*/ 1060450 w 1258018"/>
              <a:gd name="connsiteY111" fmla="*/ 844995 h 1127570"/>
              <a:gd name="connsiteX112" fmla="*/ 1044575 w 1258018"/>
              <a:gd name="connsiteY112" fmla="*/ 848170 h 1127570"/>
              <a:gd name="connsiteX113" fmla="*/ 1025525 w 1258018"/>
              <a:gd name="connsiteY113" fmla="*/ 854520 h 1127570"/>
              <a:gd name="connsiteX114" fmla="*/ 968375 w 1258018"/>
              <a:gd name="connsiteY114" fmla="*/ 851345 h 1127570"/>
              <a:gd name="connsiteX115" fmla="*/ 949325 w 1258018"/>
              <a:gd name="connsiteY115" fmla="*/ 844995 h 1127570"/>
              <a:gd name="connsiteX116" fmla="*/ 946150 w 1258018"/>
              <a:gd name="connsiteY116" fmla="*/ 854520 h 1127570"/>
              <a:gd name="connsiteX117" fmla="*/ 942975 w 1258018"/>
              <a:gd name="connsiteY117" fmla="*/ 867220 h 1127570"/>
              <a:gd name="connsiteX118" fmla="*/ 923925 w 1258018"/>
              <a:gd name="connsiteY118" fmla="*/ 883095 h 1127570"/>
              <a:gd name="connsiteX119" fmla="*/ 901700 w 1258018"/>
              <a:gd name="connsiteY119" fmla="*/ 898970 h 1127570"/>
              <a:gd name="connsiteX120" fmla="*/ 889000 w 1258018"/>
              <a:gd name="connsiteY120" fmla="*/ 918020 h 1127570"/>
              <a:gd name="connsiteX121" fmla="*/ 869950 w 1258018"/>
              <a:gd name="connsiteY121" fmla="*/ 933895 h 1127570"/>
              <a:gd name="connsiteX122" fmla="*/ 866775 w 1258018"/>
              <a:gd name="connsiteY122" fmla="*/ 949770 h 1127570"/>
              <a:gd name="connsiteX123" fmla="*/ 838200 w 1258018"/>
              <a:gd name="connsiteY123" fmla="*/ 962470 h 1127570"/>
              <a:gd name="connsiteX124" fmla="*/ 768350 w 1258018"/>
              <a:gd name="connsiteY124" fmla="*/ 965645 h 1127570"/>
              <a:gd name="connsiteX125" fmla="*/ 720725 w 1258018"/>
              <a:gd name="connsiteY125" fmla="*/ 971995 h 1127570"/>
              <a:gd name="connsiteX126" fmla="*/ 593725 w 1258018"/>
              <a:gd name="connsiteY126" fmla="*/ 965645 h 1127570"/>
              <a:gd name="connsiteX127" fmla="*/ 571500 w 1258018"/>
              <a:gd name="connsiteY127" fmla="*/ 952945 h 1127570"/>
              <a:gd name="connsiteX128" fmla="*/ 561975 w 1258018"/>
              <a:gd name="connsiteY128" fmla="*/ 949770 h 1127570"/>
              <a:gd name="connsiteX129" fmla="*/ 549275 w 1258018"/>
              <a:gd name="connsiteY129" fmla="*/ 943420 h 1127570"/>
              <a:gd name="connsiteX130" fmla="*/ 520700 w 1258018"/>
              <a:gd name="connsiteY130" fmla="*/ 952945 h 1127570"/>
              <a:gd name="connsiteX131" fmla="*/ 511175 w 1258018"/>
              <a:gd name="connsiteY131" fmla="*/ 956120 h 1127570"/>
              <a:gd name="connsiteX132" fmla="*/ 501650 w 1258018"/>
              <a:gd name="connsiteY132" fmla="*/ 962470 h 1127570"/>
              <a:gd name="connsiteX133" fmla="*/ 482600 w 1258018"/>
              <a:gd name="connsiteY133" fmla="*/ 968820 h 1127570"/>
              <a:gd name="connsiteX134" fmla="*/ 463550 w 1258018"/>
              <a:gd name="connsiteY134" fmla="*/ 981520 h 1127570"/>
              <a:gd name="connsiteX135" fmla="*/ 444500 w 1258018"/>
              <a:gd name="connsiteY135" fmla="*/ 987870 h 1127570"/>
              <a:gd name="connsiteX136" fmla="*/ 431800 w 1258018"/>
              <a:gd name="connsiteY136" fmla="*/ 994220 h 1127570"/>
              <a:gd name="connsiteX137" fmla="*/ 412750 w 1258018"/>
              <a:gd name="connsiteY137" fmla="*/ 1000570 h 1127570"/>
              <a:gd name="connsiteX138" fmla="*/ 393700 w 1258018"/>
              <a:gd name="connsiteY138" fmla="*/ 1010095 h 1127570"/>
              <a:gd name="connsiteX139" fmla="*/ 349250 w 1258018"/>
              <a:gd name="connsiteY139" fmla="*/ 994220 h 1127570"/>
              <a:gd name="connsiteX140" fmla="*/ 358775 w 1258018"/>
              <a:gd name="connsiteY140" fmla="*/ 981520 h 1127570"/>
              <a:gd name="connsiteX141" fmla="*/ 352425 w 1258018"/>
              <a:gd name="connsiteY141" fmla="*/ 959295 h 1127570"/>
              <a:gd name="connsiteX142" fmla="*/ 339725 w 1258018"/>
              <a:gd name="connsiteY142" fmla="*/ 940245 h 1127570"/>
              <a:gd name="connsiteX143" fmla="*/ 330200 w 1258018"/>
              <a:gd name="connsiteY143" fmla="*/ 937070 h 1127570"/>
              <a:gd name="connsiteX144" fmla="*/ 301625 w 1258018"/>
              <a:gd name="connsiteY144" fmla="*/ 943420 h 1127570"/>
              <a:gd name="connsiteX145" fmla="*/ 292100 w 1258018"/>
              <a:gd name="connsiteY145" fmla="*/ 949770 h 1127570"/>
              <a:gd name="connsiteX146" fmla="*/ 285750 w 1258018"/>
              <a:gd name="connsiteY146" fmla="*/ 959295 h 1127570"/>
              <a:gd name="connsiteX147" fmla="*/ 279400 w 1258018"/>
              <a:gd name="connsiteY147" fmla="*/ 978345 h 1127570"/>
              <a:gd name="connsiteX148" fmla="*/ 276225 w 1258018"/>
              <a:gd name="connsiteY148" fmla="*/ 987870 h 1127570"/>
              <a:gd name="connsiteX149" fmla="*/ 263525 w 1258018"/>
              <a:gd name="connsiteY149" fmla="*/ 1013270 h 1127570"/>
              <a:gd name="connsiteX150" fmla="*/ 254000 w 1258018"/>
              <a:gd name="connsiteY150" fmla="*/ 1022795 h 1127570"/>
              <a:gd name="connsiteX151" fmla="*/ 247650 w 1258018"/>
              <a:gd name="connsiteY151" fmla="*/ 1041845 h 1127570"/>
              <a:gd name="connsiteX152" fmla="*/ 238125 w 1258018"/>
              <a:gd name="connsiteY152" fmla="*/ 1045020 h 1127570"/>
              <a:gd name="connsiteX153" fmla="*/ 219075 w 1258018"/>
              <a:gd name="connsiteY153" fmla="*/ 1060895 h 1127570"/>
              <a:gd name="connsiteX154" fmla="*/ 206375 w 1258018"/>
              <a:gd name="connsiteY154" fmla="*/ 1079945 h 1127570"/>
              <a:gd name="connsiteX155" fmla="*/ 196850 w 1258018"/>
              <a:gd name="connsiteY155" fmla="*/ 1098995 h 1127570"/>
              <a:gd name="connsiteX156" fmla="*/ 171450 w 1258018"/>
              <a:gd name="connsiteY156" fmla="*/ 1102170 h 1127570"/>
              <a:gd name="connsiteX157" fmla="*/ 161925 w 1258018"/>
              <a:gd name="connsiteY157" fmla="*/ 1105345 h 1127570"/>
              <a:gd name="connsiteX158" fmla="*/ 142875 w 1258018"/>
              <a:gd name="connsiteY158" fmla="*/ 1118045 h 1127570"/>
              <a:gd name="connsiteX159" fmla="*/ 123825 w 1258018"/>
              <a:gd name="connsiteY159" fmla="*/ 1127570 h 1127570"/>
              <a:gd name="connsiteX160" fmla="*/ 92075 w 1258018"/>
              <a:gd name="connsiteY160" fmla="*/ 1121220 h 1127570"/>
              <a:gd name="connsiteX161" fmla="*/ 73025 w 1258018"/>
              <a:gd name="connsiteY161" fmla="*/ 1114870 h 1127570"/>
              <a:gd name="connsiteX162" fmla="*/ 63500 w 1258018"/>
              <a:gd name="connsiteY162" fmla="*/ 1111695 h 1127570"/>
              <a:gd name="connsiteX163" fmla="*/ 69850 w 1258018"/>
              <a:gd name="connsiteY163" fmla="*/ 1089470 h 1127570"/>
              <a:gd name="connsiteX164" fmla="*/ 79375 w 1258018"/>
              <a:gd name="connsiteY164" fmla="*/ 1086295 h 1127570"/>
              <a:gd name="connsiteX165" fmla="*/ 92075 w 1258018"/>
              <a:gd name="connsiteY165" fmla="*/ 1067245 h 1127570"/>
              <a:gd name="connsiteX166" fmla="*/ 98425 w 1258018"/>
              <a:gd name="connsiteY166" fmla="*/ 1057720 h 1127570"/>
              <a:gd name="connsiteX167" fmla="*/ 107950 w 1258018"/>
              <a:gd name="connsiteY167" fmla="*/ 1038670 h 1127570"/>
              <a:gd name="connsiteX168" fmla="*/ 104775 w 1258018"/>
              <a:gd name="connsiteY168" fmla="*/ 1016445 h 1127570"/>
              <a:gd name="connsiteX169" fmla="*/ 69850 w 1258018"/>
              <a:gd name="connsiteY169" fmla="*/ 1006920 h 1127570"/>
              <a:gd name="connsiteX170" fmla="*/ 60325 w 1258018"/>
              <a:gd name="connsiteY170" fmla="*/ 1003745 h 1127570"/>
              <a:gd name="connsiteX171" fmla="*/ 50800 w 1258018"/>
              <a:gd name="connsiteY171" fmla="*/ 984695 h 1127570"/>
              <a:gd name="connsiteX172" fmla="*/ 44450 w 1258018"/>
              <a:gd name="connsiteY172" fmla="*/ 930720 h 1127570"/>
              <a:gd name="connsiteX173" fmla="*/ 34925 w 1258018"/>
              <a:gd name="connsiteY173" fmla="*/ 921195 h 1127570"/>
              <a:gd name="connsiteX174" fmla="*/ 47625 w 1258018"/>
              <a:gd name="connsiteY174" fmla="*/ 886270 h 1127570"/>
              <a:gd name="connsiteX175" fmla="*/ 57150 w 1258018"/>
              <a:gd name="connsiteY175" fmla="*/ 883095 h 1127570"/>
              <a:gd name="connsiteX176" fmla="*/ 53975 w 1258018"/>
              <a:gd name="connsiteY176" fmla="*/ 873570 h 1127570"/>
              <a:gd name="connsiteX177" fmla="*/ 44450 w 1258018"/>
              <a:gd name="connsiteY177" fmla="*/ 867220 h 1127570"/>
              <a:gd name="connsiteX178" fmla="*/ 34925 w 1258018"/>
              <a:gd name="connsiteY178" fmla="*/ 857695 h 1127570"/>
              <a:gd name="connsiteX179" fmla="*/ 38100 w 1258018"/>
              <a:gd name="connsiteY179" fmla="*/ 825945 h 1127570"/>
              <a:gd name="connsiteX180" fmla="*/ 57150 w 1258018"/>
              <a:gd name="connsiteY180" fmla="*/ 813245 h 1127570"/>
              <a:gd name="connsiteX181" fmla="*/ 73025 w 1258018"/>
              <a:gd name="connsiteY181" fmla="*/ 794195 h 1127570"/>
              <a:gd name="connsiteX182" fmla="*/ 66675 w 1258018"/>
              <a:gd name="connsiteY182" fmla="*/ 752920 h 1127570"/>
              <a:gd name="connsiteX183" fmla="*/ 38100 w 1258018"/>
              <a:gd name="connsiteY183" fmla="*/ 737045 h 1127570"/>
              <a:gd name="connsiteX184" fmla="*/ 31750 w 1258018"/>
              <a:gd name="connsiteY184" fmla="*/ 717995 h 1127570"/>
              <a:gd name="connsiteX185" fmla="*/ 28575 w 1258018"/>
              <a:gd name="connsiteY185" fmla="*/ 708470 h 1127570"/>
              <a:gd name="connsiteX186" fmla="*/ 25400 w 1258018"/>
              <a:gd name="connsiteY186" fmla="*/ 692595 h 1127570"/>
              <a:gd name="connsiteX187" fmla="*/ 19050 w 1258018"/>
              <a:gd name="connsiteY187" fmla="*/ 673545 h 1127570"/>
              <a:gd name="connsiteX188" fmla="*/ 15875 w 1258018"/>
              <a:gd name="connsiteY188" fmla="*/ 664020 h 1127570"/>
              <a:gd name="connsiteX189" fmla="*/ 12700 w 1258018"/>
              <a:gd name="connsiteY189" fmla="*/ 610045 h 1127570"/>
              <a:gd name="connsiteX190" fmla="*/ 6350 w 1258018"/>
              <a:gd name="connsiteY190" fmla="*/ 600520 h 1127570"/>
              <a:gd name="connsiteX191" fmla="*/ 3175 w 1258018"/>
              <a:gd name="connsiteY191" fmla="*/ 590995 h 1127570"/>
              <a:gd name="connsiteX192" fmla="*/ 0 w 1258018"/>
              <a:gd name="connsiteY192" fmla="*/ 568770 h 1127570"/>
              <a:gd name="connsiteX193" fmla="*/ 3175 w 1258018"/>
              <a:gd name="connsiteY193" fmla="*/ 549720 h 1127570"/>
              <a:gd name="connsiteX194" fmla="*/ 19050 w 1258018"/>
              <a:gd name="connsiteY194" fmla="*/ 530670 h 1127570"/>
              <a:gd name="connsiteX195" fmla="*/ 28575 w 1258018"/>
              <a:gd name="connsiteY195" fmla="*/ 508445 h 1127570"/>
              <a:gd name="connsiteX196" fmla="*/ 34925 w 1258018"/>
              <a:gd name="connsiteY196" fmla="*/ 498920 h 1127570"/>
              <a:gd name="connsiteX197" fmla="*/ 38100 w 1258018"/>
              <a:gd name="connsiteY197" fmla="*/ 489395 h 1127570"/>
              <a:gd name="connsiteX198" fmla="*/ 47625 w 1258018"/>
              <a:gd name="connsiteY198" fmla="*/ 483045 h 1127570"/>
              <a:gd name="connsiteX199" fmla="*/ 41275 w 1258018"/>
              <a:gd name="connsiteY199" fmla="*/ 406845 h 11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258018" h="1127570">
                <a:moveTo>
                  <a:pt x="41275" y="406845"/>
                </a:moveTo>
                <a:cubicBezTo>
                  <a:pt x="42333" y="393616"/>
                  <a:pt x="50344" y="406091"/>
                  <a:pt x="53975" y="403670"/>
                </a:cubicBezTo>
                <a:cubicBezTo>
                  <a:pt x="71641" y="391893"/>
                  <a:pt x="50822" y="397298"/>
                  <a:pt x="63500" y="384620"/>
                </a:cubicBezTo>
                <a:cubicBezTo>
                  <a:pt x="65867" y="382253"/>
                  <a:pt x="69778" y="382257"/>
                  <a:pt x="73025" y="381445"/>
                </a:cubicBezTo>
                <a:cubicBezTo>
                  <a:pt x="78260" y="380136"/>
                  <a:pt x="83608" y="379328"/>
                  <a:pt x="88900" y="378270"/>
                </a:cubicBezTo>
                <a:cubicBezTo>
                  <a:pt x="91017" y="375095"/>
                  <a:pt x="94777" y="372531"/>
                  <a:pt x="95250" y="368745"/>
                </a:cubicBezTo>
                <a:cubicBezTo>
                  <a:pt x="95919" y="363390"/>
                  <a:pt x="93246" y="358138"/>
                  <a:pt x="92075" y="352870"/>
                </a:cubicBezTo>
                <a:cubicBezTo>
                  <a:pt x="89417" y="340910"/>
                  <a:pt x="89261" y="341252"/>
                  <a:pt x="85725" y="330645"/>
                </a:cubicBezTo>
                <a:cubicBezTo>
                  <a:pt x="86783" y="317945"/>
                  <a:pt x="86401" y="305042"/>
                  <a:pt x="88900" y="292545"/>
                </a:cubicBezTo>
                <a:cubicBezTo>
                  <a:pt x="89648" y="288803"/>
                  <a:pt x="92378" y="285533"/>
                  <a:pt x="95250" y="283020"/>
                </a:cubicBezTo>
                <a:cubicBezTo>
                  <a:pt x="108687" y="271263"/>
                  <a:pt x="110743" y="271506"/>
                  <a:pt x="123825" y="267145"/>
                </a:cubicBezTo>
                <a:cubicBezTo>
                  <a:pt x="127000" y="263970"/>
                  <a:pt x="129614" y="260111"/>
                  <a:pt x="133350" y="257620"/>
                </a:cubicBezTo>
                <a:cubicBezTo>
                  <a:pt x="155416" y="242909"/>
                  <a:pt x="129918" y="268079"/>
                  <a:pt x="152400" y="248095"/>
                </a:cubicBezTo>
                <a:cubicBezTo>
                  <a:pt x="159112" y="242129"/>
                  <a:pt x="171450" y="229045"/>
                  <a:pt x="171450" y="229045"/>
                </a:cubicBezTo>
                <a:cubicBezTo>
                  <a:pt x="172508" y="224812"/>
                  <a:pt x="174168" y="220685"/>
                  <a:pt x="174625" y="216345"/>
                </a:cubicBezTo>
                <a:cubicBezTo>
                  <a:pt x="176291" y="200522"/>
                  <a:pt x="174115" y="184198"/>
                  <a:pt x="177800" y="168720"/>
                </a:cubicBezTo>
                <a:cubicBezTo>
                  <a:pt x="179568" y="161296"/>
                  <a:pt x="183260" y="152083"/>
                  <a:pt x="190500" y="149670"/>
                </a:cubicBezTo>
                <a:cubicBezTo>
                  <a:pt x="217645" y="140622"/>
                  <a:pt x="202908" y="144150"/>
                  <a:pt x="234950" y="140145"/>
                </a:cubicBezTo>
                <a:cubicBezTo>
                  <a:pt x="238125" y="139087"/>
                  <a:pt x="241246" y="137851"/>
                  <a:pt x="244475" y="136970"/>
                </a:cubicBezTo>
                <a:cubicBezTo>
                  <a:pt x="252895" y="134674"/>
                  <a:pt x="261596" y="133380"/>
                  <a:pt x="269875" y="130620"/>
                </a:cubicBezTo>
                <a:cubicBezTo>
                  <a:pt x="285487" y="125416"/>
                  <a:pt x="288544" y="125395"/>
                  <a:pt x="301625" y="117920"/>
                </a:cubicBezTo>
                <a:cubicBezTo>
                  <a:pt x="311939" y="112026"/>
                  <a:pt x="311919" y="110801"/>
                  <a:pt x="320675" y="102045"/>
                </a:cubicBezTo>
                <a:cubicBezTo>
                  <a:pt x="321733" y="98870"/>
                  <a:pt x="323850" y="95867"/>
                  <a:pt x="323850" y="92520"/>
                </a:cubicBezTo>
                <a:cubicBezTo>
                  <a:pt x="323850" y="69502"/>
                  <a:pt x="304179" y="81426"/>
                  <a:pt x="323850" y="44895"/>
                </a:cubicBezTo>
                <a:cubicBezTo>
                  <a:pt x="327023" y="39002"/>
                  <a:pt x="336550" y="40662"/>
                  <a:pt x="342900" y="38545"/>
                </a:cubicBezTo>
                <a:lnTo>
                  <a:pt x="352425" y="35370"/>
                </a:lnTo>
                <a:cubicBezTo>
                  <a:pt x="355600" y="34312"/>
                  <a:pt x="358629" y="32610"/>
                  <a:pt x="361950" y="32195"/>
                </a:cubicBezTo>
                <a:lnTo>
                  <a:pt x="387350" y="29020"/>
                </a:lnTo>
                <a:cubicBezTo>
                  <a:pt x="398036" y="25458"/>
                  <a:pt x="398590" y="25772"/>
                  <a:pt x="409575" y="19495"/>
                </a:cubicBezTo>
                <a:cubicBezTo>
                  <a:pt x="412888" y="17602"/>
                  <a:pt x="415687" y="14852"/>
                  <a:pt x="419100" y="13145"/>
                </a:cubicBezTo>
                <a:cubicBezTo>
                  <a:pt x="445390" y="0"/>
                  <a:pt x="410853" y="21818"/>
                  <a:pt x="438150" y="3620"/>
                </a:cubicBezTo>
                <a:cubicBezTo>
                  <a:pt x="451908" y="5737"/>
                  <a:pt x="465920" y="6594"/>
                  <a:pt x="479425" y="9970"/>
                </a:cubicBezTo>
                <a:cubicBezTo>
                  <a:pt x="490008" y="12616"/>
                  <a:pt x="497417" y="29020"/>
                  <a:pt x="501650" y="35370"/>
                </a:cubicBezTo>
                <a:cubicBezTo>
                  <a:pt x="506713" y="42965"/>
                  <a:pt x="509747" y="48864"/>
                  <a:pt x="517525" y="54420"/>
                </a:cubicBezTo>
                <a:cubicBezTo>
                  <a:pt x="521376" y="57171"/>
                  <a:pt x="525992" y="58653"/>
                  <a:pt x="530225" y="60770"/>
                </a:cubicBezTo>
                <a:cubicBezTo>
                  <a:pt x="532342" y="63945"/>
                  <a:pt x="534868" y="66882"/>
                  <a:pt x="536575" y="70295"/>
                </a:cubicBezTo>
                <a:cubicBezTo>
                  <a:pt x="538072" y="73288"/>
                  <a:pt x="537659" y="77207"/>
                  <a:pt x="539750" y="79820"/>
                </a:cubicBezTo>
                <a:cubicBezTo>
                  <a:pt x="542134" y="82800"/>
                  <a:pt x="546100" y="84053"/>
                  <a:pt x="549275" y="86170"/>
                </a:cubicBezTo>
                <a:cubicBezTo>
                  <a:pt x="551392" y="89345"/>
                  <a:pt x="552927" y="92997"/>
                  <a:pt x="555625" y="95695"/>
                </a:cubicBezTo>
                <a:cubicBezTo>
                  <a:pt x="558323" y="98393"/>
                  <a:pt x="561737" y="100338"/>
                  <a:pt x="565150" y="102045"/>
                </a:cubicBezTo>
                <a:cubicBezTo>
                  <a:pt x="581583" y="110261"/>
                  <a:pt x="583774" y="108788"/>
                  <a:pt x="603250" y="111570"/>
                </a:cubicBezTo>
                <a:cubicBezTo>
                  <a:pt x="606425" y="112628"/>
                  <a:pt x="610408" y="112378"/>
                  <a:pt x="612775" y="114745"/>
                </a:cubicBezTo>
                <a:cubicBezTo>
                  <a:pt x="618171" y="120141"/>
                  <a:pt x="621242" y="127445"/>
                  <a:pt x="625475" y="133795"/>
                </a:cubicBezTo>
                <a:cubicBezTo>
                  <a:pt x="627592" y="136970"/>
                  <a:pt x="629127" y="140622"/>
                  <a:pt x="631825" y="143320"/>
                </a:cubicBezTo>
                <a:cubicBezTo>
                  <a:pt x="635000" y="146495"/>
                  <a:pt x="637425" y="150664"/>
                  <a:pt x="641350" y="152845"/>
                </a:cubicBezTo>
                <a:cubicBezTo>
                  <a:pt x="647201" y="156096"/>
                  <a:pt x="653798" y="158095"/>
                  <a:pt x="660400" y="159195"/>
                </a:cubicBezTo>
                <a:cubicBezTo>
                  <a:pt x="687866" y="163773"/>
                  <a:pt x="673062" y="161572"/>
                  <a:pt x="704850" y="165545"/>
                </a:cubicBezTo>
                <a:cubicBezTo>
                  <a:pt x="708025" y="166603"/>
                  <a:pt x="711157" y="167801"/>
                  <a:pt x="714375" y="168720"/>
                </a:cubicBezTo>
                <a:cubicBezTo>
                  <a:pt x="718571" y="169919"/>
                  <a:pt x="723286" y="169730"/>
                  <a:pt x="727075" y="171895"/>
                </a:cubicBezTo>
                <a:cubicBezTo>
                  <a:pt x="731990" y="174704"/>
                  <a:pt x="740320" y="185685"/>
                  <a:pt x="742950" y="190945"/>
                </a:cubicBezTo>
                <a:cubicBezTo>
                  <a:pt x="744447" y="193938"/>
                  <a:pt x="744628" y="197477"/>
                  <a:pt x="746125" y="200470"/>
                </a:cubicBezTo>
                <a:cubicBezTo>
                  <a:pt x="747832" y="203883"/>
                  <a:pt x="750358" y="206820"/>
                  <a:pt x="752475" y="209995"/>
                </a:cubicBezTo>
                <a:cubicBezTo>
                  <a:pt x="753533" y="214228"/>
                  <a:pt x="753931" y="218684"/>
                  <a:pt x="755650" y="222695"/>
                </a:cubicBezTo>
                <a:cubicBezTo>
                  <a:pt x="759906" y="232625"/>
                  <a:pt x="765922" y="235475"/>
                  <a:pt x="774700" y="241745"/>
                </a:cubicBezTo>
                <a:cubicBezTo>
                  <a:pt x="777805" y="243963"/>
                  <a:pt x="781050" y="245978"/>
                  <a:pt x="784225" y="248095"/>
                </a:cubicBezTo>
                <a:cubicBezTo>
                  <a:pt x="762000" y="262912"/>
                  <a:pt x="769408" y="254445"/>
                  <a:pt x="758825" y="270320"/>
                </a:cubicBezTo>
                <a:cubicBezTo>
                  <a:pt x="759883" y="276670"/>
                  <a:pt x="758806" y="283781"/>
                  <a:pt x="762000" y="289370"/>
                </a:cubicBezTo>
                <a:cubicBezTo>
                  <a:pt x="763660" y="292276"/>
                  <a:pt x="768208" y="292103"/>
                  <a:pt x="771525" y="292545"/>
                </a:cubicBezTo>
                <a:cubicBezTo>
                  <a:pt x="784157" y="294229"/>
                  <a:pt x="796925" y="294662"/>
                  <a:pt x="809625" y="295720"/>
                </a:cubicBezTo>
                <a:cubicBezTo>
                  <a:pt x="812800" y="298895"/>
                  <a:pt x="817916" y="300928"/>
                  <a:pt x="819150" y="305245"/>
                </a:cubicBezTo>
                <a:cubicBezTo>
                  <a:pt x="822361" y="316485"/>
                  <a:pt x="816783" y="329878"/>
                  <a:pt x="822325" y="340170"/>
                </a:cubicBezTo>
                <a:cubicBezTo>
                  <a:pt x="825498" y="346063"/>
                  <a:pt x="841375" y="346520"/>
                  <a:pt x="841375" y="346520"/>
                </a:cubicBezTo>
                <a:cubicBezTo>
                  <a:pt x="856192" y="345462"/>
                  <a:pt x="870987" y="342638"/>
                  <a:pt x="885825" y="343345"/>
                </a:cubicBezTo>
                <a:cubicBezTo>
                  <a:pt x="893521" y="343711"/>
                  <a:pt x="900617" y="347668"/>
                  <a:pt x="908050" y="349695"/>
                </a:cubicBezTo>
                <a:cubicBezTo>
                  <a:pt x="912260" y="350843"/>
                  <a:pt x="916517" y="351812"/>
                  <a:pt x="920750" y="352870"/>
                </a:cubicBezTo>
                <a:cubicBezTo>
                  <a:pt x="923925" y="354987"/>
                  <a:pt x="927423" y="356685"/>
                  <a:pt x="930275" y="359220"/>
                </a:cubicBezTo>
                <a:cubicBezTo>
                  <a:pt x="936987" y="365186"/>
                  <a:pt x="941293" y="374254"/>
                  <a:pt x="949325" y="378270"/>
                </a:cubicBezTo>
                <a:lnTo>
                  <a:pt x="962025" y="384620"/>
                </a:lnTo>
                <a:cubicBezTo>
                  <a:pt x="972608" y="400495"/>
                  <a:pt x="965200" y="392028"/>
                  <a:pt x="987425" y="406845"/>
                </a:cubicBezTo>
                <a:lnTo>
                  <a:pt x="996950" y="413195"/>
                </a:lnTo>
                <a:lnTo>
                  <a:pt x="1006475" y="419545"/>
                </a:lnTo>
                <a:cubicBezTo>
                  <a:pt x="1007533" y="422720"/>
                  <a:pt x="1007559" y="426457"/>
                  <a:pt x="1009650" y="429070"/>
                </a:cubicBezTo>
                <a:cubicBezTo>
                  <a:pt x="1012034" y="432050"/>
                  <a:pt x="1016244" y="432977"/>
                  <a:pt x="1019175" y="435420"/>
                </a:cubicBezTo>
                <a:cubicBezTo>
                  <a:pt x="1022624" y="438295"/>
                  <a:pt x="1025943" y="441401"/>
                  <a:pt x="1028700" y="444945"/>
                </a:cubicBezTo>
                <a:cubicBezTo>
                  <a:pt x="1033385" y="450969"/>
                  <a:pt x="1041400" y="463995"/>
                  <a:pt x="1041400" y="463995"/>
                </a:cubicBezTo>
                <a:cubicBezTo>
                  <a:pt x="1040342" y="469287"/>
                  <a:pt x="1039396" y="474602"/>
                  <a:pt x="1038225" y="479870"/>
                </a:cubicBezTo>
                <a:cubicBezTo>
                  <a:pt x="1037278" y="484130"/>
                  <a:pt x="1033331" y="488559"/>
                  <a:pt x="1035050" y="492570"/>
                </a:cubicBezTo>
                <a:cubicBezTo>
                  <a:pt x="1038254" y="500045"/>
                  <a:pt x="1050429" y="502988"/>
                  <a:pt x="1057275" y="505270"/>
                </a:cubicBezTo>
                <a:cubicBezTo>
                  <a:pt x="1060396" y="508391"/>
                  <a:pt x="1072045" y="518795"/>
                  <a:pt x="1073150" y="524320"/>
                </a:cubicBezTo>
                <a:cubicBezTo>
                  <a:pt x="1075649" y="536817"/>
                  <a:pt x="1074641" y="549788"/>
                  <a:pt x="1076325" y="562420"/>
                </a:cubicBezTo>
                <a:cubicBezTo>
                  <a:pt x="1076767" y="565737"/>
                  <a:pt x="1077644" y="569160"/>
                  <a:pt x="1079500" y="571945"/>
                </a:cubicBezTo>
                <a:cubicBezTo>
                  <a:pt x="1081991" y="575681"/>
                  <a:pt x="1085481" y="578713"/>
                  <a:pt x="1089025" y="581470"/>
                </a:cubicBezTo>
                <a:cubicBezTo>
                  <a:pt x="1095049" y="586155"/>
                  <a:pt x="1108075" y="594170"/>
                  <a:pt x="1108075" y="594170"/>
                </a:cubicBezTo>
                <a:cubicBezTo>
                  <a:pt x="1110192" y="597345"/>
                  <a:pt x="1111727" y="600997"/>
                  <a:pt x="1114425" y="603695"/>
                </a:cubicBezTo>
                <a:cubicBezTo>
                  <a:pt x="1117123" y="606393"/>
                  <a:pt x="1121566" y="607065"/>
                  <a:pt x="1123950" y="610045"/>
                </a:cubicBezTo>
                <a:cubicBezTo>
                  <a:pt x="1136265" y="625439"/>
                  <a:pt x="1115868" y="615818"/>
                  <a:pt x="1136650" y="622745"/>
                </a:cubicBezTo>
                <a:cubicBezTo>
                  <a:pt x="1141942" y="620628"/>
                  <a:pt x="1148147" y="620044"/>
                  <a:pt x="1152525" y="616395"/>
                </a:cubicBezTo>
                <a:cubicBezTo>
                  <a:pt x="1172247" y="599960"/>
                  <a:pt x="1136353" y="613405"/>
                  <a:pt x="1162050" y="597345"/>
                </a:cubicBezTo>
                <a:cubicBezTo>
                  <a:pt x="1167726" y="593797"/>
                  <a:pt x="1174750" y="593112"/>
                  <a:pt x="1181100" y="590995"/>
                </a:cubicBezTo>
                <a:cubicBezTo>
                  <a:pt x="1184275" y="589937"/>
                  <a:pt x="1187632" y="589317"/>
                  <a:pt x="1190625" y="587820"/>
                </a:cubicBezTo>
                <a:cubicBezTo>
                  <a:pt x="1194858" y="585703"/>
                  <a:pt x="1198893" y="583132"/>
                  <a:pt x="1203325" y="581470"/>
                </a:cubicBezTo>
                <a:cubicBezTo>
                  <a:pt x="1207411" y="579938"/>
                  <a:pt x="1211792" y="579353"/>
                  <a:pt x="1216025" y="578295"/>
                </a:cubicBezTo>
                <a:cubicBezTo>
                  <a:pt x="1227667" y="579353"/>
                  <a:pt x="1240926" y="575456"/>
                  <a:pt x="1250950" y="581470"/>
                </a:cubicBezTo>
                <a:cubicBezTo>
                  <a:pt x="1258018" y="585711"/>
                  <a:pt x="1242996" y="603727"/>
                  <a:pt x="1241425" y="606870"/>
                </a:cubicBezTo>
                <a:cubicBezTo>
                  <a:pt x="1239928" y="609863"/>
                  <a:pt x="1239747" y="613402"/>
                  <a:pt x="1238250" y="616395"/>
                </a:cubicBezTo>
                <a:cubicBezTo>
                  <a:pt x="1223156" y="646584"/>
                  <a:pt x="1241932" y="595823"/>
                  <a:pt x="1225550" y="644970"/>
                </a:cubicBezTo>
                <a:lnTo>
                  <a:pt x="1222375" y="654495"/>
                </a:lnTo>
                <a:cubicBezTo>
                  <a:pt x="1221317" y="657670"/>
                  <a:pt x="1221056" y="661235"/>
                  <a:pt x="1219200" y="664020"/>
                </a:cubicBezTo>
                <a:cubicBezTo>
                  <a:pt x="1210994" y="676330"/>
                  <a:pt x="1214057" y="669925"/>
                  <a:pt x="1209675" y="683070"/>
                </a:cubicBezTo>
                <a:cubicBezTo>
                  <a:pt x="1208332" y="693818"/>
                  <a:pt x="1207110" y="717080"/>
                  <a:pt x="1200150" y="727520"/>
                </a:cubicBezTo>
                <a:cubicBezTo>
                  <a:pt x="1198033" y="730695"/>
                  <a:pt x="1196243" y="734114"/>
                  <a:pt x="1193800" y="737045"/>
                </a:cubicBezTo>
                <a:cubicBezTo>
                  <a:pt x="1184668" y="748003"/>
                  <a:pt x="1176925" y="749571"/>
                  <a:pt x="1171575" y="765620"/>
                </a:cubicBezTo>
                <a:cubicBezTo>
                  <a:pt x="1169458" y="771970"/>
                  <a:pt x="1169958" y="779937"/>
                  <a:pt x="1165225" y="784670"/>
                </a:cubicBezTo>
                <a:cubicBezTo>
                  <a:pt x="1162050" y="787845"/>
                  <a:pt x="1159436" y="791704"/>
                  <a:pt x="1155700" y="794195"/>
                </a:cubicBezTo>
                <a:cubicBezTo>
                  <a:pt x="1127061" y="813288"/>
                  <a:pt x="1166625" y="778741"/>
                  <a:pt x="1136650" y="803720"/>
                </a:cubicBezTo>
                <a:cubicBezTo>
                  <a:pt x="1133201" y="806595"/>
                  <a:pt x="1130861" y="810754"/>
                  <a:pt x="1127125" y="813245"/>
                </a:cubicBezTo>
                <a:cubicBezTo>
                  <a:pt x="1124340" y="815101"/>
                  <a:pt x="1120593" y="814923"/>
                  <a:pt x="1117600" y="816420"/>
                </a:cubicBezTo>
                <a:cubicBezTo>
                  <a:pt x="1114187" y="818127"/>
                  <a:pt x="1111488" y="821063"/>
                  <a:pt x="1108075" y="822770"/>
                </a:cubicBezTo>
                <a:cubicBezTo>
                  <a:pt x="1105082" y="824267"/>
                  <a:pt x="1101543" y="824448"/>
                  <a:pt x="1098550" y="825945"/>
                </a:cubicBezTo>
                <a:cubicBezTo>
                  <a:pt x="1095137" y="827652"/>
                  <a:pt x="1092512" y="830745"/>
                  <a:pt x="1089025" y="832295"/>
                </a:cubicBezTo>
                <a:cubicBezTo>
                  <a:pt x="1082908" y="835013"/>
                  <a:pt x="1075544" y="834932"/>
                  <a:pt x="1069975" y="838645"/>
                </a:cubicBezTo>
                <a:cubicBezTo>
                  <a:pt x="1066800" y="840762"/>
                  <a:pt x="1064023" y="843655"/>
                  <a:pt x="1060450" y="844995"/>
                </a:cubicBezTo>
                <a:cubicBezTo>
                  <a:pt x="1055397" y="846890"/>
                  <a:pt x="1049781" y="846750"/>
                  <a:pt x="1044575" y="848170"/>
                </a:cubicBezTo>
                <a:cubicBezTo>
                  <a:pt x="1038117" y="849931"/>
                  <a:pt x="1025525" y="854520"/>
                  <a:pt x="1025525" y="854520"/>
                </a:cubicBezTo>
                <a:cubicBezTo>
                  <a:pt x="1006475" y="853462"/>
                  <a:pt x="987307" y="853712"/>
                  <a:pt x="968375" y="851345"/>
                </a:cubicBezTo>
                <a:cubicBezTo>
                  <a:pt x="961733" y="850515"/>
                  <a:pt x="949325" y="844995"/>
                  <a:pt x="949325" y="844995"/>
                </a:cubicBezTo>
                <a:cubicBezTo>
                  <a:pt x="948267" y="848170"/>
                  <a:pt x="947069" y="851302"/>
                  <a:pt x="946150" y="854520"/>
                </a:cubicBezTo>
                <a:cubicBezTo>
                  <a:pt x="944951" y="858716"/>
                  <a:pt x="945140" y="863431"/>
                  <a:pt x="942975" y="867220"/>
                </a:cubicBezTo>
                <a:cubicBezTo>
                  <a:pt x="937915" y="876074"/>
                  <a:pt x="931098" y="877117"/>
                  <a:pt x="923925" y="883095"/>
                </a:cubicBezTo>
                <a:cubicBezTo>
                  <a:pt x="904617" y="899185"/>
                  <a:pt x="925200" y="887220"/>
                  <a:pt x="901700" y="898970"/>
                </a:cubicBezTo>
                <a:cubicBezTo>
                  <a:pt x="897467" y="905320"/>
                  <a:pt x="895350" y="913787"/>
                  <a:pt x="889000" y="918020"/>
                </a:cubicBezTo>
                <a:cubicBezTo>
                  <a:pt x="875739" y="926861"/>
                  <a:pt x="882173" y="921672"/>
                  <a:pt x="869950" y="933895"/>
                </a:cubicBezTo>
                <a:cubicBezTo>
                  <a:pt x="868892" y="939187"/>
                  <a:pt x="869452" y="945085"/>
                  <a:pt x="866775" y="949770"/>
                </a:cubicBezTo>
                <a:cubicBezTo>
                  <a:pt x="863457" y="955577"/>
                  <a:pt x="840214" y="962378"/>
                  <a:pt x="838200" y="962470"/>
                </a:cubicBezTo>
                <a:lnTo>
                  <a:pt x="768350" y="965645"/>
                </a:lnTo>
                <a:cubicBezTo>
                  <a:pt x="749455" y="971943"/>
                  <a:pt x="751801" y="971995"/>
                  <a:pt x="720725" y="971995"/>
                </a:cubicBezTo>
                <a:cubicBezTo>
                  <a:pt x="682616" y="971995"/>
                  <a:pt x="633424" y="968292"/>
                  <a:pt x="593725" y="965645"/>
                </a:cubicBezTo>
                <a:cubicBezTo>
                  <a:pt x="558692" y="958638"/>
                  <a:pt x="591744" y="969140"/>
                  <a:pt x="571500" y="952945"/>
                </a:cubicBezTo>
                <a:cubicBezTo>
                  <a:pt x="568887" y="950854"/>
                  <a:pt x="565051" y="951088"/>
                  <a:pt x="561975" y="949770"/>
                </a:cubicBezTo>
                <a:cubicBezTo>
                  <a:pt x="557625" y="947906"/>
                  <a:pt x="553508" y="945537"/>
                  <a:pt x="549275" y="943420"/>
                </a:cubicBezTo>
                <a:lnTo>
                  <a:pt x="520700" y="952945"/>
                </a:lnTo>
                <a:cubicBezTo>
                  <a:pt x="517525" y="954003"/>
                  <a:pt x="513960" y="954264"/>
                  <a:pt x="511175" y="956120"/>
                </a:cubicBezTo>
                <a:cubicBezTo>
                  <a:pt x="508000" y="958237"/>
                  <a:pt x="505137" y="960920"/>
                  <a:pt x="501650" y="962470"/>
                </a:cubicBezTo>
                <a:cubicBezTo>
                  <a:pt x="495533" y="965188"/>
                  <a:pt x="488169" y="965107"/>
                  <a:pt x="482600" y="968820"/>
                </a:cubicBezTo>
                <a:cubicBezTo>
                  <a:pt x="476250" y="973053"/>
                  <a:pt x="470790" y="979107"/>
                  <a:pt x="463550" y="981520"/>
                </a:cubicBezTo>
                <a:cubicBezTo>
                  <a:pt x="457200" y="983637"/>
                  <a:pt x="450487" y="984877"/>
                  <a:pt x="444500" y="987870"/>
                </a:cubicBezTo>
                <a:cubicBezTo>
                  <a:pt x="440267" y="989987"/>
                  <a:pt x="436194" y="992462"/>
                  <a:pt x="431800" y="994220"/>
                </a:cubicBezTo>
                <a:cubicBezTo>
                  <a:pt x="425585" y="996706"/>
                  <a:pt x="418319" y="996857"/>
                  <a:pt x="412750" y="1000570"/>
                </a:cubicBezTo>
                <a:cubicBezTo>
                  <a:pt x="400440" y="1008776"/>
                  <a:pt x="406845" y="1005713"/>
                  <a:pt x="393700" y="1010095"/>
                </a:cubicBezTo>
                <a:cubicBezTo>
                  <a:pt x="366540" y="1008284"/>
                  <a:pt x="335409" y="1021901"/>
                  <a:pt x="349250" y="994220"/>
                </a:cubicBezTo>
                <a:cubicBezTo>
                  <a:pt x="351617" y="989487"/>
                  <a:pt x="355600" y="985753"/>
                  <a:pt x="358775" y="981520"/>
                </a:cubicBezTo>
                <a:cubicBezTo>
                  <a:pt x="358028" y="978531"/>
                  <a:pt x="354495" y="963022"/>
                  <a:pt x="352425" y="959295"/>
                </a:cubicBezTo>
                <a:cubicBezTo>
                  <a:pt x="348719" y="952624"/>
                  <a:pt x="346965" y="942658"/>
                  <a:pt x="339725" y="940245"/>
                </a:cubicBezTo>
                <a:lnTo>
                  <a:pt x="330200" y="937070"/>
                </a:lnTo>
                <a:cubicBezTo>
                  <a:pt x="322883" y="938289"/>
                  <a:pt x="309441" y="939512"/>
                  <a:pt x="301625" y="943420"/>
                </a:cubicBezTo>
                <a:cubicBezTo>
                  <a:pt x="298212" y="945127"/>
                  <a:pt x="295275" y="947653"/>
                  <a:pt x="292100" y="949770"/>
                </a:cubicBezTo>
                <a:cubicBezTo>
                  <a:pt x="289983" y="952945"/>
                  <a:pt x="287300" y="955808"/>
                  <a:pt x="285750" y="959295"/>
                </a:cubicBezTo>
                <a:cubicBezTo>
                  <a:pt x="283032" y="965412"/>
                  <a:pt x="281517" y="971995"/>
                  <a:pt x="279400" y="978345"/>
                </a:cubicBezTo>
                <a:cubicBezTo>
                  <a:pt x="278342" y="981520"/>
                  <a:pt x="277722" y="984877"/>
                  <a:pt x="276225" y="987870"/>
                </a:cubicBezTo>
                <a:cubicBezTo>
                  <a:pt x="271992" y="996337"/>
                  <a:pt x="270218" y="1006577"/>
                  <a:pt x="263525" y="1013270"/>
                </a:cubicBezTo>
                <a:lnTo>
                  <a:pt x="254000" y="1022795"/>
                </a:lnTo>
                <a:cubicBezTo>
                  <a:pt x="251883" y="1029145"/>
                  <a:pt x="251541" y="1036398"/>
                  <a:pt x="247650" y="1041845"/>
                </a:cubicBezTo>
                <a:cubicBezTo>
                  <a:pt x="245705" y="1044568"/>
                  <a:pt x="241118" y="1043523"/>
                  <a:pt x="238125" y="1045020"/>
                </a:cubicBezTo>
                <a:cubicBezTo>
                  <a:pt x="231454" y="1048355"/>
                  <a:pt x="223543" y="1055150"/>
                  <a:pt x="219075" y="1060895"/>
                </a:cubicBezTo>
                <a:cubicBezTo>
                  <a:pt x="214390" y="1066919"/>
                  <a:pt x="208788" y="1072705"/>
                  <a:pt x="206375" y="1079945"/>
                </a:cubicBezTo>
                <a:cubicBezTo>
                  <a:pt x="205038" y="1083955"/>
                  <a:pt x="201584" y="1097101"/>
                  <a:pt x="196850" y="1098995"/>
                </a:cubicBezTo>
                <a:cubicBezTo>
                  <a:pt x="188928" y="1102164"/>
                  <a:pt x="179917" y="1101112"/>
                  <a:pt x="171450" y="1102170"/>
                </a:cubicBezTo>
                <a:cubicBezTo>
                  <a:pt x="168275" y="1103228"/>
                  <a:pt x="164851" y="1103720"/>
                  <a:pt x="161925" y="1105345"/>
                </a:cubicBezTo>
                <a:cubicBezTo>
                  <a:pt x="155254" y="1109051"/>
                  <a:pt x="150115" y="1115632"/>
                  <a:pt x="142875" y="1118045"/>
                </a:cubicBezTo>
                <a:cubicBezTo>
                  <a:pt x="129730" y="1122427"/>
                  <a:pt x="136135" y="1119364"/>
                  <a:pt x="123825" y="1127570"/>
                </a:cubicBezTo>
                <a:cubicBezTo>
                  <a:pt x="110952" y="1125424"/>
                  <a:pt x="103916" y="1124772"/>
                  <a:pt x="92075" y="1121220"/>
                </a:cubicBezTo>
                <a:cubicBezTo>
                  <a:pt x="85664" y="1119297"/>
                  <a:pt x="79375" y="1116987"/>
                  <a:pt x="73025" y="1114870"/>
                </a:cubicBezTo>
                <a:lnTo>
                  <a:pt x="63500" y="1111695"/>
                </a:lnTo>
                <a:cubicBezTo>
                  <a:pt x="63527" y="1111585"/>
                  <a:pt x="68332" y="1090988"/>
                  <a:pt x="69850" y="1089470"/>
                </a:cubicBezTo>
                <a:cubicBezTo>
                  <a:pt x="72217" y="1087103"/>
                  <a:pt x="76200" y="1087353"/>
                  <a:pt x="79375" y="1086295"/>
                </a:cubicBezTo>
                <a:lnTo>
                  <a:pt x="92075" y="1067245"/>
                </a:lnTo>
                <a:cubicBezTo>
                  <a:pt x="94192" y="1064070"/>
                  <a:pt x="97218" y="1061340"/>
                  <a:pt x="98425" y="1057720"/>
                </a:cubicBezTo>
                <a:cubicBezTo>
                  <a:pt x="102807" y="1044575"/>
                  <a:pt x="99744" y="1050980"/>
                  <a:pt x="107950" y="1038670"/>
                </a:cubicBezTo>
                <a:cubicBezTo>
                  <a:pt x="106892" y="1031262"/>
                  <a:pt x="107814" y="1023284"/>
                  <a:pt x="104775" y="1016445"/>
                </a:cubicBezTo>
                <a:cubicBezTo>
                  <a:pt x="100537" y="1006910"/>
                  <a:pt x="71338" y="1007106"/>
                  <a:pt x="69850" y="1006920"/>
                </a:cubicBezTo>
                <a:cubicBezTo>
                  <a:pt x="66675" y="1005862"/>
                  <a:pt x="62938" y="1005836"/>
                  <a:pt x="60325" y="1003745"/>
                </a:cubicBezTo>
                <a:cubicBezTo>
                  <a:pt x="54730" y="999269"/>
                  <a:pt x="52892" y="990970"/>
                  <a:pt x="50800" y="984695"/>
                </a:cubicBezTo>
                <a:cubicBezTo>
                  <a:pt x="48683" y="966703"/>
                  <a:pt x="48844" y="948295"/>
                  <a:pt x="44450" y="930720"/>
                </a:cubicBezTo>
                <a:cubicBezTo>
                  <a:pt x="43361" y="926364"/>
                  <a:pt x="35332" y="925667"/>
                  <a:pt x="34925" y="921195"/>
                </a:cubicBezTo>
                <a:cubicBezTo>
                  <a:pt x="34470" y="916194"/>
                  <a:pt x="39814" y="892519"/>
                  <a:pt x="47625" y="886270"/>
                </a:cubicBezTo>
                <a:cubicBezTo>
                  <a:pt x="50238" y="884179"/>
                  <a:pt x="53975" y="884153"/>
                  <a:pt x="57150" y="883095"/>
                </a:cubicBezTo>
                <a:cubicBezTo>
                  <a:pt x="56092" y="879920"/>
                  <a:pt x="56066" y="876183"/>
                  <a:pt x="53975" y="873570"/>
                </a:cubicBezTo>
                <a:cubicBezTo>
                  <a:pt x="51591" y="870590"/>
                  <a:pt x="47381" y="869663"/>
                  <a:pt x="44450" y="867220"/>
                </a:cubicBezTo>
                <a:cubicBezTo>
                  <a:pt x="41001" y="864345"/>
                  <a:pt x="38100" y="860870"/>
                  <a:pt x="34925" y="857695"/>
                </a:cubicBezTo>
                <a:cubicBezTo>
                  <a:pt x="35983" y="847112"/>
                  <a:pt x="33343" y="835458"/>
                  <a:pt x="38100" y="825945"/>
                </a:cubicBezTo>
                <a:cubicBezTo>
                  <a:pt x="41513" y="819119"/>
                  <a:pt x="51754" y="818641"/>
                  <a:pt x="57150" y="813245"/>
                </a:cubicBezTo>
                <a:cubicBezTo>
                  <a:pt x="69373" y="801022"/>
                  <a:pt x="64184" y="807456"/>
                  <a:pt x="73025" y="794195"/>
                </a:cubicBezTo>
                <a:cubicBezTo>
                  <a:pt x="70908" y="780437"/>
                  <a:pt x="72602" y="765515"/>
                  <a:pt x="66675" y="752920"/>
                </a:cubicBezTo>
                <a:cubicBezTo>
                  <a:pt x="62613" y="744288"/>
                  <a:pt x="47071" y="740035"/>
                  <a:pt x="38100" y="737045"/>
                </a:cubicBezTo>
                <a:lnTo>
                  <a:pt x="31750" y="717995"/>
                </a:lnTo>
                <a:cubicBezTo>
                  <a:pt x="30692" y="714820"/>
                  <a:pt x="29231" y="711752"/>
                  <a:pt x="28575" y="708470"/>
                </a:cubicBezTo>
                <a:cubicBezTo>
                  <a:pt x="27517" y="703178"/>
                  <a:pt x="26820" y="697801"/>
                  <a:pt x="25400" y="692595"/>
                </a:cubicBezTo>
                <a:cubicBezTo>
                  <a:pt x="23639" y="686137"/>
                  <a:pt x="21167" y="679895"/>
                  <a:pt x="19050" y="673545"/>
                </a:cubicBezTo>
                <a:lnTo>
                  <a:pt x="15875" y="664020"/>
                </a:lnTo>
                <a:cubicBezTo>
                  <a:pt x="14817" y="646028"/>
                  <a:pt x="15374" y="627868"/>
                  <a:pt x="12700" y="610045"/>
                </a:cubicBezTo>
                <a:cubicBezTo>
                  <a:pt x="12134" y="606271"/>
                  <a:pt x="8057" y="603933"/>
                  <a:pt x="6350" y="600520"/>
                </a:cubicBezTo>
                <a:cubicBezTo>
                  <a:pt x="4853" y="597527"/>
                  <a:pt x="4233" y="594170"/>
                  <a:pt x="3175" y="590995"/>
                </a:cubicBezTo>
                <a:cubicBezTo>
                  <a:pt x="2117" y="583587"/>
                  <a:pt x="0" y="576254"/>
                  <a:pt x="0" y="568770"/>
                </a:cubicBezTo>
                <a:cubicBezTo>
                  <a:pt x="0" y="562332"/>
                  <a:pt x="1139" y="555827"/>
                  <a:pt x="3175" y="549720"/>
                </a:cubicBezTo>
                <a:cubicBezTo>
                  <a:pt x="5385" y="543089"/>
                  <a:pt x="14629" y="535091"/>
                  <a:pt x="19050" y="530670"/>
                </a:cubicBezTo>
                <a:cubicBezTo>
                  <a:pt x="22612" y="519984"/>
                  <a:pt x="22298" y="519430"/>
                  <a:pt x="28575" y="508445"/>
                </a:cubicBezTo>
                <a:cubicBezTo>
                  <a:pt x="30468" y="505132"/>
                  <a:pt x="33218" y="502333"/>
                  <a:pt x="34925" y="498920"/>
                </a:cubicBezTo>
                <a:cubicBezTo>
                  <a:pt x="36422" y="495927"/>
                  <a:pt x="36009" y="492008"/>
                  <a:pt x="38100" y="489395"/>
                </a:cubicBezTo>
                <a:cubicBezTo>
                  <a:pt x="40484" y="486415"/>
                  <a:pt x="44450" y="485162"/>
                  <a:pt x="47625" y="483045"/>
                </a:cubicBezTo>
                <a:cubicBezTo>
                  <a:pt x="65129" y="456789"/>
                  <a:pt x="40217" y="420074"/>
                  <a:pt x="41275" y="40684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7666038" y="4398963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Азнакаево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5124450" y="4259268"/>
            <a:ext cx="107315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Новошешминск</a:t>
            </a:r>
          </a:p>
        </p:txBody>
      </p:sp>
      <p:sp>
        <p:nvSpPr>
          <p:cNvPr id="316" name="Полилиния 315"/>
          <p:cNvSpPr/>
          <p:nvPr/>
        </p:nvSpPr>
        <p:spPr>
          <a:xfrm>
            <a:off x="2505869" y="4120045"/>
            <a:ext cx="1302750" cy="1345513"/>
          </a:xfrm>
          <a:custGeom>
            <a:avLst/>
            <a:gdLst>
              <a:gd name="connsiteX0" fmla="*/ 26684 w 1212546"/>
              <a:gd name="connsiteY0" fmla="*/ 928688 h 1442645"/>
              <a:gd name="connsiteX1" fmla="*/ 105265 w 1212546"/>
              <a:gd name="connsiteY1" fmla="*/ 926307 h 1442645"/>
              <a:gd name="connsiteX2" fmla="*/ 143365 w 1212546"/>
              <a:gd name="connsiteY2" fmla="*/ 921544 h 1442645"/>
              <a:gd name="connsiteX3" fmla="*/ 167178 w 1212546"/>
              <a:gd name="connsiteY3" fmla="*/ 923925 h 1442645"/>
              <a:gd name="connsiteX4" fmla="*/ 169559 w 1212546"/>
              <a:gd name="connsiteY4" fmla="*/ 931069 h 1442645"/>
              <a:gd name="connsiteX5" fmla="*/ 174321 w 1212546"/>
              <a:gd name="connsiteY5" fmla="*/ 923925 h 1442645"/>
              <a:gd name="connsiteX6" fmla="*/ 171940 w 1212546"/>
              <a:gd name="connsiteY6" fmla="*/ 916782 h 1442645"/>
              <a:gd name="connsiteX7" fmla="*/ 174321 w 1212546"/>
              <a:gd name="connsiteY7" fmla="*/ 907257 h 1442645"/>
              <a:gd name="connsiteX8" fmla="*/ 176703 w 1212546"/>
              <a:gd name="connsiteY8" fmla="*/ 892969 h 1442645"/>
              <a:gd name="connsiteX9" fmla="*/ 190990 w 1212546"/>
              <a:gd name="connsiteY9" fmla="*/ 902494 h 1442645"/>
              <a:gd name="connsiteX10" fmla="*/ 212421 w 1212546"/>
              <a:gd name="connsiteY10" fmla="*/ 914400 h 1442645"/>
              <a:gd name="connsiteX11" fmla="*/ 226709 w 1212546"/>
              <a:gd name="connsiteY11" fmla="*/ 921544 h 1442645"/>
              <a:gd name="connsiteX12" fmla="*/ 233853 w 1212546"/>
              <a:gd name="connsiteY12" fmla="*/ 926307 h 1442645"/>
              <a:gd name="connsiteX13" fmla="*/ 240996 w 1212546"/>
              <a:gd name="connsiteY13" fmla="*/ 928688 h 1442645"/>
              <a:gd name="connsiteX14" fmla="*/ 257665 w 1212546"/>
              <a:gd name="connsiteY14" fmla="*/ 935832 h 1442645"/>
              <a:gd name="connsiteX15" fmla="*/ 295765 w 1212546"/>
              <a:gd name="connsiteY15" fmla="*/ 933450 h 1442645"/>
              <a:gd name="connsiteX16" fmla="*/ 319578 w 1212546"/>
              <a:gd name="connsiteY16" fmla="*/ 928688 h 1442645"/>
              <a:gd name="connsiteX17" fmla="*/ 326721 w 1212546"/>
              <a:gd name="connsiteY17" fmla="*/ 914400 h 1442645"/>
              <a:gd name="connsiteX18" fmla="*/ 331484 w 1212546"/>
              <a:gd name="connsiteY18" fmla="*/ 890588 h 1442645"/>
              <a:gd name="connsiteX19" fmla="*/ 333865 w 1212546"/>
              <a:gd name="connsiteY19" fmla="*/ 864394 h 1442645"/>
              <a:gd name="connsiteX20" fmla="*/ 343390 w 1212546"/>
              <a:gd name="connsiteY20" fmla="*/ 842963 h 1442645"/>
              <a:gd name="connsiteX21" fmla="*/ 364821 w 1212546"/>
              <a:gd name="connsiteY21" fmla="*/ 823913 h 1442645"/>
              <a:gd name="connsiteX22" fmla="*/ 383871 w 1212546"/>
              <a:gd name="connsiteY22" fmla="*/ 819150 h 1442645"/>
              <a:gd name="connsiteX23" fmla="*/ 426734 w 1212546"/>
              <a:gd name="connsiteY23" fmla="*/ 821532 h 1442645"/>
              <a:gd name="connsiteX24" fmla="*/ 429115 w 1212546"/>
              <a:gd name="connsiteY24" fmla="*/ 831057 h 1442645"/>
              <a:gd name="connsiteX25" fmla="*/ 436259 w 1212546"/>
              <a:gd name="connsiteY25" fmla="*/ 833438 h 1442645"/>
              <a:gd name="connsiteX26" fmla="*/ 479121 w 1212546"/>
              <a:gd name="connsiteY26" fmla="*/ 831057 h 1442645"/>
              <a:gd name="connsiteX27" fmla="*/ 488646 w 1212546"/>
              <a:gd name="connsiteY27" fmla="*/ 828675 h 1442645"/>
              <a:gd name="connsiteX28" fmla="*/ 495790 w 1212546"/>
              <a:gd name="connsiteY28" fmla="*/ 821532 h 1442645"/>
              <a:gd name="connsiteX29" fmla="*/ 493409 w 1212546"/>
              <a:gd name="connsiteY29" fmla="*/ 795338 h 1442645"/>
              <a:gd name="connsiteX30" fmla="*/ 491028 w 1212546"/>
              <a:gd name="connsiteY30" fmla="*/ 788194 h 1442645"/>
              <a:gd name="connsiteX31" fmla="*/ 483884 w 1212546"/>
              <a:gd name="connsiteY31" fmla="*/ 781050 h 1442645"/>
              <a:gd name="connsiteX32" fmla="*/ 476740 w 1212546"/>
              <a:gd name="connsiteY32" fmla="*/ 778669 h 1442645"/>
              <a:gd name="connsiteX33" fmla="*/ 464834 w 1212546"/>
              <a:gd name="connsiteY33" fmla="*/ 762000 h 1442645"/>
              <a:gd name="connsiteX34" fmla="*/ 510078 w 1212546"/>
              <a:gd name="connsiteY34" fmla="*/ 757238 h 1442645"/>
              <a:gd name="connsiteX35" fmla="*/ 517221 w 1212546"/>
              <a:gd name="connsiteY35" fmla="*/ 752475 h 1442645"/>
              <a:gd name="connsiteX36" fmla="*/ 533890 w 1212546"/>
              <a:gd name="connsiteY36" fmla="*/ 747713 h 1442645"/>
              <a:gd name="connsiteX37" fmla="*/ 541034 w 1212546"/>
              <a:gd name="connsiteY37" fmla="*/ 745332 h 1442645"/>
              <a:gd name="connsiteX38" fmla="*/ 548178 w 1212546"/>
              <a:gd name="connsiteY38" fmla="*/ 769144 h 1442645"/>
              <a:gd name="connsiteX39" fmla="*/ 555321 w 1212546"/>
              <a:gd name="connsiteY39" fmla="*/ 771525 h 1442645"/>
              <a:gd name="connsiteX40" fmla="*/ 560084 w 1212546"/>
              <a:gd name="connsiteY40" fmla="*/ 781050 h 1442645"/>
              <a:gd name="connsiteX41" fmla="*/ 567228 w 1212546"/>
              <a:gd name="connsiteY41" fmla="*/ 783432 h 1442645"/>
              <a:gd name="connsiteX42" fmla="*/ 576753 w 1212546"/>
              <a:gd name="connsiteY42" fmla="*/ 792957 h 1442645"/>
              <a:gd name="connsiteX43" fmla="*/ 586278 w 1212546"/>
              <a:gd name="connsiteY43" fmla="*/ 807244 h 1442645"/>
              <a:gd name="connsiteX44" fmla="*/ 593421 w 1212546"/>
              <a:gd name="connsiteY44" fmla="*/ 821532 h 1442645"/>
              <a:gd name="connsiteX45" fmla="*/ 600565 w 1212546"/>
              <a:gd name="connsiteY45" fmla="*/ 826294 h 1442645"/>
              <a:gd name="connsiteX46" fmla="*/ 605328 w 1212546"/>
              <a:gd name="connsiteY46" fmla="*/ 833438 h 1442645"/>
              <a:gd name="connsiteX47" fmla="*/ 626759 w 1212546"/>
              <a:gd name="connsiteY47" fmla="*/ 845344 h 1442645"/>
              <a:gd name="connsiteX48" fmla="*/ 672003 w 1212546"/>
              <a:gd name="connsiteY48" fmla="*/ 847725 h 1442645"/>
              <a:gd name="connsiteX49" fmla="*/ 676765 w 1212546"/>
              <a:gd name="connsiteY49" fmla="*/ 859632 h 1442645"/>
              <a:gd name="connsiteX50" fmla="*/ 667240 w 1212546"/>
              <a:gd name="connsiteY50" fmla="*/ 866775 h 1442645"/>
              <a:gd name="connsiteX51" fmla="*/ 652953 w 1212546"/>
              <a:gd name="connsiteY51" fmla="*/ 871538 h 1442645"/>
              <a:gd name="connsiteX52" fmla="*/ 650571 w 1212546"/>
              <a:gd name="connsiteY52" fmla="*/ 885825 h 1442645"/>
              <a:gd name="connsiteX53" fmla="*/ 655334 w 1212546"/>
              <a:gd name="connsiteY53" fmla="*/ 892969 h 1442645"/>
              <a:gd name="connsiteX54" fmla="*/ 669621 w 1212546"/>
              <a:gd name="connsiteY54" fmla="*/ 897732 h 1442645"/>
              <a:gd name="connsiteX55" fmla="*/ 695815 w 1212546"/>
              <a:gd name="connsiteY55" fmla="*/ 909638 h 1442645"/>
              <a:gd name="connsiteX56" fmla="*/ 712484 w 1212546"/>
              <a:gd name="connsiteY56" fmla="*/ 931069 h 1442645"/>
              <a:gd name="connsiteX57" fmla="*/ 717246 w 1212546"/>
              <a:gd name="connsiteY57" fmla="*/ 938213 h 1442645"/>
              <a:gd name="connsiteX58" fmla="*/ 719628 w 1212546"/>
              <a:gd name="connsiteY58" fmla="*/ 950119 h 1442645"/>
              <a:gd name="connsiteX59" fmla="*/ 733915 w 1212546"/>
              <a:gd name="connsiteY59" fmla="*/ 959644 h 1442645"/>
              <a:gd name="connsiteX60" fmla="*/ 748203 w 1212546"/>
              <a:gd name="connsiteY60" fmla="*/ 981075 h 1442645"/>
              <a:gd name="connsiteX61" fmla="*/ 752965 w 1212546"/>
              <a:gd name="connsiteY61" fmla="*/ 988219 h 1442645"/>
              <a:gd name="connsiteX62" fmla="*/ 757728 w 1212546"/>
              <a:gd name="connsiteY62" fmla="*/ 1002507 h 1442645"/>
              <a:gd name="connsiteX63" fmla="*/ 762490 w 1212546"/>
              <a:gd name="connsiteY63" fmla="*/ 1016794 h 1442645"/>
              <a:gd name="connsiteX64" fmla="*/ 764871 w 1212546"/>
              <a:gd name="connsiteY64" fmla="*/ 1023938 h 1442645"/>
              <a:gd name="connsiteX65" fmla="*/ 769634 w 1212546"/>
              <a:gd name="connsiteY65" fmla="*/ 1057275 h 1442645"/>
              <a:gd name="connsiteX66" fmla="*/ 772015 w 1212546"/>
              <a:gd name="connsiteY66" fmla="*/ 1069182 h 1442645"/>
              <a:gd name="connsiteX67" fmla="*/ 793446 w 1212546"/>
              <a:gd name="connsiteY67" fmla="*/ 1081088 h 1442645"/>
              <a:gd name="connsiteX68" fmla="*/ 800590 w 1212546"/>
              <a:gd name="connsiteY68" fmla="*/ 1085850 h 1442645"/>
              <a:gd name="connsiteX69" fmla="*/ 814878 w 1212546"/>
              <a:gd name="connsiteY69" fmla="*/ 1090613 h 1442645"/>
              <a:gd name="connsiteX70" fmla="*/ 822021 w 1212546"/>
              <a:gd name="connsiteY70" fmla="*/ 1095375 h 1442645"/>
              <a:gd name="connsiteX71" fmla="*/ 814878 w 1212546"/>
              <a:gd name="connsiteY71" fmla="*/ 1097757 h 1442645"/>
              <a:gd name="connsiteX72" fmla="*/ 795828 w 1212546"/>
              <a:gd name="connsiteY72" fmla="*/ 1102519 h 1442645"/>
              <a:gd name="connsiteX73" fmla="*/ 788684 w 1212546"/>
              <a:gd name="connsiteY73" fmla="*/ 1107282 h 1442645"/>
              <a:gd name="connsiteX74" fmla="*/ 779159 w 1212546"/>
              <a:gd name="connsiteY74" fmla="*/ 1126332 h 1442645"/>
              <a:gd name="connsiteX75" fmla="*/ 772015 w 1212546"/>
              <a:gd name="connsiteY75" fmla="*/ 1131094 h 1442645"/>
              <a:gd name="connsiteX76" fmla="*/ 769634 w 1212546"/>
              <a:gd name="connsiteY76" fmla="*/ 1138238 h 1442645"/>
              <a:gd name="connsiteX77" fmla="*/ 767253 w 1212546"/>
              <a:gd name="connsiteY77" fmla="*/ 1154907 h 1442645"/>
              <a:gd name="connsiteX78" fmla="*/ 774396 w 1212546"/>
              <a:gd name="connsiteY78" fmla="*/ 1157288 h 1442645"/>
              <a:gd name="connsiteX79" fmla="*/ 810115 w 1212546"/>
              <a:gd name="connsiteY79" fmla="*/ 1159669 h 1442645"/>
              <a:gd name="connsiteX80" fmla="*/ 817259 w 1212546"/>
              <a:gd name="connsiteY80" fmla="*/ 1169194 h 1442645"/>
              <a:gd name="connsiteX81" fmla="*/ 822021 w 1212546"/>
              <a:gd name="connsiteY81" fmla="*/ 1178719 h 1442645"/>
              <a:gd name="connsiteX82" fmla="*/ 829165 w 1212546"/>
              <a:gd name="connsiteY82" fmla="*/ 1183482 h 1442645"/>
              <a:gd name="connsiteX83" fmla="*/ 836309 w 1212546"/>
              <a:gd name="connsiteY83" fmla="*/ 1207294 h 1442645"/>
              <a:gd name="connsiteX84" fmla="*/ 838690 w 1212546"/>
              <a:gd name="connsiteY84" fmla="*/ 1214438 h 1442645"/>
              <a:gd name="connsiteX85" fmla="*/ 852978 w 1212546"/>
              <a:gd name="connsiteY85" fmla="*/ 1219200 h 1442645"/>
              <a:gd name="connsiteX86" fmla="*/ 838690 w 1212546"/>
              <a:gd name="connsiteY86" fmla="*/ 1233488 h 1442645"/>
              <a:gd name="connsiteX87" fmla="*/ 831546 w 1212546"/>
              <a:gd name="connsiteY87" fmla="*/ 1240632 h 1442645"/>
              <a:gd name="connsiteX88" fmla="*/ 822021 w 1212546"/>
              <a:gd name="connsiteY88" fmla="*/ 1247775 h 1442645"/>
              <a:gd name="connsiteX89" fmla="*/ 824403 w 1212546"/>
              <a:gd name="connsiteY89" fmla="*/ 1304925 h 1442645"/>
              <a:gd name="connsiteX90" fmla="*/ 831546 w 1212546"/>
              <a:gd name="connsiteY90" fmla="*/ 1312069 h 1442645"/>
              <a:gd name="connsiteX91" fmla="*/ 845834 w 1212546"/>
              <a:gd name="connsiteY91" fmla="*/ 1314450 h 1442645"/>
              <a:gd name="connsiteX92" fmla="*/ 864884 w 1212546"/>
              <a:gd name="connsiteY92" fmla="*/ 1321594 h 1442645"/>
              <a:gd name="connsiteX93" fmla="*/ 881553 w 1212546"/>
              <a:gd name="connsiteY93" fmla="*/ 1331119 h 1442645"/>
              <a:gd name="connsiteX94" fmla="*/ 883934 w 1212546"/>
              <a:gd name="connsiteY94" fmla="*/ 1340644 h 1442645"/>
              <a:gd name="connsiteX95" fmla="*/ 886315 w 1212546"/>
              <a:gd name="connsiteY95" fmla="*/ 1347788 h 1442645"/>
              <a:gd name="connsiteX96" fmla="*/ 879171 w 1212546"/>
              <a:gd name="connsiteY96" fmla="*/ 1369219 h 1442645"/>
              <a:gd name="connsiteX97" fmla="*/ 872028 w 1212546"/>
              <a:gd name="connsiteY97" fmla="*/ 1371600 h 1442645"/>
              <a:gd name="connsiteX98" fmla="*/ 864884 w 1212546"/>
              <a:gd name="connsiteY98" fmla="*/ 1378744 h 1442645"/>
              <a:gd name="connsiteX99" fmla="*/ 862503 w 1212546"/>
              <a:gd name="connsiteY99" fmla="*/ 1390650 h 1442645"/>
              <a:gd name="connsiteX100" fmla="*/ 860121 w 1212546"/>
              <a:gd name="connsiteY100" fmla="*/ 1400175 h 1442645"/>
              <a:gd name="connsiteX101" fmla="*/ 855359 w 1212546"/>
              <a:gd name="connsiteY101" fmla="*/ 1421607 h 1442645"/>
              <a:gd name="connsiteX102" fmla="*/ 857740 w 1212546"/>
              <a:gd name="connsiteY102" fmla="*/ 1433513 h 1442645"/>
              <a:gd name="connsiteX103" fmla="*/ 864884 w 1212546"/>
              <a:gd name="connsiteY103" fmla="*/ 1435894 h 1442645"/>
              <a:gd name="connsiteX104" fmla="*/ 905365 w 1212546"/>
              <a:gd name="connsiteY104" fmla="*/ 1433513 h 1442645"/>
              <a:gd name="connsiteX105" fmla="*/ 991090 w 1212546"/>
              <a:gd name="connsiteY105" fmla="*/ 1438275 h 1442645"/>
              <a:gd name="connsiteX106" fmla="*/ 1029190 w 1212546"/>
              <a:gd name="connsiteY106" fmla="*/ 1438275 h 1442645"/>
              <a:gd name="connsiteX107" fmla="*/ 1043478 w 1212546"/>
              <a:gd name="connsiteY107" fmla="*/ 1426369 h 1442645"/>
              <a:gd name="connsiteX108" fmla="*/ 1057765 w 1212546"/>
              <a:gd name="connsiteY108" fmla="*/ 1421607 h 1442645"/>
              <a:gd name="connsiteX109" fmla="*/ 1083959 w 1212546"/>
              <a:gd name="connsiteY109" fmla="*/ 1423988 h 1442645"/>
              <a:gd name="connsiteX110" fmla="*/ 1091103 w 1212546"/>
              <a:gd name="connsiteY110" fmla="*/ 1431132 h 1442645"/>
              <a:gd name="connsiteX111" fmla="*/ 1105390 w 1212546"/>
              <a:gd name="connsiteY111" fmla="*/ 1435894 h 1442645"/>
              <a:gd name="connsiteX112" fmla="*/ 1133965 w 1212546"/>
              <a:gd name="connsiteY112" fmla="*/ 1431132 h 1442645"/>
              <a:gd name="connsiteX113" fmla="*/ 1138728 w 1212546"/>
              <a:gd name="connsiteY113" fmla="*/ 1416844 h 1442645"/>
              <a:gd name="connsiteX114" fmla="*/ 1157778 w 1212546"/>
              <a:gd name="connsiteY114" fmla="*/ 1404938 h 1442645"/>
              <a:gd name="connsiteX115" fmla="*/ 1169684 w 1212546"/>
              <a:gd name="connsiteY115" fmla="*/ 1388269 h 1442645"/>
              <a:gd name="connsiteX116" fmla="*/ 1198259 w 1212546"/>
              <a:gd name="connsiteY116" fmla="*/ 1381125 h 1442645"/>
              <a:gd name="connsiteX117" fmla="*/ 1207784 w 1212546"/>
              <a:gd name="connsiteY117" fmla="*/ 1373982 h 1442645"/>
              <a:gd name="connsiteX118" fmla="*/ 1212546 w 1212546"/>
              <a:gd name="connsiteY118" fmla="*/ 1359694 h 1442645"/>
              <a:gd name="connsiteX119" fmla="*/ 1210165 w 1212546"/>
              <a:gd name="connsiteY119" fmla="*/ 1343025 h 1442645"/>
              <a:gd name="connsiteX120" fmla="*/ 1205403 w 1212546"/>
              <a:gd name="connsiteY120" fmla="*/ 1312069 h 1442645"/>
              <a:gd name="connsiteX121" fmla="*/ 1200640 w 1212546"/>
              <a:gd name="connsiteY121" fmla="*/ 1304925 h 1442645"/>
              <a:gd name="connsiteX122" fmla="*/ 1198259 w 1212546"/>
              <a:gd name="connsiteY122" fmla="*/ 1297782 h 1442645"/>
              <a:gd name="connsiteX123" fmla="*/ 1195878 w 1212546"/>
              <a:gd name="connsiteY123" fmla="*/ 1285875 h 1442645"/>
              <a:gd name="connsiteX124" fmla="*/ 1188734 w 1212546"/>
              <a:gd name="connsiteY124" fmla="*/ 1283494 h 1442645"/>
              <a:gd name="connsiteX125" fmla="*/ 1164921 w 1212546"/>
              <a:gd name="connsiteY125" fmla="*/ 1293019 h 1442645"/>
              <a:gd name="connsiteX126" fmla="*/ 1162540 w 1212546"/>
              <a:gd name="connsiteY126" fmla="*/ 1302544 h 1442645"/>
              <a:gd name="connsiteX127" fmla="*/ 1150634 w 1212546"/>
              <a:gd name="connsiteY127" fmla="*/ 1297782 h 1442645"/>
              <a:gd name="connsiteX128" fmla="*/ 1145871 w 1212546"/>
              <a:gd name="connsiteY128" fmla="*/ 1283494 h 1442645"/>
              <a:gd name="connsiteX129" fmla="*/ 1136346 w 1212546"/>
              <a:gd name="connsiteY129" fmla="*/ 1269207 h 1442645"/>
              <a:gd name="connsiteX130" fmla="*/ 1131584 w 1212546"/>
              <a:gd name="connsiteY130" fmla="*/ 1262063 h 1442645"/>
              <a:gd name="connsiteX131" fmla="*/ 1124440 w 1212546"/>
              <a:gd name="connsiteY131" fmla="*/ 1259682 h 1442645"/>
              <a:gd name="connsiteX132" fmla="*/ 1112534 w 1212546"/>
              <a:gd name="connsiteY132" fmla="*/ 1257300 h 1442645"/>
              <a:gd name="connsiteX133" fmla="*/ 1074434 w 1212546"/>
              <a:gd name="connsiteY133" fmla="*/ 1252538 h 1442645"/>
              <a:gd name="connsiteX134" fmla="*/ 1057765 w 1212546"/>
              <a:gd name="connsiteY134" fmla="*/ 1247775 h 1442645"/>
              <a:gd name="connsiteX135" fmla="*/ 1043478 w 1212546"/>
              <a:gd name="connsiteY135" fmla="*/ 1243013 h 1442645"/>
              <a:gd name="connsiteX136" fmla="*/ 1031571 w 1212546"/>
              <a:gd name="connsiteY136" fmla="*/ 1240632 h 1442645"/>
              <a:gd name="connsiteX137" fmla="*/ 1017284 w 1212546"/>
              <a:gd name="connsiteY137" fmla="*/ 1235869 h 1442645"/>
              <a:gd name="connsiteX138" fmla="*/ 998234 w 1212546"/>
              <a:gd name="connsiteY138" fmla="*/ 1228725 h 1442645"/>
              <a:gd name="connsiteX139" fmla="*/ 1002996 w 1212546"/>
              <a:gd name="connsiteY139" fmla="*/ 1216819 h 1442645"/>
              <a:gd name="connsiteX140" fmla="*/ 1014903 w 1212546"/>
              <a:gd name="connsiteY140" fmla="*/ 1200150 h 1442645"/>
              <a:gd name="connsiteX141" fmla="*/ 1017284 w 1212546"/>
              <a:gd name="connsiteY141" fmla="*/ 1193007 h 1442645"/>
              <a:gd name="connsiteX142" fmla="*/ 1010140 w 1212546"/>
              <a:gd name="connsiteY142" fmla="*/ 1159669 h 1442645"/>
              <a:gd name="connsiteX143" fmla="*/ 1007759 w 1212546"/>
              <a:gd name="connsiteY143" fmla="*/ 1150144 h 1442645"/>
              <a:gd name="connsiteX144" fmla="*/ 1002996 w 1212546"/>
              <a:gd name="connsiteY144" fmla="*/ 1135857 h 1442645"/>
              <a:gd name="connsiteX145" fmla="*/ 1000615 w 1212546"/>
              <a:gd name="connsiteY145" fmla="*/ 1107282 h 1442645"/>
              <a:gd name="connsiteX146" fmla="*/ 995853 w 1212546"/>
              <a:gd name="connsiteY146" fmla="*/ 1083469 h 1442645"/>
              <a:gd name="connsiteX147" fmla="*/ 986328 w 1212546"/>
              <a:gd name="connsiteY147" fmla="*/ 1069182 h 1442645"/>
              <a:gd name="connsiteX148" fmla="*/ 983946 w 1212546"/>
              <a:gd name="connsiteY148" fmla="*/ 1062038 h 1442645"/>
              <a:gd name="connsiteX149" fmla="*/ 969659 w 1212546"/>
              <a:gd name="connsiteY149" fmla="*/ 1047750 h 1442645"/>
              <a:gd name="connsiteX150" fmla="*/ 967278 w 1212546"/>
              <a:gd name="connsiteY150" fmla="*/ 1040607 h 1442645"/>
              <a:gd name="connsiteX151" fmla="*/ 960134 w 1212546"/>
              <a:gd name="connsiteY151" fmla="*/ 1038225 h 1442645"/>
              <a:gd name="connsiteX152" fmla="*/ 957753 w 1212546"/>
              <a:gd name="connsiteY152" fmla="*/ 1023938 h 1442645"/>
              <a:gd name="connsiteX153" fmla="*/ 955371 w 1212546"/>
              <a:gd name="connsiteY153" fmla="*/ 1002507 h 1442645"/>
              <a:gd name="connsiteX154" fmla="*/ 952990 w 1212546"/>
              <a:gd name="connsiteY154" fmla="*/ 995363 h 1442645"/>
              <a:gd name="connsiteX155" fmla="*/ 943465 w 1212546"/>
              <a:gd name="connsiteY155" fmla="*/ 992982 h 1442645"/>
              <a:gd name="connsiteX156" fmla="*/ 936321 w 1212546"/>
              <a:gd name="connsiteY156" fmla="*/ 990600 h 1442645"/>
              <a:gd name="connsiteX157" fmla="*/ 924415 w 1212546"/>
              <a:gd name="connsiteY157" fmla="*/ 971550 h 1442645"/>
              <a:gd name="connsiteX158" fmla="*/ 912509 w 1212546"/>
              <a:gd name="connsiteY158" fmla="*/ 959644 h 1442645"/>
              <a:gd name="connsiteX159" fmla="*/ 907746 w 1212546"/>
              <a:gd name="connsiteY159" fmla="*/ 952500 h 1442645"/>
              <a:gd name="connsiteX160" fmla="*/ 907746 w 1212546"/>
              <a:gd name="connsiteY160" fmla="*/ 885825 h 1442645"/>
              <a:gd name="connsiteX161" fmla="*/ 910128 w 1212546"/>
              <a:gd name="connsiteY161" fmla="*/ 862013 h 1442645"/>
              <a:gd name="connsiteX162" fmla="*/ 914890 w 1212546"/>
              <a:gd name="connsiteY162" fmla="*/ 847725 h 1442645"/>
              <a:gd name="connsiteX163" fmla="*/ 929178 w 1212546"/>
              <a:gd name="connsiteY163" fmla="*/ 840582 h 1442645"/>
              <a:gd name="connsiteX164" fmla="*/ 936321 w 1212546"/>
              <a:gd name="connsiteY164" fmla="*/ 838200 h 1442645"/>
              <a:gd name="connsiteX165" fmla="*/ 950609 w 1212546"/>
              <a:gd name="connsiteY165" fmla="*/ 828675 h 1442645"/>
              <a:gd name="connsiteX166" fmla="*/ 952990 w 1212546"/>
              <a:gd name="connsiteY166" fmla="*/ 754857 h 1442645"/>
              <a:gd name="connsiteX167" fmla="*/ 950609 w 1212546"/>
              <a:gd name="connsiteY167" fmla="*/ 747713 h 1442645"/>
              <a:gd name="connsiteX168" fmla="*/ 945846 w 1212546"/>
              <a:gd name="connsiteY168" fmla="*/ 740569 h 1442645"/>
              <a:gd name="connsiteX169" fmla="*/ 924415 w 1212546"/>
              <a:gd name="connsiteY169" fmla="*/ 731044 h 1442645"/>
              <a:gd name="connsiteX170" fmla="*/ 917271 w 1212546"/>
              <a:gd name="connsiteY170" fmla="*/ 728663 h 1442645"/>
              <a:gd name="connsiteX171" fmla="*/ 910128 w 1212546"/>
              <a:gd name="connsiteY171" fmla="*/ 723900 h 1442645"/>
              <a:gd name="connsiteX172" fmla="*/ 895840 w 1212546"/>
              <a:gd name="connsiteY172" fmla="*/ 716757 h 1442645"/>
              <a:gd name="connsiteX173" fmla="*/ 883934 w 1212546"/>
              <a:gd name="connsiteY173" fmla="*/ 695325 h 1442645"/>
              <a:gd name="connsiteX174" fmla="*/ 886315 w 1212546"/>
              <a:gd name="connsiteY174" fmla="*/ 683419 h 1442645"/>
              <a:gd name="connsiteX175" fmla="*/ 905365 w 1212546"/>
              <a:gd name="connsiteY175" fmla="*/ 678657 h 1442645"/>
              <a:gd name="connsiteX176" fmla="*/ 912509 w 1212546"/>
              <a:gd name="connsiteY176" fmla="*/ 673894 h 1442645"/>
              <a:gd name="connsiteX177" fmla="*/ 919653 w 1212546"/>
              <a:gd name="connsiteY177" fmla="*/ 671513 h 1442645"/>
              <a:gd name="connsiteX178" fmla="*/ 933940 w 1212546"/>
              <a:gd name="connsiteY178" fmla="*/ 661988 h 1442645"/>
              <a:gd name="connsiteX179" fmla="*/ 941084 w 1212546"/>
              <a:gd name="connsiteY179" fmla="*/ 657225 h 1442645"/>
              <a:gd name="connsiteX180" fmla="*/ 957753 w 1212546"/>
              <a:gd name="connsiteY180" fmla="*/ 650082 h 1442645"/>
              <a:gd name="connsiteX181" fmla="*/ 964896 w 1212546"/>
              <a:gd name="connsiteY181" fmla="*/ 645319 h 1442645"/>
              <a:gd name="connsiteX182" fmla="*/ 991090 w 1212546"/>
              <a:gd name="connsiteY182" fmla="*/ 640557 h 1442645"/>
              <a:gd name="connsiteX183" fmla="*/ 1005378 w 1212546"/>
              <a:gd name="connsiteY183" fmla="*/ 633413 h 1442645"/>
              <a:gd name="connsiteX184" fmla="*/ 1012521 w 1212546"/>
              <a:gd name="connsiteY184" fmla="*/ 628650 h 1442645"/>
              <a:gd name="connsiteX185" fmla="*/ 1019665 w 1212546"/>
              <a:gd name="connsiteY185" fmla="*/ 626269 h 1442645"/>
              <a:gd name="connsiteX186" fmla="*/ 1038715 w 1212546"/>
              <a:gd name="connsiteY186" fmla="*/ 619125 h 1442645"/>
              <a:gd name="connsiteX187" fmla="*/ 1043478 w 1212546"/>
              <a:gd name="connsiteY187" fmla="*/ 611982 h 1442645"/>
              <a:gd name="connsiteX188" fmla="*/ 1050621 w 1212546"/>
              <a:gd name="connsiteY188" fmla="*/ 609600 h 1442645"/>
              <a:gd name="connsiteX189" fmla="*/ 1057765 w 1212546"/>
              <a:gd name="connsiteY189" fmla="*/ 604838 h 1442645"/>
              <a:gd name="connsiteX190" fmla="*/ 1069671 w 1212546"/>
              <a:gd name="connsiteY190" fmla="*/ 600075 h 1442645"/>
              <a:gd name="connsiteX191" fmla="*/ 1083959 w 1212546"/>
              <a:gd name="connsiteY191" fmla="*/ 592932 h 1442645"/>
              <a:gd name="connsiteX192" fmla="*/ 1093484 w 1212546"/>
              <a:gd name="connsiteY192" fmla="*/ 576263 h 1442645"/>
              <a:gd name="connsiteX193" fmla="*/ 1103009 w 1212546"/>
              <a:gd name="connsiteY193" fmla="*/ 559594 h 1442645"/>
              <a:gd name="connsiteX194" fmla="*/ 1107771 w 1212546"/>
              <a:gd name="connsiteY194" fmla="*/ 545307 h 1442645"/>
              <a:gd name="connsiteX195" fmla="*/ 1117296 w 1212546"/>
              <a:gd name="connsiteY195" fmla="*/ 531019 h 1442645"/>
              <a:gd name="connsiteX196" fmla="*/ 1119678 w 1212546"/>
              <a:gd name="connsiteY196" fmla="*/ 523875 h 1442645"/>
              <a:gd name="connsiteX197" fmla="*/ 1126821 w 1212546"/>
              <a:gd name="connsiteY197" fmla="*/ 521494 h 1442645"/>
              <a:gd name="connsiteX198" fmla="*/ 1131584 w 1212546"/>
              <a:gd name="connsiteY198" fmla="*/ 514350 h 1442645"/>
              <a:gd name="connsiteX199" fmla="*/ 1131584 w 1212546"/>
              <a:gd name="connsiteY199" fmla="*/ 478632 h 1442645"/>
              <a:gd name="connsiteX200" fmla="*/ 1124440 w 1212546"/>
              <a:gd name="connsiteY200" fmla="*/ 471488 h 1442645"/>
              <a:gd name="connsiteX201" fmla="*/ 1126821 w 1212546"/>
              <a:gd name="connsiteY201" fmla="*/ 464344 h 1442645"/>
              <a:gd name="connsiteX202" fmla="*/ 1136346 w 1212546"/>
              <a:gd name="connsiteY202" fmla="*/ 461963 h 1442645"/>
              <a:gd name="connsiteX203" fmla="*/ 1143490 w 1212546"/>
              <a:gd name="connsiteY203" fmla="*/ 459582 h 1442645"/>
              <a:gd name="connsiteX204" fmla="*/ 1138728 w 1212546"/>
              <a:gd name="connsiteY204" fmla="*/ 445294 h 1442645"/>
              <a:gd name="connsiteX205" fmla="*/ 1124440 w 1212546"/>
              <a:gd name="connsiteY205" fmla="*/ 440532 h 1442645"/>
              <a:gd name="connsiteX206" fmla="*/ 1110153 w 1212546"/>
              <a:gd name="connsiteY206" fmla="*/ 431007 h 1442645"/>
              <a:gd name="connsiteX207" fmla="*/ 1103009 w 1212546"/>
              <a:gd name="connsiteY207" fmla="*/ 426244 h 1442645"/>
              <a:gd name="connsiteX208" fmla="*/ 1105390 w 1212546"/>
              <a:gd name="connsiteY208" fmla="*/ 361950 h 1442645"/>
              <a:gd name="connsiteX209" fmla="*/ 1107771 w 1212546"/>
              <a:gd name="connsiteY209" fmla="*/ 350044 h 1442645"/>
              <a:gd name="connsiteX210" fmla="*/ 1114915 w 1212546"/>
              <a:gd name="connsiteY210" fmla="*/ 345282 h 1442645"/>
              <a:gd name="connsiteX211" fmla="*/ 1119678 w 1212546"/>
              <a:gd name="connsiteY211" fmla="*/ 338138 h 1442645"/>
              <a:gd name="connsiteX212" fmla="*/ 1112534 w 1212546"/>
              <a:gd name="connsiteY212" fmla="*/ 300038 h 1442645"/>
              <a:gd name="connsiteX213" fmla="*/ 1098246 w 1212546"/>
              <a:gd name="connsiteY213" fmla="*/ 278607 h 1442645"/>
              <a:gd name="connsiteX214" fmla="*/ 1093484 w 1212546"/>
              <a:gd name="connsiteY214" fmla="*/ 271463 h 1442645"/>
              <a:gd name="connsiteX215" fmla="*/ 1088721 w 1212546"/>
              <a:gd name="connsiteY215" fmla="*/ 257175 h 1442645"/>
              <a:gd name="connsiteX216" fmla="*/ 1083959 w 1212546"/>
              <a:gd name="connsiteY216" fmla="*/ 226219 h 1442645"/>
              <a:gd name="connsiteX217" fmla="*/ 1079196 w 1212546"/>
              <a:gd name="connsiteY217" fmla="*/ 207169 h 1442645"/>
              <a:gd name="connsiteX218" fmla="*/ 1074434 w 1212546"/>
              <a:gd name="connsiteY218" fmla="*/ 200025 h 1442645"/>
              <a:gd name="connsiteX219" fmla="*/ 1067290 w 1212546"/>
              <a:gd name="connsiteY219" fmla="*/ 185738 h 1442645"/>
              <a:gd name="connsiteX220" fmla="*/ 1060146 w 1212546"/>
              <a:gd name="connsiteY220" fmla="*/ 166688 h 1442645"/>
              <a:gd name="connsiteX221" fmla="*/ 1057765 w 1212546"/>
              <a:gd name="connsiteY221" fmla="*/ 159544 h 1442645"/>
              <a:gd name="connsiteX222" fmla="*/ 1045859 w 1212546"/>
              <a:gd name="connsiteY222" fmla="*/ 145257 h 1442645"/>
              <a:gd name="connsiteX223" fmla="*/ 1031571 w 1212546"/>
              <a:gd name="connsiteY223" fmla="*/ 140494 h 1442645"/>
              <a:gd name="connsiteX224" fmla="*/ 1024428 w 1212546"/>
              <a:gd name="connsiteY224" fmla="*/ 138113 h 1442645"/>
              <a:gd name="connsiteX225" fmla="*/ 1012521 w 1212546"/>
              <a:gd name="connsiteY225" fmla="*/ 123825 h 1442645"/>
              <a:gd name="connsiteX226" fmla="*/ 1010140 w 1212546"/>
              <a:gd name="connsiteY226" fmla="*/ 116682 h 1442645"/>
              <a:gd name="connsiteX227" fmla="*/ 995853 w 1212546"/>
              <a:gd name="connsiteY227" fmla="*/ 107157 h 1442645"/>
              <a:gd name="connsiteX228" fmla="*/ 986328 w 1212546"/>
              <a:gd name="connsiteY228" fmla="*/ 92869 h 1442645"/>
              <a:gd name="connsiteX229" fmla="*/ 981565 w 1212546"/>
              <a:gd name="connsiteY229" fmla="*/ 76200 h 1442645"/>
              <a:gd name="connsiteX230" fmla="*/ 979184 w 1212546"/>
              <a:gd name="connsiteY230" fmla="*/ 47625 h 1442645"/>
              <a:gd name="connsiteX231" fmla="*/ 969659 w 1212546"/>
              <a:gd name="connsiteY231" fmla="*/ 30957 h 1442645"/>
              <a:gd name="connsiteX232" fmla="*/ 948228 w 1212546"/>
              <a:gd name="connsiteY232" fmla="*/ 14288 h 1442645"/>
              <a:gd name="connsiteX233" fmla="*/ 938703 w 1212546"/>
              <a:gd name="connsiteY233" fmla="*/ 11907 h 1442645"/>
              <a:gd name="connsiteX234" fmla="*/ 922034 w 1212546"/>
              <a:gd name="connsiteY234" fmla="*/ 16669 h 1442645"/>
              <a:gd name="connsiteX235" fmla="*/ 910128 w 1212546"/>
              <a:gd name="connsiteY235" fmla="*/ 26194 h 1442645"/>
              <a:gd name="connsiteX236" fmla="*/ 902984 w 1212546"/>
              <a:gd name="connsiteY236" fmla="*/ 30957 h 1442645"/>
              <a:gd name="connsiteX237" fmla="*/ 881553 w 1212546"/>
              <a:gd name="connsiteY237" fmla="*/ 42863 h 1442645"/>
              <a:gd name="connsiteX238" fmla="*/ 874409 w 1212546"/>
              <a:gd name="connsiteY238" fmla="*/ 50007 h 1442645"/>
              <a:gd name="connsiteX239" fmla="*/ 862503 w 1212546"/>
              <a:gd name="connsiteY239" fmla="*/ 54769 h 1442645"/>
              <a:gd name="connsiteX240" fmla="*/ 848215 w 1212546"/>
              <a:gd name="connsiteY240" fmla="*/ 59532 h 1442645"/>
              <a:gd name="connsiteX241" fmla="*/ 841071 w 1212546"/>
              <a:gd name="connsiteY241" fmla="*/ 61913 h 1442645"/>
              <a:gd name="connsiteX242" fmla="*/ 829165 w 1212546"/>
              <a:gd name="connsiteY242" fmla="*/ 64294 h 1442645"/>
              <a:gd name="connsiteX243" fmla="*/ 822021 w 1212546"/>
              <a:gd name="connsiteY243" fmla="*/ 66675 h 1442645"/>
              <a:gd name="connsiteX244" fmla="*/ 812496 w 1212546"/>
              <a:gd name="connsiteY244" fmla="*/ 69057 h 1442645"/>
              <a:gd name="connsiteX245" fmla="*/ 791065 w 1212546"/>
              <a:gd name="connsiteY245" fmla="*/ 66675 h 1442645"/>
              <a:gd name="connsiteX246" fmla="*/ 776778 w 1212546"/>
              <a:gd name="connsiteY246" fmla="*/ 54769 h 1442645"/>
              <a:gd name="connsiteX247" fmla="*/ 769634 w 1212546"/>
              <a:gd name="connsiteY247" fmla="*/ 45244 h 1442645"/>
              <a:gd name="connsiteX248" fmla="*/ 760109 w 1212546"/>
              <a:gd name="connsiteY248" fmla="*/ 30957 h 1442645"/>
              <a:gd name="connsiteX249" fmla="*/ 752965 w 1212546"/>
              <a:gd name="connsiteY249" fmla="*/ 23813 h 1442645"/>
              <a:gd name="connsiteX250" fmla="*/ 743440 w 1212546"/>
              <a:gd name="connsiteY250" fmla="*/ 9525 h 1442645"/>
              <a:gd name="connsiteX251" fmla="*/ 738678 w 1212546"/>
              <a:gd name="connsiteY251" fmla="*/ 2382 h 1442645"/>
              <a:gd name="connsiteX252" fmla="*/ 731534 w 1212546"/>
              <a:gd name="connsiteY252" fmla="*/ 0 h 1442645"/>
              <a:gd name="connsiteX253" fmla="*/ 714865 w 1212546"/>
              <a:gd name="connsiteY253" fmla="*/ 2382 h 1442645"/>
              <a:gd name="connsiteX254" fmla="*/ 707721 w 1212546"/>
              <a:gd name="connsiteY254" fmla="*/ 4763 h 1442645"/>
              <a:gd name="connsiteX255" fmla="*/ 702959 w 1212546"/>
              <a:gd name="connsiteY255" fmla="*/ 19050 h 1442645"/>
              <a:gd name="connsiteX256" fmla="*/ 700578 w 1212546"/>
              <a:gd name="connsiteY256" fmla="*/ 26194 h 1442645"/>
              <a:gd name="connsiteX257" fmla="*/ 693434 w 1212546"/>
              <a:gd name="connsiteY257" fmla="*/ 40482 h 1442645"/>
              <a:gd name="connsiteX258" fmla="*/ 679146 w 1212546"/>
              <a:gd name="connsiteY258" fmla="*/ 47625 h 1442645"/>
              <a:gd name="connsiteX259" fmla="*/ 672003 w 1212546"/>
              <a:gd name="connsiteY259" fmla="*/ 54769 h 1442645"/>
              <a:gd name="connsiteX260" fmla="*/ 664859 w 1212546"/>
              <a:gd name="connsiteY260" fmla="*/ 133350 h 1442645"/>
              <a:gd name="connsiteX261" fmla="*/ 662478 w 1212546"/>
              <a:gd name="connsiteY261" fmla="*/ 142875 h 1442645"/>
              <a:gd name="connsiteX262" fmla="*/ 657715 w 1212546"/>
              <a:gd name="connsiteY262" fmla="*/ 171450 h 1442645"/>
              <a:gd name="connsiteX263" fmla="*/ 664859 w 1212546"/>
              <a:gd name="connsiteY263" fmla="*/ 176213 h 1442645"/>
              <a:gd name="connsiteX264" fmla="*/ 664859 w 1212546"/>
              <a:gd name="connsiteY264" fmla="*/ 202407 h 1442645"/>
              <a:gd name="connsiteX265" fmla="*/ 655334 w 1212546"/>
              <a:gd name="connsiteY265" fmla="*/ 209550 h 1442645"/>
              <a:gd name="connsiteX266" fmla="*/ 636284 w 1212546"/>
              <a:gd name="connsiteY266" fmla="*/ 216694 h 1442645"/>
              <a:gd name="connsiteX267" fmla="*/ 626759 w 1212546"/>
              <a:gd name="connsiteY267" fmla="*/ 223838 h 1442645"/>
              <a:gd name="connsiteX268" fmla="*/ 614853 w 1212546"/>
              <a:gd name="connsiteY268" fmla="*/ 226219 h 1442645"/>
              <a:gd name="connsiteX269" fmla="*/ 586278 w 1212546"/>
              <a:gd name="connsiteY269" fmla="*/ 230982 h 1442645"/>
              <a:gd name="connsiteX270" fmla="*/ 574371 w 1212546"/>
              <a:gd name="connsiteY270" fmla="*/ 235744 h 1442645"/>
              <a:gd name="connsiteX271" fmla="*/ 541034 w 1212546"/>
              <a:gd name="connsiteY271" fmla="*/ 240507 h 1442645"/>
              <a:gd name="connsiteX272" fmla="*/ 543415 w 1212546"/>
              <a:gd name="connsiteY272" fmla="*/ 269082 h 1442645"/>
              <a:gd name="connsiteX273" fmla="*/ 533890 w 1212546"/>
              <a:gd name="connsiteY273" fmla="*/ 273844 h 1442645"/>
              <a:gd name="connsiteX274" fmla="*/ 500553 w 1212546"/>
              <a:gd name="connsiteY274" fmla="*/ 278607 h 1442645"/>
              <a:gd name="connsiteX275" fmla="*/ 488646 w 1212546"/>
              <a:gd name="connsiteY275" fmla="*/ 285750 h 1442645"/>
              <a:gd name="connsiteX276" fmla="*/ 460071 w 1212546"/>
              <a:gd name="connsiteY276" fmla="*/ 290513 h 1442645"/>
              <a:gd name="connsiteX277" fmla="*/ 433878 w 1212546"/>
              <a:gd name="connsiteY277" fmla="*/ 295275 h 1442645"/>
              <a:gd name="connsiteX278" fmla="*/ 414828 w 1212546"/>
              <a:gd name="connsiteY278" fmla="*/ 300038 h 1442645"/>
              <a:gd name="connsiteX279" fmla="*/ 407684 w 1212546"/>
              <a:gd name="connsiteY279" fmla="*/ 316707 h 1442645"/>
              <a:gd name="connsiteX280" fmla="*/ 402921 w 1212546"/>
              <a:gd name="connsiteY280" fmla="*/ 323850 h 1442645"/>
              <a:gd name="connsiteX281" fmla="*/ 398159 w 1212546"/>
              <a:gd name="connsiteY281" fmla="*/ 333375 h 1442645"/>
              <a:gd name="connsiteX282" fmla="*/ 393396 w 1212546"/>
              <a:gd name="connsiteY282" fmla="*/ 347663 h 1442645"/>
              <a:gd name="connsiteX283" fmla="*/ 391015 w 1212546"/>
              <a:gd name="connsiteY283" fmla="*/ 357188 h 1442645"/>
              <a:gd name="connsiteX284" fmla="*/ 371965 w 1212546"/>
              <a:gd name="connsiteY284" fmla="*/ 364332 h 1442645"/>
              <a:gd name="connsiteX285" fmla="*/ 348153 w 1212546"/>
              <a:gd name="connsiteY285" fmla="*/ 378619 h 1442645"/>
              <a:gd name="connsiteX286" fmla="*/ 314815 w 1212546"/>
              <a:gd name="connsiteY286" fmla="*/ 388144 h 1442645"/>
              <a:gd name="connsiteX287" fmla="*/ 305290 w 1212546"/>
              <a:gd name="connsiteY287" fmla="*/ 392907 h 1442645"/>
              <a:gd name="connsiteX288" fmla="*/ 267190 w 1212546"/>
              <a:gd name="connsiteY288" fmla="*/ 392907 h 1442645"/>
              <a:gd name="connsiteX289" fmla="*/ 252903 w 1212546"/>
              <a:gd name="connsiteY289" fmla="*/ 385763 h 1442645"/>
              <a:gd name="connsiteX290" fmla="*/ 245759 w 1212546"/>
              <a:gd name="connsiteY290" fmla="*/ 383382 h 1442645"/>
              <a:gd name="connsiteX291" fmla="*/ 229090 w 1212546"/>
              <a:gd name="connsiteY291" fmla="*/ 385763 h 1442645"/>
              <a:gd name="connsiteX292" fmla="*/ 202896 w 1212546"/>
              <a:gd name="connsiteY292" fmla="*/ 402432 h 1442645"/>
              <a:gd name="connsiteX293" fmla="*/ 164796 w 1212546"/>
              <a:gd name="connsiteY293" fmla="*/ 400050 h 1442645"/>
              <a:gd name="connsiteX294" fmla="*/ 157653 w 1212546"/>
              <a:gd name="connsiteY294" fmla="*/ 397669 h 1442645"/>
              <a:gd name="connsiteX295" fmla="*/ 138603 w 1212546"/>
              <a:gd name="connsiteY295" fmla="*/ 400050 h 1442645"/>
              <a:gd name="connsiteX296" fmla="*/ 121934 w 1212546"/>
              <a:gd name="connsiteY296" fmla="*/ 409575 h 1442645"/>
              <a:gd name="connsiteX297" fmla="*/ 100503 w 1212546"/>
              <a:gd name="connsiteY297" fmla="*/ 426244 h 1442645"/>
              <a:gd name="connsiteX298" fmla="*/ 74309 w 1212546"/>
              <a:gd name="connsiteY298" fmla="*/ 433388 h 1442645"/>
              <a:gd name="connsiteX299" fmla="*/ 55259 w 1212546"/>
              <a:gd name="connsiteY299" fmla="*/ 440532 h 1442645"/>
              <a:gd name="connsiteX300" fmla="*/ 48115 w 1212546"/>
              <a:gd name="connsiteY300" fmla="*/ 447675 h 1442645"/>
              <a:gd name="connsiteX301" fmla="*/ 40971 w 1212546"/>
              <a:gd name="connsiteY301" fmla="*/ 450057 h 1442645"/>
              <a:gd name="connsiteX302" fmla="*/ 31446 w 1212546"/>
              <a:gd name="connsiteY302" fmla="*/ 454819 h 1442645"/>
              <a:gd name="connsiteX303" fmla="*/ 24303 w 1212546"/>
              <a:gd name="connsiteY303" fmla="*/ 464344 h 1442645"/>
              <a:gd name="connsiteX304" fmla="*/ 19540 w 1212546"/>
              <a:gd name="connsiteY304" fmla="*/ 481013 h 1442645"/>
              <a:gd name="connsiteX305" fmla="*/ 14778 w 1212546"/>
              <a:gd name="connsiteY305" fmla="*/ 495300 h 1442645"/>
              <a:gd name="connsiteX306" fmla="*/ 12396 w 1212546"/>
              <a:gd name="connsiteY306" fmla="*/ 502444 h 1442645"/>
              <a:gd name="connsiteX307" fmla="*/ 10015 w 1212546"/>
              <a:gd name="connsiteY307" fmla="*/ 509588 h 1442645"/>
              <a:gd name="connsiteX308" fmla="*/ 10015 w 1212546"/>
              <a:gd name="connsiteY308" fmla="*/ 552450 h 1442645"/>
              <a:gd name="connsiteX309" fmla="*/ 24303 w 1212546"/>
              <a:gd name="connsiteY309" fmla="*/ 547688 h 1442645"/>
              <a:gd name="connsiteX310" fmla="*/ 36209 w 1212546"/>
              <a:gd name="connsiteY310" fmla="*/ 545307 h 1442645"/>
              <a:gd name="connsiteX311" fmla="*/ 40971 w 1212546"/>
              <a:gd name="connsiteY311" fmla="*/ 552450 h 1442645"/>
              <a:gd name="connsiteX312" fmla="*/ 36209 w 1212546"/>
              <a:gd name="connsiteY312" fmla="*/ 561975 h 1442645"/>
              <a:gd name="connsiteX313" fmla="*/ 31446 w 1212546"/>
              <a:gd name="connsiteY313" fmla="*/ 578644 h 1442645"/>
              <a:gd name="connsiteX314" fmla="*/ 29065 w 1212546"/>
              <a:gd name="connsiteY314" fmla="*/ 585788 h 1442645"/>
              <a:gd name="connsiteX315" fmla="*/ 19540 w 1212546"/>
              <a:gd name="connsiteY315" fmla="*/ 600075 h 1442645"/>
              <a:gd name="connsiteX316" fmla="*/ 17159 w 1212546"/>
              <a:gd name="connsiteY316" fmla="*/ 628650 h 1442645"/>
              <a:gd name="connsiteX317" fmla="*/ 12396 w 1212546"/>
              <a:gd name="connsiteY317" fmla="*/ 635794 h 1442645"/>
              <a:gd name="connsiteX318" fmla="*/ 10015 w 1212546"/>
              <a:gd name="connsiteY318" fmla="*/ 645319 h 1442645"/>
              <a:gd name="connsiteX319" fmla="*/ 7634 w 1212546"/>
              <a:gd name="connsiteY319" fmla="*/ 652463 h 1442645"/>
              <a:gd name="connsiteX320" fmla="*/ 5253 w 1212546"/>
              <a:gd name="connsiteY320" fmla="*/ 666750 h 1442645"/>
              <a:gd name="connsiteX321" fmla="*/ 490 w 1212546"/>
              <a:gd name="connsiteY321" fmla="*/ 681038 h 1442645"/>
              <a:gd name="connsiteX322" fmla="*/ 2871 w 1212546"/>
              <a:gd name="connsiteY322" fmla="*/ 721519 h 1442645"/>
              <a:gd name="connsiteX323" fmla="*/ 17159 w 1212546"/>
              <a:gd name="connsiteY323" fmla="*/ 742950 h 1442645"/>
              <a:gd name="connsiteX324" fmla="*/ 21921 w 1212546"/>
              <a:gd name="connsiteY324" fmla="*/ 750094 h 1442645"/>
              <a:gd name="connsiteX325" fmla="*/ 24303 w 1212546"/>
              <a:gd name="connsiteY325" fmla="*/ 769144 h 1442645"/>
              <a:gd name="connsiteX326" fmla="*/ 26684 w 1212546"/>
              <a:gd name="connsiteY326" fmla="*/ 800100 h 1442645"/>
              <a:gd name="connsiteX327" fmla="*/ 31446 w 1212546"/>
              <a:gd name="connsiteY327" fmla="*/ 816769 h 1442645"/>
              <a:gd name="connsiteX328" fmla="*/ 36209 w 1212546"/>
              <a:gd name="connsiteY328" fmla="*/ 838200 h 1442645"/>
              <a:gd name="connsiteX329" fmla="*/ 38590 w 1212546"/>
              <a:gd name="connsiteY329" fmla="*/ 871538 h 1442645"/>
              <a:gd name="connsiteX330" fmla="*/ 26684 w 1212546"/>
              <a:gd name="connsiteY330" fmla="*/ 928688 h 144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212546" h="1442645">
                <a:moveTo>
                  <a:pt x="26684" y="928688"/>
                </a:moveTo>
                <a:cubicBezTo>
                  <a:pt x="37797" y="937816"/>
                  <a:pt x="79084" y="927445"/>
                  <a:pt x="105265" y="926307"/>
                </a:cubicBezTo>
                <a:cubicBezTo>
                  <a:pt x="134860" y="925020"/>
                  <a:pt x="127340" y="926885"/>
                  <a:pt x="143365" y="921544"/>
                </a:cubicBezTo>
                <a:cubicBezTo>
                  <a:pt x="151303" y="922338"/>
                  <a:pt x="159681" y="921199"/>
                  <a:pt x="167178" y="923925"/>
                </a:cubicBezTo>
                <a:cubicBezTo>
                  <a:pt x="169537" y="924783"/>
                  <a:pt x="167049" y="931069"/>
                  <a:pt x="169559" y="931069"/>
                </a:cubicBezTo>
                <a:cubicBezTo>
                  <a:pt x="172421" y="931069"/>
                  <a:pt x="172734" y="926306"/>
                  <a:pt x="174321" y="923925"/>
                </a:cubicBezTo>
                <a:cubicBezTo>
                  <a:pt x="173527" y="921544"/>
                  <a:pt x="171940" y="919292"/>
                  <a:pt x="171940" y="916782"/>
                </a:cubicBezTo>
                <a:cubicBezTo>
                  <a:pt x="171940" y="913509"/>
                  <a:pt x="173679" y="910466"/>
                  <a:pt x="174321" y="907257"/>
                </a:cubicBezTo>
                <a:cubicBezTo>
                  <a:pt x="175268" y="902522"/>
                  <a:pt x="175909" y="897732"/>
                  <a:pt x="176703" y="892969"/>
                </a:cubicBezTo>
                <a:cubicBezTo>
                  <a:pt x="190365" y="897523"/>
                  <a:pt x="177611" y="892089"/>
                  <a:pt x="190990" y="902494"/>
                </a:cubicBezTo>
                <a:cubicBezTo>
                  <a:pt x="203272" y="912046"/>
                  <a:pt x="201643" y="910807"/>
                  <a:pt x="212421" y="914400"/>
                </a:cubicBezTo>
                <a:cubicBezTo>
                  <a:pt x="232895" y="928050"/>
                  <a:pt x="206991" y="911685"/>
                  <a:pt x="226709" y="921544"/>
                </a:cubicBezTo>
                <a:cubicBezTo>
                  <a:pt x="229269" y="922824"/>
                  <a:pt x="231293" y="925027"/>
                  <a:pt x="233853" y="926307"/>
                </a:cubicBezTo>
                <a:cubicBezTo>
                  <a:pt x="236098" y="927429"/>
                  <a:pt x="238751" y="927566"/>
                  <a:pt x="240996" y="928688"/>
                </a:cubicBezTo>
                <a:cubicBezTo>
                  <a:pt x="257442" y="936910"/>
                  <a:pt x="237840" y="930874"/>
                  <a:pt x="257665" y="935832"/>
                </a:cubicBezTo>
                <a:cubicBezTo>
                  <a:pt x="270365" y="935038"/>
                  <a:pt x="283092" y="934602"/>
                  <a:pt x="295765" y="933450"/>
                </a:cubicBezTo>
                <a:cubicBezTo>
                  <a:pt x="304942" y="932616"/>
                  <a:pt x="311021" y="930827"/>
                  <a:pt x="319578" y="928688"/>
                </a:cubicBezTo>
                <a:cubicBezTo>
                  <a:pt x="323970" y="922099"/>
                  <a:pt x="324981" y="921940"/>
                  <a:pt x="326721" y="914400"/>
                </a:cubicBezTo>
                <a:cubicBezTo>
                  <a:pt x="328541" y="906513"/>
                  <a:pt x="331484" y="890588"/>
                  <a:pt x="331484" y="890588"/>
                </a:cubicBezTo>
                <a:cubicBezTo>
                  <a:pt x="332278" y="881857"/>
                  <a:pt x="332341" y="873028"/>
                  <a:pt x="333865" y="864394"/>
                </a:cubicBezTo>
                <a:cubicBezTo>
                  <a:pt x="335679" y="854113"/>
                  <a:pt x="338041" y="850452"/>
                  <a:pt x="343390" y="842963"/>
                </a:cubicBezTo>
                <a:cubicBezTo>
                  <a:pt x="349494" y="834417"/>
                  <a:pt x="353684" y="827625"/>
                  <a:pt x="364821" y="823913"/>
                </a:cubicBezTo>
                <a:cubicBezTo>
                  <a:pt x="375805" y="820252"/>
                  <a:pt x="369504" y="822024"/>
                  <a:pt x="383871" y="819150"/>
                </a:cubicBezTo>
                <a:cubicBezTo>
                  <a:pt x="398159" y="819944"/>
                  <a:pt x="412895" y="817890"/>
                  <a:pt x="426734" y="821532"/>
                </a:cubicBezTo>
                <a:cubicBezTo>
                  <a:pt x="429899" y="822365"/>
                  <a:pt x="427071" y="828501"/>
                  <a:pt x="429115" y="831057"/>
                </a:cubicBezTo>
                <a:cubicBezTo>
                  <a:pt x="430683" y="833017"/>
                  <a:pt x="433878" y="832644"/>
                  <a:pt x="436259" y="833438"/>
                </a:cubicBezTo>
                <a:cubicBezTo>
                  <a:pt x="450546" y="832644"/>
                  <a:pt x="464870" y="832353"/>
                  <a:pt x="479121" y="831057"/>
                </a:cubicBezTo>
                <a:cubicBezTo>
                  <a:pt x="482380" y="830761"/>
                  <a:pt x="485804" y="830299"/>
                  <a:pt x="488646" y="828675"/>
                </a:cubicBezTo>
                <a:cubicBezTo>
                  <a:pt x="491570" y="827004"/>
                  <a:pt x="493409" y="823913"/>
                  <a:pt x="495790" y="821532"/>
                </a:cubicBezTo>
                <a:cubicBezTo>
                  <a:pt x="494996" y="812801"/>
                  <a:pt x="494649" y="804017"/>
                  <a:pt x="493409" y="795338"/>
                </a:cubicBezTo>
                <a:cubicBezTo>
                  <a:pt x="493054" y="792853"/>
                  <a:pt x="492420" y="790283"/>
                  <a:pt x="491028" y="788194"/>
                </a:cubicBezTo>
                <a:cubicBezTo>
                  <a:pt x="489160" y="785392"/>
                  <a:pt x="486686" y="782918"/>
                  <a:pt x="483884" y="781050"/>
                </a:cubicBezTo>
                <a:cubicBezTo>
                  <a:pt x="481795" y="779658"/>
                  <a:pt x="479121" y="779463"/>
                  <a:pt x="476740" y="778669"/>
                </a:cubicBezTo>
                <a:cubicBezTo>
                  <a:pt x="471184" y="762001"/>
                  <a:pt x="476740" y="765970"/>
                  <a:pt x="464834" y="762000"/>
                </a:cubicBezTo>
                <a:cubicBezTo>
                  <a:pt x="488407" y="754143"/>
                  <a:pt x="447383" y="767138"/>
                  <a:pt x="510078" y="757238"/>
                </a:cubicBezTo>
                <a:cubicBezTo>
                  <a:pt x="512905" y="756792"/>
                  <a:pt x="514661" y="753755"/>
                  <a:pt x="517221" y="752475"/>
                </a:cubicBezTo>
                <a:cubicBezTo>
                  <a:pt x="521025" y="750573"/>
                  <a:pt x="530332" y="748729"/>
                  <a:pt x="533890" y="747713"/>
                </a:cubicBezTo>
                <a:cubicBezTo>
                  <a:pt x="536304" y="747023"/>
                  <a:pt x="538653" y="746126"/>
                  <a:pt x="541034" y="745332"/>
                </a:cubicBezTo>
                <a:cubicBezTo>
                  <a:pt x="541884" y="748733"/>
                  <a:pt x="546596" y="768617"/>
                  <a:pt x="548178" y="769144"/>
                </a:cubicBezTo>
                <a:lnTo>
                  <a:pt x="555321" y="771525"/>
                </a:lnTo>
                <a:cubicBezTo>
                  <a:pt x="556909" y="774700"/>
                  <a:pt x="557574" y="778540"/>
                  <a:pt x="560084" y="781050"/>
                </a:cubicBezTo>
                <a:cubicBezTo>
                  <a:pt x="561859" y="782825"/>
                  <a:pt x="565453" y="781657"/>
                  <a:pt x="567228" y="783432"/>
                </a:cubicBezTo>
                <a:cubicBezTo>
                  <a:pt x="579929" y="796133"/>
                  <a:pt x="557701" y="786604"/>
                  <a:pt x="576753" y="792957"/>
                </a:cubicBezTo>
                <a:cubicBezTo>
                  <a:pt x="579928" y="797719"/>
                  <a:pt x="584468" y="801814"/>
                  <a:pt x="586278" y="807244"/>
                </a:cubicBezTo>
                <a:cubicBezTo>
                  <a:pt x="588214" y="813053"/>
                  <a:pt x="588806" y="816917"/>
                  <a:pt x="593421" y="821532"/>
                </a:cubicBezTo>
                <a:cubicBezTo>
                  <a:pt x="595445" y="823556"/>
                  <a:pt x="598184" y="824707"/>
                  <a:pt x="600565" y="826294"/>
                </a:cubicBezTo>
                <a:cubicBezTo>
                  <a:pt x="602153" y="828675"/>
                  <a:pt x="603174" y="831553"/>
                  <a:pt x="605328" y="833438"/>
                </a:cubicBezTo>
                <a:cubicBezTo>
                  <a:pt x="608490" y="836205"/>
                  <a:pt x="619980" y="844728"/>
                  <a:pt x="626759" y="845344"/>
                </a:cubicBezTo>
                <a:cubicBezTo>
                  <a:pt x="641799" y="846711"/>
                  <a:pt x="656922" y="846931"/>
                  <a:pt x="672003" y="847725"/>
                </a:cubicBezTo>
                <a:cubicBezTo>
                  <a:pt x="678811" y="849995"/>
                  <a:pt x="684240" y="849168"/>
                  <a:pt x="676765" y="859632"/>
                </a:cubicBezTo>
                <a:cubicBezTo>
                  <a:pt x="674458" y="862861"/>
                  <a:pt x="670790" y="865000"/>
                  <a:pt x="667240" y="866775"/>
                </a:cubicBezTo>
                <a:cubicBezTo>
                  <a:pt x="662750" y="869020"/>
                  <a:pt x="652953" y="871538"/>
                  <a:pt x="652953" y="871538"/>
                </a:cubicBezTo>
                <a:cubicBezTo>
                  <a:pt x="652159" y="876300"/>
                  <a:pt x="650038" y="881026"/>
                  <a:pt x="650571" y="885825"/>
                </a:cubicBezTo>
                <a:cubicBezTo>
                  <a:pt x="650887" y="888670"/>
                  <a:pt x="652907" y="891452"/>
                  <a:pt x="655334" y="892969"/>
                </a:cubicBezTo>
                <a:cubicBezTo>
                  <a:pt x="659591" y="895630"/>
                  <a:pt x="665131" y="895487"/>
                  <a:pt x="669621" y="897732"/>
                </a:cubicBezTo>
                <a:cubicBezTo>
                  <a:pt x="690916" y="908380"/>
                  <a:pt x="681936" y="905012"/>
                  <a:pt x="695815" y="909638"/>
                </a:cubicBezTo>
                <a:cubicBezTo>
                  <a:pt x="707005" y="920828"/>
                  <a:pt x="701093" y="913982"/>
                  <a:pt x="712484" y="931069"/>
                </a:cubicBezTo>
                <a:lnTo>
                  <a:pt x="717246" y="938213"/>
                </a:lnTo>
                <a:cubicBezTo>
                  <a:pt x="718040" y="942182"/>
                  <a:pt x="717143" y="946924"/>
                  <a:pt x="719628" y="950119"/>
                </a:cubicBezTo>
                <a:cubicBezTo>
                  <a:pt x="723142" y="954637"/>
                  <a:pt x="733915" y="959644"/>
                  <a:pt x="733915" y="959644"/>
                </a:cubicBezTo>
                <a:lnTo>
                  <a:pt x="748203" y="981075"/>
                </a:lnTo>
                <a:cubicBezTo>
                  <a:pt x="749791" y="983456"/>
                  <a:pt x="752060" y="985504"/>
                  <a:pt x="752965" y="988219"/>
                </a:cubicBezTo>
                <a:lnTo>
                  <a:pt x="757728" y="1002507"/>
                </a:lnTo>
                <a:lnTo>
                  <a:pt x="762490" y="1016794"/>
                </a:lnTo>
                <a:lnTo>
                  <a:pt x="764871" y="1023938"/>
                </a:lnTo>
                <a:cubicBezTo>
                  <a:pt x="768536" y="1060577"/>
                  <a:pt x="764926" y="1036085"/>
                  <a:pt x="769634" y="1057275"/>
                </a:cubicBezTo>
                <a:cubicBezTo>
                  <a:pt x="770512" y="1061226"/>
                  <a:pt x="769530" y="1065987"/>
                  <a:pt x="772015" y="1069182"/>
                </a:cubicBezTo>
                <a:cubicBezTo>
                  <a:pt x="781570" y="1081467"/>
                  <a:pt x="783864" y="1076297"/>
                  <a:pt x="793446" y="1081088"/>
                </a:cubicBezTo>
                <a:cubicBezTo>
                  <a:pt x="796006" y="1082368"/>
                  <a:pt x="797975" y="1084688"/>
                  <a:pt x="800590" y="1085850"/>
                </a:cubicBezTo>
                <a:cubicBezTo>
                  <a:pt x="805178" y="1087889"/>
                  <a:pt x="814878" y="1090613"/>
                  <a:pt x="814878" y="1090613"/>
                </a:cubicBezTo>
                <a:cubicBezTo>
                  <a:pt x="817259" y="1092200"/>
                  <a:pt x="822021" y="1092513"/>
                  <a:pt x="822021" y="1095375"/>
                </a:cubicBezTo>
                <a:cubicBezTo>
                  <a:pt x="822021" y="1097885"/>
                  <a:pt x="817299" y="1097097"/>
                  <a:pt x="814878" y="1097757"/>
                </a:cubicBezTo>
                <a:cubicBezTo>
                  <a:pt x="808563" y="1099479"/>
                  <a:pt x="795828" y="1102519"/>
                  <a:pt x="795828" y="1102519"/>
                </a:cubicBezTo>
                <a:cubicBezTo>
                  <a:pt x="793447" y="1104107"/>
                  <a:pt x="790708" y="1105258"/>
                  <a:pt x="788684" y="1107282"/>
                </a:cubicBezTo>
                <a:cubicBezTo>
                  <a:pt x="779737" y="1116228"/>
                  <a:pt x="787691" y="1114386"/>
                  <a:pt x="779159" y="1126332"/>
                </a:cubicBezTo>
                <a:cubicBezTo>
                  <a:pt x="777496" y="1128661"/>
                  <a:pt x="774396" y="1129507"/>
                  <a:pt x="772015" y="1131094"/>
                </a:cubicBezTo>
                <a:cubicBezTo>
                  <a:pt x="771221" y="1133475"/>
                  <a:pt x="770126" y="1135777"/>
                  <a:pt x="769634" y="1138238"/>
                </a:cubicBezTo>
                <a:cubicBezTo>
                  <a:pt x="768533" y="1143742"/>
                  <a:pt x="765892" y="1149462"/>
                  <a:pt x="767253" y="1154907"/>
                </a:cubicBezTo>
                <a:cubicBezTo>
                  <a:pt x="767862" y="1157342"/>
                  <a:pt x="771902" y="1157011"/>
                  <a:pt x="774396" y="1157288"/>
                </a:cubicBezTo>
                <a:cubicBezTo>
                  <a:pt x="786256" y="1158606"/>
                  <a:pt x="798209" y="1158875"/>
                  <a:pt x="810115" y="1159669"/>
                </a:cubicBezTo>
                <a:cubicBezTo>
                  <a:pt x="812496" y="1162844"/>
                  <a:pt x="815156" y="1165828"/>
                  <a:pt x="817259" y="1169194"/>
                </a:cubicBezTo>
                <a:cubicBezTo>
                  <a:pt x="819140" y="1172204"/>
                  <a:pt x="819749" y="1175992"/>
                  <a:pt x="822021" y="1178719"/>
                </a:cubicBezTo>
                <a:cubicBezTo>
                  <a:pt x="823853" y="1180918"/>
                  <a:pt x="826784" y="1181894"/>
                  <a:pt x="829165" y="1183482"/>
                </a:cubicBezTo>
                <a:cubicBezTo>
                  <a:pt x="840473" y="1217403"/>
                  <a:pt x="829118" y="1182123"/>
                  <a:pt x="836309" y="1207294"/>
                </a:cubicBezTo>
                <a:cubicBezTo>
                  <a:pt x="836999" y="1209708"/>
                  <a:pt x="836647" y="1212979"/>
                  <a:pt x="838690" y="1214438"/>
                </a:cubicBezTo>
                <a:cubicBezTo>
                  <a:pt x="842775" y="1217356"/>
                  <a:pt x="852978" y="1219200"/>
                  <a:pt x="852978" y="1219200"/>
                </a:cubicBezTo>
                <a:lnTo>
                  <a:pt x="838690" y="1233488"/>
                </a:lnTo>
                <a:cubicBezTo>
                  <a:pt x="836309" y="1235869"/>
                  <a:pt x="834240" y="1238612"/>
                  <a:pt x="831546" y="1240632"/>
                </a:cubicBezTo>
                <a:lnTo>
                  <a:pt x="822021" y="1247775"/>
                </a:lnTo>
                <a:cubicBezTo>
                  <a:pt x="822815" y="1266825"/>
                  <a:pt x="821609" y="1286064"/>
                  <a:pt x="824403" y="1304925"/>
                </a:cubicBezTo>
                <a:cubicBezTo>
                  <a:pt x="824896" y="1308256"/>
                  <a:pt x="828469" y="1310701"/>
                  <a:pt x="831546" y="1312069"/>
                </a:cubicBezTo>
                <a:cubicBezTo>
                  <a:pt x="835958" y="1314030"/>
                  <a:pt x="841071" y="1313656"/>
                  <a:pt x="845834" y="1314450"/>
                </a:cubicBezTo>
                <a:cubicBezTo>
                  <a:pt x="872353" y="1327711"/>
                  <a:pt x="838946" y="1311867"/>
                  <a:pt x="864884" y="1321594"/>
                </a:cubicBezTo>
                <a:cubicBezTo>
                  <a:pt x="871786" y="1324182"/>
                  <a:pt x="875634" y="1327173"/>
                  <a:pt x="881553" y="1331119"/>
                </a:cubicBezTo>
                <a:cubicBezTo>
                  <a:pt x="882347" y="1334294"/>
                  <a:pt x="883035" y="1337497"/>
                  <a:pt x="883934" y="1340644"/>
                </a:cubicBezTo>
                <a:cubicBezTo>
                  <a:pt x="884624" y="1343058"/>
                  <a:pt x="886315" y="1345278"/>
                  <a:pt x="886315" y="1347788"/>
                </a:cubicBezTo>
                <a:cubicBezTo>
                  <a:pt x="886315" y="1353832"/>
                  <a:pt x="884922" y="1364618"/>
                  <a:pt x="879171" y="1369219"/>
                </a:cubicBezTo>
                <a:cubicBezTo>
                  <a:pt x="877211" y="1370787"/>
                  <a:pt x="874409" y="1370806"/>
                  <a:pt x="872028" y="1371600"/>
                </a:cubicBezTo>
                <a:cubicBezTo>
                  <a:pt x="869647" y="1373981"/>
                  <a:pt x="866390" y="1375732"/>
                  <a:pt x="864884" y="1378744"/>
                </a:cubicBezTo>
                <a:cubicBezTo>
                  <a:pt x="863074" y="1382364"/>
                  <a:pt x="863381" y="1386699"/>
                  <a:pt x="862503" y="1390650"/>
                </a:cubicBezTo>
                <a:cubicBezTo>
                  <a:pt x="861793" y="1393845"/>
                  <a:pt x="860763" y="1396966"/>
                  <a:pt x="860121" y="1400175"/>
                </a:cubicBezTo>
                <a:cubicBezTo>
                  <a:pt x="855928" y="1421137"/>
                  <a:pt x="859994" y="1407700"/>
                  <a:pt x="855359" y="1421607"/>
                </a:cubicBezTo>
                <a:cubicBezTo>
                  <a:pt x="856153" y="1425576"/>
                  <a:pt x="855495" y="1430146"/>
                  <a:pt x="857740" y="1433513"/>
                </a:cubicBezTo>
                <a:cubicBezTo>
                  <a:pt x="859132" y="1435602"/>
                  <a:pt x="862374" y="1435894"/>
                  <a:pt x="864884" y="1435894"/>
                </a:cubicBezTo>
                <a:cubicBezTo>
                  <a:pt x="878401" y="1435894"/>
                  <a:pt x="891871" y="1434307"/>
                  <a:pt x="905365" y="1433513"/>
                </a:cubicBezTo>
                <a:lnTo>
                  <a:pt x="991090" y="1438275"/>
                </a:lnTo>
                <a:cubicBezTo>
                  <a:pt x="1024488" y="1440605"/>
                  <a:pt x="989869" y="1442645"/>
                  <a:pt x="1029190" y="1438275"/>
                </a:cubicBezTo>
                <a:cubicBezTo>
                  <a:pt x="1033675" y="1433791"/>
                  <a:pt x="1037512" y="1429020"/>
                  <a:pt x="1043478" y="1426369"/>
                </a:cubicBezTo>
                <a:cubicBezTo>
                  <a:pt x="1048065" y="1424330"/>
                  <a:pt x="1057765" y="1421607"/>
                  <a:pt x="1057765" y="1421607"/>
                </a:cubicBezTo>
                <a:cubicBezTo>
                  <a:pt x="1066496" y="1422401"/>
                  <a:pt x="1075529" y="1421579"/>
                  <a:pt x="1083959" y="1423988"/>
                </a:cubicBezTo>
                <a:cubicBezTo>
                  <a:pt x="1087197" y="1424913"/>
                  <a:pt x="1088159" y="1429497"/>
                  <a:pt x="1091103" y="1431132"/>
                </a:cubicBezTo>
                <a:cubicBezTo>
                  <a:pt x="1095491" y="1433570"/>
                  <a:pt x="1105390" y="1435894"/>
                  <a:pt x="1105390" y="1435894"/>
                </a:cubicBezTo>
                <a:cubicBezTo>
                  <a:pt x="1114915" y="1434307"/>
                  <a:pt x="1125581" y="1435923"/>
                  <a:pt x="1133965" y="1431132"/>
                </a:cubicBezTo>
                <a:cubicBezTo>
                  <a:pt x="1138324" y="1428641"/>
                  <a:pt x="1135178" y="1420394"/>
                  <a:pt x="1138728" y="1416844"/>
                </a:cubicBezTo>
                <a:cubicBezTo>
                  <a:pt x="1148893" y="1406677"/>
                  <a:pt x="1142744" y="1410950"/>
                  <a:pt x="1157778" y="1404938"/>
                </a:cubicBezTo>
                <a:cubicBezTo>
                  <a:pt x="1160915" y="1398662"/>
                  <a:pt x="1163000" y="1391982"/>
                  <a:pt x="1169684" y="1388269"/>
                </a:cubicBezTo>
                <a:cubicBezTo>
                  <a:pt x="1177768" y="1383778"/>
                  <a:pt x="1189392" y="1382603"/>
                  <a:pt x="1198259" y="1381125"/>
                </a:cubicBezTo>
                <a:cubicBezTo>
                  <a:pt x="1201434" y="1378744"/>
                  <a:pt x="1205583" y="1377284"/>
                  <a:pt x="1207784" y="1373982"/>
                </a:cubicBezTo>
                <a:cubicBezTo>
                  <a:pt x="1210569" y="1369805"/>
                  <a:pt x="1212546" y="1359694"/>
                  <a:pt x="1212546" y="1359694"/>
                </a:cubicBezTo>
                <a:cubicBezTo>
                  <a:pt x="1211752" y="1354138"/>
                  <a:pt x="1210861" y="1348594"/>
                  <a:pt x="1210165" y="1343025"/>
                </a:cubicBezTo>
                <a:cubicBezTo>
                  <a:pt x="1209603" y="1338529"/>
                  <a:pt x="1208534" y="1319375"/>
                  <a:pt x="1205403" y="1312069"/>
                </a:cubicBezTo>
                <a:cubicBezTo>
                  <a:pt x="1204276" y="1309438"/>
                  <a:pt x="1202228" y="1307306"/>
                  <a:pt x="1200640" y="1304925"/>
                </a:cubicBezTo>
                <a:cubicBezTo>
                  <a:pt x="1199846" y="1302544"/>
                  <a:pt x="1198868" y="1300217"/>
                  <a:pt x="1198259" y="1297782"/>
                </a:cubicBezTo>
                <a:cubicBezTo>
                  <a:pt x="1197277" y="1293855"/>
                  <a:pt x="1198123" y="1289243"/>
                  <a:pt x="1195878" y="1285875"/>
                </a:cubicBezTo>
                <a:cubicBezTo>
                  <a:pt x="1194486" y="1283786"/>
                  <a:pt x="1191115" y="1284288"/>
                  <a:pt x="1188734" y="1283494"/>
                </a:cubicBezTo>
                <a:cubicBezTo>
                  <a:pt x="1177374" y="1285117"/>
                  <a:pt x="1170848" y="1282647"/>
                  <a:pt x="1164921" y="1293019"/>
                </a:cubicBezTo>
                <a:cubicBezTo>
                  <a:pt x="1163297" y="1295861"/>
                  <a:pt x="1163334" y="1299369"/>
                  <a:pt x="1162540" y="1302544"/>
                </a:cubicBezTo>
                <a:cubicBezTo>
                  <a:pt x="1158571" y="1300957"/>
                  <a:pt x="1153449" y="1300999"/>
                  <a:pt x="1150634" y="1297782"/>
                </a:cubicBezTo>
                <a:cubicBezTo>
                  <a:pt x="1147328" y="1294004"/>
                  <a:pt x="1148656" y="1287671"/>
                  <a:pt x="1145871" y="1283494"/>
                </a:cubicBezTo>
                <a:lnTo>
                  <a:pt x="1136346" y="1269207"/>
                </a:lnTo>
                <a:cubicBezTo>
                  <a:pt x="1134759" y="1266826"/>
                  <a:pt x="1134299" y="1262968"/>
                  <a:pt x="1131584" y="1262063"/>
                </a:cubicBezTo>
                <a:cubicBezTo>
                  <a:pt x="1129203" y="1261269"/>
                  <a:pt x="1126875" y="1260291"/>
                  <a:pt x="1124440" y="1259682"/>
                </a:cubicBezTo>
                <a:cubicBezTo>
                  <a:pt x="1120514" y="1258700"/>
                  <a:pt x="1116516" y="1258024"/>
                  <a:pt x="1112534" y="1257300"/>
                </a:cubicBezTo>
                <a:cubicBezTo>
                  <a:pt x="1094490" y="1254019"/>
                  <a:pt x="1096256" y="1254720"/>
                  <a:pt x="1074434" y="1252538"/>
                </a:cubicBezTo>
                <a:cubicBezTo>
                  <a:pt x="1050416" y="1244533"/>
                  <a:pt x="1087677" y="1256749"/>
                  <a:pt x="1057765" y="1247775"/>
                </a:cubicBezTo>
                <a:cubicBezTo>
                  <a:pt x="1052957" y="1246332"/>
                  <a:pt x="1048400" y="1243997"/>
                  <a:pt x="1043478" y="1243013"/>
                </a:cubicBezTo>
                <a:cubicBezTo>
                  <a:pt x="1039509" y="1242219"/>
                  <a:pt x="1035476" y="1241697"/>
                  <a:pt x="1031571" y="1240632"/>
                </a:cubicBezTo>
                <a:cubicBezTo>
                  <a:pt x="1026728" y="1239311"/>
                  <a:pt x="1022046" y="1237457"/>
                  <a:pt x="1017284" y="1235869"/>
                </a:cubicBezTo>
                <a:cubicBezTo>
                  <a:pt x="1006074" y="1232132"/>
                  <a:pt x="1012488" y="1234427"/>
                  <a:pt x="998234" y="1228725"/>
                </a:cubicBezTo>
                <a:cubicBezTo>
                  <a:pt x="992789" y="1212391"/>
                  <a:pt x="996226" y="1230359"/>
                  <a:pt x="1002996" y="1216819"/>
                </a:cubicBezTo>
                <a:cubicBezTo>
                  <a:pt x="1012588" y="1197635"/>
                  <a:pt x="996172" y="1204834"/>
                  <a:pt x="1014903" y="1200150"/>
                </a:cubicBezTo>
                <a:cubicBezTo>
                  <a:pt x="1015697" y="1197769"/>
                  <a:pt x="1017284" y="1195517"/>
                  <a:pt x="1017284" y="1193007"/>
                </a:cubicBezTo>
                <a:cubicBezTo>
                  <a:pt x="1017284" y="1169633"/>
                  <a:pt x="1015876" y="1176877"/>
                  <a:pt x="1010140" y="1159669"/>
                </a:cubicBezTo>
                <a:cubicBezTo>
                  <a:pt x="1009105" y="1156564"/>
                  <a:pt x="1008699" y="1153279"/>
                  <a:pt x="1007759" y="1150144"/>
                </a:cubicBezTo>
                <a:cubicBezTo>
                  <a:pt x="1006316" y="1145336"/>
                  <a:pt x="1002996" y="1135857"/>
                  <a:pt x="1002996" y="1135857"/>
                </a:cubicBezTo>
                <a:cubicBezTo>
                  <a:pt x="1002202" y="1126332"/>
                  <a:pt x="1001615" y="1116788"/>
                  <a:pt x="1000615" y="1107282"/>
                </a:cubicBezTo>
                <a:cubicBezTo>
                  <a:pt x="1000216" y="1103489"/>
                  <a:pt x="998964" y="1089068"/>
                  <a:pt x="995853" y="1083469"/>
                </a:cubicBezTo>
                <a:cubicBezTo>
                  <a:pt x="993073" y="1078466"/>
                  <a:pt x="988138" y="1074612"/>
                  <a:pt x="986328" y="1069182"/>
                </a:cubicBezTo>
                <a:cubicBezTo>
                  <a:pt x="985534" y="1066801"/>
                  <a:pt x="985487" y="1064019"/>
                  <a:pt x="983946" y="1062038"/>
                </a:cubicBezTo>
                <a:cubicBezTo>
                  <a:pt x="979811" y="1056722"/>
                  <a:pt x="969659" y="1047750"/>
                  <a:pt x="969659" y="1047750"/>
                </a:cubicBezTo>
                <a:cubicBezTo>
                  <a:pt x="968865" y="1045369"/>
                  <a:pt x="969053" y="1042382"/>
                  <a:pt x="967278" y="1040607"/>
                </a:cubicBezTo>
                <a:cubicBezTo>
                  <a:pt x="965503" y="1038832"/>
                  <a:pt x="961379" y="1040404"/>
                  <a:pt x="960134" y="1038225"/>
                </a:cubicBezTo>
                <a:cubicBezTo>
                  <a:pt x="957739" y="1034033"/>
                  <a:pt x="958391" y="1028724"/>
                  <a:pt x="957753" y="1023938"/>
                </a:cubicBezTo>
                <a:cubicBezTo>
                  <a:pt x="956803" y="1016813"/>
                  <a:pt x="956553" y="1009597"/>
                  <a:pt x="955371" y="1002507"/>
                </a:cubicBezTo>
                <a:cubicBezTo>
                  <a:pt x="954958" y="1000031"/>
                  <a:pt x="954950" y="996931"/>
                  <a:pt x="952990" y="995363"/>
                </a:cubicBezTo>
                <a:cubicBezTo>
                  <a:pt x="950434" y="993319"/>
                  <a:pt x="946612" y="993881"/>
                  <a:pt x="943465" y="992982"/>
                </a:cubicBezTo>
                <a:cubicBezTo>
                  <a:pt x="941051" y="992292"/>
                  <a:pt x="938702" y="991394"/>
                  <a:pt x="936321" y="990600"/>
                </a:cubicBezTo>
                <a:cubicBezTo>
                  <a:pt x="930654" y="973598"/>
                  <a:pt x="935736" y="979098"/>
                  <a:pt x="924415" y="971550"/>
                </a:cubicBezTo>
                <a:cubicBezTo>
                  <a:pt x="911717" y="952504"/>
                  <a:pt x="928383" y="975518"/>
                  <a:pt x="912509" y="959644"/>
                </a:cubicBezTo>
                <a:cubicBezTo>
                  <a:pt x="910485" y="957620"/>
                  <a:pt x="909334" y="954881"/>
                  <a:pt x="907746" y="952500"/>
                </a:cubicBezTo>
                <a:cubicBezTo>
                  <a:pt x="899200" y="926861"/>
                  <a:pt x="904356" y="945139"/>
                  <a:pt x="907746" y="885825"/>
                </a:cubicBezTo>
                <a:cubicBezTo>
                  <a:pt x="908201" y="877861"/>
                  <a:pt x="908658" y="869853"/>
                  <a:pt x="910128" y="862013"/>
                </a:cubicBezTo>
                <a:cubicBezTo>
                  <a:pt x="911053" y="857079"/>
                  <a:pt x="910127" y="849312"/>
                  <a:pt x="914890" y="847725"/>
                </a:cubicBezTo>
                <a:cubicBezTo>
                  <a:pt x="932837" y="841744"/>
                  <a:pt x="910724" y="849809"/>
                  <a:pt x="929178" y="840582"/>
                </a:cubicBezTo>
                <a:cubicBezTo>
                  <a:pt x="931423" y="839459"/>
                  <a:pt x="934127" y="839419"/>
                  <a:pt x="936321" y="838200"/>
                </a:cubicBezTo>
                <a:cubicBezTo>
                  <a:pt x="941325" y="835420"/>
                  <a:pt x="950609" y="828675"/>
                  <a:pt x="950609" y="828675"/>
                </a:cubicBezTo>
                <a:cubicBezTo>
                  <a:pt x="967472" y="803380"/>
                  <a:pt x="957299" y="821653"/>
                  <a:pt x="952990" y="754857"/>
                </a:cubicBezTo>
                <a:cubicBezTo>
                  <a:pt x="952828" y="752352"/>
                  <a:pt x="951732" y="749958"/>
                  <a:pt x="950609" y="747713"/>
                </a:cubicBezTo>
                <a:cubicBezTo>
                  <a:pt x="949329" y="745153"/>
                  <a:pt x="947870" y="742593"/>
                  <a:pt x="945846" y="740569"/>
                </a:cubicBezTo>
                <a:cubicBezTo>
                  <a:pt x="940186" y="734909"/>
                  <a:pt x="931487" y="733401"/>
                  <a:pt x="924415" y="731044"/>
                </a:cubicBezTo>
                <a:lnTo>
                  <a:pt x="917271" y="728663"/>
                </a:lnTo>
                <a:cubicBezTo>
                  <a:pt x="914890" y="727075"/>
                  <a:pt x="912688" y="725180"/>
                  <a:pt x="910128" y="723900"/>
                </a:cubicBezTo>
                <a:cubicBezTo>
                  <a:pt x="890397" y="714034"/>
                  <a:pt x="916328" y="730413"/>
                  <a:pt x="895840" y="716757"/>
                </a:cubicBezTo>
                <a:cubicBezTo>
                  <a:pt x="884923" y="700380"/>
                  <a:pt x="888125" y="707899"/>
                  <a:pt x="883934" y="695325"/>
                </a:cubicBezTo>
                <a:cubicBezTo>
                  <a:pt x="884728" y="691356"/>
                  <a:pt x="883120" y="685904"/>
                  <a:pt x="886315" y="683419"/>
                </a:cubicBezTo>
                <a:cubicBezTo>
                  <a:pt x="891482" y="679401"/>
                  <a:pt x="905365" y="678657"/>
                  <a:pt x="905365" y="678657"/>
                </a:cubicBezTo>
                <a:cubicBezTo>
                  <a:pt x="907746" y="677069"/>
                  <a:pt x="909949" y="675174"/>
                  <a:pt x="912509" y="673894"/>
                </a:cubicBezTo>
                <a:cubicBezTo>
                  <a:pt x="914754" y="672771"/>
                  <a:pt x="917459" y="672732"/>
                  <a:pt x="919653" y="671513"/>
                </a:cubicBezTo>
                <a:cubicBezTo>
                  <a:pt x="924656" y="668733"/>
                  <a:pt x="929178" y="665163"/>
                  <a:pt x="933940" y="661988"/>
                </a:cubicBezTo>
                <a:cubicBezTo>
                  <a:pt x="936321" y="660400"/>
                  <a:pt x="938524" y="658505"/>
                  <a:pt x="941084" y="657225"/>
                </a:cubicBezTo>
                <a:cubicBezTo>
                  <a:pt x="952854" y="651341"/>
                  <a:pt x="947241" y="653585"/>
                  <a:pt x="957753" y="650082"/>
                </a:cubicBezTo>
                <a:cubicBezTo>
                  <a:pt x="960134" y="648494"/>
                  <a:pt x="962336" y="646599"/>
                  <a:pt x="964896" y="645319"/>
                </a:cubicBezTo>
                <a:cubicBezTo>
                  <a:pt x="972236" y="641649"/>
                  <a:pt x="984529" y="641377"/>
                  <a:pt x="991090" y="640557"/>
                </a:cubicBezTo>
                <a:cubicBezTo>
                  <a:pt x="1011569" y="626903"/>
                  <a:pt x="985655" y="643275"/>
                  <a:pt x="1005378" y="633413"/>
                </a:cubicBezTo>
                <a:cubicBezTo>
                  <a:pt x="1007938" y="632133"/>
                  <a:pt x="1009961" y="629930"/>
                  <a:pt x="1012521" y="628650"/>
                </a:cubicBezTo>
                <a:cubicBezTo>
                  <a:pt x="1014766" y="627527"/>
                  <a:pt x="1017315" y="627150"/>
                  <a:pt x="1019665" y="626269"/>
                </a:cubicBezTo>
                <a:cubicBezTo>
                  <a:pt x="1042473" y="617717"/>
                  <a:pt x="1022482" y="624537"/>
                  <a:pt x="1038715" y="619125"/>
                </a:cubicBezTo>
                <a:cubicBezTo>
                  <a:pt x="1040303" y="616744"/>
                  <a:pt x="1041243" y="613770"/>
                  <a:pt x="1043478" y="611982"/>
                </a:cubicBezTo>
                <a:cubicBezTo>
                  <a:pt x="1045438" y="610414"/>
                  <a:pt x="1048376" y="610723"/>
                  <a:pt x="1050621" y="609600"/>
                </a:cubicBezTo>
                <a:cubicBezTo>
                  <a:pt x="1053181" y="608320"/>
                  <a:pt x="1055205" y="606118"/>
                  <a:pt x="1057765" y="604838"/>
                </a:cubicBezTo>
                <a:cubicBezTo>
                  <a:pt x="1061588" y="602926"/>
                  <a:pt x="1065848" y="601987"/>
                  <a:pt x="1069671" y="600075"/>
                </a:cubicBezTo>
                <a:cubicBezTo>
                  <a:pt x="1088129" y="590846"/>
                  <a:pt x="1066009" y="598915"/>
                  <a:pt x="1083959" y="592932"/>
                </a:cubicBezTo>
                <a:cubicBezTo>
                  <a:pt x="1095561" y="575527"/>
                  <a:pt x="1081399" y="597412"/>
                  <a:pt x="1093484" y="576263"/>
                </a:cubicBezTo>
                <a:cubicBezTo>
                  <a:pt x="1099208" y="566246"/>
                  <a:pt x="1098215" y="571578"/>
                  <a:pt x="1103009" y="559594"/>
                </a:cubicBezTo>
                <a:cubicBezTo>
                  <a:pt x="1104873" y="554933"/>
                  <a:pt x="1104987" y="549484"/>
                  <a:pt x="1107771" y="545307"/>
                </a:cubicBezTo>
                <a:cubicBezTo>
                  <a:pt x="1110946" y="540544"/>
                  <a:pt x="1115485" y="536449"/>
                  <a:pt x="1117296" y="531019"/>
                </a:cubicBezTo>
                <a:cubicBezTo>
                  <a:pt x="1118090" y="528638"/>
                  <a:pt x="1117903" y="525650"/>
                  <a:pt x="1119678" y="523875"/>
                </a:cubicBezTo>
                <a:cubicBezTo>
                  <a:pt x="1121453" y="522100"/>
                  <a:pt x="1124440" y="522288"/>
                  <a:pt x="1126821" y="521494"/>
                </a:cubicBezTo>
                <a:cubicBezTo>
                  <a:pt x="1128409" y="519113"/>
                  <a:pt x="1130304" y="516910"/>
                  <a:pt x="1131584" y="514350"/>
                </a:cubicBezTo>
                <a:cubicBezTo>
                  <a:pt x="1136952" y="503615"/>
                  <a:pt x="1134310" y="488854"/>
                  <a:pt x="1131584" y="478632"/>
                </a:cubicBezTo>
                <a:cubicBezTo>
                  <a:pt x="1130716" y="475378"/>
                  <a:pt x="1126821" y="473869"/>
                  <a:pt x="1124440" y="471488"/>
                </a:cubicBezTo>
                <a:cubicBezTo>
                  <a:pt x="1125234" y="469107"/>
                  <a:pt x="1124861" y="465912"/>
                  <a:pt x="1126821" y="464344"/>
                </a:cubicBezTo>
                <a:cubicBezTo>
                  <a:pt x="1129377" y="462300"/>
                  <a:pt x="1133199" y="462862"/>
                  <a:pt x="1136346" y="461963"/>
                </a:cubicBezTo>
                <a:cubicBezTo>
                  <a:pt x="1138760" y="461273"/>
                  <a:pt x="1141109" y="460376"/>
                  <a:pt x="1143490" y="459582"/>
                </a:cubicBezTo>
                <a:cubicBezTo>
                  <a:pt x="1141903" y="454819"/>
                  <a:pt x="1142278" y="448844"/>
                  <a:pt x="1138728" y="445294"/>
                </a:cubicBezTo>
                <a:cubicBezTo>
                  <a:pt x="1135178" y="441744"/>
                  <a:pt x="1124440" y="440532"/>
                  <a:pt x="1124440" y="440532"/>
                </a:cubicBezTo>
                <a:lnTo>
                  <a:pt x="1110153" y="431007"/>
                </a:lnTo>
                <a:lnTo>
                  <a:pt x="1103009" y="426244"/>
                </a:lnTo>
                <a:cubicBezTo>
                  <a:pt x="1103803" y="404813"/>
                  <a:pt x="1104052" y="383354"/>
                  <a:pt x="1105390" y="361950"/>
                </a:cubicBezTo>
                <a:cubicBezTo>
                  <a:pt x="1105642" y="357911"/>
                  <a:pt x="1105763" y="353558"/>
                  <a:pt x="1107771" y="350044"/>
                </a:cubicBezTo>
                <a:cubicBezTo>
                  <a:pt x="1109191" y="347559"/>
                  <a:pt x="1112534" y="346869"/>
                  <a:pt x="1114915" y="345282"/>
                </a:cubicBezTo>
                <a:cubicBezTo>
                  <a:pt x="1116503" y="342901"/>
                  <a:pt x="1119459" y="340992"/>
                  <a:pt x="1119678" y="338138"/>
                </a:cubicBezTo>
                <a:cubicBezTo>
                  <a:pt x="1120169" y="331755"/>
                  <a:pt x="1117696" y="307782"/>
                  <a:pt x="1112534" y="300038"/>
                </a:cubicBezTo>
                <a:lnTo>
                  <a:pt x="1098246" y="278607"/>
                </a:lnTo>
                <a:cubicBezTo>
                  <a:pt x="1096658" y="276226"/>
                  <a:pt x="1094389" y="274178"/>
                  <a:pt x="1093484" y="271463"/>
                </a:cubicBezTo>
                <a:lnTo>
                  <a:pt x="1088721" y="257175"/>
                </a:lnTo>
                <a:cubicBezTo>
                  <a:pt x="1087134" y="246856"/>
                  <a:pt x="1085675" y="236517"/>
                  <a:pt x="1083959" y="226219"/>
                </a:cubicBezTo>
                <a:cubicBezTo>
                  <a:pt x="1083279" y="222137"/>
                  <a:pt x="1081498" y="211773"/>
                  <a:pt x="1079196" y="207169"/>
                </a:cubicBezTo>
                <a:cubicBezTo>
                  <a:pt x="1077916" y="204609"/>
                  <a:pt x="1075714" y="202585"/>
                  <a:pt x="1074434" y="200025"/>
                </a:cubicBezTo>
                <a:cubicBezTo>
                  <a:pt x="1064580" y="180316"/>
                  <a:pt x="1080935" y="206204"/>
                  <a:pt x="1067290" y="185738"/>
                </a:cubicBezTo>
                <a:cubicBezTo>
                  <a:pt x="1062900" y="168175"/>
                  <a:pt x="1067618" y="184123"/>
                  <a:pt x="1060146" y="166688"/>
                </a:cubicBezTo>
                <a:cubicBezTo>
                  <a:pt x="1059157" y="164381"/>
                  <a:pt x="1058887" y="161789"/>
                  <a:pt x="1057765" y="159544"/>
                </a:cubicBezTo>
                <a:cubicBezTo>
                  <a:pt x="1055826" y="155666"/>
                  <a:pt x="1049507" y="147284"/>
                  <a:pt x="1045859" y="145257"/>
                </a:cubicBezTo>
                <a:cubicBezTo>
                  <a:pt x="1041470" y="142819"/>
                  <a:pt x="1036334" y="142082"/>
                  <a:pt x="1031571" y="140494"/>
                </a:cubicBezTo>
                <a:lnTo>
                  <a:pt x="1024428" y="138113"/>
                </a:lnTo>
                <a:cubicBezTo>
                  <a:pt x="1019162" y="132847"/>
                  <a:pt x="1015836" y="130455"/>
                  <a:pt x="1012521" y="123825"/>
                </a:cubicBezTo>
                <a:cubicBezTo>
                  <a:pt x="1011399" y="121580"/>
                  <a:pt x="1011915" y="118457"/>
                  <a:pt x="1010140" y="116682"/>
                </a:cubicBezTo>
                <a:cubicBezTo>
                  <a:pt x="1006093" y="112635"/>
                  <a:pt x="995853" y="107157"/>
                  <a:pt x="995853" y="107157"/>
                </a:cubicBezTo>
                <a:cubicBezTo>
                  <a:pt x="992678" y="102394"/>
                  <a:pt x="987717" y="98422"/>
                  <a:pt x="986328" y="92869"/>
                </a:cubicBezTo>
                <a:cubicBezTo>
                  <a:pt x="983337" y="80909"/>
                  <a:pt x="984981" y="86449"/>
                  <a:pt x="981565" y="76200"/>
                </a:cubicBezTo>
                <a:cubicBezTo>
                  <a:pt x="980771" y="66675"/>
                  <a:pt x="980447" y="57099"/>
                  <a:pt x="979184" y="47625"/>
                </a:cubicBezTo>
                <a:cubicBezTo>
                  <a:pt x="978299" y="40989"/>
                  <a:pt x="973958" y="35734"/>
                  <a:pt x="969659" y="30957"/>
                </a:cubicBezTo>
                <a:cubicBezTo>
                  <a:pt x="957854" y="17841"/>
                  <a:pt x="960174" y="17701"/>
                  <a:pt x="948228" y="14288"/>
                </a:cubicBezTo>
                <a:cubicBezTo>
                  <a:pt x="945081" y="13389"/>
                  <a:pt x="941878" y="12701"/>
                  <a:pt x="938703" y="11907"/>
                </a:cubicBezTo>
                <a:cubicBezTo>
                  <a:pt x="938081" y="12062"/>
                  <a:pt x="923587" y="15427"/>
                  <a:pt x="922034" y="16669"/>
                </a:cubicBezTo>
                <a:cubicBezTo>
                  <a:pt x="906646" y="28979"/>
                  <a:pt x="928083" y="20209"/>
                  <a:pt x="910128" y="26194"/>
                </a:cubicBezTo>
                <a:cubicBezTo>
                  <a:pt x="907747" y="27782"/>
                  <a:pt x="905544" y="29677"/>
                  <a:pt x="902984" y="30957"/>
                </a:cubicBezTo>
                <a:cubicBezTo>
                  <a:pt x="891005" y="36947"/>
                  <a:pt x="896572" y="27844"/>
                  <a:pt x="881553" y="42863"/>
                </a:cubicBezTo>
                <a:cubicBezTo>
                  <a:pt x="879172" y="45244"/>
                  <a:pt x="877265" y="48222"/>
                  <a:pt x="874409" y="50007"/>
                </a:cubicBezTo>
                <a:cubicBezTo>
                  <a:pt x="870784" y="52272"/>
                  <a:pt x="866520" y="53308"/>
                  <a:pt x="862503" y="54769"/>
                </a:cubicBezTo>
                <a:cubicBezTo>
                  <a:pt x="857785" y="56485"/>
                  <a:pt x="852978" y="57944"/>
                  <a:pt x="848215" y="59532"/>
                </a:cubicBezTo>
                <a:cubicBezTo>
                  <a:pt x="845834" y="60326"/>
                  <a:pt x="843532" y="61421"/>
                  <a:pt x="841071" y="61913"/>
                </a:cubicBezTo>
                <a:cubicBezTo>
                  <a:pt x="837102" y="62707"/>
                  <a:pt x="833091" y="63312"/>
                  <a:pt x="829165" y="64294"/>
                </a:cubicBezTo>
                <a:cubicBezTo>
                  <a:pt x="826730" y="64903"/>
                  <a:pt x="824435" y="65985"/>
                  <a:pt x="822021" y="66675"/>
                </a:cubicBezTo>
                <a:cubicBezTo>
                  <a:pt x="818874" y="67574"/>
                  <a:pt x="815671" y="68263"/>
                  <a:pt x="812496" y="69057"/>
                </a:cubicBezTo>
                <a:cubicBezTo>
                  <a:pt x="805352" y="68263"/>
                  <a:pt x="798038" y="68418"/>
                  <a:pt x="791065" y="66675"/>
                </a:cubicBezTo>
                <a:cubicBezTo>
                  <a:pt x="787054" y="65672"/>
                  <a:pt x="778961" y="57316"/>
                  <a:pt x="776778" y="54769"/>
                </a:cubicBezTo>
                <a:cubicBezTo>
                  <a:pt x="774195" y="51756"/>
                  <a:pt x="771910" y="48495"/>
                  <a:pt x="769634" y="45244"/>
                </a:cubicBezTo>
                <a:cubicBezTo>
                  <a:pt x="766352" y="40555"/>
                  <a:pt x="764156" y="35004"/>
                  <a:pt x="760109" y="30957"/>
                </a:cubicBezTo>
                <a:cubicBezTo>
                  <a:pt x="757728" y="28576"/>
                  <a:pt x="755033" y="26471"/>
                  <a:pt x="752965" y="23813"/>
                </a:cubicBezTo>
                <a:cubicBezTo>
                  <a:pt x="749451" y="19295"/>
                  <a:pt x="746615" y="14288"/>
                  <a:pt x="743440" y="9525"/>
                </a:cubicBezTo>
                <a:cubicBezTo>
                  <a:pt x="741853" y="7144"/>
                  <a:pt x="741393" y="3287"/>
                  <a:pt x="738678" y="2382"/>
                </a:cubicBezTo>
                <a:lnTo>
                  <a:pt x="731534" y="0"/>
                </a:lnTo>
                <a:cubicBezTo>
                  <a:pt x="725978" y="794"/>
                  <a:pt x="720369" y="1281"/>
                  <a:pt x="714865" y="2382"/>
                </a:cubicBezTo>
                <a:cubicBezTo>
                  <a:pt x="712404" y="2874"/>
                  <a:pt x="709180" y="2720"/>
                  <a:pt x="707721" y="4763"/>
                </a:cubicBezTo>
                <a:cubicBezTo>
                  <a:pt x="704803" y="8848"/>
                  <a:pt x="704546" y="14288"/>
                  <a:pt x="702959" y="19050"/>
                </a:cubicBezTo>
                <a:lnTo>
                  <a:pt x="700578" y="26194"/>
                </a:lnTo>
                <a:cubicBezTo>
                  <a:pt x="698642" y="32002"/>
                  <a:pt x="698048" y="35868"/>
                  <a:pt x="693434" y="40482"/>
                </a:cubicBezTo>
                <a:cubicBezTo>
                  <a:pt x="688819" y="45097"/>
                  <a:pt x="684955" y="45689"/>
                  <a:pt x="679146" y="47625"/>
                </a:cubicBezTo>
                <a:cubicBezTo>
                  <a:pt x="676765" y="50006"/>
                  <a:pt x="672408" y="51426"/>
                  <a:pt x="672003" y="54769"/>
                </a:cubicBezTo>
                <a:cubicBezTo>
                  <a:pt x="661547" y="141036"/>
                  <a:pt x="683796" y="104945"/>
                  <a:pt x="664859" y="133350"/>
                </a:cubicBezTo>
                <a:cubicBezTo>
                  <a:pt x="664065" y="136525"/>
                  <a:pt x="663942" y="139948"/>
                  <a:pt x="662478" y="142875"/>
                </a:cubicBezTo>
                <a:cubicBezTo>
                  <a:pt x="655300" y="157231"/>
                  <a:pt x="648706" y="148926"/>
                  <a:pt x="657715" y="171450"/>
                </a:cubicBezTo>
                <a:cubicBezTo>
                  <a:pt x="658778" y="174107"/>
                  <a:pt x="662478" y="174625"/>
                  <a:pt x="664859" y="176213"/>
                </a:cubicBezTo>
                <a:cubicBezTo>
                  <a:pt x="667219" y="185655"/>
                  <a:pt x="670073" y="191979"/>
                  <a:pt x="664859" y="202407"/>
                </a:cubicBezTo>
                <a:cubicBezTo>
                  <a:pt x="663084" y="205957"/>
                  <a:pt x="658699" y="207447"/>
                  <a:pt x="655334" y="209550"/>
                </a:cubicBezTo>
                <a:cubicBezTo>
                  <a:pt x="647030" y="214740"/>
                  <a:pt x="645428" y="214408"/>
                  <a:pt x="636284" y="216694"/>
                </a:cubicBezTo>
                <a:cubicBezTo>
                  <a:pt x="633109" y="219075"/>
                  <a:pt x="630386" y="222226"/>
                  <a:pt x="626759" y="223838"/>
                </a:cubicBezTo>
                <a:cubicBezTo>
                  <a:pt x="623061" y="225482"/>
                  <a:pt x="618839" y="225516"/>
                  <a:pt x="614853" y="226219"/>
                </a:cubicBezTo>
                <a:lnTo>
                  <a:pt x="586278" y="230982"/>
                </a:lnTo>
                <a:cubicBezTo>
                  <a:pt x="582309" y="232569"/>
                  <a:pt x="578572" y="234956"/>
                  <a:pt x="574371" y="235744"/>
                </a:cubicBezTo>
                <a:cubicBezTo>
                  <a:pt x="526691" y="244683"/>
                  <a:pt x="561931" y="233539"/>
                  <a:pt x="541034" y="240507"/>
                </a:cubicBezTo>
                <a:cubicBezTo>
                  <a:pt x="544134" y="249807"/>
                  <a:pt x="549688" y="259044"/>
                  <a:pt x="543415" y="269082"/>
                </a:cubicBezTo>
                <a:cubicBezTo>
                  <a:pt x="541534" y="272092"/>
                  <a:pt x="537355" y="273074"/>
                  <a:pt x="533890" y="273844"/>
                </a:cubicBezTo>
                <a:cubicBezTo>
                  <a:pt x="522932" y="276279"/>
                  <a:pt x="500553" y="278607"/>
                  <a:pt x="500553" y="278607"/>
                </a:cubicBezTo>
                <a:cubicBezTo>
                  <a:pt x="496584" y="280988"/>
                  <a:pt x="492876" y="283870"/>
                  <a:pt x="488646" y="285750"/>
                </a:cubicBezTo>
                <a:cubicBezTo>
                  <a:pt x="482436" y="288510"/>
                  <a:pt x="463748" y="290023"/>
                  <a:pt x="460071" y="290513"/>
                </a:cubicBezTo>
                <a:cubicBezTo>
                  <a:pt x="434288" y="293950"/>
                  <a:pt x="452274" y="291187"/>
                  <a:pt x="433878" y="295275"/>
                </a:cubicBezTo>
                <a:cubicBezTo>
                  <a:pt x="416640" y="299106"/>
                  <a:pt x="427590" y="295784"/>
                  <a:pt x="414828" y="300038"/>
                </a:cubicBezTo>
                <a:cubicBezTo>
                  <a:pt x="402869" y="317976"/>
                  <a:pt x="416912" y="295176"/>
                  <a:pt x="407684" y="316707"/>
                </a:cubicBezTo>
                <a:cubicBezTo>
                  <a:pt x="406557" y="319337"/>
                  <a:pt x="404341" y="321365"/>
                  <a:pt x="402921" y="323850"/>
                </a:cubicBezTo>
                <a:cubicBezTo>
                  <a:pt x="401160" y="326932"/>
                  <a:pt x="399477" y="330079"/>
                  <a:pt x="398159" y="333375"/>
                </a:cubicBezTo>
                <a:cubicBezTo>
                  <a:pt x="396295" y="338036"/>
                  <a:pt x="394613" y="342793"/>
                  <a:pt x="393396" y="347663"/>
                </a:cubicBezTo>
                <a:cubicBezTo>
                  <a:pt x="392602" y="350838"/>
                  <a:pt x="392830" y="354465"/>
                  <a:pt x="391015" y="357188"/>
                </a:cubicBezTo>
                <a:cubicBezTo>
                  <a:pt x="387243" y="362847"/>
                  <a:pt x="377147" y="363295"/>
                  <a:pt x="371965" y="364332"/>
                </a:cubicBezTo>
                <a:cubicBezTo>
                  <a:pt x="364380" y="369389"/>
                  <a:pt x="356809" y="375290"/>
                  <a:pt x="348153" y="378619"/>
                </a:cubicBezTo>
                <a:cubicBezTo>
                  <a:pt x="329899" y="385639"/>
                  <a:pt x="330334" y="385041"/>
                  <a:pt x="314815" y="388144"/>
                </a:cubicBezTo>
                <a:cubicBezTo>
                  <a:pt x="311640" y="389732"/>
                  <a:pt x="308553" y="391509"/>
                  <a:pt x="305290" y="392907"/>
                </a:cubicBezTo>
                <a:cubicBezTo>
                  <a:pt x="291525" y="398806"/>
                  <a:pt x="287465" y="394466"/>
                  <a:pt x="267190" y="392907"/>
                </a:cubicBezTo>
                <a:cubicBezTo>
                  <a:pt x="249225" y="386917"/>
                  <a:pt x="271375" y="394999"/>
                  <a:pt x="252903" y="385763"/>
                </a:cubicBezTo>
                <a:cubicBezTo>
                  <a:pt x="250658" y="384641"/>
                  <a:pt x="248140" y="384176"/>
                  <a:pt x="245759" y="383382"/>
                </a:cubicBezTo>
                <a:cubicBezTo>
                  <a:pt x="240203" y="384176"/>
                  <a:pt x="233825" y="382750"/>
                  <a:pt x="229090" y="385763"/>
                </a:cubicBezTo>
                <a:cubicBezTo>
                  <a:pt x="194331" y="407881"/>
                  <a:pt x="246923" y="396141"/>
                  <a:pt x="202896" y="402432"/>
                </a:cubicBezTo>
                <a:cubicBezTo>
                  <a:pt x="190196" y="401638"/>
                  <a:pt x="177451" y="401382"/>
                  <a:pt x="164796" y="400050"/>
                </a:cubicBezTo>
                <a:cubicBezTo>
                  <a:pt x="162300" y="399787"/>
                  <a:pt x="160163" y="397669"/>
                  <a:pt x="157653" y="397669"/>
                </a:cubicBezTo>
                <a:cubicBezTo>
                  <a:pt x="151254" y="397669"/>
                  <a:pt x="144953" y="399256"/>
                  <a:pt x="138603" y="400050"/>
                </a:cubicBezTo>
                <a:cubicBezTo>
                  <a:pt x="132784" y="402960"/>
                  <a:pt x="126980" y="405370"/>
                  <a:pt x="121934" y="409575"/>
                </a:cubicBezTo>
                <a:cubicBezTo>
                  <a:pt x="115207" y="415181"/>
                  <a:pt x="110005" y="424344"/>
                  <a:pt x="100503" y="426244"/>
                </a:cubicBezTo>
                <a:cubicBezTo>
                  <a:pt x="91789" y="427987"/>
                  <a:pt x="82371" y="429358"/>
                  <a:pt x="74309" y="433388"/>
                </a:cubicBezTo>
                <a:cubicBezTo>
                  <a:pt x="61857" y="439614"/>
                  <a:pt x="68228" y="437289"/>
                  <a:pt x="55259" y="440532"/>
                </a:cubicBezTo>
                <a:cubicBezTo>
                  <a:pt x="52878" y="442913"/>
                  <a:pt x="50917" y="445807"/>
                  <a:pt x="48115" y="447675"/>
                </a:cubicBezTo>
                <a:cubicBezTo>
                  <a:pt x="46026" y="449067"/>
                  <a:pt x="43278" y="449068"/>
                  <a:pt x="40971" y="450057"/>
                </a:cubicBezTo>
                <a:cubicBezTo>
                  <a:pt x="37708" y="451455"/>
                  <a:pt x="34621" y="453232"/>
                  <a:pt x="31446" y="454819"/>
                </a:cubicBezTo>
                <a:cubicBezTo>
                  <a:pt x="29065" y="457994"/>
                  <a:pt x="26272" y="460898"/>
                  <a:pt x="24303" y="464344"/>
                </a:cubicBezTo>
                <a:cubicBezTo>
                  <a:pt x="22616" y="467297"/>
                  <a:pt x="20274" y="478565"/>
                  <a:pt x="19540" y="481013"/>
                </a:cubicBezTo>
                <a:cubicBezTo>
                  <a:pt x="18098" y="485821"/>
                  <a:pt x="16365" y="490538"/>
                  <a:pt x="14778" y="495300"/>
                </a:cubicBezTo>
                <a:lnTo>
                  <a:pt x="12396" y="502444"/>
                </a:lnTo>
                <a:lnTo>
                  <a:pt x="10015" y="509588"/>
                </a:lnTo>
                <a:cubicBezTo>
                  <a:pt x="8563" y="519754"/>
                  <a:pt x="3739" y="544381"/>
                  <a:pt x="10015" y="552450"/>
                </a:cubicBezTo>
                <a:cubicBezTo>
                  <a:pt x="13097" y="556413"/>
                  <a:pt x="19380" y="548672"/>
                  <a:pt x="24303" y="547688"/>
                </a:cubicBezTo>
                <a:lnTo>
                  <a:pt x="36209" y="545307"/>
                </a:lnTo>
                <a:cubicBezTo>
                  <a:pt x="37796" y="547688"/>
                  <a:pt x="40971" y="549588"/>
                  <a:pt x="40971" y="552450"/>
                </a:cubicBezTo>
                <a:cubicBezTo>
                  <a:pt x="40971" y="556000"/>
                  <a:pt x="37607" y="558712"/>
                  <a:pt x="36209" y="561975"/>
                </a:cubicBezTo>
                <a:cubicBezTo>
                  <a:pt x="33765" y="567679"/>
                  <a:pt x="33170" y="572610"/>
                  <a:pt x="31446" y="578644"/>
                </a:cubicBezTo>
                <a:cubicBezTo>
                  <a:pt x="30756" y="581058"/>
                  <a:pt x="30284" y="583594"/>
                  <a:pt x="29065" y="585788"/>
                </a:cubicBezTo>
                <a:cubicBezTo>
                  <a:pt x="26285" y="590791"/>
                  <a:pt x="19540" y="600075"/>
                  <a:pt x="19540" y="600075"/>
                </a:cubicBezTo>
                <a:cubicBezTo>
                  <a:pt x="18746" y="609600"/>
                  <a:pt x="19034" y="619278"/>
                  <a:pt x="17159" y="628650"/>
                </a:cubicBezTo>
                <a:cubicBezTo>
                  <a:pt x="16598" y="631456"/>
                  <a:pt x="13523" y="633163"/>
                  <a:pt x="12396" y="635794"/>
                </a:cubicBezTo>
                <a:cubicBezTo>
                  <a:pt x="11107" y="638802"/>
                  <a:pt x="10914" y="642172"/>
                  <a:pt x="10015" y="645319"/>
                </a:cubicBezTo>
                <a:cubicBezTo>
                  <a:pt x="9325" y="647733"/>
                  <a:pt x="8178" y="650013"/>
                  <a:pt x="7634" y="652463"/>
                </a:cubicBezTo>
                <a:cubicBezTo>
                  <a:pt x="6587" y="657176"/>
                  <a:pt x="6424" y="662066"/>
                  <a:pt x="5253" y="666750"/>
                </a:cubicBezTo>
                <a:cubicBezTo>
                  <a:pt x="4035" y="671620"/>
                  <a:pt x="490" y="681038"/>
                  <a:pt x="490" y="681038"/>
                </a:cubicBezTo>
                <a:cubicBezTo>
                  <a:pt x="1284" y="694532"/>
                  <a:pt x="0" y="708311"/>
                  <a:pt x="2871" y="721519"/>
                </a:cubicBezTo>
                <a:cubicBezTo>
                  <a:pt x="2873" y="721527"/>
                  <a:pt x="14775" y="739375"/>
                  <a:pt x="17159" y="742950"/>
                </a:cubicBezTo>
                <a:lnTo>
                  <a:pt x="21921" y="750094"/>
                </a:lnTo>
                <a:cubicBezTo>
                  <a:pt x="22715" y="756444"/>
                  <a:pt x="23696" y="762773"/>
                  <a:pt x="24303" y="769144"/>
                </a:cubicBezTo>
                <a:cubicBezTo>
                  <a:pt x="25284" y="779447"/>
                  <a:pt x="25475" y="789822"/>
                  <a:pt x="26684" y="800100"/>
                </a:cubicBezTo>
                <a:cubicBezTo>
                  <a:pt x="27980" y="811115"/>
                  <a:pt x="29330" y="807245"/>
                  <a:pt x="31446" y="816769"/>
                </a:cubicBezTo>
                <a:cubicBezTo>
                  <a:pt x="37033" y="841911"/>
                  <a:pt x="30849" y="822121"/>
                  <a:pt x="36209" y="838200"/>
                </a:cubicBezTo>
                <a:cubicBezTo>
                  <a:pt x="37003" y="849313"/>
                  <a:pt x="38590" y="860397"/>
                  <a:pt x="38590" y="871538"/>
                </a:cubicBezTo>
                <a:cubicBezTo>
                  <a:pt x="38590" y="913606"/>
                  <a:pt x="15572" y="919560"/>
                  <a:pt x="26684" y="928688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7" name="Полилиния 316"/>
          <p:cNvSpPr/>
          <p:nvPr/>
        </p:nvSpPr>
        <p:spPr>
          <a:xfrm>
            <a:off x="7425098" y="2644329"/>
            <a:ext cx="1212197" cy="1139392"/>
          </a:xfrm>
          <a:custGeom>
            <a:avLst/>
            <a:gdLst>
              <a:gd name="connsiteX0" fmla="*/ 248009 w 1108754"/>
              <a:gd name="connsiteY0" fmla="*/ 5821 h 1126237"/>
              <a:gd name="connsiteX1" fmla="*/ 317859 w 1108754"/>
              <a:gd name="connsiteY1" fmla="*/ 8996 h 1126237"/>
              <a:gd name="connsiteX2" fmla="*/ 336909 w 1108754"/>
              <a:gd name="connsiteY2" fmla="*/ 12171 h 1126237"/>
              <a:gd name="connsiteX3" fmla="*/ 355959 w 1108754"/>
              <a:gd name="connsiteY3" fmla="*/ 24871 h 1126237"/>
              <a:gd name="connsiteX4" fmla="*/ 381359 w 1108754"/>
              <a:gd name="connsiteY4" fmla="*/ 37571 h 1126237"/>
              <a:gd name="connsiteX5" fmla="*/ 403584 w 1108754"/>
              <a:gd name="connsiteY5" fmla="*/ 43921 h 1126237"/>
              <a:gd name="connsiteX6" fmla="*/ 425809 w 1108754"/>
              <a:gd name="connsiteY6" fmla="*/ 53446 h 1126237"/>
              <a:gd name="connsiteX7" fmla="*/ 435334 w 1108754"/>
              <a:gd name="connsiteY7" fmla="*/ 59796 h 1126237"/>
              <a:gd name="connsiteX8" fmla="*/ 454384 w 1108754"/>
              <a:gd name="connsiteY8" fmla="*/ 66146 h 1126237"/>
              <a:gd name="connsiteX9" fmla="*/ 463909 w 1108754"/>
              <a:gd name="connsiteY9" fmla="*/ 85196 h 1126237"/>
              <a:gd name="connsiteX10" fmla="*/ 473434 w 1108754"/>
              <a:gd name="connsiteY10" fmla="*/ 91546 h 1126237"/>
              <a:gd name="connsiteX11" fmla="*/ 505184 w 1108754"/>
              <a:gd name="connsiteY11" fmla="*/ 101071 h 1126237"/>
              <a:gd name="connsiteX12" fmla="*/ 514709 w 1108754"/>
              <a:gd name="connsiteY12" fmla="*/ 104246 h 1126237"/>
              <a:gd name="connsiteX13" fmla="*/ 527409 w 1108754"/>
              <a:gd name="connsiteY13" fmla="*/ 110596 h 1126237"/>
              <a:gd name="connsiteX14" fmla="*/ 549634 w 1108754"/>
              <a:gd name="connsiteY14" fmla="*/ 113771 h 1126237"/>
              <a:gd name="connsiteX15" fmla="*/ 587734 w 1108754"/>
              <a:gd name="connsiteY15" fmla="*/ 123296 h 1126237"/>
              <a:gd name="connsiteX16" fmla="*/ 606784 w 1108754"/>
              <a:gd name="connsiteY16" fmla="*/ 129646 h 1126237"/>
              <a:gd name="connsiteX17" fmla="*/ 654409 w 1108754"/>
              <a:gd name="connsiteY17" fmla="*/ 135996 h 1126237"/>
              <a:gd name="connsiteX18" fmla="*/ 673459 w 1108754"/>
              <a:gd name="connsiteY18" fmla="*/ 148696 h 1126237"/>
              <a:gd name="connsiteX19" fmla="*/ 692509 w 1108754"/>
              <a:gd name="connsiteY19" fmla="*/ 155046 h 1126237"/>
              <a:gd name="connsiteX20" fmla="*/ 752834 w 1108754"/>
              <a:gd name="connsiteY20" fmla="*/ 151871 h 1126237"/>
              <a:gd name="connsiteX21" fmla="*/ 765534 w 1108754"/>
              <a:gd name="connsiteY21" fmla="*/ 148696 h 1126237"/>
              <a:gd name="connsiteX22" fmla="*/ 781409 w 1108754"/>
              <a:gd name="connsiteY22" fmla="*/ 155046 h 1126237"/>
              <a:gd name="connsiteX23" fmla="*/ 790934 w 1108754"/>
              <a:gd name="connsiteY23" fmla="*/ 177271 h 1126237"/>
              <a:gd name="connsiteX24" fmla="*/ 809984 w 1108754"/>
              <a:gd name="connsiteY24" fmla="*/ 196321 h 1126237"/>
              <a:gd name="connsiteX25" fmla="*/ 819509 w 1108754"/>
              <a:gd name="connsiteY25" fmla="*/ 205846 h 1126237"/>
              <a:gd name="connsiteX26" fmla="*/ 838559 w 1108754"/>
              <a:gd name="connsiteY26" fmla="*/ 218546 h 1126237"/>
              <a:gd name="connsiteX27" fmla="*/ 848084 w 1108754"/>
              <a:gd name="connsiteY27" fmla="*/ 224896 h 1126237"/>
              <a:gd name="connsiteX28" fmla="*/ 860784 w 1108754"/>
              <a:gd name="connsiteY28" fmla="*/ 234421 h 1126237"/>
              <a:gd name="connsiteX29" fmla="*/ 860784 w 1108754"/>
              <a:gd name="connsiteY29" fmla="*/ 278871 h 1126237"/>
              <a:gd name="connsiteX30" fmla="*/ 851259 w 1108754"/>
              <a:gd name="connsiteY30" fmla="*/ 282046 h 1126237"/>
              <a:gd name="connsiteX31" fmla="*/ 841734 w 1108754"/>
              <a:gd name="connsiteY31" fmla="*/ 288396 h 1126237"/>
              <a:gd name="connsiteX32" fmla="*/ 841734 w 1108754"/>
              <a:gd name="connsiteY32" fmla="*/ 342371 h 1126237"/>
              <a:gd name="connsiteX33" fmla="*/ 848084 w 1108754"/>
              <a:gd name="connsiteY33" fmla="*/ 351896 h 1126237"/>
              <a:gd name="connsiteX34" fmla="*/ 908409 w 1108754"/>
              <a:gd name="connsiteY34" fmla="*/ 348721 h 1126237"/>
              <a:gd name="connsiteX35" fmla="*/ 952859 w 1108754"/>
              <a:gd name="connsiteY35" fmla="*/ 336021 h 1126237"/>
              <a:gd name="connsiteX36" fmla="*/ 978259 w 1108754"/>
              <a:gd name="connsiteY36" fmla="*/ 329671 h 1126237"/>
              <a:gd name="connsiteX37" fmla="*/ 1003659 w 1108754"/>
              <a:gd name="connsiteY37" fmla="*/ 332846 h 1126237"/>
              <a:gd name="connsiteX38" fmla="*/ 1016359 w 1108754"/>
              <a:gd name="connsiteY38" fmla="*/ 355071 h 1126237"/>
              <a:gd name="connsiteX39" fmla="*/ 1035409 w 1108754"/>
              <a:gd name="connsiteY39" fmla="*/ 364596 h 1126237"/>
              <a:gd name="connsiteX40" fmla="*/ 1057634 w 1108754"/>
              <a:gd name="connsiteY40" fmla="*/ 374121 h 1126237"/>
              <a:gd name="connsiteX41" fmla="*/ 1048109 w 1108754"/>
              <a:gd name="connsiteY41" fmla="*/ 399521 h 1126237"/>
              <a:gd name="connsiteX42" fmla="*/ 1038584 w 1108754"/>
              <a:gd name="connsiteY42" fmla="*/ 402696 h 1126237"/>
              <a:gd name="connsiteX43" fmla="*/ 1041759 w 1108754"/>
              <a:gd name="connsiteY43" fmla="*/ 418571 h 1126237"/>
              <a:gd name="connsiteX44" fmla="*/ 1057634 w 1108754"/>
              <a:gd name="connsiteY44" fmla="*/ 431271 h 1126237"/>
              <a:gd name="connsiteX45" fmla="*/ 1067159 w 1108754"/>
              <a:gd name="connsiteY45" fmla="*/ 437621 h 1126237"/>
              <a:gd name="connsiteX46" fmla="*/ 1079859 w 1108754"/>
              <a:gd name="connsiteY46" fmla="*/ 456671 h 1126237"/>
              <a:gd name="connsiteX47" fmla="*/ 1086209 w 1108754"/>
              <a:gd name="connsiteY47" fmla="*/ 475721 h 1126237"/>
              <a:gd name="connsiteX48" fmla="*/ 1092559 w 1108754"/>
              <a:gd name="connsiteY48" fmla="*/ 510646 h 1126237"/>
              <a:gd name="connsiteX49" fmla="*/ 1098909 w 1108754"/>
              <a:gd name="connsiteY49" fmla="*/ 529696 h 1126237"/>
              <a:gd name="connsiteX50" fmla="*/ 1102084 w 1108754"/>
              <a:gd name="connsiteY50" fmla="*/ 555096 h 1126237"/>
              <a:gd name="connsiteX51" fmla="*/ 1102084 w 1108754"/>
              <a:gd name="connsiteY51" fmla="*/ 612246 h 1126237"/>
              <a:gd name="connsiteX52" fmla="*/ 1092559 w 1108754"/>
              <a:gd name="connsiteY52" fmla="*/ 624946 h 1126237"/>
              <a:gd name="connsiteX53" fmla="*/ 1079859 w 1108754"/>
              <a:gd name="connsiteY53" fmla="*/ 643996 h 1126237"/>
              <a:gd name="connsiteX54" fmla="*/ 1076684 w 1108754"/>
              <a:gd name="connsiteY54" fmla="*/ 653521 h 1126237"/>
              <a:gd name="connsiteX55" fmla="*/ 1067159 w 1108754"/>
              <a:gd name="connsiteY55" fmla="*/ 659871 h 1126237"/>
              <a:gd name="connsiteX56" fmla="*/ 1048109 w 1108754"/>
              <a:gd name="connsiteY56" fmla="*/ 678921 h 1126237"/>
              <a:gd name="connsiteX57" fmla="*/ 1051284 w 1108754"/>
              <a:gd name="connsiteY57" fmla="*/ 723371 h 1126237"/>
              <a:gd name="connsiteX58" fmla="*/ 1038584 w 1108754"/>
              <a:gd name="connsiteY58" fmla="*/ 736071 h 1126237"/>
              <a:gd name="connsiteX59" fmla="*/ 981434 w 1108754"/>
              <a:gd name="connsiteY59" fmla="*/ 739246 h 1126237"/>
              <a:gd name="connsiteX60" fmla="*/ 962384 w 1108754"/>
              <a:gd name="connsiteY60" fmla="*/ 751946 h 1126237"/>
              <a:gd name="connsiteX61" fmla="*/ 943334 w 1108754"/>
              <a:gd name="connsiteY61" fmla="*/ 767821 h 1126237"/>
              <a:gd name="connsiteX62" fmla="*/ 917934 w 1108754"/>
              <a:gd name="connsiteY62" fmla="*/ 796396 h 1126237"/>
              <a:gd name="connsiteX63" fmla="*/ 892534 w 1108754"/>
              <a:gd name="connsiteY63" fmla="*/ 802746 h 1126237"/>
              <a:gd name="connsiteX64" fmla="*/ 886184 w 1108754"/>
              <a:gd name="connsiteY64" fmla="*/ 821796 h 1126237"/>
              <a:gd name="connsiteX65" fmla="*/ 876659 w 1108754"/>
              <a:gd name="connsiteY65" fmla="*/ 840846 h 1126237"/>
              <a:gd name="connsiteX66" fmla="*/ 879834 w 1108754"/>
              <a:gd name="connsiteY66" fmla="*/ 859896 h 1126237"/>
              <a:gd name="connsiteX67" fmla="*/ 889359 w 1108754"/>
              <a:gd name="connsiteY67" fmla="*/ 863071 h 1126237"/>
              <a:gd name="connsiteX68" fmla="*/ 914759 w 1108754"/>
              <a:gd name="connsiteY68" fmla="*/ 859896 h 1126237"/>
              <a:gd name="connsiteX69" fmla="*/ 924284 w 1108754"/>
              <a:gd name="connsiteY69" fmla="*/ 853546 h 1126237"/>
              <a:gd name="connsiteX70" fmla="*/ 927459 w 1108754"/>
              <a:gd name="connsiteY70" fmla="*/ 844021 h 1126237"/>
              <a:gd name="connsiteX71" fmla="*/ 943334 w 1108754"/>
              <a:gd name="connsiteY71" fmla="*/ 828146 h 1126237"/>
              <a:gd name="connsiteX72" fmla="*/ 952859 w 1108754"/>
              <a:gd name="connsiteY72" fmla="*/ 831321 h 1126237"/>
              <a:gd name="connsiteX73" fmla="*/ 971909 w 1108754"/>
              <a:gd name="connsiteY73" fmla="*/ 834496 h 1126237"/>
              <a:gd name="connsiteX74" fmla="*/ 984609 w 1108754"/>
              <a:gd name="connsiteY74" fmla="*/ 844021 h 1126237"/>
              <a:gd name="connsiteX75" fmla="*/ 994134 w 1108754"/>
              <a:gd name="connsiteY75" fmla="*/ 850371 h 1126237"/>
              <a:gd name="connsiteX76" fmla="*/ 1006834 w 1108754"/>
              <a:gd name="connsiteY76" fmla="*/ 866246 h 1126237"/>
              <a:gd name="connsiteX77" fmla="*/ 1010009 w 1108754"/>
              <a:gd name="connsiteY77" fmla="*/ 875771 h 1126237"/>
              <a:gd name="connsiteX78" fmla="*/ 1006834 w 1108754"/>
              <a:gd name="connsiteY78" fmla="*/ 897996 h 1126237"/>
              <a:gd name="connsiteX79" fmla="*/ 1000484 w 1108754"/>
              <a:gd name="connsiteY79" fmla="*/ 920221 h 1126237"/>
              <a:gd name="connsiteX80" fmla="*/ 1019534 w 1108754"/>
              <a:gd name="connsiteY80" fmla="*/ 904346 h 1126237"/>
              <a:gd name="connsiteX81" fmla="*/ 1038584 w 1108754"/>
              <a:gd name="connsiteY81" fmla="*/ 907521 h 1126237"/>
              <a:gd name="connsiteX82" fmla="*/ 1035409 w 1108754"/>
              <a:gd name="connsiteY82" fmla="*/ 920221 h 1126237"/>
              <a:gd name="connsiteX83" fmla="*/ 1029059 w 1108754"/>
              <a:gd name="connsiteY83" fmla="*/ 929746 h 1126237"/>
              <a:gd name="connsiteX84" fmla="*/ 1025884 w 1108754"/>
              <a:gd name="connsiteY84" fmla="*/ 939271 h 1126237"/>
              <a:gd name="connsiteX85" fmla="*/ 1073509 w 1108754"/>
              <a:gd name="connsiteY85" fmla="*/ 948796 h 1126237"/>
              <a:gd name="connsiteX86" fmla="*/ 1079859 w 1108754"/>
              <a:gd name="connsiteY86" fmla="*/ 974196 h 1126237"/>
              <a:gd name="connsiteX87" fmla="*/ 1086209 w 1108754"/>
              <a:gd name="connsiteY87" fmla="*/ 993246 h 1126237"/>
              <a:gd name="connsiteX88" fmla="*/ 1083034 w 1108754"/>
              <a:gd name="connsiteY88" fmla="*/ 1015471 h 1126237"/>
              <a:gd name="connsiteX89" fmla="*/ 1063984 w 1108754"/>
              <a:gd name="connsiteY89" fmla="*/ 1024996 h 1126237"/>
              <a:gd name="connsiteX90" fmla="*/ 1044934 w 1108754"/>
              <a:gd name="connsiteY90" fmla="*/ 1040871 h 1126237"/>
              <a:gd name="connsiteX91" fmla="*/ 1029059 w 1108754"/>
              <a:gd name="connsiteY91" fmla="*/ 1037696 h 1126237"/>
              <a:gd name="connsiteX92" fmla="*/ 1010009 w 1108754"/>
              <a:gd name="connsiteY92" fmla="*/ 1034521 h 1126237"/>
              <a:gd name="connsiteX93" fmla="*/ 994134 w 1108754"/>
              <a:gd name="connsiteY93" fmla="*/ 1015471 h 1126237"/>
              <a:gd name="connsiteX94" fmla="*/ 984609 w 1108754"/>
              <a:gd name="connsiteY94" fmla="*/ 1012296 h 1126237"/>
              <a:gd name="connsiteX95" fmla="*/ 968734 w 1108754"/>
              <a:gd name="connsiteY95" fmla="*/ 1015471 h 1126237"/>
              <a:gd name="connsiteX96" fmla="*/ 965559 w 1108754"/>
              <a:gd name="connsiteY96" fmla="*/ 1024996 h 1126237"/>
              <a:gd name="connsiteX97" fmla="*/ 959209 w 1108754"/>
              <a:gd name="connsiteY97" fmla="*/ 1034521 h 1126237"/>
              <a:gd name="connsiteX98" fmla="*/ 956034 w 1108754"/>
              <a:gd name="connsiteY98" fmla="*/ 1044046 h 1126237"/>
              <a:gd name="connsiteX99" fmla="*/ 946509 w 1108754"/>
              <a:gd name="connsiteY99" fmla="*/ 1047221 h 1126237"/>
              <a:gd name="connsiteX100" fmla="*/ 936984 w 1108754"/>
              <a:gd name="connsiteY100" fmla="*/ 1053571 h 1126237"/>
              <a:gd name="connsiteX101" fmla="*/ 927459 w 1108754"/>
              <a:gd name="connsiteY101" fmla="*/ 1063096 h 1126237"/>
              <a:gd name="connsiteX102" fmla="*/ 908409 w 1108754"/>
              <a:gd name="connsiteY102" fmla="*/ 1078971 h 1126237"/>
              <a:gd name="connsiteX103" fmla="*/ 905234 w 1108754"/>
              <a:gd name="connsiteY103" fmla="*/ 1101196 h 1126237"/>
              <a:gd name="connsiteX104" fmla="*/ 844909 w 1108754"/>
              <a:gd name="connsiteY104" fmla="*/ 1107546 h 1126237"/>
              <a:gd name="connsiteX105" fmla="*/ 841734 w 1108754"/>
              <a:gd name="connsiteY105" fmla="*/ 1098021 h 1126237"/>
              <a:gd name="connsiteX106" fmla="*/ 835384 w 1108754"/>
              <a:gd name="connsiteY106" fmla="*/ 1069446 h 1126237"/>
              <a:gd name="connsiteX107" fmla="*/ 825859 w 1108754"/>
              <a:gd name="connsiteY107" fmla="*/ 1031346 h 1126237"/>
              <a:gd name="connsiteX108" fmla="*/ 816334 w 1108754"/>
              <a:gd name="connsiteY108" fmla="*/ 1024996 h 1126237"/>
              <a:gd name="connsiteX109" fmla="*/ 803634 w 1108754"/>
              <a:gd name="connsiteY109" fmla="*/ 1021821 h 1126237"/>
              <a:gd name="connsiteX110" fmla="*/ 768709 w 1108754"/>
              <a:gd name="connsiteY110" fmla="*/ 1018646 h 1126237"/>
              <a:gd name="connsiteX111" fmla="*/ 746484 w 1108754"/>
              <a:gd name="connsiteY111" fmla="*/ 1012296 h 1126237"/>
              <a:gd name="connsiteX112" fmla="*/ 736959 w 1108754"/>
              <a:gd name="connsiteY112" fmla="*/ 1005946 h 1126237"/>
              <a:gd name="connsiteX113" fmla="*/ 714734 w 1108754"/>
              <a:gd name="connsiteY113" fmla="*/ 999596 h 1126237"/>
              <a:gd name="connsiteX114" fmla="*/ 736959 w 1108754"/>
              <a:gd name="connsiteY114" fmla="*/ 996421 h 1126237"/>
              <a:gd name="connsiteX115" fmla="*/ 733784 w 1108754"/>
              <a:gd name="connsiteY115" fmla="*/ 974196 h 1126237"/>
              <a:gd name="connsiteX116" fmla="*/ 730609 w 1108754"/>
              <a:gd name="connsiteY116" fmla="*/ 964671 h 1126237"/>
              <a:gd name="connsiteX117" fmla="*/ 711559 w 1108754"/>
              <a:gd name="connsiteY117" fmla="*/ 955146 h 1126237"/>
              <a:gd name="connsiteX118" fmla="*/ 686159 w 1108754"/>
              <a:gd name="connsiteY118" fmla="*/ 958321 h 1126237"/>
              <a:gd name="connsiteX119" fmla="*/ 679809 w 1108754"/>
              <a:gd name="connsiteY119" fmla="*/ 967846 h 1126237"/>
              <a:gd name="connsiteX120" fmla="*/ 676634 w 1108754"/>
              <a:gd name="connsiteY120" fmla="*/ 977371 h 1126237"/>
              <a:gd name="connsiteX121" fmla="*/ 670284 w 1108754"/>
              <a:gd name="connsiteY121" fmla="*/ 986896 h 1126237"/>
              <a:gd name="connsiteX122" fmla="*/ 663934 w 1108754"/>
              <a:gd name="connsiteY122" fmla="*/ 999596 h 1126237"/>
              <a:gd name="connsiteX123" fmla="*/ 654409 w 1108754"/>
              <a:gd name="connsiteY123" fmla="*/ 1005946 h 1126237"/>
              <a:gd name="connsiteX124" fmla="*/ 635359 w 1108754"/>
              <a:gd name="connsiteY124" fmla="*/ 1012296 h 1126237"/>
              <a:gd name="connsiteX125" fmla="*/ 625834 w 1108754"/>
              <a:gd name="connsiteY125" fmla="*/ 1031346 h 1126237"/>
              <a:gd name="connsiteX126" fmla="*/ 622659 w 1108754"/>
              <a:gd name="connsiteY126" fmla="*/ 1047221 h 1126237"/>
              <a:gd name="connsiteX127" fmla="*/ 606784 w 1108754"/>
              <a:gd name="connsiteY127" fmla="*/ 1063096 h 1126237"/>
              <a:gd name="connsiteX128" fmla="*/ 597259 w 1108754"/>
              <a:gd name="connsiteY128" fmla="*/ 1072621 h 1126237"/>
              <a:gd name="connsiteX129" fmla="*/ 590909 w 1108754"/>
              <a:gd name="connsiteY129" fmla="*/ 1082146 h 1126237"/>
              <a:gd name="connsiteX130" fmla="*/ 581384 w 1108754"/>
              <a:gd name="connsiteY130" fmla="*/ 1085321 h 1126237"/>
              <a:gd name="connsiteX131" fmla="*/ 549634 w 1108754"/>
              <a:gd name="connsiteY131" fmla="*/ 1082146 h 1126237"/>
              <a:gd name="connsiteX132" fmla="*/ 546459 w 1108754"/>
              <a:gd name="connsiteY132" fmla="*/ 1069446 h 1126237"/>
              <a:gd name="connsiteX133" fmla="*/ 533759 w 1108754"/>
              <a:gd name="connsiteY133" fmla="*/ 1063096 h 1126237"/>
              <a:gd name="connsiteX134" fmla="*/ 524234 w 1108754"/>
              <a:gd name="connsiteY134" fmla="*/ 1066271 h 1126237"/>
              <a:gd name="connsiteX135" fmla="*/ 514709 w 1108754"/>
              <a:gd name="connsiteY135" fmla="*/ 1085321 h 1126237"/>
              <a:gd name="connsiteX136" fmla="*/ 495659 w 1108754"/>
              <a:gd name="connsiteY136" fmla="*/ 1091671 h 1126237"/>
              <a:gd name="connsiteX137" fmla="*/ 470259 w 1108754"/>
              <a:gd name="connsiteY137" fmla="*/ 1066271 h 1126237"/>
              <a:gd name="connsiteX138" fmla="*/ 467084 w 1108754"/>
              <a:gd name="connsiteY138" fmla="*/ 1056746 h 1126237"/>
              <a:gd name="connsiteX139" fmla="*/ 463909 w 1108754"/>
              <a:gd name="connsiteY139" fmla="*/ 1047221 h 1126237"/>
              <a:gd name="connsiteX140" fmla="*/ 467084 w 1108754"/>
              <a:gd name="connsiteY140" fmla="*/ 1034521 h 1126237"/>
              <a:gd name="connsiteX141" fmla="*/ 476609 w 1108754"/>
              <a:gd name="connsiteY141" fmla="*/ 1031346 h 1126237"/>
              <a:gd name="connsiteX142" fmla="*/ 495659 w 1108754"/>
              <a:gd name="connsiteY142" fmla="*/ 1021821 h 1126237"/>
              <a:gd name="connsiteX143" fmla="*/ 502009 w 1108754"/>
              <a:gd name="connsiteY143" fmla="*/ 1012296 h 1126237"/>
              <a:gd name="connsiteX144" fmla="*/ 498834 w 1108754"/>
              <a:gd name="connsiteY144" fmla="*/ 1002771 h 1126237"/>
              <a:gd name="connsiteX145" fmla="*/ 489309 w 1108754"/>
              <a:gd name="connsiteY145" fmla="*/ 996421 h 1126237"/>
              <a:gd name="connsiteX146" fmla="*/ 451209 w 1108754"/>
              <a:gd name="connsiteY146" fmla="*/ 990071 h 1126237"/>
              <a:gd name="connsiteX147" fmla="*/ 425809 w 1108754"/>
              <a:gd name="connsiteY147" fmla="*/ 974196 h 1126237"/>
              <a:gd name="connsiteX148" fmla="*/ 416284 w 1108754"/>
              <a:gd name="connsiteY148" fmla="*/ 945621 h 1126237"/>
              <a:gd name="connsiteX149" fmla="*/ 413109 w 1108754"/>
              <a:gd name="connsiteY149" fmla="*/ 936096 h 1126237"/>
              <a:gd name="connsiteX150" fmla="*/ 394059 w 1108754"/>
              <a:gd name="connsiteY150" fmla="*/ 926571 h 1126237"/>
              <a:gd name="connsiteX151" fmla="*/ 362309 w 1108754"/>
              <a:gd name="connsiteY151" fmla="*/ 920221 h 1126237"/>
              <a:gd name="connsiteX152" fmla="*/ 349609 w 1108754"/>
              <a:gd name="connsiteY152" fmla="*/ 917046 h 1126237"/>
              <a:gd name="connsiteX153" fmla="*/ 314684 w 1108754"/>
              <a:gd name="connsiteY153" fmla="*/ 910696 h 1126237"/>
              <a:gd name="connsiteX154" fmla="*/ 270234 w 1108754"/>
              <a:gd name="connsiteY154" fmla="*/ 913871 h 1126237"/>
              <a:gd name="connsiteX155" fmla="*/ 254359 w 1108754"/>
              <a:gd name="connsiteY155" fmla="*/ 891646 h 1126237"/>
              <a:gd name="connsiteX156" fmla="*/ 238484 w 1108754"/>
              <a:gd name="connsiteY156" fmla="*/ 872596 h 1126237"/>
              <a:gd name="connsiteX157" fmla="*/ 232134 w 1108754"/>
              <a:gd name="connsiteY157" fmla="*/ 863071 h 1126237"/>
              <a:gd name="connsiteX158" fmla="*/ 228959 w 1108754"/>
              <a:gd name="connsiteY158" fmla="*/ 853546 h 1126237"/>
              <a:gd name="connsiteX159" fmla="*/ 219434 w 1108754"/>
              <a:gd name="connsiteY159" fmla="*/ 847196 h 1126237"/>
              <a:gd name="connsiteX160" fmla="*/ 206734 w 1108754"/>
              <a:gd name="connsiteY160" fmla="*/ 824971 h 1126237"/>
              <a:gd name="connsiteX161" fmla="*/ 200384 w 1108754"/>
              <a:gd name="connsiteY161" fmla="*/ 815446 h 1126237"/>
              <a:gd name="connsiteX162" fmla="*/ 194034 w 1108754"/>
              <a:gd name="connsiteY162" fmla="*/ 796396 h 1126237"/>
              <a:gd name="connsiteX163" fmla="*/ 181334 w 1108754"/>
              <a:gd name="connsiteY163" fmla="*/ 777346 h 1126237"/>
              <a:gd name="connsiteX164" fmla="*/ 209909 w 1108754"/>
              <a:gd name="connsiteY164" fmla="*/ 745596 h 1126237"/>
              <a:gd name="connsiteX165" fmla="*/ 216259 w 1108754"/>
              <a:gd name="connsiteY165" fmla="*/ 732896 h 1126237"/>
              <a:gd name="connsiteX166" fmla="*/ 232134 w 1108754"/>
              <a:gd name="connsiteY166" fmla="*/ 704321 h 1126237"/>
              <a:gd name="connsiteX167" fmla="*/ 222609 w 1108754"/>
              <a:gd name="connsiteY167" fmla="*/ 701146 h 1126237"/>
              <a:gd name="connsiteX168" fmla="*/ 209909 w 1108754"/>
              <a:gd name="connsiteY168" fmla="*/ 697971 h 1126237"/>
              <a:gd name="connsiteX169" fmla="*/ 200384 w 1108754"/>
              <a:gd name="connsiteY169" fmla="*/ 685271 h 1126237"/>
              <a:gd name="connsiteX170" fmla="*/ 197209 w 1108754"/>
              <a:gd name="connsiteY170" fmla="*/ 675746 h 1126237"/>
              <a:gd name="connsiteX171" fmla="*/ 121009 w 1108754"/>
              <a:gd name="connsiteY171" fmla="*/ 659871 h 1126237"/>
              <a:gd name="connsiteX172" fmla="*/ 101959 w 1108754"/>
              <a:gd name="connsiteY172" fmla="*/ 653521 h 1126237"/>
              <a:gd name="connsiteX173" fmla="*/ 35284 w 1108754"/>
              <a:gd name="connsiteY173" fmla="*/ 647171 h 1126237"/>
              <a:gd name="connsiteX174" fmla="*/ 16234 w 1108754"/>
              <a:gd name="connsiteY174" fmla="*/ 637646 h 1126237"/>
              <a:gd name="connsiteX175" fmla="*/ 9884 w 1108754"/>
              <a:gd name="connsiteY175" fmla="*/ 618596 h 1126237"/>
              <a:gd name="connsiteX176" fmla="*/ 3534 w 1108754"/>
              <a:gd name="connsiteY176" fmla="*/ 596371 h 1126237"/>
              <a:gd name="connsiteX177" fmla="*/ 6709 w 1108754"/>
              <a:gd name="connsiteY177" fmla="*/ 510646 h 1126237"/>
              <a:gd name="connsiteX178" fmla="*/ 25759 w 1108754"/>
              <a:gd name="connsiteY178" fmla="*/ 504296 h 1126237"/>
              <a:gd name="connsiteX179" fmla="*/ 41634 w 1108754"/>
              <a:gd name="connsiteY179" fmla="*/ 501121 h 1126237"/>
              <a:gd name="connsiteX180" fmla="*/ 51159 w 1108754"/>
              <a:gd name="connsiteY180" fmla="*/ 497946 h 1126237"/>
              <a:gd name="connsiteX181" fmla="*/ 63859 w 1108754"/>
              <a:gd name="connsiteY181" fmla="*/ 494771 h 1126237"/>
              <a:gd name="connsiteX182" fmla="*/ 73384 w 1108754"/>
              <a:gd name="connsiteY182" fmla="*/ 488421 h 1126237"/>
              <a:gd name="connsiteX183" fmla="*/ 124184 w 1108754"/>
              <a:gd name="connsiteY183" fmla="*/ 488421 h 1126237"/>
              <a:gd name="connsiteX184" fmla="*/ 133709 w 1108754"/>
              <a:gd name="connsiteY184" fmla="*/ 494771 h 1126237"/>
              <a:gd name="connsiteX185" fmla="*/ 159109 w 1108754"/>
              <a:gd name="connsiteY185" fmla="*/ 516996 h 1126237"/>
              <a:gd name="connsiteX186" fmla="*/ 181334 w 1108754"/>
              <a:gd name="connsiteY186" fmla="*/ 520171 h 1126237"/>
              <a:gd name="connsiteX187" fmla="*/ 171809 w 1108754"/>
              <a:gd name="connsiteY187" fmla="*/ 513821 h 1126237"/>
              <a:gd name="connsiteX188" fmla="*/ 162284 w 1108754"/>
              <a:gd name="connsiteY188" fmla="*/ 510646 h 1126237"/>
              <a:gd name="connsiteX189" fmla="*/ 159109 w 1108754"/>
              <a:gd name="connsiteY189" fmla="*/ 491596 h 1126237"/>
              <a:gd name="connsiteX190" fmla="*/ 178159 w 1108754"/>
              <a:gd name="connsiteY190" fmla="*/ 485246 h 1126237"/>
              <a:gd name="connsiteX191" fmla="*/ 187684 w 1108754"/>
              <a:gd name="connsiteY191" fmla="*/ 482071 h 1126237"/>
              <a:gd name="connsiteX192" fmla="*/ 197209 w 1108754"/>
              <a:gd name="connsiteY192" fmla="*/ 428096 h 1126237"/>
              <a:gd name="connsiteX193" fmla="*/ 200384 w 1108754"/>
              <a:gd name="connsiteY193" fmla="*/ 405871 h 1126237"/>
              <a:gd name="connsiteX194" fmla="*/ 222609 w 1108754"/>
              <a:gd name="connsiteY194" fmla="*/ 393171 h 1126237"/>
              <a:gd name="connsiteX195" fmla="*/ 232134 w 1108754"/>
              <a:gd name="connsiteY195" fmla="*/ 386821 h 1126237"/>
              <a:gd name="connsiteX196" fmla="*/ 244834 w 1108754"/>
              <a:gd name="connsiteY196" fmla="*/ 364596 h 1126237"/>
              <a:gd name="connsiteX197" fmla="*/ 254359 w 1108754"/>
              <a:gd name="connsiteY197" fmla="*/ 355071 h 1126237"/>
              <a:gd name="connsiteX198" fmla="*/ 273409 w 1108754"/>
              <a:gd name="connsiteY198" fmla="*/ 332846 h 1126237"/>
              <a:gd name="connsiteX199" fmla="*/ 292459 w 1108754"/>
              <a:gd name="connsiteY199" fmla="*/ 326496 h 1126237"/>
              <a:gd name="connsiteX200" fmla="*/ 311509 w 1108754"/>
              <a:gd name="connsiteY200" fmla="*/ 316971 h 1126237"/>
              <a:gd name="connsiteX201" fmla="*/ 298809 w 1108754"/>
              <a:gd name="connsiteY201" fmla="*/ 285221 h 1126237"/>
              <a:gd name="connsiteX202" fmla="*/ 279759 w 1108754"/>
              <a:gd name="connsiteY202" fmla="*/ 272521 h 1126237"/>
              <a:gd name="connsiteX203" fmla="*/ 276584 w 1108754"/>
              <a:gd name="connsiteY203" fmla="*/ 259821 h 1126237"/>
              <a:gd name="connsiteX204" fmla="*/ 273409 w 1108754"/>
              <a:gd name="connsiteY204" fmla="*/ 250296 h 1126237"/>
              <a:gd name="connsiteX205" fmla="*/ 292459 w 1108754"/>
              <a:gd name="connsiteY205" fmla="*/ 243946 h 1126237"/>
              <a:gd name="connsiteX206" fmla="*/ 298809 w 1108754"/>
              <a:gd name="connsiteY206" fmla="*/ 234421 h 1126237"/>
              <a:gd name="connsiteX207" fmla="*/ 289284 w 1108754"/>
              <a:gd name="connsiteY207" fmla="*/ 202671 h 1126237"/>
              <a:gd name="connsiteX208" fmla="*/ 270234 w 1108754"/>
              <a:gd name="connsiteY208" fmla="*/ 196321 h 1126237"/>
              <a:gd name="connsiteX209" fmla="*/ 209909 w 1108754"/>
              <a:gd name="connsiteY209" fmla="*/ 189971 h 1126237"/>
              <a:gd name="connsiteX210" fmla="*/ 130534 w 1108754"/>
              <a:gd name="connsiteY210" fmla="*/ 193146 h 1126237"/>
              <a:gd name="connsiteX211" fmla="*/ 101959 w 1108754"/>
              <a:gd name="connsiteY211" fmla="*/ 202671 h 1126237"/>
              <a:gd name="connsiteX212" fmla="*/ 92434 w 1108754"/>
              <a:gd name="connsiteY212" fmla="*/ 205846 h 1126237"/>
              <a:gd name="connsiteX213" fmla="*/ 82909 w 1108754"/>
              <a:gd name="connsiteY213" fmla="*/ 212196 h 1126237"/>
              <a:gd name="connsiteX214" fmla="*/ 54334 w 1108754"/>
              <a:gd name="connsiteY214" fmla="*/ 224896 h 1126237"/>
              <a:gd name="connsiteX215" fmla="*/ 44809 w 1108754"/>
              <a:gd name="connsiteY215" fmla="*/ 221721 h 1126237"/>
              <a:gd name="connsiteX216" fmla="*/ 41634 w 1108754"/>
              <a:gd name="connsiteY216" fmla="*/ 212196 h 1126237"/>
              <a:gd name="connsiteX217" fmla="*/ 35284 w 1108754"/>
              <a:gd name="connsiteY217" fmla="*/ 199496 h 1126237"/>
              <a:gd name="connsiteX218" fmla="*/ 28934 w 1108754"/>
              <a:gd name="connsiteY218" fmla="*/ 180446 h 1126237"/>
              <a:gd name="connsiteX219" fmla="*/ 28934 w 1108754"/>
              <a:gd name="connsiteY219" fmla="*/ 104246 h 1126237"/>
              <a:gd name="connsiteX220" fmla="*/ 38459 w 1108754"/>
              <a:gd name="connsiteY220" fmla="*/ 101071 h 1126237"/>
              <a:gd name="connsiteX221" fmla="*/ 47984 w 1108754"/>
              <a:gd name="connsiteY221" fmla="*/ 107421 h 1126237"/>
              <a:gd name="connsiteX222" fmla="*/ 60684 w 1108754"/>
              <a:gd name="connsiteY222" fmla="*/ 132821 h 1126237"/>
              <a:gd name="connsiteX223" fmla="*/ 130534 w 1108754"/>
              <a:gd name="connsiteY223" fmla="*/ 129646 h 1126237"/>
              <a:gd name="connsiteX224" fmla="*/ 140059 w 1108754"/>
              <a:gd name="connsiteY224" fmla="*/ 126471 h 1126237"/>
              <a:gd name="connsiteX225" fmla="*/ 152759 w 1108754"/>
              <a:gd name="connsiteY225" fmla="*/ 123296 h 1126237"/>
              <a:gd name="connsiteX226" fmla="*/ 171809 w 1108754"/>
              <a:gd name="connsiteY226" fmla="*/ 116946 h 1126237"/>
              <a:gd name="connsiteX227" fmla="*/ 206734 w 1108754"/>
              <a:gd name="connsiteY227" fmla="*/ 107421 h 1126237"/>
              <a:gd name="connsiteX228" fmla="*/ 216259 w 1108754"/>
              <a:gd name="connsiteY228" fmla="*/ 104246 h 1126237"/>
              <a:gd name="connsiteX229" fmla="*/ 225784 w 1108754"/>
              <a:gd name="connsiteY229" fmla="*/ 94721 h 1126237"/>
              <a:gd name="connsiteX230" fmla="*/ 232134 w 1108754"/>
              <a:gd name="connsiteY230" fmla="*/ 62971 h 1126237"/>
              <a:gd name="connsiteX231" fmla="*/ 248009 w 1108754"/>
              <a:gd name="connsiteY231" fmla="*/ 43921 h 1126237"/>
              <a:gd name="connsiteX232" fmla="*/ 248009 w 1108754"/>
              <a:gd name="connsiteY232" fmla="*/ 5821 h 112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108754" h="1126237">
                <a:moveTo>
                  <a:pt x="248009" y="5821"/>
                </a:moveTo>
                <a:cubicBezTo>
                  <a:pt x="259651" y="0"/>
                  <a:pt x="294611" y="7335"/>
                  <a:pt x="317859" y="8996"/>
                </a:cubicBezTo>
                <a:cubicBezTo>
                  <a:pt x="324280" y="9455"/>
                  <a:pt x="330967" y="9695"/>
                  <a:pt x="336909" y="12171"/>
                </a:cubicBezTo>
                <a:cubicBezTo>
                  <a:pt x="343954" y="15106"/>
                  <a:pt x="348873" y="22037"/>
                  <a:pt x="355959" y="24871"/>
                </a:cubicBezTo>
                <a:cubicBezTo>
                  <a:pt x="410892" y="46844"/>
                  <a:pt x="343313" y="18548"/>
                  <a:pt x="381359" y="37571"/>
                </a:cubicBezTo>
                <a:cubicBezTo>
                  <a:pt x="385914" y="39848"/>
                  <a:pt x="399515" y="42904"/>
                  <a:pt x="403584" y="43921"/>
                </a:cubicBezTo>
                <a:cubicBezTo>
                  <a:pt x="427497" y="59863"/>
                  <a:pt x="397106" y="41145"/>
                  <a:pt x="425809" y="53446"/>
                </a:cubicBezTo>
                <a:cubicBezTo>
                  <a:pt x="429316" y="54949"/>
                  <a:pt x="431847" y="58246"/>
                  <a:pt x="435334" y="59796"/>
                </a:cubicBezTo>
                <a:cubicBezTo>
                  <a:pt x="441451" y="62514"/>
                  <a:pt x="454384" y="66146"/>
                  <a:pt x="454384" y="66146"/>
                </a:cubicBezTo>
                <a:cubicBezTo>
                  <a:pt x="456966" y="73893"/>
                  <a:pt x="457754" y="79041"/>
                  <a:pt x="463909" y="85196"/>
                </a:cubicBezTo>
                <a:cubicBezTo>
                  <a:pt x="466607" y="87894"/>
                  <a:pt x="469947" y="89996"/>
                  <a:pt x="473434" y="91546"/>
                </a:cubicBezTo>
                <a:cubicBezTo>
                  <a:pt x="487015" y="97582"/>
                  <a:pt x="492254" y="97377"/>
                  <a:pt x="505184" y="101071"/>
                </a:cubicBezTo>
                <a:cubicBezTo>
                  <a:pt x="508402" y="101990"/>
                  <a:pt x="511633" y="102928"/>
                  <a:pt x="514709" y="104246"/>
                </a:cubicBezTo>
                <a:cubicBezTo>
                  <a:pt x="519059" y="106110"/>
                  <a:pt x="522843" y="109351"/>
                  <a:pt x="527409" y="110596"/>
                </a:cubicBezTo>
                <a:cubicBezTo>
                  <a:pt x="534629" y="112565"/>
                  <a:pt x="542226" y="112713"/>
                  <a:pt x="549634" y="113771"/>
                </a:cubicBezTo>
                <a:cubicBezTo>
                  <a:pt x="583482" y="127310"/>
                  <a:pt x="545391" y="113524"/>
                  <a:pt x="587734" y="123296"/>
                </a:cubicBezTo>
                <a:cubicBezTo>
                  <a:pt x="594256" y="124801"/>
                  <a:pt x="600220" y="128333"/>
                  <a:pt x="606784" y="129646"/>
                </a:cubicBezTo>
                <a:cubicBezTo>
                  <a:pt x="633089" y="134907"/>
                  <a:pt x="617289" y="132284"/>
                  <a:pt x="654409" y="135996"/>
                </a:cubicBezTo>
                <a:cubicBezTo>
                  <a:pt x="685921" y="146500"/>
                  <a:pt x="637784" y="128877"/>
                  <a:pt x="673459" y="148696"/>
                </a:cubicBezTo>
                <a:cubicBezTo>
                  <a:pt x="679310" y="151947"/>
                  <a:pt x="692509" y="155046"/>
                  <a:pt x="692509" y="155046"/>
                </a:cubicBezTo>
                <a:cubicBezTo>
                  <a:pt x="712617" y="153988"/>
                  <a:pt x="732774" y="153615"/>
                  <a:pt x="752834" y="151871"/>
                </a:cubicBezTo>
                <a:cubicBezTo>
                  <a:pt x="757181" y="151493"/>
                  <a:pt x="761197" y="148214"/>
                  <a:pt x="765534" y="148696"/>
                </a:cubicBezTo>
                <a:cubicBezTo>
                  <a:pt x="771198" y="149325"/>
                  <a:pt x="776117" y="152929"/>
                  <a:pt x="781409" y="155046"/>
                </a:cubicBezTo>
                <a:cubicBezTo>
                  <a:pt x="783703" y="161927"/>
                  <a:pt x="786450" y="171666"/>
                  <a:pt x="790934" y="177271"/>
                </a:cubicBezTo>
                <a:cubicBezTo>
                  <a:pt x="796544" y="184283"/>
                  <a:pt x="803634" y="189971"/>
                  <a:pt x="809984" y="196321"/>
                </a:cubicBezTo>
                <a:cubicBezTo>
                  <a:pt x="813159" y="199496"/>
                  <a:pt x="815773" y="203355"/>
                  <a:pt x="819509" y="205846"/>
                </a:cubicBezTo>
                <a:lnTo>
                  <a:pt x="838559" y="218546"/>
                </a:lnTo>
                <a:cubicBezTo>
                  <a:pt x="841734" y="220663"/>
                  <a:pt x="845031" y="222606"/>
                  <a:pt x="848084" y="224896"/>
                </a:cubicBezTo>
                <a:lnTo>
                  <a:pt x="860784" y="234421"/>
                </a:lnTo>
                <a:cubicBezTo>
                  <a:pt x="862113" y="245051"/>
                  <a:pt x="867357" y="267368"/>
                  <a:pt x="860784" y="278871"/>
                </a:cubicBezTo>
                <a:cubicBezTo>
                  <a:pt x="859124" y="281777"/>
                  <a:pt x="854252" y="280549"/>
                  <a:pt x="851259" y="282046"/>
                </a:cubicBezTo>
                <a:cubicBezTo>
                  <a:pt x="847846" y="283753"/>
                  <a:pt x="844909" y="286279"/>
                  <a:pt x="841734" y="288396"/>
                </a:cubicBezTo>
                <a:cubicBezTo>
                  <a:pt x="832956" y="314730"/>
                  <a:pt x="831864" y="307827"/>
                  <a:pt x="841734" y="342371"/>
                </a:cubicBezTo>
                <a:cubicBezTo>
                  <a:pt x="842782" y="346040"/>
                  <a:pt x="845967" y="348721"/>
                  <a:pt x="848084" y="351896"/>
                </a:cubicBezTo>
                <a:cubicBezTo>
                  <a:pt x="868192" y="350838"/>
                  <a:pt x="888396" y="350945"/>
                  <a:pt x="908409" y="348721"/>
                </a:cubicBezTo>
                <a:cubicBezTo>
                  <a:pt x="943919" y="344775"/>
                  <a:pt x="922756" y="342042"/>
                  <a:pt x="952859" y="336021"/>
                </a:cubicBezTo>
                <a:cubicBezTo>
                  <a:pt x="972016" y="332190"/>
                  <a:pt x="963614" y="334553"/>
                  <a:pt x="978259" y="329671"/>
                </a:cubicBezTo>
                <a:cubicBezTo>
                  <a:pt x="986726" y="330729"/>
                  <a:pt x="995737" y="329677"/>
                  <a:pt x="1003659" y="332846"/>
                </a:cubicBezTo>
                <a:cubicBezTo>
                  <a:pt x="1006789" y="334098"/>
                  <a:pt x="1015553" y="354104"/>
                  <a:pt x="1016359" y="355071"/>
                </a:cubicBezTo>
                <a:cubicBezTo>
                  <a:pt x="1022009" y="361851"/>
                  <a:pt x="1028105" y="361466"/>
                  <a:pt x="1035409" y="364596"/>
                </a:cubicBezTo>
                <a:cubicBezTo>
                  <a:pt x="1062872" y="376366"/>
                  <a:pt x="1035296" y="366675"/>
                  <a:pt x="1057634" y="374121"/>
                </a:cubicBezTo>
                <a:cubicBezTo>
                  <a:pt x="1055913" y="382726"/>
                  <a:pt x="1055895" y="393292"/>
                  <a:pt x="1048109" y="399521"/>
                </a:cubicBezTo>
                <a:cubicBezTo>
                  <a:pt x="1045496" y="401612"/>
                  <a:pt x="1041759" y="401638"/>
                  <a:pt x="1038584" y="402696"/>
                </a:cubicBezTo>
                <a:cubicBezTo>
                  <a:pt x="1039642" y="407988"/>
                  <a:pt x="1039864" y="413518"/>
                  <a:pt x="1041759" y="418571"/>
                </a:cubicBezTo>
                <a:cubicBezTo>
                  <a:pt x="1046699" y="431746"/>
                  <a:pt x="1047353" y="426131"/>
                  <a:pt x="1057634" y="431271"/>
                </a:cubicBezTo>
                <a:cubicBezTo>
                  <a:pt x="1061047" y="432978"/>
                  <a:pt x="1063984" y="435504"/>
                  <a:pt x="1067159" y="437621"/>
                </a:cubicBezTo>
                <a:cubicBezTo>
                  <a:pt x="1071392" y="443971"/>
                  <a:pt x="1077446" y="449431"/>
                  <a:pt x="1079859" y="456671"/>
                </a:cubicBezTo>
                <a:lnTo>
                  <a:pt x="1086209" y="475721"/>
                </a:lnTo>
                <a:cubicBezTo>
                  <a:pt x="1088445" y="491374"/>
                  <a:pt x="1088476" y="497037"/>
                  <a:pt x="1092559" y="510646"/>
                </a:cubicBezTo>
                <a:cubicBezTo>
                  <a:pt x="1094482" y="517057"/>
                  <a:pt x="1098909" y="529696"/>
                  <a:pt x="1098909" y="529696"/>
                </a:cubicBezTo>
                <a:cubicBezTo>
                  <a:pt x="1099967" y="538163"/>
                  <a:pt x="1100956" y="546638"/>
                  <a:pt x="1102084" y="555096"/>
                </a:cubicBezTo>
                <a:cubicBezTo>
                  <a:pt x="1105108" y="577777"/>
                  <a:pt x="1108754" y="587232"/>
                  <a:pt x="1102084" y="612246"/>
                </a:cubicBezTo>
                <a:cubicBezTo>
                  <a:pt x="1100721" y="617359"/>
                  <a:pt x="1095594" y="620611"/>
                  <a:pt x="1092559" y="624946"/>
                </a:cubicBezTo>
                <a:cubicBezTo>
                  <a:pt x="1088182" y="631198"/>
                  <a:pt x="1082272" y="636756"/>
                  <a:pt x="1079859" y="643996"/>
                </a:cubicBezTo>
                <a:cubicBezTo>
                  <a:pt x="1078801" y="647171"/>
                  <a:pt x="1078775" y="650908"/>
                  <a:pt x="1076684" y="653521"/>
                </a:cubicBezTo>
                <a:cubicBezTo>
                  <a:pt x="1074300" y="656501"/>
                  <a:pt x="1070264" y="657653"/>
                  <a:pt x="1067159" y="659871"/>
                </a:cubicBezTo>
                <a:cubicBezTo>
                  <a:pt x="1052122" y="670611"/>
                  <a:pt x="1056878" y="665768"/>
                  <a:pt x="1048109" y="678921"/>
                </a:cubicBezTo>
                <a:cubicBezTo>
                  <a:pt x="1049167" y="693738"/>
                  <a:pt x="1051284" y="708517"/>
                  <a:pt x="1051284" y="723371"/>
                </a:cubicBezTo>
                <a:cubicBezTo>
                  <a:pt x="1051284" y="732644"/>
                  <a:pt x="1047051" y="735265"/>
                  <a:pt x="1038584" y="736071"/>
                </a:cubicBezTo>
                <a:cubicBezTo>
                  <a:pt x="1019591" y="737880"/>
                  <a:pt x="1000484" y="738188"/>
                  <a:pt x="981434" y="739246"/>
                </a:cubicBezTo>
                <a:cubicBezTo>
                  <a:pt x="975084" y="743479"/>
                  <a:pt x="967780" y="746550"/>
                  <a:pt x="962384" y="751946"/>
                </a:cubicBezTo>
                <a:cubicBezTo>
                  <a:pt x="950161" y="764169"/>
                  <a:pt x="956595" y="758980"/>
                  <a:pt x="943334" y="767821"/>
                </a:cubicBezTo>
                <a:cubicBezTo>
                  <a:pt x="937440" y="782556"/>
                  <a:pt x="937320" y="791549"/>
                  <a:pt x="917934" y="796396"/>
                </a:cubicBezTo>
                <a:lnTo>
                  <a:pt x="892534" y="802746"/>
                </a:lnTo>
                <a:cubicBezTo>
                  <a:pt x="890417" y="809096"/>
                  <a:pt x="889897" y="816227"/>
                  <a:pt x="886184" y="821796"/>
                </a:cubicBezTo>
                <a:cubicBezTo>
                  <a:pt x="877978" y="834106"/>
                  <a:pt x="881041" y="827701"/>
                  <a:pt x="876659" y="840846"/>
                </a:cubicBezTo>
                <a:cubicBezTo>
                  <a:pt x="877717" y="847196"/>
                  <a:pt x="876640" y="854307"/>
                  <a:pt x="879834" y="859896"/>
                </a:cubicBezTo>
                <a:cubicBezTo>
                  <a:pt x="881494" y="862802"/>
                  <a:pt x="886012" y="863071"/>
                  <a:pt x="889359" y="863071"/>
                </a:cubicBezTo>
                <a:cubicBezTo>
                  <a:pt x="897892" y="863071"/>
                  <a:pt x="906292" y="860954"/>
                  <a:pt x="914759" y="859896"/>
                </a:cubicBezTo>
                <a:cubicBezTo>
                  <a:pt x="917934" y="857779"/>
                  <a:pt x="921900" y="856526"/>
                  <a:pt x="924284" y="853546"/>
                </a:cubicBezTo>
                <a:cubicBezTo>
                  <a:pt x="926375" y="850933"/>
                  <a:pt x="925962" y="847014"/>
                  <a:pt x="927459" y="844021"/>
                </a:cubicBezTo>
                <a:cubicBezTo>
                  <a:pt x="932751" y="833438"/>
                  <a:pt x="933809" y="834496"/>
                  <a:pt x="943334" y="828146"/>
                </a:cubicBezTo>
                <a:cubicBezTo>
                  <a:pt x="946509" y="829204"/>
                  <a:pt x="949592" y="830595"/>
                  <a:pt x="952859" y="831321"/>
                </a:cubicBezTo>
                <a:cubicBezTo>
                  <a:pt x="959143" y="832718"/>
                  <a:pt x="965932" y="832105"/>
                  <a:pt x="971909" y="834496"/>
                </a:cubicBezTo>
                <a:cubicBezTo>
                  <a:pt x="976822" y="836461"/>
                  <a:pt x="980303" y="840945"/>
                  <a:pt x="984609" y="844021"/>
                </a:cubicBezTo>
                <a:cubicBezTo>
                  <a:pt x="987714" y="846239"/>
                  <a:pt x="990959" y="848254"/>
                  <a:pt x="994134" y="850371"/>
                </a:cubicBezTo>
                <a:cubicBezTo>
                  <a:pt x="1002114" y="874312"/>
                  <a:pt x="990421" y="845730"/>
                  <a:pt x="1006834" y="866246"/>
                </a:cubicBezTo>
                <a:cubicBezTo>
                  <a:pt x="1008925" y="868859"/>
                  <a:pt x="1008951" y="872596"/>
                  <a:pt x="1010009" y="875771"/>
                </a:cubicBezTo>
                <a:cubicBezTo>
                  <a:pt x="1008951" y="883179"/>
                  <a:pt x="1009873" y="891157"/>
                  <a:pt x="1006834" y="897996"/>
                </a:cubicBezTo>
                <a:cubicBezTo>
                  <a:pt x="995880" y="922643"/>
                  <a:pt x="992232" y="878961"/>
                  <a:pt x="1000484" y="920221"/>
                </a:cubicBezTo>
                <a:cubicBezTo>
                  <a:pt x="1002955" y="917750"/>
                  <a:pt x="1014561" y="904899"/>
                  <a:pt x="1019534" y="904346"/>
                </a:cubicBezTo>
                <a:cubicBezTo>
                  <a:pt x="1025932" y="903635"/>
                  <a:pt x="1032234" y="906463"/>
                  <a:pt x="1038584" y="907521"/>
                </a:cubicBezTo>
                <a:cubicBezTo>
                  <a:pt x="1037526" y="911754"/>
                  <a:pt x="1037128" y="916210"/>
                  <a:pt x="1035409" y="920221"/>
                </a:cubicBezTo>
                <a:cubicBezTo>
                  <a:pt x="1033906" y="923728"/>
                  <a:pt x="1030766" y="926333"/>
                  <a:pt x="1029059" y="929746"/>
                </a:cubicBezTo>
                <a:cubicBezTo>
                  <a:pt x="1027562" y="932739"/>
                  <a:pt x="1026942" y="936096"/>
                  <a:pt x="1025884" y="939271"/>
                </a:cubicBezTo>
                <a:cubicBezTo>
                  <a:pt x="1034174" y="939962"/>
                  <a:pt x="1063445" y="936216"/>
                  <a:pt x="1073509" y="948796"/>
                </a:cubicBezTo>
                <a:cubicBezTo>
                  <a:pt x="1076167" y="952118"/>
                  <a:pt x="1079614" y="973296"/>
                  <a:pt x="1079859" y="974196"/>
                </a:cubicBezTo>
                <a:cubicBezTo>
                  <a:pt x="1081620" y="980654"/>
                  <a:pt x="1086209" y="993246"/>
                  <a:pt x="1086209" y="993246"/>
                </a:cubicBezTo>
                <a:cubicBezTo>
                  <a:pt x="1085151" y="1000654"/>
                  <a:pt x="1086073" y="1008632"/>
                  <a:pt x="1083034" y="1015471"/>
                </a:cubicBezTo>
                <a:cubicBezTo>
                  <a:pt x="1080893" y="1020288"/>
                  <a:pt x="1068210" y="1023587"/>
                  <a:pt x="1063984" y="1024996"/>
                </a:cubicBezTo>
                <a:cubicBezTo>
                  <a:pt x="1061421" y="1027559"/>
                  <a:pt x="1049986" y="1040240"/>
                  <a:pt x="1044934" y="1040871"/>
                </a:cubicBezTo>
                <a:cubicBezTo>
                  <a:pt x="1039579" y="1041540"/>
                  <a:pt x="1034368" y="1038661"/>
                  <a:pt x="1029059" y="1037696"/>
                </a:cubicBezTo>
                <a:cubicBezTo>
                  <a:pt x="1022725" y="1036544"/>
                  <a:pt x="1016359" y="1035579"/>
                  <a:pt x="1010009" y="1034521"/>
                </a:cubicBezTo>
                <a:cubicBezTo>
                  <a:pt x="977060" y="1012555"/>
                  <a:pt x="1026360" y="1047697"/>
                  <a:pt x="994134" y="1015471"/>
                </a:cubicBezTo>
                <a:cubicBezTo>
                  <a:pt x="991767" y="1013104"/>
                  <a:pt x="987784" y="1013354"/>
                  <a:pt x="984609" y="1012296"/>
                </a:cubicBezTo>
                <a:cubicBezTo>
                  <a:pt x="979317" y="1013354"/>
                  <a:pt x="973224" y="1012478"/>
                  <a:pt x="968734" y="1015471"/>
                </a:cubicBezTo>
                <a:cubicBezTo>
                  <a:pt x="965949" y="1017327"/>
                  <a:pt x="967056" y="1022003"/>
                  <a:pt x="965559" y="1024996"/>
                </a:cubicBezTo>
                <a:cubicBezTo>
                  <a:pt x="963852" y="1028409"/>
                  <a:pt x="960916" y="1031108"/>
                  <a:pt x="959209" y="1034521"/>
                </a:cubicBezTo>
                <a:cubicBezTo>
                  <a:pt x="957712" y="1037514"/>
                  <a:pt x="958401" y="1041679"/>
                  <a:pt x="956034" y="1044046"/>
                </a:cubicBezTo>
                <a:cubicBezTo>
                  <a:pt x="953667" y="1046413"/>
                  <a:pt x="949502" y="1045724"/>
                  <a:pt x="946509" y="1047221"/>
                </a:cubicBezTo>
                <a:cubicBezTo>
                  <a:pt x="943096" y="1048928"/>
                  <a:pt x="939915" y="1051128"/>
                  <a:pt x="936984" y="1053571"/>
                </a:cubicBezTo>
                <a:cubicBezTo>
                  <a:pt x="933535" y="1056446"/>
                  <a:pt x="930908" y="1060221"/>
                  <a:pt x="927459" y="1063096"/>
                </a:cubicBezTo>
                <a:cubicBezTo>
                  <a:pt x="900937" y="1085198"/>
                  <a:pt x="936236" y="1051144"/>
                  <a:pt x="908409" y="1078971"/>
                </a:cubicBezTo>
                <a:cubicBezTo>
                  <a:pt x="907351" y="1086379"/>
                  <a:pt x="907384" y="1094028"/>
                  <a:pt x="905234" y="1101196"/>
                </a:cubicBezTo>
                <a:cubicBezTo>
                  <a:pt x="897722" y="1126237"/>
                  <a:pt x="860964" y="1108490"/>
                  <a:pt x="844909" y="1107546"/>
                </a:cubicBezTo>
                <a:cubicBezTo>
                  <a:pt x="843851" y="1104371"/>
                  <a:pt x="842653" y="1101239"/>
                  <a:pt x="841734" y="1098021"/>
                </a:cubicBezTo>
                <a:cubicBezTo>
                  <a:pt x="839186" y="1089103"/>
                  <a:pt x="837021" y="1078448"/>
                  <a:pt x="835384" y="1069446"/>
                </a:cubicBezTo>
                <a:cubicBezTo>
                  <a:pt x="834560" y="1064913"/>
                  <a:pt x="830656" y="1034544"/>
                  <a:pt x="825859" y="1031346"/>
                </a:cubicBezTo>
                <a:cubicBezTo>
                  <a:pt x="822684" y="1029229"/>
                  <a:pt x="819841" y="1026499"/>
                  <a:pt x="816334" y="1024996"/>
                </a:cubicBezTo>
                <a:cubicBezTo>
                  <a:pt x="812323" y="1023277"/>
                  <a:pt x="807959" y="1022398"/>
                  <a:pt x="803634" y="1021821"/>
                </a:cubicBezTo>
                <a:cubicBezTo>
                  <a:pt x="792047" y="1020276"/>
                  <a:pt x="780351" y="1019704"/>
                  <a:pt x="768709" y="1018646"/>
                </a:cubicBezTo>
                <a:cubicBezTo>
                  <a:pt x="764640" y="1017629"/>
                  <a:pt x="751039" y="1014573"/>
                  <a:pt x="746484" y="1012296"/>
                </a:cubicBezTo>
                <a:cubicBezTo>
                  <a:pt x="743071" y="1010589"/>
                  <a:pt x="740372" y="1007653"/>
                  <a:pt x="736959" y="1005946"/>
                </a:cubicBezTo>
                <a:cubicBezTo>
                  <a:pt x="732404" y="1003669"/>
                  <a:pt x="718803" y="1000613"/>
                  <a:pt x="714734" y="999596"/>
                </a:cubicBezTo>
                <a:cubicBezTo>
                  <a:pt x="722142" y="998538"/>
                  <a:pt x="732469" y="1002408"/>
                  <a:pt x="736959" y="996421"/>
                </a:cubicBezTo>
                <a:cubicBezTo>
                  <a:pt x="741449" y="990434"/>
                  <a:pt x="735252" y="981534"/>
                  <a:pt x="733784" y="974196"/>
                </a:cubicBezTo>
                <a:cubicBezTo>
                  <a:pt x="733128" y="970914"/>
                  <a:pt x="732700" y="967284"/>
                  <a:pt x="730609" y="964671"/>
                </a:cubicBezTo>
                <a:cubicBezTo>
                  <a:pt x="726133" y="959076"/>
                  <a:pt x="717834" y="957238"/>
                  <a:pt x="711559" y="955146"/>
                </a:cubicBezTo>
                <a:cubicBezTo>
                  <a:pt x="703092" y="956204"/>
                  <a:pt x="694081" y="955152"/>
                  <a:pt x="686159" y="958321"/>
                </a:cubicBezTo>
                <a:cubicBezTo>
                  <a:pt x="682616" y="959738"/>
                  <a:pt x="681516" y="964433"/>
                  <a:pt x="679809" y="967846"/>
                </a:cubicBezTo>
                <a:cubicBezTo>
                  <a:pt x="678312" y="970839"/>
                  <a:pt x="678131" y="974378"/>
                  <a:pt x="676634" y="977371"/>
                </a:cubicBezTo>
                <a:cubicBezTo>
                  <a:pt x="674927" y="980784"/>
                  <a:pt x="672177" y="983583"/>
                  <a:pt x="670284" y="986896"/>
                </a:cubicBezTo>
                <a:cubicBezTo>
                  <a:pt x="667936" y="991005"/>
                  <a:pt x="666964" y="995960"/>
                  <a:pt x="663934" y="999596"/>
                </a:cubicBezTo>
                <a:cubicBezTo>
                  <a:pt x="661491" y="1002527"/>
                  <a:pt x="657896" y="1004396"/>
                  <a:pt x="654409" y="1005946"/>
                </a:cubicBezTo>
                <a:cubicBezTo>
                  <a:pt x="648292" y="1008664"/>
                  <a:pt x="635359" y="1012296"/>
                  <a:pt x="635359" y="1012296"/>
                </a:cubicBezTo>
                <a:cubicBezTo>
                  <a:pt x="629151" y="1021608"/>
                  <a:pt x="628463" y="1020830"/>
                  <a:pt x="625834" y="1031346"/>
                </a:cubicBezTo>
                <a:cubicBezTo>
                  <a:pt x="624525" y="1036581"/>
                  <a:pt x="624554" y="1042168"/>
                  <a:pt x="622659" y="1047221"/>
                </a:cubicBezTo>
                <a:cubicBezTo>
                  <a:pt x="618426" y="1058510"/>
                  <a:pt x="615251" y="1056040"/>
                  <a:pt x="606784" y="1063096"/>
                </a:cubicBezTo>
                <a:cubicBezTo>
                  <a:pt x="603335" y="1065971"/>
                  <a:pt x="600134" y="1069172"/>
                  <a:pt x="597259" y="1072621"/>
                </a:cubicBezTo>
                <a:cubicBezTo>
                  <a:pt x="594816" y="1075552"/>
                  <a:pt x="593889" y="1079762"/>
                  <a:pt x="590909" y="1082146"/>
                </a:cubicBezTo>
                <a:cubicBezTo>
                  <a:pt x="588296" y="1084237"/>
                  <a:pt x="584559" y="1084263"/>
                  <a:pt x="581384" y="1085321"/>
                </a:cubicBezTo>
                <a:cubicBezTo>
                  <a:pt x="570801" y="1084263"/>
                  <a:pt x="559317" y="1086547"/>
                  <a:pt x="549634" y="1082146"/>
                </a:cubicBezTo>
                <a:cubicBezTo>
                  <a:pt x="545662" y="1080340"/>
                  <a:pt x="549253" y="1072798"/>
                  <a:pt x="546459" y="1069446"/>
                </a:cubicBezTo>
                <a:cubicBezTo>
                  <a:pt x="543429" y="1065810"/>
                  <a:pt x="537992" y="1065213"/>
                  <a:pt x="533759" y="1063096"/>
                </a:cubicBezTo>
                <a:cubicBezTo>
                  <a:pt x="530584" y="1064154"/>
                  <a:pt x="526601" y="1063904"/>
                  <a:pt x="524234" y="1066271"/>
                </a:cubicBezTo>
                <a:cubicBezTo>
                  <a:pt x="513278" y="1077227"/>
                  <a:pt x="530412" y="1075507"/>
                  <a:pt x="514709" y="1085321"/>
                </a:cubicBezTo>
                <a:cubicBezTo>
                  <a:pt x="509033" y="1088869"/>
                  <a:pt x="495659" y="1091671"/>
                  <a:pt x="495659" y="1091671"/>
                </a:cubicBezTo>
                <a:cubicBezTo>
                  <a:pt x="470259" y="1083204"/>
                  <a:pt x="478726" y="1091671"/>
                  <a:pt x="470259" y="1066271"/>
                </a:cubicBezTo>
                <a:lnTo>
                  <a:pt x="467084" y="1056746"/>
                </a:lnTo>
                <a:lnTo>
                  <a:pt x="463909" y="1047221"/>
                </a:lnTo>
                <a:cubicBezTo>
                  <a:pt x="464967" y="1042988"/>
                  <a:pt x="464358" y="1037928"/>
                  <a:pt x="467084" y="1034521"/>
                </a:cubicBezTo>
                <a:cubicBezTo>
                  <a:pt x="469175" y="1031908"/>
                  <a:pt x="473616" y="1032843"/>
                  <a:pt x="476609" y="1031346"/>
                </a:cubicBezTo>
                <a:cubicBezTo>
                  <a:pt x="501228" y="1019036"/>
                  <a:pt x="471718" y="1029801"/>
                  <a:pt x="495659" y="1021821"/>
                </a:cubicBezTo>
                <a:cubicBezTo>
                  <a:pt x="497776" y="1018646"/>
                  <a:pt x="501382" y="1016060"/>
                  <a:pt x="502009" y="1012296"/>
                </a:cubicBezTo>
                <a:cubicBezTo>
                  <a:pt x="502559" y="1008995"/>
                  <a:pt x="500925" y="1005384"/>
                  <a:pt x="498834" y="1002771"/>
                </a:cubicBezTo>
                <a:cubicBezTo>
                  <a:pt x="496450" y="999791"/>
                  <a:pt x="492722" y="998128"/>
                  <a:pt x="489309" y="996421"/>
                </a:cubicBezTo>
                <a:cubicBezTo>
                  <a:pt x="478671" y="991102"/>
                  <a:pt x="460263" y="991077"/>
                  <a:pt x="451209" y="990071"/>
                </a:cubicBezTo>
                <a:cubicBezTo>
                  <a:pt x="428539" y="982514"/>
                  <a:pt x="435872" y="989290"/>
                  <a:pt x="425809" y="974196"/>
                </a:cubicBezTo>
                <a:cubicBezTo>
                  <a:pt x="420489" y="952916"/>
                  <a:pt x="425251" y="969533"/>
                  <a:pt x="416284" y="945621"/>
                </a:cubicBezTo>
                <a:cubicBezTo>
                  <a:pt x="415109" y="942487"/>
                  <a:pt x="415200" y="938709"/>
                  <a:pt x="413109" y="936096"/>
                </a:cubicBezTo>
                <a:cubicBezTo>
                  <a:pt x="409353" y="931401"/>
                  <a:pt x="399702" y="927873"/>
                  <a:pt x="394059" y="926571"/>
                </a:cubicBezTo>
                <a:cubicBezTo>
                  <a:pt x="383542" y="924144"/>
                  <a:pt x="372780" y="922839"/>
                  <a:pt x="362309" y="920221"/>
                </a:cubicBezTo>
                <a:cubicBezTo>
                  <a:pt x="358076" y="919163"/>
                  <a:pt x="353902" y="917827"/>
                  <a:pt x="349609" y="917046"/>
                </a:cubicBezTo>
                <a:cubicBezTo>
                  <a:pt x="307896" y="909462"/>
                  <a:pt x="343489" y="917897"/>
                  <a:pt x="314684" y="910696"/>
                </a:cubicBezTo>
                <a:cubicBezTo>
                  <a:pt x="299867" y="911754"/>
                  <a:pt x="285088" y="913871"/>
                  <a:pt x="270234" y="913871"/>
                </a:cubicBezTo>
                <a:cubicBezTo>
                  <a:pt x="254183" y="913871"/>
                  <a:pt x="262120" y="903288"/>
                  <a:pt x="254359" y="891646"/>
                </a:cubicBezTo>
                <a:cubicBezTo>
                  <a:pt x="238593" y="867997"/>
                  <a:pt x="258856" y="897042"/>
                  <a:pt x="238484" y="872596"/>
                </a:cubicBezTo>
                <a:cubicBezTo>
                  <a:pt x="236041" y="869665"/>
                  <a:pt x="233841" y="866484"/>
                  <a:pt x="232134" y="863071"/>
                </a:cubicBezTo>
                <a:cubicBezTo>
                  <a:pt x="230637" y="860078"/>
                  <a:pt x="231050" y="856159"/>
                  <a:pt x="228959" y="853546"/>
                </a:cubicBezTo>
                <a:cubicBezTo>
                  <a:pt x="226575" y="850566"/>
                  <a:pt x="222609" y="849313"/>
                  <a:pt x="219434" y="847196"/>
                </a:cubicBezTo>
                <a:cubicBezTo>
                  <a:pt x="203963" y="823990"/>
                  <a:pt x="222847" y="853169"/>
                  <a:pt x="206734" y="824971"/>
                </a:cubicBezTo>
                <a:cubicBezTo>
                  <a:pt x="204841" y="821658"/>
                  <a:pt x="201934" y="818933"/>
                  <a:pt x="200384" y="815446"/>
                </a:cubicBezTo>
                <a:cubicBezTo>
                  <a:pt x="197666" y="809329"/>
                  <a:pt x="197747" y="801965"/>
                  <a:pt x="194034" y="796396"/>
                </a:cubicBezTo>
                <a:lnTo>
                  <a:pt x="181334" y="777346"/>
                </a:lnTo>
                <a:cubicBezTo>
                  <a:pt x="192878" y="765802"/>
                  <a:pt x="201624" y="758852"/>
                  <a:pt x="209909" y="745596"/>
                </a:cubicBezTo>
                <a:cubicBezTo>
                  <a:pt x="212417" y="741582"/>
                  <a:pt x="213824" y="736955"/>
                  <a:pt x="216259" y="732896"/>
                </a:cubicBezTo>
                <a:cubicBezTo>
                  <a:pt x="232635" y="705603"/>
                  <a:pt x="225748" y="723480"/>
                  <a:pt x="232134" y="704321"/>
                </a:cubicBezTo>
                <a:cubicBezTo>
                  <a:pt x="228959" y="703263"/>
                  <a:pt x="225827" y="702065"/>
                  <a:pt x="222609" y="701146"/>
                </a:cubicBezTo>
                <a:cubicBezTo>
                  <a:pt x="218413" y="699947"/>
                  <a:pt x="213460" y="700507"/>
                  <a:pt x="209909" y="697971"/>
                </a:cubicBezTo>
                <a:cubicBezTo>
                  <a:pt x="205603" y="694895"/>
                  <a:pt x="203559" y="689504"/>
                  <a:pt x="200384" y="685271"/>
                </a:cubicBezTo>
                <a:cubicBezTo>
                  <a:pt x="199326" y="682096"/>
                  <a:pt x="199352" y="678317"/>
                  <a:pt x="197209" y="675746"/>
                </a:cubicBezTo>
                <a:cubicBezTo>
                  <a:pt x="180112" y="655230"/>
                  <a:pt x="140224" y="661001"/>
                  <a:pt x="121009" y="659871"/>
                </a:cubicBezTo>
                <a:lnTo>
                  <a:pt x="101959" y="653521"/>
                </a:lnTo>
                <a:cubicBezTo>
                  <a:pt x="74334" y="644313"/>
                  <a:pt x="95776" y="650532"/>
                  <a:pt x="35284" y="647171"/>
                </a:cubicBezTo>
                <a:cubicBezTo>
                  <a:pt x="30094" y="645441"/>
                  <a:pt x="19473" y="642829"/>
                  <a:pt x="16234" y="637646"/>
                </a:cubicBezTo>
                <a:cubicBezTo>
                  <a:pt x="12686" y="631970"/>
                  <a:pt x="11507" y="625090"/>
                  <a:pt x="9884" y="618596"/>
                </a:cubicBezTo>
                <a:cubicBezTo>
                  <a:pt x="5897" y="602649"/>
                  <a:pt x="8089" y="610036"/>
                  <a:pt x="3534" y="596371"/>
                </a:cubicBezTo>
                <a:cubicBezTo>
                  <a:pt x="4592" y="567796"/>
                  <a:pt x="0" y="538442"/>
                  <a:pt x="6709" y="510646"/>
                </a:cubicBezTo>
                <a:cubicBezTo>
                  <a:pt x="8280" y="504139"/>
                  <a:pt x="19195" y="505609"/>
                  <a:pt x="25759" y="504296"/>
                </a:cubicBezTo>
                <a:cubicBezTo>
                  <a:pt x="31051" y="503238"/>
                  <a:pt x="36399" y="502430"/>
                  <a:pt x="41634" y="501121"/>
                </a:cubicBezTo>
                <a:cubicBezTo>
                  <a:pt x="44881" y="500309"/>
                  <a:pt x="47941" y="498865"/>
                  <a:pt x="51159" y="497946"/>
                </a:cubicBezTo>
                <a:cubicBezTo>
                  <a:pt x="55355" y="496747"/>
                  <a:pt x="59626" y="495829"/>
                  <a:pt x="63859" y="494771"/>
                </a:cubicBezTo>
                <a:cubicBezTo>
                  <a:pt x="67034" y="492654"/>
                  <a:pt x="69971" y="490128"/>
                  <a:pt x="73384" y="488421"/>
                </a:cubicBezTo>
                <a:cubicBezTo>
                  <a:pt x="89466" y="480380"/>
                  <a:pt x="106510" y="487061"/>
                  <a:pt x="124184" y="488421"/>
                </a:cubicBezTo>
                <a:cubicBezTo>
                  <a:pt x="127359" y="490538"/>
                  <a:pt x="131011" y="492073"/>
                  <a:pt x="133709" y="494771"/>
                </a:cubicBezTo>
                <a:cubicBezTo>
                  <a:pt x="143675" y="504737"/>
                  <a:pt x="138119" y="513997"/>
                  <a:pt x="159109" y="516996"/>
                </a:cubicBezTo>
                <a:lnTo>
                  <a:pt x="181334" y="520171"/>
                </a:lnTo>
                <a:cubicBezTo>
                  <a:pt x="181334" y="520171"/>
                  <a:pt x="175222" y="515528"/>
                  <a:pt x="171809" y="513821"/>
                </a:cubicBezTo>
                <a:cubicBezTo>
                  <a:pt x="168816" y="512324"/>
                  <a:pt x="165459" y="511704"/>
                  <a:pt x="162284" y="510646"/>
                </a:cubicBezTo>
                <a:cubicBezTo>
                  <a:pt x="159235" y="506072"/>
                  <a:pt x="150204" y="497957"/>
                  <a:pt x="159109" y="491596"/>
                </a:cubicBezTo>
                <a:cubicBezTo>
                  <a:pt x="164556" y="487705"/>
                  <a:pt x="171809" y="487363"/>
                  <a:pt x="178159" y="485246"/>
                </a:cubicBezTo>
                <a:lnTo>
                  <a:pt x="187684" y="482071"/>
                </a:lnTo>
                <a:cubicBezTo>
                  <a:pt x="202618" y="459670"/>
                  <a:pt x="192422" y="478363"/>
                  <a:pt x="197209" y="428096"/>
                </a:cubicBezTo>
                <a:cubicBezTo>
                  <a:pt x="197919" y="420646"/>
                  <a:pt x="197037" y="412564"/>
                  <a:pt x="200384" y="405871"/>
                </a:cubicBezTo>
                <a:cubicBezTo>
                  <a:pt x="205502" y="395635"/>
                  <a:pt x="214552" y="397199"/>
                  <a:pt x="222609" y="393171"/>
                </a:cubicBezTo>
                <a:cubicBezTo>
                  <a:pt x="226022" y="391464"/>
                  <a:pt x="228959" y="388938"/>
                  <a:pt x="232134" y="386821"/>
                </a:cubicBezTo>
                <a:cubicBezTo>
                  <a:pt x="236016" y="379057"/>
                  <a:pt x="239224" y="371328"/>
                  <a:pt x="244834" y="364596"/>
                </a:cubicBezTo>
                <a:cubicBezTo>
                  <a:pt x="247709" y="361147"/>
                  <a:pt x="251437" y="358480"/>
                  <a:pt x="254359" y="355071"/>
                </a:cubicBezTo>
                <a:cubicBezTo>
                  <a:pt x="258540" y="350194"/>
                  <a:pt x="266963" y="336427"/>
                  <a:pt x="273409" y="332846"/>
                </a:cubicBezTo>
                <a:cubicBezTo>
                  <a:pt x="279260" y="329595"/>
                  <a:pt x="286890" y="330209"/>
                  <a:pt x="292459" y="326496"/>
                </a:cubicBezTo>
                <a:cubicBezTo>
                  <a:pt x="304769" y="318290"/>
                  <a:pt x="298364" y="321353"/>
                  <a:pt x="311509" y="316971"/>
                </a:cubicBezTo>
                <a:cubicBezTo>
                  <a:pt x="308581" y="296475"/>
                  <a:pt x="313096" y="296334"/>
                  <a:pt x="298809" y="285221"/>
                </a:cubicBezTo>
                <a:cubicBezTo>
                  <a:pt x="292785" y="280536"/>
                  <a:pt x="279759" y="272521"/>
                  <a:pt x="279759" y="272521"/>
                </a:cubicBezTo>
                <a:cubicBezTo>
                  <a:pt x="278701" y="268288"/>
                  <a:pt x="277783" y="264017"/>
                  <a:pt x="276584" y="259821"/>
                </a:cubicBezTo>
                <a:cubicBezTo>
                  <a:pt x="275665" y="256603"/>
                  <a:pt x="271042" y="252663"/>
                  <a:pt x="273409" y="250296"/>
                </a:cubicBezTo>
                <a:cubicBezTo>
                  <a:pt x="278142" y="245563"/>
                  <a:pt x="292459" y="243946"/>
                  <a:pt x="292459" y="243946"/>
                </a:cubicBezTo>
                <a:cubicBezTo>
                  <a:pt x="294576" y="240771"/>
                  <a:pt x="298429" y="238218"/>
                  <a:pt x="298809" y="234421"/>
                </a:cubicBezTo>
                <a:cubicBezTo>
                  <a:pt x="299342" y="229093"/>
                  <a:pt x="297619" y="207881"/>
                  <a:pt x="289284" y="202671"/>
                </a:cubicBezTo>
                <a:cubicBezTo>
                  <a:pt x="283608" y="199123"/>
                  <a:pt x="276798" y="197634"/>
                  <a:pt x="270234" y="196321"/>
                </a:cubicBezTo>
                <a:cubicBezTo>
                  <a:pt x="239793" y="190233"/>
                  <a:pt x="259742" y="193530"/>
                  <a:pt x="209909" y="189971"/>
                </a:cubicBezTo>
                <a:cubicBezTo>
                  <a:pt x="183451" y="191029"/>
                  <a:pt x="156890" y="190595"/>
                  <a:pt x="130534" y="193146"/>
                </a:cubicBezTo>
                <a:lnTo>
                  <a:pt x="101959" y="202671"/>
                </a:lnTo>
                <a:cubicBezTo>
                  <a:pt x="98784" y="203729"/>
                  <a:pt x="95219" y="203990"/>
                  <a:pt x="92434" y="205846"/>
                </a:cubicBezTo>
                <a:cubicBezTo>
                  <a:pt x="89259" y="207963"/>
                  <a:pt x="86396" y="210646"/>
                  <a:pt x="82909" y="212196"/>
                </a:cubicBezTo>
                <a:cubicBezTo>
                  <a:pt x="48904" y="227309"/>
                  <a:pt x="75890" y="210525"/>
                  <a:pt x="54334" y="224896"/>
                </a:cubicBezTo>
                <a:cubicBezTo>
                  <a:pt x="51159" y="223838"/>
                  <a:pt x="47176" y="224088"/>
                  <a:pt x="44809" y="221721"/>
                </a:cubicBezTo>
                <a:cubicBezTo>
                  <a:pt x="42442" y="219354"/>
                  <a:pt x="42952" y="215272"/>
                  <a:pt x="41634" y="212196"/>
                </a:cubicBezTo>
                <a:cubicBezTo>
                  <a:pt x="39770" y="207846"/>
                  <a:pt x="37042" y="203890"/>
                  <a:pt x="35284" y="199496"/>
                </a:cubicBezTo>
                <a:cubicBezTo>
                  <a:pt x="32798" y="193281"/>
                  <a:pt x="28934" y="180446"/>
                  <a:pt x="28934" y="180446"/>
                </a:cubicBezTo>
                <a:cubicBezTo>
                  <a:pt x="27814" y="164766"/>
                  <a:pt x="22267" y="122580"/>
                  <a:pt x="28934" y="104246"/>
                </a:cubicBezTo>
                <a:cubicBezTo>
                  <a:pt x="30078" y="101101"/>
                  <a:pt x="35284" y="102129"/>
                  <a:pt x="38459" y="101071"/>
                </a:cubicBezTo>
                <a:cubicBezTo>
                  <a:pt x="41634" y="103188"/>
                  <a:pt x="46434" y="103934"/>
                  <a:pt x="47984" y="107421"/>
                </a:cubicBezTo>
                <a:cubicBezTo>
                  <a:pt x="60674" y="135973"/>
                  <a:pt x="40016" y="125932"/>
                  <a:pt x="60684" y="132821"/>
                </a:cubicBezTo>
                <a:cubicBezTo>
                  <a:pt x="83967" y="131763"/>
                  <a:pt x="107301" y="131505"/>
                  <a:pt x="130534" y="129646"/>
                </a:cubicBezTo>
                <a:cubicBezTo>
                  <a:pt x="133870" y="129379"/>
                  <a:pt x="136841" y="127390"/>
                  <a:pt x="140059" y="126471"/>
                </a:cubicBezTo>
                <a:cubicBezTo>
                  <a:pt x="144255" y="125272"/>
                  <a:pt x="148579" y="124550"/>
                  <a:pt x="152759" y="123296"/>
                </a:cubicBezTo>
                <a:cubicBezTo>
                  <a:pt x="159170" y="121373"/>
                  <a:pt x="165245" y="118259"/>
                  <a:pt x="171809" y="116946"/>
                </a:cubicBezTo>
                <a:cubicBezTo>
                  <a:pt x="194248" y="112458"/>
                  <a:pt x="182564" y="115478"/>
                  <a:pt x="206734" y="107421"/>
                </a:cubicBezTo>
                <a:lnTo>
                  <a:pt x="216259" y="104246"/>
                </a:lnTo>
                <a:cubicBezTo>
                  <a:pt x="219434" y="101071"/>
                  <a:pt x="223960" y="98824"/>
                  <a:pt x="225784" y="94721"/>
                </a:cubicBezTo>
                <a:cubicBezTo>
                  <a:pt x="227426" y="91027"/>
                  <a:pt x="228923" y="68590"/>
                  <a:pt x="232134" y="62971"/>
                </a:cubicBezTo>
                <a:cubicBezTo>
                  <a:pt x="236342" y="55606"/>
                  <a:pt x="245980" y="53053"/>
                  <a:pt x="248009" y="43921"/>
                </a:cubicBezTo>
                <a:cubicBezTo>
                  <a:pt x="249387" y="37722"/>
                  <a:pt x="236367" y="11642"/>
                  <a:pt x="248009" y="5821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8" name="Полилиния 317"/>
          <p:cNvSpPr/>
          <p:nvPr/>
        </p:nvSpPr>
        <p:spPr>
          <a:xfrm>
            <a:off x="7758208" y="3527186"/>
            <a:ext cx="1250176" cy="846951"/>
          </a:xfrm>
          <a:custGeom>
            <a:avLst/>
            <a:gdLst>
              <a:gd name="connsiteX0" fmla="*/ 90488 w 1156200"/>
              <a:gd name="connsiteY0" fmla="*/ 709613 h 757238"/>
              <a:gd name="connsiteX1" fmla="*/ 19050 w 1156200"/>
              <a:gd name="connsiteY1" fmla="*/ 704850 h 757238"/>
              <a:gd name="connsiteX2" fmla="*/ 0 w 1156200"/>
              <a:gd name="connsiteY2" fmla="*/ 676275 h 757238"/>
              <a:gd name="connsiteX3" fmla="*/ 4763 w 1156200"/>
              <a:gd name="connsiteY3" fmla="*/ 619125 h 757238"/>
              <a:gd name="connsiteX4" fmla="*/ 9525 w 1156200"/>
              <a:gd name="connsiteY4" fmla="*/ 604838 h 757238"/>
              <a:gd name="connsiteX5" fmla="*/ 33338 w 1156200"/>
              <a:gd name="connsiteY5" fmla="*/ 595313 h 757238"/>
              <a:gd name="connsiteX6" fmla="*/ 42863 w 1156200"/>
              <a:gd name="connsiteY6" fmla="*/ 566738 h 757238"/>
              <a:gd name="connsiteX7" fmla="*/ 33338 w 1156200"/>
              <a:gd name="connsiteY7" fmla="*/ 538163 h 757238"/>
              <a:gd name="connsiteX8" fmla="*/ 28575 w 1156200"/>
              <a:gd name="connsiteY8" fmla="*/ 495300 h 757238"/>
              <a:gd name="connsiteX9" fmla="*/ 23813 w 1156200"/>
              <a:gd name="connsiteY9" fmla="*/ 481013 h 757238"/>
              <a:gd name="connsiteX10" fmla="*/ 19050 w 1156200"/>
              <a:gd name="connsiteY10" fmla="*/ 423863 h 757238"/>
              <a:gd name="connsiteX11" fmla="*/ 33338 w 1156200"/>
              <a:gd name="connsiteY11" fmla="*/ 395288 h 757238"/>
              <a:gd name="connsiteX12" fmla="*/ 42863 w 1156200"/>
              <a:gd name="connsiteY12" fmla="*/ 381000 h 757238"/>
              <a:gd name="connsiteX13" fmla="*/ 38100 w 1156200"/>
              <a:gd name="connsiteY13" fmla="*/ 357188 h 757238"/>
              <a:gd name="connsiteX14" fmla="*/ 33338 w 1156200"/>
              <a:gd name="connsiteY14" fmla="*/ 342900 h 757238"/>
              <a:gd name="connsiteX15" fmla="*/ 28575 w 1156200"/>
              <a:gd name="connsiteY15" fmla="*/ 266700 h 757238"/>
              <a:gd name="connsiteX16" fmla="*/ 38100 w 1156200"/>
              <a:gd name="connsiteY16" fmla="*/ 200025 h 757238"/>
              <a:gd name="connsiteX17" fmla="*/ 42863 w 1156200"/>
              <a:gd name="connsiteY17" fmla="*/ 180975 h 757238"/>
              <a:gd name="connsiteX18" fmla="*/ 61913 w 1156200"/>
              <a:gd name="connsiteY18" fmla="*/ 152400 h 757238"/>
              <a:gd name="connsiteX19" fmla="*/ 42863 w 1156200"/>
              <a:gd name="connsiteY19" fmla="*/ 109538 h 757238"/>
              <a:gd name="connsiteX20" fmla="*/ 66675 w 1156200"/>
              <a:gd name="connsiteY20" fmla="*/ 80963 h 757238"/>
              <a:gd name="connsiteX21" fmla="*/ 80963 w 1156200"/>
              <a:gd name="connsiteY21" fmla="*/ 76200 h 757238"/>
              <a:gd name="connsiteX22" fmla="*/ 133350 w 1156200"/>
              <a:gd name="connsiteY22" fmla="*/ 90488 h 757238"/>
              <a:gd name="connsiteX23" fmla="*/ 147638 w 1156200"/>
              <a:gd name="connsiteY23" fmla="*/ 95250 h 757238"/>
              <a:gd name="connsiteX24" fmla="*/ 161925 w 1156200"/>
              <a:gd name="connsiteY24" fmla="*/ 100013 h 757238"/>
              <a:gd name="connsiteX25" fmla="*/ 166688 w 1156200"/>
              <a:gd name="connsiteY25" fmla="*/ 114300 h 757238"/>
              <a:gd name="connsiteX26" fmla="*/ 138113 w 1156200"/>
              <a:gd name="connsiteY26" fmla="*/ 133350 h 757238"/>
              <a:gd name="connsiteX27" fmla="*/ 142875 w 1156200"/>
              <a:gd name="connsiteY27" fmla="*/ 152400 h 757238"/>
              <a:gd name="connsiteX28" fmla="*/ 176213 w 1156200"/>
              <a:gd name="connsiteY28" fmla="*/ 171450 h 757238"/>
              <a:gd name="connsiteX29" fmla="*/ 204788 w 1156200"/>
              <a:gd name="connsiteY29" fmla="*/ 166688 h 757238"/>
              <a:gd name="connsiteX30" fmla="*/ 219075 w 1156200"/>
              <a:gd name="connsiteY30" fmla="*/ 171450 h 757238"/>
              <a:gd name="connsiteX31" fmla="*/ 266700 w 1156200"/>
              <a:gd name="connsiteY31" fmla="*/ 166688 h 757238"/>
              <a:gd name="connsiteX32" fmla="*/ 280988 w 1156200"/>
              <a:gd name="connsiteY32" fmla="*/ 157163 h 757238"/>
              <a:gd name="connsiteX33" fmla="*/ 290513 w 1156200"/>
              <a:gd name="connsiteY33" fmla="*/ 128588 h 757238"/>
              <a:gd name="connsiteX34" fmla="*/ 304800 w 1156200"/>
              <a:gd name="connsiteY34" fmla="*/ 119063 h 757238"/>
              <a:gd name="connsiteX35" fmla="*/ 323850 w 1156200"/>
              <a:gd name="connsiteY35" fmla="*/ 104775 h 757238"/>
              <a:gd name="connsiteX36" fmla="*/ 338138 w 1156200"/>
              <a:gd name="connsiteY36" fmla="*/ 100013 h 757238"/>
              <a:gd name="connsiteX37" fmla="*/ 352425 w 1156200"/>
              <a:gd name="connsiteY37" fmla="*/ 90488 h 757238"/>
              <a:gd name="connsiteX38" fmla="*/ 361950 w 1156200"/>
              <a:gd name="connsiteY38" fmla="*/ 57150 h 757238"/>
              <a:gd name="connsiteX39" fmla="*/ 404813 w 1156200"/>
              <a:gd name="connsiteY39" fmla="*/ 66675 h 757238"/>
              <a:gd name="connsiteX40" fmla="*/ 400050 w 1156200"/>
              <a:gd name="connsiteY40" fmla="*/ 90488 h 757238"/>
              <a:gd name="connsiteX41" fmla="*/ 385763 w 1156200"/>
              <a:gd name="connsiteY41" fmla="*/ 104775 h 757238"/>
              <a:gd name="connsiteX42" fmla="*/ 381000 w 1156200"/>
              <a:gd name="connsiteY42" fmla="*/ 119063 h 757238"/>
              <a:gd name="connsiteX43" fmla="*/ 476250 w 1156200"/>
              <a:gd name="connsiteY43" fmla="*/ 123825 h 757238"/>
              <a:gd name="connsiteX44" fmla="*/ 490538 w 1156200"/>
              <a:gd name="connsiteY44" fmla="*/ 128588 h 757238"/>
              <a:gd name="connsiteX45" fmla="*/ 500063 w 1156200"/>
              <a:gd name="connsiteY45" fmla="*/ 142875 h 757238"/>
              <a:gd name="connsiteX46" fmla="*/ 519113 w 1156200"/>
              <a:gd name="connsiteY46" fmla="*/ 195263 h 757238"/>
              <a:gd name="connsiteX47" fmla="*/ 533400 w 1156200"/>
              <a:gd name="connsiteY47" fmla="*/ 200025 h 757238"/>
              <a:gd name="connsiteX48" fmla="*/ 576263 w 1156200"/>
              <a:gd name="connsiteY48" fmla="*/ 185738 h 757238"/>
              <a:gd name="connsiteX49" fmla="*/ 595313 w 1156200"/>
              <a:gd name="connsiteY49" fmla="*/ 166688 h 757238"/>
              <a:gd name="connsiteX50" fmla="*/ 614363 w 1156200"/>
              <a:gd name="connsiteY50" fmla="*/ 142875 h 757238"/>
              <a:gd name="connsiteX51" fmla="*/ 628650 w 1156200"/>
              <a:gd name="connsiteY51" fmla="*/ 133350 h 757238"/>
              <a:gd name="connsiteX52" fmla="*/ 642938 w 1156200"/>
              <a:gd name="connsiteY52" fmla="*/ 119063 h 757238"/>
              <a:gd name="connsiteX53" fmla="*/ 695325 w 1156200"/>
              <a:gd name="connsiteY53" fmla="*/ 128588 h 757238"/>
              <a:gd name="connsiteX54" fmla="*/ 709613 w 1156200"/>
              <a:gd name="connsiteY54" fmla="*/ 138113 h 757238"/>
              <a:gd name="connsiteX55" fmla="*/ 742950 w 1156200"/>
              <a:gd name="connsiteY55" fmla="*/ 147638 h 757238"/>
              <a:gd name="connsiteX56" fmla="*/ 747713 w 1156200"/>
              <a:gd name="connsiteY56" fmla="*/ 133350 h 757238"/>
              <a:gd name="connsiteX57" fmla="*/ 776288 w 1156200"/>
              <a:gd name="connsiteY57" fmla="*/ 114300 h 757238"/>
              <a:gd name="connsiteX58" fmla="*/ 781050 w 1156200"/>
              <a:gd name="connsiteY58" fmla="*/ 85725 h 757238"/>
              <a:gd name="connsiteX59" fmla="*/ 809625 w 1156200"/>
              <a:gd name="connsiteY59" fmla="*/ 71438 h 757238"/>
              <a:gd name="connsiteX60" fmla="*/ 823913 w 1156200"/>
              <a:gd name="connsiteY60" fmla="*/ 42863 h 757238"/>
              <a:gd name="connsiteX61" fmla="*/ 847725 w 1156200"/>
              <a:gd name="connsiteY61" fmla="*/ 33338 h 757238"/>
              <a:gd name="connsiteX62" fmla="*/ 876300 w 1156200"/>
              <a:gd name="connsiteY62" fmla="*/ 9525 h 757238"/>
              <a:gd name="connsiteX63" fmla="*/ 904875 w 1156200"/>
              <a:gd name="connsiteY63" fmla="*/ 0 h 757238"/>
              <a:gd name="connsiteX64" fmla="*/ 919163 w 1156200"/>
              <a:gd name="connsiteY64" fmla="*/ 4763 h 757238"/>
              <a:gd name="connsiteX65" fmla="*/ 900113 w 1156200"/>
              <a:gd name="connsiteY65" fmla="*/ 38100 h 757238"/>
              <a:gd name="connsiteX66" fmla="*/ 895350 w 1156200"/>
              <a:gd name="connsiteY66" fmla="*/ 52388 h 757238"/>
              <a:gd name="connsiteX67" fmla="*/ 909638 w 1156200"/>
              <a:gd name="connsiteY67" fmla="*/ 61913 h 757238"/>
              <a:gd name="connsiteX68" fmla="*/ 990600 w 1156200"/>
              <a:gd name="connsiteY68" fmla="*/ 66675 h 757238"/>
              <a:gd name="connsiteX69" fmla="*/ 1000125 w 1156200"/>
              <a:gd name="connsiteY69" fmla="*/ 80963 h 757238"/>
              <a:gd name="connsiteX70" fmla="*/ 1004888 w 1156200"/>
              <a:gd name="connsiteY70" fmla="*/ 176213 h 757238"/>
              <a:gd name="connsiteX71" fmla="*/ 1052513 w 1156200"/>
              <a:gd name="connsiteY71" fmla="*/ 180975 h 757238"/>
              <a:gd name="connsiteX72" fmla="*/ 1109663 w 1156200"/>
              <a:gd name="connsiteY72" fmla="*/ 195263 h 757238"/>
              <a:gd name="connsiteX73" fmla="*/ 1123950 w 1156200"/>
              <a:gd name="connsiteY73" fmla="*/ 204788 h 757238"/>
              <a:gd name="connsiteX74" fmla="*/ 1143000 w 1156200"/>
              <a:gd name="connsiteY74" fmla="*/ 214313 h 757238"/>
              <a:gd name="connsiteX75" fmla="*/ 1143000 w 1156200"/>
              <a:gd name="connsiteY75" fmla="*/ 295275 h 757238"/>
              <a:gd name="connsiteX76" fmla="*/ 1114425 w 1156200"/>
              <a:gd name="connsiteY76" fmla="*/ 304800 h 757238"/>
              <a:gd name="connsiteX77" fmla="*/ 1071563 w 1156200"/>
              <a:gd name="connsiteY77" fmla="*/ 319088 h 757238"/>
              <a:gd name="connsiteX78" fmla="*/ 1057275 w 1156200"/>
              <a:gd name="connsiteY78" fmla="*/ 323850 h 757238"/>
              <a:gd name="connsiteX79" fmla="*/ 1038225 w 1156200"/>
              <a:gd name="connsiteY79" fmla="*/ 328613 h 757238"/>
              <a:gd name="connsiteX80" fmla="*/ 1023938 w 1156200"/>
              <a:gd name="connsiteY80" fmla="*/ 404813 h 757238"/>
              <a:gd name="connsiteX81" fmla="*/ 1019175 w 1156200"/>
              <a:gd name="connsiteY81" fmla="*/ 419100 h 757238"/>
              <a:gd name="connsiteX82" fmla="*/ 1009650 w 1156200"/>
              <a:gd name="connsiteY82" fmla="*/ 433388 h 757238"/>
              <a:gd name="connsiteX83" fmla="*/ 966788 w 1156200"/>
              <a:gd name="connsiteY83" fmla="*/ 438150 h 757238"/>
              <a:gd name="connsiteX84" fmla="*/ 952500 w 1156200"/>
              <a:gd name="connsiteY84" fmla="*/ 442913 h 757238"/>
              <a:gd name="connsiteX85" fmla="*/ 942975 w 1156200"/>
              <a:gd name="connsiteY85" fmla="*/ 457200 h 757238"/>
              <a:gd name="connsiteX86" fmla="*/ 928688 w 1156200"/>
              <a:gd name="connsiteY86" fmla="*/ 466725 h 757238"/>
              <a:gd name="connsiteX87" fmla="*/ 938213 w 1156200"/>
              <a:gd name="connsiteY87" fmla="*/ 481013 h 757238"/>
              <a:gd name="connsiteX88" fmla="*/ 952500 w 1156200"/>
              <a:gd name="connsiteY88" fmla="*/ 490538 h 757238"/>
              <a:gd name="connsiteX89" fmla="*/ 957263 w 1156200"/>
              <a:gd name="connsiteY89" fmla="*/ 504825 h 757238"/>
              <a:gd name="connsiteX90" fmla="*/ 966788 w 1156200"/>
              <a:gd name="connsiteY90" fmla="*/ 538163 h 757238"/>
              <a:gd name="connsiteX91" fmla="*/ 962025 w 1156200"/>
              <a:gd name="connsiteY91" fmla="*/ 581025 h 757238"/>
              <a:gd name="connsiteX92" fmla="*/ 771525 w 1156200"/>
              <a:gd name="connsiteY92" fmla="*/ 581025 h 757238"/>
              <a:gd name="connsiteX93" fmla="*/ 738188 w 1156200"/>
              <a:gd name="connsiteY93" fmla="*/ 566738 h 757238"/>
              <a:gd name="connsiteX94" fmla="*/ 709613 w 1156200"/>
              <a:gd name="connsiteY94" fmla="*/ 552450 h 757238"/>
              <a:gd name="connsiteX95" fmla="*/ 657225 w 1156200"/>
              <a:gd name="connsiteY95" fmla="*/ 561975 h 757238"/>
              <a:gd name="connsiteX96" fmla="*/ 628650 w 1156200"/>
              <a:gd name="connsiteY96" fmla="*/ 581025 h 757238"/>
              <a:gd name="connsiteX97" fmla="*/ 619125 w 1156200"/>
              <a:gd name="connsiteY97" fmla="*/ 595313 h 757238"/>
              <a:gd name="connsiteX98" fmla="*/ 633413 w 1156200"/>
              <a:gd name="connsiteY98" fmla="*/ 604838 h 757238"/>
              <a:gd name="connsiteX99" fmla="*/ 666750 w 1156200"/>
              <a:gd name="connsiteY99" fmla="*/ 614363 h 757238"/>
              <a:gd name="connsiteX100" fmla="*/ 681038 w 1156200"/>
              <a:gd name="connsiteY100" fmla="*/ 628650 h 757238"/>
              <a:gd name="connsiteX101" fmla="*/ 676275 w 1156200"/>
              <a:gd name="connsiteY101" fmla="*/ 657225 h 757238"/>
              <a:gd name="connsiteX102" fmla="*/ 661988 w 1156200"/>
              <a:gd name="connsiteY102" fmla="*/ 661988 h 757238"/>
              <a:gd name="connsiteX103" fmla="*/ 642938 w 1156200"/>
              <a:gd name="connsiteY103" fmla="*/ 666750 h 757238"/>
              <a:gd name="connsiteX104" fmla="*/ 628650 w 1156200"/>
              <a:gd name="connsiteY104" fmla="*/ 676275 h 757238"/>
              <a:gd name="connsiteX105" fmla="*/ 576263 w 1156200"/>
              <a:gd name="connsiteY105" fmla="*/ 690563 h 757238"/>
              <a:gd name="connsiteX106" fmla="*/ 528638 w 1156200"/>
              <a:gd name="connsiteY106" fmla="*/ 685800 h 757238"/>
              <a:gd name="connsiteX107" fmla="*/ 514350 w 1156200"/>
              <a:gd name="connsiteY107" fmla="*/ 681038 h 757238"/>
              <a:gd name="connsiteX108" fmla="*/ 457200 w 1156200"/>
              <a:gd name="connsiteY108" fmla="*/ 685800 h 757238"/>
              <a:gd name="connsiteX109" fmla="*/ 442913 w 1156200"/>
              <a:gd name="connsiteY109" fmla="*/ 700088 h 757238"/>
              <a:gd name="connsiteX110" fmla="*/ 400050 w 1156200"/>
              <a:gd name="connsiteY110" fmla="*/ 700088 h 757238"/>
              <a:gd name="connsiteX111" fmla="*/ 371475 w 1156200"/>
              <a:gd name="connsiteY111" fmla="*/ 704850 h 757238"/>
              <a:gd name="connsiteX112" fmla="*/ 376238 w 1156200"/>
              <a:gd name="connsiteY112" fmla="*/ 738188 h 757238"/>
              <a:gd name="connsiteX113" fmla="*/ 371475 w 1156200"/>
              <a:gd name="connsiteY113" fmla="*/ 757238 h 757238"/>
              <a:gd name="connsiteX114" fmla="*/ 366713 w 1156200"/>
              <a:gd name="connsiteY114" fmla="*/ 742950 h 757238"/>
              <a:gd name="connsiteX115" fmla="*/ 352425 w 1156200"/>
              <a:gd name="connsiteY115" fmla="*/ 733425 h 757238"/>
              <a:gd name="connsiteX116" fmla="*/ 314325 w 1156200"/>
              <a:gd name="connsiteY116" fmla="*/ 719138 h 757238"/>
              <a:gd name="connsiteX117" fmla="*/ 295275 w 1156200"/>
              <a:gd name="connsiteY117" fmla="*/ 690563 h 757238"/>
              <a:gd name="connsiteX118" fmla="*/ 285750 w 1156200"/>
              <a:gd name="connsiteY118" fmla="*/ 676275 h 757238"/>
              <a:gd name="connsiteX119" fmla="*/ 271463 w 1156200"/>
              <a:gd name="connsiteY119" fmla="*/ 671513 h 757238"/>
              <a:gd name="connsiteX120" fmla="*/ 257175 w 1156200"/>
              <a:gd name="connsiteY120" fmla="*/ 661988 h 757238"/>
              <a:gd name="connsiteX121" fmla="*/ 242888 w 1156200"/>
              <a:gd name="connsiteY121" fmla="*/ 657225 h 757238"/>
              <a:gd name="connsiteX122" fmla="*/ 123825 w 1156200"/>
              <a:gd name="connsiteY122" fmla="*/ 661988 h 757238"/>
              <a:gd name="connsiteX123" fmla="*/ 109538 w 1156200"/>
              <a:gd name="connsiteY123" fmla="*/ 676275 h 757238"/>
              <a:gd name="connsiteX124" fmla="*/ 90488 w 1156200"/>
              <a:gd name="connsiteY124" fmla="*/ 709613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56200" h="757238">
                <a:moveTo>
                  <a:pt x="90488" y="709613"/>
                </a:moveTo>
                <a:cubicBezTo>
                  <a:pt x="75407" y="714376"/>
                  <a:pt x="41444" y="713101"/>
                  <a:pt x="19050" y="704850"/>
                </a:cubicBezTo>
                <a:cubicBezTo>
                  <a:pt x="8308" y="700892"/>
                  <a:pt x="0" y="676275"/>
                  <a:pt x="0" y="676275"/>
                </a:cubicBezTo>
                <a:cubicBezTo>
                  <a:pt x="1588" y="657225"/>
                  <a:pt x="2237" y="638073"/>
                  <a:pt x="4763" y="619125"/>
                </a:cubicBezTo>
                <a:cubicBezTo>
                  <a:pt x="5426" y="614149"/>
                  <a:pt x="5669" y="608052"/>
                  <a:pt x="9525" y="604838"/>
                </a:cubicBezTo>
                <a:cubicBezTo>
                  <a:pt x="16093" y="599365"/>
                  <a:pt x="25400" y="598488"/>
                  <a:pt x="33338" y="595313"/>
                </a:cubicBezTo>
                <a:cubicBezTo>
                  <a:pt x="36513" y="585788"/>
                  <a:pt x="46038" y="576263"/>
                  <a:pt x="42863" y="566738"/>
                </a:cubicBezTo>
                <a:lnTo>
                  <a:pt x="33338" y="538163"/>
                </a:lnTo>
                <a:cubicBezTo>
                  <a:pt x="31750" y="523875"/>
                  <a:pt x="30938" y="509480"/>
                  <a:pt x="28575" y="495300"/>
                </a:cubicBezTo>
                <a:cubicBezTo>
                  <a:pt x="27750" y="490348"/>
                  <a:pt x="24476" y="485989"/>
                  <a:pt x="23813" y="481013"/>
                </a:cubicBezTo>
                <a:cubicBezTo>
                  <a:pt x="21287" y="462065"/>
                  <a:pt x="20638" y="442913"/>
                  <a:pt x="19050" y="423863"/>
                </a:cubicBezTo>
                <a:cubicBezTo>
                  <a:pt x="46348" y="382914"/>
                  <a:pt x="13619" y="434724"/>
                  <a:pt x="33338" y="395288"/>
                </a:cubicBezTo>
                <a:cubicBezTo>
                  <a:pt x="35898" y="390168"/>
                  <a:pt x="39688" y="385763"/>
                  <a:pt x="42863" y="381000"/>
                </a:cubicBezTo>
                <a:cubicBezTo>
                  <a:pt x="41275" y="373063"/>
                  <a:pt x="40063" y="365041"/>
                  <a:pt x="38100" y="357188"/>
                </a:cubicBezTo>
                <a:cubicBezTo>
                  <a:pt x="36882" y="352318"/>
                  <a:pt x="33864" y="347893"/>
                  <a:pt x="33338" y="342900"/>
                </a:cubicBezTo>
                <a:cubicBezTo>
                  <a:pt x="30674" y="317590"/>
                  <a:pt x="30163" y="292100"/>
                  <a:pt x="28575" y="266700"/>
                </a:cubicBezTo>
                <a:cubicBezTo>
                  <a:pt x="32734" y="229273"/>
                  <a:pt x="31363" y="230344"/>
                  <a:pt x="38100" y="200025"/>
                </a:cubicBezTo>
                <a:cubicBezTo>
                  <a:pt x="39520" y="193635"/>
                  <a:pt x="39936" y="186829"/>
                  <a:pt x="42863" y="180975"/>
                </a:cubicBezTo>
                <a:cubicBezTo>
                  <a:pt x="47983" y="170736"/>
                  <a:pt x="61913" y="152400"/>
                  <a:pt x="61913" y="152400"/>
                </a:cubicBezTo>
                <a:cubicBezTo>
                  <a:pt x="50578" y="118395"/>
                  <a:pt x="57957" y="132179"/>
                  <a:pt x="42863" y="109538"/>
                </a:cubicBezTo>
                <a:cubicBezTo>
                  <a:pt x="49891" y="98995"/>
                  <a:pt x="55674" y="88297"/>
                  <a:pt x="66675" y="80963"/>
                </a:cubicBezTo>
                <a:cubicBezTo>
                  <a:pt x="70852" y="78178"/>
                  <a:pt x="76200" y="77788"/>
                  <a:pt x="80963" y="76200"/>
                </a:cubicBezTo>
                <a:cubicBezTo>
                  <a:pt x="114624" y="82933"/>
                  <a:pt x="97092" y="78402"/>
                  <a:pt x="133350" y="90488"/>
                </a:cubicBezTo>
                <a:lnTo>
                  <a:pt x="147638" y="95250"/>
                </a:lnTo>
                <a:lnTo>
                  <a:pt x="161925" y="100013"/>
                </a:lnTo>
                <a:cubicBezTo>
                  <a:pt x="163513" y="104775"/>
                  <a:pt x="168275" y="109538"/>
                  <a:pt x="166688" y="114300"/>
                </a:cubicBezTo>
                <a:cubicBezTo>
                  <a:pt x="162228" y="127679"/>
                  <a:pt x="148819" y="129782"/>
                  <a:pt x="138113" y="133350"/>
                </a:cubicBezTo>
                <a:cubicBezTo>
                  <a:pt x="139700" y="139700"/>
                  <a:pt x="139244" y="146954"/>
                  <a:pt x="142875" y="152400"/>
                </a:cubicBezTo>
                <a:cubicBezTo>
                  <a:pt x="146240" y="157448"/>
                  <a:pt x="172918" y="169802"/>
                  <a:pt x="176213" y="171450"/>
                </a:cubicBezTo>
                <a:cubicBezTo>
                  <a:pt x="185738" y="169863"/>
                  <a:pt x="195132" y="166688"/>
                  <a:pt x="204788" y="166688"/>
                </a:cubicBezTo>
                <a:cubicBezTo>
                  <a:pt x="209808" y="166688"/>
                  <a:pt x="214055" y="171450"/>
                  <a:pt x="219075" y="171450"/>
                </a:cubicBezTo>
                <a:cubicBezTo>
                  <a:pt x="235029" y="171450"/>
                  <a:pt x="250825" y="168275"/>
                  <a:pt x="266700" y="166688"/>
                </a:cubicBezTo>
                <a:cubicBezTo>
                  <a:pt x="271463" y="163513"/>
                  <a:pt x="277954" y="162017"/>
                  <a:pt x="280988" y="157163"/>
                </a:cubicBezTo>
                <a:cubicBezTo>
                  <a:pt x="286309" y="148649"/>
                  <a:pt x="282159" y="134157"/>
                  <a:pt x="290513" y="128588"/>
                </a:cubicBezTo>
                <a:cubicBezTo>
                  <a:pt x="295275" y="125413"/>
                  <a:pt x="300143" y="122390"/>
                  <a:pt x="304800" y="119063"/>
                </a:cubicBezTo>
                <a:cubicBezTo>
                  <a:pt x="311259" y="114449"/>
                  <a:pt x="316958" y="108713"/>
                  <a:pt x="323850" y="104775"/>
                </a:cubicBezTo>
                <a:cubicBezTo>
                  <a:pt x="328209" y="102284"/>
                  <a:pt x="333375" y="101600"/>
                  <a:pt x="338138" y="100013"/>
                </a:cubicBezTo>
                <a:cubicBezTo>
                  <a:pt x="342900" y="96838"/>
                  <a:pt x="349645" y="95491"/>
                  <a:pt x="352425" y="90488"/>
                </a:cubicBezTo>
                <a:cubicBezTo>
                  <a:pt x="358038" y="80385"/>
                  <a:pt x="351429" y="61933"/>
                  <a:pt x="361950" y="57150"/>
                </a:cubicBezTo>
                <a:cubicBezTo>
                  <a:pt x="375274" y="51093"/>
                  <a:pt x="390525" y="63500"/>
                  <a:pt x="404813" y="66675"/>
                </a:cubicBezTo>
                <a:cubicBezTo>
                  <a:pt x="403225" y="74613"/>
                  <a:pt x="403670" y="83248"/>
                  <a:pt x="400050" y="90488"/>
                </a:cubicBezTo>
                <a:cubicBezTo>
                  <a:pt x="397038" y="96512"/>
                  <a:pt x="389499" y="99171"/>
                  <a:pt x="385763" y="104775"/>
                </a:cubicBezTo>
                <a:cubicBezTo>
                  <a:pt x="382978" y="108952"/>
                  <a:pt x="382588" y="114300"/>
                  <a:pt x="381000" y="119063"/>
                </a:cubicBezTo>
                <a:cubicBezTo>
                  <a:pt x="412750" y="120650"/>
                  <a:pt x="444580" y="121071"/>
                  <a:pt x="476250" y="123825"/>
                </a:cubicBezTo>
                <a:cubicBezTo>
                  <a:pt x="481251" y="124260"/>
                  <a:pt x="486618" y="125452"/>
                  <a:pt x="490538" y="128588"/>
                </a:cubicBezTo>
                <a:cubicBezTo>
                  <a:pt x="495007" y="132164"/>
                  <a:pt x="496888" y="138113"/>
                  <a:pt x="500063" y="142875"/>
                </a:cubicBezTo>
                <a:cubicBezTo>
                  <a:pt x="502578" y="152934"/>
                  <a:pt x="505999" y="184771"/>
                  <a:pt x="519113" y="195263"/>
                </a:cubicBezTo>
                <a:cubicBezTo>
                  <a:pt x="523033" y="198399"/>
                  <a:pt x="528638" y="198438"/>
                  <a:pt x="533400" y="200025"/>
                </a:cubicBezTo>
                <a:cubicBezTo>
                  <a:pt x="547343" y="197701"/>
                  <a:pt x="565961" y="198616"/>
                  <a:pt x="576263" y="185738"/>
                </a:cubicBezTo>
                <a:cubicBezTo>
                  <a:pt x="594736" y="162647"/>
                  <a:pt x="564139" y="177078"/>
                  <a:pt x="595313" y="166688"/>
                </a:cubicBezTo>
                <a:cubicBezTo>
                  <a:pt x="636256" y="139392"/>
                  <a:pt x="588073" y="175738"/>
                  <a:pt x="614363" y="142875"/>
                </a:cubicBezTo>
                <a:cubicBezTo>
                  <a:pt x="617939" y="138406"/>
                  <a:pt x="624253" y="137014"/>
                  <a:pt x="628650" y="133350"/>
                </a:cubicBezTo>
                <a:cubicBezTo>
                  <a:pt x="633824" y="129038"/>
                  <a:pt x="638175" y="123825"/>
                  <a:pt x="642938" y="119063"/>
                </a:cubicBezTo>
                <a:cubicBezTo>
                  <a:pt x="650669" y="120167"/>
                  <a:pt x="684094" y="123775"/>
                  <a:pt x="695325" y="128588"/>
                </a:cubicBezTo>
                <a:cubicBezTo>
                  <a:pt x="700586" y="130843"/>
                  <a:pt x="704493" y="135553"/>
                  <a:pt x="709613" y="138113"/>
                </a:cubicBezTo>
                <a:cubicBezTo>
                  <a:pt x="716442" y="141528"/>
                  <a:pt x="736851" y="146113"/>
                  <a:pt x="742950" y="147638"/>
                </a:cubicBezTo>
                <a:cubicBezTo>
                  <a:pt x="744538" y="142875"/>
                  <a:pt x="744163" y="136900"/>
                  <a:pt x="747713" y="133350"/>
                </a:cubicBezTo>
                <a:cubicBezTo>
                  <a:pt x="755808" y="125255"/>
                  <a:pt x="776288" y="114300"/>
                  <a:pt x="776288" y="114300"/>
                </a:cubicBezTo>
                <a:cubicBezTo>
                  <a:pt x="777875" y="104775"/>
                  <a:pt x="776732" y="94362"/>
                  <a:pt x="781050" y="85725"/>
                </a:cubicBezTo>
                <a:cubicBezTo>
                  <a:pt x="784743" y="78339"/>
                  <a:pt x="802863" y="73692"/>
                  <a:pt x="809625" y="71438"/>
                </a:cubicBezTo>
                <a:cubicBezTo>
                  <a:pt x="812486" y="62854"/>
                  <a:pt x="815835" y="48633"/>
                  <a:pt x="823913" y="42863"/>
                </a:cubicBezTo>
                <a:cubicBezTo>
                  <a:pt x="830869" y="37894"/>
                  <a:pt x="839788" y="36513"/>
                  <a:pt x="847725" y="33338"/>
                </a:cubicBezTo>
                <a:cubicBezTo>
                  <a:pt x="856696" y="24367"/>
                  <a:pt x="864366" y="14829"/>
                  <a:pt x="876300" y="9525"/>
                </a:cubicBezTo>
                <a:cubicBezTo>
                  <a:pt x="885475" y="5447"/>
                  <a:pt x="904875" y="0"/>
                  <a:pt x="904875" y="0"/>
                </a:cubicBezTo>
                <a:cubicBezTo>
                  <a:pt x="909638" y="1588"/>
                  <a:pt x="917299" y="102"/>
                  <a:pt x="919163" y="4763"/>
                </a:cubicBezTo>
                <a:cubicBezTo>
                  <a:pt x="924645" y="18468"/>
                  <a:pt x="906806" y="31407"/>
                  <a:pt x="900113" y="38100"/>
                </a:cubicBezTo>
                <a:cubicBezTo>
                  <a:pt x="898525" y="42863"/>
                  <a:pt x="893486" y="47727"/>
                  <a:pt x="895350" y="52388"/>
                </a:cubicBezTo>
                <a:cubicBezTo>
                  <a:pt x="897476" y="57703"/>
                  <a:pt x="903977" y="61064"/>
                  <a:pt x="909638" y="61913"/>
                </a:cubicBezTo>
                <a:cubicBezTo>
                  <a:pt x="936373" y="65923"/>
                  <a:pt x="963613" y="65088"/>
                  <a:pt x="990600" y="66675"/>
                </a:cubicBezTo>
                <a:cubicBezTo>
                  <a:pt x="993775" y="71438"/>
                  <a:pt x="999385" y="75287"/>
                  <a:pt x="1000125" y="80963"/>
                </a:cubicBezTo>
                <a:cubicBezTo>
                  <a:pt x="1004237" y="112486"/>
                  <a:pt x="990137" y="148053"/>
                  <a:pt x="1004888" y="176213"/>
                </a:cubicBezTo>
                <a:cubicBezTo>
                  <a:pt x="1012291" y="190346"/>
                  <a:pt x="1036638" y="179388"/>
                  <a:pt x="1052513" y="180975"/>
                </a:cubicBezTo>
                <a:cubicBezTo>
                  <a:pt x="1085204" y="202770"/>
                  <a:pt x="1044928" y="179079"/>
                  <a:pt x="1109663" y="195263"/>
                </a:cubicBezTo>
                <a:cubicBezTo>
                  <a:pt x="1115216" y="196651"/>
                  <a:pt x="1118980" y="201948"/>
                  <a:pt x="1123950" y="204788"/>
                </a:cubicBezTo>
                <a:cubicBezTo>
                  <a:pt x="1130114" y="208310"/>
                  <a:pt x="1136650" y="211138"/>
                  <a:pt x="1143000" y="214313"/>
                </a:cubicBezTo>
                <a:cubicBezTo>
                  <a:pt x="1148225" y="240433"/>
                  <a:pt x="1156200" y="268876"/>
                  <a:pt x="1143000" y="295275"/>
                </a:cubicBezTo>
                <a:cubicBezTo>
                  <a:pt x="1138510" y="304255"/>
                  <a:pt x="1123950" y="301625"/>
                  <a:pt x="1114425" y="304800"/>
                </a:cubicBezTo>
                <a:lnTo>
                  <a:pt x="1071563" y="319088"/>
                </a:lnTo>
                <a:cubicBezTo>
                  <a:pt x="1066800" y="320676"/>
                  <a:pt x="1062145" y="322632"/>
                  <a:pt x="1057275" y="323850"/>
                </a:cubicBezTo>
                <a:lnTo>
                  <a:pt x="1038225" y="328613"/>
                </a:lnTo>
                <a:cubicBezTo>
                  <a:pt x="1033203" y="358744"/>
                  <a:pt x="1031493" y="378372"/>
                  <a:pt x="1023938" y="404813"/>
                </a:cubicBezTo>
                <a:cubicBezTo>
                  <a:pt x="1022559" y="409640"/>
                  <a:pt x="1021420" y="414610"/>
                  <a:pt x="1019175" y="419100"/>
                </a:cubicBezTo>
                <a:cubicBezTo>
                  <a:pt x="1016615" y="424220"/>
                  <a:pt x="1015029" y="431432"/>
                  <a:pt x="1009650" y="433388"/>
                </a:cubicBezTo>
                <a:cubicBezTo>
                  <a:pt x="996140" y="438301"/>
                  <a:pt x="981075" y="436563"/>
                  <a:pt x="966788" y="438150"/>
                </a:cubicBezTo>
                <a:cubicBezTo>
                  <a:pt x="962025" y="439738"/>
                  <a:pt x="956420" y="439777"/>
                  <a:pt x="952500" y="442913"/>
                </a:cubicBezTo>
                <a:cubicBezTo>
                  <a:pt x="948031" y="446489"/>
                  <a:pt x="947022" y="453153"/>
                  <a:pt x="942975" y="457200"/>
                </a:cubicBezTo>
                <a:cubicBezTo>
                  <a:pt x="938928" y="461247"/>
                  <a:pt x="933450" y="463550"/>
                  <a:pt x="928688" y="466725"/>
                </a:cubicBezTo>
                <a:cubicBezTo>
                  <a:pt x="931863" y="471488"/>
                  <a:pt x="934166" y="476965"/>
                  <a:pt x="938213" y="481013"/>
                </a:cubicBezTo>
                <a:cubicBezTo>
                  <a:pt x="942260" y="485060"/>
                  <a:pt x="948924" y="486069"/>
                  <a:pt x="952500" y="490538"/>
                </a:cubicBezTo>
                <a:cubicBezTo>
                  <a:pt x="955636" y="494458"/>
                  <a:pt x="955884" y="499998"/>
                  <a:pt x="957263" y="504825"/>
                </a:cubicBezTo>
                <a:cubicBezTo>
                  <a:pt x="969226" y="546694"/>
                  <a:pt x="955366" y="503899"/>
                  <a:pt x="966788" y="538163"/>
                </a:cubicBezTo>
                <a:cubicBezTo>
                  <a:pt x="965200" y="552450"/>
                  <a:pt x="974591" y="574044"/>
                  <a:pt x="962025" y="581025"/>
                </a:cubicBezTo>
                <a:cubicBezTo>
                  <a:pt x="941966" y="592169"/>
                  <a:pt x="776414" y="581238"/>
                  <a:pt x="771525" y="581025"/>
                </a:cubicBezTo>
                <a:cubicBezTo>
                  <a:pt x="731880" y="571115"/>
                  <a:pt x="771075" y="583182"/>
                  <a:pt x="738188" y="566738"/>
                </a:cubicBezTo>
                <a:cubicBezTo>
                  <a:pt x="698754" y="547020"/>
                  <a:pt x="750556" y="579746"/>
                  <a:pt x="709613" y="552450"/>
                </a:cubicBezTo>
                <a:cubicBezTo>
                  <a:pt x="701317" y="553487"/>
                  <a:pt x="670011" y="554872"/>
                  <a:pt x="657225" y="561975"/>
                </a:cubicBezTo>
                <a:cubicBezTo>
                  <a:pt x="647218" y="567534"/>
                  <a:pt x="628650" y="581025"/>
                  <a:pt x="628650" y="581025"/>
                </a:cubicBezTo>
                <a:cubicBezTo>
                  <a:pt x="625475" y="585788"/>
                  <a:pt x="618002" y="589700"/>
                  <a:pt x="619125" y="595313"/>
                </a:cubicBezTo>
                <a:cubicBezTo>
                  <a:pt x="620248" y="600926"/>
                  <a:pt x="628293" y="602278"/>
                  <a:pt x="633413" y="604838"/>
                </a:cubicBezTo>
                <a:cubicBezTo>
                  <a:pt x="640242" y="608253"/>
                  <a:pt x="660651" y="612838"/>
                  <a:pt x="666750" y="614363"/>
                </a:cubicBezTo>
                <a:cubicBezTo>
                  <a:pt x="671513" y="619125"/>
                  <a:pt x="679577" y="622075"/>
                  <a:pt x="681038" y="628650"/>
                </a:cubicBezTo>
                <a:cubicBezTo>
                  <a:pt x="683133" y="638076"/>
                  <a:pt x="681066" y="648841"/>
                  <a:pt x="676275" y="657225"/>
                </a:cubicBezTo>
                <a:cubicBezTo>
                  <a:pt x="673784" y="661584"/>
                  <a:pt x="666815" y="660609"/>
                  <a:pt x="661988" y="661988"/>
                </a:cubicBezTo>
                <a:cubicBezTo>
                  <a:pt x="655694" y="663786"/>
                  <a:pt x="649288" y="665163"/>
                  <a:pt x="642938" y="666750"/>
                </a:cubicBezTo>
                <a:cubicBezTo>
                  <a:pt x="638175" y="669925"/>
                  <a:pt x="633881" y="673950"/>
                  <a:pt x="628650" y="676275"/>
                </a:cubicBezTo>
                <a:cubicBezTo>
                  <a:pt x="608876" y="685063"/>
                  <a:pt x="596633" y="686488"/>
                  <a:pt x="576263" y="690563"/>
                </a:cubicBezTo>
                <a:cubicBezTo>
                  <a:pt x="560388" y="688975"/>
                  <a:pt x="544407" y="688226"/>
                  <a:pt x="528638" y="685800"/>
                </a:cubicBezTo>
                <a:cubicBezTo>
                  <a:pt x="523676" y="685037"/>
                  <a:pt x="519370" y="681038"/>
                  <a:pt x="514350" y="681038"/>
                </a:cubicBezTo>
                <a:cubicBezTo>
                  <a:pt x="495234" y="681038"/>
                  <a:pt x="476250" y="684213"/>
                  <a:pt x="457200" y="685800"/>
                </a:cubicBezTo>
                <a:cubicBezTo>
                  <a:pt x="452438" y="690563"/>
                  <a:pt x="448761" y="696746"/>
                  <a:pt x="442913" y="700088"/>
                </a:cubicBezTo>
                <a:cubicBezTo>
                  <a:pt x="427221" y="709055"/>
                  <a:pt x="416416" y="703361"/>
                  <a:pt x="400050" y="700088"/>
                </a:cubicBezTo>
                <a:cubicBezTo>
                  <a:pt x="390525" y="701675"/>
                  <a:pt x="376593" y="696661"/>
                  <a:pt x="371475" y="704850"/>
                </a:cubicBezTo>
                <a:cubicBezTo>
                  <a:pt x="365526" y="714369"/>
                  <a:pt x="376238" y="726962"/>
                  <a:pt x="376238" y="738188"/>
                </a:cubicBezTo>
                <a:cubicBezTo>
                  <a:pt x="376238" y="744733"/>
                  <a:pt x="373063" y="750888"/>
                  <a:pt x="371475" y="757238"/>
                </a:cubicBezTo>
                <a:cubicBezTo>
                  <a:pt x="369888" y="752475"/>
                  <a:pt x="369849" y="746870"/>
                  <a:pt x="366713" y="742950"/>
                </a:cubicBezTo>
                <a:cubicBezTo>
                  <a:pt x="363137" y="738480"/>
                  <a:pt x="357395" y="736265"/>
                  <a:pt x="352425" y="733425"/>
                </a:cubicBezTo>
                <a:cubicBezTo>
                  <a:pt x="333054" y="722356"/>
                  <a:pt x="335161" y="724346"/>
                  <a:pt x="314325" y="719138"/>
                </a:cubicBezTo>
                <a:cubicBezTo>
                  <a:pt x="305956" y="694028"/>
                  <a:pt x="315095" y="714346"/>
                  <a:pt x="295275" y="690563"/>
                </a:cubicBezTo>
                <a:cubicBezTo>
                  <a:pt x="291611" y="686166"/>
                  <a:pt x="290220" y="679851"/>
                  <a:pt x="285750" y="676275"/>
                </a:cubicBezTo>
                <a:cubicBezTo>
                  <a:pt x="281830" y="673139"/>
                  <a:pt x="276225" y="673100"/>
                  <a:pt x="271463" y="671513"/>
                </a:cubicBezTo>
                <a:cubicBezTo>
                  <a:pt x="266700" y="668338"/>
                  <a:pt x="262295" y="664548"/>
                  <a:pt x="257175" y="661988"/>
                </a:cubicBezTo>
                <a:cubicBezTo>
                  <a:pt x="252685" y="659743"/>
                  <a:pt x="247908" y="657225"/>
                  <a:pt x="242888" y="657225"/>
                </a:cubicBezTo>
                <a:cubicBezTo>
                  <a:pt x="203169" y="657225"/>
                  <a:pt x="163513" y="660400"/>
                  <a:pt x="123825" y="661988"/>
                </a:cubicBezTo>
                <a:cubicBezTo>
                  <a:pt x="119063" y="666750"/>
                  <a:pt x="112880" y="670427"/>
                  <a:pt x="109538" y="676275"/>
                </a:cubicBezTo>
                <a:cubicBezTo>
                  <a:pt x="88306" y="713431"/>
                  <a:pt x="105569" y="704851"/>
                  <a:pt x="90488" y="70961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8006492" y="4910256"/>
            <a:ext cx="772305" cy="697265"/>
          </a:xfrm>
          <a:custGeom>
            <a:avLst/>
            <a:gdLst>
              <a:gd name="connsiteX0" fmla="*/ 497759 w 750226"/>
              <a:gd name="connsiteY0" fmla="*/ 647700 h 691422"/>
              <a:gd name="connsiteX1" fmla="*/ 454896 w 750226"/>
              <a:gd name="connsiteY1" fmla="*/ 642937 h 691422"/>
              <a:gd name="connsiteX2" fmla="*/ 431084 w 750226"/>
              <a:gd name="connsiteY2" fmla="*/ 661987 h 691422"/>
              <a:gd name="connsiteX3" fmla="*/ 426321 w 750226"/>
              <a:gd name="connsiteY3" fmla="*/ 676275 h 691422"/>
              <a:gd name="connsiteX4" fmla="*/ 416796 w 750226"/>
              <a:gd name="connsiteY4" fmla="*/ 690562 h 691422"/>
              <a:gd name="connsiteX5" fmla="*/ 359646 w 750226"/>
              <a:gd name="connsiteY5" fmla="*/ 685800 h 691422"/>
              <a:gd name="connsiteX6" fmla="*/ 354884 w 750226"/>
              <a:gd name="connsiteY6" fmla="*/ 671512 h 691422"/>
              <a:gd name="connsiteX7" fmla="*/ 335834 w 750226"/>
              <a:gd name="connsiteY7" fmla="*/ 638175 h 691422"/>
              <a:gd name="connsiteX8" fmla="*/ 312021 w 750226"/>
              <a:gd name="connsiteY8" fmla="*/ 633412 h 691422"/>
              <a:gd name="connsiteX9" fmla="*/ 297734 w 750226"/>
              <a:gd name="connsiteY9" fmla="*/ 628650 h 691422"/>
              <a:gd name="connsiteX10" fmla="*/ 231059 w 750226"/>
              <a:gd name="connsiteY10" fmla="*/ 614362 h 691422"/>
              <a:gd name="connsiteX11" fmla="*/ 111996 w 750226"/>
              <a:gd name="connsiteY11" fmla="*/ 604837 h 691422"/>
              <a:gd name="connsiteX12" fmla="*/ 102471 w 750226"/>
              <a:gd name="connsiteY12" fmla="*/ 590550 h 691422"/>
              <a:gd name="connsiteX13" fmla="*/ 121521 w 750226"/>
              <a:gd name="connsiteY13" fmla="*/ 561975 h 691422"/>
              <a:gd name="connsiteX14" fmla="*/ 126284 w 750226"/>
              <a:gd name="connsiteY14" fmla="*/ 500062 h 691422"/>
              <a:gd name="connsiteX15" fmla="*/ 97709 w 750226"/>
              <a:gd name="connsiteY15" fmla="*/ 490537 h 691422"/>
              <a:gd name="connsiteX16" fmla="*/ 88184 w 750226"/>
              <a:gd name="connsiteY16" fmla="*/ 466725 h 691422"/>
              <a:gd name="connsiteX17" fmla="*/ 78659 w 750226"/>
              <a:gd name="connsiteY17" fmla="*/ 438150 h 691422"/>
              <a:gd name="connsiteX18" fmla="*/ 73896 w 750226"/>
              <a:gd name="connsiteY18" fmla="*/ 352425 h 691422"/>
              <a:gd name="connsiteX19" fmla="*/ 45321 w 750226"/>
              <a:gd name="connsiteY19" fmla="*/ 333375 h 691422"/>
              <a:gd name="connsiteX20" fmla="*/ 31034 w 750226"/>
              <a:gd name="connsiteY20" fmla="*/ 323850 h 691422"/>
              <a:gd name="connsiteX21" fmla="*/ 16746 w 750226"/>
              <a:gd name="connsiteY21" fmla="*/ 314325 h 691422"/>
              <a:gd name="connsiteX22" fmla="*/ 11984 w 750226"/>
              <a:gd name="connsiteY22" fmla="*/ 300037 h 691422"/>
              <a:gd name="connsiteX23" fmla="*/ 2459 w 750226"/>
              <a:gd name="connsiteY23" fmla="*/ 285750 h 691422"/>
              <a:gd name="connsiteX24" fmla="*/ 21509 w 750226"/>
              <a:gd name="connsiteY24" fmla="*/ 266700 h 691422"/>
              <a:gd name="connsiteX25" fmla="*/ 54846 w 750226"/>
              <a:gd name="connsiteY25" fmla="*/ 261937 h 691422"/>
              <a:gd name="connsiteX26" fmla="*/ 92946 w 750226"/>
              <a:gd name="connsiteY26" fmla="*/ 252412 h 691422"/>
              <a:gd name="connsiteX27" fmla="*/ 88184 w 750226"/>
              <a:gd name="connsiteY27" fmla="*/ 233362 h 691422"/>
              <a:gd name="connsiteX28" fmla="*/ 78659 w 750226"/>
              <a:gd name="connsiteY28" fmla="*/ 214312 h 691422"/>
              <a:gd name="connsiteX29" fmla="*/ 83421 w 750226"/>
              <a:gd name="connsiteY29" fmla="*/ 200025 h 691422"/>
              <a:gd name="connsiteX30" fmla="*/ 131046 w 750226"/>
              <a:gd name="connsiteY30" fmla="*/ 195262 h 691422"/>
              <a:gd name="connsiteX31" fmla="*/ 226296 w 750226"/>
              <a:gd name="connsiteY31" fmla="*/ 200025 h 691422"/>
              <a:gd name="connsiteX32" fmla="*/ 273921 w 750226"/>
              <a:gd name="connsiteY32" fmla="*/ 214312 h 691422"/>
              <a:gd name="connsiteX33" fmla="*/ 335834 w 750226"/>
              <a:gd name="connsiteY33" fmla="*/ 209550 h 691422"/>
              <a:gd name="connsiteX34" fmla="*/ 350121 w 750226"/>
              <a:gd name="connsiteY34" fmla="*/ 204787 h 691422"/>
              <a:gd name="connsiteX35" fmla="*/ 369171 w 750226"/>
              <a:gd name="connsiteY35" fmla="*/ 185737 h 691422"/>
              <a:gd name="connsiteX36" fmla="*/ 383459 w 750226"/>
              <a:gd name="connsiteY36" fmla="*/ 176212 h 691422"/>
              <a:gd name="connsiteX37" fmla="*/ 388221 w 750226"/>
              <a:gd name="connsiteY37" fmla="*/ 161925 h 691422"/>
              <a:gd name="connsiteX38" fmla="*/ 392984 w 750226"/>
              <a:gd name="connsiteY38" fmla="*/ 142875 h 691422"/>
              <a:gd name="connsiteX39" fmla="*/ 407271 w 750226"/>
              <a:gd name="connsiteY39" fmla="*/ 128587 h 691422"/>
              <a:gd name="connsiteX40" fmla="*/ 431084 w 750226"/>
              <a:gd name="connsiteY40" fmla="*/ 109537 h 691422"/>
              <a:gd name="connsiteX41" fmla="*/ 445371 w 750226"/>
              <a:gd name="connsiteY41" fmla="*/ 95250 h 691422"/>
              <a:gd name="connsiteX42" fmla="*/ 450134 w 750226"/>
              <a:gd name="connsiteY42" fmla="*/ 80962 h 691422"/>
              <a:gd name="connsiteX43" fmla="*/ 512046 w 750226"/>
              <a:gd name="connsiteY43" fmla="*/ 76200 h 691422"/>
              <a:gd name="connsiteX44" fmla="*/ 531096 w 750226"/>
              <a:gd name="connsiteY44" fmla="*/ 71437 h 691422"/>
              <a:gd name="connsiteX45" fmla="*/ 545384 w 750226"/>
              <a:gd name="connsiteY45" fmla="*/ 66675 h 691422"/>
              <a:gd name="connsiteX46" fmla="*/ 573959 w 750226"/>
              <a:gd name="connsiteY46" fmla="*/ 61912 h 691422"/>
              <a:gd name="connsiteX47" fmla="*/ 588246 w 750226"/>
              <a:gd name="connsiteY47" fmla="*/ 57150 h 691422"/>
              <a:gd name="connsiteX48" fmla="*/ 631109 w 750226"/>
              <a:gd name="connsiteY48" fmla="*/ 52387 h 691422"/>
              <a:gd name="connsiteX49" fmla="*/ 664446 w 750226"/>
              <a:gd name="connsiteY49" fmla="*/ 33337 h 691422"/>
              <a:gd name="connsiteX50" fmla="*/ 669209 w 750226"/>
              <a:gd name="connsiteY50" fmla="*/ 19050 h 691422"/>
              <a:gd name="connsiteX51" fmla="*/ 702546 w 750226"/>
              <a:gd name="connsiteY51" fmla="*/ 0 h 691422"/>
              <a:gd name="connsiteX52" fmla="*/ 721596 w 750226"/>
              <a:gd name="connsiteY52" fmla="*/ 4762 h 691422"/>
              <a:gd name="connsiteX53" fmla="*/ 726359 w 750226"/>
              <a:gd name="connsiteY53" fmla="*/ 33337 h 691422"/>
              <a:gd name="connsiteX54" fmla="*/ 712071 w 750226"/>
              <a:gd name="connsiteY54" fmla="*/ 38100 h 691422"/>
              <a:gd name="connsiteX55" fmla="*/ 716834 w 750226"/>
              <a:gd name="connsiteY55" fmla="*/ 66675 h 691422"/>
              <a:gd name="connsiteX56" fmla="*/ 735884 w 750226"/>
              <a:gd name="connsiteY56" fmla="*/ 95250 h 691422"/>
              <a:gd name="connsiteX57" fmla="*/ 750171 w 750226"/>
              <a:gd name="connsiteY57" fmla="*/ 161925 h 691422"/>
              <a:gd name="connsiteX58" fmla="*/ 745409 w 750226"/>
              <a:gd name="connsiteY58" fmla="*/ 214312 h 691422"/>
              <a:gd name="connsiteX59" fmla="*/ 731121 w 750226"/>
              <a:gd name="connsiteY59" fmla="*/ 228600 h 691422"/>
              <a:gd name="connsiteX60" fmla="*/ 721596 w 750226"/>
              <a:gd name="connsiteY60" fmla="*/ 242887 h 691422"/>
              <a:gd name="connsiteX61" fmla="*/ 693021 w 750226"/>
              <a:gd name="connsiteY61" fmla="*/ 290512 h 691422"/>
              <a:gd name="connsiteX62" fmla="*/ 664446 w 750226"/>
              <a:gd name="connsiteY62" fmla="*/ 304800 h 691422"/>
              <a:gd name="connsiteX63" fmla="*/ 664446 w 750226"/>
              <a:gd name="connsiteY63" fmla="*/ 357187 h 691422"/>
              <a:gd name="connsiteX64" fmla="*/ 650159 w 750226"/>
              <a:gd name="connsiteY64" fmla="*/ 361950 h 691422"/>
              <a:gd name="connsiteX65" fmla="*/ 635871 w 750226"/>
              <a:gd name="connsiteY65" fmla="*/ 371475 h 691422"/>
              <a:gd name="connsiteX66" fmla="*/ 607296 w 750226"/>
              <a:gd name="connsiteY66" fmla="*/ 419100 h 691422"/>
              <a:gd name="connsiteX67" fmla="*/ 602534 w 750226"/>
              <a:gd name="connsiteY67" fmla="*/ 433387 h 691422"/>
              <a:gd name="connsiteX68" fmla="*/ 588246 w 750226"/>
              <a:gd name="connsiteY68" fmla="*/ 442912 h 691422"/>
              <a:gd name="connsiteX69" fmla="*/ 573959 w 750226"/>
              <a:gd name="connsiteY69" fmla="*/ 457200 h 691422"/>
              <a:gd name="connsiteX70" fmla="*/ 545384 w 750226"/>
              <a:gd name="connsiteY70" fmla="*/ 481012 h 691422"/>
              <a:gd name="connsiteX71" fmla="*/ 535859 w 750226"/>
              <a:gd name="connsiteY71" fmla="*/ 495300 h 691422"/>
              <a:gd name="connsiteX72" fmla="*/ 531096 w 750226"/>
              <a:gd name="connsiteY72" fmla="*/ 509587 h 691422"/>
              <a:gd name="connsiteX73" fmla="*/ 516809 w 750226"/>
              <a:gd name="connsiteY73" fmla="*/ 514350 h 691422"/>
              <a:gd name="connsiteX74" fmla="*/ 492996 w 750226"/>
              <a:gd name="connsiteY74" fmla="*/ 519112 h 691422"/>
              <a:gd name="connsiteX75" fmla="*/ 497759 w 750226"/>
              <a:gd name="connsiteY75" fmla="*/ 647700 h 69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50226" h="691422">
                <a:moveTo>
                  <a:pt x="497759" y="647700"/>
                </a:moveTo>
                <a:cubicBezTo>
                  <a:pt x="491409" y="668337"/>
                  <a:pt x="469272" y="642937"/>
                  <a:pt x="454896" y="642937"/>
                </a:cubicBezTo>
                <a:cubicBezTo>
                  <a:pt x="441165" y="642937"/>
                  <a:pt x="436569" y="651018"/>
                  <a:pt x="431084" y="661987"/>
                </a:cubicBezTo>
                <a:cubicBezTo>
                  <a:pt x="428839" y="666477"/>
                  <a:pt x="428566" y="671785"/>
                  <a:pt x="426321" y="676275"/>
                </a:cubicBezTo>
                <a:cubicBezTo>
                  <a:pt x="423761" y="681394"/>
                  <a:pt x="419971" y="685800"/>
                  <a:pt x="416796" y="690562"/>
                </a:cubicBezTo>
                <a:cubicBezTo>
                  <a:pt x="397746" y="688975"/>
                  <a:pt x="377917" y="691422"/>
                  <a:pt x="359646" y="685800"/>
                </a:cubicBezTo>
                <a:cubicBezTo>
                  <a:pt x="354848" y="684324"/>
                  <a:pt x="356102" y="676382"/>
                  <a:pt x="354884" y="671512"/>
                </a:cubicBezTo>
                <a:cubicBezTo>
                  <a:pt x="349768" y="651048"/>
                  <a:pt x="356312" y="645854"/>
                  <a:pt x="335834" y="638175"/>
                </a:cubicBezTo>
                <a:cubicBezTo>
                  <a:pt x="328255" y="635333"/>
                  <a:pt x="319874" y="635375"/>
                  <a:pt x="312021" y="633412"/>
                </a:cubicBezTo>
                <a:cubicBezTo>
                  <a:pt x="307151" y="632194"/>
                  <a:pt x="302561" y="630029"/>
                  <a:pt x="297734" y="628650"/>
                </a:cubicBezTo>
                <a:cubicBezTo>
                  <a:pt x="281206" y="623928"/>
                  <a:pt x="240017" y="615357"/>
                  <a:pt x="231059" y="614362"/>
                </a:cubicBezTo>
                <a:cubicBezTo>
                  <a:pt x="162902" y="606790"/>
                  <a:pt x="202544" y="610497"/>
                  <a:pt x="111996" y="604837"/>
                </a:cubicBezTo>
                <a:cubicBezTo>
                  <a:pt x="108821" y="600075"/>
                  <a:pt x="103280" y="596216"/>
                  <a:pt x="102471" y="590550"/>
                </a:cubicBezTo>
                <a:cubicBezTo>
                  <a:pt x="99797" y="571831"/>
                  <a:pt x="109505" y="569986"/>
                  <a:pt x="121521" y="561975"/>
                </a:cubicBezTo>
                <a:cubicBezTo>
                  <a:pt x="134964" y="541809"/>
                  <a:pt x="145360" y="532765"/>
                  <a:pt x="126284" y="500062"/>
                </a:cubicBezTo>
                <a:cubicBezTo>
                  <a:pt x="121225" y="491389"/>
                  <a:pt x="97709" y="490537"/>
                  <a:pt x="97709" y="490537"/>
                </a:cubicBezTo>
                <a:cubicBezTo>
                  <a:pt x="94534" y="482600"/>
                  <a:pt x="91106" y="474759"/>
                  <a:pt x="88184" y="466725"/>
                </a:cubicBezTo>
                <a:cubicBezTo>
                  <a:pt x="84753" y="457289"/>
                  <a:pt x="78659" y="438150"/>
                  <a:pt x="78659" y="438150"/>
                </a:cubicBezTo>
                <a:cubicBezTo>
                  <a:pt x="77071" y="409575"/>
                  <a:pt x="82574" y="379697"/>
                  <a:pt x="73896" y="352425"/>
                </a:cubicBezTo>
                <a:cubicBezTo>
                  <a:pt x="70425" y="341516"/>
                  <a:pt x="54846" y="339725"/>
                  <a:pt x="45321" y="333375"/>
                </a:cubicBezTo>
                <a:lnTo>
                  <a:pt x="31034" y="323850"/>
                </a:lnTo>
                <a:lnTo>
                  <a:pt x="16746" y="314325"/>
                </a:lnTo>
                <a:cubicBezTo>
                  <a:pt x="15159" y="309562"/>
                  <a:pt x="14229" y="304527"/>
                  <a:pt x="11984" y="300037"/>
                </a:cubicBezTo>
                <a:cubicBezTo>
                  <a:pt x="9424" y="294918"/>
                  <a:pt x="3400" y="291396"/>
                  <a:pt x="2459" y="285750"/>
                </a:cubicBezTo>
                <a:cubicBezTo>
                  <a:pt x="0" y="271000"/>
                  <a:pt x="11266" y="268749"/>
                  <a:pt x="21509" y="266700"/>
                </a:cubicBezTo>
                <a:cubicBezTo>
                  <a:pt x="32516" y="264499"/>
                  <a:pt x="43774" y="263782"/>
                  <a:pt x="54846" y="261937"/>
                </a:cubicBezTo>
                <a:cubicBezTo>
                  <a:pt x="77840" y="258105"/>
                  <a:pt x="74540" y="258548"/>
                  <a:pt x="92946" y="252412"/>
                </a:cubicBezTo>
                <a:cubicBezTo>
                  <a:pt x="91359" y="246062"/>
                  <a:pt x="90482" y="239491"/>
                  <a:pt x="88184" y="233362"/>
                </a:cubicBezTo>
                <a:cubicBezTo>
                  <a:pt x="85691" y="226714"/>
                  <a:pt x="79663" y="221340"/>
                  <a:pt x="78659" y="214312"/>
                </a:cubicBezTo>
                <a:cubicBezTo>
                  <a:pt x="77949" y="209343"/>
                  <a:pt x="78703" y="201741"/>
                  <a:pt x="83421" y="200025"/>
                </a:cubicBezTo>
                <a:cubicBezTo>
                  <a:pt x="98415" y="194573"/>
                  <a:pt x="115171" y="196850"/>
                  <a:pt x="131046" y="195262"/>
                </a:cubicBezTo>
                <a:cubicBezTo>
                  <a:pt x="162796" y="196850"/>
                  <a:pt x="194616" y="197385"/>
                  <a:pt x="226296" y="200025"/>
                </a:cubicBezTo>
                <a:cubicBezTo>
                  <a:pt x="235896" y="200825"/>
                  <a:pt x="268574" y="212530"/>
                  <a:pt x="273921" y="214312"/>
                </a:cubicBezTo>
                <a:cubicBezTo>
                  <a:pt x="294559" y="212725"/>
                  <a:pt x="315295" y="212117"/>
                  <a:pt x="335834" y="209550"/>
                </a:cubicBezTo>
                <a:cubicBezTo>
                  <a:pt x="340815" y="208927"/>
                  <a:pt x="346036" y="207705"/>
                  <a:pt x="350121" y="204787"/>
                </a:cubicBezTo>
                <a:cubicBezTo>
                  <a:pt x="357428" y="199567"/>
                  <a:pt x="362353" y="191581"/>
                  <a:pt x="369171" y="185737"/>
                </a:cubicBezTo>
                <a:cubicBezTo>
                  <a:pt x="373517" y="182012"/>
                  <a:pt x="378696" y="179387"/>
                  <a:pt x="383459" y="176212"/>
                </a:cubicBezTo>
                <a:cubicBezTo>
                  <a:pt x="385046" y="171450"/>
                  <a:pt x="386842" y="166752"/>
                  <a:pt x="388221" y="161925"/>
                </a:cubicBezTo>
                <a:cubicBezTo>
                  <a:pt x="390019" y="155631"/>
                  <a:pt x="389737" y="148558"/>
                  <a:pt x="392984" y="142875"/>
                </a:cubicBezTo>
                <a:cubicBezTo>
                  <a:pt x="396326" y="137027"/>
                  <a:pt x="402959" y="133761"/>
                  <a:pt x="407271" y="128587"/>
                </a:cubicBezTo>
                <a:cubicBezTo>
                  <a:pt x="423841" y="108703"/>
                  <a:pt x="407630" y="117356"/>
                  <a:pt x="431084" y="109537"/>
                </a:cubicBezTo>
                <a:cubicBezTo>
                  <a:pt x="435846" y="104775"/>
                  <a:pt x="441635" y="100854"/>
                  <a:pt x="445371" y="95250"/>
                </a:cubicBezTo>
                <a:cubicBezTo>
                  <a:pt x="448156" y="91073"/>
                  <a:pt x="445307" y="82341"/>
                  <a:pt x="450134" y="80962"/>
                </a:cubicBezTo>
                <a:cubicBezTo>
                  <a:pt x="470036" y="75276"/>
                  <a:pt x="491409" y="77787"/>
                  <a:pt x="512046" y="76200"/>
                </a:cubicBezTo>
                <a:cubicBezTo>
                  <a:pt x="518396" y="74612"/>
                  <a:pt x="524802" y="73235"/>
                  <a:pt x="531096" y="71437"/>
                </a:cubicBezTo>
                <a:cubicBezTo>
                  <a:pt x="535923" y="70058"/>
                  <a:pt x="540483" y="67764"/>
                  <a:pt x="545384" y="66675"/>
                </a:cubicBezTo>
                <a:cubicBezTo>
                  <a:pt x="554810" y="64580"/>
                  <a:pt x="564533" y="64007"/>
                  <a:pt x="573959" y="61912"/>
                </a:cubicBezTo>
                <a:cubicBezTo>
                  <a:pt x="578859" y="60823"/>
                  <a:pt x="583294" y="57975"/>
                  <a:pt x="588246" y="57150"/>
                </a:cubicBezTo>
                <a:cubicBezTo>
                  <a:pt x="602426" y="54787"/>
                  <a:pt x="616821" y="53975"/>
                  <a:pt x="631109" y="52387"/>
                </a:cubicBezTo>
                <a:cubicBezTo>
                  <a:pt x="635797" y="50043"/>
                  <a:pt x="659958" y="38947"/>
                  <a:pt x="664446" y="33337"/>
                </a:cubicBezTo>
                <a:cubicBezTo>
                  <a:pt x="667582" y="29417"/>
                  <a:pt x="665995" y="22906"/>
                  <a:pt x="669209" y="19050"/>
                </a:cubicBezTo>
                <a:cubicBezTo>
                  <a:pt x="680300" y="5741"/>
                  <a:pt x="688302" y="4748"/>
                  <a:pt x="702546" y="0"/>
                </a:cubicBezTo>
                <a:cubicBezTo>
                  <a:pt x="708896" y="1587"/>
                  <a:pt x="716150" y="1131"/>
                  <a:pt x="721596" y="4762"/>
                </a:cubicBezTo>
                <a:cubicBezTo>
                  <a:pt x="731067" y="11076"/>
                  <a:pt x="735420" y="24276"/>
                  <a:pt x="726359" y="33337"/>
                </a:cubicBezTo>
                <a:cubicBezTo>
                  <a:pt x="722809" y="36887"/>
                  <a:pt x="716834" y="36512"/>
                  <a:pt x="712071" y="38100"/>
                </a:cubicBezTo>
                <a:cubicBezTo>
                  <a:pt x="713659" y="47625"/>
                  <a:pt x="713120" y="57761"/>
                  <a:pt x="716834" y="66675"/>
                </a:cubicBezTo>
                <a:cubicBezTo>
                  <a:pt x="721237" y="77242"/>
                  <a:pt x="735884" y="95250"/>
                  <a:pt x="735884" y="95250"/>
                </a:cubicBezTo>
                <a:cubicBezTo>
                  <a:pt x="749456" y="135967"/>
                  <a:pt x="744164" y="113862"/>
                  <a:pt x="750171" y="161925"/>
                </a:cubicBezTo>
                <a:cubicBezTo>
                  <a:pt x="748584" y="179387"/>
                  <a:pt x="750226" y="197452"/>
                  <a:pt x="745409" y="214312"/>
                </a:cubicBezTo>
                <a:cubicBezTo>
                  <a:pt x="743559" y="220788"/>
                  <a:pt x="735433" y="223426"/>
                  <a:pt x="731121" y="228600"/>
                </a:cubicBezTo>
                <a:cubicBezTo>
                  <a:pt x="727457" y="232997"/>
                  <a:pt x="724436" y="237917"/>
                  <a:pt x="721596" y="242887"/>
                </a:cubicBezTo>
                <a:cubicBezTo>
                  <a:pt x="716108" y="252492"/>
                  <a:pt x="701245" y="287770"/>
                  <a:pt x="693021" y="290512"/>
                </a:cubicBezTo>
                <a:cubicBezTo>
                  <a:pt x="673304" y="297085"/>
                  <a:pt x="682911" y="292490"/>
                  <a:pt x="664446" y="304800"/>
                </a:cubicBezTo>
                <a:cubicBezTo>
                  <a:pt x="664840" y="307954"/>
                  <a:pt x="675215" y="346418"/>
                  <a:pt x="664446" y="357187"/>
                </a:cubicBezTo>
                <a:cubicBezTo>
                  <a:pt x="660896" y="360737"/>
                  <a:pt x="654649" y="359705"/>
                  <a:pt x="650159" y="361950"/>
                </a:cubicBezTo>
                <a:cubicBezTo>
                  <a:pt x="645039" y="364510"/>
                  <a:pt x="640634" y="368300"/>
                  <a:pt x="635871" y="371475"/>
                </a:cubicBezTo>
                <a:cubicBezTo>
                  <a:pt x="622329" y="391788"/>
                  <a:pt x="616082" y="398598"/>
                  <a:pt x="607296" y="419100"/>
                </a:cubicBezTo>
                <a:cubicBezTo>
                  <a:pt x="605319" y="423714"/>
                  <a:pt x="605670" y="429467"/>
                  <a:pt x="602534" y="433387"/>
                </a:cubicBezTo>
                <a:cubicBezTo>
                  <a:pt x="598958" y="437857"/>
                  <a:pt x="592643" y="439248"/>
                  <a:pt x="588246" y="442912"/>
                </a:cubicBezTo>
                <a:cubicBezTo>
                  <a:pt x="583072" y="447224"/>
                  <a:pt x="579133" y="452888"/>
                  <a:pt x="573959" y="457200"/>
                </a:cubicBezTo>
                <a:cubicBezTo>
                  <a:pt x="553524" y="474230"/>
                  <a:pt x="564358" y="458243"/>
                  <a:pt x="545384" y="481012"/>
                </a:cubicBezTo>
                <a:cubicBezTo>
                  <a:pt x="541720" y="485409"/>
                  <a:pt x="538419" y="490180"/>
                  <a:pt x="535859" y="495300"/>
                </a:cubicBezTo>
                <a:cubicBezTo>
                  <a:pt x="533614" y="499790"/>
                  <a:pt x="534646" y="506037"/>
                  <a:pt x="531096" y="509587"/>
                </a:cubicBezTo>
                <a:cubicBezTo>
                  <a:pt x="527546" y="513137"/>
                  <a:pt x="521679" y="513132"/>
                  <a:pt x="516809" y="514350"/>
                </a:cubicBezTo>
                <a:cubicBezTo>
                  <a:pt x="508956" y="516313"/>
                  <a:pt x="500934" y="517525"/>
                  <a:pt x="492996" y="519112"/>
                </a:cubicBezTo>
                <a:cubicBezTo>
                  <a:pt x="498104" y="636580"/>
                  <a:pt x="504109" y="627063"/>
                  <a:pt x="497759" y="6477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0" name="Полилиния 319"/>
          <p:cNvSpPr/>
          <p:nvPr/>
        </p:nvSpPr>
        <p:spPr>
          <a:xfrm>
            <a:off x="360551" y="4790888"/>
            <a:ext cx="1223898" cy="827046"/>
          </a:xfrm>
          <a:custGeom>
            <a:avLst/>
            <a:gdLst>
              <a:gd name="connsiteX0" fmla="*/ 797641 w 1098313"/>
              <a:gd name="connsiteY0" fmla="*/ 215900 h 861889"/>
              <a:gd name="connsiteX1" fmla="*/ 861141 w 1098313"/>
              <a:gd name="connsiteY1" fmla="*/ 228600 h 861889"/>
              <a:gd name="connsiteX2" fmla="*/ 886541 w 1098313"/>
              <a:gd name="connsiteY2" fmla="*/ 241300 h 861889"/>
              <a:gd name="connsiteX3" fmla="*/ 905591 w 1098313"/>
              <a:gd name="connsiteY3" fmla="*/ 247650 h 861889"/>
              <a:gd name="connsiteX4" fmla="*/ 930991 w 1098313"/>
              <a:gd name="connsiteY4" fmla="*/ 260350 h 861889"/>
              <a:gd name="connsiteX5" fmla="*/ 1096091 w 1098313"/>
              <a:gd name="connsiteY5" fmla="*/ 266700 h 861889"/>
              <a:gd name="connsiteX6" fmla="*/ 1089741 w 1098313"/>
              <a:gd name="connsiteY6" fmla="*/ 323850 h 861889"/>
              <a:gd name="connsiteX7" fmla="*/ 1064341 w 1098313"/>
              <a:gd name="connsiteY7" fmla="*/ 330200 h 861889"/>
              <a:gd name="connsiteX8" fmla="*/ 1057991 w 1098313"/>
              <a:gd name="connsiteY8" fmla="*/ 355600 h 861889"/>
              <a:gd name="connsiteX9" fmla="*/ 1064341 w 1098313"/>
              <a:gd name="connsiteY9" fmla="*/ 387350 h 861889"/>
              <a:gd name="connsiteX10" fmla="*/ 1070691 w 1098313"/>
              <a:gd name="connsiteY10" fmla="*/ 431800 h 861889"/>
              <a:gd name="connsiteX11" fmla="*/ 1051641 w 1098313"/>
              <a:gd name="connsiteY11" fmla="*/ 444500 h 861889"/>
              <a:gd name="connsiteX12" fmla="*/ 1007191 w 1098313"/>
              <a:gd name="connsiteY12" fmla="*/ 438150 h 861889"/>
              <a:gd name="connsiteX13" fmla="*/ 988141 w 1098313"/>
              <a:gd name="connsiteY13" fmla="*/ 425450 h 861889"/>
              <a:gd name="connsiteX14" fmla="*/ 962741 w 1098313"/>
              <a:gd name="connsiteY14" fmla="*/ 419100 h 861889"/>
              <a:gd name="connsiteX15" fmla="*/ 861141 w 1098313"/>
              <a:gd name="connsiteY15" fmla="*/ 425450 h 861889"/>
              <a:gd name="connsiteX16" fmla="*/ 873841 w 1098313"/>
              <a:gd name="connsiteY16" fmla="*/ 463550 h 861889"/>
              <a:gd name="connsiteX17" fmla="*/ 842091 w 1098313"/>
              <a:gd name="connsiteY17" fmla="*/ 533400 h 861889"/>
              <a:gd name="connsiteX18" fmla="*/ 880191 w 1098313"/>
              <a:gd name="connsiteY18" fmla="*/ 546100 h 861889"/>
              <a:gd name="connsiteX19" fmla="*/ 753191 w 1098313"/>
              <a:gd name="connsiteY19" fmla="*/ 577850 h 861889"/>
              <a:gd name="connsiteX20" fmla="*/ 715091 w 1098313"/>
              <a:gd name="connsiteY20" fmla="*/ 565150 h 861889"/>
              <a:gd name="connsiteX21" fmla="*/ 708741 w 1098313"/>
              <a:gd name="connsiteY21" fmla="*/ 546100 h 861889"/>
              <a:gd name="connsiteX22" fmla="*/ 670641 w 1098313"/>
              <a:gd name="connsiteY22" fmla="*/ 514350 h 861889"/>
              <a:gd name="connsiteX23" fmla="*/ 676991 w 1098313"/>
              <a:gd name="connsiteY23" fmla="*/ 495300 h 861889"/>
              <a:gd name="connsiteX24" fmla="*/ 696041 w 1098313"/>
              <a:gd name="connsiteY24" fmla="*/ 488950 h 861889"/>
              <a:gd name="connsiteX25" fmla="*/ 715091 w 1098313"/>
              <a:gd name="connsiteY25" fmla="*/ 476250 h 861889"/>
              <a:gd name="connsiteX26" fmla="*/ 753191 w 1098313"/>
              <a:gd name="connsiteY26" fmla="*/ 463550 h 861889"/>
              <a:gd name="connsiteX27" fmla="*/ 727791 w 1098313"/>
              <a:gd name="connsiteY27" fmla="*/ 412750 h 861889"/>
              <a:gd name="connsiteX28" fmla="*/ 689691 w 1098313"/>
              <a:gd name="connsiteY28" fmla="*/ 400050 h 861889"/>
              <a:gd name="connsiteX29" fmla="*/ 670641 w 1098313"/>
              <a:gd name="connsiteY29" fmla="*/ 393700 h 861889"/>
              <a:gd name="connsiteX30" fmla="*/ 594441 w 1098313"/>
              <a:gd name="connsiteY30" fmla="*/ 400050 h 861889"/>
              <a:gd name="connsiteX31" fmla="*/ 588091 w 1098313"/>
              <a:gd name="connsiteY31" fmla="*/ 457200 h 861889"/>
              <a:gd name="connsiteX32" fmla="*/ 569041 w 1098313"/>
              <a:gd name="connsiteY32" fmla="*/ 469900 h 861889"/>
              <a:gd name="connsiteX33" fmla="*/ 556341 w 1098313"/>
              <a:gd name="connsiteY33" fmla="*/ 488950 h 861889"/>
              <a:gd name="connsiteX34" fmla="*/ 556341 w 1098313"/>
              <a:gd name="connsiteY34" fmla="*/ 558800 h 861889"/>
              <a:gd name="connsiteX35" fmla="*/ 537291 w 1098313"/>
              <a:gd name="connsiteY35" fmla="*/ 577850 h 861889"/>
              <a:gd name="connsiteX36" fmla="*/ 486491 w 1098313"/>
              <a:gd name="connsiteY36" fmla="*/ 609600 h 861889"/>
              <a:gd name="connsiteX37" fmla="*/ 467441 w 1098313"/>
              <a:gd name="connsiteY37" fmla="*/ 615950 h 861889"/>
              <a:gd name="connsiteX38" fmla="*/ 473791 w 1098313"/>
              <a:gd name="connsiteY38" fmla="*/ 641350 h 861889"/>
              <a:gd name="connsiteX39" fmla="*/ 480141 w 1098313"/>
              <a:gd name="connsiteY39" fmla="*/ 660400 h 861889"/>
              <a:gd name="connsiteX40" fmla="*/ 461091 w 1098313"/>
              <a:gd name="connsiteY40" fmla="*/ 762000 h 861889"/>
              <a:gd name="connsiteX41" fmla="*/ 403941 w 1098313"/>
              <a:gd name="connsiteY41" fmla="*/ 793750 h 861889"/>
              <a:gd name="connsiteX42" fmla="*/ 384891 w 1098313"/>
              <a:gd name="connsiteY42" fmla="*/ 800100 h 861889"/>
              <a:gd name="connsiteX43" fmla="*/ 334091 w 1098313"/>
              <a:gd name="connsiteY43" fmla="*/ 781050 h 861889"/>
              <a:gd name="connsiteX44" fmla="*/ 315041 w 1098313"/>
              <a:gd name="connsiteY44" fmla="*/ 774700 h 861889"/>
              <a:gd name="connsiteX45" fmla="*/ 276941 w 1098313"/>
              <a:gd name="connsiteY45" fmla="*/ 749300 h 861889"/>
              <a:gd name="connsiteX46" fmla="*/ 257891 w 1098313"/>
              <a:gd name="connsiteY46" fmla="*/ 736600 h 861889"/>
              <a:gd name="connsiteX47" fmla="*/ 226141 w 1098313"/>
              <a:gd name="connsiteY47" fmla="*/ 762000 h 861889"/>
              <a:gd name="connsiteX48" fmla="*/ 188041 w 1098313"/>
              <a:gd name="connsiteY48" fmla="*/ 787400 h 861889"/>
              <a:gd name="connsiteX49" fmla="*/ 175341 w 1098313"/>
              <a:gd name="connsiteY49" fmla="*/ 806450 h 861889"/>
              <a:gd name="connsiteX50" fmla="*/ 194391 w 1098313"/>
              <a:gd name="connsiteY50" fmla="*/ 819150 h 861889"/>
              <a:gd name="connsiteX51" fmla="*/ 213441 w 1098313"/>
              <a:gd name="connsiteY51" fmla="*/ 838200 h 861889"/>
              <a:gd name="connsiteX52" fmla="*/ 175341 w 1098313"/>
              <a:gd name="connsiteY52" fmla="*/ 857250 h 861889"/>
              <a:gd name="connsiteX53" fmla="*/ 168991 w 1098313"/>
              <a:gd name="connsiteY53" fmla="*/ 831850 h 861889"/>
              <a:gd name="connsiteX54" fmla="*/ 162641 w 1098313"/>
              <a:gd name="connsiteY54" fmla="*/ 762000 h 861889"/>
              <a:gd name="connsiteX55" fmla="*/ 149941 w 1098313"/>
              <a:gd name="connsiteY55" fmla="*/ 742950 h 861889"/>
              <a:gd name="connsiteX56" fmla="*/ 137241 w 1098313"/>
              <a:gd name="connsiteY56" fmla="*/ 704850 h 861889"/>
              <a:gd name="connsiteX57" fmla="*/ 130891 w 1098313"/>
              <a:gd name="connsiteY57" fmla="*/ 635000 h 861889"/>
              <a:gd name="connsiteX58" fmla="*/ 118191 w 1098313"/>
              <a:gd name="connsiteY58" fmla="*/ 590550 h 861889"/>
              <a:gd name="connsiteX59" fmla="*/ 137241 w 1098313"/>
              <a:gd name="connsiteY59" fmla="*/ 584200 h 861889"/>
              <a:gd name="connsiteX60" fmla="*/ 194391 w 1098313"/>
              <a:gd name="connsiteY60" fmla="*/ 577850 h 861889"/>
              <a:gd name="connsiteX61" fmla="*/ 219791 w 1098313"/>
              <a:gd name="connsiteY61" fmla="*/ 558800 h 861889"/>
              <a:gd name="connsiteX62" fmla="*/ 207091 w 1098313"/>
              <a:gd name="connsiteY62" fmla="*/ 539750 h 861889"/>
              <a:gd name="connsiteX63" fmla="*/ 188041 w 1098313"/>
              <a:gd name="connsiteY63" fmla="*/ 533400 h 861889"/>
              <a:gd name="connsiteX64" fmla="*/ 162641 w 1098313"/>
              <a:gd name="connsiteY64" fmla="*/ 495300 h 861889"/>
              <a:gd name="connsiteX65" fmla="*/ 149941 w 1098313"/>
              <a:gd name="connsiteY65" fmla="*/ 476250 h 861889"/>
              <a:gd name="connsiteX66" fmla="*/ 143591 w 1098313"/>
              <a:gd name="connsiteY66" fmla="*/ 438150 h 861889"/>
              <a:gd name="connsiteX67" fmla="*/ 86441 w 1098313"/>
              <a:gd name="connsiteY67" fmla="*/ 476250 h 861889"/>
              <a:gd name="connsiteX68" fmla="*/ 48341 w 1098313"/>
              <a:gd name="connsiteY68" fmla="*/ 488950 h 861889"/>
              <a:gd name="connsiteX69" fmla="*/ 10241 w 1098313"/>
              <a:gd name="connsiteY69" fmla="*/ 482600 h 861889"/>
              <a:gd name="connsiteX70" fmla="*/ 3891 w 1098313"/>
              <a:gd name="connsiteY70" fmla="*/ 463550 h 861889"/>
              <a:gd name="connsiteX71" fmla="*/ 41991 w 1098313"/>
              <a:gd name="connsiteY71" fmla="*/ 438150 h 861889"/>
              <a:gd name="connsiteX72" fmla="*/ 54691 w 1098313"/>
              <a:gd name="connsiteY72" fmla="*/ 419100 h 861889"/>
              <a:gd name="connsiteX73" fmla="*/ 61041 w 1098313"/>
              <a:gd name="connsiteY73" fmla="*/ 400050 h 861889"/>
              <a:gd name="connsiteX74" fmla="*/ 124541 w 1098313"/>
              <a:gd name="connsiteY74" fmla="*/ 368300 h 861889"/>
              <a:gd name="connsiteX75" fmla="*/ 162641 w 1098313"/>
              <a:gd name="connsiteY75" fmla="*/ 336550 h 861889"/>
              <a:gd name="connsiteX76" fmla="*/ 175341 w 1098313"/>
              <a:gd name="connsiteY76" fmla="*/ 292100 h 861889"/>
              <a:gd name="connsiteX77" fmla="*/ 181691 w 1098313"/>
              <a:gd name="connsiteY77" fmla="*/ 273050 h 861889"/>
              <a:gd name="connsiteX78" fmla="*/ 188041 w 1098313"/>
              <a:gd name="connsiteY78" fmla="*/ 152400 h 861889"/>
              <a:gd name="connsiteX79" fmla="*/ 200741 w 1098313"/>
              <a:gd name="connsiteY79" fmla="*/ 133350 h 861889"/>
              <a:gd name="connsiteX80" fmla="*/ 245191 w 1098313"/>
              <a:gd name="connsiteY80" fmla="*/ 146050 h 861889"/>
              <a:gd name="connsiteX81" fmla="*/ 238841 w 1098313"/>
              <a:gd name="connsiteY81" fmla="*/ 101600 h 861889"/>
              <a:gd name="connsiteX82" fmla="*/ 232491 w 1098313"/>
              <a:gd name="connsiteY82" fmla="*/ 82550 h 861889"/>
              <a:gd name="connsiteX83" fmla="*/ 238841 w 1098313"/>
              <a:gd name="connsiteY83" fmla="*/ 57150 h 861889"/>
              <a:gd name="connsiteX84" fmla="*/ 295991 w 1098313"/>
              <a:gd name="connsiteY84" fmla="*/ 82550 h 861889"/>
              <a:gd name="connsiteX85" fmla="*/ 302341 w 1098313"/>
              <a:gd name="connsiteY85" fmla="*/ 101600 h 861889"/>
              <a:gd name="connsiteX86" fmla="*/ 340441 w 1098313"/>
              <a:gd name="connsiteY86" fmla="*/ 114300 h 861889"/>
              <a:gd name="connsiteX87" fmla="*/ 359491 w 1098313"/>
              <a:gd name="connsiteY87" fmla="*/ 120650 h 861889"/>
              <a:gd name="connsiteX88" fmla="*/ 378541 w 1098313"/>
              <a:gd name="connsiteY88" fmla="*/ 127000 h 861889"/>
              <a:gd name="connsiteX89" fmla="*/ 422991 w 1098313"/>
              <a:gd name="connsiteY89" fmla="*/ 133350 h 861889"/>
              <a:gd name="connsiteX90" fmla="*/ 448391 w 1098313"/>
              <a:gd name="connsiteY90" fmla="*/ 158750 h 861889"/>
              <a:gd name="connsiteX91" fmla="*/ 467441 w 1098313"/>
              <a:gd name="connsiteY91" fmla="*/ 171450 h 861889"/>
              <a:gd name="connsiteX92" fmla="*/ 492841 w 1098313"/>
              <a:gd name="connsiteY92" fmla="*/ 120650 h 861889"/>
              <a:gd name="connsiteX93" fmla="*/ 524591 w 1098313"/>
              <a:gd name="connsiteY93" fmla="*/ 88900 h 861889"/>
              <a:gd name="connsiteX94" fmla="*/ 549991 w 1098313"/>
              <a:gd name="connsiteY94" fmla="*/ 95250 h 861889"/>
              <a:gd name="connsiteX95" fmla="*/ 556341 w 1098313"/>
              <a:gd name="connsiteY95" fmla="*/ 114300 h 861889"/>
              <a:gd name="connsiteX96" fmla="*/ 569041 w 1098313"/>
              <a:gd name="connsiteY96" fmla="*/ 158750 h 861889"/>
              <a:gd name="connsiteX97" fmla="*/ 588091 w 1098313"/>
              <a:gd name="connsiteY97" fmla="*/ 165100 h 861889"/>
              <a:gd name="connsiteX98" fmla="*/ 626191 w 1098313"/>
              <a:gd name="connsiteY98" fmla="*/ 171450 h 861889"/>
              <a:gd name="connsiteX99" fmla="*/ 651591 w 1098313"/>
              <a:gd name="connsiteY99" fmla="*/ 209550 h 861889"/>
              <a:gd name="connsiteX100" fmla="*/ 676991 w 1098313"/>
              <a:gd name="connsiteY100" fmla="*/ 203200 h 861889"/>
              <a:gd name="connsiteX101" fmla="*/ 651591 w 1098313"/>
              <a:gd name="connsiteY101" fmla="*/ 165100 h 861889"/>
              <a:gd name="connsiteX102" fmla="*/ 638891 w 1098313"/>
              <a:gd name="connsiteY102" fmla="*/ 127000 h 861889"/>
              <a:gd name="connsiteX103" fmla="*/ 651591 w 1098313"/>
              <a:gd name="connsiteY103" fmla="*/ 12700 h 861889"/>
              <a:gd name="connsiteX104" fmla="*/ 664291 w 1098313"/>
              <a:gd name="connsiteY104" fmla="*/ 50800 h 861889"/>
              <a:gd name="connsiteX105" fmla="*/ 676991 w 1098313"/>
              <a:gd name="connsiteY105" fmla="*/ 95250 h 861889"/>
              <a:gd name="connsiteX106" fmla="*/ 689691 w 1098313"/>
              <a:gd name="connsiteY106" fmla="*/ 114300 h 861889"/>
              <a:gd name="connsiteX107" fmla="*/ 702391 w 1098313"/>
              <a:gd name="connsiteY107" fmla="*/ 158750 h 861889"/>
              <a:gd name="connsiteX108" fmla="*/ 721441 w 1098313"/>
              <a:gd name="connsiteY108" fmla="*/ 215900 h 861889"/>
              <a:gd name="connsiteX109" fmla="*/ 797641 w 1098313"/>
              <a:gd name="connsiteY109" fmla="*/ 215900 h 86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8313" h="861889">
                <a:moveTo>
                  <a:pt x="797641" y="215900"/>
                </a:moveTo>
                <a:cubicBezTo>
                  <a:pt x="820924" y="218017"/>
                  <a:pt x="838975" y="219100"/>
                  <a:pt x="861141" y="228600"/>
                </a:cubicBezTo>
                <a:cubicBezTo>
                  <a:pt x="869842" y="232329"/>
                  <a:pt x="877840" y="237571"/>
                  <a:pt x="886541" y="241300"/>
                </a:cubicBezTo>
                <a:cubicBezTo>
                  <a:pt x="892693" y="243937"/>
                  <a:pt x="899439" y="245013"/>
                  <a:pt x="905591" y="247650"/>
                </a:cubicBezTo>
                <a:cubicBezTo>
                  <a:pt x="914292" y="251379"/>
                  <a:pt x="921572" y="259408"/>
                  <a:pt x="930991" y="260350"/>
                </a:cubicBezTo>
                <a:cubicBezTo>
                  <a:pt x="985792" y="265830"/>
                  <a:pt x="1041058" y="264583"/>
                  <a:pt x="1096091" y="266700"/>
                </a:cubicBezTo>
                <a:cubicBezTo>
                  <a:pt x="1093974" y="285750"/>
                  <a:pt x="1098313" y="306706"/>
                  <a:pt x="1089741" y="323850"/>
                </a:cubicBezTo>
                <a:cubicBezTo>
                  <a:pt x="1085838" y="331656"/>
                  <a:pt x="1070512" y="324029"/>
                  <a:pt x="1064341" y="330200"/>
                </a:cubicBezTo>
                <a:cubicBezTo>
                  <a:pt x="1058170" y="336371"/>
                  <a:pt x="1060108" y="347133"/>
                  <a:pt x="1057991" y="355600"/>
                </a:cubicBezTo>
                <a:cubicBezTo>
                  <a:pt x="1060108" y="366183"/>
                  <a:pt x="1060551" y="377244"/>
                  <a:pt x="1064341" y="387350"/>
                </a:cubicBezTo>
                <a:cubicBezTo>
                  <a:pt x="1072668" y="409554"/>
                  <a:pt x="1089429" y="403693"/>
                  <a:pt x="1070691" y="431800"/>
                </a:cubicBezTo>
                <a:cubicBezTo>
                  <a:pt x="1066458" y="438150"/>
                  <a:pt x="1057991" y="440267"/>
                  <a:pt x="1051641" y="444500"/>
                </a:cubicBezTo>
                <a:cubicBezTo>
                  <a:pt x="1036824" y="442383"/>
                  <a:pt x="1021527" y="442451"/>
                  <a:pt x="1007191" y="438150"/>
                </a:cubicBezTo>
                <a:cubicBezTo>
                  <a:pt x="999881" y="435957"/>
                  <a:pt x="995156" y="428456"/>
                  <a:pt x="988141" y="425450"/>
                </a:cubicBezTo>
                <a:cubicBezTo>
                  <a:pt x="980119" y="422012"/>
                  <a:pt x="971208" y="421217"/>
                  <a:pt x="962741" y="419100"/>
                </a:cubicBezTo>
                <a:cubicBezTo>
                  <a:pt x="928874" y="421217"/>
                  <a:pt x="891491" y="410275"/>
                  <a:pt x="861141" y="425450"/>
                </a:cubicBezTo>
                <a:cubicBezTo>
                  <a:pt x="849167" y="431437"/>
                  <a:pt x="873841" y="463550"/>
                  <a:pt x="873841" y="463550"/>
                </a:cubicBezTo>
                <a:cubicBezTo>
                  <a:pt x="860966" y="476425"/>
                  <a:pt x="812474" y="503783"/>
                  <a:pt x="842091" y="533400"/>
                </a:cubicBezTo>
                <a:cubicBezTo>
                  <a:pt x="851557" y="542866"/>
                  <a:pt x="880191" y="546100"/>
                  <a:pt x="880191" y="546100"/>
                </a:cubicBezTo>
                <a:cubicBezTo>
                  <a:pt x="817372" y="587979"/>
                  <a:pt x="857316" y="570413"/>
                  <a:pt x="753191" y="577850"/>
                </a:cubicBezTo>
                <a:cubicBezTo>
                  <a:pt x="740491" y="573617"/>
                  <a:pt x="725984" y="572931"/>
                  <a:pt x="715091" y="565150"/>
                </a:cubicBezTo>
                <a:cubicBezTo>
                  <a:pt x="709644" y="561259"/>
                  <a:pt x="712454" y="551669"/>
                  <a:pt x="708741" y="546100"/>
                </a:cubicBezTo>
                <a:cubicBezTo>
                  <a:pt x="698962" y="531432"/>
                  <a:pt x="684698" y="523721"/>
                  <a:pt x="670641" y="514350"/>
                </a:cubicBezTo>
                <a:cubicBezTo>
                  <a:pt x="672758" y="508000"/>
                  <a:pt x="672258" y="500033"/>
                  <a:pt x="676991" y="495300"/>
                </a:cubicBezTo>
                <a:cubicBezTo>
                  <a:pt x="681724" y="490567"/>
                  <a:pt x="690054" y="491943"/>
                  <a:pt x="696041" y="488950"/>
                </a:cubicBezTo>
                <a:cubicBezTo>
                  <a:pt x="702867" y="485537"/>
                  <a:pt x="708117" y="479350"/>
                  <a:pt x="715091" y="476250"/>
                </a:cubicBezTo>
                <a:cubicBezTo>
                  <a:pt x="727324" y="470813"/>
                  <a:pt x="753191" y="463550"/>
                  <a:pt x="753191" y="463550"/>
                </a:cubicBezTo>
                <a:cubicBezTo>
                  <a:pt x="747595" y="429973"/>
                  <a:pt x="756363" y="425449"/>
                  <a:pt x="727791" y="412750"/>
                </a:cubicBezTo>
                <a:cubicBezTo>
                  <a:pt x="715558" y="407313"/>
                  <a:pt x="702391" y="404283"/>
                  <a:pt x="689691" y="400050"/>
                </a:cubicBezTo>
                <a:lnTo>
                  <a:pt x="670641" y="393700"/>
                </a:lnTo>
                <a:cubicBezTo>
                  <a:pt x="645241" y="395817"/>
                  <a:pt x="614643" y="384510"/>
                  <a:pt x="594441" y="400050"/>
                </a:cubicBezTo>
                <a:cubicBezTo>
                  <a:pt x="579249" y="411736"/>
                  <a:pt x="594641" y="439187"/>
                  <a:pt x="588091" y="457200"/>
                </a:cubicBezTo>
                <a:cubicBezTo>
                  <a:pt x="585483" y="464372"/>
                  <a:pt x="575391" y="465667"/>
                  <a:pt x="569041" y="469900"/>
                </a:cubicBezTo>
                <a:cubicBezTo>
                  <a:pt x="564808" y="476250"/>
                  <a:pt x="557184" y="481365"/>
                  <a:pt x="556341" y="488950"/>
                </a:cubicBezTo>
                <a:cubicBezTo>
                  <a:pt x="551593" y="531678"/>
                  <a:pt x="576006" y="519470"/>
                  <a:pt x="556341" y="558800"/>
                </a:cubicBezTo>
                <a:cubicBezTo>
                  <a:pt x="552325" y="566832"/>
                  <a:pt x="543040" y="570951"/>
                  <a:pt x="537291" y="577850"/>
                </a:cubicBezTo>
                <a:cubicBezTo>
                  <a:pt x="510199" y="610361"/>
                  <a:pt x="544051" y="590413"/>
                  <a:pt x="486491" y="609600"/>
                </a:cubicBezTo>
                <a:lnTo>
                  <a:pt x="467441" y="615950"/>
                </a:lnTo>
                <a:cubicBezTo>
                  <a:pt x="469558" y="624417"/>
                  <a:pt x="471393" y="632959"/>
                  <a:pt x="473791" y="641350"/>
                </a:cubicBezTo>
                <a:cubicBezTo>
                  <a:pt x="475630" y="647786"/>
                  <a:pt x="480141" y="653707"/>
                  <a:pt x="480141" y="660400"/>
                </a:cubicBezTo>
                <a:cubicBezTo>
                  <a:pt x="480141" y="711851"/>
                  <a:pt x="487182" y="730691"/>
                  <a:pt x="461091" y="762000"/>
                </a:cubicBezTo>
                <a:cubicBezTo>
                  <a:pt x="439156" y="788322"/>
                  <a:pt x="440751" y="781480"/>
                  <a:pt x="403941" y="793750"/>
                </a:cubicBezTo>
                <a:lnTo>
                  <a:pt x="384891" y="800100"/>
                </a:lnTo>
                <a:cubicBezTo>
                  <a:pt x="323635" y="787849"/>
                  <a:pt x="377694" y="802851"/>
                  <a:pt x="334091" y="781050"/>
                </a:cubicBezTo>
                <a:cubicBezTo>
                  <a:pt x="328104" y="778057"/>
                  <a:pt x="320892" y="777951"/>
                  <a:pt x="315041" y="774700"/>
                </a:cubicBezTo>
                <a:cubicBezTo>
                  <a:pt x="301698" y="767287"/>
                  <a:pt x="289641" y="757767"/>
                  <a:pt x="276941" y="749300"/>
                </a:cubicBezTo>
                <a:lnTo>
                  <a:pt x="257891" y="736600"/>
                </a:lnTo>
                <a:cubicBezTo>
                  <a:pt x="194323" y="752492"/>
                  <a:pt x="259544" y="728597"/>
                  <a:pt x="226141" y="762000"/>
                </a:cubicBezTo>
                <a:cubicBezTo>
                  <a:pt x="215348" y="772793"/>
                  <a:pt x="188041" y="787400"/>
                  <a:pt x="188041" y="787400"/>
                </a:cubicBezTo>
                <a:cubicBezTo>
                  <a:pt x="183808" y="793750"/>
                  <a:pt x="173844" y="798966"/>
                  <a:pt x="175341" y="806450"/>
                </a:cubicBezTo>
                <a:cubicBezTo>
                  <a:pt x="176838" y="813934"/>
                  <a:pt x="188528" y="814264"/>
                  <a:pt x="194391" y="819150"/>
                </a:cubicBezTo>
                <a:cubicBezTo>
                  <a:pt x="201290" y="824899"/>
                  <a:pt x="207091" y="831850"/>
                  <a:pt x="213441" y="838200"/>
                </a:cubicBezTo>
                <a:cubicBezTo>
                  <a:pt x="211744" y="839331"/>
                  <a:pt x="181527" y="861889"/>
                  <a:pt x="175341" y="857250"/>
                </a:cubicBezTo>
                <a:cubicBezTo>
                  <a:pt x="168359" y="852014"/>
                  <a:pt x="171108" y="840317"/>
                  <a:pt x="168991" y="831850"/>
                </a:cubicBezTo>
                <a:cubicBezTo>
                  <a:pt x="166874" y="808567"/>
                  <a:pt x="167540" y="784860"/>
                  <a:pt x="162641" y="762000"/>
                </a:cubicBezTo>
                <a:cubicBezTo>
                  <a:pt x="161042" y="754538"/>
                  <a:pt x="153041" y="749924"/>
                  <a:pt x="149941" y="742950"/>
                </a:cubicBezTo>
                <a:cubicBezTo>
                  <a:pt x="144504" y="730717"/>
                  <a:pt x="137241" y="704850"/>
                  <a:pt x="137241" y="704850"/>
                </a:cubicBezTo>
                <a:cubicBezTo>
                  <a:pt x="135124" y="681567"/>
                  <a:pt x="133981" y="658174"/>
                  <a:pt x="130891" y="635000"/>
                </a:cubicBezTo>
                <a:cubicBezTo>
                  <a:pt x="129119" y="621711"/>
                  <a:pt x="122544" y="603610"/>
                  <a:pt x="118191" y="590550"/>
                </a:cubicBezTo>
                <a:cubicBezTo>
                  <a:pt x="124541" y="588433"/>
                  <a:pt x="130639" y="585300"/>
                  <a:pt x="137241" y="584200"/>
                </a:cubicBezTo>
                <a:cubicBezTo>
                  <a:pt x="156147" y="581049"/>
                  <a:pt x="176071" y="583487"/>
                  <a:pt x="194391" y="577850"/>
                </a:cubicBezTo>
                <a:cubicBezTo>
                  <a:pt x="204506" y="574738"/>
                  <a:pt x="211324" y="565150"/>
                  <a:pt x="219791" y="558800"/>
                </a:cubicBezTo>
                <a:cubicBezTo>
                  <a:pt x="215558" y="552450"/>
                  <a:pt x="213050" y="544518"/>
                  <a:pt x="207091" y="539750"/>
                </a:cubicBezTo>
                <a:cubicBezTo>
                  <a:pt x="201864" y="535569"/>
                  <a:pt x="192774" y="538133"/>
                  <a:pt x="188041" y="533400"/>
                </a:cubicBezTo>
                <a:cubicBezTo>
                  <a:pt x="177248" y="522607"/>
                  <a:pt x="171108" y="508000"/>
                  <a:pt x="162641" y="495300"/>
                </a:cubicBezTo>
                <a:lnTo>
                  <a:pt x="149941" y="476250"/>
                </a:lnTo>
                <a:cubicBezTo>
                  <a:pt x="147824" y="463550"/>
                  <a:pt x="155971" y="441687"/>
                  <a:pt x="143591" y="438150"/>
                </a:cubicBezTo>
                <a:cubicBezTo>
                  <a:pt x="133333" y="435219"/>
                  <a:pt x="101095" y="471365"/>
                  <a:pt x="86441" y="476250"/>
                </a:cubicBezTo>
                <a:lnTo>
                  <a:pt x="48341" y="488950"/>
                </a:lnTo>
                <a:cubicBezTo>
                  <a:pt x="35641" y="486833"/>
                  <a:pt x="21420" y="488988"/>
                  <a:pt x="10241" y="482600"/>
                </a:cubicBezTo>
                <a:cubicBezTo>
                  <a:pt x="4429" y="479279"/>
                  <a:pt x="0" y="468997"/>
                  <a:pt x="3891" y="463550"/>
                </a:cubicBezTo>
                <a:cubicBezTo>
                  <a:pt x="12763" y="451130"/>
                  <a:pt x="41991" y="438150"/>
                  <a:pt x="41991" y="438150"/>
                </a:cubicBezTo>
                <a:cubicBezTo>
                  <a:pt x="46224" y="431800"/>
                  <a:pt x="51278" y="425926"/>
                  <a:pt x="54691" y="419100"/>
                </a:cubicBezTo>
                <a:cubicBezTo>
                  <a:pt x="57684" y="413113"/>
                  <a:pt x="56756" y="405192"/>
                  <a:pt x="61041" y="400050"/>
                </a:cubicBezTo>
                <a:cubicBezTo>
                  <a:pt x="90469" y="364736"/>
                  <a:pt x="84852" y="394760"/>
                  <a:pt x="124541" y="368300"/>
                </a:cubicBezTo>
                <a:cubicBezTo>
                  <a:pt x="151063" y="350619"/>
                  <a:pt x="138195" y="360996"/>
                  <a:pt x="162641" y="336550"/>
                </a:cubicBezTo>
                <a:cubicBezTo>
                  <a:pt x="177866" y="290875"/>
                  <a:pt x="159394" y="347914"/>
                  <a:pt x="175341" y="292100"/>
                </a:cubicBezTo>
                <a:cubicBezTo>
                  <a:pt x="177180" y="285664"/>
                  <a:pt x="179574" y="279400"/>
                  <a:pt x="181691" y="273050"/>
                </a:cubicBezTo>
                <a:cubicBezTo>
                  <a:pt x="183808" y="232833"/>
                  <a:pt x="182600" y="192303"/>
                  <a:pt x="188041" y="152400"/>
                </a:cubicBezTo>
                <a:cubicBezTo>
                  <a:pt x="189072" y="144838"/>
                  <a:pt x="193501" y="135763"/>
                  <a:pt x="200741" y="133350"/>
                </a:cubicBezTo>
                <a:cubicBezTo>
                  <a:pt x="204728" y="132021"/>
                  <a:pt x="239265" y="144075"/>
                  <a:pt x="245191" y="146050"/>
                </a:cubicBezTo>
                <a:cubicBezTo>
                  <a:pt x="243074" y="131233"/>
                  <a:pt x="241776" y="116276"/>
                  <a:pt x="238841" y="101600"/>
                </a:cubicBezTo>
                <a:cubicBezTo>
                  <a:pt x="237528" y="95036"/>
                  <a:pt x="232491" y="89243"/>
                  <a:pt x="232491" y="82550"/>
                </a:cubicBezTo>
                <a:cubicBezTo>
                  <a:pt x="232491" y="73823"/>
                  <a:pt x="236724" y="65617"/>
                  <a:pt x="238841" y="57150"/>
                </a:cubicBezTo>
                <a:cubicBezTo>
                  <a:pt x="284181" y="72263"/>
                  <a:pt x="265802" y="62424"/>
                  <a:pt x="295991" y="82550"/>
                </a:cubicBezTo>
                <a:cubicBezTo>
                  <a:pt x="298108" y="88900"/>
                  <a:pt x="296894" y="97709"/>
                  <a:pt x="302341" y="101600"/>
                </a:cubicBezTo>
                <a:cubicBezTo>
                  <a:pt x="313234" y="109381"/>
                  <a:pt x="327741" y="110067"/>
                  <a:pt x="340441" y="114300"/>
                </a:cubicBezTo>
                <a:lnTo>
                  <a:pt x="359491" y="120650"/>
                </a:lnTo>
                <a:cubicBezTo>
                  <a:pt x="365841" y="122767"/>
                  <a:pt x="371915" y="126053"/>
                  <a:pt x="378541" y="127000"/>
                </a:cubicBezTo>
                <a:lnTo>
                  <a:pt x="422991" y="133350"/>
                </a:lnTo>
                <a:cubicBezTo>
                  <a:pt x="464555" y="147205"/>
                  <a:pt x="423761" y="127962"/>
                  <a:pt x="448391" y="158750"/>
                </a:cubicBezTo>
                <a:cubicBezTo>
                  <a:pt x="453159" y="164709"/>
                  <a:pt x="461091" y="167217"/>
                  <a:pt x="467441" y="171450"/>
                </a:cubicBezTo>
                <a:cubicBezTo>
                  <a:pt x="504678" y="159038"/>
                  <a:pt x="476626" y="174699"/>
                  <a:pt x="492841" y="120650"/>
                </a:cubicBezTo>
                <a:cubicBezTo>
                  <a:pt x="498133" y="103011"/>
                  <a:pt x="510833" y="98072"/>
                  <a:pt x="524591" y="88900"/>
                </a:cubicBezTo>
                <a:cubicBezTo>
                  <a:pt x="533058" y="91017"/>
                  <a:pt x="543176" y="89798"/>
                  <a:pt x="549991" y="95250"/>
                </a:cubicBezTo>
                <a:cubicBezTo>
                  <a:pt x="555218" y="99431"/>
                  <a:pt x="554502" y="107864"/>
                  <a:pt x="556341" y="114300"/>
                </a:cubicBezTo>
                <a:cubicBezTo>
                  <a:pt x="556407" y="114531"/>
                  <a:pt x="565996" y="155705"/>
                  <a:pt x="569041" y="158750"/>
                </a:cubicBezTo>
                <a:cubicBezTo>
                  <a:pt x="573774" y="163483"/>
                  <a:pt x="581557" y="163648"/>
                  <a:pt x="588091" y="165100"/>
                </a:cubicBezTo>
                <a:cubicBezTo>
                  <a:pt x="600660" y="167893"/>
                  <a:pt x="613491" y="169333"/>
                  <a:pt x="626191" y="171450"/>
                </a:cubicBezTo>
                <a:cubicBezTo>
                  <a:pt x="630306" y="187910"/>
                  <a:pt x="628853" y="206302"/>
                  <a:pt x="651591" y="209550"/>
                </a:cubicBezTo>
                <a:cubicBezTo>
                  <a:pt x="660231" y="210784"/>
                  <a:pt x="668524" y="205317"/>
                  <a:pt x="676991" y="203200"/>
                </a:cubicBezTo>
                <a:cubicBezTo>
                  <a:pt x="655983" y="140177"/>
                  <a:pt x="691229" y="236449"/>
                  <a:pt x="651591" y="165100"/>
                </a:cubicBezTo>
                <a:cubicBezTo>
                  <a:pt x="645090" y="153398"/>
                  <a:pt x="638891" y="127000"/>
                  <a:pt x="638891" y="127000"/>
                </a:cubicBezTo>
                <a:cubicBezTo>
                  <a:pt x="643124" y="88900"/>
                  <a:pt x="639469" y="49067"/>
                  <a:pt x="651591" y="12700"/>
                </a:cubicBezTo>
                <a:cubicBezTo>
                  <a:pt x="655824" y="0"/>
                  <a:pt x="661044" y="37813"/>
                  <a:pt x="664291" y="50800"/>
                </a:cubicBezTo>
                <a:cubicBezTo>
                  <a:pt x="666326" y="58938"/>
                  <a:pt x="672436" y="86140"/>
                  <a:pt x="676991" y="95250"/>
                </a:cubicBezTo>
                <a:cubicBezTo>
                  <a:pt x="680404" y="102076"/>
                  <a:pt x="686278" y="107474"/>
                  <a:pt x="689691" y="114300"/>
                </a:cubicBezTo>
                <a:cubicBezTo>
                  <a:pt x="695182" y="125282"/>
                  <a:pt x="699136" y="148170"/>
                  <a:pt x="702391" y="158750"/>
                </a:cubicBezTo>
                <a:cubicBezTo>
                  <a:pt x="708296" y="177942"/>
                  <a:pt x="702391" y="209550"/>
                  <a:pt x="721441" y="215900"/>
                </a:cubicBezTo>
                <a:cubicBezTo>
                  <a:pt x="752539" y="226266"/>
                  <a:pt x="774358" y="213783"/>
                  <a:pt x="797641" y="2159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1" name="Полилиния 320"/>
          <p:cNvSpPr/>
          <p:nvPr/>
        </p:nvSpPr>
        <p:spPr>
          <a:xfrm>
            <a:off x="2528067" y="1768138"/>
            <a:ext cx="1220405" cy="1265998"/>
          </a:xfrm>
          <a:custGeom>
            <a:avLst/>
            <a:gdLst>
              <a:gd name="connsiteX0" fmla="*/ 525118 w 1185518"/>
              <a:gd name="connsiteY0" fmla="*/ 1319338 h 1319338"/>
              <a:gd name="connsiteX1" fmla="*/ 521943 w 1185518"/>
              <a:gd name="connsiteY1" fmla="*/ 1300288 h 1319338"/>
              <a:gd name="connsiteX2" fmla="*/ 512418 w 1185518"/>
              <a:gd name="connsiteY2" fmla="*/ 1293938 h 1319338"/>
              <a:gd name="connsiteX3" fmla="*/ 502893 w 1185518"/>
              <a:gd name="connsiteY3" fmla="*/ 1281238 h 1319338"/>
              <a:gd name="connsiteX4" fmla="*/ 512418 w 1185518"/>
              <a:gd name="connsiteY4" fmla="*/ 1198688 h 1319338"/>
              <a:gd name="connsiteX5" fmla="*/ 515593 w 1185518"/>
              <a:gd name="connsiteY5" fmla="*/ 1189163 h 1319338"/>
              <a:gd name="connsiteX6" fmla="*/ 518768 w 1185518"/>
              <a:gd name="connsiteY6" fmla="*/ 1176463 h 1319338"/>
              <a:gd name="connsiteX7" fmla="*/ 521943 w 1185518"/>
              <a:gd name="connsiteY7" fmla="*/ 1166938 h 1319338"/>
              <a:gd name="connsiteX8" fmla="*/ 528293 w 1185518"/>
              <a:gd name="connsiteY8" fmla="*/ 1138363 h 1319338"/>
              <a:gd name="connsiteX9" fmla="*/ 525118 w 1185518"/>
              <a:gd name="connsiteY9" fmla="*/ 1116138 h 1319338"/>
              <a:gd name="connsiteX10" fmla="*/ 521943 w 1185518"/>
              <a:gd name="connsiteY10" fmla="*/ 1106613 h 1319338"/>
              <a:gd name="connsiteX11" fmla="*/ 525118 w 1185518"/>
              <a:gd name="connsiteY11" fmla="*/ 1071688 h 1319338"/>
              <a:gd name="connsiteX12" fmla="*/ 521943 w 1185518"/>
              <a:gd name="connsiteY12" fmla="*/ 1033588 h 1319338"/>
              <a:gd name="connsiteX13" fmla="*/ 502893 w 1185518"/>
              <a:gd name="connsiteY13" fmla="*/ 1027238 h 1319338"/>
              <a:gd name="connsiteX14" fmla="*/ 439393 w 1185518"/>
              <a:gd name="connsiteY14" fmla="*/ 1030413 h 1319338"/>
              <a:gd name="connsiteX15" fmla="*/ 429868 w 1185518"/>
              <a:gd name="connsiteY15" fmla="*/ 1033588 h 1319338"/>
              <a:gd name="connsiteX16" fmla="*/ 401293 w 1185518"/>
              <a:gd name="connsiteY16" fmla="*/ 1030413 h 1319338"/>
              <a:gd name="connsiteX17" fmla="*/ 391768 w 1185518"/>
              <a:gd name="connsiteY17" fmla="*/ 1027238 h 1319338"/>
              <a:gd name="connsiteX18" fmla="*/ 363193 w 1185518"/>
              <a:gd name="connsiteY18" fmla="*/ 1020888 h 1319338"/>
              <a:gd name="connsiteX19" fmla="*/ 344143 w 1185518"/>
              <a:gd name="connsiteY19" fmla="*/ 1014538 h 1319338"/>
              <a:gd name="connsiteX20" fmla="*/ 293343 w 1185518"/>
              <a:gd name="connsiteY20" fmla="*/ 1011363 h 1319338"/>
              <a:gd name="connsiteX21" fmla="*/ 283818 w 1185518"/>
              <a:gd name="connsiteY21" fmla="*/ 1008188 h 1319338"/>
              <a:gd name="connsiteX22" fmla="*/ 274293 w 1185518"/>
              <a:gd name="connsiteY22" fmla="*/ 1001838 h 1319338"/>
              <a:gd name="connsiteX23" fmla="*/ 245718 w 1185518"/>
              <a:gd name="connsiteY23" fmla="*/ 989138 h 1319338"/>
              <a:gd name="connsiteX24" fmla="*/ 233018 w 1185518"/>
              <a:gd name="connsiteY24" fmla="*/ 970088 h 1319338"/>
              <a:gd name="connsiteX25" fmla="*/ 242543 w 1185518"/>
              <a:gd name="connsiteY25" fmla="*/ 925638 h 1319338"/>
              <a:gd name="connsiteX26" fmla="*/ 239368 w 1185518"/>
              <a:gd name="connsiteY26" fmla="*/ 903413 h 1319338"/>
              <a:gd name="connsiteX27" fmla="*/ 226668 w 1185518"/>
              <a:gd name="connsiteY27" fmla="*/ 884363 h 1319338"/>
              <a:gd name="connsiteX28" fmla="*/ 229843 w 1185518"/>
              <a:gd name="connsiteY28" fmla="*/ 865313 h 1319338"/>
              <a:gd name="connsiteX29" fmla="*/ 255243 w 1185518"/>
              <a:gd name="connsiteY29" fmla="*/ 868488 h 1319338"/>
              <a:gd name="connsiteX30" fmla="*/ 274293 w 1185518"/>
              <a:gd name="connsiteY30" fmla="*/ 874838 h 1319338"/>
              <a:gd name="connsiteX31" fmla="*/ 280643 w 1185518"/>
              <a:gd name="connsiteY31" fmla="*/ 865313 h 1319338"/>
              <a:gd name="connsiteX32" fmla="*/ 264768 w 1185518"/>
              <a:gd name="connsiteY32" fmla="*/ 849438 h 1319338"/>
              <a:gd name="connsiteX33" fmla="*/ 255243 w 1185518"/>
              <a:gd name="connsiteY33" fmla="*/ 846263 h 1319338"/>
              <a:gd name="connsiteX34" fmla="*/ 245718 w 1185518"/>
              <a:gd name="connsiteY34" fmla="*/ 839913 h 1319338"/>
              <a:gd name="connsiteX35" fmla="*/ 226668 w 1185518"/>
              <a:gd name="connsiteY35" fmla="*/ 830388 h 1319338"/>
              <a:gd name="connsiteX36" fmla="*/ 236193 w 1185518"/>
              <a:gd name="connsiteY36" fmla="*/ 827213 h 1319338"/>
              <a:gd name="connsiteX37" fmla="*/ 255243 w 1185518"/>
              <a:gd name="connsiteY37" fmla="*/ 817688 h 1319338"/>
              <a:gd name="connsiteX38" fmla="*/ 283818 w 1185518"/>
              <a:gd name="connsiteY38" fmla="*/ 814513 h 1319338"/>
              <a:gd name="connsiteX39" fmla="*/ 299693 w 1185518"/>
              <a:gd name="connsiteY39" fmla="*/ 811338 h 1319338"/>
              <a:gd name="connsiteX40" fmla="*/ 309218 w 1185518"/>
              <a:gd name="connsiteY40" fmla="*/ 808163 h 1319338"/>
              <a:gd name="connsiteX41" fmla="*/ 337793 w 1185518"/>
              <a:gd name="connsiteY41" fmla="*/ 804988 h 1319338"/>
              <a:gd name="connsiteX42" fmla="*/ 347318 w 1185518"/>
              <a:gd name="connsiteY42" fmla="*/ 801813 h 1319338"/>
              <a:gd name="connsiteX43" fmla="*/ 340968 w 1185518"/>
              <a:gd name="connsiteY43" fmla="*/ 789113 h 1319338"/>
              <a:gd name="connsiteX44" fmla="*/ 328268 w 1185518"/>
              <a:gd name="connsiteY44" fmla="*/ 785938 h 1319338"/>
              <a:gd name="connsiteX45" fmla="*/ 309218 w 1185518"/>
              <a:gd name="connsiteY45" fmla="*/ 766888 h 1319338"/>
              <a:gd name="connsiteX46" fmla="*/ 277468 w 1185518"/>
              <a:gd name="connsiteY46" fmla="*/ 744663 h 1319338"/>
              <a:gd name="connsiteX47" fmla="*/ 267943 w 1185518"/>
              <a:gd name="connsiteY47" fmla="*/ 738313 h 1319338"/>
              <a:gd name="connsiteX48" fmla="*/ 258418 w 1185518"/>
              <a:gd name="connsiteY48" fmla="*/ 735138 h 1319338"/>
              <a:gd name="connsiteX49" fmla="*/ 248893 w 1185518"/>
              <a:gd name="connsiteY49" fmla="*/ 728788 h 1319338"/>
              <a:gd name="connsiteX50" fmla="*/ 236193 w 1185518"/>
              <a:gd name="connsiteY50" fmla="*/ 722438 h 1319338"/>
              <a:gd name="connsiteX51" fmla="*/ 226668 w 1185518"/>
              <a:gd name="connsiteY51" fmla="*/ 716088 h 1319338"/>
              <a:gd name="connsiteX52" fmla="*/ 207618 w 1185518"/>
              <a:gd name="connsiteY52" fmla="*/ 709738 h 1319338"/>
              <a:gd name="connsiteX53" fmla="*/ 188568 w 1185518"/>
              <a:gd name="connsiteY53" fmla="*/ 700213 h 1319338"/>
              <a:gd name="connsiteX54" fmla="*/ 99668 w 1185518"/>
              <a:gd name="connsiteY54" fmla="*/ 703388 h 1319338"/>
              <a:gd name="connsiteX55" fmla="*/ 96493 w 1185518"/>
              <a:gd name="connsiteY55" fmla="*/ 693863 h 1319338"/>
              <a:gd name="connsiteX56" fmla="*/ 74268 w 1185518"/>
              <a:gd name="connsiteY56" fmla="*/ 668463 h 1319338"/>
              <a:gd name="connsiteX57" fmla="*/ 61568 w 1185518"/>
              <a:gd name="connsiteY57" fmla="*/ 662113 h 1319338"/>
              <a:gd name="connsiteX58" fmla="*/ 52043 w 1185518"/>
              <a:gd name="connsiteY58" fmla="*/ 655763 h 1319338"/>
              <a:gd name="connsiteX59" fmla="*/ 42518 w 1185518"/>
              <a:gd name="connsiteY59" fmla="*/ 646238 h 1319338"/>
              <a:gd name="connsiteX60" fmla="*/ 23468 w 1185518"/>
              <a:gd name="connsiteY60" fmla="*/ 639888 h 1319338"/>
              <a:gd name="connsiteX61" fmla="*/ 4418 w 1185518"/>
              <a:gd name="connsiteY61" fmla="*/ 630363 h 1319338"/>
              <a:gd name="connsiteX62" fmla="*/ 1243 w 1185518"/>
              <a:gd name="connsiteY62" fmla="*/ 620838 h 1319338"/>
              <a:gd name="connsiteX63" fmla="*/ 10768 w 1185518"/>
              <a:gd name="connsiteY63" fmla="*/ 614488 h 1319338"/>
              <a:gd name="connsiteX64" fmla="*/ 13943 w 1185518"/>
              <a:gd name="connsiteY64" fmla="*/ 604963 h 1319338"/>
              <a:gd name="connsiteX65" fmla="*/ 20293 w 1185518"/>
              <a:gd name="connsiteY65" fmla="*/ 595438 h 1319338"/>
              <a:gd name="connsiteX66" fmla="*/ 23468 w 1185518"/>
              <a:gd name="connsiteY66" fmla="*/ 585913 h 1319338"/>
              <a:gd name="connsiteX67" fmla="*/ 29818 w 1185518"/>
              <a:gd name="connsiteY67" fmla="*/ 560513 h 1319338"/>
              <a:gd name="connsiteX68" fmla="*/ 39343 w 1185518"/>
              <a:gd name="connsiteY68" fmla="*/ 538288 h 1319338"/>
              <a:gd name="connsiteX69" fmla="*/ 71093 w 1185518"/>
              <a:gd name="connsiteY69" fmla="*/ 528763 h 1319338"/>
              <a:gd name="connsiteX70" fmla="*/ 74268 w 1185518"/>
              <a:gd name="connsiteY70" fmla="*/ 519238 h 1319338"/>
              <a:gd name="connsiteX71" fmla="*/ 77443 w 1185518"/>
              <a:gd name="connsiteY71" fmla="*/ 506538 h 1319338"/>
              <a:gd name="connsiteX72" fmla="*/ 86968 w 1185518"/>
              <a:gd name="connsiteY72" fmla="*/ 503363 h 1319338"/>
              <a:gd name="connsiteX73" fmla="*/ 159993 w 1185518"/>
              <a:gd name="connsiteY73" fmla="*/ 500188 h 1319338"/>
              <a:gd name="connsiteX74" fmla="*/ 169518 w 1185518"/>
              <a:gd name="connsiteY74" fmla="*/ 477963 h 1319338"/>
              <a:gd name="connsiteX75" fmla="*/ 175868 w 1185518"/>
              <a:gd name="connsiteY75" fmla="*/ 458913 h 1319338"/>
              <a:gd name="connsiteX76" fmla="*/ 172693 w 1185518"/>
              <a:gd name="connsiteY76" fmla="*/ 446213 h 1319338"/>
              <a:gd name="connsiteX77" fmla="*/ 204443 w 1185518"/>
              <a:gd name="connsiteY77" fmla="*/ 433513 h 1319338"/>
              <a:gd name="connsiteX78" fmla="*/ 207618 w 1185518"/>
              <a:gd name="connsiteY78" fmla="*/ 398588 h 1319338"/>
              <a:gd name="connsiteX79" fmla="*/ 210793 w 1185518"/>
              <a:gd name="connsiteY79" fmla="*/ 370013 h 1319338"/>
              <a:gd name="connsiteX80" fmla="*/ 264768 w 1185518"/>
              <a:gd name="connsiteY80" fmla="*/ 373188 h 1319338"/>
              <a:gd name="connsiteX81" fmla="*/ 271118 w 1185518"/>
              <a:gd name="connsiteY81" fmla="*/ 392238 h 1319338"/>
              <a:gd name="connsiteX82" fmla="*/ 290168 w 1185518"/>
              <a:gd name="connsiteY82" fmla="*/ 398588 h 1319338"/>
              <a:gd name="connsiteX83" fmla="*/ 296518 w 1185518"/>
              <a:gd name="connsiteY83" fmla="*/ 385888 h 1319338"/>
              <a:gd name="connsiteX84" fmla="*/ 306043 w 1185518"/>
              <a:gd name="connsiteY84" fmla="*/ 382713 h 1319338"/>
              <a:gd name="connsiteX85" fmla="*/ 296518 w 1185518"/>
              <a:gd name="connsiteY85" fmla="*/ 363663 h 1319338"/>
              <a:gd name="connsiteX86" fmla="*/ 286993 w 1185518"/>
              <a:gd name="connsiteY86" fmla="*/ 338263 h 1319338"/>
              <a:gd name="connsiteX87" fmla="*/ 280643 w 1185518"/>
              <a:gd name="connsiteY87" fmla="*/ 325563 h 1319338"/>
              <a:gd name="connsiteX88" fmla="*/ 271118 w 1185518"/>
              <a:gd name="connsiteY88" fmla="*/ 319213 h 1319338"/>
              <a:gd name="connsiteX89" fmla="*/ 255243 w 1185518"/>
              <a:gd name="connsiteY89" fmla="*/ 303338 h 1319338"/>
              <a:gd name="connsiteX90" fmla="*/ 252068 w 1185518"/>
              <a:gd name="connsiteY90" fmla="*/ 312863 h 1319338"/>
              <a:gd name="connsiteX91" fmla="*/ 248893 w 1185518"/>
              <a:gd name="connsiteY91" fmla="*/ 325563 h 1319338"/>
              <a:gd name="connsiteX92" fmla="*/ 179043 w 1185518"/>
              <a:gd name="connsiteY92" fmla="*/ 319213 h 1319338"/>
              <a:gd name="connsiteX93" fmla="*/ 163168 w 1185518"/>
              <a:gd name="connsiteY93" fmla="*/ 316038 h 1319338"/>
              <a:gd name="connsiteX94" fmla="*/ 144118 w 1185518"/>
              <a:gd name="connsiteY94" fmla="*/ 309688 h 1319338"/>
              <a:gd name="connsiteX95" fmla="*/ 140943 w 1185518"/>
              <a:gd name="connsiteY95" fmla="*/ 300163 h 1319338"/>
              <a:gd name="connsiteX96" fmla="*/ 137768 w 1185518"/>
              <a:gd name="connsiteY96" fmla="*/ 274763 h 1319338"/>
              <a:gd name="connsiteX97" fmla="*/ 131418 w 1185518"/>
              <a:gd name="connsiteY97" fmla="*/ 262063 h 1319338"/>
              <a:gd name="connsiteX98" fmla="*/ 137768 w 1185518"/>
              <a:gd name="connsiteY98" fmla="*/ 239838 h 1319338"/>
              <a:gd name="connsiteX99" fmla="*/ 169518 w 1185518"/>
              <a:gd name="connsiteY99" fmla="*/ 230313 h 1319338"/>
              <a:gd name="connsiteX100" fmla="*/ 188568 w 1185518"/>
              <a:gd name="connsiteY100" fmla="*/ 223963 h 1319338"/>
              <a:gd name="connsiteX101" fmla="*/ 198093 w 1185518"/>
              <a:gd name="connsiteY101" fmla="*/ 220788 h 1319338"/>
              <a:gd name="connsiteX102" fmla="*/ 233018 w 1185518"/>
              <a:gd name="connsiteY102" fmla="*/ 211263 h 1319338"/>
              <a:gd name="connsiteX103" fmla="*/ 233018 w 1185518"/>
              <a:gd name="connsiteY103" fmla="*/ 211263 h 1319338"/>
              <a:gd name="connsiteX104" fmla="*/ 245718 w 1185518"/>
              <a:gd name="connsiteY104" fmla="*/ 208088 h 1319338"/>
              <a:gd name="connsiteX105" fmla="*/ 258418 w 1185518"/>
              <a:gd name="connsiteY105" fmla="*/ 201738 h 1319338"/>
              <a:gd name="connsiteX106" fmla="*/ 280643 w 1185518"/>
              <a:gd name="connsiteY106" fmla="*/ 176338 h 1319338"/>
              <a:gd name="connsiteX107" fmla="*/ 277468 w 1185518"/>
              <a:gd name="connsiteY107" fmla="*/ 150938 h 1319338"/>
              <a:gd name="connsiteX108" fmla="*/ 274293 w 1185518"/>
              <a:gd name="connsiteY108" fmla="*/ 141413 h 1319338"/>
              <a:gd name="connsiteX109" fmla="*/ 277468 w 1185518"/>
              <a:gd name="connsiteY109" fmla="*/ 131888 h 1319338"/>
              <a:gd name="connsiteX110" fmla="*/ 290168 w 1185518"/>
              <a:gd name="connsiteY110" fmla="*/ 128713 h 1319338"/>
              <a:gd name="connsiteX111" fmla="*/ 299693 w 1185518"/>
              <a:gd name="connsiteY111" fmla="*/ 125538 h 1319338"/>
              <a:gd name="connsiteX112" fmla="*/ 302868 w 1185518"/>
              <a:gd name="connsiteY112" fmla="*/ 116013 h 1319338"/>
              <a:gd name="connsiteX113" fmla="*/ 293343 w 1185518"/>
              <a:gd name="connsiteY113" fmla="*/ 90613 h 1319338"/>
              <a:gd name="connsiteX114" fmla="*/ 290168 w 1185518"/>
              <a:gd name="connsiteY114" fmla="*/ 81088 h 1319338"/>
              <a:gd name="connsiteX115" fmla="*/ 299693 w 1185518"/>
              <a:gd name="connsiteY115" fmla="*/ 74738 h 1319338"/>
              <a:gd name="connsiteX116" fmla="*/ 331443 w 1185518"/>
              <a:gd name="connsiteY116" fmla="*/ 74738 h 1319338"/>
              <a:gd name="connsiteX117" fmla="*/ 372718 w 1185518"/>
              <a:gd name="connsiteY117" fmla="*/ 77913 h 1319338"/>
              <a:gd name="connsiteX118" fmla="*/ 375893 w 1185518"/>
              <a:gd name="connsiteY118" fmla="*/ 46163 h 1319338"/>
              <a:gd name="connsiteX119" fmla="*/ 401293 w 1185518"/>
              <a:gd name="connsiteY119" fmla="*/ 30288 h 1319338"/>
              <a:gd name="connsiteX120" fmla="*/ 417168 w 1185518"/>
              <a:gd name="connsiteY120" fmla="*/ 62038 h 1319338"/>
              <a:gd name="connsiteX121" fmla="*/ 413993 w 1185518"/>
              <a:gd name="connsiteY121" fmla="*/ 96963 h 1319338"/>
              <a:gd name="connsiteX122" fmla="*/ 404468 w 1185518"/>
              <a:gd name="connsiteY122" fmla="*/ 103313 h 1319338"/>
              <a:gd name="connsiteX123" fmla="*/ 398118 w 1185518"/>
              <a:gd name="connsiteY123" fmla="*/ 122363 h 1319338"/>
              <a:gd name="connsiteX124" fmla="*/ 442568 w 1185518"/>
              <a:gd name="connsiteY124" fmla="*/ 147763 h 1319338"/>
              <a:gd name="connsiteX125" fmla="*/ 461618 w 1185518"/>
              <a:gd name="connsiteY125" fmla="*/ 176338 h 1319338"/>
              <a:gd name="connsiteX126" fmla="*/ 471143 w 1185518"/>
              <a:gd name="connsiteY126" fmla="*/ 185863 h 1319338"/>
              <a:gd name="connsiteX127" fmla="*/ 477493 w 1185518"/>
              <a:gd name="connsiteY127" fmla="*/ 195388 h 1319338"/>
              <a:gd name="connsiteX128" fmla="*/ 496543 w 1185518"/>
              <a:gd name="connsiteY128" fmla="*/ 214438 h 1319338"/>
              <a:gd name="connsiteX129" fmla="*/ 509243 w 1185518"/>
              <a:gd name="connsiteY129" fmla="*/ 233488 h 1319338"/>
              <a:gd name="connsiteX130" fmla="*/ 515593 w 1185518"/>
              <a:gd name="connsiteY130" fmla="*/ 243013 h 1319338"/>
              <a:gd name="connsiteX131" fmla="*/ 525118 w 1185518"/>
              <a:gd name="connsiteY131" fmla="*/ 262063 h 1319338"/>
              <a:gd name="connsiteX132" fmla="*/ 525118 w 1185518"/>
              <a:gd name="connsiteY132" fmla="*/ 300163 h 1319338"/>
              <a:gd name="connsiteX133" fmla="*/ 515593 w 1185518"/>
              <a:gd name="connsiteY133" fmla="*/ 303338 h 1319338"/>
              <a:gd name="connsiteX134" fmla="*/ 512418 w 1185518"/>
              <a:gd name="connsiteY134" fmla="*/ 312863 h 1319338"/>
              <a:gd name="connsiteX135" fmla="*/ 502893 w 1185518"/>
              <a:gd name="connsiteY135" fmla="*/ 319213 h 1319338"/>
              <a:gd name="connsiteX136" fmla="*/ 496543 w 1185518"/>
              <a:gd name="connsiteY136" fmla="*/ 328738 h 1319338"/>
              <a:gd name="connsiteX137" fmla="*/ 509243 w 1185518"/>
              <a:gd name="connsiteY137" fmla="*/ 344613 h 1319338"/>
              <a:gd name="connsiteX138" fmla="*/ 512418 w 1185518"/>
              <a:gd name="connsiteY138" fmla="*/ 354138 h 1319338"/>
              <a:gd name="connsiteX139" fmla="*/ 518768 w 1185518"/>
              <a:gd name="connsiteY139" fmla="*/ 363663 h 1319338"/>
              <a:gd name="connsiteX140" fmla="*/ 521943 w 1185518"/>
              <a:gd name="connsiteY140" fmla="*/ 373188 h 1319338"/>
              <a:gd name="connsiteX141" fmla="*/ 540993 w 1185518"/>
              <a:gd name="connsiteY141" fmla="*/ 389063 h 1319338"/>
              <a:gd name="connsiteX142" fmla="*/ 550518 w 1185518"/>
              <a:gd name="connsiteY142" fmla="*/ 398588 h 1319338"/>
              <a:gd name="connsiteX143" fmla="*/ 572743 w 1185518"/>
              <a:gd name="connsiteY143" fmla="*/ 401763 h 1319338"/>
              <a:gd name="connsiteX144" fmla="*/ 591793 w 1185518"/>
              <a:gd name="connsiteY144" fmla="*/ 414463 h 1319338"/>
              <a:gd name="connsiteX145" fmla="*/ 601318 w 1185518"/>
              <a:gd name="connsiteY145" fmla="*/ 452563 h 1319338"/>
              <a:gd name="connsiteX146" fmla="*/ 610843 w 1185518"/>
              <a:gd name="connsiteY146" fmla="*/ 449388 h 1319338"/>
              <a:gd name="connsiteX147" fmla="*/ 614018 w 1185518"/>
              <a:gd name="connsiteY147" fmla="*/ 439863 h 1319338"/>
              <a:gd name="connsiteX148" fmla="*/ 620368 w 1185518"/>
              <a:gd name="connsiteY148" fmla="*/ 430338 h 1319338"/>
              <a:gd name="connsiteX149" fmla="*/ 655293 w 1185518"/>
              <a:gd name="connsiteY149" fmla="*/ 433513 h 1319338"/>
              <a:gd name="connsiteX150" fmla="*/ 671168 w 1185518"/>
              <a:gd name="connsiteY150" fmla="*/ 414463 h 1319338"/>
              <a:gd name="connsiteX151" fmla="*/ 680693 w 1185518"/>
              <a:gd name="connsiteY151" fmla="*/ 408113 h 1319338"/>
              <a:gd name="connsiteX152" fmla="*/ 696568 w 1185518"/>
              <a:gd name="connsiteY152" fmla="*/ 411288 h 1319338"/>
              <a:gd name="connsiteX153" fmla="*/ 712443 w 1185518"/>
              <a:gd name="connsiteY153" fmla="*/ 427163 h 1319338"/>
              <a:gd name="connsiteX154" fmla="*/ 737843 w 1185518"/>
              <a:gd name="connsiteY154" fmla="*/ 430338 h 1319338"/>
              <a:gd name="connsiteX155" fmla="*/ 734668 w 1185518"/>
              <a:gd name="connsiteY155" fmla="*/ 439863 h 1319338"/>
              <a:gd name="connsiteX156" fmla="*/ 715618 w 1185518"/>
              <a:gd name="connsiteY156" fmla="*/ 449388 h 1319338"/>
              <a:gd name="connsiteX157" fmla="*/ 706093 w 1185518"/>
              <a:gd name="connsiteY157" fmla="*/ 455738 h 1319338"/>
              <a:gd name="connsiteX158" fmla="*/ 709268 w 1185518"/>
              <a:gd name="connsiteY158" fmla="*/ 477963 h 1319338"/>
              <a:gd name="connsiteX159" fmla="*/ 718793 w 1185518"/>
              <a:gd name="connsiteY159" fmla="*/ 484313 h 1319338"/>
              <a:gd name="connsiteX160" fmla="*/ 731493 w 1185518"/>
              <a:gd name="connsiteY160" fmla="*/ 503363 h 1319338"/>
              <a:gd name="connsiteX161" fmla="*/ 731493 w 1185518"/>
              <a:gd name="connsiteY161" fmla="*/ 503363 h 1319338"/>
              <a:gd name="connsiteX162" fmla="*/ 744193 w 1185518"/>
              <a:gd name="connsiteY162" fmla="*/ 531938 h 1319338"/>
              <a:gd name="connsiteX163" fmla="*/ 747368 w 1185518"/>
              <a:gd name="connsiteY163" fmla="*/ 585913 h 1319338"/>
              <a:gd name="connsiteX164" fmla="*/ 775943 w 1185518"/>
              <a:gd name="connsiteY164" fmla="*/ 582738 h 1319338"/>
              <a:gd name="connsiteX165" fmla="*/ 785468 w 1185518"/>
              <a:gd name="connsiteY165" fmla="*/ 579563 h 1319338"/>
              <a:gd name="connsiteX166" fmla="*/ 807693 w 1185518"/>
              <a:gd name="connsiteY166" fmla="*/ 576388 h 1319338"/>
              <a:gd name="connsiteX167" fmla="*/ 826743 w 1185518"/>
              <a:gd name="connsiteY167" fmla="*/ 582738 h 1319338"/>
              <a:gd name="connsiteX168" fmla="*/ 833093 w 1185518"/>
              <a:gd name="connsiteY168" fmla="*/ 592263 h 1319338"/>
              <a:gd name="connsiteX169" fmla="*/ 836268 w 1185518"/>
              <a:gd name="connsiteY169" fmla="*/ 601788 h 1319338"/>
              <a:gd name="connsiteX170" fmla="*/ 877543 w 1185518"/>
              <a:gd name="connsiteY170" fmla="*/ 604963 h 1319338"/>
              <a:gd name="connsiteX171" fmla="*/ 883893 w 1185518"/>
              <a:gd name="connsiteY171" fmla="*/ 624013 h 1319338"/>
              <a:gd name="connsiteX172" fmla="*/ 887068 w 1185518"/>
              <a:gd name="connsiteY172" fmla="*/ 636713 h 1319338"/>
              <a:gd name="connsiteX173" fmla="*/ 896593 w 1185518"/>
              <a:gd name="connsiteY173" fmla="*/ 643063 h 1319338"/>
              <a:gd name="connsiteX174" fmla="*/ 937868 w 1185518"/>
              <a:gd name="connsiteY174" fmla="*/ 639888 h 1319338"/>
              <a:gd name="connsiteX175" fmla="*/ 947393 w 1185518"/>
              <a:gd name="connsiteY175" fmla="*/ 636713 h 1319338"/>
              <a:gd name="connsiteX176" fmla="*/ 950568 w 1185518"/>
              <a:gd name="connsiteY176" fmla="*/ 627188 h 1319338"/>
              <a:gd name="connsiteX177" fmla="*/ 960093 w 1185518"/>
              <a:gd name="connsiteY177" fmla="*/ 620838 h 1319338"/>
              <a:gd name="connsiteX178" fmla="*/ 972793 w 1185518"/>
              <a:gd name="connsiteY178" fmla="*/ 624013 h 1319338"/>
              <a:gd name="connsiteX179" fmla="*/ 972793 w 1185518"/>
              <a:gd name="connsiteY179" fmla="*/ 677988 h 1319338"/>
              <a:gd name="connsiteX180" fmla="*/ 975968 w 1185518"/>
              <a:gd name="connsiteY180" fmla="*/ 693863 h 1319338"/>
              <a:gd name="connsiteX181" fmla="*/ 1014068 w 1185518"/>
              <a:gd name="connsiteY181" fmla="*/ 687513 h 1319338"/>
              <a:gd name="connsiteX182" fmla="*/ 1023593 w 1185518"/>
              <a:gd name="connsiteY182" fmla="*/ 681163 h 1319338"/>
              <a:gd name="connsiteX183" fmla="*/ 1029943 w 1185518"/>
              <a:gd name="connsiteY183" fmla="*/ 671638 h 1319338"/>
              <a:gd name="connsiteX184" fmla="*/ 1039468 w 1185518"/>
              <a:gd name="connsiteY184" fmla="*/ 668463 h 1319338"/>
              <a:gd name="connsiteX185" fmla="*/ 1074393 w 1185518"/>
              <a:gd name="connsiteY185" fmla="*/ 662113 h 1319338"/>
              <a:gd name="connsiteX186" fmla="*/ 1096618 w 1185518"/>
              <a:gd name="connsiteY186" fmla="*/ 716088 h 1319338"/>
              <a:gd name="connsiteX187" fmla="*/ 1087093 w 1185518"/>
              <a:gd name="connsiteY187" fmla="*/ 722438 h 1319338"/>
              <a:gd name="connsiteX188" fmla="*/ 1087093 w 1185518"/>
              <a:gd name="connsiteY188" fmla="*/ 751013 h 1319338"/>
              <a:gd name="connsiteX189" fmla="*/ 1090268 w 1185518"/>
              <a:gd name="connsiteY189" fmla="*/ 760538 h 1319338"/>
              <a:gd name="connsiteX190" fmla="*/ 1096618 w 1185518"/>
              <a:gd name="connsiteY190" fmla="*/ 770063 h 1319338"/>
              <a:gd name="connsiteX191" fmla="*/ 1099793 w 1185518"/>
              <a:gd name="connsiteY191" fmla="*/ 779588 h 1319338"/>
              <a:gd name="connsiteX192" fmla="*/ 1109318 w 1185518"/>
              <a:gd name="connsiteY192" fmla="*/ 789113 h 1319338"/>
              <a:gd name="connsiteX193" fmla="*/ 1109318 w 1185518"/>
              <a:gd name="connsiteY193" fmla="*/ 833563 h 1319338"/>
              <a:gd name="connsiteX194" fmla="*/ 1102968 w 1185518"/>
              <a:gd name="connsiteY194" fmla="*/ 868488 h 1319338"/>
              <a:gd name="connsiteX195" fmla="*/ 1118843 w 1185518"/>
              <a:gd name="connsiteY195" fmla="*/ 906588 h 1319338"/>
              <a:gd name="connsiteX196" fmla="*/ 1128368 w 1185518"/>
              <a:gd name="connsiteY196" fmla="*/ 909763 h 1319338"/>
              <a:gd name="connsiteX197" fmla="*/ 1137893 w 1185518"/>
              <a:gd name="connsiteY197" fmla="*/ 916113 h 1319338"/>
              <a:gd name="connsiteX198" fmla="*/ 1156943 w 1185518"/>
              <a:gd name="connsiteY198" fmla="*/ 919288 h 1319338"/>
              <a:gd name="connsiteX199" fmla="*/ 1175993 w 1185518"/>
              <a:gd name="connsiteY199" fmla="*/ 925638 h 1319338"/>
              <a:gd name="connsiteX200" fmla="*/ 1179168 w 1185518"/>
              <a:gd name="connsiteY200" fmla="*/ 935163 h 1319338"/>
              <a:gd name="connsiteX201" fmla="*/ 1185518 w 1185518"/>
              <a:gd name="connsiteY201" fmla="*/ 960563 h 1319338"/>
              <a:gd name="connsiteX202" fmla="*/ 1175993 w 1185518"/>
              <a:gd name="connsiteY202" fmla="*/ 966913 h 1319338"/>
              <a:gd name="connsiteX203" fmla="*/ 1163293 w 1185518"/>
              <a:gd name="connsiteY203" fmla="*/ 970088 h 1319338"/>
              <a:gd name="connsiteX204" fmla="*/ 1160118 w 1185518"/>
              <a:gd name="connsiteY204" fmla="*/ 979613 h 1319338"/>
              <a:gd name="connsiteX205" fmla="*/ 1150593 w 1185518"/>
              <a:gd name="connsiteY205" fmla="*/ 985963 h 1319338"/>
              <a:gd name="connsiteX206" fmla="*/ 1137893 w 1185518"/>
              <a:gd name="connsiteY206" fmla="*/ 992313 h 1319338"/>
              <a:gd name="connsiteX207" fmla="*/ 1118843 w 1185518"/>
              <a:gd name="connsiteY207" fmla="*/ 998663 h 1319338"/>
              <a:gd name="connsiteX208" fmla="*/ 1109318 w 1185518"/>
              <a:gd name="connsiteY208" fmla="*/ 1005013 h 1319338"/>
              <a:gd name="connsiteX209" fmla="*/ 1048993 w 1185518"/>
              <a:gd name="connsiteY209" fmla="*/ 1001838 h 1319338"/>
              <a:gd name="connsiteX210" fmla="*/ 1039468 w 1185518"/>
              <a:gd name="connsiteY210" fmla="*/ 1005013 h 1319338"/>
              <a:gd name="connsiteX211" fmla="*/ 1036293 w 1185518"/>
              <a:gd name="connsiteY211" fmla="*/ 1014538 h 1319338"/>
              <a:gd name="connsiteX212" fmla="*/ 1026768 w 1185518"/>
              <a:gd name="connsiteY212" fmla="*/ 1052638 h 1319338"/>
              <a:gd name="connsiteX213" fmla="*/ 1017243 w 1185518"/>
              <a:gd name="connsiteY213" fmla="*/ 1055813 h 1319338"/>
              <a:gd name="connsiteX214" fmla="*/ 1007718 w 1185518"/>
              <a:gd name="connsiteY214" fmla="*/ 1062163 h 1319338"/>
              <a:gd name="connsiteX215" fmla="*/ 988668 w 1185518"/>
              <a:gd name="connsiteY215" fmla="*/ 1068513 h 1319338"/>
              <a:gd name="connsiteX216" fmla="*/ 969618 w 1185518"/>
              <a:gd name="connsiteY216" fmla="*/ 1078038 h 1319338"/>
              <a:gd name="connsiteX217" fmla="*/ 960093 w 1185518"/>
              <a:gd name="connsiteY217" fmla="*/ 1084388 h 1319338"/>
              <a:gd name="connsiteX218" fmla="*/ 925168 w 1185518"/>
              <a:gd name="connsiteY218" fmla="*/ 1087563 h 1319338"/>
              <a:gd name="connsiteX219" fmla="*/ 890243 w 1185518"/>
              <a:gd name="connsiteY219" fmla="*/ 1100263 h 1319338"/>
              <a:gd name="connsiteX220" fmla="*/ 874368 w 1185518"/>
              <a:gd name="connsiteY220" fmla="*/ 1097088 h 1319338"/>
              <a:gd name="connsiteX221" fmla="*/ 868018 w 1185518"/>
              <a:gd name="connsiteY221" fmla="*/ 1084388 h 1319338"/>
              <a:gd name="connsiteX222" fmla="*/ 845793 w 1185518"/>
              <a:gd name="connsiteY222" fmla="*/ 1062163 h 1319338"/>
              <a:gd name="connsiteX223" fmla="*/ 829918 w 1185518"/>
              <a:gd name="connsiteY223" fmla="*/ 1065338 h 1319338"/>
              <a:gd name="connsiteX224" fmla="*/ 820393 w 1185518"/>
              <a:gd name="connsiteY224" fmla="*/ 1074863 h 1319338"/>
              <a:gd name="connsiteX225" fmla="*/ 810868 w 1185518"/>
              <a:gd name="connsiteY225" fmla="*/ 1081213 h 1319338"/>
              <a:gd name="connsiteX226" fmla="*/ 788643 w 1185518"/>
              <a:gd name="connsiteY226" fmla="*/ 1090738 h 1319338"/>
              <a:gd name="connsiteX227" fmla="*/ 769593 w 1185518"/>
              <a:gd name="connsiteY227" fmla="*/ 1093913 h 1319338"/>
              <a:gd name="connsiteX228" fmla="*/ 763243 w 1185518"/>
              <a:gd name="connsiteY228" fmla="*/ 1103438 h 1319338"/>
              <a:gd name="connsiteX229" fmla="*/ 750543 w 1185518"/>
              <a:gd name="connsiteY229" fmla="*/ 1132013 h 1319338"/>
              <a:gd name="connsiteX230" fmla="*/ 737843 w 1185518"/>
              <a:gd name="connsiteY230" fmla="*/ 1135188 h 1319338"/>
              <a:gd name="connsiteX231" fmla="*/ 728318 w 1185518"/>
              <a:gd name="connsiteY231" fmla="*/ 1138363 h 1319338"/>
              <a:gd name="connsiteX232" fmla="*/ 648943 w 1185518"/>
              <a:gd name="connsiteY232" fmla="*/ 1144713 h 1319338"/>
              <a:gd name="connsiteX233" fmla="*/ 645768 w 1185518"/>
              <a:gd name="connsiteY233" fmla="*/ 1185988 h 1319338"/>
              <a:gd name="connsiteX234" fmla="*/ 626718 w 1185518"/>
              <a:gd name="connsiteY234" fmla="*/ 1198688 h 1319338"/>
              <a:gd name="connsiteX235" fmla="*/ 623543 w 1185518"/>
              <a:gd name="connsiteY235" fmla="*/ 1208213 h 1319338"/>
              <a:gd name="connsiteX236" fmla="*/ 617193 w 1185518"/>
              <a:gd name="connsiteY236" fmla="*/ 1217738 h 1319338"/>
              <a:gd name="connsiteX237" fmla="*/ 610843 w 1185518"/>
              <a:gd name="connsiteY237" fmla="*/ 1236788 h 1319338"/>
              <a:gd name="connsiteX238" fmla="*/ 607668 w 1185518"/>
              <a:gd name="connsiteY238" fmla="*/ 1246313 h 1319338"/>
              <a:gd name="connsiteX239" fmla="*/ 604493 w 1185518"/>
              <a:gd name="connsiteY239" fmla="*/ 1255838 h 1319338"/>
              <a:gd name="connsiteX240" fmla="*/ 607668 w 1185518"/>
              <a:gd name="connsiteY240" fmla="*/ 1278063 h 1319338"/>
              <a:gd name="connsiteX241" fmla="*/ 604493 w 1185518"/>
              <a:gd name="connsiteY241" fmla="*/ 1290763 h 1319338"/>
              <a:gd name="connsiteX242" fmla="*/ 598143 w 1185518"/>
              <a:gd name="connsiteY242" fmla="*/ 1303463 h 1319338"/>
              <a:gd name="connsiteX243" fmla="*/ 540993 w 1185518"/>
              <a:gd name="connsiteY243" fmla="*/ 1312988 h 1319338"/>
              <a:gd name="connsiteX244" fmla="*/ 525118 w 1185518"/>
              <a:gd name="connsiteY244" fmla="*/ 1319338 h 131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185518" h="1319338">
                <a:moveTo>
                  <a:pt x="525118" y="1319338"/>
                </a:moveTo>
                <a:cubicBezTo>
                  <a:pt x="524060" y="1312988"/>
                  <a:pt x="524822" y="1306046"/>
                  <a:pt x="521943" y="1300288"/>
                </a:cubicBezTo>
                <a:cubicBezTo>
                  <a:pt x="520236" y="1296875"/>
                  <a:pt x="515116" y="1296636"/>
                  <a:pt x="512418" y="1293938"/>
                </a:cubicBezTo>
                <a:cubicBezTo>
                  <a:pt x="508676" y="1290196"/>
                  <a:pt x="506068" y="1285471"/>
                  <a:pt x="502893" y="1281238"/>
                </a:cubicBezTo>
                <a:cubicBezTo>
                  <a:pt x="505861" y="1242651"/>
                  <a:pt x="505255" y="1236889"/>
                  <a:pt x="512418" y="1198688"/>
                </a:cubicBezTo>
                <a:cubicBezTo>
                  <a:pt x="513035" y="1195399"/>
                  <a:pt x="514674" y="1192381"/>
                  <a:pt x="515593" y="1189163"/>
                </a:cubicBezTo>
                <a:cubicBezTo>
                  <a:pt x="516792" y="1184967"/>
                  <a:pt x="517569" y="1180659"/>
                  <a:pt x="518768" y="1176463"/>
                </a:cubicBezTo>
                <a:cubicBezTo>
                  <a:pt x="519687" y="1173245"/>
                  <a:pt x="521217" y="1170205"/>
                  <a:pt x="521943" y="1166938"/>
                </a:cubicBezTo>
                <a:cubicBezTo>
                  <a:pt x="529393" y="1133411"/>
                  <a:pt x="521146" y="1159805"/>
                  <a:pt x="528293" y="1138363"/>
                </a:cubicBezTo>
                <a:cubicBezTo>
                  <a:pt x="527235" y="1130955"/>
                  <a:pt x="526586" y="1123476"/>
                  <a:pt x="525118" y="1116138"/>
                </a:cubicBezTo>
                <a:cubicBezTo>
                  <a:pt x="524462" y="1112856"/>
                  <a:pt x="521943" y="1109960"/>
                  <a:pt x="521943" y="1106613"/>
                </a:cubicBezTo>
                <a:cubicBezTo>
                  <a:pt x="521943" y="1094923"/>
                  <a:pt x="524060" y="1083330"/>
                  <a:pt x="525118" y="1071688"/>
                </a:cubicBezTo>
                <a:cubicBezTo>
                  <a:pt x="524060" y="1058988"/>
                  <a:pt x="527642" y="1044987"/>
                  <a:pt x="521943" y="1033588"/>
                </a:cubicBezTo>
                <a:cubicBezTo>
                  <a:pt x="518950" y="1027601"/>
                  <a:pt x="502893" y="1027238"/>
                  <a:pt x="502893" y="1027238"/>
                </a:cubicBezTo>
                <a:cubicBezTo>
                  <a:pt x="481726" y="1028296"/>
                  <a:pt x="460506" y="1028577"/>
                  <a:pt x="439393" y="1030413"/>
                </a:cubicBezTo>
                <a:cubicBezTo>
                  <a:pt x="436059" y="1030703"/>
                  <a:pt x="433215" y="1033588"/>
                  <a:pt x="429868" y="1033588"/>
                </a:cubicBezTo>
                <a:cubicBezTo>
                  <a:pt x="420284" y="1033588"/>
                  <a:pt x="410818" y="1031471"/>
                  <a:pt x="401293" y="1030413"/>
                </a:cubicBezTo>
                <a:cubicBezTo>
                  <a:pt x="398118" y="1029355"/>
                  <a:pt x="395015" y="1028050"/>
                  <a:pt x="391768" y="1027238"/>
                </a:cubicBezTo>
                <a:cubicBezTo>
                  <a:pt x="373641" y="1022706"/>
                  <a:pt x="379490" y="1025777"/>
                  <a:pt x="363193" y="1020888"/>
                </a:cubicBezTo>
                <a:cubicBezTo>
                  <a:pt x="356782" y="1018965"/>
                  <a:pt x="350823" y="1014956"/>
                  <a:pt x="344143" y="1014538"/>
                </a:cubicBezTo>
                <a:lnTo>
                  <a:pt x="293343" y="1011363"/>
                </a:lnTo>
                <a:cubicBezTo>
                  <a:pt x="290168" y="1010305"/>
                  <a:pt x="286811" y="1009685"/>
                  <a:pt x="283818" y="1008188"/>
                </a:cubicBezTo>
                <a:cubicBezTo>
                  <a:pt x="280405" y="1006481"/>
                  <a:pt x="277780" y="1003388"/>
                  <a:pt x="274293" y="1001838"/>
                </a:cubicBezTo>
                <a:cubicBezTo>
                  <a:pt x="240288" y="986725"/>
                  <a:pt x="267274" y="1003509"/>
                  <a:pt x="245718" y="989138"/>
                </a:cubicBezTo>
                <a:cubicBezTo>
                  <a:pt x="241485" y="982788"/>
                  <a:pt x="232175" y="977673"/>
                  <a:pt x="233018" y="970088"/>
                </a:cubicBezTo>
                <a:cubicBezTo>
                  <a:pt x="236822" y="935849"/>
                  <a:pt x="232634" y="950411"/>
                  <a:pt x="242543" y="925638"/>
                </a:cubicBezTo>
                <a:cubicBezTo>
                  <a:pt x="241485" y="918230"/>
                  <a:pt x="242054" y="910398"/>
                  <a:pt x="239368" y="903413"/>
                </a:cubicBezTo>
                <a:cubicBezTo>
                  <a:pt x="236628" y="896290"/>
                  <a:pt x="226668" y="884363"/>
                  <a:pt x="226668" y="884363"/>
                </a:cubicBezTo>
                <a:cubicBezTo>
                  <a:pt x="227726" y="878013"/>
                  <a:pt x="224216" y="868439"/>
                  <a:pt x="229843" y="865313"/>
                </a:cubicBezTo>
                <a:cubicBezTo>
                  <a:pt x="237302" y="861169"/>
                  <a:pt x="246900" y="866700"/>
                  <a:pt x="255243" y="868488"/>
                </a:cubicBezTo>
                <a:cubicBezTo>
                  <a:pt x="261788" y="869890"/>
                  <a:pt x="274293" y="874838"/>
                  <a:pt x="274293" y="874838"/>
                </a:cubicBezTo>
                <a:cubicBezTo>
                  <a:pt x="276410" y="871663"/>
                  <a:pt x="280643" y="869129"/>
                  <a:pt x="280643" y="865313"/>
                </a:cubicBezTo>
                <a:cubicBezTo>
                  <a:pt x="280643" y="858963"/>
                  <a:pt x="269001" y="851555"/>
                  <a:pt x="264768" y="849438"/>
                </a:cubicBezTo>
                <a:cubicBezTo>
                  <a:pt x="261775" y="847941"/>
                  <a:pt x="258236" y="847760"/>
                  <a:pt x="255243" y="846263"/>
                </a:cubicBezTo>
                <a:cubicBezTo>
                  <a:pt x="251830" y="844556"/>
                  <a:pt x="249131" y="841620"/>
                  <a:pt x="245718" y="839913"/>
                </a:cubicBezTo>
                <a:cubicBezTo>
                  <a:pt x="219428" y="826768"/>
                  <a:pt x="253965" y="848586"/>
                  <a:pt x="226668" y="830388"/>
                </a:cubicBezTo>
                <a:cubicBezTo>
                  <a:pt x="229843" y="829330"/>
                  <a:pt x="233200" y="828710"/>
                  <a:pt x="236193" y="827213"/>
                </a:cubicBezTo>
                <a:cubicBezTo>
                  <a:pt x="247164" y="821728"/>
                  <a:pt x="243272" y="819683"/>
                  <a:pt x="255243" y="817688"/>
                </a:cubicBezTo>
                <a:cubicBezTo>
                  <a:pt x="264696" y="816112"/>
                  <a:pt x="274331" y="815868"/>
                  <a:pt x="283818" y="814513"/>
                </a:cubicBezTo>
                <a:cubicBezTo>
                  <a:pt x="289160" y="813750"/>
                  <a:pt x="294458" y="812647"/>
                  <a:pt x="299693" y="811338"/>
                </a:cubicBezTo>
                <a:cubicBezTo>
                  <a:pt x="302940" y="810526"/>
                  <a:pt x="305917" y="808713"/>
                  <a:pt x="309218" y="808163"/>
                </a:cubicBezTo>
                <a:cubicBezTo>
                  <a:pt x="318671" y="806587"/>
                  <a:pt x="328268" y="806046"/>
                  <a:pt x="337793" y="804988"/>
                </a:cubicBezTo>
                <a:cubicBezTo>
                  <a:pt x="340968" y="803930"/>
                  <a:pt x="344951" y="804180"/>
                  <a:pt x="347318" y="801813"/>
                </a:cubicBezTo>
                <a:cubicBezTo>
                  <a:pt x="357666" y="791465"/>
                  <a:pt x="347553" y="790994"/>
                  <a:pt x="340968" y="789113"/>
                </a:cubicBezTo>
                <a:cubicBezTo>
                  <a:pt x="336772" y="787914"/>
                  <a:pt x="332501" y="786996"/>
                  <a:pt x="328268" y="785938"/>
                </a:cubicBezTo>
                <a:cubicBezTo>
                  <a:pt x="321918" y="779588"/>
                  <a:pt x="316402" y="772276"/>
                  <a:pt x="309218" y="766888"/>
                </a:cubicBezTo>
                <a:cubicBezTo>
                  <a:pt x="290413" y="752784"/>
                  <a:pt x="300921" y="760298"/>
                  <a:pt x="277468" y="744663"/>
                </a:cubicBezTo>
                <a:cubicBezTo>
                  <a:pt x="274293" y="742546"/>
                  <a:pt x="271563" y="739520"/>
                  <a:pt x="267943" y="738313"/>
                </a:cubicBezTo>
                <a:cubicBezTo>
                  <a:pt x="264768" y="737255"/>
                  <a:pt x="261411" y="736635"/>
                  <a:pt x="258418" y="735138"/>
                </a:cubicBezTo>
                <a:cubicBezTo>
                  <a:pt x="255005" y="733431"/>
                  <a:pt x="252206" y="730681"/>
                  <a:pt x="248893" y="728788"/>
                </a:cubicBezTo>
                <a:cubicBezTo>
                  <a:pt x="244784" y="726440"/>
                  <a:pt x="240302" y="724786"/>
                  <a:pt x="236193" y="722438"/>
                </a:cubicBezTo>
                <a:cubicBezTo>
                  <a:pt x="232880" y="720545"/>
                  <a:pt x="230155" y="717638"/>
                  <a:pt x="226668" y="716088"/>
                </a:cubicBezTo>
                <a:cubicBezTo>
                  <a:pt x="220551" y="713370"/>
                  <a:pt x="213187" y="713451"/>
                  <a:pt x="207618" y="709738"/>
                </a:cubicBezTo>
                <a:cubicBezTo>
                  <a:pt x="195308" y="701532"/>
                  <a:pt x="201713" y="704595"/>
                  <a:pt x="188568" y="700213"/>
                </a:cubicBezTo>
                <a:cubicBezTo>
                  <a:pt x="133732" y="709352"/>
                  <a:pt x="163318" y="707366"/>
                  <a:pt x="99668" y="703388"/>
                </a:cubicBezTo>
                <a:cubicBezTo>
                  <a:pt x="98610" y="700213"/>
                  <a:pt x="98118" y="696789"/>
                  <a:pt x="96493" y="693863"/>
                </a:cubicBezTo>
                <a:cubicBezTo>
                  <a:pt x="87756" y="678136"/>
                  <a:pt x="87103" y="675797"/>
                  <a:pt x="74268" y="668463"/>
                </a:cubicBezTo>
                <a:cubicBezTo>
                  <a:pt x="70159" y="666115"/>
                  <a:pt x="65677" y="664461"/>
                  <a:pt x="61568" y="662113"/>
                </a:cubicBezTo>
                <a:cubicBezTo>
                  <a:pt x="58255" y="660220"/>
                  <a:pt x="54974" y="658206"/>
                  <a:pt x="52043" y="655763"/>
                </a:cubicBezTo>
                <a:cubicBezTo>
                  <a:pt x="48594" y="652888"/>
                  <a:pt x="46443" y="648419"/>
                  <a:pt x="42518" y="646238"/>
                </a:cubicBezTo>
                <a:cubicBezTo>
                  <a:pt x="36667" y="642987"/>
                  <a:pt x="29037" y="643601"/>
                  <a:pt x="23468" y="639888"/>
                </a:cubicBezTo>
                <a:cubicBezTo>
                  <a:pt x="11158" y="631682"/>
                  <a:pt x="17563" y="634745"/>
                  <a:pt x="4418" y="630363"/>
                </a:cubicBezTo>
                <a:cubicBezTo>
                  <a:pt x="3360" y="627188"/>
                  <a:pt x="0" y="623945"/>
                  <a:pt x="1243" y="620838"/>
                </a:cubicBezTo>
                <a:cubicBezTo>
                  <a:pt x="2660" y="617295"/>
                  <a:pt x="8384" y="617468"/>
                  <a:pt x="10768" y="614488"/>
                </a:cubicBezTo>
                <a:cubicBezTo>
                  <a:pt x="12859" y="611875"/>
                  <a:pt x="12446" y="607956"/>
                  <a:pt x="13943" y="604963"/>
                </a:cubicBezTo>
                <a:cubicBezTo>
                  <a:pt x="15650" y="601550"/>
                  <a:pt x="18586" y="598851"/>
                  <a:pt x="20293" y="595438"/>
                </a:cubicBezTo>
                <a:cubicBezTo>
                  <a:pt x="21790" y="592445"/>
                  <a:pt x="22587" y="589142"/>
                  <a:pt x="23468" y="585913"/>
                </a:cubicBezTo>
                <a:cubicBezTo>
                  <a:pt x="25764" y="577493"/>
                  <a:pt x="27701" y="568980"/>
                  <a:pt x="29818" y="560513"/>
                </a:cubicBezTo>
                <a:cubicBezTo>
                  <a:pt x="31318" y="554512"/>
                  <a:pt x="32846" y="542348"/>
                  <a:pt x="39343" y="538288"/>
                </a:cubicBezTo>
                <a:cubicBezTo>
                  <a:pt x="44496" y="535067"/>
                  <a:pt x="63658" y="530622"/>
                  <a:pt x="71093" y="528763"/>
                </a:cubicBezTo>
                <a:cubicBezTo>
                  <a:pt x="72151" y="525588"/>
                  <a:pt x="73349" y="522456"/>
                  <a:pt x="74268" y="519238"/>
                </a:cubicBezTo>
                <a:cubicBezTo>
                  <a:pt x="75467" y="515042"/>
                  <a:pt x="74717" y="509945"/>
                  <a:pt x="77443" y="506538"/>
                </a:cubicBezTo>
                <a:cubicBezTo>
                  <a:pt x="79534" y="503925"/>
                  <a:pt x="83631" y="503620"/>
                  <a:pt x="86968" y="503363"/>
                </a:cubicBezTo>
                <a:cubicBezTo>
                  <a:pt x="111261" y="501494"/>
                  <a:pt x="135651" y="501246"/>
                  <a:pt x="159993" y="500188"/>
                </a:cubicBezTo>
                <a:cubicBezTo>
                  <a:pt x="170213" y="469527"/>
                  <a:pt x="153825" y="517197"/>
                  <a:pt x="169518" y="477963"/>
                </a:cubicBezTo>
                <a:cubicBezTo>
                  <a:pt x="172004" y="471748"/>
                  <a:pt x="175868" y="458913"/>
                  <a:pt x="175868" y="458913"/>
                </a:cubicBezTo>
                <a:cubicBezTo>
                  <a:pt x="174810" y="454680"/>
                  <a:pt x="172076" y="450533"/>
                  <a:pt x="172693" y="446213"/>
                </a:cubicBezTo>
                <a:cubicBezTo>
                  <a:pt x="174910" y="430697"/>
                  <a:pt x="195082" y="434683"/>
                  <a:pt x="204443" y="433513"/>
                </a:cubicBezTo>
                <a:cubicBezTo>
                  <a:pt x="205501" y="421871"/>
                  <a:pt x="206455" y="410220"/>
                  <a:pt x="207618" y="398588"/>
                </a:cubicBezTo>
                <a:cubicBezTo>
                  <a:pt x="208572" y="389052"/>
                  <a:pt x="202035" y="373905"/>
                  <a:pt x="210793" y="370013"/>
                </a:cubicBezTo>
                <a:cubicBezTo>
                  <a:pt x="227262" y="362693"/>
                  <a:pt x="246776" y="372130"/>
                  <a:pt x="264768" y="373188"/>
                </a:cubicBezTo>
                <a:cubicBezTo>
                  <a:pt x="266885" y="379538"/>
                  <a:pt x="264768" y="390121"/>
                  <a:pt x="271118" y="392238"/>
                </a:cubicBezTo>
                <a:lnTo>
                  <a:pt x="290168" y="398588"/>
                </a:lnTo>
                <a:cubicBezTo>
                  <a:pt x="292285" y="394355"/>
                  <a:pt x="293171" y="389235"/>
                  <a:pt x="296518" y="385888"/>
                </a:cubicBezTo>
                <a:cubicBezTo>
                  <a:pt x="298885" y="383521"/>
                  <a:pt x="304546" y="385706"/>
                  <a:pt x="306043" y="382713"/>
                </a:cubicBezTo>
                <a:cubicBezTo>
                  <a:pt x="307921" y="378957"/>
                  <a:pt x="297587" y="365267"/>
                  <a:pt x="296518" y="363663"/>
                </a:cubicBezTo>
                <a:cubicBezTo>
                  <a:pt x="291578" y="338964"/>
                  <a:pt x="297055" y="355872"/>
                  <a:pt x="286993" y="338263"/>
                </a:cubicBezTo>
                <a:cubicBezTo>
                  <a:pt x="284645" y="334154"/>
                  <a:pt x="283673" y="329199"/>
                  <a:pt x="280643" y="325563"/>
                </a:cubicBezTo>
                <a:cubicBezTo>
                  <a:pt x="278200" y="322632"/>
                  <a:pt x="274293" y="321330"/>
                  <a:pt x="271118" y="319213"/>
                </a:cubicBezTo>
                <a:cubicBezTo>
                  <a:pt x="263710" y="296988"/>
                  <a:pt x="271118" y="298046"/>
                  <a:pt x="255243" y="303338"/>
                </a:cubicBezTo>
                <a:cubicBezTo>
                  <a:pt x="254185" y="306513"/>
                  <a:pt x="252987" y="309645"/>
                  <a:pt x="252068" y="312863"/>
                </a:cubicBezTo>
                <a:cubicBezTo>
                  <a:pt x="250869" y="317059"/>
                  <a:pt x="253172" y="324707"/>
                  <a:pt x="248893" y="325563"/>
                </a:cubicBezTo>
                <a:cubicBezTo>
                  <a:pt x="242254" y="326891"/>
                  <a:pt x="192575" y="321295"/>
                  <a:pt x="179043" y="319213"/>
                </a:cubicBezTo>
                <a:cubicBezTo>
                  <a:pt x="173709" y="318392"/>
                  <a:pt x="168374" y="317458"/>
                  <a:pt x="163168" y="316038"/>
                </a:cubicBezTo>
                <a:cubicBezTo>
                  <a:pt x="156710" y="314277"/>
                  <a:pt x="144118" y="309688"/>
                  <a:pt x="144118" y="309688"/>
                </a:cubicBezTo>
                <a:cubicBezTo>
                  <a:pt x="143060" y="306513"/>
                  <a:pt x="141542" y="303456"/>
                  <a:pt x="140943" y="300163"/>
                </a:cubicBezTo>
                <a:cubicBezTo>
                  <a:pt x="139417" y="291768"/>
                  <a:pt x="139837" y="283041"/>
                  <a:pt x="137768" y="274763"/>
                </a:cubicBezTo>
                <a:cubicBezTo>
                  <a:pt x="136620" y="270171"/>
                  <a:pt x="133535" y="266296"/>
                  <a:pt x="131418" y="262063"/>
                </a:cubicBezTo>
                <a:cubicBezTo>
                  <a:pt x="133535" y="254655"/>
                  <a:pt x="132649" y="245597"/>
                  <a:pt x="137768" y="239838"/>
                </a:cubicBezTo>
                <a:cubicBezTo>
                  <a:pt x="140489" y="236777"/>
                  <a:pt x="163668" y="232068"/>
                  <a:pt x="169518" y="230313"/>
                </a:cubicBezTo>
                <a:cubicBezTo>
                  <a:pt x="175929" y="228390"/>
                  <a:pt x="182218" y="226080"/>
                  <a:pt x="188568" y="223963"/>
                </a:cubicBezTo>
                <a:cubicBezTo>
                  <a:pt x="191743" y="222905"/>
                  <a:pt x="194811" y="221444"/>
                  <a:pt x="198093" y="220788"/>
                </a:cubicBezTo>
                <a:cubicBezTo>
                  <a:pt x="220532" y="216300"/>
                  <a:pt x="208848" y="219320"/>
                  <a:pt x="233018" y="211263"/>
                </a:cubicBezTo>
                <a:lnTo>
                  <a:pt x="233018" y="211263"/>
                </a:lnTo>
                <a:cubicBezTo>
                  <a:pt x="237251" y="210205"/>
                  <a:pt x="241632" y="209620"/>
                  <a:pt x="245718" y="208088"/>
                </a:cubicBezTo>
                <a:cubicBezTo>
                  <a:pt x="250150" y="206426"/>
                  <a:pt x="254185" y="203855"/>
                  <a:pt x="258418" y="201738"/>
                </a:cubicBezTo>
                <a:cubicBezTo>
                  <a:pt x="273235" y="179513"/>
                  <a:pt x="264768" y="186921"/>
                  <a:pt x="280643" y="176338"/>
                </a:cubicBezTo>
                <a:cubicBezTo>
                  <a:pt x="279585" y="167871"/>
                  <a:pt x="278994" y="159333"/>
                  <a:pt x="277468" y="150938"/>
                </a:cubicBezTo>
                <a:cubicBezTo>
                  <a:pt x="276869" y="147645"/>
                  <a:pt x="274293" y="144760"/>
                  <a:pt x="274293" y="141413"/>
                </a:cubicBezTo>
                <a:cubicBezTo>
                  <a:pt x="274293" y="138066"/>
                  <a:pt x="274855" y="133979"/>
                  <a:pt x="277468" y="131888"/>
                </a:cubicBezTo>
                <a:cubicBezTo>
                  <a:pt x="280875" y="129162"/>
                  <a:pt x="285972" y="129912"/>
                  <a:pt x="290168" y="128713"/>
                </a:cubicBezTo>
                <a:cubicBezTo>
                  <a:pt x="293386" y="127794"/>
                  <a:pt x="296518" y="126596"/>
                  <a:pt x="299693" y="125538"/>
                </a:cubicBezTo>
                <a:cubicBezTo>
                  <a:pt x="300751" y="122363"/>
                  <a:pt x="302868" y="119360"/>
                  <a:pt x="302868" y="116013"/>
                </a:cubicBezTo>
                <a:cubicBezTo>
                  <a:pt x="302868" y="97636"/>
                  <a:pt x="299912" y="103751"/>
                  <a:pt x="293343" y="90613"/>
                </a:cubicBezTo>
                <a:cubicBezTo>
                  <a:pt x="291846" y="87620"/>
                  <a:pt x="291226" y="84263"/>
                  <a:pt x="290168" y="81088"/>
                </a:cubicBezTo>
                <a:cubicBezTo>
                  <a:pt x="293343" y="78971"/>
                  <a:pt x="296280" y="76445"/>
                  <a:pt x="299693" y="74738"/>
                </a:cubicBezTo>
                <a:cubicBezTo>
                  <a:pt x="312007" y="68581"/>
                  <a:pt x="315542" y="72466"/>
                  <a:pt x="331443" y="74738"/>
                </a:cubicBezTo>
                <a:cubicBezTo>
                  <a:pt x="357593" y="83455"/>
                  <a:pt x="343867" y="82035"/>
                  <a:pt x="372718" y="77913"/>
                </a:cubicBezTo>
                <a:cubicBezTo>
                  <a:pt x="380448" y="54723"/>
                  <a:pt x="380691" y="65357"/>
                  <a:pt x="375893" y="46163"/>
                </a:cubicBezTo>
                <a:cubicBezTo>
                  <a:pt x="376542" y="42272"/>
                  <a:pt x="377062" y="0"/>
                  <a:pt x="401293" y="30288"/>
                </a:cubicBezTo>
                <a:cubicBezTo>
                  <a:pt x="433291" y="70285"/>
                  <a:pt x="382266" y="53313"/>
                  <a:pt x="417168" y="62038"/>
                </a:cubicBezTo>
                <a:cubicBezTo>
                  <a:pt x="416110" y="73680"/>
                  <a:pt x="417431" y="85790"/>
                  <a:pt x="413993" y="96963"/>
                </a:cubicBezTo>
                <a:cubicBezTo>
                  <a:pt x="412871" y="100610"/>
                  <a:pt x="406490" y="100077"/>
                  <a:pt x="404468" y="103313"/>
                </a:cubicBezTo>
                <a:cubicBezTo>
                  <a:pt x="400920" y="108989"/>
                  <a:pt x="398118" y="122363"/>
                  <a:pt x="398118" y="122363"/>
                </a:cubicBezTo>
                <a:cubicBezTo>
                  <a:pt x="404588" y="167652"/>
                  <a:pt x="391355" y="126675"/>
                  <a:pt x="442568" y="147763"/>
                </a:cubicBezTo>
                <a:cubicBezTo>
                  <a:pt x="447965" y="149985"/>
                  <a:pt x="455744" y="170464"/>
                  <a:pt x="461618" y="176338"/>
                </a:cubicBezTo>
                <a:cubicBezTo>
                  <a:pt x="464793" y="179513"/>
                  <a:pt x="468268" y="182414"/>
                  <a:pt x="471143" y="185863"/>
                </a:cubicBezTo>
                <a:cubicBezTo>
                  <a:pt x="473586" y="188794"/>
                  <a:pt x="474958" y="192536"/>
                  <a:pt x="477493" y="195388"/>
                </a:cubicBezTo>
                <a:cubicBezTo>
                  <a:pt x="483459" y="202100"/>
                  <a:pt x="491562" y="206966"/>
                  <a:pt x="496543" y="214438"/>
                </a:cubicBezTo>
                <a:lnTo>
                  <a:pt x="509243" y="233488"/>
                </a:lnTo>
                <a:cubicBezTo>
                  <a:pt x="511360" y="236663"/>
                  <a:pt x="514386" y="239393"/>
                  <a:pt x="515593" y="243013"/>
                </a:cubicBezTo>
                <a:cubicBezTo>
                  <a:pt x="519975" y="256158"/>
                  <a:pt x="516912" y="249753"/>
                  <a:pt x="525118" y="262063"/>
                </a:cubicBezTo>
                <a:cubicBezTo>
                  <a:pt x="527732" y="275134"/>
                  <a:pt x="531869" y="286661"/>
                  <a:pt x="525118" y="300163"/>
                </a:cubicBezTo>
                <a:cubicBezTo>
                  <a:pt x="523621" y="303156"/>
                  <a:pt x="518768" y="302280"/>
                  <a:pt x="515593" y="303338"/>
                </a:cubicBezTo>
                <a:cubicBezTo>
                  <a:pt x="514535" y="306513"/>
                  <a:pt x="514509" y="310250"/>
                  <a:pt x="512418" y="312863"/>
                </a:cubicBezTo>
                <a:cubicBezTo>
                  <a:pt x="510034" y="315843"/>
                  <a:pt x="505591" y="316515"/>
                  <a:pt x="502893" y="319213"/>
                </a:cubicBezTo>
                <a:cubicBezTo>
                  <a:pt x="500195" y="321911"/>
                  <a:pt x="498660" y="325563"/>
                  <a:pt x="496543" y="328738"/>
                </a:cubicBezTo>
                <a:cubicBezTo>
                  <a:pt x="504523" y="352679"/>
                  <a:pt x="492830" y="324097"/>
                  <a:pt x="509243" y="344613"/>
                </a:cubicBezTo>
                <a:cubicBezTo>
                  <a:pt x="511334" y="347226"/>
                  <a:pt x="510921" y="351145"/>
                  <a:pt x="512418" y="354138"/>
                </a:cubicBezTo>
                <a:cubicBezTo>
                  <a:pt x="514125" y="357551"/>
                  <a:pt x="517061" y="360250"/>
                  <a:pt x="518768" y="363663"/>
                </a:cubicBezTo>
                <a:cubicBezTo>
                  <a:pt x="520265" y="366656"/>
                  <a:pt x="520087" y="370403"/>
                  <a:pt x="521943" y="373188"/>
                </a:cubicBezTo>
                <a:cubicBezTo>
                  <a:pt x="528900" y="383623"/>
                  <a:pt x="532208" y="381742"/>
                  <a:pt x="540993" y="389063"/>
                </a:cubicBezTo>
                <a:cubicBezTo>
                  <a:pt x="544442" y="391938"/>
                  <a:pt x="546349" y="396920"/>
                  <a:pt x="550518" y="398588"/>
                </a:cubicBezTo>
                <a:cubicBezTo>
                  <a:pt x="557466" y="401367"/>
                  <a:pt x="565335" y="400705"/>
                  <a:pt x="572743" y="401763"/>
                </a:cubicBezTo>
                <a:cubicBezTo>
                  <a:pt x="579093" y="405996"/>
                  <a:pt x="589380" y="407223"/>
                  <a:pt x="591793" y="414463"/>
                </a:cubicBezTo>
                <a:cubicBezTo>
                  <a:pt x="600179" y="439620"/>
                  <a:pt x="597043" y="426911"/>
                  <a:pt x="601318" y="452563"/>
                </a:cubicBezTo>
                <a:cubicBezTo>
                  <a:pt x="604493" y="451505"/>
                  <a:pt x="608476" y="451755"/>
                  <a:pt x="610843" y="449388"/>
                </a:cubicBezTo>
                <a:cubicBezTo>
                  <a:pt x="613210" y="447021"/>
                  <a:pt x="612521" y="442856"/>
                  <a:pt x="614018" y="439863"/>
                </a:cubicBezTo>
                <a:cubicBezTo>
                  <a:pt x="615725" y="436450"/>
                  <a:pt x="618251" y="433513"/>
                  <a:pt x="620368" y="430338"/>
                </a:cubicBezTo>
                <a:cubicBezTo>
                  <a:pt x="632010" y="431396"/>
                  <a:pt x="643706" y="435058"/>
                  <a:pt x="655293" y="433513"/>
                </a:cubicBezTo>
                <a:cubicBezTo>
                  <a:pt x="674192" y="430993"/>
                  <a:pt x="664092" y="423308"/>
                  <a:pt x="671168" y="414463"/>
                </a:cubicBezTo>
                <a:cubicBezTo>
                  <a:pt x="673552" y="411483"/>
                  <a:pt x="677518" y="410230"/>
                  <a:pt x="680693" y="408113"/>
                </a:cubicBezTo>
                <a:cubicBezTo>
                  <a:pt x="685985" y="409171"/>
                  <a:pt x="691883" y="408611"/>
                  <a:pt x="696568" y="411288"/>
                </a:cubicBezTo>
                <a:cubicBezTo>
                  <a:pt x="714606" y="421595"/>
                  <a:pt x="690172" y="421089"/>
                  <a:pt x="712443" y="427163"/>
                </a:cubicBezTo>
                <a:cubicBezTo>
                  <a:pt x="720675" y="429408"/>
                  <a:pt x="729376" y="429280"/>
                  <a:pt x="737843" y="430338"/>
                </a:cubicBezTo>
                <a:cubicBezTo>
                  <a:pt x="736785" y="433513"/>
                  <a:pt x="736759" y="437250"/>
                  <a:pt x="734668" y="439863"/>
                </a:cubicBezTo>
                <a:cubicBezTo>
                  <a:pt x="728602" y="447446"/>
                  <a:pt x="723287" y="445553"/>
                  <a:pt x="715618" y="449388"/>
                </a:cubicBezTo>
                <a:cubicBezTo>
                  <a:pt x="712205" y="451095"/>
                  <a:pt x="709268" y="453621"/>
                  <a:pt x="706093" y="455738"/>
                </a:cubicBezTo>
                <a:cubicBezTo>
                  <a:pt x="707151" y="463146"/>
                  <a:pt x="706229" y="471124"/>
                  <a:pt x="709268" y="477963"/>
                </a:cubicBezTo>
                <a:cubicBezTo>
                  <a:pt x="710818" y="481450"/>
                  <a:pt x="716280" y="481441"/>
                  <a:pt x="718793" y="484313"/>
                </a:cubicBezTo>
                <a:cubicBezTo>
                  <a:pt x="723819" y="490056"/>
                  <a:pt x="727260" y="497013"/>
                  <a:pt x="731493" y="503363"/>
                </a:cubicBezTo>
                <a:lnTo>
                  <a:pt x="731493" y="503363"/>
                </a:lnTo>
                <a:cubicBezTo>
                  <a:pt x="739050" y="526033"/>
                  <a:pt x="734130" y="516844"/>
                  <a:pt x="744193" y="531938"/>
                </a:cubicBezTo>
                <a:cubicBezTo>
                  <a:pt x="745251" y="549930"/>
                  <a:pt x="737816" y="570630"/>
                  <a:pt x="747368" y="585913"/>
                </a:cubicBezTo>
                <a:cubicBezTo>
                  <a:pt x="752447" y="594040"/>
                  <a:pt x="766490" y="584314"/>
                  <a:pt x="775943" y="582738"/>
                </a:cubicBezTo>
                <a:cubicBezTo>
                  <a:pt x="779244" y="582188"/>
                  <a:pt x="782186" y="580219"/>
                  <a:pt x="785468" y="579563"/>
                </a:cubicBezTo>
                <a:cubicBezTo>
                  <a:pt x="792806" y="578095"/>
                  <a:pt x="800285" y="577446"/>
                  <a:pt x="807693" y="576388"/>
                </a:cubicBezTo>
                <a:cubicBezTo>
                  <a:pt x="814043" y="578505"/>
                  <a:pt x="821067" y="579190"/>
                  <a:pt x="826743" y="582738"/>
                </a:cubicBezTo>
                <a:cubicBezTo>
                  <a:pt x="829979" y="584760"/>
                  <a:pt x="831386" y="588850"/>
                  <a:pt x="833093" y="592263"/>
                </a:cubicBezTo>
                <a:cubicBezTo>
                  <a:pt x="834590" y="595256"/>
                  <a:pt x="833050" y="600869"/>
                  <a:pt x="836268" y="601788"/>
                </a:cubicBezTo>
                <a:cubicBezTo>
                  <a:pt x="849536" y="605579"/>
                  <a:pt x="863785" y="603905"/>
                  <a:pt x="877543" y="604963"/>
                </a:cubicBezTo>
                <a:cubicBezTo>
                  <a:pt x="879660" y="611313"/>
                  <a:pt x="882270" y="617519"/>
                  <a:pt x="883893" y="624013"/>
                </a:cubicBezTo>
                <a:cubicBezTo>
                  <a:pt x="884951" y="628246"/>
                  <a:pt x="884647" y="633082"/>
                  <a:pt x="887068" y="636713"/>
                </a:cubicBezTo>
                <a:cubicBezTo>
                  <a:pt x="889185" y="639888"/>
                  <a:pt x="893418" y="640946"/>
                  <a:pt x="896593" y="643063"/>
                </a:cubicBezTo>
                <a:cubicBezTo>
                  <a:pt x="910351" y="642005"/>
                  <a:pt x="924176" y="641600"/>
                  <a:pt x="937868" y="639888"/>
                </a:cubicBezTo>
                <a:cubicBezTo>
                  <a:pt x="941189" y="639473"/>
                  <a:pt x="945026" y="639080"/>
                  <a:pt x="947393" y="636713"/>
                </a:cubicBezTo>
                <a:cubicBezTo>
                  <a:pt x="949760" y="634346"/>
                  <a:pt x="948477" y="629801"/>
                  <a:pt x="950568" y="627188"/>
                </a:cubicBezTo>
                <a:cubicBezTo>
                  <a:pt x="952952" y="624208"/>
                  <a:pt x="956918" y="622955"/>
                  <a:pt x="960093" y="620838"/>
                </a:cubicBezTo>
                <a:cubicBezTo>
                  <a:pt x="964326" y="621896"/>
                  <a:pt x="971115" y="619985"/>
                  <a:pt x="972793" y="624013"/>
                </a:cubicBezTo>
                <a:cubicBezTo>
                  <a:pt x="980398" y="642265"/>
                  <a:pt x="975771" y="660120"/>
                  <a:pt x="972793" y="677988"/>
                </a:cubicBezTo>
                <a:cubicBezTo>
                  <a:pt x="973851" y="683280"/>
                  <a:pt x="970958" y="691859"/>
                  <a:pt x="975968" y="693863"/>
                </a:cubicBezTo>
                <a:cubicBezTo>
                  <a:pt x="979880" y="695428"/>
                  <a:pt x="1005225" y="691934"/>
                  <a:pt x="1014068" y="687513"/>
                </a:cubicBezTo>
                <a:cubicBezTo>
                  <a:pt x="1017481" y="685806"/>
                  <a:pt x="1020418" y="683280"/>
                  <a:pt x="1023593" y="681163"/>
                </a:cubicBezTo>
                <a:cubicBezTo>
                  <a:pt x="1025710" y="677988"/>
                  <a:pt x="1026963" y="674022"/>
                  <a:pt x="1029943" y="671638"/>
                </a:cubicBezTo>
                <a:cubicBezTo>
                  <a:pt x="1032556" y="669547"/>
                  <a:pt x="1036186" y="669119"/>
                  <a:pt x="1039468" y="668463"/>
                </a:cubicBezTo>
                <a:cubicBezTo>
                  <a:pt x="1096350" y="657087"/>
                  <a:pt x="1036744" y="671525"/>
                  <a:pt x="1074393" y="662113"/>
                </a:cubicBezTo>
                <a:cubicBezTo>
                  <a:pt x="1111956" y="637071"/>
                  <a:pt x="1093080" y="641790"/>
                  <a:pt x="1096618" y="716088"/>
                </a:cubicBezTo>
                <a:cubicBezTo>
                  <a:pt x="1093443" y="718205"/>
                  <a:pt x="1088986" y="719125"/>
                  <a:pt x="1087093" y="722438"/>
                </a:cubicBezTo>
                <a:cubicBezTo>
                  <a:pt x="1081095" y="732934"/>
                  <a:pt x="1084200" y="740887"/>
                  <a:pt x="1087093" y="751013"/>
                </a:cubicBezTo>
                <a:cubicBezTo>
                  <a:pt x="1088012" y="754231"/>
                  <a:pt x="1088771" y="757545"/>
                  <a:pt x="1090268" y="760538"/>
                </a:cubicBezTo>
                <a:cubicBezTo>
                  <a:pt x="1091975" y="763951"/>
                  <a:pt x="1094911" y="766650"/>
                  <a:pt x="1096618" y="770063"/>
                </a:cubicBezTo>
                <a:cubicBezTo>
                  <a:pt x="1098115" y="773056"/>
                  <a:pt x="1097937" y="776803"/>
                  <a:pt x="1099793" y="779588"/>
                </a:cubicBezTo>
                <a:cubicBezTo>
                  <a:pt x="1102284" y="783324"/>
                  <a:pt x="1106143" y="785938"/>
                  <a:pt x="1109318" y="789113"/>
                </a:cubicBezTo>
                <a:cubicBezTo>
                  <a:pt x="1116024" y="809230"/>
                  <a:pt x="1113376" y="797044"/>
                  <a:pt x="1109318" y="833563"/>
                </a:cubicBezTo>
                <a:cubicBezTo>
                  <a:pt x="1107043" y="854040"/>
                  <a:pt x="1107074" y="852066"/>
                  <a:pt x="1102968" y="868488"/>
                </a:cubicBezTo>
                <a:cubicBezTo>
                  <a:pt x="1105729" y="882292"/>
                  <a:pt x="1107077" y="896783"/>
                  <a:pt x="1118843" y="906588"/>
                </a:cubicBezTo>
                <a:cubicBezTo>
                  <a:pt x="1121414" y="908731"/>
                  <a:pt x="1125375" y="908266"/>
                  <a:pt x="1128368" y="909763"/>
                </a:cubicBezTo>
                <a:cubicBezTo>
                  <a:pt x="1131781" y="911470"/>
                  <a:pt x="1134273" y="914906"/>
                  <a:pt x="1137893" y="916113"/>
                </a:cubicBezTo>
                <a:cubicBezTo>
                  <a:pt x="1144000" y="918149"/>
                  <a:pt x="1150698" y="917727"/>
                  <a:pt x="1156943" y="919288"/>
                </a:cubicBezTo>
                <a:cubicBezTo>
                  <a:pt x="1163437" y="920911"/>
                  <a:pt x="1175993" y="925638"/>
                  <a:pt x="1175993" y="925638"/>
                </a:cubicBezTo>
                <a:cubicBezTo>
                  <a:pt x="1177051" y="928813"/>
                  <a:pt x="1178356" y="931916"/>
                  <a:pt x="1179168" y="935163"/>
                </a:cubicBezTo>
                <a:lnTo>
                  <a:pt x="1185518" y="960563"/>
                </a:lnTo>
                <a:cubicBezTo>
                  <a:pt x="1182343" y="962680"/>
                  <a:pt x="1179500" y="965410"/>
                  <a:pt x="1175993" y="966913"/>
                </a:cubicBezTo>
                <a:cubicBezTo>
                  <a:pt x="1171982" y="968632"/>
                  <a:pt x="1166700" y="967362"/>
                  <a:pt x="1163293" y="970088"/>
                </a:cubicBezTo>
                <a:cubicBezTo>
                  <a:pt x="1160680" y="972179"/>
                  <a:pt x="1162209" y="977000"/>
                  <a:pt x="1160118" y="979613"/>
                </a:cubicBezTo>
                <a:cubicBezTo>
                  <a:pt x="1157734" y="982593"/>
                  <a:pt x="1153906" y="984070"/>
                  <a:pt x="1150593" y="985963"/>
                </a:cubicBezTo>
                <a:cubicBezTo>
                  <a:pt x="1146484" y="988311"/>
                  <a:pt x="1142287" y="990555"/>
                  <a:pt x="1137893" y="992313"/>
                </a:cubicBezTo>
                <a:cubicBezTo>
                  <a:pt x="1131678" y="994799"/>
                  <a:pt x="1124412" y="994950"/>
                  <a:pt x="1118843" y="998663"/>
                </a:cubicBezTo>
                <a:lnTo>
                  <a:pt x="1109318" y="1005013"/>
                </a:lnTo>
                <a:cubicBezTo>
                  <a:pt x="1089210" y="1003955"/>
                  <a:pt x="1069129" y="1001838"/>
                  <a:pt x="1048993" y="1001838"/>
                </a:cubicBezTo>
                <a:cubicBezTo>
                  <a:pt x="1045646" y="1001838"/>
                  <a:pt x="1041835" y="1002646"/>
                  <a:pt x="1039468" y="1005013"/>
                </a:cubicBezTo>
                <a:cubicBezTo>
                  <a:pt x="1037101" y="1007380"/>
                  <a:pt x="1037351" y="1011363"/>
                  <a:pt x="1036293" y="1014538"/>
                </a:cubicBezTo>
                <a:cubicBezTo>
                  <a:pt x="1035198" y="1024395"/>
                  <a:pt x="1037438" y="1044102"/>
                  <a:pt x="1026768" y="1052638"/>
                </a:cubicBezTo>
                <a:cubicBezTo>
                  <a:pt x="1024155" y="1054729"/>
                  <a:pt x="1020236" y="1054316"/>
                  <a:pt x="1017243" y="1055813"/>
                </a:cubicBezTo>
                <a:cubicBezTo>
                  <a:pt x="1013830" y="1057520"/>
                  <a:pt x="1011205" y="1060613"/>
                  <a:pt x="1007718" y="1062163"/>
                </a:cubicBezTo>
                <a:cubicBezTo>
                  <a:pt x="1001601" y="1064881"/>
                  <a:pt x="994237" y="1064800"/>
                  <a:pt x="988668" y="1068513"/>
                </a:cubicBezTo>
                <a:cubicBezTo>
                  <a:pt x="961371" y="1086711"/>
                  <a:pt x="995908" y="1064893"/>
                  <a:pt x="969618" y="1078038"/>
                </a:cubicBezTo>
                <a:cubicBezTo>
                  <a:pt x="966205" y="1079745"/>
                  <a:pt x="963824" y="1083588"/>
                  <a:pt x="960093" y="1084388"/>
                </a:cubicBezTo>
                <a:cubicBezTo>
                  <a:pt x="948663" y="1086837"/>
                  <a:pt x="936810" y="1086505"/>
                  <a:pt x="925168" y="1087563"/>
                </a:cubicBezTo>
                <a:cubicBezTo>
                  <a:pt x="900711" y="1095715"/>
                  <a:pt x="912333" y="1091427"/>
                  <a:pt x="890243" y="1100263"/>
                </a:cubicBezTo>
                <a:cubicBezTo>
                  <a:pt x="884951" y="1099205"/>
                  <a:pt x="878759" y="1100225"/>
                  <a:pt x="874368" y="1097088"/>
                </a:cubicBezTo>
                <a:cubicBezTo>
                  <a:pt x="870517" y="1094337"/>
                  <a:pt x="870453" y="1088447"/>
                  <a:pt x="868018" y="1084388"/>
                </a:cubicBezTo>
                <a:cubicBezTo>
                  <a:pt x="855281" y="1063160"/>
                  <a:pt x="861760" y="1067485"/>
                  <a:pt x="845793" y="1062163"/>
                </a:cubicBezTo>
                <a:cubicBezTo>
                  <a:pt x="840501" y="1063221"/>
                  <a:pt x="834745" y="1062925"/>
                  <a:pt x="829918" y="1065338"/>
                </a:cubicBezTo>
                <a:cubicBezTo>
                  <a:pt x="825902" y="1067346"/>
                  <a:pt x="823842" y="1071988"/>
                  <a:pt x="820393" y="1074863"/>
                </a:cubicBezTo>
                <a:cubicBezTo>
                  <a:pt x="817462" y="1077306"/>
                  <a:pt x="814181" y="1079320"/>
                  <a:pt x="810868" y="1081213"/>
                </a:cubicBezTo>
                <a:cubicBezTo>
                  <a:pt x="804691" y="1084743"/>
                  <a:pt x="795929" y="1089119"/>
                  <a:pt x="788643" y="1090738"/>
                </a:cubicBezTo>
                <a:cubicBezTo>
                  <a:pt x="782359" y="1092135"/>
                  <a:pt x="775943" y="1092855"/>
                  <a:pt x="769593" y="1093913"/>
                </a:cubicBezTo>
                <a:cubicBezTo>
                  <a:pt x="767476" y="1097088"/>
                  <a:pt x="764793" y="1099951"/>
                  <a:pt x="763243" y="1103438"/>
                </a:cubicBezTo>
                <a:cubicBezTo>
                  <a:pt x="761397" y="1107591"/>
                  <a:pt x="757350" y="1127475"/>
                  <a:pt x="750543" y="1132013"/>
                </a:cubicBezTo>
                <a:cubicBezTo>
                  <a:pt x="746912" y="1134434"/>
                  <a:pt x="742039" y="1133989"/>
                  <a:pt x="737843" y="1135188"/>
                </a:cubicBezTo>
                <a:cubicBezTo>
                  <a:pt x="734625" y="1136107"/>
                  <a:pt x="731646" y="1138006"/>
                  <a:pt x="728318" y="1138363"/>
                </a:cubicBezTo>
                <a:cubicBezTo>
                  <a:pt x="701926" y="1141191"/>
                  <a:pt x="675401" y="1142596"/>
                  <a:pt x="648943" y="1144713"/>
                </a:cubicBezTo>
                <a:cubicBezTo>
                  <a:pt x="647885" y="1158471"/>
                  <a:pt x="651022" y="1173228"/>
                  <a:pt x="645768" y="1185988"/>
                </a:cubicBezTo>
                <a:cubicBezTo>
                  <a:pt x="642862" y="1193045"/>
                  <a:pt x="626718" y="1198688"/>
                  <a:pt x="626718" y="1198688"/>
                </a:cubicBezTo>
                <a:cubicBezTo>
                  <a:pt x="625660" y="1201863"/>
                  <a:pt x="625040" y="1205220"/>
                  <a:pt x="623543" y="1208213"/>
                </a:cubicBezTo>
                <a:cubicBezTo>
                  <a:pt x="621836" y="1211626"/>
                  <a:pt x="618743" y="1214251"/>
                  <a:pt x="617193" y="1217738"/>
                </a:cubicBezTo>
                <a:cubicBezTo>
                  <a:pt x="614475" y="1223855"/>
                  <a:pt x="612960" y="1230438"/>
                  <a:pt x="610843" y="1236788"/>
                </a:cubicBezTo>
                <a:lnTo>
                  <a:pt x="607668" y="1246313"/>
                </a:lnTo>
                <a:lnTo>
                  <a:pt x="604493" y="1255838"/>
                </a:lnTo>
                <a:cubicBezTo>
                  <a:pt x="605551" y="1263246"/>
                  <a:pt x="607668" y="1270579"/>
                  <a:pt x="607668" y="1278063"/>
                </a:cubicBezTo>
                <a:cubicBezTo>
                  <a:pt x="607668" y="1282427"/>
                  <a:pt x="606025" y="1286677"/>
                  <a:pt x="604493" y="1290763"/>
                </a:cubicBezTo>
                <a:cubicBezTo>
                  <a:pt x="602831" y="1295195"/>
                  <a:pt x="601173" y="1299827"/>
                  <a:pt x="598143" y="1303463"/>
                </a:cubicBezTo>
                <a:cubicBezTo>
                  <a:pt x="586092" y="1317924"/>
                  <a:pt x="547762" y="1312537"/>
                  <a:pt x="540993" y="1312988"/>
                </a:cubicBezTo>
                <a:lnTo>
                  <a:pt x="525118" y="1319338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8426455" y="2822580"/>
            <a:ext cx="8794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Актаныш</a:t>
            </a:r>
          </a:p>
        </p:txBody>
      </p:sp>
      <p:sp>
        <p:nvSpPr>
          <p:cNvPr id="323" name="Прямоугольник 322"/>
          <p:cNvSpPr/>
          <p:nvPr/>
        </p:nvSpPr>
        <p:spPr>
          <a:xfrm>
            <a:off x="7645400" y="2989268"/>
            <a:ext cx="882650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Мензелинск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8018468" y="3636968"/>
            <a:ext cx="879475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Муслюмово</a:t>
            </a:r>
          </a:p>
        </p:txBody>
      </p:sp>
      <p:sp>
        <p:nvSpPr>
          <p:cNvPr id="325" name="Прямоугольник 324"/>
          <p:cNvSpPr/>
          <p:nvPr/>
        </p:nvSpPr>
        <p:spPr>
          <a:xfrm>
            <a:off x="8162925" y="5075243"/>
            <a:ext cx="52070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Уруссу</a:t>
            </a:r>
          </a:p>
        </p:txBody>
      </p:sp>
      <p:sp>
        <p:nvSpPr>
          <p:cNvPr id="326" name="Прямоугольник 325"/>
          <p:cNvSpPr/>
          <p:nvPr/>
        </p:nvSpPr>
        <p:spPr>
          <a:xfrm>
            <a:off x="2917830" y="4357693"/>
            <a:ext cx="636588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</a:t>
            </a:r>
          </a:p>
        </p:txBody>
      </p:sp>
      <p:sp>
        <p:nvSpPr>
          <p:cNvPr id="327" name="Полилиния 326"/>
          <p:cNvSpPr/>
          <p:nvPr/>
        </p:nvSpPr>
        <p:spPr>
          <a:xfrm>
            <a:off x="4223081" y="4845277"/>
            <a:ext cx="1317886" cy="1133366"/>
          </a:xfrm>
          <a:custGeom>
            <a:avLst/>
            <a:gdLst>
              <a:gd name="connsiteX0" fmla="*/ 79375 w 1280209"/>
              <a:gd name="connsiteY0" fmla="*/ 838200 h 1181119"/>
              <a:gd name="connsiteX1" fmla="*/ 76200 w 1280209"/>
              <a:gd name="connsiteY1" fmla="*/ 850900 h 1181119"/>
              <a:gd name="connsiteX2" fmla="*/ 82550 w 1280209"/>
              <a:gd name="connsiteY2" fmla="*/ 869950 h 1181119"/>
              <a:gd name="connsiteX3" fmla="*/ 92075 w 1280209"/>
              <a:gd name="connsiteY3" fmla="*/ 889000 h 1181119"/>
              <a:gd name="connsiteX4" fmla="*/ 95250 w 1280209"/>
              <a:gd name="connsiteY4" fmla="*/ 901700 h 1181119"/>
              <a:gd name="connsiteX5" fmla="*/ 120650 w 1280209"/>
              <a:gd name="connsiteY5" fmla="*/ 930275 h 1181119"/>
              <a:gd name="connsiteX6" fmla="*/ 190500 w 1280209"/>
              <a:gd name="connsiteY6" fmla="*/ 927100 h 1181119"/>
              <a:gd name="connsiteX7" fmla="*/ 187325 w 1280209"/>
              <a:gd name="connsiteY7" fmla="*/ 911225 h 1181119"/>
              <a:gd name="connsiteX8" fmla="*/ 193675 w 1280209"/>
              <a:gd name="connsiteY8" fmla="*/ 901700 h 1181119"/>
              <a:gd name="connsiteX9" fmla="*/ 222250 w 1280209"/>
              <a:gd name="connsiteY9" fmla="*/ 898525 h 1181119"/>
              <a:gd name="connsiteX10" fmla="*/ 234950 w 1280209"/>
              <a:gd name="connsiteY10" fmla="*/ 895350 h 1181119"/>
              <a:gd name="connsiteX11" fmla="*/ 225425 w 1280209"/>
              <a:gd name="connsiteY11" fmla="*/ 847725 h 1181119"/>
              <a:gd name="connsiteX12" fmla="*/ 254000 w 1280209"/>
              <a:gd name="connsiteY12" fmla="*/ 838200 h 1181119"/>
              <a:gd name="connsiteX13" fmla="*/ 263525 w 1280209"/>
              <a:gd name="connsiteY13" fmla="*/ 835025 h 1181119"/>
              <a:gd name="connsiteX14" fmla="*/ 273050 w 1280209"/>
              <a:gd name="connsiteY14" fmla="*/ 831850 h 1181119"/>
              <a:gd name="connsiteX15" fmla="*/ 288925 w 1280209"/>
              <a:gd name="connsiteY15" fmla="*/ 835025 h 1181119"/>
              <a:gd name="connsiteX16" fmla="*/ 292100 w 1280209"/>
              <a:gd name="connsiteY16" fmla="*/ 854075 h 1181119"/>
              <a:gd name="connsiteX17" fmla="*/ 301625 w 1280209"/>
              <a:gd name="connsiteY17" fmla="*/ 866775 h 1181119"/>
              <a:gd name="connsiteX18" fmla="*/ 304800 w 1280209"/>
              <a:gd name="connsiteY18" fmla="*/ 882650 h 1181119"/>
              <a:gd name="connsiteX19" fmla="*/ 311150 w 1280209"/>
              <a:gd name="connsiteY19" fmla="*/ 892175 h 1181119"/>
              <a:gd name="connsiteX20" fmla="*/ 317500 w 1280209"/>
              <a:gd name="connsiteY20" fmla="*/ 923925 h 1181119"/>
              <a:gd name="connsiteX21" fmla="*/ 320675 w 1280209"/>
              <a:gd name="connsiteY21" fmla="*/ 936625 h 1181119"/>
              <a:gd name="connsiteX22" fmla="*/ 333375 w 1280209"/>
              <a:gd name="connsiteY22" fmla="*/ 955675 h 1181119"/>
              <a:gd name="connsiteX23" fmla="*/ 352425 w 1280209"/>
              <a:gd name="connsiteY23" fmla="*/ 968375 h 1181119"/>
              <a:gd name="connsiteX24" fmla="*/ 384175 w 1280209"/>
              <a:gd name="connsiteY24" fmla="*/ 965200 h 1181119"/>
              <a:gd name="connsiteX25" fmla="*/ 396875 w 1280209"/>
              <a:gd name="connsiteY25" fmla="*/ 968375 h 1181119"/>
              <a:gd name="connsiteX26" fmla="*/ 400050 w 1280209"/>
              <a:gd name="connsiteY26" fmla="*/ 1009650 h 1181119"/>
              <a:gd name="connsiteX27" fmla="*/ 403225 w 1280209"/>
              <a:gd name="connsiteY27" fmla="*/ 1022350 h 1181119"/>
              <a:gd name="connsiteX28" fmla="*/ 406400 w 1280209"/>
              <a:gd name="connsiteY28" fmla="*/ 1038225 h 1181119"/>
              <a:gd name="connsiteX29" fmla="*/ 415925 w 1280209"/>
              <a:gd name="connsiteY29" fmla="*/ 1044575 h 1181119"/>
              <a:gd name="connsiteX30" fmla="*/ 425450 w 1280209"/>
              <a:gd name="connsiteY30" fmla="*/ 1073150 h 1181119"/>
              <a:gd name="connsiteX31" fmla="*/ 428625 w 1280209"/>
              <a:gd name="connsiteY31" fmla="*/ 1082675 h 1181119"/>
              <a:gd name="connsiteX32" fmla="*/ 438150 w 1280209"/>
              <a:gd name="connsiteY32" fmla="*/ 1108075 h 1181119"/>
              <a:gd name="connsiteX33" fmla="*/ 434975 w 1280209"/>
              <a:gd name="connsiteY33" fmla="*/ 1133475 h 1181119"/>
              <a:gd name="connsiteX34" fmla="*/ 415925 w 1280209"/>
              <a:gd name="connsiteY34" fmla="*/ 1136650 h 1181119"/>
              <a:gd name="connsiteX35" fmla="*/ 409575 w 1280209"/>
              <a:gd name="connsiteY35" fmla="*/ 1149350 h 1181119"/>
              <a:gd name="connsiteX36" fmla="*/ 412750 w 1280209"/>
              <a:gd name="connsiteY36" fmla="*/ 1168400 h 1181119"/>
              <a:gd name="connsiteX37" fmla="*/ 422275 w 1280209"/>
              <a:gd name="connsiteY37" fmla="*/ 1174750 h 1181119"/>
              <a:gd name="connsiteX38" fmla="*/ 460375 w 1280209"/>
              <a:gd name="connsiteY38" fmla="*/ 1181100 h 1181119"/>
              <a:gd name="connsiteX39" fmla="*/ 479425 w 1280209"/>
              <a:gd name="connsiteY39" fmla="*/ 1177925 h 1181119"/>
              <a:gd name="connsiteX40" fmla="*/ 482600 w 1280209"/>
              <a:gd name="connsiteY40" fmla="*/ 1168400 h 1181119"/>
              <a:gd name="connsiteX41" fmla="*/ 498475 w 1280209"/>
              <a:gd name="connsiteY41" fmla="*/ 1152525 h 1181119"/>
              <a:gd name="connsiteX42" fmla="*/ 514350 w 1280209"/>
              <a:gd name="connsiteY42" fmla="*/ 1139825 h 1181119"/>
              <a:gd name="connsiteX43" fmla="*/ 523875 w 1280209"/>
              <a:gd name="connsiteY43" fmla="*/ 1130300 h 1181119"/>
              <a:gd name="connsiteX44" fmla="*/ 546100 w 1280209"/>
              <a:gd name="connsiteY44" fmla="*/ 1127125 h 1181119"/>
              <a:gd name="connsiteX45" fmla="*/ 568325 w 1280209"/>
              <a:gd name="connsiteY45" fmla="*/ 1120775 h 1181119"/>
              <a:gd name="connsiteX46" fmla="*/ 577850 w 1280209"/>
              <a:gd name="connsiteY46" fmla="*/ 1114425 h 1181119"/>
              <a:gd name="connsiteX47" fmla="*/ 581025 w 1280209"/>
              <a:gd name="connsiteY47" fmla="*/ 1101725 h 1181119"/>
              <a:gd name="connsiteX48" fmla="*/ 587375 w 1280209"/>
              <a:gd name="connsiteY48" fmla="*/ 1092200 h 1181119"/>
              <a:gd name="connsiteX49" fmla="*/ 590550 w 1280209"/>
              <a:gd name="connsiteY49" fmla="*/ 1082675 h 1181119"/>
              <a:gd name="connsiteX50" fmla="*/ 635000 w 1280209"/>
              <a:gd name="connsiteY50" fmla="*/ 1082675 h 1181119"/>
              <a:gd name="connsiteX51" fmla="*/ 638175 w 1280209"/>
              <a:gd name="connsiteY51" fmla="*/ 1073150 h 1181119"/>
              <a:gd name="connsiteX52" fmla="*/ 644525 w 1280209"/>
              <a:gd name="connsiteY52" fmla="*/ 1063625 h 1181119"/>
              <a:gd name="connsiteX53" fmla="*/ 654050 w 1280209"/>
              <a:gd name="connsiteY53" fmla="*/ 1060450 h 1181119"/>
              <a:gd name="connsiteX54" fmla="*/ 663575 w 1280209"/>
              <a:gd name="connsiteY54" fmla="*/ 1054100 h 1181119"/>
              <a:gd name="connsiteX55" fmla="*/ 688975 w 1280209"/>
              <a:gd name="connsiteY55" fmla="*/ 1028700 h 1181119"/>
              <a:gd name="connsiteX56" fmla="*/ 698500 w 1280209"/>
              <a:gd name="connsiteY56" fmla="*/ 1025525 h 1181119"/>
              <a:gd name="connsiteX57" fmla="*/ 739775 w 1280209"/>
              <a:gd name="connsiteY57" fmla="*/ 1028700 h 1181119"/>
              <a:gd name="connsiteX58" fmla="*/ 742950 w 1280209"/>
              <a:gd name="connsiteY58" fmla="*/ 1038225 h 1181119"/>
              <a:gd name="connsiteX59" fmla="*/ 752475 w 1280209"/>
              <a:gd name="connsiteY59" fmla="*/ 1066800 h 1181119"/>
              <a:gd name="connsiteX60" fmla="*/ 771525 w 1280209"/>
              <a:gd name="connsiteY60" fmla="*/ 1069975 h 1181119"/>
              <a:gd name="connsiteX61" fmla="*/ 781050 w 1280209"/>
              <a:gd name="connsiteY61" fmla="*/ 1073150 h 1181119"/>
              <a:gd name="connsiteX62" fmla="*/ 828675 w 1280209"/>
              <a:gd name="connsiteY62" fmla="*/ 1076325 h 1181119"/>
              <a:gd name="connsiteX63" fmla="*/ 838200 w 1280209"/>
              <a:gd name="connsiteY63" fmla="*/ 1079500 h 1181119"/>
              <a:gd name="connsiteX64" fmla="*/ 844550 w 1280209"/>
              <a:gd name="connsiteY64" fmla="*/ 1089025 h 1181119"/>
              <a:gd name="connsiteX65" fmla="*/ 854075 w 1280209"/>
              <a:gd name="connsiteY65" fmla="*/ 1095375 h 1181119"/>
              <a:gd name="connsiteX66" fmla="*/ 889000 w 1280209"/>
              <a:gd name="connsiteY66" fmla="*/ 1089025 h 1181119"/>
              <a:gd name="connsiteX67" fmla="*/ 898525 w 1280209"/>
              <a:gd name="connsiteY67" fmla="*/ 1082675 h 1181119"/>
              <a:gd name="connsiteX68" fmla="*/ 904875 w 1280209"/>
              <a:gd name="connsiteY68" fmla="*/ 1073150 h 1181119"/>
              <a:gd name="connsiteX69" fmla="*/ 908050 w 1280209"/>
              <a:gd name="connsiteY69" fmla="*/ 1063625 h 1181119"/>
              <a:gd name="connsiteX70" fmla="*/ 917575 w 1280209"/>
              <a:gd name="connsiteY70" fmla="*/ 1057275 h 1181119"/>
              <a:gd name="connsiteX71" fmla="*/ 933450 w 1280209"/>
              <a:gd name="connsiteY71" fmla="*/ 1060450 h 1181119"/>
              <a:gd name="connsiteX72" fmla="*/ 936625 w 1280209"/>
              <a:gd name="connsiteY72" fmla="*/ 1069975 h 1181119"/>
              <a:gd name="connsiteX73" fmla="*/ 955675 w 1280209"/>
              <a:gd name="connsiteY73" fmla="*/ 1082675 h 1181119"/>
              <a:gd name="connsiteX74" fmla="*/ 962025 w 1280209"/>
              <a:gd name="connsiteY74" fmla="*/ 1092200 h 1181119"/>
              <a:gd name="connsiteX75" fmla="*/ 968375 w 1280209"/>
              <a:gd name="connsiteY75" fmla="*/ 1139825 h 1181119"/>
              <a:gd name="connsiteX76" fmla="*/ 1022350 w 1280209"/>
              <a:gd name="connsiteY76" fmla="*/ 1136650 h 1181119"/>
              <a:gd name="connsiteX77" fmla="*/ 1025525 w 1280209"/>
              <a:gd name="connsiteY77" fmla="*/ 1063625 h 1181119"/>
              <a:gd name="connsiteX78" fmla="*/ 1031875 w 1280209"/>
              <a:gd name="connsiteY78" fmla="*/ 1044575 h 1181119"/>
              <a:gd name="connsiteX79" fmla="*/ 1035050 w 1280209"/>
              <a:gd name="connsiteY79" fmla="*/ 1031875 h 1181119"/>
              <a:gd name="connsiteX80" fmla="*/ 1063625 w 1280209"/>
              <a:gd name="connsiteY80" fmla="*/ 1028700 h 1181119"/>
              <a:gd name="connsiteX81" fmla="*/ 1069975 w 1280209"/>
              <a:gd name="connsiteY81" fmla="*/ 974725 h 1181119"/>
              <a:gd name="connsiteX82" fmla="*/ 1073150 w 1280209"/>
              <a:gd name="connsiteY82" fmla="*/ 962025 h 1181119"/>
              <a:gd name="connsiteX83" fmla="*/ 1079500 w 1280209"/>
              <a:gd name="connsiteY83" fmla="*/ 917575 h 1181119"/>
              <a:gd name="connsiteX84" fmla="*/ 1082675 w 1280209"/>
              <a:gd name="connsiteY84" fmla="*/ 908050 h 1181119"/>
              <a:gd name="connsiteX85" fmla="*/ 1092200 w 1280209"/>
              <a:gd name="connsiteY85" fmla="*/ 901700 h 1181119"/>
              <a:gd name="connsiteX86" fmla="*/ 1101725 w 1280209"/>
              <a:gd name="connsiteY86" fmla="*/ 892175 h 1181119"/>
              <a:gd name="connsiteX87" fmla="*/ 1120775 w 1280209"/>
              <a:gd name="connsiteY87" fmla="*/ 879475 h 1181119"/>
              <a:gd name="connsiteX88" fmla="*/ 1117600 w 1280209"/>
              <a:gd name="connsiteY88" fmla="*/ 869950 h 1181119"/>
              <a:gd name="connsiteX89" fmla="*/ 1095375 w 1280209"/>
              <a:gd name="connsiteY89" fmla="*/ 857250 h 1181119"/>
              <a:gd name="connsiteX90" fmla="*/ 1085850 w 1280209"/>
              <a:gd name="connsiteY90" fmla="*/ 850900 h 1181119"/>
              <a:gd name="connsiteX91" fmla="*/ 1092200 w 1280209"/>
              <a:gd name="connsiteY91" fmla="*/ 812800 h 1181119"/>
              <a:gd name="connsiteX92" fmla="*/ 1095375 w 1280209"/>
              <a:gd name="connsiteY92" fmla="*/ 730250 h 1181119"/>
              <a:gd name="connsiteX93" fmla="*/ 1101725 w 1280209"/>
              <a:gd name="connsiteY93" fmla="*/ 708025 h 1181119"/>
              <a:gd name="connsiteX94" fmla="*/ 1111250 w 1280209"/>
              <a:gd name="connsiteY94" fmla="*/ 714375 h 1181119"/>
              <a:gd name="connsiteX95" fmla="*/ 1114425 w 1280209"/>
              <a:gd name="connsiteY95" fmla="*/ 723900 h 1181119"/>
              <a:gd name="connsiteX96" fmla="*/ 1123950 w 1280209"/>
              <a:gd name="connsiteY96" fmla="*/ 727075 h 1181119"/>
              <a:gd name="connsiteX97" fmla="*/ 1133475 w 1280209"/>
              <a:gd name="connsiteY97" fmla="*/ 733425 h 1181119"/>
              <a:gd name="connsiteX98" fmla="*/ 1168400 w 1280209"/>
              <a:gd name="connsiteY98" fmla="*/ 727075 h 1181119"/>
              <a:gd name="connsiteX99" fmla="*/ 1196975 w 1280209"/>
              <a:gd name="connsiteY99" fmla="*/ 714375 h 1181119"/>
              <a:gd name="connsiteX100" fmla="*/ 1212850 w 1280209"/>
              <a:gd name="connsiteY100" fmla="*/ 695325 h 1181119"/>
              <a:gd name="connsiteX101" fmla="*/ 1209675 w 1280209"/>
              <a:gd name="connsiteY101" fmla="*/ 679450 h 1181119"/>
              <a:gd name="connsiteX102" fmla="*/ 1203325 w 1280209"/>
              <a:gd name="connsiteY102" fmla="*/ 638175 h 1181119"/>
              <a:gd name="connsiteX103" fmla="*/ 1212850 w 1280209"/>
              <a:gd name="connsiteY103" fmla="*/ 635000 h 1181119"/>
              <a:gd name="connsiteX104" fmla="*/ 1235075 w 1280209"/>
              <a:gd name="connsiteY104" fmla="*/ 631825 h 1181119"/>
              <a:gd name="connsiteX105" fmla="*/ 1254125 w 1280209"/>
              <a:gd name="connsiteY105" fmla="*/ 615950 h 1181119"/>
              <a:gd name="connsiteX106" fmla="*/ 1263650 w 1280209"/>
              <a:gd name="connsiteY106" fmla="*/ 609600 h 1181119"/>
              <a:gd name="connsiteX107" fmla="*/ 1270000 w 1280209"/>
              <a:gd name="connsiteY107" fmla="*/ 600075 h 1181119"/>
              <a:gd name="connsiteX108" fmla="*/ 1279525 w 1280209"/>
              <a:gd name="connsiteY108" fmla="*/ 565150 h 1181119"/>
              <a:gd name="connsiteX109" fmla="*/ 1276350 w 1280209"/>
              <a:gd name="connsiteY109" fmla="*/ 517525 h 1181119"/>
              <a:gd name="connsiteX110" fmla="*/ 1266825 w 1280209"/>
              <a:gd name="connsiteY110" fmla="*/ 514350 h 1181119"/>
              <a:gd name="connsiteX111" fmla="*/ 1257300 w 1280209"/>
              <a:gd name="connsiteY111" fmla="*/ 504825 h 1181119"/>
              <a:gd name="connsiteX112" fmla="*/ 1250950 w 1280209"/>
              <a:gd name="connsiteY112" fmla="*/ 495300 h 1181119"/>
              <a:gd name="connsiteX113" fmla="*/ 1241425 w 1280209"/>
              <a:gd name="connsiteY113" fmla="*/ 473075 h 1181119"/>
              <a:gd name="connsiteX114" fmla="*/ 1212850 w 1280209"/>
              <a:gd name="connsiteY114" fmla="*/ 457200 h 1181119"/>
              <a:gd name="connsiteX115" fmla="*/ 1203325 w 1280209"/>
              <a:gd name="connsiteY115" fmla="*/ 450850 h 1181119"/>
              <a:gd name="connsiteX116" fmla="*/ 1200150 w 1280209"/>
              <a:gd name="connsiteY116" fmla="*/ 441325 h 1181119"/>
              <a:gd name="connsiteX117" fmla="*/ 1181100 w 1280209"/>
              <a:gd name="connsiteY117" fmla="*/ 434975 h 1181119"/>
              <a:gd name="connsiteX118" fmla="*/ 1146175 w 1280209"/>
              <a:gd name="connsiteY118" fmla="*/ 438150 h 1181119"/>
              <a:gd name="connsiteX119" fmla="*/ 1136650 w 1280209"/>
              <a:gd name="connsiteY119" fmla="*/ 444500 h 1181119"/>
              <a:gd name="connsiteX120" fmla="*/ 1127125 w 1280209"/>
              <a:gd name="connsiteY120" fmla="*/ 447675 h 1181119"/>
              <a:gd name="connsiteX121" fmla="*/ 1101725 w 1280209"/>
              <a:gd name="connsiteY121" fmla="*/ 454025 h 1181119"/>
              <a:gd name="connsiteX122" fmla="*/ 1073150 w 1280209"/>
              <a:gd name="connsiteY122" fmla="*/ 447675 h 1181119"/>
              <a:gd name="connsiteX123" fmla="*/ 1044575 w 1280209"/>
              <a:gd name="connsiteY123" fmla="*/ 431800 h 1181119"/>
              <a:gd name="connsiteX124" fmla="*/ 1009650 w 1280209"/>
              <a:gd name="connsiteY124" fmla="*/ 434975 h 1181119"/>
              <a:gd name="connsiteX125" fmla="*/ 1006475 w 1280209"/>
              <a:gd name="connsiteY125" fmla="*/ 444500 h 1181119"/>
              <a:gd name="connsiteX126" fmla="*/ 990600 w 1280209"/>
              <a:gd name="connsiteY126" fmla="*/ 466725 h 1181119"/>
              <a:gd name="connsiteX127" fmla="*/ 958850 w 1280209"/>
              <a:gd name="connsiteY127" fmla="*/ 479425 h 1181119"/>
              <a:gd name="connsiteX128" fmla="*/ 936625 w 1280209"/>
              <a:gd name="connsiteY128" fmla="*/ 485775 h 1181119"/>
              <a:gd name="connsiteX129" fmla="*/ 927100 w 1280209"/>
              <a:gd name="connsiteY129" fmla="*/ 495300 h 1181119"/>
              <a:gd name="connsiteX130" fmla="*/ 904875 w 1280209"/>
              <a:gd name="connsiteY130" fmla="*/ 501650 h 1181119"/>
              <a:gd name="connsiteX131" fmla="*/ 885825 w 1280209"/>
              <a:gd name="connsiteY131" fmla="*/ 508000 h 1181119"/>
              <a:gd name="connsiteX132" fmla="*/ 873125 w 1280209"/>
              <a:gd name="connsiteY132" fmla="*/ 511175 h 1181119"/>
              <a:gd name="connsiteX133" fmla="*/ 854075 w 1280209"/>
              <a:gd name="connsiteY133" fmla="*/ 514350 h 1181119"/>
              <a:gd name="connsiteX134" fmla="*/ 844550 w 1280209"/>
              <a:gd name="connsiteY134" fmla="*/ 517525 h 1181119"/>
              <a:gd name="connsiteX135" fmla="*/ 825500 w 1280209"/>
              <a:gd name="connsiteY135" fmla="*/ 520700 h 1181119"/>
              <a:gd name="connsiteX136" fmla="*/ 803275 w 1280209"/>
              <a:gd name="connsiteY136" fmla="*/ 517525 h 1181119"/>
              <a:gd name="connsiteX137" fmla="*/ 800100 w 1280209"/>
              <a:gd name="connsiteY137" fmla="*/ 501650 h 1181119"/>
              <a:gd name="connsiteX138" fmla="*/ 793750 w 1280209"/>
              <a:gd name="connsiteY138" fmla="*/ 492125 h 1181119"/>
              <a:gd name="connsiteX139" fmla="*/ 790575 w 1280209"/>
              <a:gd name="connsiteY139" fmla="*/ 501650 h 1181119"/>
              <a:gd name="connsiteX140" fmla="*/ 781050 w 1280209"/>
              <a:gd name="connsiteY140" fmla="*/ 523875 h 1181119"/>
              <a:gd name="connsiteX141" fmla="*/ 771525 w 1280209"/>
              <a:gd name="connsiteY141" fmla="*/ 527050 h 1181119"/>
              <a:gd name="connsiteX142" fmla="*/ 758825 w 1280209"/>
              <a:gd name="connsiteY142" fmla="*/ 533400 h 1181119"/>
              <a:gd name="connsiteX143" fmla="*/ 746125 w 1280209"/>
              <a:gd name="connsiteY143" fmla="*/ 530225 h 1181119"/>
              <a:gd name="connsiteX144" fmla="*/ 742950 w 1280209"/>
              <a:gd name="connsiteY144" fmla="*/ 520700 h 1181119"/>
              <a:gd name="connsiteX145" fmla="*/ 739775 w 1280209"/>
              <a:gd name="connsiteY145" fmla="*/ 473075 h 1181119"/>
              <a:gd name="connsiteX146" fmla="*/ 733425 w 1280209"/>
              <a:gd name="connsiteY146" fmla="*/ 482600 h 1181119"/>
              <a:gd name="connsiteX147" fmla="*/ 730250 w 1280209"/>
              <a:gd name="connsiteY147" fmla="*/ 495300 h 1181119"/>
              <a:gd name="connsiteX148" fmla="*/ 717550 w 1280209"/>
              <a:gd name="connsiteY148" fmla="*/ 501650 h 1181119"/>
              <a:gd name="connsiteX149" fmla="*/ 660400 w 1280209"/>
              <a:gd name="connsiteY149" fmla="*/ 498475 h 1181119"/>
              <a:gd name="connsiteX150" fmla="*/ 644525 w 1280209"/>
              <a:gd name="connsiteY150" fmla="*/ 473075 h 1181119"/>
              <a:gd name="connsiteX151" fmla="*/ 635000 w 1280209"/>
              <a:gd name="connsiteY151" fmla="*/ 463550 h 1181119"/>
              <a:gd name="connsiteX152" fmla="*/ 609600 w 1280209"/>
              <a:gd name="connsiteY152" fmla="*/ 450850 h 1181119"/>
              <a:gd name="connsiteX153" fmla="*/ 600075 w 1280209"/>
              <a:gd name="connsiteY153" fmla="*/ 447675 h 1181119"/>
              <a:gd name="connsiteX154" fmla="*/ 581025 w 1280209"/>
              <a:gd name="connsiteY154" fmla="*/ 438150 h 1181119"/>
              <a:gd name="connsiteX155" fmla="*/ 571500 w 1280209"/>
              <a:gd name="connsiteY155" fmla="*/ 428625 h 1181119"/>
              <a:gd name="connsiteX156" fmla="*/ 552450 w 1280209"/>
              <a:gd name="connsiteY156" fmla="*/ 396875 h 1181119"/>
              <a:gd name="connsiteX157" fmla="*/ 549275 w 1280209"/>
              <a:gd name="connsiteY157" fmla="*/ 387350 h 1181119"/>
              <a:gd name="connsiteX158" fmla="*/ 558800 w 1280209"/>
              <a:gd name="connsiteY158" fmla="*/ 384175 h 1181119"/>
              <a:gd name="connsiteX159" fmla="*/ 552450 w 1280209"/>
              <a:gd name="connsiteY159" fmla="*/ 374650 h 1181119"/>
              <a:gd name="connsiteX160" fmla="*/ 542925 w 1280209"/>
              <a:gd name="connsiteY160" fmla="*/ 346075 h 1181119"/>
              <a:gd name="connsiteX161" fmla="*/ 539750 w 1280209"/>
              <a:gd name="connsiteY161" fmla="*/ 336550 h 1181119"/>
              <a:gd name="connsiteX162" fmla="*/ 533400 w 1280209"/>
              <a:gd name="connsiteY162" fmla="*/ 327025 h 1181119"/>
              <a:gd name="connsiteX163" fmla="*/ 530225 w 1280209"/>
              <a:gd name="connsiteY163" fmla="*/ 288925 h 1181119"/>
              <a:gd name="connsiteX164" fmla="*/ 520700 w 1280209"/>
              <a:gd name="connsiteY164" fmla="*/ 279400 h 1181119"/>
              <a:gd name="connsiteX165" fmla="*/ 498475 w 1280209"/>
              <a:gd name="connsiteY165" fmla="*/ 273050 h 1181119"/>
              <a:gd name="connsiteX166" fmla="*/ 488950 w 1280209"/>
              <a:gd name="connsiteY166" fmla="*/ 266700 h 1181119"/>
              <a:gd name="connsiteX167" fmla="*/ 457200 w 1280209"/>
              <a:gd name="connsiteY167" fmla="*/ 257175 h 1181119"/>
              <a:gd name="connsiteX168" fmla="*/ 438150 w 1280209"/>
              <a:gd name="connsiteY168" fmla="*/ 247650 h 1181119"/>
              <a:gd name="connsiteX169" fmla="*/ 419100 w 1280209"/>
              <a:gd name="connsiteY169" fmla="*/ 238125 h 1181119"/>
              <a:gd name="connsiteX170" fmla="*/ 422275 w 1280209"/>
              <a:gd name="connsiteY170" fmla="*/ 228600 h 1181119"/>
              <a:gd name="connsiteX171" fmla="*/ 476250 w 1280209"/>
              <a:gd name="connsiteY171" fmla="*/ 225425 h 1181119"/>
              <a:gd name="connsiteX172" fmla="*/ 485775 w 1280209"/>
              <a:gd name="connsiteY172" fmla="*/ 222250 h 1181119"/>
              <a:gd name="connsiteX173" fmla="*/ 533400 w 1280209"/>
              <a:gd name="connsiteY173" fmla="*/ 228600 h 1181119"/>
              <a:gd name="connsiteX174" fmla="*/ 552450 w 1280209"/>
              <a:gd name="connsiteY174" fmla="*/ 241300 h 1181119"/>
              <a:gd name="connsiteX175" fmla="*/ 561975 w 1280209"/>
              <a:gd name="connsiteY175" fmla="*/ 244475 h 1181119"/>
              <a:gd name="connsiteX176" fmla="*/ 549275 w 1280209"/>
              <a:gd name="connsiteY176" fmla="*/ 215900 h 1181119"/>
              <a:gd name="connsiteX177" fmla="*/ 539750 w 1280209"/>
              <a:gd name="connsiteY177" fmla="*/ 212725 h 1181119"/>
              <a:gd name="connsiteX178" fmla="*/ 530225 w 1280209"/>
              <a:gd name="connsiteY178" fmla="*/ 206375 h 1181119"/>
              <a:gd name="connsiteX179" fmla="*/ 542925 w 1280209"/>
              <a:gd name="connsiteY179" fmla="*/ 193675 h 1181119"/>
              <a:gd name="connsiteX180" fmla="*/ 565150 w 1280209"/>
              <a:gd name="connsiteY180" fmla="*/ 187325 h 1181119"/>
              <a:gd name="connsiteX181" fmla="*/ 574675 w 1280209"/>
              <a:gd name="connsiteY181" fmla="*/ 180975 h 1181119"/>
              <a:gd name="connsiteX182" fmla="*/ 571500 w 1280209"/>
              <a:gd name="connsiteY182" fmla="*/ 171450 h 1181119"/>
              <a:gd name="connsiteX183" fmla="*/ 552450 w 1280209"/>
              <a:gd name="connsiteY183" fmla="*/ 161925 h 1181119"/>
              <a:gd name="connsiteX184" fmla="*/ 542925 w 1280209"/>
              <a:gd name="connsiteY184" fmla="*/ 152400 h 1181119"/>
              <a:gd name="connsiteX185" fmla="*/ 552450 w 1280209"/>
              <a:gd name="connsiteY185" fmla="*/ 146050 h 1181119"/>
              <a:gd name="connsiteX186" fmla="*/ 571500 w 1280209"/>
              <a:gd name="connsiteY186" fmla="*/ 139700 h 1181119"/>
              <a:gd name="connsiteX187" fmla="*/ 574675 w 1280209"/>
              <a:gd name="connsiteY187" fmla="*/ 130175 h 1181119"/>
              <a:gd name="connsiteX188" fmla="*/ 568325 w 1280209"/>
              <a:gd name="connsiteY188" fmla="*/ 104775 h 1181119"/>
              <a:gd name="connsiteX189" fmla="*/ 603250 w 1280209"/>
              <a:gd name="connsiteY189" fmla="*/ 76200 h 1181119"/>
              <a:gd name="connsiteX190" fmla="*/ 606425 w 1280209"/>
              <a:gd name="connsiteY190" fmla="*/ 95250 h 1181119"/>
              <a:gd name="connsiteX191" fmla="*/ 622300 w 1280209"/>
              <a:gd name="connsiteY191" fmla="*/ 120650 h 1181119"/>
              <a:gd name="connsiteX192" fmla="*/ 647700 w 1280209"/>
              <a:gd name="connsiteY192" fmla="*/ 117475 h 1181119"/>
              <a:gd name="connsiteX193" fmla="*/ 650875 w 1280209"/>
              <a:gd name="connsiteY193" fmla="*/ 107950 h 1181119"/>
              <a:gd name="connsiteX194" fmla="*/ 647700 w 1280209"/>
              <a:gd name="connsiteY194" fmla="*/ 76200 h 1181119"/>
              <a:gd name="connsiteX195" fmla="*/ 644525 w 1280209"/>
              <a:gd name="connsiteY195" fmla="*/ 66675 h 1181119"/>
              <a:gd name="connsiteX196" fmla="*/ 635000 w 1280209"/>
              <a:gd name="connsiteY196" fmla="*/ 63500 h 1181119"/>
              <a:gd name="connsiteX197" fmla="*/ 606425 w 1280209"/>
              <a:gd name="connsiteY197" fmla="*/ 53975 h 1181119"/>
              <a:gd name="connsiteX198" fmla="*/ 593725 w 1280209"/>
              <a:gd name="connsiteY198" fmla="*/ 41275 h 1181119"/>
              <a:gd name="connsiteX199" fmla="*/ 590550 w 1280209"/>
              <a:gd name="connsiteY199" fmla="*/ 31750 h 1181119"/>
              <a:gd name="connsiteX200" fmla="*/ 571500 w 1280209"/>
              <a:gd name="connsiteY200" fmla="*/ 25400 h 1181119"/>
              <a:gd name="connsiteX201" fmla="*/ 552450 w 1280209"/>
              <a:gd name="connsiteY201" fmla="*/ 19050 h 1181119"/>
              <a:gd name="connsiteX202" fmla="*/ 530225 w 1280209"/>
              <a:gd name="connsiteY202" fmla="*/ 12700 h 1181119"/>
              <a:gd name="connsiteX203" fmla="*/ 479425 w 1280209"/>
              <a:gd name="connsiteY203" fmla="*/ 9525 h 1181119"/>
              <a:gd name="connsiteX204" fmla="*/ 460375 w 1280209"/>
              <a:gd name="connsiteY204" fmla="*/ 6350 h 1181119"/>
              <a:gd name="connsiteX205" fmla="*/ 317500 w 1280209"/>
              <a:gd name="connsiteY205" fmla="*/ 0 h 1181119"/>
              <a:gd name="connsiteX206" fmla="*/ 307975 w 1280209"/>
              <a:gd name="connsiteY206" fmla="*/ 3175 h 1181119"/>
              <a:gd name="connsiteX207" fmla="*/ 288925 w 1280209"/>
              <a:gd name="connsiteY207" fmla="*/ 19050 h 1181119"/>
              <a:gd name="connsiteX208" fmla="*/ 222250 w 1280209"/>
              <a:gd name="connsiteY208" fmla="*/ 22225 h 1181119"/>
              <a:gd name="connsiteX209" fmla="*/ 219075 w 1280209"/>
              <a:gd name="connsiteY209" fmla="*/ 34925 h 1181119"/>
              <a:gd name="connsiteX210" fmla="*/ 215900 w 1280209"/>
              <a:gd name="connsiteY210" fmla="*/ 50800 h 1181119"/>
              <a:gd name="connsiteX211" fmla="*/ 152400 w 1280209"/>
              <a:gd name="connsiteY211" fmla="*/ 63500 h 1181119"/>
              <a:gd name="connsiteX212" fmla="*/ 117475 w 1280209"/>
              <a:gd name="connsiteY212" fmla="*/ 73025 h 1181119"/>
              <a:gd name="connsiteX213" fmla="*/ 107950 w 1280209"/>
              <a:gd name="connsiteY213" fmla="*/ 85725 h 1181119"/>
              <a:gd name="connsiteX214" fmla="*/ 120650 w 1280209"/>
              <a:gd name="connsiteY214" fmla="*/ 101600 h 1181119"/>
              <a:gd name="connsiteX215" fmla="*/ 123825 w 1280209"/>
              <a:gd name="connsiteY215" fmla="*/ 136525 h 1181119"/>
              <a:gd name="connsiteX216" fmla="*/ 114300 w 1280209"/>
              <a:gd name="connsiteY216" fmla="*/ 269875 h 1181119"/>
              <a:gd name="connsiteX217" fmla="*/ 111125 w 1280209"/>
              <a:gd name="connsiteY217" fmla="*/ 323850 h 1181119"/>
              <a:gd name="connsiteX218" fmla="*/ 101600 w 1280209"/>
              <a:gd name="connsiteY218" fmla="*/ 355600 h 1181119"/>
              <a:gd name="connsiteX219" fmla="*/ 98425 w 1280209"/>
              <a:gd name="connsiteY219" fmla="*/ 365125 h 1181119"/>
              <a:gd name="connsiteX220" fmla="*/ 73025 w 1280209"/>
              <a:gd name="connsiteY220" fmla="*/ 396875 h 1181119"/>
              <a:gd name="connsiteX221" fmla="*/ 53975 w 1280209"/>
              <a:gd name="connsiteY221" fmla="*/ 403225 h 1181119"/>
              <a:gd name="connsiteX222" fmla="*/ 44450 w 1280209"/>
              <a:gd name="connsiteY222" fmla="*/ 406400 h 1181119"/>
              <a:gd name="connsiteX223" fmla="*/ 38100 w 1280209"/>
              <a:gd name="connsiteY223" fmla="*/ 415925 h 1181119"/>
              <a:gd name="connsiteX224" fmla="*/ 34925 w 1280209"/>
              <a:gd name="connsiteY224" fmla="*/ 425450 h 1181119"/>
              <a:gd name="connsiteX225" fmla="*/ 22225 w 1280209"/>
              <a:gd name="connsiteY225" fmla="*/ 444500 h 1181119"/>
              <a:gd name="connsiteX226" fmla="*/ 19050 w 1280209"/>
              <a:gd name="connsiteY226" fmla="*/ 457200 h 1181119"/>
              <a:gd name="connsiteX227" fmla="*/ 6350 w 1280209"/>
              <a:gd name="connsiteY227" fmla="*/ 476250 h 1181119"/>
              <a:gd name="connsiteX228" fmla="*/ 0 w 1280209"/>
              <a:gd name="connsiteY228" fmla="*/ 488950 h 1181119"/>
              <a:gd name="connsiteX229" fmla="*/ 9525 w 1280209"/>
              <a:gd name="connsiteY229" fmla="*/ 495300 h 1181119"/>
              <a:gd name="connsiteX230" fmla="*/ 31750 w 1280209"/>
              <a:gd name="connsiteY230" fmla="*/ 504825 h 1181119"/>
              <a:gd name="connsiteX231" fmla="*/ 38100 w 1280209"/>
              <a:gd name="connsiteY231" fmla="*/ 514350 h 1181119"/>
              <a:gd name="connsiteX232" fmla="*/ 44450 w 1280209"/>
              <a:gd name="connsiteY232" fmla="*/ 555625 h 1181119"/>
              <a:gd name="connsiteX233" fmla="*/ 53975 w 1280209"/>
              <a:gd name="connsiteY233" fmla="*/ 574675 h 1181119"/>
              <a:gd name="connsiteX234" fmla="*/ 69850 w 1280209"/>
              <a:gd name="connsiteY234" fmla="*/ 596900 h 1181119"/>
              <a:gd name="connsiteX235" fmla="*/ 76200 w 1280209"/>
              <a:gd name="connsiteY235" fmla="*/ 631825 h 1181119"/>
              <a:gd name="connsiteX236" fmla="*/ 79375 w 1280209"/>
              <a:gd name="connsiteY236" fmla="*/ 682625 h 1181119"/>
              <a:gd name="connsiteX237" fmla="*/ 82550 w 1280209"/>
              <a:gd name="connsiteY237" fmla="*/ 711200 h 1181119"/>
              <a:gd name="connsiteX238" fmla="*/ 85725 w 1280209"/>
              <a:gd name="connsiteY238" fmla="*/ 720725 h 1181119"/>
              <a:gd name="connsiteX239" fmla="*/ 79375 w 1280209"/>
              <a:gd name="connsiteY239" fmla="*/ 838200 h 11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80209" h="1181119">
                <a:moveTo>
                  <a:pt x="79375" y="838200"/>
                </a:moveTo>
                <a:cubicBezTo>
                  <a:pt x="77788" y="859896"/>
                  <a:pt x="75766" y="846558"/>
                  <a:pt x="76200" y="850900"/>
                </a:cubicBezTo>
                <a:cubicBezTo>
                  <a:pt x="76866" y="857560"/>
                  <a:pt x="80433" y="863600"/>
                  <a:pt x="82550" y="869950"/>
                </a:cubicBezTo>
                <a:cubicBezTo>
                  <a:pt x="86932" y="883095"/>
                  <a:pt x="83869" y="876690"/>
                  <a:pt x="92075" y="889000"/>
                </a:cubicBezTo>
                <a:cubicBezTo>
                  <a:pt x="93133" y="893233"/>
                  <a:pt x="93299" y="897797"/>
                  <a:pt x="95250" y="901700"/>
                </a:cubicBezTo>
                <a:cubicBezTo>
                  <a:pt x="104631" y="920462"/>
                  <a:pt x="106181" y="919423"/>
                  <a:pt x="120650" y="930275"/>
                </a:cubicBezTo>
                <a:cubicBezTo>
                  <a:pt x="143933" y="929217"/>
                  <a:pt x="168089" y="933503"/>
                  <a:pt x="190500" y="927100"/>
                </a:cubicBezTo>
                <a:cubicBezTo>
                  <a:pt x="195689" y="925617"/>
                  <a:pt x="186656" y="916580"/>
                  <a:pt x="187325" y="911225"/>
                </a:cubicBezTo>
                <a:cubicBezTo>
                  <a:pt x="187798" y="907439"/>
                  <a:pt x="190089" y="903004"/>
                  <a:pt x="193675" y="901700"/>
                </a:cubicBezTo>
                <a:cubicBezTo>
                  <a:pt x="202682" y="898425"/>
                  <a:pt x="212725" y="899583"/>
                  <a:pt x="222250" y="898525"/>
                </a:cubicBezTo>
                <a:cubicBezTo>
                  <a:pt x="226483" y="897467"/>
                  <a:pt x="233969" y="899602"/>
                  <a:pt x="234950" y="895350"/>
                </a:cubicBezTo>
                <a:cubicBezTo>
                  <a:pt x="241235" y="868113"/>
                  <a:pt x="235917" y="863462"/>
                  <a:pt x="225425" y="847725"/>
                </a:cubicBezTo>
                <a:lnTo>
                  <a:pt x="254000" y="838200"/>
                </a:lnTo>
                <a:lnTo>
                  <a:pt x="263525" y="835025"/>
                </a:lnTo>
                <a:lnTo>
                  <a:pt x="273050" y="831850"/>
                </a:lnTo>
                <a:cubicBezTo>
                  <a:pt x="278342" y="832908"/>
                  <a:pt x="285413" y="830928"/>
                  <a:pt x="288925" y="835025"/>
                </a:cubicBezTo>
                <a:cubicBezTo>
                  <a:pt x="293115" y="839913"/>
                  <a:pt x="289709" y="848098"/>
                  <a:pt x="292100" y="854075"/>
                </a:cubicBezTo>
                <a:cubicBezTo>
                  <a:pt x="294065" y="858988"/>
                  <a:pt x="298450" y="862542"/>
                  <a:pt x="301625" y="866775"/>
                </a:cubicBezTo>
                <a:cubicBezTo>
                  <a:pt x="302683" y="872067"/>
                  <a:pt x="302905" y="877597"/>
                  <a:pt x="304800" y="882650"/>
                </a:cubicBezTo>
                <a:cubicBezTo>
                  <a:pt x="306140" y="886223"/>
                  <a:pt x="310028" y="888528"/>
                  <a:pt x="311150" y="892175"/>
                </a:cubicBezTo>
                <a:cubicBezTo>
                  <a:pt x="314324" y="902491"/>
                  <a:pt x="314882" y="913454"/>
                  <a:pt x="317500" y="923925"/>
                </a:cubicBezTo>
                <a:cubicBezTo>
                  <a:pt x="318558" y="928158"/>
                  <a:pt x="318724" y="932722"/>
                  <a:pt x="320675" y="936625"/>
                </a:cubicBezTo>
                <a:cubicBezTo>
                  <a:pt x="324088" y="943451"/>
                  <a:pt x="327025" y="951442"/>
                  <a:pt x="333375" y="955675"/>
                </a:cubicBezTo>
                <a:lnTo>
                  <a:pt x="352425" y="968375"/>
                </a:lnTo>
                <a:cubicBezTo>
                  <a:pt x="363008" y="967317"/>
                  <a:pt x="373539" y="965200"/>
                  <a:pt x="384175" y="965200"/>
                </a:cubicBezTo>
                <a:cubicBezTo>
                  <a:pt x="388539" y="965200"/>
                  <a:pt x="395407" y="964266"/>
                  <a:pt x="396875" y="968375"/>
                </a:cubicBezTo>
                <a:cubicBezTo>
                  <a:pt x="401516" y="981370"/>
                  <a:pt x="398438" y="995946"/>
                  <a:pt x="400050" y="1009650"/>
                </a:cubicBezTo>
                <a:cubicBezTo>
                  <a:pt x="400560" y="1013984"/>
                  <a:pt x="402278" y="1018090"/>
                  <a:pt x="403225" y="1022350"/>
                </a:cubicBezTo>
                <a:cubicBezTo>
                  <a:pt x="404396" y="1027618"/>
                  <a:pt x="403723" y="1033540"/>
                  <a:pt x="406400" y="1038225"/>
                </a:cubicBezTo>
                <a:cubicBezTo>
                  <a:pt x="408293" y="1041538"/>
                  <a:pt x="412750" y="1042458"/>
                  <a:pt x="415925" y="1044575"/>
                </a:cubicBezTo>
                <a:lnTo>
                  <a:pt x="425450" y="1073150"/>
                </a:lnTo>
                <a:cubicBezTo>
                  <a:pt x="426508" y="1076325"/>
                  <a:pt x="427969" y="1079393"/>
                  <a:pt x="428625" y="1082675"/>
                </a:cubicBezTo>
                <a:cubicBezTo>
                  <a:pt x="432548" y="1102292"/>
                  <a:pt x="428807" y="1094060"/>
                  <a:pt x="438150" y="1108075"/>
                </a:cubicBezTo>
                <a:cubicBezTo>
                  <a:pt x="440198" y="1116265"/>
                  <a:pt x="445744" y="1126744"/>
                  <a:pt x="434975" y="1133475"/>
                </a:cubicBezTo>
                <a:cubicBezTo>
                  <a:pt x="429516" y="1136887"/>
                  <a:pt x="422275" y="1135592"/>
                  <a:pt x="415925" y="1136650"/>
                </a:cubicBezTo>
                <a:cubicBezTo>
                  <a:pt x="413808" y="1140883"/>
                  <a:pt x="410046" y="1144640"/>
                  <a:pt x="409575" y="1149350"/>
                </a:cubicBezTo>
                <a:cubicBezTo>
                  <a:pt x="408934" y="1155756"/>
                  <a:pt x="409871" y="1162642"/>
                  <a:pt x="412750" y="1168400"/>
                </a:cubicBezTo>
                <a:cubicBezTo>
                  <a:pt x="414457" y="1171813"/>
                  <a:pt x="418702" y="1173410"/>
                  <a:pt x="422275" y="1174750"/>
                </a:cubicBezTo>
                <a:cubicBezTo>
                  <a:pt x="427989" y="1176893"/>
                  <a:pt x="457075" y="1180629"/>
                  <a:pt x="460375" y="1181100"/>
                </a:cubicBezTo>
                <a:cubicBezTo>
                  <a:pt x="466725" y="1180042"/>
                  <a:pt x="473836" y="1181119"/>
                  <a:pt x="479425" y="1177925"/>
                </a:cubicBezTo>
                <a:cubicBezTo>
                  <a:pt x="482331" y="1176265"/>
                  <a:pt x="481103" y="1171393"/>
                  <a:pt x="482600" y="1168400"/>
                </a:cubicBezTo>
                <a:cubicBezTo>
                  <a:pt x="487892" y="1157817"/>
                  <a:pt x="488950" y="1158875"/>
                  <a:pt x="498475" y="1152525"/>
                </a:cubicBezTo>
                <a:cubicBezTo>
                  <a:pt x="512677" y="1131223"/>
                  <a:pt x="495947" y="1152094"/>
                  <a:pt x="514350" y="1139825"/>
                </a:cubicBezTo>
                <a:cubicBezTo>
                  <a:pt x="518086" y="1137334"/>
                  <a:pt x="519706" y="1131968"/>
                  <a:pt x="523875" y="1130300"/>
                </a:cubicBezTo>
                <a:cubicBezTo>
                  <a:pt x="530823" y="1127521"/>
                  <a:pt x="538737" y="1128464"/>
                  <a:pt x="546100" y="1127125"/>
                </a:cubicBezTo>
                <a:cubicBezTo>
                  <a:pt x="549297" y="1126544"/>
                  <a:pt x="564439" y="1122718"/>
                  <a:pt x="568325" y="1120775"/>
                </a:cubicBezTo>
                <a:cubicBezTo>
                  <a:pt x="571738" y="1119068"/>
                  <a:pt x="574675" y="1116542"/>
                  <a:pt x="577850" y="1114425"/>
                </a:cubicBezTo>
                <a:cubicBezTo>
                  <a:pt x="578908" y="1110192"/>
                  <a:pt x="579306" y="1105736"/>
                  <a:pt x="581025" y="1101725"/>
                </a:cubicBezTo>
                <a:cubicBezTo>
                  <a:pt x="582528" y="1098218"/>
                  <a:pt x="585668" y="1095613"/>
                  <a:pt x="587375" y="1092200"/>
                </a:cubicBezTo>
                <a:cubicBezTo>
                  <a:pt x="588872" y="1089207"/>
                  <a:pt x="589492" y="1085850"/>
                  <a:pt x="590550" y="1082675"/>
                </a:cubicBezTo>
                <a:cubicBezTo>
                  <a:pt x="601180" y="1084004"/>
                  <a:pt x="623497" y="1089248"/>
                  <a:pt x="635000" y="1082675"/>
                </a:cubicBezTo>
                <a:cubicBezTo>
                  <a:pt x="637906" y="1081015"/>
                  <a:pt x="636678" y="1076143"/>
                  <a:pt x="638175" y="1073150"/>
                </a:cubicBezTo>
                <a:cubicBezTo>
                  <a:pt x="639882" y="1069737"/>
                  <a:pt x="641545" y="1066009"/>
                  <a:pt x="644525" y="1063625"/>
                </a:cubicBezTo>
                <a:cubicBezTo>
                  <a:pt x="647138" y="1061534"/>
                  <a:pt x="651057" y="1061947"/>
                  <a:pt x="654050" y="1060450"/>
                </a:cubicBezTo>
                <a:cubicBezTo>
                  <a:pt x="657463" y="1058743"/>
                  <a:pt x="660400" y="1056217"/>
                  <a:pt x="663575" y="1054100"/>
                </a:cubicBezTo>
                <a:cubicBezTo>
                  <a:pt x="676801" y="1034260"/>
                  <a:pt x="670751" y="1036510"/>
                  <a:pt x="688975" y="1028700"/>
                </a:cubicBezTo>
                <a:cubicBezTo>
                  <a:pt x="692051" y="1027382"/>
                  <a:pt x="695325" y="1026583"/>
                  <a:pt x="698500" y="1025525"/>
                </a:cubicBezTo>
                <a:cubicBezTo>
                  <a:pt x="712258" y="1026583"/>
                  <a:pt x="726507" y="1024909"/>
                  <a:pt x="739775" y="1028700"/>
                </a:cubicBezTo>
                <a:cubicBezTo>
                  <a:pt x="742993" y="1029619"/>
                  <a:pt x="742224" y="1034958"/>
                  <a:pt x="742950" y="1038225"/>
                </a:cubicBezTo>
                <a:cubicBezTo>
                  <a:pt x="743994" y="1042923"/>
                  <a:pt x="744189" y="1062657"/>
                  <a:pt x="752475" y="1066800"/>
                </a:cubicBezTo>
                <a:cubicBezTo>
                  <a:pt x="758233" y="1069679"/>
                  <a:pt x="765241" y="1068578"/>
                  <a:pt x="771525" y="1069975"/>
                </a:cubicBezTo>
                <a:cubicBezTo>
                  <a:pt x="774792" y="1070701"/>
                  <a:pt x="777724" y="1072780"/>
                  <a:pt x="781050" y="1073150"/>
                </a:cubicBezTo>
                <a:cubicBezTo>
                  <a:pt x="796863" y="1074907"/>
                  <a:pt x="812800" y="1075267"/>
                  <a:pt x="828675" y="1076325"/>
                </a:cubicBezTo>
                <a:cubicBezTo>
                  <a:pt x="831850" y="1077383"/>
                  <a:pt x="835587" y="1077409"/>
                  <a:pt x="838200" y="1079500"/>
                </a:cubicBezTo>
                <a:cubicBezTo>
                  <a:pt x="841180" y="1081884"/>
                  <a:pt x="841852" y="1086327"/>
                  <a:pt x="844550" y="1089025"/>
                </a:cubicBezTo>
                <a:cubicBezTo>
                  <a:pt x="847248" y="1091723"/>
                  <a:pt x="850900" y="1093258"/>
                  <a:pt x="854075" y="1095375"/>
                </a:cubicBezTo>
                <a:cubicBezTo>
                  <a:pt x="859225" y="1094639"/>
                  <a:pt x="881515" y="1092233"/>
                  <a:pt x="889000" y="1089025"/>
                </a:cubicBezTo>
                <a:cubicBezTo>
                  <a:pt x="892507" y="1087522"/>
                  <a:pt x="895350" y="1084792"/>
                  <a:pt x="898525" y="1082675"/>
                </a:cubicBezTo>
                <a:cubicBezTo>
                  <a:pt x="900642" y="1079500"/>
                  <a:pt x="903168" y="1076563"/>
                  <a:pt x="904875" y="1073150"/>
                </a:cubicBezTo>
                <a:cubicBezTo>
                  <a:pt x="906372" y="1070157"/>
                  <a:pt x="905959" y="1066238"/>
                  <a:pt x="908050" y="1063625"/>
                </a:cubicBezTo>
                <a:cubicBezTo>
                  <a:pt x="910434" y="1060645"/>
                  <a:pt x="914400" y="1059392"/>
                  <a:pt x="917575" y="1057275"/>
                </a:cubicBezTo>
                <a:cubicBezTo>
                  <a:pt x="922867" y="1058333"/>
                  <a:pt x="928960" y="1057457"/>
                  <a:pt x="933450" y="1060450"/>
                </a:cubicBezTo>
                <a:cubicBezTo>
                  <a:pt x="936235" y="1062306"/>
                  <a:pt x="934258" y="1067608"/>
                  <a:pt x="936625" y="1069975"/>
                </a:cubicBezTo>
                <a:cubicBezTo>
                  <a:pt x="942021" y="1075371"/>
                  <a:pt x="955675" y="1082675"/>
                  <a:pt x="955675" y="1082675"/>
                </a:cubicBezTo>
                <a:cubicBezTo>
                  <a:pt x="957792" y="1085850"/>
                  <a:pt x="961801" y="1088391"/>
                  <a:pt x="962025" y="1092200"/>
                </a:cubicBezTo>
                <a:cubicBezTo>
                  <a:pt x="964961" y="1142105"/>
                  <a:pt x="943327" y="1131476"/>
                  <a:pt x="968375" y="1139825"/>
                </a:cubicBezTo>
                <a:cubicBezTo>
                  <a:pt x="986367" y="1138767"/>
                  <a:pt x="1011536" y="1151068"/>
                  <a:pt x="1022350" y="1136650"/>
                </a:cubicBezTo>
                <a:cubicBezTo>
                  <a:pt x="1036969" y="1117158"/>
                  <a:pt x="1023018" y="1087860"/>
                  <a:pt x="1025525" y="1063625"/>
                </a:cubicBezTo>
                <a:cubicBezTo>
                  <a:pt x="1026214" y="1056967"/>
                  <a:pt x="1030252" y="1051069"/>
                  <a:pt x="1031875" y="1044575"/>
                </a:cubicBezTo>
                <a:cubicBezTo>
                  <a:pt x="1032933" y="1040342"/>
                  <a:pt x="1031147" y="1033826"/>
                  <a:pt x="1035050" y="1031875"/>
                </a:cubicBezTo>
                <a:cubicBezTo>
                  <a:pt x="1043622" y="1027589"/>
                  <a:pt x="1054100" y="1029758"/>
                  <a:pt x="1063625" y="1028700"/>
                </a:cubicBezTo>
                <a:cubicBezTo>
                  <a:pt x="1065328" y="1011671"/>
                  <a:pt x="1066856" y="991882"/>
                  <a:pt x="1069975" y="974725"/>
                </a:cubicBezTo>
                <a:cubicBezTo>
                  <a:pt x="1070756" y="970432"/>
                  <a:pt x="1072092" y="966258"/>
                  <a:pt x="1073150" y="962025"/>
                </a:cubicBezTo>
                <a:cubicBezTo>
                  <a:pt x="1075680" y="936723"/>
                  <a:pt x="1074188" y="936167"/>
                  <a:pt x="1079500" y="917575"/>
                </a:cubicBezTo>
                <a:cubicBezTo>
                  <a:pt x="1080419" y="914357"/>
                  <a:pt x="1080584" y="910663"/>
                  <a:pt x="1082675" y="908050"/>
                </a:cubicBezTo>
                <a:cubicBezTo>
                  <a:pt x="1085059" y="905070"/>
                  <a:pt x="1089269" y="904143"/>
                  <a:pt x="1092200" y="901700"/>
                </a:cubicBezTo>
                <a:cubicBezTo>
                  <a:pt x="1095649" y="898825"/>
                  <a:pt x="1098181" y="894932"/>
                  <a:pt x="1101725" y="892175"/>
                </a:cubicBezTo>
                <a:cubicBezTo>
                  <a:pt x="1107749" y="887490"/>
                  <a:pt x="1120775" y="879475"/>
                  <a:pt x="1120775" y="879475"/>
                </a:cubicBezTo>
                <a:cubicBezTo>
                  <a:pt x="1119717" y="876300"/>
                  <a:pt x="1119743" y="872521"/>
                  <a:pt x="1117600" y="869950"/>
                </a:cubicBezTo>
                <a:cubicBezTo>
                  <a:pt x="1106632" y="856789"/>
                  <a:pt x="1107131" y="863128"/>
                  <a:pt x="1095375" y="857250"/>
                </a:cubicBezTo>
                <a:cubicBezTo>
                  <a:pt x="1091962" y="855543"/>
                  <a:pt x="1089025" y="853017"/>
                  <a:pt x="1085850" y="850900"/>
                </a:cubicBezTo>
                <a:cubicBezTo>
                  <a:pt x="1087967" y="838200"/>
                  <a:pt x="1091705" y="825666"/>
                  <a:pt x="1092200" y="812800"/>
                </a:cubicBezTo>
                <a:cubicBezTo>
                  <a:pt x="1093258" y="785283"/>
                  <a:pt x="1093543" y="757726"/>
                  <a:pt x="1095375" y="730250"/>
                </a:cubicBezTo>
                <a:cubicBezTo>
                  <a:pt x="1095707" y="725267"/>
                  <a:pt x="1099973" y="713281"/>
                  <a:pt x="1101725" y="708025"/>
                </a:cubicBezTo>
                <a:cubicBezTo>
                  <a:pt x="1104900" y="710142"/>
                  <a:pt x="1108866" y="711395"/>
                  <a:pt x="1111250" y="714375"/>
                </a:cubicBezTo>
                <a:cubicBezTo>
                  <a:pt x="1113341" y="716988"/>
                  <a:pt x="1112058" y="721533"/>
                  <a:pt x="1114425" y="723900"/>
                </a:cubicBezTo>
                <a:cubicBezTo>
                  <a:pt x="1116792" y="726267"/>
                  <a:pt x="1120957" y="725578"/>
                  <a:pt x="1123950" y="727075"/>
                </a:cubicBezTo>
                <a:cubicBezTo>
                  <a:pt x="1127363" y="728782"/>
                  <a:pt x="1130300" y="731308"/>
                  <a:pt x="1133475" y="733425"/>
                </a:cubicBezTo>
                <a:cubicBezTo>
                  <a:pt x="1149128" y="731189"/>
                  <a:pt x="1154791" y="731158"/>
                  <a:pt x="1168400" y="727075"/>
                </a:cubicBezTo>
                <a:cubicBezTo>
                  <a:pt x="1181379" y="723181"/>
                  <a:pt x="1187405" y="722350"/>
                  <a:pt x="1196975" y="714375"/>
                </a:cubicBezTo>
                <a:cubicBezTo>
                  <a:pt x="1206142" y="706735"/>
                  <a:pt x="1206606" y="704691"/>
                  <a:pt x="1212850" y="695325"/>
                </a:cubicBezTo>
                <a:cubicBezTo>
                  <a:pt x="1211792" y="690033"/>
                  <a:pt x="1212088" y="684277"/>
                  <a:pt x="1209675" y="679450"/>
                </a:cubicBezTo>
                <a:cubicBezTo>
                  <a:pt x="1198551" y="657203"/>
                  <a:pt x="1185675" y="686714"/>
                  <a:pt x="1203325" y="638175"/>
                </a:cubicBezTo>
                <a:cubicBezTo>
                  <a:pt x="1204469" y="635030"/>
                  <a:pt x="1209568" y="635656"/>
                  <a:pt x="1212850" y="635000"/>
                </a:cubicBezTo>
                <a:cubicBezTo>
                  <a:pt x="1220188" y="633532"/>
                  <a:pt x="1227667" y="632883"/>
                  <a:pt x="1235075" y="631825"/>
                </a:cubicBezTo>
                <a:cubicBezTo>
                  <a:pt x="1258724" y="616059"/>
                  <a:pt x="1229679" y="636322"/>
                  <a:pt x="1254125" y="615950"/>
                </a:cubicBezTo>
                <a:cubicBezTo>
                  <a:pt x="1257056" y="613507"/>
                  <a:pt x="1260475" y="611717"/>
                  <a:pt x="1263650" y="609600"/>
                </a:cubicBezTo>
                <a:cubicBezTo>
                  <a:pt x="1265767" y="606425"/>
                  <a:pt x="1268450" y="603562"/>
                  <a:pt x="1270000" y="600075"/>
                </a:cubicBezTo>
                <a:cubicBezTo>
                  <a:pt x="1275859" y="586892"/>
                  <a:pt x="1276809" y="578731"/>
                  <a:pt x="1279525" y="565150"/>
                </a:cubicBezTo>
                <a:cubicBezTo>
                  <a:pt x="1278467" y="549275"/>
                  <a:pt x="1280209" y="532960"/>
                  <a:pt x="1276350" y="517525"/>
                </a:cubicBezTo>
                <a:cubicBezTo>
                  <a:pt x="1275538" y="514278"/>
                  <a:pt x="1269610" y="516206"/>
                  <a:pt x="1266825" y="514350"/>
                </a:cubicBezTo>
                <a:cubicBezTo>
                  <a:pt x="1263089" y="511859"/>
                  <a:pt x="1260175" y="508274"/>
                  <a:pt x="1257300" y="504825"/>
                </a:cubicBezTo>
                <a:cubicBezTo>
                  <a:pt x="1254857" y="501894"/>
                  <a:pt x="1252657" y="498713"/>
                  <a:pt x="1250950" y="495300"/>
                </a:cubicBezTo>
                <a:cubicBezTo>
                  <a:pt x="1247155" y="487710"/>
                  <a:pt x="1248032" y="479682"/>
                  <a:pt x="1241425" y="473075"/>
                </a:cubicBezTo>
                <a:cubicBezTo>
                  <a:pt x="1221403" y="453053"/>
                  <a:pt x="1228820" y="465185"/>
                  <a:pt x="1212850" y="457200"/>
                </a:cubicBezTo>
                <a:cubicBezTo>
                  <a:pt x="1209437" y="455493"/>
                  <a:pt x="1206500" y="452967"/>
                  <a:pt x="1203325" y="450850"/>
                </a:cubicBezTo>
                <a:cubicBezTo>
                  <a:pt x="1202267" y="447675"/>
                  <a:pt x="1202873" y="443270"/>
                  <a:pt x="1200150" y="441325"/>
                </a:cubicBezTo>
                <a:cubicBezTo>
                  <a:pt x="1194703" y="437434"/>
                  <a:pt x="1181100" y="434975"/>
                  <a:pt x="1181100" y="434975"/>
                </a:cubicBezTo>
                <a:cubicBezTo>
                  <a:pt x="1169458" y="436033"/>
                  <a:pt x="1157605" y="435701"/>
                  <a:pt x="1146175" y="438150"/>
                </a:cubicBezTo>
                <a:cubicBezTo>
                  <a:pt x="1142444" y="438950"/>
                  <a:pt x="1140063" y="442793"/>
                  <a:pt x="1136650" y="444500"/>
                </a:cubicBezTo>
                <a:cubicBezTo>
                  <a:pt x="1133657" y="445997"/>
                  <a:pt x="1130354" y="446794"/>
                  <a:pt x="1127125" y="447675"/>
                </a:cubicBezTo>
                <a:cubicBezTo>
                  <a:pt x="1118705" y="449971"/>
                  <a:pt x="1110192" y="451908"/>
                  <a:pt x="1101725" y="454025"/>
                </a:cubicBezTo>
                <a:cubicBezTo>
                  <a:pt x="1096556" y="453164"/>
                  <a:pt x="1079850" y="451397"/>
                  <a:pt x="1073150" y="447675"/>
                </a:cubicBezTo>
                <a:cubicBezTo>
                  <a:pt x="1040398" y="429479"/>
                  <a:pt x="1066128" y="438984"/>
                  <a:pt x="1044575" y="431800"/>
                </a:cubicBezTo>
                <a:cubicBezTo>
                  <a:pt x="1032933" y="432858"/>
                  <a:pt x="1020740" y="431278"/>
                  <a:pt x="1009650" y="434975"/>
                </a:cubicBezTo>
                <a:cubicBezTo>
                  <a:pt x="1006475" y="436033"/>
                  <a:pt x="1007972" y="441507"/>
                  <a:pt x="1006475" y="444500"/>
                </a:cubicBezTo>
                <a:cubicBezTo>
                  <a:pt x="1004672" y="448106"/>
                  <a:pt x="992038" y="465287"/>
                  <a:pt x="990600" y="466725"/>
                </a:cubicBezTo>
                <a:cubicBezTo>
                  <a:pt x="982098" y="475227"/>
                  <a:pt x="969716" y="476320"/>
                  <a:pt x="958850" y="479425"/>
                </a:cubicBezTo>
                <a:cubicBezTo>
                  <a:pt x="926966" y="488535"/>
                  <a:pt x="976327" y="475849"/>
                  <a:pt x="936625" y="485775"/>
                </a:cubicBezTo>
                <a:cubicBezTo>
                  <a:pt x="933450" y="488950"/>
                  <a:pt x="930836" y="492809"/>
                  <a:pt x="927100" y="495300"/>
                </a:cubicBezTo>
                <a:cubicBezTo>
                  <a:pt x="924190" y="497240"/>
                  <a:pt x="906799" y="501073"/>
                  <a:pt x="904875" y="501650"/>
                </a:cubicBezTo>
                <a:cubicBezTo>
                  <a:pt x="898464" y="503573"/>
                  <a:pt x="892319" y="506377"/>
                  <a:pt x="885825" y="508000"/>
                </a:cubicBezTo>
                <a:cubicBezTo>
                  <a:pt x="881592" y="509058"/>
                  <a:pt x="877404" y="510319"/>
                  <a:pt x="873125" y="511175"/>
                </a:cubicBezTo>
                <a:cubicBezTo>
                  <a:pt x="866812" y="512438"/>
                  <a:pt x="860359" y="512953"/>
                  <a:pt x="854075" y="514350"/>
                </a:cubicBezTo>
                <a:cubicBezTo>
                  <a:pt x="850808" y="515076"/>
                  <a:pt x="847817" y="516799"/>
                  <a:pt x="844550" y="517525"/>
                </a:cubicBezTo>
                <a:cubicBezTo>
                  <a:pt x="838266" y="518922"/>
                  <a:pt x="831850" y="519642"/>
                  <a:pt x="825500" y="520700"/>
                </a:cubicBezTo>
                <a:cubicBezTo>
                  <a:pt x="818092" y="519642"/>
                  <a:pt x="809262" y="522015"/>
                  <a:pt x="803275" y="517525"/>
                </a:cubicBezTo>
                <a:cubicBezTo>
                  <a:pt x="798958" y="514287"/>
                  <a:pt x="801995" y="506703"/>
                  <a:pt x="800100" y="501650"/>
                </a:cubicBezTo>
                <a:cubicBezTo>
                  <a:pt x="798760" y="498077"/>
                  <a:pt x="795867" y="495300"/>
                  <a:pt x="793750" y="492125"/>
                </a:cubicBezTo>
                <a:cubicBezTo>
                  <a:pt x="792692" y="495300"/>
                  <a:pt x="791494" y="498432"/>
                  <a:pt x="790575" y="501650"/>
                </a:cubicBezTo>
                <a:cubicBezTo>
                  <a:pt x="788315" y="509559"/>
                  <a:pt x="788211" y="518146"/>
                  <a:pt x="781050" y="523875"/>
                </a:cubicBezTo>
                <a:cubicBezTo>
                  <a:pt x="778437" y="525966"/>
                  <a:pt x="774601" y="525732"/>
                  <a:pt x="771525" y="527050"/>
                </a:cubicBezTo>
                <a:cubicBezTo>
                  <a:pt x="767175" y="528914"/>
                  <a:pt x="763058" y="531283"/>
                  <a:pt x="758825" y="533400"/>
                </a:cubicBezTo>
                <a:cubicBezTo>
                  <a:pt x="754592" y="532342"/>
                  <a:pt x="749532" y="532951"/>
                  <a:pt x="746125" y="530225"/>
                </a:cubicBezTo>
                <a:cubicBezTo>
                  <a:pt x="743512" y="528134"/>
                  <a:pt x="743320" y="524026"/>
                  <a:pt x="742950" y="520700"/>
                </a:cubicBezTo>
                <a:cubicBezTo>
                  <a:pt x="741193" y="504887"/>
                  <a:pt x="740833" y="488950"/>
                  <a:pt x="739775" y="473075"/>
                </a:cubicBezTo>
                <a:cubicBezTo>
                  <a:pt x="737658" y="476250"/>
                  <a:pt x="734928" y="479093"/>
                  <a:pt x="733425" y="482600"/>
                </a:cubicBezTo>
                <a:cubicBezTo>
                  <a:pt x="731706" y="486611"/>
                  <a:pt x="733044" y="491948"/>
                  <a:pt x="730250" y="495300"/>
                </a:cubicBezTo>
                <a:cubicBezTo>
                  <a:pt x="727220" y="498936"/>
                  <a:pt x="721783" y="499533"/>
                  <a:pt x="717550" y="501650"/>
                </a:cubicBezTo>
                <a:cubicBezTo>
                  <a:pt x="698500" y="500592"/>
                  <a:pt x="679288" y="501173"/>
                  <a:pt x="660400" y="498475"/>
                </a:cubicBezTo>
                <a:cubicBezTo>
                  <a:pt x="644478" y="496200"/>
                  <a:pt x="653533" y="482083"/>
                  <a:pt x="644525" y="473075"/>
                </a:cubicBezTo>
                <a:cubicBezTo>
                  <a:pt x="641350" y="469900"/>
                  <a:pt x="638449" y="466425"/>
                  <a:pt x="635000" y="463550"/>
                </a:cubicBezTo>
                <a:cubicBezTo>
                  <a:pt x="626630" y="456575"/>
                  <a:pt x="620210" y="454829"/>
                  <a:pt x="609600" y="450850"/>
                </a:cubicBezTo>
                <a:cubicBezTo>
                  <a:pt x="606466" y="449675"/>
                  <a:pt x="603068" y="449172"/>
                  <a:pt x="600075" y="447675"/>
                </a:cubicBezTo>
                <a:cubicBezTo>
                  <a:pt x="575456" y="435365"/>
                  <a:pt x="604966" y="446130"/>
                  <a:pt x="581025" y="438150"/>
                </a:cubicBezTo>
                <a:cubicBezTo>
                  <a:pt x="577850" y="434975"/>
                  <a:pt x="574257" y="432169"/>
                  <a:pt x="571500" y="428625"/>
                </a:cubicBezTo>
                <a:cubicBezTo>
                  <a:pt x="564318" y="419391"/>
                  <a:pt x="557163" y="407871"/>
                  <a:pt x="552450" y="396875"/>
                </a:cubicBezTo>
                <a:cubicBezTo>
                  <a:pt x="551132" y="393799"/>
                  <a:pt x="550333" y="390525"/>
                  <a:pt x="549275" y="387350"/>
                </a:cubicBezTo>
                <a:cubicBezTo>
                  <a:pt x="552450" y="386292"/>
                  <a:pt x="557988" y="387422"/>
                  <a:pt x="558800" y="384175"/>
                </a:cubicBezTo>
                <a:cubicBezTo>
                  <a:pt x="559725" y="380473"/>
                  <a:pt x="554000" y="378137"/>
                  <a:pt x="552450" y="374650"/>
                </a:cubicBezTo>
                <a:lnTo>
                  <a:pt x="542925" y="346075"/>
                </a:lnTo>
                <a:cubicBezTo>
                  <a:pt x="541867" y="342900"/>
                  <a:pt x="541606" y="339335"/>
                  <a:pt x="539750" y="336550"/>
                </a:cubicBezTo>
                <a:lnTo>
                  <a:pt x="533400" y="327025"/>
                </a:lnTo>
                <a:cubicBezTo>
                  <a:pt x="532342" y="314325"/>
                  <a:pt x="533509" y="301239"/>
                  <a:pt x="530225" y="288925"/>
                </a:cubicBezTo>
                <a:cubicBezTo>
                  <a:pt x="529068" y="284586"/>
                  <a:pt x="524436" y="281891"/>
                  <a:pt x="520700" y="279400"/>
                </a:cubicBezTo>
                <a:cubicBezTo>
                  <a:pt x="517967" y="277578"/>
                  <a:pt x="500169" y="273473"/>
                  <a:pt x="498475" y="273050"/>
                </a:cubicBezTo>
                <a:cubicBezTo>
                  <a:pt x="495300" y="270933"/>
                  <a:pt x="492457" y="268203"/>
                  <a:pt x="488950" y="266700"/>
                </a:cubicBezTo>
                <a:cubicBezTo>
                  <a:pt x="476526" y="261375"/>
                  <a:pt x="470005" y="265712"/>
                  <a:pt x="457200" y="257175"/>
                </a:cubicBezTo>
                <a:cubicBezTo>
                  <a:pt x="429903" y="238977"/>
                  <a:pt x="464440" y="260795"/>
                  <a:pt x="438150" y="247650"/>
                </a:cubicBezTo>
                <a:cubicBezTo>
                  <a:pt x="413531" y="235340"/>
                  <a:pt x="443041" y="246105"/>
                  <a:pt x="419100" y="238125"/>
                </a:cubicBezTo>
                <a:cubicBezTo>
                  <a:pt x="420158" y="234950"/>
                  <a:pt x="419008" y="229326"/>
                  <a:pt x="422275" y="228600"/>
                </a:cubicBezTo>
                <a:cubicBezTo>
                  <a:pt x="439869" y="224690"/>
                  <a:pt x="458317" y="227218"/>
                  <a:pt x="476250" y="225425"/>
                </a:cubicBezTo>
                <a:cubicBezTo>
                  <a:pt x="479580" y="225092"/>
                  <a:pt x="482600" y="223308"/>
                  <a:pt x="485775" y="222250"/>
                </a:cubicBezTo>
                <a:cubicBezTo>
                  <a:pt x="486035" y="222282"/>
                  <a:pt x="531290" y="227789"/>
                  <a:pt x="533400" y="228600"/>
                </a:cubicBezTo>
                <a:cubicBezTo>
                  <a:pt x="540523" y="231340"/>
                  <a:pt x="545210" y="238887"/>
                  <a:pt x="552450" y="241300"/>
                </a:cubicBezTo>
                <a:lnTo>
                  <a:pt x="561975" y="244475"/>
                </a:lnTo>
                <a:cubicBezTo>
                  <a:pt x="560035" y="238654"/>
                  <a:pt x="556136" y="221389"/>
                  <a:pt x="549275" y="215900"/>
                </a:cubicBezTo>
                <a:cubicBezTo>
                  <a:pt x="546662" y="213809"/>
                  <a:pt x="542743" y="214222"/>
                  <a:pt x="539750" y="212725"/>
                </a:cubicBezTo>
                <a:cubicBezTo>
                  <a:pt x="536337" y="211018"/>
                  <a:pt x="533400" y="208492"/>
                  <a:pt x="530225" y="206375"/>
                </a:cubicBezTo>
                <a:cubicBezTo>
                  <a:pt x="534458" y="202142"/>
                  <a:pt x="538053" y="197155"/>
                  <a:pt x="542925" y="193675"/>
                </a:cubicBezTo>
                <a:cubicBezTo>
                  <a:pt x="545378" y="191923"/>
                  <a:pt x="563822" y="187657"/>
                  <a:pt x="565150" y="187325"/>
                </a:cubicBezTo>
                <a:cubicBezTo>
                  <a:pt x="568325" y="185208"/>
                  <a:pt x="573258" y="184518"/>
                  <a:pt x="574675" y="180975"/>
                </a:cubicBezTo>
                <a:cubicBezTo>
                  <a:pt x="575918" y="177868"/>
                  <a:pt x="573591" y="174063"/>
                  <a:pt x="571500" y="171450"/>
                </a:cubicBezTo>
                <a:cubicBezTo>
                  <a:pt x="567024" y="165855"/>
                  <a:pt x="558725" y="164017"/>
                  <a:pt x="552450" y="161925"/>
                </a:cubicBezTo>
                <a:cubicBezTo>
                  <a:pt x="549275" y="158750"/>
                  <a:pt x="542925" y="156890"/>
                  <a:pt x="542925" y="152400"/>
                </a:cubicBezTo>
                <a:cubicBezTo>
                  <a:pt x="542925" y="148584"/>
                  <a:pt x="548963" y="147600"/>
                  <a:pt x="552450" y="146050"/>
                </a:cubicBezTo>
                <a:cubicBezTo>
                  <a:pt x="558567" y="143332"/>
                  <a:pt x="571500" y="139700"/>
                  <a:pt x="571500" y="139700"/>
                </a:cubicBezTo>
                <a:cubicBezTo>
                  <a:pt x="572558" y="136525"/>
                  <a:pt x="574675" y="133522"/>
                  <a:pt x="574675" y="130175"/>
                </a:cubicBezTo>
                <a:cubicBezTo>
                  <a:pt x="574675" y="122512"/>
                  <a:pt x="570830" y="112291"/>
                  <a:pt x="568325" y="104775"/>
                </a:cubicBezTo>
                <a:cubicBezTo>
                  <a:pt x="570424" y="83789"/>
                  <a:pt x="563051" y="50619"/>
                  <a:pt x="603250" y="76200"/>
                </a:cubicBezTo>
                <a:cubicBezTo>
                  <a:pt x="608681" y="79656"/>
                  <a:pt x="604864" y="89005"/>
                  <a:pt x="606425" y="95250"/>
                </a:cubicBezTo>
                <a:cubicBezTo>
                  <a:pt x="611715" y="116409"/>
                  <a:pt x="608498" y="111449"/>
                  <a:pt x="622300" y="120650"/>
                </a:cubicBezTo>
                <a:cubicBezTo>
                  <a:pt x="630767" y="119592"/>
                  <a:pt x="639903" y="120940"/>
                  <a:pt x="647700" y="117475"/>
                </a:cubicBezTo>
                <a:cubicBezTo>
                  <a:pt x="650758" y="116116"/>
                  <a:pt x="650875" y="111297"/>
                  <a:pt x="650875" y="107950"/>
                </a:cubicBezTo>
                <a:cubicBezTo>
                  <a:pt x="650875" y="97314"/>
                  <a:pt x="649317" y="86712"/>
                  <a:pt x="647700" y="76200"/>
                </a:cubicBezTo>
                <a:cubicBezTo>
                  <a:pt x="647191" y="72892"/>
                  <a:pt x="646892" y="69042"/>
                  <a:pt x="644525" y="66675"/>
                </a:cubicBezTo>
                <a:cubicBezTo>
                  <a:pt x="642158" y="64308"/>
                  <a:pt x="637993" y="64997"/>
                  <a:pt x="635000" y="63500"/>
                </a:cubicBezTo>
                <a:cubicBezTo>
                  <a:pt x="612678" y="52339"/>
                  <a:pt x="641792" y="59869"/>
                  <a:pt x="606425" y="53975"/>
                </a:cubicBezTo>
                <a:cubicBezTo>
                  <a:pt x="597958" y="28575"/>
                  <a:pt x="610658" y="58208"/>
                  <a:pt x="593725" y="41275"/>
                </a:cubicBezTo>
                <a:cubicBezTo>
                  <a:pt x="591358" y="38908"/>
                  <a:pt x="593273" y="33695"/>
                  <a:pt x="590550" y="31750"/>
                </a:cubicBezTo>
                <a:cubicBezTo>
                  <a:pt x="585103" y="27859"/>
                  <a:pt x="577850" y="27517"/>
                  <a:pt x="571500" y="25400"/>
                </a:cubicBezTo>
                <a:lnTo>
                  <a:pt x="552450" y="19050"/>
                </a:lnTo>
                <a:cubicBezTo>
                  <a:pt x="546648" y="17116"/>
                  <a:pt x="535920" y="13270"/>
                  <a:pt x="530225" y="12700"/>
                </a:cubicBezTo>
                <a:cubicBezTo>
                  <a:pt x="513343" y="11012"/>
                  <a:pt x="496358" y="10583"/>
                  <a:pt x="479425" y="9525"/>
                </a:cubicBezTo>
                <a:cubicBezTo>
                  <a:pt x="473075" y="8467"/>
                  <a:pt x="466807" y="6618"/>
                  <a:pt x="460375" y="6350"/>
                </a:cubicBezTo>
                <a:cubicBezTo>
                  <a:pt x="315310" y="306"/>
                  <a:pt x="369836" y="17445"/>
                  <a:pt x="317500" y="0"/>
                </a:cubicBezTo>
                <a:cubicBezTo>
                  <a:pt x="314325" y="1058"/>
                  <a:pt x="310760" y="1319"/>
                  <a:pt x="307975" y="3175"/>
                </a:cubicBezTo>
                <a:cubicBezTo>
                  <a:pt x="303834" y="5936"/>
                  <a:pt x="295317" y="18251"/>
                  <a:pt x="288925" y="19050"/>
                </a:cubicBezTo>
                <a:cubicBezTo>
                  <a:pt x="266847" y="21810"/>
                  <a:pt x="244475" y="21167"/>
                  <a:pt x="222250" y="22225"/>
                </a:cubicBezTo>
                <a:cubicBezTo>
                  <a:pt x="221192" y="26458"/>
                  <a:pt x="220022" y="30665"/>
                  <a:pt x="219075" y="34925"/>
                </a:cubicBezTo>
                <a:cubicBezTo>
                  <a:pt x="217904" y="40193"/>
                  <a:pt x="217209" y="45565"/>
                  <a:pt x="215900" y="50800"/>
                </a:cubicBezTo>
                <a:cubicBezTo>
                  <a:pt x="208775" y="79301"/>
                  <a:pt x="201522" y="60915"/>
                  <a:pt x="152400" y="63500"/>
                </a:cubicBezTo>
                <a:cubicBezTo>
                  <a:pt x="123753" y="70662"/>
                  <a:pt x="135279" y="67090"/>
                  <a:pt x="117475" y="73025"/>
                </a:cubicBezTo>
                <a:cubicBezTo>
                  <a:pt x="114300" y="77258"/>
                  <a:pt x="109404" y="80637"/>
                  <a:pt x="107950" y="85725"/>
                </a:cubicBezTo>
                <a:cubicBezTo>
                  <a:pt x="105496" y="94313"/>
                  <a:pt x="116134" y="98589"/>
                  <a:pt x="120650" y="101600"/>
                </a:cubicBezTo>
                <a:cubicBezTo>
                  <a:pt x="132676" y="119639"/>
                  <a:pt x="125365" y="104177"/>
                  <a:pt x="123825" y="136525"/>
                </a:cubicBezTo>
                <a:cubicBezTo>
                  <a:pt x="117769" y="263695"/>
                  <a:pt x="130017" y="207006"/>
                  <a:pt x="114300" y="269875"/>
                </a:cubicBezTo>
                <a:cubicBezTo>
                  <a:pt x="113242" y="287867"/>
                  <a:pt x="112834" y="305908"/>
                  <a:pt x="111125" y="323850"/>
                </a:cubicBezTo>
                <a:cubicBezTo>
                  <a:pt x="110485" y="330568"/>
                  <a:pt x="102951" y="351547"/>
                  <a:pt x="101600" y="355600"/>
                </a:cubicBezTo>
                <a:cubicBezTo>
                  <a:pt x="100542" y="358775"/>
                  <a:pt x="100281" y="362340"/>
                  <a:pt x="98425" y="365125"/>
                </a:cubicBezTo>
                <a:cubicBezTo>
                  <a:pt x="92657" y="373777"/>
                  <a:pt x="83079" y="390843"/>
                  <a:pt x="73025" y="396875"/>
                </a:cubicBezTo>
                <a:cubicBezTo>
                  <a:pt x="67285" y="400319"/>
                  <a:pt x="60325" y="401108"/>
                  <a:pt x="53975" y="403225"/>
                </a:cubicBezTo>
                <a:lnTo>
                  <a:pt x="44450" y="406400"/>
                </a:lnTo>
                <a:cubicBezTo>
                  <a:pt x="42333" y="409575"/>
                  <a:pt x="39807" y="412512"/>
                  <a:pt x="38100" y="415925"/>
                </a:cubicBezTo>
                <a:cubicBezTo>
                  <a:pt x="36603" y="418918"/>
                  <a:pt x="36550" y="422524"/>
                  <a:pt x="34925" y="425450"/>
                </a:cubicBezTo>
                <a:cubicBezTo>
                  <a:pt x="31219" y="432121"/>
                  <a:pt x="22225" y="444500"/>
                  <a:pt x="22225" y="444500"/>
                </a:cubicBezTo>
                <a:cubicBezTo>
                  <a:pt x="21167" y="448733"/>
                  <a:pt x="21001" y="453297"/>
                  <a:pt x="19050" y="457200"/>
                </a:cubicBezTo>
                <a:cubicBezTo>
                  <a:pt x="15637" y="464026"/>
                  <a:pt x="9763" y="469424"/>
                  <a:pt x="6350" y="476250"/>
                </a:cubicBezTo>
                <a:lnTo>
                  <a:pt x="0" y="488950"/>
                </a:lnTo>
                <a:cubicBezTo>
                  <a:pt x="3175" y="491067"/>
                  <a:pt x="6018" y="493797"/>
                  <a:pt x="9525" y="495300"/>
                </a:cubicBezTo>
                <a:cubicBezTo>
                  <a:pt x="38228" y="507601"/>
                  <a:pt x="7837" y="488883"/>
                  <a:pt x="31750" y="504825"/>
                </a:cubicBezTo>
                <a:cubicBezTo>
                  <a:pt x="33867" y="508000"/>
                  <a:pt x="36393" y="510937"/>
                  <a:pt x="38100" y="514350"/>
                </a:cubicBezTo>
                <a:cubicBezTo>
                  <a:pt x="44044" y="526238"/>
                  <a:pt x="42831" y="545103"/>
                  <a:pt x="44450" y="555625"/>
                </a:cubicBezTo>
                <a:cubicBezTo>
                  <a:pt x="45684" y="563643"/>
                  <a:pt x="49358" y="568211"/>
                  <a:pt x="53975" y="574675"/>
                </a:cubicBezTo>
                <a:cubicBezTo>
                  <a:pt x="73666" y="602242"/>
                  <a:pt x="54885" y="574452"/>
                  <a:pt x="69850" y="596900"/>
                </a:cubicBezTo>
                <a:cubicBezTo>
                  <a:pt x="73513" y="611553"/>
                  <a:pt x="74683" y="614381"/>
                  <a:pt x="76200" y="631825"/>
                </a:cubicBezTo>
                <a:cubicBezTo>
                  <a:pt x="77670" y="648728"/>
                  <a:pt x="78022" y="665713"/>
                  <a:pt x="79375" y="682625"/>
                </a:cubicBezTo>
                <a:cubicBezTo>
                  <a:pt x="80139" y="692178"/>
                  <a:pt x="80974" y="701747"/>
                  <a:pt x="82550" y="711200"/>
                </a:cubicBezTo>
                <a:cubicBezTo>
                  <a:pt x="83100" y="714501"/>
                  <a:pt x="85635" y="717379"/>
                  <a:pt x="85725" y="720725"/>
                </a:cubicBezTo>
                <a:cubicBezTo>
                  <a:pt x="86697" y="756695"/>
                  <a:pt x="80962" y="816504"/>
                  <a:pt x="79375" y="838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8" name="Полилиния 327"/>
          <p:cNvSpPr/>
          <p:nvPr/>
        </p:nvSpPr>
        <p:spPr>
          <a:xfrm rot="21340596">
            <a:off x="1685005" y="4277077"/>
            <a:ext cx="1046858" cy="1094348"/>
          </a:xfrm>
          <a:custGeom>
            <a:avLst/>
            <a:gdLst>
              <a:gd name="connsiteX0" fmla="*/ 55697 w 1016931"/>
              <a:gd name="connsiteY0" fmla="*/ 900533 h 1170408"/>
              <a:gd name="connsiteX1" fmla="*/ 138247 w 1016931"/>
              <a:gd name="connsiteY1" fmla="*/ 887833 h 1170408"/>
              <a:gd name="connsiteX2" fmla="*/ 147772 w 1016931"/>
              <a:gd name="connsiteY2" fmla="*/ 875133 h 1170408"/>
              <a:gd name="connsiteX3" fmla="*/ 157297 w 1016931"/>
              <a:gd name="connsiteY3" fmla="*/ 856083 h 1170408"/>
              <a:gd name="connsiteX4" fmla="*/ 176347 w 1016931"/>
              <a:gd name="connsiteY4" fmla="*/ 843383 h 1170408"/>
              <a:gd name="connsiteX5" fmla="*/ 195397 w 1016931"/>
              <a:gd name="connsiteY5" fmla="*/ 824333 h 1170408"/>
              <a:gd name="connsiteX6" fmla="*/ 211272 w 1016931"/>
              <a:gd name="connsiteY6" fmla="*/ 805283 h 1170408"/>
              <a:gd name="connsiteX7" fmla="*/ 217622 w 1016931"/>
              <a:gd name="connsiteY7" fmla="*/ 786233 h 1170408"/>
              <a:gd name="connsiteX8" fmla="*/ 227147 w 1016931"/>
              <a:gd name="connsiteY8" fmla="*/ 767183 h 1170408"/>
              <a:gd name="connsiteX9" fmla="*/ 239847 w 1016931"/>
              <a:gd name="connsiteY9" fmla="*/ 760833 h 1170408"/>
              <a:gd name="connsiteX10" fmla="*/ 252547 w 1016931"/>
              <a:gd name="connsiteY10" fmla="*/ 741783 h 1170408"/>
              <a:gd name="connsiteX11" fmla="*/ 262072 w 1016931"/>
              <a:gd name="connsiteY11" fmla="*/ 729083 h 1170408"/>
              <a:gd name="connsiteX12" fmla="*/ 268422 w 1016931"/>
              <a:gd name="connsiteY12" fmla="*/ 716383 h 1170408"/>
              <a:gd name="connsiteX13" fmla="*/ 287472 w 1016931"/>
              <a:gd name="connsiteY13" fmla="*/ 694158 h 1170408"/>
              <a:gd name="connsiteX14" fmla="*/ 296997 w 1016931"/>
              <a:gd name="connsiteY14" fmla="*/ 690983 h 1170408"/>
              <a:gd name="connsiteX15" fmla="*/ 303347 w 1016931"/>
              <a:gd name="connsiteY15" fmla="*/ 681458 h 1170408"/>
              <a:gd name="connsiteX16" fmla="*/ 322397 w 1016931"/>
              <a:gd name="connsiteY16" fmla="*/ 671933 h 1170408"/>
              <a:gd name="connsiteX17" fmla="*/ 331922 w 1016931"/>
              <a:gd name="connsiteY17" fmla="*/ 665583 h 1170408"/>
              <a:gd name="connsiteX18" fmla="*/ 350972 w 1016931"/>
              <a:gd name="connsiteY18" fmla="*/ 659233 h 1170408"/>
              <a:gd name="connsiteX19" fmla="*/ 360497 w 1016931"/>
              <a:gd name="connsiteY19" fmla="*/ 656058 h 1170408"/>
              <a:gd name="connsiteX20" fmla="*/ 458922 w 1016931"/>
              <a:gd name="connsiteY20" fmla="*/ 649708 h 1170408"/>
              <a:gd name="connsiteX21" fmla="*/ 462097 w 1016931"/>
              <a:gd name="connsiteY21" fmla="*/ 589383 h 1170408"/>
              <a:gd name="connsiteX22" fmla="*/ 471622 w 1016931"/>
              <a:gd name="connsiteY22" fmla="*/ 576683 h 1170408"/>
              <a:gd name="connsiteX23" fmla="*/ 477972 w 1016931"/>
              <a:gd name="connsiteY23" fmla="*/ 557633 h 1170408"/>
              <a:gd name="connsiteX24" fmla="*/ 471622 w 1016931"/>
              <a:gd name="connsiteY24" fmla="*/ 506833 h 1170408"/>
              <a:gd name="connsiteX25" fmla="*/ 468447 w 1016931"/>
              <a:gd name="connsiteY25" fmla="*/ 487783 h 1170408"/>
              <a:gd name="connsiteX26" fmla="*/ 458922 w 1016931"/>
              <a:gd name="connsiteY26" fmla="*/ 484608 h 1170408"/>
              <a:gd name="connsiteX27" fmla="*/ 417647 w 1016931"/>
              <a:gd name="connsiteY27" fmla="*/ 478258 h 1170408"/>
              <a:gd name="connsiteX28" fmla="*/ 408122 w 1016931"/>
              <a:gd name="connsiteY28" fmla="*/ 471908 h 1170408"/>
              <a:gd name="connsiteX29" fmla="*/ 404947 w 1016931"/>
              <a:gd name="connsiteY29" fmla="*/ 436983 h 1170408"/>
              <a:gd name="connsiteX30" fmla="*/ 395422 w 1016931"/>
              <a:gd name="connsiteY30" fmla="*/ 433808 h 1170408"/>
              <a:gd name="connsiteX31" fmla="*/ 360497 w 1016931"/>
              <a:gd name="connsiteY31" fmla="*/ 490958 h 1170408"/>
              <a:gd name="connsiteX32" fmla="*/ 325572 w 1016931"/>
              <a:gd name="connsiteY32" fmla="*/ 494133 h 1170408"/>
              <a:gd name="connsiteX33" fmla="*/ 312872 w 1016931"/>
              <a:gd name="connsiteY33" fmla="*/ 497308 h 1170408"/>
              <a:gd name="connsiteX34" fmla="*/ 281122 w 1016931"/>
              <a:gd name="connsiteY34" fmla="*/ 494133 h 1170408"/>
              <a:gd name="connsiteX35" fmla="*/ 277947 w 1016931"/>
              <a:gd name="connsiteY35" fmla="*/ 481433 h 1170408"/>
              <a:gd name="connsiteX36" fmla="*/ 271597 w 1016931"/>
              <a:gd name="connsiteY36" fmla="*/ 471908 h 1170408"/>
              <a:gd name="connsiteX37" fmla="*/ 258897 w 1016931"/>
              <a:gd name="connsiteY37" fmla="*/ 443333 h 1170408"/>
              <a:gd name="connsiteX38" fmla="*/ 236672 w 1016931"/>
              <a:gd name="connsiteY38" fmla="*/ 414758 h 1170408"/>
              <a:gd name="connsiteX39" fmla="*/ 230322 w 1016931"/>
              <a:gd name="connsiteY39" fmla="*/ 405233 h 1170408"/>
              <a:gd name="connsiteX40" fmla="*/ 233497 w 1016931"/>
              <a:gd name="connsiteY40" fmla="*/ 392533 h 1170408"/>
              <a:gd name="connsiteX41" fmla="*/ 246197 w 1016931"/>
              <a:gd name="connsiteY41" fmla="*/ 389358 h 1170408"/>
              <a:gd name="connsiteX42" fmla="*/ 265247 w 1016931"/>
              <a:gd name="connsiteY42" fmla="*/ 383008 h 1170408"/>
              <a:gd name="connsiteX43" fmla="*/ 274772 w 1016931"/>
              <a:gd name="connsiteY43" fmla="*/ 379833 h 1170408"/>
              <a:gd name="connsiteX44" fmla="*/ 290647 w 1016931"/>
              <a:gd name="connsiteY44" fmla="*/ 357608 h 1170408"/>
              <a:gd name="connsiteX45" fmla="*/ 300172 w 1016931"/>
              <a:gd name="connsiteY45" fmla="*/ 335383 h 1170408"/>
              <a:gd name="connsiteX46" fmla="*/ 331922 w 1016931"/>
              <a:gd name="connsiteY46" fmla="*/ 332208 h 1170408"/>
              <a:gd name="connsiteX47" fmla="*/ 338272 w 1016931"/>
              <a:gd name="connsiteY47" fmla="*/ 322683 h 1170408"/>
              <a:gd name="connsiteX48" fmla="*/ 347797 w 1016931"/>
              <a:gd name="connsiteY48" fmla="*/ 316333 h 1170408"/>
              <a:gd name="connsiteX49" fmla="*/ 350972 w 1016931"/>
              <a:gd name="connsiteY49" fmla="*/ 300458 h 1170408"/>
              <a:gd name="connsiteX50" fmla="*/ 357322 w 1016931"/>
              <a:gd name="connsiteY50" fmla="*/ 287758 h 1170408"/>
              <a:gd name="connsiteX51" fmla="*/ 363672 w 1016931"/>
              <a:gd name="connsiteY51" fmla="*/ 268708 h 1170408"/>
              <a:gd name="connsiteX52" fmla="*/ 379547 w 1016931"/>
              <a:gd name="connsiteY52" fmla="*/ 246483 h 1170408"/>
              <a:gd name="connsiteX53" fmla="*/ 382722 w 1016931"/>
              <a:gd name="connsiteY53" fmla="*/ 230608 h 1170408"/>
              <a:gd name="connsiteX54" fmla="*/ 382722 w 1016931"/>
              <a:gd name="connsiteY54" fmla="*/ 198858 h 1170408"/>
              <a:gd name="connsiteX55" fmla="*/ 370022 w 1016931"/>
              <a:gd name="connsiteY55" fmla="*/ 195683 h 1170408"/>
              <a:gd name="connsiteX56" fmla="*/ 360497 w 1016931"/>
              <a:gd name="connsiteY56" fmla="*/ 189333 h 1170408"/>
              <a:gd name="connsiteX57" fmla="*/ 341447 w 1016931"/>
              <a:gd name="connsiteY57" fmla="*/ 186158 h 1170408"/>
              <a:gd name="connsiteX58" fmla="*/ 331922 w 1016931"/>
              <a:gd name="connsiteY58" fmla="*/ 182983 h 1170408"/>
              <a:gd name="connsiteX59" fmla="*/ 325572 w 1016931"/>
              <a:gd name="connsiteY59" fmla="*/ 173458 h 1170408"/>
              <a:gd name="connsiteX60" fmla="*/ 325572 w 1016931"/>
              <a:gd name="connsiteY60" fmla="*/ 135358 h 1170408"/>
              <a:gd name="connsiteX61" fmla="*/ 347797 w 1016931"/>
              <a:gd name="connsiteY61" fmla="*/ 138533 h 1170408"/>
              <a:gd name="connsiteX62" fmla="*/ 357322 w 1016931"/>
              <a:gd name="connsiteY62" fmla="*/ 144883 h 1170408"/>
              <a:gd name="connsiteX63" fmla="*/ 423997 w 1016931"/>
              <a:gd name="connsiteY63" fmla="*/ 141708 h 1170408"/>
              <a:gd name="connsiteX64" fmla="*/ 433522 w 1016931"/>
              <a:gd name="connsiteY64" fmla="*/ 138533 h 1170408"/>
              <a:gd name="connsiteX65" fmla="*/ 471622 w 1016931"/>
              <a:gd name="connsiteY65" fmla="*/ 129008 h 1170408"/>
              <a:gd name="connsiteX66" fmla="*/ 490672 w 1016931"/>
              <a:gd name="connsiteY66" fmla="*/ 122658 h 1170408"/>
              <a:gd name="connsiteX67" fmla="*/ 500197 w 1016931"/>
              <a:gd name="connsiteY67" fmla="*/ 119483 h 1170408"/>
              <a:gd name="connsiteX68" fmla="*/ 509722 w 1016931"/>
              <a:gd name="connsiteY68" fmla="*/ 116308 h 1170408"/>
              <a:gd name="connsiteX69" fmla="*/ 528772 w 1016931"/>
              <a:gd name="connsiteY69" fmla="*/ 103608 h 1170408"/>
              <a:gd name="connsiteX70" fmla="*/ 538297 w 1016931"/>
              <a:gd name="connsiteY70" fmla="*/ 94083 h 1170408"/>
              <a:gd name="connsiteX71" fmla="*/ 566872 w 1016931"/>
              <a:gd name="connsiteY71" fmla="*/ 75033 h 1170408"/>
              <a:gd name="connsiteX72" fmla="*/ 576397 w 1016931"/>
              <a:gd name="connsiteY72" fmla="*/ 68683 h 1170408"/>
              <a:gd name="connsiteX73" fmla="*/ 592272 w 1016931"/>
              <a:gd name="connsiteY73" fmla="*/ 49633 h 1170408"/>
              <a:gd name="connsiteX74" fmla="*/ 589097 w 1016931"/>
              <a:gd name="connsiteY74" fmla="*/ 33758 h 1170408"/>
              <a:gd name="connsiteX75" fmla="*/ 662122 w 1016931"/>
              <a:gd name="connsiteY75" fmla="*/ 21058 h 1170408"/>
              <a:gd name="connsiteX76" fmla="*/ 668472 w 1016931"/>
              <a:gd name="connsiteY76" fmla="*/ 11533 h 1170408"/>
              <a:gd name="connsiteX77" fmla="*/ 687522 w 1016931"/>
              <a:gd name="connsiteY77" fmla="*/ 5183 h 1170408"/>
              <a:gd name="connsiteX78" fmla="*/ 728797 w 1016931"/>
              <a:gd name="connsiteY78" fmla="*/ 8358 h 1170408"/>
              <a:gd name="connsiteX79" fmla="*/ 747847 w 1016931"/>
              <a:gd name="connsiteY79" fmla="*/ 17883 h 1170408"/>
              <a:gd name="connsiteX80" fmla="*/ 814522 w 1016931"/>
              <a:gd name="connsiteY80" fmla="*/ 21058 h 1170408"/>
              <a:gd name="connsiteX81" fmla="*/ 814522 w 1016931"/>
              <a:gd name="connsiteY81" fmla="*/ 49633 h 1170408"/>
              <a:gd name="connsiteX82" fmla="*/ 811347 w 1016931"/>
              <a:gd name="connsiteY82" fmla="*/ 59158 h 1170408"/>
              <a:gd name="connsiteX83" fmla="*/ 801822 w 1016931"/>
              <a:gd name="connsiteY83" fmla="*/ 68683 h 1170408"/>
              <a:gd name="connsiteX84" fmla="*/ 795472 w 1016931"/>
              <a:gd name="connsiteY84" fmla="*/ 78208 h 1170408"/>
              <a:gd name="connsiteX85" fmla="*/ 792297 w 1016931"/>
              <a:gd name="connsiteY85" fmla="*/ 90908 h 1170408"/>
              <a:gd name="connsiteX86" fmla="*/ 811347 w 1016931"/>
              <a:gd name="connsiteY86" fmla="*/ 97258 h 1170408"/>
              <a:gd name="connsiteX87" fmla="*/ 820872 w 1016931"/>
              <a:gd name="connsiteY87" fmla="*/ 87733 h 1170408"/>
              <a:gd name="connsiteX88" fmla="*/ 817697 w 1016931"/>
              <a:gd name="connsiteY88" fmla="*/ 65508 h 1170408"/>
              <a:gd name="connsiteX89" fmla="*/ 833572 w 1016931"/>
              <a:gd name="connsiteY89" fmla="*/ 59158 h 1170408"/>
              <a:gd name="connsiteX90" fmla="*/ 846272 w 1016931"/>
              <a:gd name="connsiteY90" fmla="*/ 65508 h 1170408"/>
              <a:gd name="connsiteX91" fmla="*/ 855797 w 1016931"/>
              <a:gd name="connsiteY91" fmla="*/ 71858 h 1170408"/>
              <a:gd name="connsiteX92" fmla="*/ 874847 w 1016931"/>
              <a:gd name="connsiteY92" fmla="*/ 75033 h 1170408"/>
              <a:gd name="connsiteX93" fmla="*/ 887547 w 1016931"/>
              <a:gd name="connsiteY93" fmla="*/ 81383 h 1170408"/>
              <a:gd name="connsiteX94" fmla="*/ 900247 w 1016931"/>
              <a:gd name="connsiteY94" fmla="*/ 84558 h 1170408"/>
              <a:gd name="connsiteX95" fmla="*/ 925647 w 1016931"/>
              <a:gd name="connsiteY95" fmla="*/ 90908 h 1170408"/>
              <a:gd name="connsiteX96" fmla="*/ 931997 w 1016931"/>
              <a:gd name="connsiteY96" fmla="*/ 125833 h 1170408"/>
              <a:gd name="connsiteX97" fmla="*/ 947872 w 1016931"/>
              <a:gd name="connsiteY97" fmla="*/ 129008 h 1170408"/>
              <a:gd name="connsiteX98" fmla="*/ 935172 w 1016931"/>
              <a:gd name="connsiteY98" fmla="*/ 151233 h 1170408"/>
              <a:gd name="connsiteX99" fmla="*/ 922472 w 1016931"/>
              <a:gd name="connsiteY99" fmla="*/ 157583 h 1170408"/>
              <a:gd name="connsiteX100" fmla="*/ 849447 w 1016931"/>
              <a:gd name="connsiteY100" fmla="*/ 163933 h 1170408"/>
              <a:gd name="connsiteX101" fmla="*/ 843097 w 1016931"/>
              <a:gd name="connsiteY101" fmla="*/ 192508 h 1170408"/>
              <a:gd name="connsiteX102" fmla="*/ 852622 w 1016931"/>
              <a:gd name="connsiteY102" fmla="*/ 198858 h 1170408"/>
              <a:gd name="connsiteX103" fmla="*/ 858972 w 1016931"/>
              <a:gd name="connsiteY103" fmla="*/ 208383 h 1170408"/>
              <a:gd name="connsiteX104" fmla="*/ 865322 w 1016931"/>
              <a:gd name="connsiteY104" fmla="*/ 221083 h 1170408"/>
              <a:gd name="connsiteX105" fmla="*/ 874847 w 1016931"/>
              <a:gd name="connsiteY105" fmla="*/ 227433 h 1170408"/>
              <a:gd name="connsiteX106" fmla="*/ 881197 w 1016931"/>
              <a:gd name="connsiteY106" fmla="*/ 217908 h 1170408"/>
              <a:gd name="connsiteX107" fmla="*/ 884372 w 1016931"/>
              <a:gd name="connsiteY107" fmla="*/ 195683 h 1170408"/>
              <a:gd name="connsiteX108" fmla="*/ 897072 w 1016931"/>
              <a:gd name="connsiteY108" fmla="*/ 189333 h 1170408"/>
              <a:gd name="connsiteX109" fmla="*/ 931997 w 1016931"/>
              <a:gd name="connsiteY109" fmla="*/ 182983 h 1170408"/>
              <a:gd name="connsiteX110" fmla="*/ 985972 w 1016931"/>
              <a:gd name="connsiteY110" fmla="*/ 186158 h 1170408"/>
              <a:gd name="connsiteX111" fmla="*/ 989147 w 1016931"/>
              <a:gd name="connsiteY111" fmla="*/ 205208 h 1170408"/>
              <a:gd name="connsiteX112" fmla="*/ 1005022 w 1016931"/>
              <a:gd name="connsiteY112" fmla="*/ 230608 h 1170408"/>
              <a:gd name="connsiteX113" fmla="*/ 1008197 w 1016931"/>
              <a:gd name="connsiteY113" fmla="*/ 240133 h 1170408"/>
              <a:gd name="connsiteX114" fmla="*/ 1014547 w 1016931"/>
              <a:gd name="connsiteY114" fmla="*/ 249658 h 1170408"/>
              <a:gd name="connsiteX115" fmla="*/ 995497 w 1016931"/>
              <a:gd name="connsiteY115" fmla="*/ 256008 h 1170408"/>
              <a:gd name="connsiteX116" fmla="*/ 979622 w 1016931"/>
              <a:gd name="connsiteY116" fmla="*/ 259183 h 1170408"/>
              <a:gd name="connsiteX117" fmla="*/ 966922 w 1016931"/>
              <a:gd name="connsiteY117" fmla="*/ 262358 h 1170408"/>
              <a:gd name="connsiteX118" fmla="*/ 957397 w 1016931"/>
              <a:gd name="connsiteY118" fmla="*/ 268708 h 1170408"/>
              <a:gd name="connsiteX119" fmla="*/ 947872 w 1016931"/>
              <a:gd name="connsiteY119" fmla="*/ 271883 h 1170408"/>
              <a:gd name="connsiteX120" fmla="*/ 928822 w 1016931"/>
              <a:gd name="connsiteY120" fmla="*/ 284583 h 1170408"/>
              <a:gd name="connsiteX121" fmla="*/ 919297 w 1016931"/>
              <a:gd name="connsiteY121" fmla="*/ 290933 h 1170408"/>
              <a:gd name="connsiteX122" fmla="*/ 900247 w 1016931"/>
              <a:gd name="connsiteY122" fmla="*/ 297283 h 1170408"/>
              <a:gd name="connsiteX123" fmla="*/ 890722 w 1016931"/>
              <a:gd name="connsiteY123" fmla="*/ 306808 h 1170408"/>
              <a:gd name="connsiteX124" fmla="*/ 881197 w 1016931"/>
              <a:gd name="connsiteY124" fmla="*/ 309983 h 1170408"/>
              <a:gd name="connsiteX125" fmla="*/ 871672 w 1016931"/>
              <a:gd name="connsiteY125" fmla="*/ 329033 h 1170408"/>
              <a:gd name="connsiteX126" fmla="*/ 858972 w 1016931"/>
              <a:gd name="connsiteY126" fmla="*/ 348083 h 1170408"/>
              <a:gd name="connsiteX127" fmla="*/ 852622 w 1016931"/>
              <a:gd name="connsiteY127" fmla="*/ 367133 h 1170408"/>
              <a:gd name="connsiteX128" fmla="*/ 843097 w 1016931"/>
              <a:gd name="connsiteY128" fmla="*/ 386183 h 1170408"/>
              <a:gd name="connsiteX129" fmla="*/ 846272 w 1016931"/>
              <a:gd name="connsiteY129" fmla="*/ 411583 h 1170408"/>
              <a:gd name="connsiteX130" fmla="*/ 865322 w 1016931"/>
              <a:gd name="connsiteY130" fmla="*/ 405233 h 1170408"/>
              <a:gd name="connsiteX131" fmla="*/ 884372 w 1016931"/>
              <a:gd name="connsiteY131" fmla="*/ 389358 h 1170408"/>
              <a:gd name="connsiteX132" fmla="*/ 897072 w 1016931"/>
              <a:gd name="connsiteY132" fmla="*/ 395708 h 1170408"/>
              <a:gd name="connsiteX133" fmla="*/ 893897 w 1016931"/>
              <a:gd name="connsiteY133" fmla="*/ 430633 h 1170408"/>
              <a:gd name="connsiteX134" fmla="*/ 884372 w 1016931"/>
              <a:gd name="connsiteY134" fmla="*/ 436983 h 1170408"/>
              <a:gd name="connsiteX135" fmla="*/ 881197 w 1016931"/>
              <a:gd name="connsiteY135" fmla="*/ 446508 h 1170408"/>
              <a:gd name="connsiteX136" fmla="*/ 874847 w 1016931"/>
              <a:gd name="connsiteY136" fmla="*/ 456033 h 1170408"/>
              <a:gd name="connsiteX137" fmla="*/ 871672 w 1016931"/>
              <a:gd name="connsiteY137" fmla="*/ 468733 h 1170408"/>
              <a:gd name="connsiteX138" fmla="*/ 852622 w 1016931"/>
              <a:gd name="connsiteY138" fmla="*/ 484608 h 1170408"/>
              <a:gd name="connsiteX139" fmla="*/ 849447 w 1016931"/>
              <a:gd name="connsiteY139" fmla="*/ 551283 h 1170408"/>
              <a:gd name="connsiteX140" fmla="*/ 852622 w 1016931"/>
              <a:gd name="connsiteY140" fmla="*/ 586208 h 1170408"/>
              <a:gd name="connsiteX141" fmla="*/ 855797 w 1016931"/>
              <a:gd name="connsiteY141" fmla="*/ 595733 h 1170408"/>
              <a:gd name="connsiteX142" fmla="*/ 858972 w 1016931"/>
              <a:gd name="connsiteY142" fmla="*/ 608433 h 1170408"/>
              <a:gd name="connsiteX143" fmla="*/ 865322 w 1016931"/>
              <a:gd name="connsiteY143" fmla="*/ 630658 h 1170408"/>
              <a:gd name="connsiteX144" fmla="*/ 868497 w 1016931"/>
              <a:gd name="connsiteY144" fmla="*/ 646533 h 1170408"/>
              <a:gd name="connsiteX145" fmla="*/ 874847 w 1016931"/>
              <a:gd name="connsiteY145" fmla="*/ 656058 h 1170408"/>
              <a:gd name="connsiteX146" fmla="*/ 874847 w 1016931"/>
              <a:gd name="connsiteY146" fmla="*/ 754483 h 1170408"/>
              <a:gd name="connsiteX147" fmla="*/ 871672 w 1016931"/>
              <a:gd name="connsiteY147" fmla="*/ 770358 h 1170408"/>
              <a:gd name="connsiteX148" fmla="*/ 862147 w 1016931"/>
              <a:gd name="connsiteY148" fmla="*/ 779883 h 1170408"/>
              <a:gd name="connsiteX149" fmla="*/ 852622 w 1016931"/>
              <a:gd name="connsiteY149" fmla="*/ 792583 h 1170408"/>
              <a:gd name="connsiteX150" fmla="*/ 843097 w 1016931"/>
              <a:gd name="connsiteY150" fmla="*/ 811633 h 1170408"/>
              <a:gd name="connsiteX151" fmla="*/ 833572 w 1016931"/>
              <a:gd name="connsiteY151" fmla="*/ 830683 h 1170408"/>
              <a:gd name="connsiteX152" fmla="*/ 827222 w 1016931"/>
              <a:gd name="connsiteY152" fmla="*/ 903708 h 1170408"/>
              <a:gd name="connsiteX153" fmla="*/ 824047 w 1016931"/>
              <a:gd name="connsiteY153" fmla="*/ 913233 h 1170408"/>
              <a:gd name="connsiteX154" fmla="*/ 820872 w 1016931"/>
              <a:gd name="connsiteY154" fmla="*/ 948158 h 1170408"/>
              <a:gd name="connsiteX155" fmla="*/ 814522 w 1016931"/>
              <a:gd name="connsiteY155" fmla="*/ 960858 h 1170408"/>
              <a:gd name="connsiteX156" fmla="*/ 817697 w 1016931"/>
              <a:gd name="connsiteY156" fmla="*/ 1018008 h 1170408"/>
              <a:gd name="connsiteX157" fmla="*/ 820872 w 1016931"/>
              <a:gd name="connsiteY157" fmla="*/ 1097383 h 1170408"/>
              <a:gd name="connsiteX158" fmla="*/ 830397 w 1016931"/>
              <a:gd name="connsiteY158" fmla="*/ 1125958 h 1170408"/>
              <a:gd name="connsiteX159" fmla="*/ 836747 w 1016931"/>
              <a:gd name="connsiteY159" fmla="*/ 1148183 h 1170408"/>
              <a:gd name="connsiteX160" fmla="*/ 827222 w 1016931"/>
              <a:gd name="connsiteY160" fmla="*/ 1154533 h 1170408"/>
              <a:gd name="connsiteX161" fmla="*/ 782772 w 1016931"/>
              <a:gd name="connsiteY161" fmla="*/ 1167233 h 1170408"/>
              <a:gd name="connsiteX162" fmla="*/ 744672 w 1016931"/>
              <a:gd name="connsiteY162" fmla="*/ 1170408 h 1170408"/>
              <a:gd name="connsiteX163" fmla="*/ 668472 w 1016931"/>
              <a:gd name="connsiteY163" fmla="*/ 1160883 h 1170408"/>
              <a:gd name="connsiteX164" fmla="*/ 649422 w 1016931"/>
              <a:gd name="connsiteY164" fmla="*/ 1157708 h 1170408"/>
              <a:gd name="connsiteX165" fmla="*/ 627197 w 1016931"/>
              <a:gd name="connsiteY165" fmla="*/ 1151358 h 1170408"/>
              <a:gd name="connsiteX166" fmla="*/ 601797 w 1016931"/>
              <a:gd name="connsiteY166" fmla="*/ 1141833 h 1170408"/>
              <a:gd name="connsiteX167" fmla="*/ 573222 w 1016931"/>
              <a:gd name="connsiteY167" fmla="*/ 1138658 h 1170408"/>
              <a:gd name="connsiteX168" fmla="*/ 528772 w 1016931"/>
              <a:gd name="connsiteY168" fmla="*/ 1132308 h 1170408"/>
              <a:gd name="connsiteX169" fmla="*/ 484322 w 1016931"/>
              <a:gd name="connsiteY169" fmla="*/ 1125958 h 1170408"/>
              <a:gd name="connsiteX170" fmla="*/ 357322 w 1016931"/>
              <a:gd name="connsiteY170" fmla="*/ 1129133 h 1170408"/>
              <a:gd name="connsiteX171" fmla="*/ 341447 w 1016931"/>
              <a:gd name="connsiteY171" fmla="*/ 1132308 h 1170408"/>
              <a:gd name="connsiteX172" fmla="*/ 316047 w 1016931"/>
              <a:gd name="connsiteY172" fmla="*/ 1135483 h 1170408"/>
              <a:gd name="connsiteX173" fmla="*/ 274772 w 1016931"/>
              <a:gd name="connsiteY173" fmla="*/ 1132308 h 1170408"/>
              <a:gd name="connsiteX174" fmla="*/ 268422 w 1016931"/>
              <a:gd name="connsiteY174" fmla="*/ 1113258 h 1170408"/>
              <a:gd name="connsiteX175" fmla="*/ 258897 w 1016931"/>
              <a:gd name="connsiteY175" fmla="*/ 1103733 h 1170408"/>
              <a:gd name="connsiteX176" fmla="*/ 246197 w 1016931"/>
              <a:gd name="connsiteY176" fmla="*/ 1094208 h 1170408"/>
              <a:gd name="connsiteX177" fmla="*/ 230322 w 1016931"/>
              <a:gd name="connsiteY177" fmla="*/ 1081508 h 1170408"/>
              <a:gd name="connsiteX178" fmla="*/ 214447 w 1016931"/>
              <a:gd name="connsiteY178" fmla="*/ 1062458 h 1170408"/>
              <a:gd name="connsiteX179" fmla="*/ 182697 w 1016931"/>
              <a:gd name="connsiteY179" fmla="*/ 1043408 h 1170408"/>
              <a:gd name="connsiteX180" fmla="*/ 163647 w 1016931"/>
              <a:gd name="connsiteY180" fmla="*/ 1030708 h 1170408"/>
              <a:gd name="connsiteX181" fmla="*/ 154122 w 1016931"/>
              <a:gd name="connsiteY181" fmla="*/ 992608 h 1170408"/>
              <a:gd name="connsiteX182" fmla="*/ 160472 w 1016931"/>
              <a:gd name="connsiteY182" fmla="*/ 983083 h 1170408"/>
              <a:gd name="connsiteX183" fmla="*/ 157297 w 1016931"/>
              <a:gd name="connsiteY183" fmla="*/ 973558 h 1170408"/>
              <a:gd name="connsiteX184" fmla="*/ 116022 w 1016931"/>
              <a:gd name="connsiteY184" fmla="*/ 970383 h 1170408"/>
              <a:gd name="connsiteX185" fmla="*/ 109672 w 1016931"/>
              <a:gd name="connsiteY185" fmla="*/ 979908 h 1170408"/>
              <a:gd name="connsiteX186" fmla="*/ 106497 w 1016931"/>
              <a:gd name="connsiteY186" fmla="*/ 995783 h 1170408"/>
              <a:gd name="connsiteX187" fmla="*/ 103322 w 1016931"/>
              <a:gd name="connsiteY187" fmla="*/ 1027533 h 1170408"/>
              <a:gd name="connsiteX188" fmla="*/ 93797 w 1016931"/>
              <a:gd name="connsiteY188" fmla="*/ 1030708 h 1170408"/>
              <a:gd name="connsiteX189" fmla="*/ 84272 w 1016931"/>
              <a:gd name="connsiteY189" fmla="*/ 1037058 h 1170408"/>
              <a:gd name="connsiteX190" fmla="*/ 52522 w 1016931"/>
              <a:gd name="connsiteY190" fmla="*/ 1033883 h 1170408"/>
              <a:gd name="connsiteX191" fmla="*/ 46172 w 1016931"/>
              <a:gd name="connsiteY191" fmla="*/ 1024358 h 1170408"/>
              <a:gd name="connsiteX192" fmla="*/ 36647 w 1016931"/>
              <a:gd name="connsiteY192" fmla="*/ 1011658 h 1170408"/>
              <a:gd name="connsiteX193" fmla="*/ 27122 w 1016931"/>
              <a:gd name="connsiteY193" fmla="*/ 992608 h 1170408"/>
              <a:gd name="connsiteX194" fmla="*/ 4897 w 1016931"/>
              <a:gd name="connsiteY194" fmla="*/ 964033 h 1170408"/>
              <a:gd name="connsiteX195" fmla="*/ 1722 w 1016931"/>
              <a:gd name="connsiteY195" fmla="*/ 954508 h 1170408"/>
              <a:gd name="connsiteX196" fmla="*/ 14422 w 1016931"/>
              <a:gd name="connsiteY196" fmla="*/ 948158 h 1170408"/>
              <a:gd name="connsiteX197" fmla="*/ 39822 w 1016931"/>
              <a:gd name="connsiteY197" fmla="*/ 938633 h 1170408"/>
              <a:gd name="connsiteX198" fmla="*/ 55697 w 1016931"/>
              <a:gd name="connsiteY198" fmla="*/ 922758 h 1170408"/>
              <a:gd name="connsiteX199" fmla="*/ 55697 w 1016931"/>
              <a:gd name="connsiteY199" fmla="*/ 900533 h 11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016931" h="1170408">
                <a:moveTo>
                  <a:pt x="55697" y="900533"/>
                </a:moveTo>
                <a:cubicBezTo>
                  <a:pt x="69455" y="894712"/>
                  <a:pt x="115463" y="914414"/>
                  <a:pt x="138247" y="887833"/>
                </a:cubicBezTo>
                <a:cubicBezTo>
                  <a:pt x="141691" y="883815"/>
                  <a:pt x="144597" y="879366"/>
                  <a:pt x="147772" y="875133"/>
                </a:cubicBezTo>
                <a:cubicBezTo>
                  <a:pt x="150037" y="868339"/>
                  <a:pt x="151504" y="861152"/>
                  <a:pt x="157297" y="856083"/>
                </a:cubicBezTo>
                <a:cubicBezTo>
                  <a:pt x="163040" y="851057"/>
                  <a:pt x="170951" y="848779"/>
                  <a:pt x="176347" y="843383"/>
                </a:cubicBezTo>
                <a:cubicBezTo>
                  <a:pt x="182697" y="837033"/>
                  <a:pt x="190416" y="831805"/>
                  <a:pt x="195397" y="824333"/>
                </a:cubicBezTo>
                <a:cubicBezTo>
                  <a:pt x="204238" y="811072"/>
                  <a:pt x="199049" y="817506"/>
                  <a:pt x="211272" y="805283"/>
                </a:cubicBezTo>
                <a:lnTo>
                  <a:pt x="217622" y="786233"/>
                </a:lnTo>
                <a:cubicBezTo>
                  <a:pt x="219789" y="779732"/>
                  <a:pt x="221466" y="771917"/>
                  <a:pt x="227147" y="767183"/>
                </a:cubicBezTo>
                <a:cubicBezTo>
                  <a:pt x="230783" y="764153"/>
                  <a:pt x="235614" y="762950"/>
                  <a:pt x="239847" y="760833"/>
                </a:cubicBezTo>
                <a:cubicBezTo>
                  <a:pt x="244080" y="754483"/>
                  <a:pt x="247968" y="747888"/>
                  <a:pt x="252547" y="741783"/>
                </a:cubicBezTo>
                <a:cubicBezTo>
                  <a:pt x="255722" y="737550"/>
                  <a:pt x="259267" y="733570"/>
                  <a:pt x="262072" y="729083"/>
                </a:cubicBezTo>
                <a:cubicBezTo>
                  <a:pt x="264580" y="725069"/>
                  <a:pt x="265914" y="720397"/>
                  <a:pt x="268422" y="716383"/>
                </a:cubicBezTo>
                <a:cubicBezTo>
                  <a:pt x="271566" y="711353"/>
                  <a:pt x="281906" y="697869"/>
                  <a:pt x="287472" y="694158"/>
                </a:cubicBezTo>
                <a:cubicBezTo>
                  <a:pt x="290257" y="692302"/>
                  <a:pt x="293822" y="692041"/>
                  <a:pt x="296997" y="690983"/>
                </a:cubicBezTo>
                <a:cubicBezTo>
                  <a:pt x="299114" y="687808"/>
                  <a:pt x="300649" y="684156"/>
                  <a:pt x="303347" y="681458"/>
                </a:cubicBezTo>
                <a:cubicBezTo>
                  <a:pt x="312446" y="672359"/>
                  <a:pt x="312068" y="677098"/>
                  <a:pt x="322397" y="671933"/>
                </a:cubicBezTo>
                <a:cubicBezTo>
                  <a:pt x="325810" y="670226"/>
                  <a:pt x="328435" y="667133"/>
                  <a:pt x="331922" y="665583"/>
                </a:cubicBezTo>
                <a:cubicBezTo>
                  <a:pt x="338039" y="662865"/>
                  <a:pt x="344622" y="661350"/>
                  <a:pt x="350972" y="659233"/>
                </a:cubicBezTo>
                <a:cubicBezTo>
                  <a:pt x="354147" y="658175"/>
                  <a:pt x="357215" y="656714"/>
                  <a:pt x="360497" y="656058"/>
                </a:cubicBezTo>
                <a:cubicBezTo>
                  <a:pt x="403374" y="647483"/>
                  <a:pt x="370980" y="653090"/>
                  <a:pt x="458922" y="649708"/>
                </a:cubicBezTo>
                <a:cubicBezTo>
                  <a:pt x="459980" y="629600"/>
                  <a:pt x="458647" y="609221"/>
                  <a:pt x="462097" y="589383"/>
                </a:cubicBezTo>
                <a:cubicBezTo>
                  <a:pt x="463004" y="584170"/>
                  <a:pt x="469255" y="581416"/>
                  <a:pt x="471622" y="576683"/>
                </a:cubicBezTo>
                <a:cubicBezTo>
                  <a:pt x="474615" y="570696"/>
                  <a:pt x="477972" y="557633"/>
                  <a:pt x="477972" y="557633"/>
                </a:cubicBezTo>
                <a:cubicBezTo>
                  <a:pt x="473232" y="505490"/>
                  <a:pt x="477587" y="539638"/>
                  <a:pt x="471622" y="506833"/>
                </a:cubicBezTo>
                <a:cubicBezTo>
                  <a:pt x="470470" y="500499"/>
                  <a:pt x="471641" y="493372"/>
                  <a:pt x="468447" y="487783"/>
                </a:cubicBezTo>
                <a:cubicBezTo>
                  <a:pt x="466787" y="484877"/>
                  <a:pt x="462211" y="485225"/>
                  <a:pt x="458922" y="484608"/>
                </a:cubicBezTo>
                <a:cubicBezTo>
                  <a:pt x="445240" y="482043"/>
                  <a:pt x="431405" y="480375"/>
                  <a:pt x="417647" y="478258"/>
                </a:cubicBezTo>
                <a:cubicBezTo>
                  <a:pt x="414472" y="476141"/>
                  <a:pt x="408950" y="475633"/>
                  <a:pt x="408122" y="471908"/>
                </a:cubicBezTo>
                <a:cubicBezTo>
                  <a:pt x="403715" y="452079"/>
                  <a:pt x="419862" y="451898"/>
                  <a:pt x="404947" y="436983"/>
                </a:cubicBezTo>
                <a:cubicBezTo>
                  <a:pt x="402580" y="434616"/>
                  <a:pt x="398597" y="434866"/>
                  <a:pt x="395422" y="433808"/>
                </a:cubicBezTo>
                <a:cubicBezTo>
                  <a:pt x="326763" y="441437"/>
                  <a:pt x="409702" y="422828"/>
                  <a:pt x="360497" y="490958"/>
                </a:cubicBezTo>
                <a:cubicBezTo>
                  <a:pt x="353653" y="500435"/>
                  <a:pt x="337214" y="493075"/>
                  <a:pt x="325572" y="494133"/>
                </a:cubicBezTo>
                <a:cubicBezTo>
                  <a:pt x="321339" y="495191"/>
                  <a:pt x="317236" y="497308"/>
                  <a:pt x="312872" y="497308"/>
                </a:cubicBezTo>
                <a:cubicBezTo>
                  <a:pt x="302236" y="497308"/>
                  <a:pt x="290805" y="498534"/>
                  <a:pt x="281122" y="494133"/>
                </a:cubicBezTo>
                <a:cubicBezTo>
                  <a:pt x="277150" y="492327"/>
                  <a:pt x="279666" y="485444"/>
                  <a:pt x="277947" y="481433"/>
                </a:cubicBezTo>
                <a:cubicBezTo>
                  <a:pt x="276444" y="477926"/>
                  <a:pt x="273147" y="475395"/>
                  <a:pt x="271597" y="471908"/>
                </a:cubicBezTo>
                <a:cubicBezTo>
                  <a:pt x="263686" y="454108"/>
                  <a:pt x="269162" y="455651"/>
                  <a:pt x="258897" y="443333"/>
                </a:cubicBezTo>
                <a:cubicBezTo>
                  <a:pt x="234028" y="413490"/>
                  <a:pt x="268770" y="462906"/>
                  <a:pt x="236672" y="414758"/>
                </a:cubicBezTo>
                <a:lnTo>
                  <a:pt x="230322" y="405233"/>
                </a:lnTo>
                <a:cubicBezTo>
                  <a:pt x="231380" y="401000"/>
                  <a:pt x="230411" y="395619"/>
                  <a:pt x="233497" y="392533"/>
                </a:cubicBezTo>
                <a:cubicBezTo>
                  <a:pt x="236583" y="389447"/>
                  <a:pt x="242017" y="390612"/>
                  <a:pt x="246197" y="389358"/>
                </a:cubicBezTo>
                <a:cubicBezTo>
                  <a:pt x="252608" y="387435"/>
                  <a:pt x="258897" y="385125"/>
                  <a:pt x="265247" y="383008"/>
                </a:cubicBezTo>
                <a:lnTo>
                  <a:pt x="274772" y="379833"/>
                </a:lnTo>
                <a:cubicBezTo>
                  <a:pt x="284472" y="370133"/>
                  <a:pt x="285632" y="370981"/>
                  <a:pt x="290647" y="357608"/>
                </a:cubicBezTo>
                <a:cubicBezTo>
                  <a:pt x="292076" y="353798"/>
                  <a:pt x="293738" y="337528"/>
                  <a:pt x="300172" y="335383"/>
                </a:cubicBezTo>
                <a:cubicBezTo>
                  <a:pt x="310262" y="332020"/>
                  <a:pt x="321339" y="333266"/>
                  <a:pt x="331922" y="332208"/>
                </a:cubicBezTo>
                <a:cubicBezTo>
                  <a:pt x="334039" y="329033"/>
                  <a:pt x="335574" y="325381"/>
                  <a:pt x="338272" y="322683"/>
                </a:cubicBezTo>
                <a:cubicBezTo>
                  <a:pt x="340970" y="319985"/>
                  <a:pt x="345904" y="319646"/>
                  <a:pt x="347797" y="316333"/>
                </a:cubicBezTo>
                <a:cubicBezTo>
                  <a:pt x="350474" y="311648"/>
                  <a:pt x="349265" y="305578"/>
                  <a:pt x="350972" y="300458"/>
                </a:cubicBezTo>
                <a:cubicBezTo>
                  <a:pt x="352469" y="295968"/>
                  <a:pt x="355564" y="292152"/>
                  <a:pt x="357322" y="287758"/>
                </a:cubicBezTo>
                <a:cubicBezTo>
                  <a:pt x="359808" y="281543"/>
                  <a:pt x="358939" y="273441"/>
                  <a:pt x="363672" y="268708"/>
                </a:cubicBezTo>
                <a:cubicBezTo>
                  <a:pt x="376544" y="255836"/>
                  <a:pt x="371189" y="263199"/>
                  <a:pt x="379547" y="246483"/>
                </a:cubicBezTo>
                <a:cubicBezTo>
                  <a:pt x="380605" y="241191"/>
                  <a:pt x="381551" y="235876"/>
                  <a:pt x="382722" y="230608"/>
                </a:cubicBezTo>
                <a:cubicBezTo>
                  <a:pt x="385000" y="220357"/>
                  <a:pt x="390241" y="209385"/>
                  <a:pt x="382722" y="198858"/>
                </a:cubicBezTo>
                <a:cubicBezTo>
                  <a:pt x="380186" y="195307"/>
                  <a:pt x="374255" y="196741"/>
                  <a:pt x="370022" y="195683"/>
                </a:cubicBezTo>
                <a:cubicBezTo>
                  <a:pt x="366847" y="193566"/>
                  <a:pt x="364117" y="190540"/>
                  <a:pt x="360497" y="189333"/>
                </a:cubicBezTo>
                <a:cubicBezTo>
                  <a:pt x="354390" y="187297"/>
                  <a:pt x="347731" y="187555"/>
                  <a:pt x="341447" y="186158"/>
                </a:cubicBezTo>
                <a:cubicBezTo>
                  <a:pt x="338180" y="185432"/>
                  <a:pt x="335097" y="184041"/>
                  <a:pt x="331922" y="182983"/>
                </a:cubicBezTo>
                <a:cubicBezTo>
                  <a:pt x="329805" y="179808"/>
                  <a:pt x="327075" y="176965"/>
                  <a:pt x="325572" y="173458"/>
                </a:cubicBezTo>
                <a:cubicBezTo>
                  <a:pt x="319482" y="159247"/>
                  <a:pt x="323510" y="151856"/>
                  <a:pt x="325572" y="135358"/>
                </a:cubicBezTo>
                <a:cubicBezTo>
                  <a:pt x="332980" y="136416"/>
                  <a:pt x="340629" y="136383"/>
                  <a:pt x="347797" y="138533"/>
                </a:cubicBezTo>
                <a:cubicBezTo>
                  <a:pt x="351452" y="139629"/>
                  <a:pt x="353509" y="144724"/>
                  <a:pt x="357322" y="144883"/>
                </a:cubicBezTo>
                <a:lnTo>
                  <a:pt x="423997" y="141708"/>
                </a:lnTo>
                <a:cubicBezTo>
                  <a:pt x="427172" y="140650"/>
                  <a:pt x="430288" y="139395"/>
                  <a:pt x="433522" y="138533"/>
                </a:cubicBezTo>
                <a:cubicBezTo>
                  <a:pt x="446171" y="135160"/>
                  <a:pt x="459203" y="133148"/>
                  <a:pt x="471622" y="129008"/>
                </a:cubicBezTo>
                <a:lnTo>
                  <a:pt x="490672" y="122658"/>
                </a:lnTo>
                <a:lnTo>
                  <a:pt x="500197" y="119483"/>
                </a:lnTo>
                <a:cubicBezTo>
                  <a:pt x="503372" y="118425"/>
                  <a:pt x="506937" y="118164"/>
                  <a:pt x="509722" y="116308"/>
                </a:cubicBezTo>
                <a:cubicBezTo>
                  <a:pt x="516072" y="112075"/>
                  <a:pt x="523376" y="109004"/>
                  <a:pt x="528772" y="103608"/>
                </a:cubicBezTo>
                <a:cubicBezTo>
                  <a:pt x="531947" y="100433"/>
                  <a:pt x="534753" y="96840"/>
                  <a:pt x="538297" y="94083"/>
                </a:cubicBezTo>
                <a:lnTo>
                  <a:pt x="566872" y="75033"/>
                </a:lnTo>
                <a:cubicBezTo>
                  <a:pt x="570047" y="72916"/>
                  <a:pt x="573699" y="71381"/>
                  <a:pt x="576397" y="68683"/>
                </a:cubicBezTo>
                <a:cubicBezTo>
                  <a:pt x="588620" y="56460"/>
                  <a:pt x="583431" y="62894"/>
                  <a:pt x="592272" y="49633"/>
                </a:cubicBezTo>
                <a:cubicBezTo>
                  <a:pt x="591214" y="44341"/>
                  <a:pt x="590406" y="38993"/>
                  <a:pt x="589097" y="33758"/>
                </a:cubicBezTo>
                <a:cubicBezTo>
                  <a:pt x="580657" y="0"/>
                  <a:pt x="561502" y="25251"/>
                  <a:pt x="662122" y="21058"/>
                </a:cubicBezTo>
                <a:cubicBezTo>
                  <a:pt x="664239" y="17883"/>
                  <a:pt x="665236" y="13555"/>
                  <a:pt x="668472" y="11533"/>
                </a:cubicBezTo>
                <a:cubicBezTo>
                  <a:pt x="674148" y="7985"/>
                  <a:pt x="687522" y="5183"/>
                  <a:pt x="687522" y="5183"/>
                </a:cubicBezTo>
                <a:cubicBezTo>
                  <a:pt x="701280" y="6241"/>
                  <a:pt x="715234" y="5815"/>
                  <a:pt x="728797" y="8358"/>
                </a:cubicBezTo>
                <a:cubicBezTo>
                  <a:pt x="761761" y="14539"/>
                  <a:pt x="716587" y="15278"/>
                  <a:pt x="747847" y="17883"/>
                </a:cubicBezTo>
                <a:cubicBezTo>
                  <a:pt x="770020" y="19731"/>
                  <a:pt x="792297" y="20000"/>
                  <a:pt x="814522" y="21058"/>
                </a:cubicBezTo>
                <a:cubicBezTo>
                  <a:pt x="819345" y="35528"/>
                  <a:pt x="818992" y="29517"/>
                  <a:pt x="814522" y="49633"/>
                </a:cubicBezTo>
                <a:cubicBezTo>
                  <a:pt x="813796" y="52900"/>
                  <a:pt x="813203" y="56373"/>
                  <a:pt x="811347" y="59158"/>
                </a:cubicBezTo>
                <a:cubicBezTo>
                  <a:pt x="808856" y="62894"/>
                  <a:pt x="804697" y="65234"/>
                  <a:pt x="801822" y="68683"/>
                </a:cubicBezTo>
                <a:cubicBezTo>
                  <a:pt x="799379" y="71614"/>
                  <a:pt x="797589" y="75033"/>
                  <a:pt x="795472" y="78208"/>
                </a:cubicBezTo>
                <a:cubicBezTo>
                  <a:pt x="794414" y="82441"/>
                  <a:pt x="789503" y="87556"/>
                  <a:pt x="792297" y="90908"/>
                </a:cubicBezTo>
                <a:cubicBezTo>
                  <a:pt x="796582" y="96050"/>
                  <a:pt x="811347" y="97258"/>
                  <a:pt x="811347" y="97258"/>
                </a:cubicBezTo>
                <a:cubicBezTo>
                  <a:pt x="814522" y="94083"/>
                  <a:pt x="819991" y="92136"/>
                  <a:pt x="820872" y="87733"/>
                </a:cubicBezTo>
                <a:cubicBezTo>
                  <a:pt x="822340" y="80395"/>
                  <a:pt x="819847" y="72676"/>
                  <a:pt x="817697" y="65508"/>
                </a:cubicBezTo>
                <a:cubicBezTo>
                  <a:pt x="813230" y="50618"/>
                  <a:pt x="795735" y="53753"/>
                  <a:pt x="833572" y="59158"/>
                </a:cubicBezTo>
                <a:cubicBezTo>
                  <a:pt x="837805" y="61275"/>
                  <a:pt x="842163" y="63160"/>
                  <a:pt x="846272" y="65508"/>
                </a:cubicBezTo>
                <a:cubicBezTo>
                  <a:pt x="849585" y="67401"/>
                  <a:pt x="852177" y="70651"/>
                  <a:pt x="855797" y="71858"/>
                </a:cubicBezTo>
                <a:cubicBezTo>
                  <a:pt x="861904" y="73894"/>
                  <a:pt x="868497" y="73975"/>
                  <a:pt x="874847" y="75033"/>
                </a:cubicBezTo>
                <a:cubicBezTo>
                  <a:pt x="879080" y="77150"/>
                  <a:pt x="883115" y="79721"/>
                  <a:pt x="887547" y="81383"/>
                </a:cubicBezTo>
                <a:cubicBezTo>
                  <a:pt x="891633" y="82915"/>
                  <a:pt x="896051" y="83359"/>
                  <a:pt x="900247" y="84558"/>
                </a:cubicBezTo>
                <a:cubicBezTo>
                  <a:pt x="923027" y="91067"/>
                  <a:pt x="893372" y="84453"/>
                  <a:pt x="925647" y="90908"/>
                </a:cubicBezTo>
                <a:cubicBezTo>
                  <a:pt x="957309" y="122570"/>
                  <a:pt x="905127" y="65376"/>
                  <a:pt x="931997" y="125833"/>
                </a:cubicBezTo>
                <a:cubicBezTo>
                  <a:pt x="934189" y="130764"/>
                  <a:pt x="942580" y="127950"/>
                  <a:pt x="947872" y="129008"/>
                </a:cubicBezTo>
                <a:cubicBezTo>
                  <a:pt x="946177" y="132398"/>
                  <a:pt x="939019" y="148027"/>
                  <a:pt x="935172" y="151233"/>
                </a:cubicBezTo>
                <a:cubicBezTo>
                  <a:pt x="931536" y="154263"/>
                  <a:pt x="927038" y="156338"/>
                  <a:pt x="922472" y="157583"/>
                </a:cubicBezTo>
                <a:cubicBezTo>
                  <a:pt x="907557" y="161651"/>
                  <a:pt x="853065" y="163707"/>
                  <a:pt x="849447" y="163933"/>
                </a:cubicBezTo>
                <a:cubicBezTo>
                  <a:pt x="841038" y="175144"/>
                  <a:pt x="834444" y="177365"/>
                  <a:pt x="843097" y="192508"/>
                </a:cubicBezTo>
                <a:cubicBezTo>
                  <a:pt x="844990" y="195821"/>
                  <a:pt x="849447" y="196741"/>
                  <a:pt x="852622" y="198858"/>
                </a:cubicBezTo>
                <a:cubicBezTo>
                  <a:pt x="854739" y="202033"/>
                  <a:pt x="857079" y="205070"/>
                  <a:pt x="858972" y="208383"/>
                </a:cubicBezTo>
                <a:cubicBezTo>
                  <a:pt x="861320" y="212492"/>
                  <a:pt x="862292" y="217447"/>
                  <a:pt x="865322" y="221083"/>
                </a:cubicBezTo>
                <a:cubicBezTo>
                  <a:pt x="867765" y="224014"/>
                  <a:pt x="871672" y="225316"/>
                  <a:pt x="874847" y="227433"/>
                </a:cubicBezTo>
                <a:cubicBezTo>
                  <a:pt x="876964" y="224258"/>
                  <a:pt x="880101" y="221563"/>
                  <a:pt x="881197" y="217908"/>
                </a:cubicBezTo>
                <a:cubicBezTo>
                  <a:pt x="883347" y="210740"/>
                  <a:pt x="880738" y="202225"/>
                  <a:pt x="884372" y="195683"/>
                </a:cubicBezTo>
                <a:cubicBezTo>
                  <a:pt x="886671" y="191546"/>
                  <a:pt x="892722" y="191197"/>
                  <a:pt x="897072" y="189333"/>
                </a:cubicBezTo>
                <a:cubicBezTo>
                  <a:pt x="909164" y="184151"/>
                  <a:pt x="917369" y="184811"/>
                  <a:pt x="931997" y="182983"/>
                </a:cubicBezTo>
                <a:cubicBezTo>
                  <a:pt x="949989" y="184041"/>
                  <a:pt x="969175" y="179626"/>
                  <a:pt x="985972" y="186158"/>
                </a:cubicBezTo>
                <a:cubicBezTo>
                  <a:pt x="991972" y="188491"/>
                  <a:pt x="987453" y="198997"/>
                  <a:pt x="989147" y="205208"/>
                </a:cubicBezTo>
                <a:cubicBezTo>
                  <a:pt x="993657" y="221744"/>
                  <a:pt x="994230" y="219816"/>
                  <a:pt x="1005022" y="230608"/>
                </a:cubicBezTo>
                <a:cubicBezTo>
                  <a:pt x="1006080" y="233783"/>
                  <a:pt x="1006700" y="237140"/>
                  <a:pt x="1008197" y="240133"/>
                </a:cubicBezTo>
                <a:cubicBezTo>
                  <a:pt x="1009904" y="243546"/>
                  <a:pt x="1016931" y="246678"/>
                  <a:pt x="1014547" y="249658"/>
                </a:cubicBezTo>
                <a:cubicBezTo>
                  <a:pt x="1010366" y="254885"/>
                  <a:pt x="1001955" y="254247"/>
                  <a:pt x="995497" y="256008"/>
                </a:cubicBezTo>
                <a:cubicBezTo>
                  <a:pt x="990291" y="257428"/>
                  <a:pt x="984890" y="258012"/>
                  <a:pt x="979622" y="259183"/>
                </a:cubicBezTo>
                <a:cubicBezTo>
                  <a:pt x="975362" y="260130"/>
                  <a:pt x="971155" y="261300"/>
                  <a:pt x="966922" y="262358"/>
                </a:cubicBezTo>
                <a:cubicBezTo>
                  <a:pt x="963747" y="264475"/>
                  <a:pt x="960810" y="267001"/>
                  <a:pt x="957397" y="268708"/>
                </a:cubicBezTo>
                <a:cubicBezTo>
                  <a:pt x="954404" y="270205"/>
                  <a:pt x="950798" y="270258"/>
                  <a:pt x="947872" y="271883"/>
                </a:cubicBezTo>
                <a:cubicBezTo>
                  <a:pt x="941201" y="275589"/>
                  <a:pt x="935172" y="280350"/>
                  <a:pt x="928822" y="284583"/>
                </a:cubicBezTo>
                <a:cubicBezTo>
                  <a:pt x="925647" y="286700"/>
                  <a:pt x="922917" y="289726"/>
                  <a:pt x="919297" y="290933"/>
                </a:cubicBezTo>
                <a:lnTo>
                  <a:pt x="900247" y="297283"/>
                </a:lnTo>
                <a:cubicBezTo>
                  <a:pt x="897072" y="300458"/>
                  <a:pt x="894458" y="304317"/>
                  <a:pt x="890722" y="306808"/>
                </a:cubicBezTo>
                <a:cubicBezTo>
                  <a:pt x="887937" y="308664"/>
                  <a:pt x="883810" y="307892"/>
                  <a:pt x="881197" y="309983"/>
                </a:cubicBezTo>
                <a:cubicBezTo>
                  <a:pt x="872740" y="316749"/>
                  <a:pt x="876273" y="320750"/>
                  <a:pt x="871672" y="329033"/>
                </a:cubicBezTo>
                <a:cubicBezTo>
                  <a:pt x="867966" y="335704"/>
                  <a:pt x="861385" y="340843"/>
                  <a:pt x="858972" y="348083"/>
                </a:cubicBezTo>
                <a:cubicBezTo>
                  <a:pt x="856855" y="354433"/>
                  <a:pt x="856335" y="361564"/>
                  <a:pt x="852622" y="367133"/>
                </a:cubicBezTo>
                <a:cubicBezTo>
                  <a:pt x="844416" y="379443"/>
                  <a:pt x="847479" y="373038"/>
                  <a:pt x="843097" y="386183"/>
                </a:cubicBezTo>
                <a:cubicBezTo>
                  <a:pt x="844155" y="394650"/>
                  <a:pt x="839794" y="406030"/>
                  <a:pt x="846272" y="411583"/>
                </a:cubicBezTo>
                <a:cubicBezTo>
                  <a:pt x="851354" y="415939"/>
                  <a:pt x="865322" y="405233"/>
                  <a:pt x="865322" y="405233"/>
                </a:cubicBezTo>
                <a:cubicBezTo>
                  <a:pt x="867142" y="403413"/>
                  <a:pt x="879952" y="389358"/>
                  <a:pt x="884372" y="389358"/>
                </a:cubicBezTo>
                <a:cubicBezTo>
                  <a:pt x="889105" y="389358"/>
                  <a:pt x="892839" y="393591"/>
                  <a:pt x="897072" y="395708"/>
                </a:cubicBezTo>
                <a:cubicBezTo>
                  <a:pt x="896014" y="407350"/>
                  <a:pt x="897335" y="419460"/>
                  <a:pt x="893897" y="430633"/>
                </a:cubicBezTo>
                <a:cubicBezTo>
                  <a:pt x="892775" y="434280"/>
                  <a:pt x="886756" y="434003"/>
                  <a:pt x="884372" y="436983"/>
                </a:cubicBezTo>
                <a:cubicBezTo>
                  <a:pt x="882281" y="439596"/>
                  <a:pt x="882694" y="443515"/>
                  <a:pt x="881197" y="446508"/>
                </a:cubicBezTo>
                <a:cubicBezTo>
                  <a:pt x="879490" y="449921"/>
                  <a:pt x="876964" y="452858"/>
                  <a:pt x="874847" y="456033"/>
                </a:cubicBezTo>
                <a:cubicBezTo>
                  <a:pt x="873789" y="460266"/>
                  <a:pt x="873837" y="464944"/>
                  <a:pt x="871672" y="468733"/>
                </a:cubicBezTo>
                <a:cubicBezTo>
                  <a:pt x="867911" y="475315"/>
                  <a:pt x="858691" y="480562"/>
                  <a:pt x="852622" y="484608"/>
                </a:cubicBezTo>
                <a:cubicBezTo>
                  <a:pt x="841431" y="518181"/>
                  <a:pt x="845374" y="498337"/>
                  <a:pt x="849447" y="551283"/>
                </a:cubicBezTo>
                <a:cubicBezTo>
                  <a:pt x="850344" y="562938"/>
                  <a:pt x="850969" y="574636"/>
                  <a:pt x="852622" y="586208"/>
                </a:cubicBezTo>
                <a:cubicBezTo>
                  <a:pt x="853095" y="589521"/>
                  <a:pt x="854878" y="592515"/>
                  <a:pt x="855797" y="595733"/>
                </a:cubicBezTo>
                <a:cubicBezTo>
                  <a:pt x="856996" y="599929"/>
                  <a:pt x="857824" y="604223"/>
                  <a:pt x="858972" y="608433"/>
                </a:cubicBezTo>
                <a:cubicBezTo>
                  <a:pt x="860999" y="615866"/>
                  <a:pt x="863453" y="623183"/>
                  <a:pt x="865322" y="630658"/>
                </a:cubicBezTo>
                <a:cubicBezTo>
                  <a:pt x="866631" y="635893"/>
                  <a:pt x="866602" y="641480"/>
                  <a:pt x="868497" y="646533"/>
                </a:cubicBezTo>
                <a:cubicBezTo>
                  <a:pt x="869837" y="650106"/>
                  <a:pt x="872730" y="652883"/>
                  <a:pt x="874847" y="656058"/>
                </a:cubicBezTo>
                <a:cubicBezTo>
                  <a:pt x="883083" y="697238"/>
                  <a:pt x="879962" y="675203"/>
                  <a:pt x="874847" y="754483"/>
                </a:cubicBezTo>
                <a:cubicBezTo>
                  <a:pt x="874500" y="759868"/>
                  <a:pt x="874085" y="765531"/>
                  <a:pt x="871672" y="770358"/>
                </a:cubicBezTo>
                <a:cubicBezTo>
                  <a:pt x="869664" y="774374"/>
                  <a:pt x="865069" y="776474"/>
                  <a:pt x="862147" y="779883"/>
                </a:cubicBezTo>
                <a:cubicBezTo>
                  <a:pt x="858703" y="783901"/>
                  <a:pt x="855698" y="788277"/>
                  <a:pt x="852622" y="792583"/>
                </a:cubicBezTo>
                <a:cubicBezTo>
                  <a:pt x="837457" y="813814"/>
                  <a:pt x="853582" y="790663"/>
                  <a:pt x="843097" y="811633"/>
                </a:cubicBezTo>
                <a:cubicBezTo>
                  <a:pt x="830787" y="836252"/>
                  <a:pt x="841552" y="806742"/>
                  <a:pt x="833572" y="830683"/>
                </a:cubicBezTo>
                <a:cubicBezTo>
                  <a:pt x="832356" y="848927"/>
                  <a:pt x="831016" y="882843"/>
                  <a:pt x="827222" y="903708"/>
                </a:cubicBezTo>
                <a:cubicBezTo>
                  <a:pt x="826623" y="907001"/>
                  <a:pt x="825105" y="910058"/>
                  <a:pt x="824047" y="913233"/>
                </a:cubicBezTo>
                <a:cubicBezTo>
                  <a:pt x="822989" y="924875"/>
                  <a:pt x="823165" y="936695"/>
                  <a:pt x="820872" y="948158"/>
                </a:cubicBezTo>
                <a:cubicBezTo>
                  <a:pt x="819944" y="952799"/>
                  <a:pt x="814737" y="956130"/>
                  <a:pt x="814522" y="960858"/>
                </a:cubicBezTo>
                <a:cubicBezTo>
                  <a:pt x="813656" y="979918"/>
                  <a:pt x="816811" y="998949"/>
                  <a:pt x="817697" y="1018008"/>
                </a:cubicBezTo>
                <a:cubicBezTo>
                  <a:pt x="818927" y="1044459"/>
                  <a:pt x="819050" y="1070966"/>
                  <a:pt x="820872" y="1097383"/>
                </a:cubicBezTo>
                <a:cubicBezTo>
                  <a:pt x="821471" y="1106075"/>
                  <a:pt x="827596" y="1118488"/>
                  <a:pt x="830397" y="1125958"/>
                </a:cubicBezTo>
                <a:cubicBezTo>
                  <a:pt x="833813" y="1135068"/>
                  <a:pt x="834245" y="1138175"/>
                  <a:pt x="836747" y="1148183"/>
                </a:cubicBezTo>
                <a:cubicBezTo>
                  <a:pt x="833572" y="1150300"/>
                  <a:pt x="830709" y="1152983"/>
                  <a:pt x="827222" y="1154533"/>
                </a:cubicBezTo>
                <a:cubicBezTo>
                  <a:pt x="819591" y="1157924"/>
                  <a:pt x="788981" y="1166716"/>
                  <a:pt x="782772" y="1167233"/>
                </a:cubicBezTo>
                <a:lnTo>
                  <a:pt x="744672" y="1170408"/>
                </a:lnTo>
                <a:cubicBezTo>
                  <a:pt x="719272" y="1167233"/>
                  <a:pt x="693721" y="1165091"/>
                  <a:pt x="668472" y="1160883"/>
                </a:cubicBezTo>
                <a:cubicBezTo>
                  <a:pt x="662122" y="1159825"/>
                  <a:pt x="655695" y="1159156"/>
                  <a:pt x="649422" y="1157708"/>
                </a:cubicBezTo>
                <a:cubicBezTo>
                  <a:pt x="641915" y="1155976"/>
                  <a:pt x="634506" y="1153794"/>
                  <a:pt x="627197" y="1151358"/>
                </a:cubicBezTo>
                <a:cubicBezTo>
                  <a:pt x="626050" y="1150976"/>
                  <a:pt x="606256" y="1142576"/>
                  <a:pt x="601797" y="1141833"/>
                </a:cubicBezTo>
                <a:cubicBezTo>
                  <a:pt x="592344" y="1140257"/>
                  <a:pt x="582747" y="1139716"/>
                  <a:pt x="573222" y="1138658"/>
                </a:cubicBezTo>
                <a:cubicBezTo>
                  <a:pt x="549019" y="1132607"/>
                  <a:pt x="567751" y="1136639"/>
                  <a:pt x="528772" y="1132308"/>
                </a:cubicBezTo>
                <a:cubicBezTo>
                  <a:pt x="504931" y="1129659"/>
                  <a:pt x="505793" y="1129536"/>
                  <a:pt x="484322" y="1125958"/>
                </a:cubicBezTo>
                <a:lnTo>
                  <a:pt x="357322" y="1129133"/>
                </a:lnTo>
                <a:cubicBezTo>
                  <a:pt x="351931" y="1129373"/>
                  <a:pt x="346781" y="1131487"/>
                  <a:pt x="341447" y="1132308"/>
                </a:cubicBezTo>
                <a:cubicBezTo>
                  <a:pt x="333014" y="1133605"/>
                  <a:pt x="324514" y="1134425"/>
                  <a:pt x="316047" y="1135483"/>
                </a:cubicBezTo>
                <a:cubicBezTo>
                  <a:pt x="302289" y="1134425"/>
                  <a:pt x="287276" y="1138143"/>
                  <a:pt x="274772" y="1132308"/>
                </a:cubicBezTo>
                <a:cubicBezTo>
                  <a:pt x="268706" y="1129477"/>
                  <a:pt x="273155" y="1117991"/>
                  <a:pt x="268422" y="1113258"/>
                </a:cubicBezTo>
                <a:cubicBezTo>
                  <a:pt x="265247" y="1110083"/>
                  <a:pt x="262306" y="1106655"/>
                  <a:pt x="258897" y="1103733"/>
                </a:cubicBezTo>
                <a:cubicBezTo>
                  <a:pt x="254879" y="1100289"/>
                  <a:pt x="249939" y="1097950"/>
                  <a:pt x="246197" y="1094208"/>
                </a:cubicBezTo>
                <a:cubicBezTo>
                  <a:pt x="231836" y="1079847"/>
                  <a:pt x="248865" y="1087689"/>
                  <a:pt x="230322" y="1081508"/>
                </a:cubicBezTo>
                <a:cubicBezTo>
                  <a:pt x="224678" y="1073041"/>
                  <a:pt x="222909" y="1069040"/>
                  <a:pt x="214447" y="1062458"/>
                </a:cubicBezTo>
                <a:cubicBezTo>
                  <a:pt x="188116" y="1041979"/>
                  <a:pt x="204296" y="1056367"/>
                  <a:pt x="182697" y="1043408"/>
                </a:cubicBezTo>
                <a:cubicBezTo>
                  <a:pt x="176153" y="1039481"/>
                  <a:pt x="163647" y="1030708"/>
                  <a:pt x="163647" y="1030708"/>
                </a:cubicBezTo>
                <a:cubicBezTo>
                  <a:pt x="150877" y="1011553"/>
                  <a:pt x="146739" y="1014756"/>
                  <a:pt x="154122" y="992608"/>
                </a:cubicBezTo>
                <a:cubicBezTo>
                  <a:pt x="155329" y="988988"/>
                  <a:pt x="158355" y="986258"/>
                  <a:pt x="160472" y="983083"/>
                </a:cubicBezTo>
                <a:cubicBezTo>
                  <a:pt x="159414" y="979908"/>
                  <a:pt x="159388" y="976171"/>
                  <a:pt x="157297" y="973558"/>
                </a:cubicBezTo>
                <a:cubicBezTo>
                  <a:pt x="146862" y="960514"/>
                  <a:pt x="129438" y="969041"/>
                  <a:pt x="116022" y="970383"/>
                </a:cubicBezTo>
                <a:cubicBezTo>
                  <a:pt x="113905" y="973558"/>
                  <a:pt x="111012" y="976335"/>
                  <a:pt x="109672" y="979908"/>
                </a:cubicBezTo>
                <a:cubicBezTo>
                  <a:pt x="107777" y="984961"/>
                  <a:pt x="107210" y="990434"/>
                  <a:pt x="106497" y="995783"/>
                </a:cubicBezTo>
                <a:cubicBezTo>
                  <a:pt x="105091" y="1006326"/>
                  <a:pt x="106957" y="1017537"/>
                  <a:pt x="103322" y="1027533"/>
                </a:cubicBezTo>
                <a:cubicBezTo>
                  <a:pt x="102178" y="1030678"/>
                  <a:pt x="96790" y="1029211"/>
                  <a:pt x="93797" y="1030708"/>
                </a:cubicBezTo>
                <a:cubicBezTo>
                  <a:pt x="90384" y="1032415"/>
                  <a:pt x="87447" y="1034941"/>
                  <a:pt x="84272" y="1037058"/>
                </a:cubicBezTo>
                <a:cubicBezTo>
                  <a:pt x="73689" y="1036000"/>
                  <a:pt x="62612" y="1037246"/>
                  <a:pt x="52522" y="1033883"/>
                </a:cubicBezTo>
                <a:cubicBezTo>
                  <a:pt x="48902" y="1032676"/>
                  <a:pt x="48390" y="1027463"/>
                  <a:pt x="46172" y="1024358"/>
                </a:cubicBezTo>
                <a:cubicBezTo>
                  <a:pt x="43096" y="1020052"/>
                  <a:pt x="39723" y="1015964"/>
                  <a:pt x="36647" y="1011658"/>
                </a:cubicBezTo>
                <a:cubicBezTo>
                  <a:pt x="15504" y="982058"/>
                  <a:pt x="42849" y="1020917"/>
                  <a:pt x="27122" y="992608"/>
                </a:cubicBezTo>
                <a:cubicBezTo>
                  <a:pt x="17628" y="975518"/>
                  <a:pt x="16467" y="975603"/>
                  <a:pt x="4897" y="964033"/>
                </a:cubicBezTo>
                <a:cubicBezTo>
                  <a:pt x="3839" y="960858"/>
                  <a:pt x="0" y="957378"/>
                  <a:pt x="1722" y="954508"/>
                </a:cubicBezTo>
                <a:cubicBezTo>
                  <a:pt x="4157" y="950449"/>
                  <a:pt x="10313" y="950506"/>
                  <a:pt x="14422" y="948158"/>
                </a:cubicBezTo>
                <a:cubicBezTo>
                  <a:pt x="32031" y="938096"/>
                  <a:pt x="15123" y="943573"/>
                  <a:pt x="39822" y="938633"/>
                </a:cubicBezTo>
                <a:cubicBezTo>
                  <a:pt x="49347" y="932283"/>
                  <a:pt x="50405" y="933341"/>
                  <a:pt x="55697" y="922758"/>
                </a:cubicBezTo>
                <a:cubicBezTo>
                  <a:pt x="57194" y="919765"/>
                  <a:pt x="41939" y="906354"/>
                  <a:pt x="55697" y="90053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9" name="Полилиния 328"/>
          <p:cNvSpPr/>
          <p:nvPr/>
        </p:nvSpPr>
        <p:spPr>
          <a:xfrm>
            <a:off x="3442212" y="4452117"/>
            <a:ext cx="892283" cy="1186053"/>
          </a:xfrm>
          <a:custGeom>
            <a:avLst/>
            <a:gdLst>
              <a:gd name="connsiteX0" fmla="*/ 238125 w 866775"/>
              <a:gd name="connsiteY0" fmla="*/ 1029482 h 1186645"/>
              <a:gd name="connsiteX1" fmla="*/ 261937 w 866775"/>
              <a:gd name="connsiteY1" fmla="*/ 1024720 h 1186645"/>
              <a:gd name="connsiteX2" fmla="*/ 280987 w 866775"/>
              <a:gd name="connsiteY2" fmla="*/ 996145 h 1186645"/>
              <a:gd name="connsiteX3" fmla="*/ 285750 w 866775"/>
              <a:gd name="connsiteY3" fmla="*/ 972332 h 1186645"/>
              <a:gd name="connsiteX4" fmla="*/ 300037 w 866775"/>
              <a:gd name="connsiteY4" fmla="*/ 967570 h 1186645"/>
              <a:gd name="connsiteX5" fmla="*/ 338137 w 866775"/>
              <a:gd name="connsiteY5" fmla="*/ 953282 h 1186645"/>
              <a:gd name="connsiteX6" fmla="*/ 333375 w 866775"/>
              <a:gd name="connsiteY6" fmla="*/ 934232 h 1186645"/>
              <a:gd name="connsiteX7" fmla="*/ 328612 w 866775"/>
              <a:gd name="connsiteY7" fmla="*/ 910420 h 1186645"/>
              <a:gd name="connsiteX8" fmla="*/ 319087 w 866775"/>
              <a:gd name="connsiteY8" fmla="*/ 881845 h 1186645"/>
              <a:gd name="connsiteX9" fmla="*/ 309562 w 866775"/>
              <a:gd name="connsiteY9" fmla="*/ 867557 h 1186645"/>
              <a:gd name="connsiteX10" fmla="*/ 276225 w 866775"/>
              <a:gd name="connsiteY10" fmla="*/ 877082 h 1186645"/>
              <a:gd name="connsiteX11" fmla="*/ 271462 w 866775"/>
              <a:gd name="connsiteY11" fmla="*/ 891370 h 1186645"/>
              <a:gd name="connsiteX12" fmla="*/ 252412 w 866775"/>
              <a:gd name="connsiteY12" fmla="*/ 843745 h 1186645"/>
              <a:gd name="connsiteX13" fmla="*/ 180975 w 866775"/>
              <a:gd name="connsiteY13" fmla="*/ 829457 h 1186645"/>
              <a:gd name="connsiteX14" fmla="*/ 166687 w 866775"/>
              <a:gd name="connsiteY14" fmla="*/ 824695 h 1186645"/>
              <a:gd name="connsiteX15" fmla="*/ 119062 w 866775"/>
              <a:gd name="connsiteY15" fmla="*/ 819932 h 1186645"/>
              <a:gd name="connsiteX16" fmla="*/ 104775 w 866775"/>
              <a:gd name="connsiteY16" fmla="*/ 810407 h 1186645"/>
              <a:gd name="connsiteX17" fmla="*/ 128587 w 866775"/>
              <a:gd name="connsiteY17" fmla="*/ 791357 h 1186645"/>
              <a:gd name="connsiteX18" fmla="*/ 133350 w 866775"/>
              <a:gd name="connsiteY18" fmla="*/ 772307 h 1186645"/>
              <a:gd name="connsiteX19" fmla="*/ 128587 w 866775"/>
              <a:gd name="connsiteY19" fmla="*/ 743732 h 1186645"/>
              <a:gd name="connsiteX20" fmla="*/ 119062 w 866775"/>
              <a:gd name="connsiteY20" fmla="*/ 729445 h 1186645"/>
              <a:gd name="connsiteX21" fmla="*/ 109537 w 866775"/>
              <a:gd name="connsiteY21" fmla="*/ 681820 h 1186645"/>
              <a:gd name="connsiteX22" fmla="*/ 104775 w 866775"/>
              <a:gd name="connsiteY22" fmla="*/ 662770 h 1186645"/>
              <a:gd name="connsiteX23" fmla="*/ 95250 w 866775"/>
              <a:gd name="connsiteY23" fmla="*/ 648482 h 1186645"/>
              <a:gd name="connsiteX24" fmla="*/ 80962 w 866775"/>
              <a:gd name="connsiteY24" fmla="*/ 638957 h 1186645"/>
              <a:gd name="connsiteX25" fmla="*/ 71437 w 866775"/>
              <a:gd name="connsiteY25" fmla="*/ 624670 h 1186645"/>
              <a:gd name="connsiteX26" fmla="*/ 66675 w 866775"/>
              <a:gd name="connsiteY26" fmla="*/ 586570 h 1186645"/>
              <a:gd name="connsiteX27" fmla="*/ 47625 w 866775"/>
              <a:gd name="connsiteY27" fmla="*/ 581807 h 1186645"/>
              <a:gd name="connsiteX28" fmla="*/ 28575 w 866775"/>
              <a:gd name="connsiteY28" fmla="*/ 500845 h 1186645"/>
              <a:gd name="connsiteX29" fmla="*/ 52387 w 866775"/>
              <a:gd name="connsiteY29" fmla="*/ 424645 h 1186645"/>
              <a:gd name="connsiteX30" fmla="*/ 66675 w 866775"/>
              <a:gd name="connsiteY30" fmla="*/ 419882 h 1186645"/>
              <a:gd name="connsiteX31" fmla="*/ 76200 w 866775"/>
              <a:gd name="connsiteY31" fmla="*/ 405595 h 1186645"/>
              <a:gd name="connsiteX32" fmla="*/ 76200 w 866775"/>
              <a:gd name="connsiteY32" fmla="*/ 353207 h 1186645"/>
              <a:gd name="connsiteX33" fmla="*/ 66675 w 866775"/>
              <a:gd name="connsiteY33" fmla="*/ 338920 h 1186645"/>
              <a:gd name="connsiteX34" fmla="*/ 38100 w 866775"/>
              <a:gd name="connsiteY34" fmla="*/ 329395 h 1186645"/>
              <a:gd name="connsiteX35" fmla="*/ 4762 w 866775"/>
              <a:gd name="connsiteY35" fmla="*/ 305582 h 1186645"/>
              <a:gd name="connsiteX36" fmla="*/ 0 w 866775"/>
              <a:gd name="connsiteY36" fmla="*/ 291295 h 1186645"/>
              <a:gd name="connsiteX37" fmla="*/ 9525 w 866775"/>
              <a:gd name="connsiteY37" fmla="*/ 277007 h 1186645"/>
              <a:gd name="connsiteX38" fmla="*/ 23812 w 866775"/>
              <a:gd name="connsiteY38" fmla="*/ 272245 h 1186645"/>
              <a:gd name="connsiteX39" fmla="*/ 38100 w 866775"/>
              <a:gd name="connsiteY39" fmla="*/ 262720 h 1186645"/>
              <a:gd name="connsiteX40" fmla="*/ 61912 w 866775"/>
              <a:gd name="connsiteY40" fmla="*/ 257957 h 1186645"/>
              <a:gd name="connsiteX41" fmla="*/ 80962 w 866775"/>
              <a:gd name="connsiteY41" fmla="*/ 253195 h 1186645"/>
              <a:gd name="connsiteX42" fmla="*/ 109537 w 866775"/>
              <a:gd name="connsiteY42" fmla="*/ 243670 h 1186645"/>
              <a:gd name="connsiteX43" fmla="*/ 152400 w 866775"/>
              <a:gd name="connsiteY43" fmla="*/ 215095 h 1186645"/>
              <a:gd name="connsiteX44" fmla="*/ 166687 w 866775"/>
              <a:gd name="connsiteY44" fmla="*/ 205570 h 1186645"/>
              <a:gd name="connsiteX45" fmla="*/ 180975 w 866775"/>
              <a:gd name="connsiteY45" fmla="*/ 196045 h 1186645"/>
              <a:gd name="connsiteX46" fmla="*/ 185737 w 866775"/>
              <a:gd name="connsiteY46" fmla="*/ 181757 h 1186645"/>
              <a:gd name="connsiteX47" fmla="*/ 204787 w 866775"/>
              <a:gd name="connsiteY47" fmla="*/ 172232 h 1186645"/>
              <a:gd name="connsiteX48" fmla="*/ 233362 w 866775"/>
              <a:gd name="connsiteY48" fmla="*/ 148420 h 1186645"/>
              <a:gd name="connsiteX49" fmla="*/ 252412 w 866775"/>
              <a:gd name="connsiteY49" fmla="*/ 119845 h 1186645"/>
              <a:gd name="connsiteX50" fmla="*/ 261937 w 866775"/>
              <a:gd name="connsiteY50" fmla="*/ 105557 h 1186645"/>
              <a:gd name="connsiteX51" fmla="*/ 257175 w 866775"/>
              <a:gd name="connsiteY51" fmla="*/ 81745 h 1186645"/>
              <a:gd name="connsiteX52" fmla="*/ 242887 w 866775"/>
              <a:gd name="connsiteY52" fmla="*/ 72220 h 1186645"/>
              <a:gd name="connsiteX53" fmla="*/ 280987 w 866775"/>
              <a:gd name="connsiteY53" fmla="*/ 53170 h 1186645"/>
              <a:gd name="connsiteX54" fmla="*/ 309562 w 866775"/>
              <a:gd name="connsiteY54" fmla="*/ 29357 h 1186645"/>
              <a:gd name="connsiteX55" fmla="*/ 328612 w 866775"/>
              <a:gd name="connsiteY55" fmla="*/ 34120 h 1186645"/>
              <a:gd name="connsiteX56" fmla="*/ 361950 w 866775"/>
              <a:gd name="connsiteY56" fmla="*/ 29357 h 1186645"/>
              <a:gd name="connsiteX57" fmla="*/ 366712 w 866775"/>
              <a:gd name="connsiteY57" fmla="*/ 5545 h 1186645"/>
              <a:gd name="connsiteX58" fmla="*/ 419100 w 866775"/>
              <a:gd name="connsiteY58" fmla="*/ 10307 h 1186645"/>
              <a:gd name="connsiteX59" fmla="*/ 423862 w 866775"/>
              <a:gd name="connsiteY59" fmla="*/ 57932 h 1186645"/>
              <a:gd name="connsiteX60" fmla="*/ 438150 w 866775"/>
              <a:gd name="connsiteY60" fmla="*/ 62695 h 1186645"/>
              <a:gd name="connsiteX61" fmla="*/ 466725 w 866775"/>
              <a:gd name="connsiteY61" fmla="*/ 67457 h 1186645"/>
              <a:gd name="connsiteX62" fmla="*/ 481012 w 866775"/>
              <a:gd name="connsiteY62" fmla="*/ 72220 h 1186645"/>
              <a:gd name="connsiteX63" fmla="*/ 528637 w 866775"/>
              <a:gd name="connsiteY63" fmla="*/ 76982 h 1186645"/>
              <a:gd name="connsiteX64" fmla="*/ 538162 w 866775"/>
              <a:gd name="connsiteY64" fmla="*/ 91270 h 1186645"/>
              <a:gd name="connsiteX65" fmla="*/ 552450 w 866775"/>
              <a:gd name="connsiteY65" fmla="*/ 100795 h 1186645"/>
              <a:gd name="connsiteX66" fmla="*/ 638175 w 866775"/>
              <a:gd name="connsiteY66" fmla="*/ 86507 h 1186645"/>
              <a:gd name="connsiteX67" fmla="*/ 642937 w 866775"/>
              <a:gd name="connsiteY67" fmla="*/ 72220 h 1186645"/>
              <a:gd name="connsiteX68" fmla="*/ 638175 w 866775"/>
              <a:gd name="connsiteY68" fmla="*/ 57932 h 1186645"/>
              <a:gd name="connsiteX69" fmla="*/ 666750 w 866775"/>
              <a:gd name="connsiteY69" fmla="*/ 43645 h 1186645"/>
              <a:gd name="connsiteX70" fmla="*/ 671512 w 866775"/>
              <a:gd name="connsiteY70" fmla="*/ 86507 h 1186645"/>
              <a:gd name="connsiteX71" fmla="*/ 695325 w 866775"/>
              <a:gd name="connsiteY71" fmla="*/ 105557 h 1186645"/>
              <a:gd name="connsiteX72" fmla="*/ 714375 w 866775"/>
              <a:gd name="connsiteY72" fmla="*/ 143657 h 1186645"/>
              <a:gd name="connsiteX73" fmla="*/ 700087 w 866775"/>
              <a:gd name="connsiteY73" fmla="*/ 148420 h 1186645"/>
              <a:gd name="connsiteX74" fmla="*/ 695325 w 866775"/>
              <a:gd name="connsiteY74" fmla="*/ 186520 h 1186645"/>
              <a:gd name="connsiteX75" fmla="*/ 723900 w 866775"/>
              <a:gd name="connsiteY75" fmla="*/ 191282 h 1186645"/>
              <a:gd name="connsiteX76" fmla="*/ 728662 w 866775"/>
              <a:gd name="connsiteY76" fmla="*/ 205570 h 1186645"/>
              <a:gd name="connsiteX77" fmla="*/ 709612 w 866775"/>
              <a:gd name="connsiteY77" fmla="*/ 257957 h 1186645"/>
              <a:gd name="connsiteX78" fmla="*/ 714375 w 866775"/>
              <a:gd name="connsiteY78" fmla="*/ 286532 h 1186645"/>
              <a:gd name="connsiteX79" fmla="*/ 757237 w 866775"/>
              <a:gd name="connsiteY79" fmla="*/ 291295 h 1186645"/>
              <a:gd name="connsiteX80" fmla="*/ 762000 w 866775"/>
              <a:gd name="connsiteY80" fmla="*/ 305582 h 1186645"/>
              <a:gd name="connsiteX81" fmla="*/ 776287 w 866775"/>
              <a:gd name="connsiteY81" fmla="*/ 319870 h 1186645"/>
              <a:gd name="connsiteX82" fmla="*/ 790575 w 866775"/>
              <a:gd name="connsiteY82" fmla="*/ 348445 h 1186645"/>
              <a:gd name="connsiteX83" fmla="*/ 828675 w 866775"/>
              <a:gd name="connsiteY83" fmla="*/ 381782 h 1186645"/>
              <a:gd name="connsiteX84" fmla="*/ 842962 w 866775"/>
              <a:gd name="connsiteY84" fmla="*/ 386545 h 1186645"/>
              <a:gd name="connsiteX85" fmla="*/ 852487 w 866775"/>
              <a:gd name="connsiteY85" fmla="*/ 400832 h 1186645"/>
              <a:gd name="connsiteX86" fmla="*/ 862012 w 866775"/>
              <a:gd name="connsiteY86" fmla="*/ 429407 h 1186645"/>
              <a:gd name="connsiteX87" fmla="*/ 847725 w 866775"/>
              <a:gd name="connsiteY87" fmla="*/ 472270 h 1186645"/>
              <a:gd name="connsiteX88" fmla="*/ 852487 w 866775"/>
              <a:gd name="connsiteY88" fmla="*/ 491320 h 1186645"/>
              <a:gd name="connsiteX89" fmla="*/ 866775 w 866775"/>
              <a:gd name="connsiteY89" fmla="*/ 496082 h 1186645"/>
              <a:gd name="connsiteX90" fmla="*/ 862012 w 866775"/>
              <a:gd name="connsiteY90" fmla="*/ 648482 h 1186645"/>
              <a:gd name="connsiteX91" fmla="*/ 852487 w 866775"/>
              <a:gd name="connsiteY91" fmla="*/ 662770 h 1186645"/>
              <a:gd name="connsiteX92" fmla="*/ 847725 w 866775"/>
              <a:gd name="connsiteY92" fmla="*/ 724682 h 1186645"/>
              <a:gd name="connsiteX93" fmla="*/ 833437 w 866775"/>
              <a:gd name="connsiteY93" fmla="*/ 734207 h 1186645"/>
              <a:gd name="connsiteX94" fmla="*/ 804862 w 866775"/>
              <a:gd name="connsiteY94" fmla="*/ 753257 h 1186645"/>
              <a:gd name="connsiteX95" fmla="*/ 795337 w 866775"/>
              <a:gd name="connsiteY95" fmla="*/ 767545 h 1186645"/>
              <a:gd name="connsiteX96" fmla="*/ 781050 w 866775"/>
              <a:gd name="connsiteY96" fmla="*/ 777070 h 1186645"/>
              <a:gd name="connsiteX97" fmla="*/ 752475 w 866775"/>
              <a:gd name="connsiteY97" fmla="*/ 824695 h 1186645"/>
              <a:gd name="connsiteX98" fmla="*/ 747712 w 866775"/>
              <a:gd name="connsiteY98" fmla="*/ 843745 h 1186645"/>
              <a:gd name="connsiteX99" fmla="*/ 752475 w 866775"/>
              <a:gd name="connsiteY99" fmla="*/ 872320 h 1186645"/>
              <a:gd name="connsiteX100" fmla="*/ 771525 w 866775"/>
              <a:gd name="connsiteY100" fmla="*/ 881845 h 1186645"/>
              <a:gd name="connsiteX101" fmla="*/ 800100 w 866775"/>
              <a:gd name="connsiteY101" fmla="*/ 891370 h 1186645"/>
              <a:gd name="connsiteX102" fmla="*/ 795337 w 866775"/>
              <a:gd name="connsiteY102" fmla="*/ 924707 h 1186645"/>
              <a:gd name="connsiteX103" fmla="*/ 800100 w 866775"/>
              <a:gd name="connsiteY103" fmla="*/ 938995 h 1186645"/>
              <a:gd name="connsiteX104" fmla="*/ 814387 w 866775"/>
              <a:gd name="connsiteY104" fmla="*/ 972332 h 1186645"/>
              <a:gd name="connsiteX105" fmla="*/ 823912 w 866775"/>
              <a:gd name="connsiteY105" fmla="*/ 1053295 h 1186645"/>
              <a:gd name="connsiteX106" fmla="*/ 828675 w 866775"/>
              <a:gd name="connsiteY106" fmla="*/ 1081870 h 1186645"/>
              <a:gd name="connsiteX107" fmla="*/ 838200 w 866775"/>
              <a:gd name="connsiteY107" fmla="*/ 1110445 h 1186645"/>
              <a:gd name="connsiteX108" fmla="*/ 823912 w 866775"/>
              <a:gd name="connsiteY108" fmla="*/ 1148545 h 1186645"/>
              <a:gd name="connsiteX109" fmla="*/ 814387 w 866775"/>
              <a:gd name="connsiteY109" fmla="*/ 1186645 h 1186645"/>
              <a:gd name="connsiteX110" fmla="*/ 738187 w 866775"/>
              <a:gd name="connsiteY110" fmla="*/ 1181882 h 1186645"/>
              <a:gd name="connsiteX111" fmla="*/ 709612 w 866775"/>
              <a:gd name="connsiteY111" fmla="*/ 1172357 h 1186645"/>
              <a:gd name="connsiteX112" fmla="*/ 661987 w 866775"/>
              <a:gd name="connsiteY112" fmla="*/ 1162832 h 1186645"/>
              <a:gd name="connsiteX113" fmla="*/ 638175 w 866775"/>
              <a:gd name="connsiteY113" fmla="*/ 1158070 h 1186645"/>
              <a:gd name="connsiteX114" fmla="*/ 561975 w 866775"/>
              <a:gd name="connsiteY114" fmla="*/ 1148545 h 1186645"/>
              <a:gd name="connsiteX115" fmla="*/ 519112 w 866775"/>
              <a:gd name="connsiteY115" fmla="*/ 1143782 h 1186645"/>
              <a:gd name="connsiteX116" fmla="*/ 461962 w 866775"/>
              <a:gd name="connsiteY116" fmla="*/ 1148545 h 1186645"/>
              <a:gd name="connsiteX117" fmla="*/ 457200 w 866775"/>
              <a:gd name="connsiteY117" fmla="*/ 1105682 h 1186645"/>
              <a:gd name="connsiteX118" fmla="*/ 428625 w 866775"/>
              <a:gd name="connsiteY118" fmla="*/ 1096157 h 1186645"/>
              <a:gd name="connsiteX119" fmla="*/ 414337 w 866775"/>
              <a:gd name="connsiteY119" fmla="*/ 1091395 h 1186645"/>
              <a:gd name="connsiteX120" fmla="*/ 400050 w 866775"/>
              <a:gd name="connsiteY120" fmla="*/ 1086632 h 1186645"/>
              <a:gd name="connsiteX121" fmla="*/ 381000 w 866775"/>
              <a:gd name="connsiteY121" fmla="*/ 1081870 h 1186645"/>
              <a:gd name="connsiteX122" fmla="*/ 366712 w 866775"/>
              <a:gd name="connsiteY122" fmla="*/ 1072345 h 1186645"/>
              <a:gd name="connsiteX123" fmla="*/ 319087 w 866775"/>
              <a:gd name="connsiteY123" fmla="*/ 1067582 h 1186645"/>
              <a:gd name="connsiteX124" fmla="*/ 314325 w 866775"/>
              <a:gd name="connsiteY124" fmla="*/ 1048532 h 1186645"/>
              <a:gd name="connsiteX125" fmla="*/ 285750 w 866775"/>
              <a:gd name="connsiteY125" fmla="*/ 1039007 h 1186645"/>
              <a:gd name="connsiteX126" fmla="*/ 238125 w 866775"/>
              <a:gd name="connsiteY126" fmla="*/ 1029482 h 118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66775" h="1186645">
                <a:moveTo>
                  <a:pt x="238125" y="1029482"/>
                </a:moveTo>
                <a:cubicBezTo>
                  <a:pt x="234156" y="1027101"/>
                  <a:pt x="254697" y="1028340"/>
                  <a:pt x="261937" y="1024720"/>
                </a:cubicBezTo>
                <a:cubicBezTo>
                  <a:pt x="274585" y="1018396"/>
                  <a:pt x="277963" y="1008241"/>
                  <a:pt x="280987" y="996145"/>
                </a:cubicBezTo>
                <a:cubicBezTo>
                  <a:pt x="282950" y="988292"/>
                  <a:pt x="281260" y="979067"/>
                  <a:pt x="285750" y="972332"/>
                </a:cubicBezTo>
                <a:cubicBezTo>
                  <a:pt x="288535" y="968155"/>
                  <a:pt x="295337" y="969333"/>
                  <a:pt x="300037" y="967570"/>
                </a:cubicBezTo>
                <a:cubicBezTo>
                  <a:pt x="345623" y="950476"/>
                  <a:pt x="305692" y="964099"/>
                  <a:pt x="338137" y="953282"/>
                </a:cubicBezTo>
                <a:cubicBezTo>
                  <a:pt x="336550" y="946932"/>
                  <a:pt x="334795" y="940622"/>
                  <a:pt x="333375" y="934232"/>
                </a:cubicBezTo>
                <a:cubicBezTo>
                  <a:pt x="331619" y="926330"/>
                  <a:pt x="330742" y="918229"/>
                  <a:pt x="328612" y="910420"/>
                </a:cubicBezTo>
                <a:cubicBezTo>
                  <a:pt x="325970" y="900734"/>
                  <a:pt x="324656" y="890199"/>
                  <a:pt x="319087" y="881845"/>
                </a:cubicBezTo>
                <a:lnTo>
                  <a:pt x="309562" y="867557"/>
                </a:lnTo>
                <a:cubicBezTo>
                  <a:pt x="309400" y="867598"/>
                  <a:pt x="278501" y="874806"/>
                  <a:pt x="276225" y="877082"/>
                </a:cubicBezTo>
                <a:cubicBezTo>
                  <a:pt x="272675" y="880632"/>
                  <a:pt x="273050" y="886607"/>
                  <a:pt x="271462" y="891370"/>
                </a:cubicBezTo>
                <a:cubicBezTo>
                  <a:pt x="270703" y="889094"/>
                  <a:pt x="258641" y="848417"/>
                  <a:pt x="252412" y="843745"/>
                </a:cubicBezTo>
                <a:cubicBezTo>
                  <a:pt x="237730" y="832733"/>
                  <a:pt x="194399" y="830949"/>
                  <a:pt x="180975" y="829457"/>
                </a:cubicBezTo>
                <a:cubicBezTo>
                  <a:pt x="176212" y="827870"/>
                  <a:pt x="171649" y="825458"/>
                  <a:pt x="166687" y="824695"/>
                </a:cubicBezTo>
                <a:cubicBezTo>
                  <a:pt x="150918" y="822269"/>
                  <a:pt x="134608" y="823520"/>
                  <a:pt x="119062" y="819932"/>
                </a:cubicBezTo>
                <a:cubicBezTo>
                  <a:pt x="113485" y="818645"/>
                  <a:pt x="109537" y="813582"/>
                  <a:pt x="104775" y="810407"/>
                </a:cubicBezTo>
                <a:cubicBezTo>
                  <a:pt x="118485" y="769274"/>
                  <a:pt x="95698" y="824246"/>
                  <a:pt x="128587" y="791357"/>
                </a:cubicBezTo>
                <a:cubicBezTo>
                  <a:pt x="133215" y="786729"/>
                  <a:pt x="131762" y="778657"/>
                  <a:pt x="133350" y="772307"/>
                </a:cubicBezTo>
                <a:cubicBezTo>
                  <a:pt x="131762" y="762782"/>
                  <a:pt x="131641" y="752893"/>
                  <a:pt x="128587" y="743732"/>
                </a:cubicBezTo>
                <a:cubicBezTo>
                  <a:pt x="126777" y="738302"/>
                  <a:pt x="120745" y="734916"/>
                  <a:pt x="119062" y="729445"/>
                </a:cubicBezTo>
                <a:cubicBezTo>
                  <a:pt x="114301" y="713972"/>
                  <a:pt x="113463" y="697526"/>
                  <a:pt x="109537" y="681820"/>
                </a:cubicBezTo>
                <a:cubicBezTo>
                  <a:pt x="107950" y="675470"/>
                  <a:pt x="107353" y="668786"/>
                  <a:pt x="104775" y="662770"/>
                </a:cubicBezTo>
                <a:cubicBezTo>
                  <a:pt x="102520" y="657509"/>
                  <a:pt x="99297" y="652529"/>
                  <a:pt x="95250" y="648482"/>
                </a:cubicBezTo>
                <a:cubicBezTo>
                  <a:pt x="91203" y="644435"/>
                  <a:pt x="85725" y="642132"/>
                  <a:pt x="80962" y="638957"/>
                </a:cubicBezTo>
                <a:cubicBezTo>
                  <a:pt x="77787" y="634195"/>
                  <a:pt x="72943" y="630192"/>
                  <a:pt x="71437" y="624670"/>
                </a:cubicBezTo>
                <a:cubicBezTo>
                  <a:pt x="68069" y="612322"/>
                  <a:pt x="72890" y="597758"/>
                  <a:pt x="66675" y="586570"/>
                </a:cubicBezTo>
                <a:cubicBezTo>
                  <a:pt x="63496" y="580848"/>
                  <a:pt x="53975" y="583395"/>
                  <a:pt x="47625" y="581807"/>
                </a:cubicBezTo>
                <a:cubicBezTo>
                  <a:pt x="14713" y="559867"/>
                  <a:pt x="28575" y="574565"/>
                  <a:pt x="28575" y="500845"/>
                </a:cubicBezTo>
                <a:cubicBezTo>
                  <a:pt x="28575" y="450667"/>
                  <a:pt x="18837" y="443816"/>
                  <a:pt x="52387" y="424645"/>
                </a:cubicBezTo>
                <a:cubicBezTo>
                  <a:pt x="56746" y="422154"/>
                  <a:pt x="61912" y="421470"/>
                  <a:pt x="66675" y="419882"/>
                </a:cubicBezTo>
                <a:cubicBezTo>
                  <a:pt x="69850" y="415120"/>
                  <a:pt x="73640" y="410714"/>
                  <a:pt x="76200" y="405595"/>
                </a:cubicBezTo>
                <a:cubicBezTo>
                  <a:pt x="84948" y="388097"/>
                  <a:pt x="81738" y="373515"/>
                  <a:pt x="76200" y="353207"/>
                </a:cubicBezTo>
                <a:cubicBezTo>
                  <a:pt x="74694" y="347685"/>
                  <a:pt x="71529" y="341953"/>
                  <a:pt x="66675" y="338920"/>
                </a:cubicBezTo>
                <a:cubicBezTo>
                  <a:pt x="58161" y="333599"/>
                  <a:pt x="38100" y="329395"/>
                  <a:pt x="38100" y="329395"/>
                </a:cubicBezTo>
                <a:cubicBezTo>
                  <a:pt x="31583" y="325051"/>
                  <a:pt x="8456" y="310015"/>
                  <a:pt x="4762" y="305582"/>
                </a:cubicBezTo>
                <a:cubicBezTo>
                  <a:pt x="1548" y="301726"/>
                  <a:pt x="1587" y="296057"/>
                  <a:pt x="0" y="291295"/>
                </a:cubicBezTo>
                <a:cubicBezTo>
                  <a:pt x="3175" y="286532"/>
                  <a:pt x="5055" y="280583"/>
                  <a:pt x="9525" y="277007"/>
                </a:cubicBezTo>
                <a:cubicBezTo>
                  <a:pt x="13445" y="273871"/>
                  <a:pt x="19322" y="274490"/>
                  <a:pt x="23812" y="272245"/>
                </a:cubicBezTo>
                <a:cubicBezTo>
                  <a:pt x="28932" y="269685"/>
                  <a:pt x="32741" y="264730"/>
                  <a:pt x="38100" y="262720"/>
                </a:cubicBezTo>
                <a:cubicBezTo>
                  <a:pt x="45679" y="259878"/>
                  <a:pt x="54010" y="259713"/>
                  <a:pt x="61912" y="257957"/>
                </a:cubicBezTo>
                <a:cubicBezTo>
                  <a:pt x="68302" y="256537"/>
                  <a:pt x="74693" y="255076"/>
                  <a:pt x="80962" y="253195"/>
                </a:cubicBezTo>
                <a:cubicBezTo>
                  <a:pt x="90579" y="250310"/>
                  <a:pt x="109537" y="243670"/>
                  <a:pt x="109537" y="243670"/>
                </a:cubicBezTo>
                <a:lnTo>
                  <a:pt x="152400" y="215095"/>
                </a:lnTo>
                <a:lnTo>
                  <a:pt x="166687" y="205570"/>
                </a:lnTo>
                <a:lnTo>
                  <a:pt x="180975" y="196045"/>
                </a:lnTo>
                <a:cubicBezTo>
                  <a:pt x="182562" y="191282"/>
                  <a:pt x="182187" y="185307"/>
                  <a:pt x="185737" y="181757"/>
                </a:cubicBezTo>
                <a:cubicBezTo>
                  <a:pt x="190757" y="176737"/>
                  <a:pt x="198623" y="175754"/>
                  <a:pt x="204787" y="172232"/>
                </a:cubicBezTo>
                <a:cubicBezTo>
                  <a:pt x="215794" y="165942"/>
                  <a:pt x="225481" y="158552"/>
                  <a:pt x="233362" y="148420"/>
                </a:cubicBezTo>
                <a:cubicBezTo>
                  <a:pt x="240390" y="139384"/>
                  <a:pt x="246062" y="129370"/>
                  <a:pt x="252412" y="119845"/>
                </a:cubicBezTo>
                <a:lnTo>
                  <a:pt x="261937" y="105557"/>
                </a:lnTo>
                <a:cubicBezTo>
                  <a:pt x="260350" y="97620"/>
                  <a:pt x="261191" y="88773"/>
                  <a:pt x="257175" y="81745"/>
                </a:cubicBezTo>
                <a:cubicBezTo>
                  <a:pt x="254335" y="76775"/>
                  <a:pt x="242887" y="77944"/>
                  <a:pt x="242887" y="72220"/>
                </a:cubicBezTo>
                <a:cubicBezTo>
                  <a:pt x="242887" y="56210"/>
                  <a:pt x="274620" y="54443"/>
                  <a:pt x="280987" y="53170"/>
                </a:cubicBezTo>
                <a:cubicBezTo>
                  <a:pt x="289136" y="40947"/>
                  <a:pt x="291984" y="31554"/>
                  <a:pt x="309562" y="29357"/>
                </a:cubicBezTo>
                <a:cubicBezTo>
                  <a:pt x="316057" y="28545"/>
                  <a:pt x="322262" y="32532"/>
                  <a:pt x="328612" y="34120"/>
                </a:cubicBezTo>
                <a:cubicBezTo>
                  <a:pt x="339725" y="32532"/>
                  <a:pt x="352970" y="36092"/>
                  <a:pt x="361950" y="29357"/>
                </a:cubicBezTo>
                <a:cubicBezTo>
                  <a:pt x="368426" y="24500"/>
                  <a:pt x="359033" y="8105"/>
                  <a:pt x="366712" y="5545"/>
                </a:cubicBezTo>
                <a:cubicBezTo>
                  <a:pt x="383347" y="0"/>
                  <a:pt x="401637" y="8720"/>
                  <a:pt x="419100" y="10307"/>
                </a:cubicBezTo>
                <a:cubicBezTo>
                  <a:pt x="420687" y="26182"/>
                  <a:pt x="418410" y="42938"/>
                  <a:pt x="423862" y="57932"/>
                </a:cubicBezTo>
                <a:cubicBezTo>
                  <a:pt x="425578" y="62650"/>
                  <a:pt x="433249" y="61606"/>
                  <a:pt x="438150" y="62695"/>
                </a:cubicBezTo>
                <a:cubicBezTo>
                  <a:pt x="447576" y="64790"/>
                  <a:pt x="457200" y="65870"/>
                  <a:pt x="466725" y="67457"/>
                </a:cubicBezTo>
                <a:cubicBezTo>
                  <a:pt x="471487" y="69045"/>
                  <a:pt x="476050" y="71457"/>
                  <a:pt x="481012" y="72220"/>
                </a:cubicBezTo>
                <a:cubicBezTo>
                  <a:pt x="496781" y="74646"/>
                  <a:pt x="513502" y="71937"/>
                  <a:pt x="528637" y="76982"/>
                </a:cubicBezTo>
                <a:cubicBezTo>
                  <a:pt x="534067" y="78792"/>
                  <a:pt x="534115" y="87223"/>
                  <a:pt x="538162" y="91270"/>
                </a:cubicBezTo>
                <a:cubicBezTo>
                  <a:pt x="542209" y="95317"/>
                  <a:pt x="547687" y="97620"/>
                  <a:pt x="552450" y="100795"/>
                </a:cubicBezTo>
                <a:cubicBezTo>
                  <a:pt x="559417" y="100330"/>
                  <a:pt x="620862" y="108147"/>
                  <a:pt x="638175" y="86507"/>
                </a:cubicBezTo>
                <a:cubicBezTo>
                  <a:pt x="641311" y="82587"/>
                  <a:pt x="641350" y="76982"/>
                  <a:pt x="642937" y="72220"/>
                </a:cubicBezTo>
                <a:cubicBezTo>
                  <a:pt x="641350" y="67457"/>
                  <a:pt x="636311" y="62593"/>
                  <a:pt x="638175" y="57932"/>
                </a:cubicBezTo>
                <a:cubicBezTo>
                  <a:pt x="641016" y="50829"/>
                  <a:pt x="660735" y="45650"/>
                  <a:pt x="666750" y="43645"/>
                </a:cubicBezTo>
                <a:cubicBezTo>
                  <a:pt x="697576" y="53919"/>
                  <a:pt x="671512" y="39956"/>
                  <a:pt x="671512" y="86507"/>
                </a:cubicBezTo>
                <a:cubicBezTo>
                  <a:pt x="671512" y="100869"/>
                  <a:pt x="686403" y="102583"/>
                  <a:pt x="695325" y="105557"/>
                </a:cubicBezTo>
                <a:cubicBezTo>
                  <a:pt x="715639" y="119100"/>
                  <a:pt x="737806" y="120226"/>
                  <a:pt x="714375" y="143657"/>
                </a:cubicBezTo>
                <a:cubicBezTo>
                  <a:pt x="710825" y="147207"/>
                  <a:pt x="704850" y="146832"/>
                  <a:pt x="700087" y="148420"/>
                </a:cubicBezTo>
                <a:cubicBezTo>
                  <a:pt x="686521" y="168769"/>
                  <a:pt x="667182" y="177140"/>
                  <a:pt x="695325" y="186520"/>
                </a:cubicBezTo>
                <a:cubicBezTo>
                  <a:pt x="704486" y="189573"/>
                  <a:pt x="714375" y="189695"/>
                  <a:pt x="723900" y="191282"/>
                </a:cubicBezTo>
                <a:cubicBezTo>
                  <a:pt x="725487" y="196045"/>
                  <a:pt x="729117" y="200570"/>
                  <a:pt x="728662" y="205570"/>
                </a:cubicBezTo>
                <a:cubicBezTo>
                  <a:pt x="725790" y="237162"/>
                  <a:pt x="722883" y="238051"/>
                  <a:pt x="709612" y="257957"/>
                </a:cubicBezTo>
                <a:cubicBezTo>
                  <a:pt x="711200" y="267482"/>
                  <a:pt x="706464" y="280994"/>
                  <a:pt x="714375" y="286532"/>
                </a:cubicBezTo>
                <a:cubicBezTo>
                  <a:pt x="726152" y="294776"/>
                  <a:pt x="743890" y="285956"/>
                  <a:pt x="757237" y="291295"/>
                </a:cubicBezTo>
                <a:cubicBezTo>
                  <a:pt x="761898" y="293159"/>
                  <a:pt x="759215" y="301405"/>
                  <a:pt x="762000" y="305582"/>
                </a:cubicBezTo>
                <a:cubicBezTo>
                  <a:pt x="765736" y="311186"/>
                  <a:pt x="771975" y="314696"/>
                  <a:pt x="776287" y="319870"/>
                </a:cubicBezTo>
                <a:cubicBezTo>
                  <a:pt x="793349" y="340344"/>
                  <a:pt x="779834" y="326964"/>
                  <a:pt x="790575" y="348445"/>
                </a:cubicBezTo>
                <a:cubicBezTo>
                  <a:pt x="798354" y="364002"/>
                  <a:pt x="811530" y="376066"/>
                  <a:pt x="828675" y="381782"/>
                </a:cubicBezTo>
                <a:lnTo>
                  <a:pt x="842962" y="386545"/>
                </a:lnTo>
                <a:cubicBezTo>
                  <a:pt x="846137" y="391307"/>
                  <a:pt x="850162" y="395602"/>
                  <a:pt x="852487" y="400832"/>
                </a:cubicBezTo>
                <a:cubicBezTo>
                  <a:pt x="856565" y="410007"/>
                  <a:pt x="862012" y="429407"/>
                  <a:pt x="862012" y="429407"/>
                </a:cubicBezTo>
                <a:cubicBezTo>
                  <a:pt x="854264" y="444902"/>
                  <a:pt x="847725" y="453804"/>
                  <a:pt x="847725" y="472270"/>
                </a:cubicBezTo>
                <a:cubicBezTo>
                  <a:pt x="847725" y="478815"/>
                  <a:pt x="848398" y="486209"/>
                  <a:pt x="852487" y="491320"/>
                </a:cubicBezTo>
                <a:cubicBezTo>
                  <a:pt x="855623" y="495240"/>
                  <a:pt x="862012" y="494495"/>
                  <a:pt x="866775" y="496082"/>
                </a:cubicBezTo>
                <a:cubicBezTo>
                  <a:pt x="865187" y="546882"/>
                  <a:pt x="866353" y="597843"/>
                  <a:pt x="862012" y="648482"/>
                </a:cubicBezTo>
                <a:cubicBezTo>
                  <a:pt x="861523" y="654185"/>
                  <a:pt x="853542" y="657144"/>
                  <a:pt x="852487" y="662770"/>
                </a:cubicBezTo>
                <a:cubicBezTo>
                  <a:pt x="848673" y="683114"/>
                  <a:pt x="853058" y="704683"/>
                  <a:pt x="847725" y="724682"/>
                </a:cubicBezTo>
                <a:cubicBezTo>
                  <a:pt x="846250" y="730213"/>
                  <a:pt x="837834" y="730543"/>
                  <a:pt x="833437" y="734207"/>
                </a:cubicBezTo>
                <a:cubicBezTo>
                  <a:pt x="809654" y="754027"/>
                  <a:pt x="829972" y="744888"/>
                  <a:pt x="804862" y="753257"/>
                </a:cubicBezTo>
                <a:cubicBezTo>
                  <a:pt x="801687" y="758020"/>
                  <a:pt x="799384" y="763497"/>
                  <a:pt x="795337" y="767545"/>
                </a:cubicBezTo>
                <a:cubicBezTo>
                  <a:pt x="791290" y="771592"/>
                  <a:pt x="784819" y="772762"/>
                  <a:pt x="781050" y="777070"/>
                </a:cubicBezTo>
                <a:cubicBezTo>
                  <a:pt x="773780" y="785379"/>
                  <a:pt x="757372" y="811638"/>
                  <a:pt x="752475" y="824695"/>
                </a:cubicBezTo>
                <a:cubicBezTo>
                  <a:pt x="750177" y="830824"/>
                  <a:pt x="749300" y="837395"/>
                  <a:pt x="747712" y="843745"/>
                </a:cubicBezTo>
                <a:cubicBezTo>
                  <a:pt x="749300" y="853270"/>
                  <a:pt x="747357" y="864131"/>
                  <a:pt x="752475" y="872320"/>
                </a:cubicBezTo>
                <a:cubicBezTo>
                  <a:pt x="756238" y="878340"/>
                  <a:pt x="764933" y="879208"/>
                  <a:pt x="771525" y="881845"/>
                </a:cubicBezTo>
                <a:cubicBezTo>
                  <a:pt x="780847" y="885574"/>
                  <a:pt x="800100" y="891370"/>
                  <a:pt x="800100" y="891370"/>
                </a:cubicBezTo>
                <a:cubicBezTo>
                  <a:pt x="798512" y="902482"/>
                  <a:pt x="795337" y="913482"/>
                  <a:pt x="795337" y="924707"/>
                </a:cubicBezTo>
                <a:cubicBezTo>
                  <a:pt x="795337" y="929727"/>
                  <a:pt x="798721" y="934168"/>
                  <a:pt x="800100" y="938995"/>
                </a:cubicBezTo>
                <a:cubicBezTo>
                  <a:pt x="807789" y="965906"/>
                  <a:pt x="799886" y="950581"/>
                  <a:pt x="814387" y="972332"/>
                </a:cubicBezTo>
                <a:cubicBezTo>
                  <a:pt x="824626" y="1023521"/>
                  <a:pt x="814401" y="967695"/>
                  <a:pt x="823912" y="1053295"/>
                </a:cubicBezTo>
                <a:cubicBezTo>
                  <a:pt x="824978" y="1062892"/>
                  <a:pt x="826333" y="1072502"/>
                  <a:pt x="828675" y="1081870"/>
                </a:cubicBezTo>
                <a:cubicBezTo>
                  <a:pt x="831110" y="1091610"/>
                  <a:pt x="838200" y="1110445"/>
                  <a:pt x="838200" y="1110445"/>
                </a:cubicBezTo>
                <a:cubicBezTo>
                  <a:pt x="829418" y="1145570"/>
                  <a:pt x="838856" y="1113676"/>
                  <a:pt x="823912" y="1148545"/>
                </a:cubicBezTo>
                <a:cubicBezTo>
                  <a:pt x="818422" y="1161356"/>
                  <a:pt x="817182" y="1172673"/>
                  <a:pt x="814387" y="1186645"/>
                </a:cubicBezTo>
                <a:cubicBezTo>
                  <a:pt x="788987" y="1185057"/>
                  <a:pt x="763403" y="1185321"/>
                  <a:pt x="738187" y="1181882"/>
                </a:cubicBezTo>
                <a:cubicBezTo>
                  <a:pt x="728239" y="1180525"/>
                  <a:pt x="719353" y="1174792"/>
                  <a:pt x="709612" y="1172357"/>
                </a:cubicBezTo>
                <a:cubicBezTo>
                  <a:pt x="675920" y="1163935"/>
                  <a:pt x="704798" y="1170616"/>
                  <a:pt x="661987" y="1162832"/>
                </a:cubicBezTo>
                <a:cubicBezTo>
                  <a:pt x="654023" y="1161384"/>
                  <a:pt x="646198" y="1159140"/>
                  <a:pt x="638175" y="1158070"/>
                </a:cubicBezTo>
                <a:cubicBezTo>
                  <a:pt x="523693" y="1142806"/>
                  <a:pt x="640937" y="1161704"/>
                  <a:pt x="561975" y="1148545"/>
                </a:cubicBezTo>
                <a:cubicBezTo>
                  <a:pt x="528637" y="1137432"/>
                  <a:pt x="542925" y="1135845"/>
                  <a:pt x="519112" y="1143782"/>
                </a:cubicBezTo>
                <a:cubicBezTo>
                  <a:pt x="503174" y="1154408"/>
                  <a:pt x="484619" y="1171202"/>
                  <a:pt x="461962" y="1148545"/>
                </a:cubicBezTo>
                <a:cubicBezTo>
                  <a:pt x="451797" y="1138380"/>
                  <a:pt x="464918" y="1117810"/>
                  <a:pt x="457200" y="1105682"/>
                </a:cubicBezTo>
                <a:cubicBezTo>
                  <a:pt x="451810" y="1097211"/>
                  <a:pt x="438150" y="1099332"/>
                  <a:pt x="428625" y="1096157"/>
                </a:cubicBezTo>
                <a:lnTo>
                  <a:pt x="414337" y="1091395"/>
                </a:lnTo>
                <a:cubicBezTo>
                  <a:pt x="409575" y="1089808"/>
                  <a:pt x="404920" y="1087849"/>
                  <a:pt x="400050" y="1086632"/>
                </a:cubicBezTo>
                <a:lnTo>
                  <a:pt x="381000" y="1081870"/>
                </a:lnTo>
                <a:cubicBezTo>
                  <a:pt x="376237" y="1078695"/>
                  <a:pt x="372289" y="1073632"/>
                  <a:pt x="366712" y="1072345"/>
                </a:cubicBezTo>
                <a:cubicBezTo>
                  <a:pt x="351166" y="1068757"/>
                  <a:pt x="333611" y="1074184"/>
                  <a:pt x="319087" y="1067582"/>
                </a:cubicBezTo>
                <a:cubicBezTo>
                  <a:pt x="313128" y="1064873"/>
                  <a:pt x="319295" y="1052792"/>
                  <a:pt x="314325" y="1048532"/>
                </a:cubicBezTo>
                <a:cubicBezTo>
                  <a:pt x="306702" y="1041998"/>
                  <a:pt x="295275" y="1042182"/>
                  <a:pt x="285750" y="1039007"/>
                </a:cubicBezTo>
                <a:cubicBezTo>
                  <a:pt x="266946" y="1032739"/>
                  <a:pt x="242094" y="1031863"/>
                  <a:pt x="238125" y="102948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3509963" y="4537075"/>
            <a:ext cx="911225" cy="33813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Базарные </a:t>
            </a:r>
          </a:p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Матаки</a:t>
            </a:r>
          </a:p>
        </p:txBody>
      </p:sp>
      <p:sp>
        <p:nvSpPr>
          <p:cNvPr id="331" name="Полилиния 330"/>
          <p:cNvSpPr/>
          <p:nvPr/>
        </p:nvSpPr>
        <p:spPr>
          <a:xfrm>
            <a:off x="5373515" y="4675641"/>
            <a:ext cx="1143382" cy="877408"/>
          </a:xfrm>
          <a:custGeom>
            <a:avLst/>
            <a:gdLst>
              <a:gd name="connsiteX0" fmla="*/ 456645 w 1110695"/>
              <a:gd name="connsiteY0" fmla="*/ 574675 h 822325"/>
              <a:gd name="connsiteX1" fmla="*/ 466170 w 1110695"/>
              <a:gd name="connsiteY1" fmla="*/ 593725 h 822325"/>
              <a:gd name="connsiteX2" fmla="*/ 469345 w 1110695"/>
              <a:gd name="connsiteY2" fmla="*/ 603250 h 822325"/>
              <a:gd name="connsiteX3" fmla="*/ 462995 w 1110695"/>
              <a:gd name="connsiteY3" fmla="*/ 647700 h 822325"/>
              <a:gd name="connsiteX4" fmla="*/ 456645 w 1110695"/>
              <a:gd name="connsiteY4" fmla="*/ 657225 h 822325"/>
              <a:gd name="connsiteX5" fmla="*/ 453470 w 1110695"/>
              <a:gd name="connsiteY5" fmla="*/ 695325 h 822325"/>
              <a:gd name="connsiteX6" fmla="*/ 447120 w 1110695"/>
              <a:gd name="connsiteY6" fmla="*/ 714375 h 822325"/>
              <a:gd name="connsiteX7" fmla="*/ 443945 w 1110695"/>
              <a:gd name="connsiteY7" fmla="*/ 752475 h 822325"/>
              <a:gd name="connsiteX8" fmla="*/ 447120 w 1110695"/>
              <a:gd name="connsiteY8" fmla="*/ 762000 h 822325"/>
              <a:gd name="connsiteX9" fmla="*/ 478870 w 1110695"/>
              <a:gd name="connsiteY9" fmla="*/ 755650 h 822325"/>
              <a:gd name="connsiteX10" fmla="*/ 488395 w 1110695"/>
              <a:gd name="connsiteY10" fmla="*/ 746125 h 822325"/>
              <a:gd name="connsiteX11" fmla="*/ 497920 w 1110695"/>
              <a:gd name="connsiteY11" fmla="*/ 742950 h 822325"/>
              <a:gd name="connsiteX12" fmla="*/ 615395 w 1110695"/>
              <a:gd name="connsiteY12" fmla="*/ 736600 h 822325"/>
              <a:gd name="connsiteX13" fmla="*/ 621745 w 1110695"/>
              <a:gd name="connsiteY13" fmla="*/ 727075 h 822325"/>
              <a:gd name="connsiteX14" fmla="*/ 624920 w 1110695"/>
              <a:gd name="connsiteY14" fmla="*/ 695325 h 822325"/>
              <a:gd name="connsiteX15" fmla="*/ 628095 w 1110695"/>
              <a:gd name="connsiteY15" fmla="*/ 685800 h 822325"/>
              <a:gd name="connsiteX16" fmla="*/ 640795 w 1110695"/>
              <a:gd name="connsiteY16" fmla="*/ 628650 h 822325"/>
              <a:gd name="connsiteX17" fmla="*/ 659845 w 1110695"/>
              <a:gd name="connsiteY17" fmla="*/ 631825 h 822325"/>
              <a:gd name="connsiteX18" fmla="*/ 666195 w 1110695"/>
              <a:gd name="connsiteY18" fmla="*/ 641350 h 822325"/>
              <a:gd name="connsiteX19" fmla="*/ 669370 w 1110695"/>
              <a:gd name="connsiteY19" fmla="*/ 657225 h 822325"/>
              <a:gd name="connsiteX20" fmla="*/ 672545 w 1110695"/>
              <a:gd name="connsiteY20" fmla="*/ 666750 h 822325"/>
              <a:gd name="connsiteX21" fmla="*/ 691595 w 1110695"/>
              <a:gd name="connsiteY21" fmla="*/ 679450 h 822325"/>
              <a:gd name="connsiteX22" fmla="*/ 701120 w 1110695"/>
              <a:gd name="connsiteY22" fmla="*/ 685800 h 822325"/>
              <a:gd name="connsiteX23" fmla="*/ 710645 w 1110695"/>
              <a:gd name="connsiteY23" fmla="*/ 695325 h 822325"/>
              <a:gd name="connsiteX24" fmla="*/ 726520 w 1110695"/>
              <a:gd name="connsiteY24" fmla="*/ 717550 h 822325"/>
              <a:gd name="connsiteX25" fmla="*/ 729695 w 1110695"/>
              <a:gd name="connsiteY25" fmla="*/ 733425 h 822325"/>
              <a:gd name="connsiteX26" fmla="*/ 736045 w 1110695"/>
              <a:gd name="connsiteY26" fmla="*/ 755650 h 822325"/>
              <a:gd name="connsiteX27" fmla="*/ 739220 w 1110695"/>
              <a:gd name="connsiteY27" fmla="*/ 781050 h 822325"/>
              <a:gd name="connsiteX28" fmla="*/ 742395 w 1110695"/>
              <a:gd name="connsiteY28" fmla="*/ 790575 h 822325"/>
              <a:gd name="connsiteX29" fmla="*/ 751920 w 1110695"/>
              <a:gd name="connsiteY29" fmla="*/ 796925 h 822325"/>
              <a:gd name="connsiteX30" fmla="*/ 770970 w 1110695"/>
              <a:gd name="connsiteY30" fmla="*/ 803275 h 822325"/>
              <a:gd name="connsiteX31" fmla="*/ 783670 w 1110695"/>
              <a:gd name="connsiteY31" fmla="*/ 800100 h 822325"/>
              <a:gd name="connsiteX32" fmla="*/ 793195 w 1110695"/>
              <a:gd name="connsiteY32" fmla="*/ 796925 h 822325"/>
              <a:gd name="connsiteX33" fmla="*/ 812245 w 1110695"/>
              <a:gd name="connsiteY33" fmla="*/ 800100 h 822325"/>
              <a:gd name="connsiteX34" fmla="*/ 821770 w 1110695"/>
              <a:gd name="connsiteY34" fmla="*/ 806450 h 822325"/>
              <a:gd name="connsiteX35" fmla="*/ 828120 w 1110695"/>
              <a:gd name="connsiteY35" fmla="*/ 815975 h 822325"/>
              <a:gd name="connsiteX36" fmla="*/ 847170 w 1110695"/>
              <a:gd name="connsiteY36" fmla="*/ 822325 h 822325"/>
              <a:gd name="connsiteX37" fmla="*/ 856695 w 1110695"/>
              <a:gd name="connsiteY37" fmla="*/ 819150 h 822325"/>
              <a:gd name="connsiteX38" fmla="*/ 866220 w 1110695"/>
              <a:gd name="connsiteY38" fmla="*/ 787400 h 822325"/>
              <a:gd name="connsiteX39" fmla="*/ 882095 w 1110695"/>
              <a:gd name="connsiteY39" fmla="*/ 784225 h 822325"/>
              <a:gd name="connsiteX40" fmla="*/ 894795 w 1110695"/>
              <a:gd name="connsiteY40" fmla="*/ 765175 h 822325"/>
              <a:gd name="connsiteX41" fmla="*/ 901145 w 1110695"/>
              <a:gd name="connsiteY41" fmla="*/ 746125 h 822325"/>
              <a:gd name="connsiteX42" fmla="*/ 926545 w 1110695"/>
              <a:gd name="connsiteY42" fmla="*/ 701675 h 822325"/>
              <a:gd name="connsiteX43" fmla="*/ 936070 w 1110695"/>
              <a:gd name="connsiteY43" fmla="*/ 679450 h 822325"/>
              <a:gd name="connsiteX44" fmla="*/ 939245 w 1110695"/>
              <a:gd name="connsiteY44" fmla="*/ 638175 h 822325"/>
              <a:gd name="connsiteX45" fmla="*/ 942420 w 1110695"/>
              <a:gd name="connsiteY45" fmla="*/ 628650 h 822325"/>
              <a:gd name="connsiteX46" fmla="*/ 951945 w 1110695"/>
              <a:gd name="connsiteY46" fmla="*/ 619125 h 822325"/>
              <a:gd name="connsiteX47" fmla="*/ 958295 w 1110695"/>
              <a:gd name="connsiteY47" fmla="*/ 600075 h 822325"/>
              <a:gd name="connsiteX48" fmla="*/ 961470 w 1110695"/>
              <a:gd name="connsiteY48" fmla="*/ 590550 h 822325"/>
              <a:gd name="connsiteX49" fmla="*/ 967820 w 1110695"/>
              <a:gd name="connsiteY49" fmla="*/ 581025 h 822325"/>
              <a:gd name="connsiteX50" fmla="*/ 970995 w 1110695"/>
              <a:gd name="connsiteY50" fmla="*/ 571500 h 822325"/>
              <a:gd name="connsiteX51" fmla="*/ 980520 w 1110695"/>
              <a:gd name="connsiteY51" fmla="*/ 565150 h 822325"/>
              <a:gd name="connsiteX52" fmla="*/ 986870 w 1110695"/>
              <a:gd name="connsiteY52" fmla="*/ 542925 h 822325"/>
              <a:gd name="connsiteX53" fmla="*/ 993220 w 1110695"/>
              <a:gd name="connsiteY53" fmla="*/ 523875 h 822325"/>
              <a:gd name="connsiteX54" fmla="*/ 996395 w 1110695"/>
              <a:gd name="connsiteY54" fmla="*/ 508000 h 822325"/>
              <a:gd name="connsiteX55" fmla="*/ 1005920 w 1110695"/>
              <a:gd name="connsiteY55" fmla="*/ 501650 h 822325"/>
              <a:gd name="connsiteX56" fmla="*/ 1075770 w 1110695"/>
              <a:gd name="connsiteY56" fmla="*/ 492125 h 822325"/>
              <a:gd name="connsiteX57" fmla="*/ 1088470 w 1110695"/>
              <a:gd name="connsiteY57" fmla="*/ 485775 h 822325"/>
              <a:gd name="connsiteX58" fmla="*/ 1110695 w 1110695"/>
              <a:gd name="connsiteY58" fmla="*/ 463550 h 822325"/>
              <a:gd name="connsiteX59" fmla="*/ 1101170 w 1110695"/>
              <a:gd name="connsiteY59" fmla="*/ 454025 h 822325"/>
              <a:gd name="connsiteX60" fmla="*/ 1072595 w 1110695"/>
              <a:gd name="connsiteY60" fmla="*/ 444500 h 822325"/>
              <a:gd name="connsiteX61" fmla="*/ 1063070 w 1110695"/>
              <a:gd name="connsiteY61" fmla="*/ 441325 h 822325"/>
              <a:gd name="connsiteX62" fmla="*/ 1044020 w 1110695"/>
              <a:gd name="connsiteY62" fmla="*/ 431800 h 822325"/>
              <a:gd name="connsiteX63" fmla="*/ 1040845 w 1110695"/>
              <a:gd name="connsiteY63" fmla="*/ 403225 h 822325"/>
              <a:gd name="connsiteX64" fmla="*/ 1053545 w 1110695"/>
              <a:gd name="connsiteY64" fmla="*/ 400050 h 822325"/>
              <a:gd name="connsiteX65" fmla="*/ 1063070 w 1110695"/>
              <a:gd name="connsiteY65" fmla="*/ 393700 h 822325"/>
              <a:gd name="connsiteX66" fmla="*/ 1066245 w 1110695"/>
              <a:gd name="connsiteY66" fmla="*/ 381000 h 822325"/>
              <a:gd name="connsiteX67" fmla="*/ 1053545 w 1110695"/>
              <a:gd name="connsiteY67" fmla="*/ 358775 h 822325"/>
              <a:gd name="connsiteX68" fmla="*/ 1050370 w 1110695"/>
              <a:gd name="connsiteY68" fmla="*/ 349250 h 822325"/>
              <a:gd name="connsiteX69" fmla="*/ 1066245 w 1110695"/>
              <a:gd name="connsiteY69" fmla="*/ 307975 h 822325"/>
              <a:gd name="connsiteX70" fmla="*/ 1078945 w 1110695"/>
              <a:gd name="connsiteY70" fmla="*/ 304800 h 822325"/>
              <a:gd name="connsiteX71" fmla="*/ 1088470 w 1110695"/>
              <a:gd name="connsiteY71" fmla="*/ 298450 h 822325"/>
              <a:gd name="connsiteX72" fmla="*/ 1094820 w 1110695"/>
              <a:gd name="connsiteY72" fmla="*/ 288925 h 822325"/>
              <a:gd name="connsiteX73" fmla="*/ 1104345 w 1110695"/>
              <a:gd name="connsiteY73" fmla="*/ 279400 h 822325"/>
              <a:gd name="connsiteX74" fmla="*/ 1107520 w 1110695"/>
              <a:gd name="connsiteY74" fmla="*/ 269875 h 822325"/>
              <a:gd name="connsiteX75" fmla="*/ 1104345 w 1110695"/>
              <a:gd name="connsiteY75" fmla="*/ 247650 h 822325"/>
              <a:gd name="connsiteX76" fmla="*/ 1094820 w 1110695"/>
              <a:gd name="connsiteY76" fmla="*/ 241300 h 822325"/>
              <a:gd name="connsiteX77" fmla="*/ 1037670 w 1110695"/>
              <a:gd name="connsiteY77" fmla="*/ 238125 h 822325"/>
              <a:gd name="connsiteX78" fmla="*/ 1015445 w 1110695"/>
              <a:gd name="connsiteY78" fmla="*/ 234950 h 822325"/>
              <a:gd name="connsiteX79" fmla="*/ 1005920 w 1110695"/>
              <a:gd name="connsiteY79" fmla="*/ 231775 h 822325"/>
              <a:gd name="connsiteX80" fmla="*/ 907495 w 1110695"/>
              <a:gd name="connsiteY80" fmla="*/ 228600 h 822325"/>
              <a:gd name="connsiteX81" fmla="*/ 856695 w 1110695"/>
              <a:gd name="connsiteY81" fmla="*/ 225425 h 822325"/>
              <a:gd name="connsiteX82" fmla="*/ 821770 w 1110695"/>
              <a:gd name="connsiteY82" fmla="*/ 215900 h 822325"/>
              <a:gd name="connsiteX83" fmla="*/ 770970 w 1110695"/>
              <a:gd name="connsiteY83" fmla="*/ 206375 h 822325"/>
              <a:gd name="connsiteX84" fmla="*/ 751920 w 1110695"/>
              <a:gd name="connsiteY84" fmla="*/ 203200 h 822325"/>
              <a:gd name="connsiteX85" fmla="*/ 736045 w 1110695"/>
              <a:gd name="connsiteY85" fmla="*/ 206375 h 822325"/>
              <a:gd name="connsiteX86" fmla="*/ 729695 w 1110695"/>
              <a:gd name="connsiteY86" fmla="*/ 215900 h 822325"/>
              <a:gd name="connsiteX87" fmla="*/ 701120 w 1110695"/>
              <a:gd name="connsiteY87" fmla="*/ 203200 h 822325"/>
              <a:gd name="connsiteX88" fmla="*/ 602695 w 1110695"/>
              <a:gd name="connsiteY88" fmla="*/ 200025 h 822325"/>
              <a:gd name="connsiteX89" fmla="*/ 583645 w 1110695"/>
              <a:gd name="connsiteY89" fmla="*/ 187325 h 822325"/>
              <a:gd name="connsiteX90" fmla="*/ 570945 w 1110695"/>
              <a:gd name="connsiteY90" fmla="*/ 168275 h 822325"/>
              <a:gd name="connsiteX91" fmla="*/ 577295 w 1110695"/>
              <a:gd name="connsiteY91" fmla="*/ 117475 h 822325"/>
              <a:gd name="connsiteX92" fmla="*/ 583645 w 1110695"/>
              <a:gd name="connsiteY92" fmla="*/ 107950 h 822325"/>
              <a:gd name="connsiteX93" fmla="*/ 586820 w 1110695"/>
              <a:gd name="connsiteY93" fmla="*/ 98425 h 822325"/>
              <a:gd name="connsiteX94" fmla="*/ 596345 w 1110695"/>
              <a:gd name="connsiteY94" fmla="*/ 92075 h 822325"/>
              <a:gd name="connsiteX95" fmla="*/ 599520 w 1110695"/>
              <a:gd name="connsiteY95" fmla="*/ 82550 h 822325"/>
              <a:gd name="connsiteX96" fmla="*/ 599520 w 1110695"/>
              <a:gd name="connsiteY96" fmla="*/ 15875 h 822325"/>
              <a:gd name="connsiteX97" fmla="*/ 542370 w 1110695"/>
              <a:gd name="connsiteY97" fmla="*/ 12700 h 822325"/>
              <a:gd name="connsiteX98" fmla="*/ 497920 w 1110695"/>
              <a:gd name="connsiteY98" fmla="*/ 6350 h 822325"/>
              <a:gd name="connsiteX99" fmla="*/ 469345 w 1110695"/>
              <a:gd name="connsiteY99" fmla="*/ 3175 h 822325"/>
              <a:gd name="connsiteX100" fmla="*/ 443945 w 1110695"/>
              <a:gd name="connsiteY100" fmla="*/ 0 h 822325"/>
              <a:gd name="connsiteX101" fmla="*/ 431245 w 1110695"/>
              <a:gd name="connsiteY101" fmla="*/ 3175 h 822325"/>
              <a:gd name="connsiteX102" fmla="*/ 415370 w 1110695"/>
              <a:gd name="connsiteY102" fmla="*/ 6350 h 822325"/>
              <a:gd name="connsiteX103" fmla="*/ 405845 w 1110695"/>
              <a:gd name="connsiteY103" fmla="*/ 9525 h 822325"/>
              <a:gd name="connsiteX104" fmla="*/ 383620 w 1110695"/>
              <a:gd name="connsiteY104" fmla="*/ 41275 h 822325"/>
              <a:gd name="connsiteX105" fmla="*/ 380445 w 1110695"/>
              <a:gd name="connsiteY105" fmla="*/ 50800 h 822325"/>
              <a:gd name="connsiteX106" fmla="*/ 374095 w 1110695"/>
              <a:gd name="connsiteY106" fmla="*/ 60325 h 822325"/>
              <a:gd name="connsiteX107" fmla="*/ 370920 w 1110695"/>
              <a:gd name="connsiteY107" fmla="*/ 79375 h 822325"/>
              <a:gd name="connsiteX108" fmla="*/ 355045 w 1110695"/>
              <a:gd name="connsiteY108" fmla="*/ 111125 h 822325"/>
              <a:gd name="connsiteX109" fmla="*/ 326470 w 1110695"/>
              <a:gd name="connsiteY109" fmla="*/ 123825 h 822325"/>
              <a:gd name="connsiteX110" fmla="*/ 316945 w 1110695"/>
              <a:gd name="connsiteY110" fmla="*/ 127000 h 822325"/>
              <a:gd name="connsiteX111" fmla="*/ 301070 w 1110695"/>
              <a:gd name="connsiteY111" fmla="*/ 123825 h 822325"/>
              <a:gd name="connsiteX112" fmla="*/ 297895 w 1110695"/>
              <a:gd name="connsiteY112" fmla="*/ 146050 h 822325"/>
              <a:gd name="connsiteX113" fmla="*/ 291545 w 1110695"/>
              <a:gd name="connsiteY113" fmla="*/ 177800 h 822325"/>
              <a:gd name="connsiteX114" fmla="*/ 278845 w 1110695"/>
              <a:gd name="connsiteY114" fmla="*/ 196850 h 822325"/>
              <a:gd name="connsiteX115" fmla="*/ 224870 w 1110695"/>
              <a:gd name="connsiteY115" fmla="*/ 200025 h 822325"/>
              <a:gd name="connsiteX116" fmla="*/ 218520 w 1110695"/>
              <a:gd name="connsiteY116" fmla="*/ 212725 h 822325"/>
              <a:gd name="connsiteX117" fmla="*/ 208995 w 1110695"/>
              <a:gd name="connsiteY117" fmla="*/ 231775 h 822325"/>
              <a:gd name="connsiteX118" fmla="*/ 186770 w 1110695"/>
              <a:gd name="connsiteY118" fmla="*/ 241300 h 822325"/>
              <a:gd name="connsiteX119" fmla="*/ 167720 w 1110695"/>
              <a:gd name="connsiteY119" fmla="*/ 244475 h 822325"/>
              <a:gd name="connsiteX120" fmla="*/ 158195 w 1110695"/>
              <a:gd name="connsiteY120" fmla="*/ 247650 h 822325"/>
              <a:gd name="connsiteX121" fmla="*/ 97870 w 1110695"/>
              <a:gd name="connsiteY121" fmla="*/ 250825 h 822325"/>
              <a:gd name="connsiteX122" fmla="*/ 88345 w 1110695"/>
              <a:gd name="connsiteY122" fmla="*/ 257175 h 822325"/>
              <a:gd name="connsiteX123" fmla="*/ 101045 w 1110695"/>
              <a:gd name="connsiteY123" fmla="*/ 276225 h 822325"/>
              <a:gd name="connsiteX124" fmla="*/ 97870 w 1110695"/>
              <a:gd name="connsiteY124" fmla="*/ 307975 h 822325"/>
              <a:gd name="connsiteX125" fmla="*/ 66120 w 1110695"/>
              <a:gd name="connsiteY125" fmla="*/ 295275 h 822325"/>
              <a:gd name="connsiteX126" fmla="*/ 59770 w 1110695"/>
              <a:gd name="connsiteY126" fmla="*/ 285750 h 822325"/>
              <a:gd name="connsiteX127" fmla="*/ 40720 w 1110695"/>
              <a:gd name="connsiteY127" fmla="*/ 279400 h 822325"/>
              <a:gd name="connsiteX128" fmla="*/ 31195 w 1110695"/>
              <a:gd name="connsiteY128" fmla="*/ 276225 h 822325"/>
              <a:gd name="connsiteX129" fmla="*/ 15320 w 1110695"/>
              <a:gd name="connsiteY129" fmla="*/ 327025 h 822325"/>
              <a:gd name="connsiteX130" fmla="*/ 24845 w 1110695"/>
              <a:gd name="connsiteY130" fmla="*/ 333375 h 822325"/>
              <a:gd name="connsiteX131" fmla="*/ 34370 w 1110695"/>
              <a:gd name="connsiteY131" fmla="*/ 342900 h 822325"/>
              <a:gd name="connsiteX132" fmla="*/ 53420 w 1110695"/>
              <a:gd name="connsiteY132" fmla="*/ 352425 h 822325"/>
              <a:gd name="connsiteX133" fmla="*/ 62945 w 1110695"/>
              <a:gd name="connsiteY133" fmla="*/ 358775 h 822325"/>
              <a:gd name="connsiteX134" fmla="*/ 72470 w 1110695"/>
              <a:gd name="connsiteY134" fmla="*/ 361950 h 822325"/>
              <a:gd name="connsiteX135" fmla="*/ 81995 w 1110695"/>
              <a:gd name="connsiteY135" fmla="*/ 368300 h 822325"/>
              <a:gd name="connsiteX136" fmla="*/ 104220 w 1110695"/>
              <a:gd name="connsiteY136" fmla="*/ 374650 h 822325"/>
              <a:gd name="connsiteX137" fmla="*/ 110570 w 1110695"/>
              <a:gd name="connsiteY137" fmla="*/ 384175 h 822325"/>
              <a:gd name="connsiteX138" fmla="*/ 104220 w 1110695"/>
              <a:gd name="connsiteY138" fmla="*/ 434975 h 822325"/>
              <a:gd name="connsiteX139" fmla="*/ 97870 w 1110695"/>
              <a:gd name="connsiteY139" fmla="*/ 444500 h 822325"/>
              <a:gd name="connsiteX140" fmla="*/ 94695 w 1110695"/>
              <a:gd name="connsiteY140" fmla="*/ 454025 h 822325"/>
              <a:gd name="connsiteX141" fmla="*/ 78820 w 1110695"/>
              <a:gd name="connsiteY141" fmla="*/ 473075 h 822325"/>
              <a:gd name="connsiteX142" fmla="*/ 69295 w 1110695"/>
              <a:gd name="connsiteY142" fmla="*/ 476250 h 822325"/>
              <a:gd name="connsiteX143" fmla="*/ 59770 w 1110695"/>
              <a:gd name="connsiteY143" fmla="*/ 485775 h 822325"/>
              <a:gd name="connsiteX144" fmla="*/ 47070 w 1110695"/>
              <a:gd name="connsiteY144" fmla="*/ 495300 h 822325"/>
              <a:gd name="connsiteX145" fmla="*/ 31195 w 1110695"/>
              <a:gd name="connsiteY145" fmla="*/ 511175 h 822325"/>
              <a:gd name="connsiteX146" fmla="*/ 21670 w 1110695"/>
              <a:gd name="connsiteY146" fmla="*/ 530225 h 822325"/>
              <a:gd name="connsiteX147" fmla="*/ 12145 w 1110695"/>
              <a:gd name="connsiteY147" fmla="*/ 561975 h 822325"/>
              <a:gd name="connsiteX148" fmla="*/ 2620 w 1110695"/>
              <a:gd name="connsiteY148" fmla="*/ 565150 h 822325"/>
              <a:gd name="connsiteX149" fmla="*/ 59770 w 1110695"/>
              <a:gd name="connsiteY149" fmla="*/ 574675 h 822325"/>
              <a:gd name="connsiteX150" fmla="*/ 81995 w 1110695"/>
              <a:gd name="connsiteY150" fmla="*/ 596900 h 822325"/>
              <a:gd name="connsiteX151" fmla="*/ 91520 w 1110695"/>
              <a:gd name="connsiteY151" fmla="*/ 615950 h 822325"/>
              <a:gd name="connsiteX152" fmla="*/ 101045 w 1110695"/>
              <a:gd name="connsiteY152" fmla="*/ 622300 h 822325"/>
              <a:gd name="connsiteX153" fmla="*/ 110570 w 1110695"/>
              <a:gd name="connsiteY153" fmla="*/ 631825 h 822325"/>
              <a:gd name="connsiteX154" fmla="*/ 120095 w 1110695"/>
              <a:gd name="connsiteY154" fmla="*/ 635000 h 822325"/>
              <a:gd name="connsiteX155" fmla="*/ 129620 w 1110695"/>
              <a:gd name="connsiteY155" fmla="*/ 641350 h 822325"/>
              <a:gd name="connsiteX156" fmla="*/ 148670 w 1110695"/>
              <a:gd name="connsiteY156" fmla="*/ 650875 h 822325"/>
              <a:gd name="connsiteX157" fmla="*/ 161370 w 1110695"/>
              <a:gd name="connsiteY157" fmla="*/ 647700 h 822325"/>
              <a:gd name="connsiteX158" fmla="*/ 170895 w 1110695"/>
              <a:gd name="connsiteY158" fmla="*/ 619125 h 822325"/>
              <a:gd name="connsiteX159" fmla="*/ 180420 w 1110695"/>
              <a:gd name="connsiteY159" fmla="*/ 612775 h 822325"/>
              <a:gd name="connsiteX160" fmla="*/ 231220 w 1110695"/>
              <a:gd name="connsiteY160" fmla="*/ 615950 h 822325"/>
              <a:gd name="connsiteX161" fmla="*/ 240745 w 1110695"/>
              <a:gd name="connsiteY161" fmla="*/ 619125 h 822325"/>
              <a:gd name="connsiteX162" fmla="*/ 243920 w 1110695"/>
              <a:gd name="connsiteY162" fmla="*/ 628650 h 822325"/>
              <a:gd name="connsiteX163" fmla="*/ 243920 w 1110695"/>
              <a:gd name="connsiteY163" fmla="*/ 673100 h 822325"/>
              <a:gd name="connsiteX164" fmla="*/ 250270 w 1110695"/>
              <a:gd name="connsiteY164" fmla="*/ 682625 h 822325"/>
              <a:gd name="connsiteX165" fmla="*/ 256620 w 1110695"/>
              <a:gd name="connsiteY165" fmla="*/ 669925 h 822325"/>
              <a:gd name="connsiteX166" fmla="*/ 301070 w 1110695"/>
              <a:gd name="connsiteY166" fmla="*/ 647700 h 822325"/>
              <a:gd name="connsiteX167" fmla="*/ 307420 w 1110695"/>
              <a:gd name="connsiteY167" fmla="*/ 638175 h 822325"/>
              <a:gd name="connsiteX168" fmla="*/ 320120 w 1110695"/>
              <a:gd name="connsiteY168" fmla="*/ 631825 h 822325"/>
              <a:gd name="connsiteX169" fmla="*/ 377270 w 1110695"/>
              <a:gd name="connsiteY169" fmla="*/ 625475 h 822325"/>
              <a:gd name="connsiteX170" fmla="*/ 383620 w 1110695"/>
              <a:gd name="connsiteY170" fmla="*/ 615950 h 822325"/>
              <a:gd name="connsiteX171" fmla="*/ 409020 w 1110695"/>
              <a:gd name="connsiteY171" fmla="*/ 606425 h 822325"/>
              <a:gd name="connsiteX172" fmla="*/ 440770 w 1110695"/>
              <a:gd name="connsiteY172" fmla="*/ 603250 h 822325"/>
              <a:gd name="connsiteX173" fmla="*/ 447120 w 1110695"/>
              <a:gd name="connsiteY173" fmla="*/ 593725 h 822325"/>
              <a:gd name="connsiteX174" fmla="*/ 456645 w 1110695"/>
              <a:gd name="connsiteY174" fmla="*/ 574675 h 8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110695" h="822325">
                <a:moveTo>
                  <a:pt x="456645" y="574675"/>
                </a:moveTo>
                <a:cubicBezTo>
                  <a:pt x="459820" y="574675"/>
                  <a:pt x="463287" y="587237"/>
                  <a:pt x="466170" y="593725"/>
                </a:cubicBezTo>
                <a:cubicBezTo>
                  <a:pt x="467529" y="596783"/>
                  <a:pt x="469345" y="599903"/>
                  <a:pt x="469345" y="603250"/>
                </a:cubicBezTo>
                <a:cubicBezTo>
                  <a:pt x="469345" y="610551"/>
                  <a:pt x="468871" y="635948"/>
                  <a:pt x="462995" y="647700"/>
                </a:cubicBezTo>
                <a:cubicBezTo>
                  <a:pt x="461288" y="651113"/>
                  <a:pt x="458762" y="654050"/>
                  <a:pt x="456645" y="657225"/>
                </a:cubicBezTo>
                <a:cubicBezTo>
                  <a:pt x="455587" y="669925"/>
                  <a:pt x="455565" y="682754"/>
                  <a:pt x="453470" y="695325"/>
                </a:cubicBezTo>
                <a:cubicBezTo>
                  <a:pt x="452370" y="701927"/>
                  <a:pt x="447120" y="714375"/>
                  <a:pt x="447120" y="714375"/>
                </a:cubicBezTo>
                <a:cubicBezTo>
                  <a:pt x="446062" y="727075"/>
                  <a:pt x="443945" y="739731"/>
                  <a:pt x="443945" y="752475"/>
                </a:cubicBezTo>
                <a:cubicBezTo>
                  <a:pt x="443945" y="755822"/>
                  <a:pt x="443787" y="761697"/>
                  <a:pt x="447120" y="762000"/>
                </a:cubicBezTo>
                <a:cubicBezTo>
                  <a:pt x="457869" y="762977"/>
                  <a:pt x="468287" y="757767"/>
                  <a:pt x="478870" y="755650"/>
                </a:cubicBezTo>
                <a:cubicBezTo>
                  <a:pt x="482045" y="752475"/>
                  <a:pt x="484659" y="748616"/>
                  <a:pt x="488395" y="746125"/>
                </a:cubicBezTo>
                <a:cubicBezTo>
                  <a:pt x="491180" y="744269"/>
                  <a:pt x="494583" y="743200"/>
                  <a:pt x="497920" y="742950"/>
                </a:cubicBezTo>
                <a:cubicBezTo>
                  <a:pt x="537026" y="740017"/>
                  <a:pt x="576237" y="738717"/>
                  <a:pt x="615395" y="736600"/>
                </a:cubicBezTo>
                <a:cubicBezTo>
                  <a:pt x="617512" y="733425"/>
                  <a:pt x="620887" y="730793"/>
                  <a:pt x="621745" y="727075"/>
                </a:cubicBezTo>
                <a:cubicBezTo>
                  <a:pt x="624137" y="716711"/>
                  <a:pt x="623303" y="705837"/>
                  <a:pt x="624920" y="695325"/>
                </a:cubicBezTo>
                <a:cubicBezTo>
                  <a:pt x="625429" y="692017"/>
                  <a:pt x="627037" y="688975"/>
                  <a:pt x="628095" y="685800"/>
                </a:cubicBezTo>
                <a:cubicBezTo>
                  <a:pt x="628655" y="676274"/>
                  <a:pt x="614694" y="628650"/>
                  <a:pt x="640795" y="628650"/>
                </a:cubicBezTo>
                <a:cubicBezTo>
                  <a:pt x="647233" y="628650"/>
                  <a:pt x="653495" y="630767"/>
                  <a:pt x="659845" y="631825"/>
                </a:cubicBezTo>
                <a:cubicBezTo>
                  <a:pt x="661962" y="635000"/>
                  <a:pt x="664855" y="637777"/>
                  <a:pt x="666195" y="641350"/>
                </a:cubicBezTo>
                <a:cubicBezTo>
                  <a:pt x="668090" y="646403"/>
                  <a:pt x="668061" y="651990"/>
                  <a:pt x="669370" y="657225"/>
                </a:cubicBezTo>
                <a:cubicBezTo>
                  <a:pt x="670182" y="660472"/>
                  <a:pt x="670178" y="664383"/>
                  <a:pt x="672545" y="666750"/>
                </a:cubicBezTo>
                <a:cubicBezTo>
                  <a:pt x="677941" y="672146"/>
                  <a:pt x="685245" y="675217"/>
                  <a:pt x="691595" y="679450"/>
                </a:cubicBezTo>
                <a:cubicBezTo>
                  <a:pt x="694770" y="681567"/>
                  <a:pt x="698422" y="683102"/>
                  <a:pt x="701120" y="685800"/>
                </a:cubicBezTo>
                <a:cubicBezTo>
                  <a:pt x="704295" y="688975"/>
                  <a:pt x="707723" y="691916"/>
                  <a:pt x="710645" y="695325"/>
                </a:cubicBezTo>
                <a:cubicBezTo>
                  <a:pt x="716552" y="702217"/>
                  <a:pt x="721494" y="710012"/>
                  <a:pt x="726520" y="717550"/>
                </a:cubicBezTo>
                <a:cubicBezTo>
                  <a:pt x="727578" y="722842"/>
                  <a:pt x="728386" y="728190"/>
                  <a:pt x="729695" y="733425"/>
                </a:cubicBezTo>
                <a:cubicBezTo>
                  <a:pt x="733470" y="748524"/>
                  <a:pt x="733076" y="737833"/>
                  <a:pt x="736045" y="755650"/>
                </a:cubicBezTo>
                <a:cubicBezTo>
                  <a:pt x="737448" y="764066"/>
                  <a:pt x="737694" y="772655"/>
                  <a:pt x="739220" y="781050"/>
                </a:cubicBezTo>
                <a:cubicBezTo>
                  <a:pt x="739819" y="784343"/>
                  <a:pt x="740304" y="787962"/>
                  <a:pt x="742395" y="790575"/>
                </a:cubicBezTo>
                <a:cubicBezTo>
                  <a:pt x="744779" y="793555"/>
                  <a:pt x="748433" y="795375"/>
                  <a:pt x="751920" y="796925"/>
                </a:cubicBezTo>
                <a:cubicBezTo>
                  <a:pt x="758037" y="799643"/>
                  <a:pt x="770970" y="803275"/>
                  <a:pt x="770970" y="803275"/>
                </a:cubicBezTo>
                <a:cubicBezTo>
                  <a:pt x="775203" y="802217"/>
                  <a:pt x="779474" y="801299"/>
                  <a:pt x="783670" y="800100"/>
                </a:cubicBezTo>
                <a:cubicBezTo>
                  <a:pt x="786888" y="799181"/>
                  <a:pt x="789848" y="796925"/>
                  <a:pt x="793195" y="796925"/>
                </a:cubicBezTo>
                <a:cubicBezTo>
                  <a:pt x="799633" y="796925"/>
                  <a:pt x="805895" y="799042"/>
                  <a:pt x="812245" y="800100"/>
                </a:cubicBezTo>
                <a:cubicBezTo>
                  <a:pt x="815420" y="802217"/>
                  <a:pt x="819072" y="803752"/>
                  <a:pt x="821770" y="806450"/>
                </a:cubicBezTo>
                <a:cubicBezTo>
                  <a:pt x="824468" y="809148"/>
                  <a:pt x="824884" y="813953"/>
                  <a:pt x="828120" y="815975"/>
                </a:cubicBezTo>
                <a:cubicBezTo>
                  <a:pt x="833796" y="819523"/>
                  <a:pt x="847170" y="822325"/>
                  <a:pt x="847170" y="822325"/>
                </a:cubicBezTo>
                <a:cubicBezTo>
                  <a:pt x="850345" y="821267"/>
                  <a:pt x="855198" y="822143"/>
                  <a:pt x="856695" y="819150"/>
                </a:cubicBezTo>
                <a:cubicBezTo>
                  <a:pt x="860025" y="812491"/>
                  <a:pt x="855915" y="793288"/>
                  <a:pt x="866220" y="787400"/>
                </a:cubicBezTo>
                <a:cubicBezTo>
                  <a:pt x="870905" y="784723"/>
                  <a:pt x="876803" y="785283"/>
                  <a:pt x="882095" y="784225"/>
                </a:cubicBezTo>
                <a:cubicBezTo>
                  <a:pt x="886328" y="777875"/>
                  <a:pt x="892382" y="772415"/>
                  <a:pt x="894795" y="765175"/>
                </a:cubicBezTo>
                <a:cubicBezTo>
                  <a:pt x="896912" y="758825"/>
                  <a:pt x="897432" y="751694"/>
                  <a:pt x="901145" y="746125"/>
                </a:cubicBezTo>
                <a:cubicBezTo>
                  <a:pt x="919096" y="719199"/>
                  <a:pt x="910432" y="733901"/>
                  <a:pt x="926545" y="701675"/>
                </a:cubicBezTo>
                <a:cubicBezTo>
                  <a:pt x="934392" y="685982"/>
                  <a:pt x="931398" y="693465"/>
                  <a:pt x="936070" y="679450"/>
                </a:cubicBezTo>
                <a:cubicBezTo>
                  <a:pt x="937128" y="665692"/>
                  <a:pt x="937533" y="651867"/>
                  <a:pt x="939245" y="638175"/>
                </a:cubicBezTo>
                <a:cubicBezTo>
                  <a:pt x="939660" y="634854"/>
                  <a:pt x="940564" y="631435"/>
                  <a:pt x="942420" y="628650"/>
                </a:cubicBezTo>
                <a:cubicBezTo>
                  <a:pt x="944911" y="624914"/>
                  <a:pt x="948770" y="622300"/>
                  <a:pt x="951945" y="619125"/>
                </a:cubicBezTo>
                <a:lnTo>
                  <a:pt x="958295" y="600075"/>
                </a:lnTo>
                <a:cubicBezTo>
                  <a:pt x="959353" y="596900"/>
                  <a:pt x="959614" y="593335"/>
                  <a:pt x="961470" y="590550"/>
                </a:cubicBezTo>
                <a:cubicBezTo>
                  <a:pt x="963587" y="587375"/>
                  <a:pt x="966113" y="584438"/>
                  <a:pt x="967820" y="581025"/>
                </a:cubicBezTo>
                <a:cubicBezTo>
                  <a:pt x="969317" y="578032"/>
                  <a:pt x="968904" y="574113"/>
                  <a:pt x="970995" y="571500"/>
                </a:cubicBezTo>
                <a:cubicBezTo>
                  <a:pt x="973379" y="568520"/>
                  <a:pt x="977345" y="567267"/>
                  <a:pt x="980520" y="565150"/>
                </a:cubicBezTo>
                <a:cubicBezTo>
                  <a:pt x="991190" y="533139"/>
                  <a:pt x="974910" y="582792"/>
                  <a:pt x="986870" y="542925"/>
                </a:cubicBezTo>
                <a:cubicBezTo>
                  <a:pt x="988793" y="536514"/>
                  <a:pt x="991907" y="530439"/>
                  <a:pt x="993220" y="523875"/>
                </a:cubicBezTo>
                <a:cubicBezTo>
                  <a:pt x="994278" y="518583"/>
                  <a:pt x="993718" y="512685"/>
                  <a:pt x="996395" y="508000"/>
                </a:cubicBezTo>
                <a:cubicBezTo>
                  <a:pt x="998288" y="504687"/>
                  <a:pt x="1002433" y="503200"/>
                  <a:pt x="1005920" y="501650"/>
                </a:cubicBezTo>
                <a:cubicBezTo>
                  <a:pt x="1030842" y="490574"/>
                  <a:pt x="1044205" y="494098"/>
                  <a:pt x="1075770" y="492125"/>
                </a:cubicBezTo>
                <a:cubicBezTo>
                  <a:pt x="1080003" y="490008"/>
                  <a:pt x="1084807" y="488772"/>
                  <a:pt x="1088470" y="485775"/>
                </a:cubicBezTo>
                <a:cubicBezTo>
                  <a:pt x="1096579" y="479141"/>
                  <a:pt x="1110695" y="463550"/>
                  <a:pt x="1110695" y="463550"/>
                </a:cubicBezTo>
                <a:cubicBezTo>
                  <a:pt x="1107520" y="460375"/>
                  <a:pt x="1105095" y="456206"/>
                  <a:pt x="1101170" y="454025"/>
                </a:cubicBezTo>
                <a:lnTo>
                  <a:pt x="1072595" y="444500"/>
                </a:lnTo>
                <a:cubicBezTo>
                  <a:pt x="1069420" y="443442"/>
                  <a:pt x="1065855" y="443181"/>
                  <a:pt x="1063070" y="441325"/>
                </a:cubicBezTo>
                <a:cubicBezTo>
                  <a:pt x="1050760" y="433119"/>
                  <a:pt x="1057165" y="436182"/>
                  <a:pt x="1044020" y="431800"/>
                </a:cubicBezTo>
                <a:cubicBezTo>
                  <a:pt x="1037674" y="422281"/>
                  <a:pt x="1031011" y="416992"/>
                  <a:pt x="1040845" y="403225"/>
                </a:cubicBezTo>
                <a:cubicBezTo>
                  <a:pt x="1043381" y="399674"/>
                  <a:pt x="1049312" y="401108"/>
                  <a:pt x="1053545" y="400050"/>
                </a:cubicBezTo>
                <a:cubicBezTo>
                  <a:pt x="1056720" y="397933"/>
                  <a:pt x="1060953" y="396875"/>
                  <a:pt x="1063070" y="393700"/>
                </a:cubicBezTo>
                <a:cubicBezTo>
                  <a:pt x="1065491" y="390069"/>
                  <a:pt x="1066786" y="385330"/>
                  <a:pt x="1066245" y="381000"/>
                </a:cubicBezTo>
                <a:cubicBezTo>
                  <a:pt x="1065317" y="373578"/>
                  <a:pt x="1056773" y="365231"/>
                  <a:pt x="1053545" y="358775"/>
                </a:cubicBezTo>
                <a:cubicBezTo>
                  <a:pt x="1052048" y="355782"/>
                  <a:pt x="1051428" y="352425"/>
                  <a:pt x="1050370" y="349250"/>
                </a:cubicBezTo>
                <a:cubicBezTo>
                  <a:pt x="1053301" y="317012"/>
                  <a:pt x="1043362" y="316556"/>
                  <a:pt x="1066245" y="307975"/>
                </a:cubicBezTo>
                <a:cubicBezTo>
                  <a:pt x="1070331" y="306443"/>
                  <a:pt x="1074712" y="305858"/>
                  <a:pt x="1078945" y="304800"/>
                </a:cubicBezTo>
                <a:cubicBezTo>
                  <a:pt x="1082120" y="302683"/>
                  <a:pt x="1085772" y="301148"/>
                  <a:pt x="1088470" y="298450"/>
                </a:cubicBezTo>
                <a:cubicBezTo>
                  <a:pt x="1091168" y="295752"/>
                  <a:pt x="1092377" y="291856"/>
                  <a:pt x="1094820" y="288925"/>
                </a:cubicBezTo>
                <a:cubicBezTo>
                  <a:pt x="1097695" y="285476"/>
                  <a:pt x="1101170" y="282575"/>
                  <a:pt x="1104345" y="279400"/>
                </a:cubicBezTo>
                <a:cubicBezTo>
                  <a:pt x="1105403" y="276225"/>
                  <a:pt x="1107520" y="273222"/>
                  <a:pt x="1107520" y="269875"/>
                </a:cubicBezTo>
                <a:cubicBezTo>
                  <a:pt x="1107520" y="262391"/>
                  <a:pt x="1107384" y="254489"/>
                  <a:pt x="1104345" y="247650"/>
                </a:cubicBezTo>
                <a:cubicBezTo>
                  <a:pt x="1102795" y="244163"/>
                  <a:pt x="1098598" y="241840"/>
                  <a:pt x="1094820" y="241300"/>
                </a:cubicBezTo>
                <a:cubicBezTo>
                  <a:pt x="1075932" y="238602"/>
                  <a:pt x="1056720" y="239183"/>
                  <a:pt x="1037670" y="238125"/>
                </a:cubicBezTo>
                <a:cubicBezTo>
                  <a:pt x="1030262" y="237067"/>
                  <a:pt x="1022783" y="236418"/>
                  <a:pt x="1015445" y="234950"/>
                </a:cubicBezTo>
                <a:cubicBezTo>
                  <a:pt x="1012163" y="234294"/>
                  <a:pt x="1009261" y="231972"/>
                  <a:pt x="1005920" y="231775"/>
                </a:cubicBezTo>
                <a:cubicBezTo>
                  <a:pt x="973151" y="229847"/>
                  <a:pt x="940291" y="229996"/>
                  <a:pt x="907495" y="228600"/>
                </a:cubicBezTo>
                <a:cubicBezTo>
                  <a:pt x="890544" y="227879"/>
                  <a:pt x="873628" y="226483"/>
                  <a:pt x="856695" y="225425"/>
                </a:cubicBezTo>
                <a:cubicBezTo>
                  <a:pt x="794010" y="216470"/>
                  <a:pt x="863789" y="228829"/>
                  <a:pt x="821770" y="215900"/>
                </a:cubicBezTo>
                <a:cubicBezTo>
                  <a:pt x="802854" y="210080"/>
                  <a:pt x="789843" y="209279"/>
                  <a:pt x="770970" y="206375"/>
                </a:cubicBezTo>
                <a:cubicBezTo>
                  <a:pt x="764607" y="205396"/>
                  <a:pt x="758270" y="204258"/>
                  <a:pt x="751920" y="203200"/>
                </a:cubicBezTo>
                <a:cubicBezTo>
                  <a:pt x="746628" y="204258"/>
                  <a:pt x="740730" y="203698"/>
                  <a:pt x="736045" y="206375"/>
                </a:cubicBezTo>
                <a:cubicBezTo>
                  <a:pt x="732732" y="208268"/>
                  <a:pt x="733481" y="215427"/>
                  <a:pt x="729695" y="215900"/>
                </a:cubicBezTo>
                <a:cubicBezTo>
                  <a:pt x="683929" y="221621"/>
                  <a:pt x="729381" y="205694"/>
                  <a:pt x="701120" y="203200"/>
                </a:cubicBezTo>
                <a:cubicBezTo>
                  <a:pt x="668422" y="200315"/>
                  <a:pt x="635503" y="201083"/>
                  <a:pt x="602695" y="200025"/>
                </a:cubicBezTo>
                <a:cubicBezTo>
                  <a:pt x="596345" y="195792"/>
                  <a:pt x="587878" y="193675"/>
                  <a:pt x="583645" y="187325"/>
                </a:cubicBezTo>
                <a:lnTo>
                  <a:pt x="570945" y="168275"/>
                </a:lnTo>
                <a:cubicBezTo>
                  <a:pt x="571327" y="163688"/>
                  <a:pt x="572109" y="129575"/>
                  <a:pt x="577295" y="117475"/>
                </a:cubicBezTo>
                <a:cubicBezTo>
                  <a:pt x="578798" y="113968"/>
                  <a:pt x="581938" y="111363"/>
                  <a:pt x="583645" y="107950"/>
                </a:cubicBezTo>
                <a:cubicBezTo>
                  <a:pt x="585142" y="104957"/>
                  <a:pt x="584729" y="101038"/>
                  <a:pt x="586820" y="98425"/>
                </a:cubicBezTo>
                <a:cubicBezTo>
                  <a:pt x="589204" y="95445"/>
                  <a:pt x="593170" y="94192"/>
                  <a:pt x="596345" y="92075"/>
                </a:cubicBezTo>
                <a:cubicBezTo>
                  <a:pt x="597403" y="88900"/>
                  <a:pt x="598708" y="85797"/>
                  <a:pt x="599520" y="82550"/>
                </a:cubicBezTo>
                <a:cubicBezTo>
                  <a:pt x="603904" y="65014"/>
                  <a:pt x="609692" y="24976"/>
                  <a:pt x="599520" y="15875"/>
                </a:cubicBezTo>
                <a:cubicBezTo>
                  <a:pt x="585301" y="3153"/>
                  <a:pt x="561420" y="13758"/>
                  <a:pt x="542370" y="12700"/>
                </a:cubicBezTo>
                <a:lnTo>
                  <a:pt x="497920" y="6350"/>
                </a:lnTo>
                <a:cubicBezTo>
                  <a:pt x="488417" y="5110"/>
                  <a:pt x="478863" y="4295"/>
                  <a:pt x="469345" y="3175"/>
                </a:cubicBezTo>
                <a:lnTo>
                  <a:pt x="443945" y="0"/>
                </a:lnTo>
                <a:cubicBezTo>
                  <a:pt x="439712" y="1058"/>
                  <a:pt x="435505" y="2228"/>
                  <a:pt x="431245" y="3175"/>
                </a:cubicBezTo>
                <a:cubicBezTo>
                  <a:pt x="425977" y="4346"/>
                  <a:pt x="420605" y="5041"/>
                  <a:pt x="415370" y="6350"/>
                </a:cubicBezTo>
                <a:cubicBezTo>
                  <a:pt x="412123" y="7162"/>
                  <a:pt x="409020" y="8467"/>
                  <a:pt x="405845" y="9525"/>
                </a:cubicBezTo>
                <a:cubicBezTo>
                  <a:pt x="390210" y="32978"/>
                  <a:pt x="397724" y="22470"/>
                  <a:pt x="383620" y="41275"/>
                </a:cubicBezTo>
                <a:cubicBezTo>
                  <a:pt x="382562" y="44450"/>
                  <a:pt x="381942" y="47807"/>
                  <a:pt x="380445" y="50800"/>
                </a:cubicBezTo>
                <a:cubicBezTo>
                  <a:pt x="378738" y="54213"/>
                  <a:pt x="375302" y="56705"/>
                  <a:pt x="374095" y="60325"/>
                </a:cubicBezTo>
                <a:cubicBezTo>
                  <a:pt x="372059" y="66432"/>
                  <a:pt x="372481" y="73130"/>
                  <a:pt x="370920" y="79375"/>
                </a:cubicBezTo>
                <a:cubicBezTo>
                  <a:pt x="367474" y="93158"/>
                  <a:pt x="364967" y="101203"/>
                  <a:pt x="355045" y="111125"/>
                </a:cubicBezTo>
                <a:cubicBezTo>
                  <a:pt x="347498" y="118672"/>
                  <a:pt x="335901" y="120681"/>
                  <a:pt x="326470" y="123825"/>
                </a:cubicBezTo>
                <a:lnTo>
                  <a:pt x="316945" y="127000"/>
                </a:lnTo>
                <a:cubicBezTo>
                  <a:pt x="311653" y="125942"/>
                  <a:pt x="304886" y="120009"/>
                  <a:pt x="301070" y="123825"/>
                </a:cubicBezTo>
                <a:cubicBezTo>
                  <a:pt x="295778" y="129117"/>
                  <a:pt x="299196" y="138680"/>
                  <a:pt x="297895" y="146050"/>
                </a:cubicBezTo>
                <a:cubicBezTo>
                  <a:pt x="296019" y="156679"/>
                  <a:pt x="297532" y="168820"/>
                  <a:pt x="291545" y="177800"/>
                </a:cubicBezTo>
                <a:cubicBezTo>
                  <a:pt x="287312" y="184150"/>
                  <a:pt x="286464" y="196402"/>
                  <a:pt x="278845" y="196850"/>
                </a:cubicBezTo>
                <a:lnTo>
                  <a:pt x="224870" y="200025"/>
                </a:lnTo>
                <a:cubicBezTo>
                  <a:pt x="222753" y="204258"/>
                  <a:pt x="220384" y="208375"/>
                  <a:pt x="218520" y="212725"/>
                </a:cubicBezTo>
                <a:cubicBezTo>
                  <a:pt x="214647" y="221763"/>
                  <a:pt x="216622" y="224148"/>
                  <a:pt x="208995" y="231775"/>
                </a:cubicBezTo>
                <a:cubicBezTo>
                  <a:pt x="202217" y="238553"/>
                  <a:pt x="195878" y="239478"/>
                  <a:pt x="186770" y="241300"/>
                </a:cubicBezTo>
                <a:cubicBezTo>
                  <a:pt x="180457" y="242563"/>
                  <a:pt x="174004" y="243078"/>
                  <a:pt x="167720" y="244475"/>
                </a:cubicBezTo>
                <a:cubicBezTo>
                  <a:pt x="164453" y="245201"/>
                  <a:pt x="161528" y="247347"/>
                  <a:pt x="158195" y="247650"/>
                </a:cubicBezTo>
                <a:cubicBezTo>
                  <a:pt x="138142" y="249473"/>
                  <a:pt x="117978" y="249767"/>
                  <a:pt x="97870" y="250825"/>
                </a:cubicBezTo>
                <a:cubicBezTo>
                  <a:pt x="94695" y="252942"/>
                  <a:pt x="89552" y="253555"/>
                  <a:pt x="88345" y="257175"/>
                </a:cubicBezTo>
                <a:cubicBezTo>
                  <a:pt x="84617" y="268358"/>
                  <a:pt x="94735" y="272018"/>
                  <a:pt x="101045" y="276225"/>
                </a:cubicBezTo>
                <a:cubicBezTo>
                  <a:pt x="99987" y="286808"/>
                  <a:pt x="105776" y="300860"/>
                  <a:pt x="97870" y="307975"/>
                </a:cubicBezTo>
                <a:cubicBezTo>
                  <a:pt x="70964" y="332191"/>
                  <a:pt x="70581" y="304198"/>
                  <a:pt x="66120" y="295275"/>
                </a:cubicBezTo>
                <a:cubicBezTo>
                  <a:pt x="64413" y="291862"/>
                  <a:pt x="63006" y="287772"/>
                  <a:pt x="59770" y="285750"/>
                </a:cubicBezTo>
                <a:cubicBezTo>
                  <a:pt x="54094" y="282202"/>
                  <a:pt x="47070" y="281517"/>
                  <a:pt x="40720" y="279400"/>
                </a:cubicBezTo>
                <a:lnTo>
                  <a:pt x="31195" y="276225"/>
                </a:lnTo>
                <a:cubicBezTo>
                  <a:pt x="0" y="281424"/>
                  <a:pt x="2947" y="274438"/>
                  <a:pt x="15320" y="327025"/>
                </a:cubicBezTo>
                <a:cubicBezTo>
                  <a:pt x="16194" y="330739"/>
                  <a:pt x="21914" y="330932"/>
                  <a:pt x="24845" y="333375"/>
                </a:cubicBezTo>
                <a:cubicBezTo>
                  <a:pt x="28294" y="336250"/>
                  <a:pt x="30921" y="340025"/>
                  <a:pt x="34370" y="342900"/>
                </a:cubicBezTo>
                <a:cubicBezTo>
                  <a:pt x="48019" y="354274"/>
                  <a:pt x="39101" y="345265"/>
                  <a:pt x="53420" y="352425"/>
                </a:cubicBezTo>
                <a:cubicBezTo>
                  <a:pt x="56833" y="354132"/>
                  <a:pt x="59532" y="357068"/>
                  <a:pt x="62945" y="358775"/>
                </a:cubicBezTo>
                <a:cubicBezTo>
                  <a:pt x="65938" y="360272"/>
                  <a:pt x="69477" y="360453"/>
                  <a:pt x="72470" y="361950"/>
                </a:cubicBezTo>
                <a:cubicBezTo>
                  <a:pt x="75883" y="363657"/>
                  <a:pt x="78582" y="366593"/>
                  <a:pt x="81995" y="368300"/>
                </a:cubicBezTo>
                <a:cubicBezTo>
                  <a:pt x="86550" y="370577"/>
                  <a:pt x="100151" y="373633"/>
                  <a:pt x="104220" y="374650"/>
                </a:cubicBezTo>
                <a:cubicBezTo>
                  <a:pt x="106337" y="377825"/>
                  <a:pt x="110332" y="380367"/>
                  <a:pt x="110570" y="384175"/>
                </a:cubicBezTo>
                <a:cubicBezTo>
                  <a:pt x="110940" y="390100"/>
                  <a:pt x="110836" y="421742"/>
                  <a:pt x="104220" y="434975"/>
                </a:cubicBezTo>
                <a:cubicBezTo>
                  <a:pt x="102513" y="438388"/>
                  <a:pt x="99577" y="441087"/>
                  <a:pt x="97870" y="444500"/>
                </a:cubicBezTo>
                <a:cubicBezTo>
                  <a:pt x="96373" y="447493"/>
                  <a:pt x="96192" y="451032"/>
                  <a:pt x="94695" y="454025"/>
                </a:cubicBezTo>
                <a:cubicBezTo>
                  <a:pt x="91767" y="459882"/>
                  <a:pt x="84086" y="469564"/>
                  <a:pt x="78820" y="473075"/>
                </a:cubicBezTo>
                <a:cubicBezTo>
                  <a:pt x="76035" y="474931"/>
                  <a:pt x="72470" y="475192"/>
                  <a:pt x="69295" y="476250"/>
                </a:cubicBezTo>
                <a:cubicBezTo>
                  <a:pt x="66120" y="479425"/>
                  <a:pt x="63179" y="482853"/>
                  <a:pt x="59770" y="485775"/>
                </a:cubicBezTo>
                <a:cubicBezTo>
                  <a:pt x="55752" y="489219"/>
                  <a:pt x="50812" y="491558"/>
                  <a:pt x="47070" y="495300"/>
                </a:cubicBezTo>
                <a:cubicBezTo>
                  <a:pt x="25903" y="516467"/>
                  <a:pt x="56595" y="494242"/>
                  <a:pt x="31195" y="511175"/>
                </a:cubicBezTo>
                <a:cubicBezTo>
                  <a:pt x="25843" y="519202"/>
                  <a:pt x="23548" y="520836"/>
                  <a:pt x="21670" y="530225"/>
                </a:cubicBezTo>
                <a:cubicBezTo>
                  <a:pt x="19619" y="540481"/>
                  <a:pt x="21798" y="554253"/>
                  <a:pt x="12145" y="561975"/>
                </a:cubicBezTo>
                <a:cubicBezTo>
                  <a:pt x="9532" y="564066"/>
                  <a:pt x="5795" y="564092"/>
                  <a:pt x="2620" y="565150"/>
                </a:cubicBezTo>
                <a:cubicBezTo>
                  <a:pt x="17041" y="566180"/>
                  <a:pt x="44856" y="562473"/>
                  <a:pt x="59770" y="574675"/>
                </a:cubicBezTo>
                <a:cubicBezTo>
                  <a:pt x="67879" y="581309"/>
                  <a:pt x="81995" y="596900"/>
                  <a:pt x="81995" y="596900"/>
                </a:cubicBezTo>
                <a:cubicBezTo>
                  <a:pt x="84577" y="604647"/>
                  <a:pt x="85365" y="609795"/>
                  <a:pt x="91520" y="615950"/>
                </a:cubicBezTo>
                <a:cubicBezTo>
                  <a:pt x="94218" y="618648"/>
                  <a:pt x="98114" y="619857"/>
                  <a:pt x="101045" y="622300"/>
                </a:cubicBezTo>
                <a:cubicBezTo>
                  <a:pt x="104494" y="625175"/>
                  <a:pt x="106834" y="629334"/>
                  <a:pt x="110570" y="631825"/>
                </a:cubicBezTo>
                <a:cubicBezTo>
                  <a:pt x="113355" y="633681"/>
                  <a:pt x="117102" y="633503"/>
                  <a:pt x="120095" y="635000"/>
                </a:cubicBezTo>
                <a:cubicBezTo>
                  <a:pt x="123508" y="636707"/>
                  <a:pt x="126207" y="639643"/>
                  <a:pt x="129620" y="641350"/>
                </a:cubicBezTo>
                <a:cubicBezTo>
                  <a:pt x="155910" y="654495"/>
                  <a:pt x="121373" y="632677"/>
                  <a:pt x="148670" y="650875"/>
                </a:cubicBezTo>
                <a:cubicBezTo>
                  <a:pt x="152903" y="649817"/>
                  <a:pt x="158018" y="650494"/>
                  <a:pt x="161370" y="647700"/>
                </a:cubicBezTo>
                <a:cubicBezTo>
                  <a:pt x="171739" y="639059"/>
                  <a:pt x="164961" y="629510"/>
                  <a:pt x="170895" y="619125"/>
                </a:cubicBezTo>
                <a:cubicBezTo>
                  <a:pt x="172788" y="615812"/>
                  <a:pt x="177245" y="614892"/>
                  <a:pt x="180420" y="612775"/>
                </a:cubicBezTo>
                <a:cubicBezTo>
                  <a:pt x="197353" y="613833"/>
                  <a:pt x="214347" y="614174"/>
                  <a:pt x="231220" y="615950"/>
                </a:cubicBezTo>
                <a:cubicBezTo>
                  <a:pt x="234548" y="616300"/>
                  <a:pt x="238378" y="616758"/>
                  <a:pt x="240745" y="619125"/>
                </a:cubicBezTo>
                <a:cubicBezTo>
                  <a:pt x="243112" y="621492"/>
                  <a:pt x="242862" y="625475"/>
                  <a:pt x="243920" y="628650"/>
                </a:cubicBezTo>
                <a:cubicBezTo>
                  <a:pt x="240686" y="648053"/>
                  <a:pt x="238165" y="651999"/>
                  <a:pt x="243920" y="673100"/>
                </a:cubicBezTo>
                <a:cubicBezTo>
                  <a:pt x="244924" y="676781"/>
                  <a:pt x="248153" y="679450"/>
                  <a:pt x="250270" y="682625"/>
                </a:cubicBezTo>
                <a:cubicBezTo>
                  <a:pt x="252387" y="678392"/>
                  <a:pt x="253273" y="673272"/>
                  <a:pt x="256620" y="669925"/>
                </a:cubicBezTo>
                <a:cubicBezTo>
                  <a:pt x="268371" y="658174"/>
                  <a:pt x="285845" y="652775"/>
                  <a:pt x="301070" y="647700"/>
                </a:cubicBezTo>
                <a:cubicBezTo>
                  <a:pt x="303187" y="644525"/>
                  <a:pt x="304489" y="640618"/>
                  <a:pt x="307420" y="638175"/>
                </a:cubicBezTo>
                <a:cubicBezTo>
                  <a:pt x="311056" y="635145"/>
                  <a:pt x="315770" y="633689"/>
                  <a:pt x="320120" y="631825"/>
                </a:cubicBezTo>
                <a:cubicBezTo>
                  <a:pt x="338260" y="624051"/>
                  <a:pt x="357105" y="626819"/>
                  <a:pt x="377270" y="625475"/>
                </a:cubicBezTo>
                <a:cubicBezTo>
                  <a:pt x="379387" y="622300"/>
                  <a:pt x="380922" y="618648"/>
                  <a:pt x="383620" y="615950"/>
                </a:cubicBezTo>
                <a:cubicBezTo>
                  <a:pt x="391178" y="608392"/>
                  <a:pt x="398535" y="607823"/>
                  <a:pt x="409020" y="606425"/>
                </a:cubicBezTo>
                <a:cubicBezTo>
                  <a:pt x="419563" y="605019"/>
                  <a:pt x="430187" y="604308"/>
                  <a:pt x="440770" y="603250"/>
                </a:cubicBezTo>
                <a:cubicBezTo>
                  <a:pt x="442887" y="600075"/>
                  <a:pt x="445413" y="597138"/>
                  <a:pt x="447120" y="593725"/>
                </a:cubicBezTo>
                <a:cubicBezTo>
                  <a:pt x="448617" y="590732"/>
                  <a:pt x="453470" y="574675"/>
                  <a:pt x="456645" y="5746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2" name="Полилиния 331"/>
          <p:cNvSpPr/>
          <p:nvPr/>
        </p:nvSpPr>
        <p:spPr>
          <a:xfrm>
            <a:off x="6252121" y="4910224"/>
            <a:ext cx="1341731" cy="1068459"/>
          </a:xfrm>
          <a:custGeom>
            <a:avLst/>
            <a:gdLst>
              <a:gd name="connsiteX0" fmla="*/ 1158875 w 1303370"/>
              <a:gd name="connsiteY0" fmla="*/ 965200 h 1041400"/>
              <a:gd name="connsiteX1" fmla="*/ 1155700 w 1303370"/>
              <a:gd name="connsiteY1" fmla="*/ 927100 h 1041400"/>
              <a:gd name="connsiteX2" fmla="*/ 1152525 w 1303370"/>
              <a:gd name="connsiteY2" fmla="*/ 914400 h 1041400"/>
              <a:gd name="connsiteX3" fmla="*/ 1149350 w 1303370"/>
              <a:gd name="connsiteY3" fmla="*/ 889000 h 1041400"/>
              <a:gd name="connsiteX4" fmla="*/ 1143000 w 1303370"/>
              <a:gd name="connsiteY4" fmla="*/ 866775 h 1041400"/>
              <a:gd name="connsiteX5" fmla="*/ 1123950 w 1303370"/>
              <a:gd name="connsiteY5" fmla="*/ 854075 h 1041400"/>
              <a:gd name="connsiteX6" fmla="*/ 1114425 w 1303370"/>
              <a:gd name="connsiteY6" fmla="*/ 847725 h 1041400"/>
              <a:gd name="connsiteX7" fmla="*/ 1108075 w 1303370"/>
              <a:gd name="connsiteY7" fmla="*/ 838200 h 1041400"/>
              <a:gd name="connsiteX8" fmla="*/ 1127125 w 1303370"/>
              <a:gd name="connsiteY8" fmla="*/ 822325 h 1041400"/>
              <a:gd name="connsiteX9" fmla="*/ 1139825 w 1303370"/>
              <a:gd name="connsiteY9" fmla="*/ 815975 h 1041400"/>
              <a:gd name="connsiteX10" fmla="*/ 1149350 w 1303370"/>
              <a:gd name="connsiteY10" fmla="*/ 812800 h 1041400"/>
              <a:gd name="connsiteX11" fmla="*/ 1158875 w 1303370"/>
              <a:gd name="connsiteY11" fmla="*/ 806450 h 1041400"/>
              <a:gd name="connsiteX12" fmla="*/ 1181100 w 1303370"/>
              <a:gd name="connsiteY12" fmla="*/ 793750 h 1041400"/>
              <a:gd name="connsiteX13" fmla="*/ 1184275 w 1303370"/>
              <a:gd name="connsiteY13" fmla="*/ 784225 h 1041400"/>
              <a:gd name="connsiteX14" fmla="*/ 1200150 w 1303370"/>
              <a:gd name="connsiteY14" fmla="*/ 765175 h 1041400"/>
              <a:gd name="connsiteX15" fmla="*/ 1212850 w 1303370"/>
              <a:gd name="connsiteY15" fmla="*/ 746125 h 1041400"/>
              <a:gd name="connsiteX16" fmla="*/ 1228725 w 1303370"/>
              <a:gd name="connsiteY16" fmla="*/ 730250 h 1041400"/>
              <a:gd name="connsiteX17" fmla="*/ 1231900 w 1303370"/>
              <a:gd name="connsiteY17" fmla="*/ 720725 h 1041400"/>
              <a:gd name="connsiteX18" fmla="*/ 1222375 w 1303370"/>
              <a:gd name="connsiteY18" fmla="*/ 698500 h 1041400"/>
              <a:gd name="connsiteX19" fmla="*/ 1212850 w 1303370"/>
              <a:gd name="connsiteY19" fmla="*/ 679450 h 1041400"/>
              <a:gd name="connsiteX20" fmla="*/ 1187450 w 1303370"/>
              <a:gd name="connsiteY20" fmla="*/ 650875 h 1041400"/>
              <a:gd name="connsiteX21" fmla="*/ 1184275 w 1303370"/>
              <a:gd name="connsiteY21" fmla="*/ 641350 h 1041400"/>
              <a:gd name="connsiteX22" fmla="*/ 1190625 w 1303370"/>
              <a:gd name="connsiteY22" fmla="*/ 622300 h 1041400"/>
              <a:gd name="connsiteX23" fmla="*/ 1209675 w 1303370"/>
              <a:gd name="connsiteY23" fmla="*/ 609600 h 1041400"/>
              <a:gd name="connsiteX24" fmla="*/ 1219200 w 1303370"/>
              <a:gd name="connsiteY24" fmla="*/ 603250 h 1041400"/>
              <a:gd name="connsiteX25" fmla="*/ 1238250 w 1303370"/>
              <a:gd name="connsiteY25" fmla="*/ 593725 h 1041400"/>
              <a:gd name="connsiteX26" fmla="*/ 1263650 w 1303370"/>
              <a:gd name="connsiteY26" fmla="*/ 577850 h 1041400"/>
              <a:gd name="connsiteX27" fmla="*/ 1273175 w 1303370"/>
              <a:gd name="connsiteY27" fmla="*/ 574675 h 1041400"/>
              <a:gd name="connsiteX28" fmla="*/ 1282700 w 1303370"/>
              <a:gd name="connsiteY28" fmla="*/ 571500 h 1041400"/>
              <a:gd name="connsiteX29" fmla="*/ 1292225 w 1303370"/>
              <a:gd name="connsiteY29" fmla="*/ 574675 h 1041400"/>
              <a:gd name="connsiteX30" fmla="*/ 1295400 w 1303370"/>
              <a:gd name="connsiteY30" fmla="*/ 542925 h 1041400"/>
              <a:gd name="connsiteX31" fmla="*/ 1276350 w 1303370"/>
              <a:gd name="connsiteY31" fmla="*/ 530225 h 1041400"/>
              <a:gd name="connsiteX32" fmla="*/ 1257300 w 1303370"/>
              <a:gd name="connsiteY32" fmla="*/ 520700 h 1041400"/>
              <a:gd name="connsiteX33" fmla="*/ 1247775 w 1303370"/>
              <a:gd name="connsiteY33" fmla="*/ 511175 h 1041400"/>
              <a:gd name="connsiteX34" fmla="*/ 1244600 w 1303370"/>
              <a:gd name="connsiteY34" fmla="*/ 498475 h 1041400"/>
              <a:gd name="connsiteX35" fmla="*/ 1238250 w 1303370"/>
              <a:gd name="connsiteY35" fmla="*/ 488950 h 1041400"/>
              <a:gd name="connsiteX36" fmla="*/ 1241425 w 1303370"/>
              <a:gd name="connsiteY36" fmla="*/ 460375 h 1041400"/>
              <a:gd name="connsiteX37" fmla="*/ 1244600 w 1303370"/>
              <a:gd name="connsiteY37" fmla="*/ 450850 h 1041400"/>
              <a:gd name="connsiteX38" fmla="*/ 1235075 w 1303370"/>
              <a:gd name="connsiteY38" fmla="*/ 428625 h 1041400"/>
              <a:gd name="connsiteX39" fmla="*/ 1222375 w 1303370"/>
              <a:gd name="connsiteY39" fmla="*/ 425450 h 1041400"/>
              <a:gd name="connsiteX40" fmla="*/ 1196975 w 1303370"/>
              <a:gd name="connsiteY40" fmla="*/ 422275 h 1041400"/>
              <a:gd name="connsiteX41" fmla="*/ 1184275 w 1303370"/>
              <a:gd name="connsiteY41" fmla="*/ 419100 h 1041400"/>
              <a:gd name="connsiteX42" fmla="*/ 1152525 w 1303370"/>
              <a:gd name="connsiteY42" fmla="*/ 406400 h 1041400"/>
              <a:gd name="connsiteX43" fmla="*/ 1143000 w 1303370"/>
              <a:gd name="connsiteY43" fmla="*/ 396875 h 1041400"/>
              <a:gd name="connsiteX44" fmla="*/ 1139825 w 1303370"/>
              <a:gd name="connsiteY44" fmla="*/ 387350 h 1041400"/>
              <a:gd name="connsiteX45" fmla="*/ 1155700 w 1303370"/>
              <a:gd name="connsiteY45" fmla="*/ 368300 h 1041400"/>
              <a:gd name="connsiteX46" fmla="*/ 1152525 w 1303370"/>
              <a:gd name="connsiteY46" fmla="*/ 336550 h 1041400"/>
              <a:gd name="connsiteX47" fmla="*/ 1133475 w 1303370"/>
              <a:gd name="connsiteY47" fmla="*/ 330200 h 1041400"/>
              <a:gd name="connsiteX48" fmla="*/ 1114425 w 1303370"/>
              <a:gd name="connsiteY48" fmla="*/ 346075 h 1041400"/>
              <a:gd name="connsiteX49" fmla="*/ 1089025 w 1303370"/>
              <a:gd name="connsiteY49" fmla="*/ 339725 h 1041400"/>
              <a:gd name="connsiteX50" fmla="*/ 1079500 w 1303370"/>
              <a:gd name="connsiteY50" fmla="*/ 333375 h 1041400"/>
              <a:gd name="connsiteX51" fmla="*/ 1069975 w 1303370"/>
              <a:gd name="connsiteY51" fmla="*/ 330200 h 1041400"/>
              <a:gd name="connsiteX52" fmla="*/ 1063625 w 1303370"/>
              <a:gd name="connsiteY52" fmla="*/ 320675 h 1041400"/>
              <a:gd name="connsiteX53" fmla="*/ 1054100 w 1303370"/>
              <a:gd name="connsiteY53" fmla="*/ 317500 h 1041400"/>
              <a:gd name="connsiteX54" fmla="*/ 1009650 w 1303370"/>
              <a:gd name="connsiteY54" fmla="*/ 314325 h 1041400"/>
              <a:gd name="connsiteX55" fmla="*/ 1003300 w 1303370"/>
              <a:gd name="connsiteY55" fmla="*/ 304800 h 1041400"/>
              <a:gd name="connsiteX56" fmla="*/ 1006475 w 1303370"/>
              <a:gd name="connsiteY56" fmla="*/ 292100 h 1041400"/>
              <a:gd name="connsiteX57" fmla="*/ 1019175 w 1303370"/>
              <a:gd name="connsiteY57" fmla="*/ 263525 h 1041400"/>
              <a:gd name="connsiteX58" fmla="*/ 1016000 w 1303370"/>
              <a:gd name="connsiteY58" fmla="*/ 238125 h 1041400"/>
              <a:gd name="connsiteX59" fmla="*/ 1009650 w 1303370"/>
              <a:gd name="connsiteY59" fmla="*/ 219075 h 1041400"/>
              <a:gd name="connsiteX60" fmla="*/ 1006475 w 1303370"/>
              <a:gd name="connsiteY60" fmla="*/ 206375 h 1041400"/>
              <a:gd name="connsiteX61" fmla="*/ 904875 w 1303370"/>
              <a:gd name="connsiteY61" fmla="*/ 209550 h 1041400"/>
              <a:gd name="connsiteX62" fmla="*/ 876300 w 1303370"/>
              <a:gd name="connsiteY62" fmla="*/ 215900 h 1041400"/>
              <a:gd name="connsiteX63" fmla="*/ 857250 w 1303370"/>
              <a:gd name="connsiteY63" fmla="*/ 222250 h 1041400"/>
              <a:gd name="connsiteX64" fmla="*/ 841375 w 1303370"/>
              <a:gd name="connsiteY64" fmla="*/ 206375 h 1041400"/>
              <a:gd name="connsiteX65" fmla="*/ 838200 w 1303370"/>
              <a:gd name="connsiteY65" fmla="*/ 193675 h 1041400"/>
              <a:gd name="connsiteX66" fmla="*/ 825500 w 1303370"/>
              <a:gd name="connsiteY66" fmla="*/ 190500 h 1041400"/>
              <a:gd name="connsiteX67" fmla="*/ 815975 w 1303370"/>
              <a:gd name="connsiteY67" fmla="*/ 184150 h 1041400"/>
              <a:gd name="connsiteX68" fmla="*/ 796925 w 1303370"/>
              <a:gd name="connsiteY68" fmla="*/ 177800 h 1041400"/>
              <a:gd name="connsiteX69" fmla="*/ 774700 w 1303370"/>
              <a:gd name="connsiteY69" fmla="*/ 180975 h 1041400"/>
              <a:gd name="connsiteX70" fmla="*/ 768350 w 1303370"/>
              <a:gd name="connsiteY70" fmla="*/ 190500 h 1041400"/>
              <a:gd name="connsiteX71" fmla="*/ 752475 w 1303370"/>
              <a:gd name="connsiteY71" fmla="*/ 200025 h 1041400"/>
              <a:gd name="connsiteX72" fmla="*/ 733425 w 1303370"/>
              <a:gd name="connsiteY72" fmla="*/ 212725 h 1041400"/>
              <a:gd name="connsiteX73" fmla="*/ 727075 w 1303370"/>
              <a:gd name="connsiteY73" fmla="*/ 222250 h 1041400"/>
              <a:gd name="connsiteX74" fmla="*/ 717550 w 1303370"/>
              <a:gd name="connsiteY74" fmla="*/ 228600 h 1041400"/>
              <a:gd name="connsiteX75" fmla="*/ 704850 w 1303370"/>
              <a:gd name="connsiteY75" fmla="*/ 241300 h 1041400"/>
              <a:gd name="connsiteX76" fmla="*/ 628650 w 1303370"/>
              <a:gd name="connsiteY76" fmla="*/ 238125 h 1041400"/>
              <a:gd name="connsiteX77" fmla="*/ 622300 w 1303370"/>
              <a:gd name="connsiteY77" fmla="*/ 228600 h 1041400"/>
              <a:gd name="connsiteX78" fmla="*/ 619125 w 1303370"/>
              <a:gd name="connsiteY78" fmla="*/ 196850 h 1041400"/>
              <a:gd name="connsiteX79" fmla="*/ 606425 w 1303370"/>
              <a:gd name="connsiteY79" fmla="*/ 168275 h 1041400"/>
              <a:gd name="connsiteX80" fmla="*/ 596900 w 1303370"/>
              <a:gd name="connsiteY80" fmla="*/ 161925 h 1041400"/>
              <a:gd name="connsiteX81" fmla="*/ 590550 w 1303370"/>
              <a:gd name="connsiteY81" fmla="*/ 152400 h 1041400"/>
              <a:gd name="connsiteX82" fmla="*/ 571500 w 1303370"/>
              <a:gd name="connsiteY82" fmla="*/ 142875 h 1041400"/>
              <a:gd name="connsiteX83" fmla="*/ 549275 w 1303370"/>
              <a:gd name="connsiteY83" fmla="*/ 146050 h 1041400"/>
              <a:gd name="connsiteX84" fmla="*/ 492125 w 1303370"/>
              <a:gd name="connsiteY84" fmla="*/ 139700 h 1041400"/>
              <a:gd name="connsiteX85" fmla="*/ 479425 w 1303370"/>
              <a:gd name="connsiteY85" fmla="*/ 136525 h 1041400"/>
              <a:gd name="connsiteX86" fmla="*/ 457200 w 1303370"/>
              <a:gd name="connsiteY86" fmla="*/ 130175 h 1041400"/>
              <a:gd name="connsiteX87" fmla="*/ 434975 w 1303370"/>
              <a:gd name="connsiteY87" fmla="*/ 127000 h 1041400"/>
              <a:gd name="connsiteX88" fmla="*/ 415925 w 1303370"/>
              <a:gd name="connsiteY88" fmla="*/ 114300 h 1041400"/>
              <a:gd name="connsiteX89" fmla="*/ 406400 w 1303370"/>
              <a:gd name="connsiteY89" fmla="*/ 107950 h 1041400"/>
              <a:gd name="connsiteX90" fmla="*/ 384175 w 1303370"/>
              <a:gd name="connsiteY90" fmla="*/ 98425 h 1041400"/>
              <a:gd name="connsiteX91" fmla="*/ 371475 w 1303370"/>
              <a:gd name="connsiteY91" fmla="*/ 76200 h 1041400"/>
              <a:gd name="connsiteX92" fmla="*/ 361950 w 1303370"/>
              <a:gd name="connsiteY92" fmla="*/ 66675 h 1041400"/>
              <a:gd name="connsiteX93" fmla="*/ 352425 w 1303370"/>
              <a:gd name="connsiteY93" fmla="*/ 47625 h 1041400"/>
              <a:gd name="connsiteX94" fmla="*/ 339725 w 1303370"/>
              <a:gd name="connsiteY94" fmla="*/ 28575 h 1041400"/>
              <a:gd name="connsiteX95" fmla="*/ 336550 w 1303370"/>
              <a:gd name="connsiteY95" fmla="*/ 19050 h 1041400"/>
              <a:gd name="connsiteX96" fmla="*/ 320675 w 1303370"/>
              <a:gd name="connsiteY96" fmla="*/ 0 h 1041400"/>
              <a:gd name="connsiteX97" fmla="*/ 285750 w 1303370"/>
              <a:gd name="connsiteY97" fmla="*/ 3175 h 1041400"/>
              <a:gd name="connsiteX98" fmla="*/ 269875 w 1303370"/>
              <a:gd name="connsiteY98" fmla="*/ 22225 h 1041400"/>
              <a:gd name="connsiteX99" fmla="*/ 266700 w 1303370"/>
              <a:gd name="connsiteY99" fmla="*/ 31750 h 1041400"/>
              <a:gd name="connsiteX100" fmla="*/ 257175 w 1303370"/>
              <a:gd name="connsiteY100" fmla="*/ 38100 h 1041400"/>
              <a:gd name="connsiteX101" fmla="*/ 247650 w 1303370"/>
              <a:gd name="connsiteY101" fmla="*/ 47625 h 1041400"/>
              <a:gd name="connsiteX102" fmla="*/ 228600 w 1303370"/>
              <a:gd name="connsiteY102" fmla="*/ 53975 h 1041400"/>
              <a:gd name="connsiteX103" fmla="*/ 209550 w 1303370"/>
              <a:gd name="connsiteY103" fmla="*/ 63500 h 1041400"/>
              <a:gd name="connsiteX104" fmla="*/ 193675 w 1303370"/>
              <a:gd name="connsiteY104" fmla="*/ 92075 h 1041400"/>
              <a:gd name="connsiteX105" fmla="*/ 196850 w 1303370"/>
              <a:gd name="connsiteY105" fmla="*/ 101600 h 1041400"/>
              <a:gd name="connsiteX106" fmla="*/ 203200 w 1303370"/>
              <a:gd name="connsiteY106" fmla="*/ 111125 h 1041400"/>
              <a:gd name="connsiteX107" fmla="*/ 190500 w 1303370"/>
              <a:gd name="connsiteY107" fmla="*/ 158750 h 1041400"/>
              <a:gd name="connsiteX108" fmla="*/ 177800 w 1303370"/>
              <a:gd name="connsiteY108" fmla="*/ 177800 h 1041400"/>
              <a:gd name="connsiteX109" fmla="*/ 187325 w 1303370"/>
              <a:gd name="connsiteY109" fmla="*/ 200025 h 1041400"/>
              <a:gd name="connsiteX110" fmla="*/ 196850 w 1303370"/>
              <a:gd name="connsiteY110" fmla="*/ 203200 h 1041400"/>
              <a:gd name="connsiteX111" fmla="*/ 222250 w 1303370"/>
              <a:gd name="connsiteY111" fmla="*/ 200025 h 1041400"/>
              <a:gd name="connsiteX112" fmla="*/ 231775 w 1303370"/>
              <a:gd name="connsiteY112" fmla="*/ 196850 h 1041400"/>
              <a:gd name="connsiteX113" fmla="*/ 244475 w 1303370"/>
              <a:gd name="connsiteY113" fmla="*/ 200025 h 1041400"/>
              <a:gd name="connsiteX114" fmla="*/ 222250 w 1303370"/>
              <a:gd name="connsiteY114" fmla="*/ 234950 h 1041400"/>
              <a:gd name="connsiteX115" fmla="*/ 212725 w 1303370"/>
              <a:gd name="connsiteY115" fmla="*/ 241300 h 1041400"/>
              <a:gd name="connsiteX116" fmla="*/ 193675 w 1303370"/>
              <a:gd name="connsiteY116" fmla="*/ 247650 h 1041400"/>
              <a:gd name="connsiteX117" fmla="*/ 187325 w 1303370"/>
              <a:gd name="connsiteY117" fmla="*/ 257175 h 1041400"/>
              <a:gd name="connsiteX118" fmla="*/ 165100 w 1303370"/>
              <a:gd name="connsiteY118" fmla="*/ 260350 h 1041400"/>
              <a:gd name="connsiteX119" fmla="*/ 136525 w 1303370"/>
              <a:gd name="connsiteY119" fmla="*/ 263525 h 1041400"/>
              <a:gd name="connsiteX120" fmla="*/ 127000 w 1303370"/>
              <a:gd name="connsiteY120" fmla="*/ 314325 h 1041400"/>
              <a:gd name="connsiteX121" fmla="*/ 117475 w 1303370"/>
              <a:gd name="connsiteY121" fmla="*/ 323850 h 1041400"/>
              <a:gd name="connsiteX122" fmla="*/ 107950 w 1303370"/>
              <a:gd name="connsiteY122" fmla="*/ 342900 h 1041400"/>
              <a:gd name="connsiteX123" fmla="*/ 101600 w 1303370"/>
              <a:gd name="connsiteY123" fmla="*/ 358775 h 1041400"/>
              <a:gd name="connsiteX124" fmla="*/ 98425 w 1303370"/>
              <a:gd name="connsiteY124" fmla="*/ 368300 h 1041400"/>
              <a:gd name="connsiteX125" fmla="*/ 92075 w 1303370"/>
              <a:gd name="connsiteY125" fmla="*/ 396875 h 1041400"/>
              <a:gd name="connsiteX126" fmla="*/ 82550 w 1303370"/>
              <a:gd name="connsiteY126" fmla="*/ 409575 h 1041400"/>
              <a:gd name="connsiteX127" fmla="*/ 76200 w 1303370"/>
              <a:gd name="connsiteY127" fmla="*/ 428625 h 1041400"/>
              <a:gd name="connsiteX128" fmla="*/ 73025 w 1303370"/>
              <a:gd name="connsiteY128" fmla="*/ 450850 h 1041400"/>
              <a:gd name="connsiteX129" fmla="*/ 63500 w 1303370"/>
              <a:gd name="connsiteY129" fmla="*/ 463550 h 1041400"/>
              <a:gd name="connsiteX130" fmla="*/ 50800 w 1303370"/>
              <a:gd name="connsiteY130" fmla="*/ 495300 h 1041400"/>
              <a:gd name="connsiteX131" fmla="*/ 44450 w 1303370"/>
              <a:gd name="connsiteY131" fmla="*/ 504825 h 1041400"/>
              <a:gd name="connsiteX132" fmla="*/ 31750 w 1303370"/>
              <a:gd name="connsiteY132" fmla="*/ 520700 h 1041400"/>
              <a:gd name="connsiteX133" fmla="*/ 25400 w 1303370"/>
              <a:gd name="connsiteY133" fmla="*/ 530225 h 1041400"/>
              <a:gd name="connsiteX134" fmla="*/ 15875 w 1303370"/>
              <a:gd name="connsiteY134" fmla="*/ 536575 h 1041400"/>
              <a:gd name="connsiteX135" fmla="*/ 6350 w 1303370"/>
              <a:gd name="connsiteY135" fmla="*/ 581025 h 1041400"/>
              <a:gd name="connsiteX136" fmla="*/ 0 w 1303370"/>
              <a:gd name="connsiteY136" fmla="*/ 590550 h 1041400"/>
              <a:gd name="connsiteX137" fmla="*/ 9525 w 1303370"/>
              <a:gd name="connsiteY137" fmla="*/ 593725 h 1041400"/>
              <a:gd name="connsiteX138" fmla="*/ 22225 w 1303370"/>
              <a:gd name="connsiteY138" fmla="*/ 590550 h 1041400"/>
              <a:gd name="connsiteX139" fmla="*/ 50800 w 1303370"/>
              <a:gd name="connsiteY139" fmla="*/ 587375 h 1041400"/>
              <a:gd name="connsiteX140" fmla="*/ 107950 w 1303370"/>
              <a:gd name="connsiteY140" fmla="*/ 590550 h 1041400"/>
              <a:gd name="connsiteX141" fmla="*/ 114300 w 1303370"/>
              <a:gd name="connsiteY141" fmla="*/ 609600 h 1041400"/>
              <a:gd name="connsiteX142" fmla="*/ 130175 w 1303370"/>
              <a:gd name="connsiteY142" fmla="*/ 622300 h 1041400"/>
              <a:gd name="connsiteX143" fmla="*/ 282575 w 1303370"/>
              <a:gd name="connsiteY143" fmla="*/ 625475 h 1041400"/>
              <a:gd name="connsiteX144" fmla="*/ 292100 w 1303370"/>
              <a:gd name="connsiteY144" fmla="*/ 635000 h 1041400"/>
              <a:gd name="connsiteX145" fmla="*/ 301625 w 1303370"/>
              <a:gd name="connsiteY145" fmla="*/ 663575 h 1041400"/>
              <a:gd name="connsiteX146" fmla="*/ 304800 w 1303370"/>
              <a:gd name="connsiteY146" fmla="*/ 673100 h 1041400"/>
              <a:gd name="connsiteX147" fmla="*/ 311150 w 1303370"/>
              <a:gd name="connsiteY147" fmla="*/ 682625 h 1041400"/>
              <a:gd name="connsiteX148" fmla="*/ 317500 w 1303370"/>
              <a:gd name="connsiteY148" fmla="*/ 708025 h 1041400"/>
              <a:gd name="connsiteX149" fmla="*/ 314325 w 1303370"/>
              <a:gd name="connsiteY149" fmla="*/ 777875 h 1041400"/>
              <a:gd name="connsiteX150" fmla="*/ 292100 w 1303370"/>
              <a:gd name="connsiteY150" fmla="*/ 806450 h 1041400"/>
              <a:gd name="connsiteX151" fmla="*/ 285750 w 1303370"/>
              <a:gd name="connsiteY151" fmla="*/ 815975 h 1041400"/>
              <a:gd name="connsiteX152" fmla="*/ 269875 w 1303370"/>
              <a:gd name="connsiteY152" fmla="*/ 841375 h 1041400"/>
              <a:gd name="connsiteX153" fmla="*/ 279400 w 1303370"/>
              <a:gd name="connsiteY153" fmla="*/ 873125 h 1041400"/>
              <a:gd name="connsiteX154" fmla="*/ 288925 w 1303370"/>
              <a:gd name="connsiteY154" fmla="*/ 876300 h 1041400"/>
              <a:gd name="connsiteX155" fmla="*/ 323850 w 1303370"/>
              <a:gd name="connsiteY155" fmla="*/ 873125 h 1041400"/>
              <a:gd name="connsiteX156" fmla="*/ 327025 w 1303370"/>
              <a:gd name="connsiteY156" fmla="*/ 863600 h 1041400"/>
              <a:gd name="connsiteX157" fmla="*/ 333375 w 1303370"/>
              <a:gd name="connsiteY157" fmla="*/ 854075 h 1041400"/>
              <a:gd name="connsiteX158" fmla="*/ 336550 w 1303370"/>
              <a:gd name="connsiteY158" fmla="*/ 844550 h 1041400"/>
              <a:gd name="connsiteX159" fmla="*/ 346075 w 1303370"/>
              <a:gd name="connsiteY159" fmla="*/ 838200 h 1041400"/>
              <a:gd name="connsiteX160" fmla="*/ 355600 w 1303370"/>
              <a:gd name="connsiteY160" fmla="*/ 828675 h 1041400"/>
              <a:gd name="connsiteX161" fmla="*/ 358775 w 1303370"/>
              <a:gd name="connsiteY161" fmla="*/ 866775 h 1041400"/>
              <a:gd name="connsiteX162" fmla="*/ 361950 w 1303370"/>
              <a:gd name="connsiteY162" fmla="*/ 882650 h 1041400"/>
              <a:gd name="connsiteX163" fmla="*/ 390525 w 1303370"/>
              <a:gd name="connsiteY163" fmla="*/ 860425 h 1041400"/>
              <a:gd name="connsiteX164" fmla="*/ 409575 w 1303370"/>
              <a:gd name="connsiteY164" fmla="*/ 847725 h 1041400"/>
              <a:gd name="connsiteX165" fmla="*/ 444500 w 1303370"/>
              <a:gd name="connsiteY165" fmla="*/ 854075 h 1041400"/>
              <a:gd name="connsiteX166" fmla="*/ 454025 w 1303370"/>
              <a:gd name="connsiteY166" fmla="*/ 860425 h 1041400"/>
              <a:gd name="connsiteX167" fmla="*/ 476250 w 1303370"/>
              <a:gd name="connsiteY167" fmla="*/ 873125 h 1041400"/>
              <a:gd name="connsiteX168" fmla="*/ 473075 w 1303370"/>
              <a:gd name="connsiteY168" fmla="*/ 908050 h 1041400"/>
              <a:gd name="connsiteX169" fmla="*/ 466725 w 1303370"/>
              <a:gd name="connsiteY169" fmla="*/ 927100 h 1041400"/>
              <a:gd name="connsiteX170" fmla="*/ 457200 w 1303370"/>
              <a:gd name="connsiteY170" fmla="*/ 946150 h 1041400"/>
              <a:gd name="connsiteX171" fmla="*/ 441325 w 1303370"/>
              <a:gd name="connsiteY171" fmla="*/ 977900 h 1041400"/>
              <a:gd name="connsiteX172" fmla="*/ 441325 w 1303370"/>
              <a:gd name="connsiteY172" fmla="*/ 1003300 h 1041400"/>
              <a:gd name="connsiteX173" fmla="*/ 450850 w 1303370"/>
              <a:gd name="connsiteY173" fmla="*/ 1009650 h 1041400"/>
              <a:gd name="connsiteX174" fmla="*/ 469900 w 1303370"/>
              <a:gd name="connsiteY174" fmla="*/ 1016000 h 1041400"/>
              <a:gd name="connsiteX175" fmla="*/ 482600 w 1303370"/>
              <a:gd name="connsiteY175" fmla="*/ 1035050 h 1041400"/>
              <a:gd name="connsiteX176" fmla="*/ 501650 w 1303370"/>
              <a:gd name="connsiteY176" fmla="*/ 1041400 h 1041400"/>
              <a:gd name="connsiteX177" fmla="*/ 520700 w 1303370"/>
              <a:gd name="connsiteY177" fmla="*/ 1038225 h 1041400"/>
              <a:gd name="connsiteX178" fmla="*/ 530225 w 1303370"/>
              <a:gd name="connsiteY178" fmla="*/ 1035050 h 1041400"/>
              <a:gd name="connsiteX179" fmla="*/ 533400 w 1303370"/>
              <a:gd name="connsiteY179" fmla="*/ 1016000 h 1041400"/>
              <a:gd name="connsiteX180" fmla="*/ 539750 w 1303370"/>
              <a:gd name="connsiteY180" fmla="*/ 996950 h 1041400"/>
              <a:gd name="connsiteX181" fmla="*/ 530225 w 1303370"/>
              <a:gd name="connsiteY181" fmla="*/ 965200 h 1041400"/>
              <a:gd name="connsiteX182" fmla="*/ 523875 w 1303370"/>
              <a:gd name="connsiteY182" fmla="*/ 946150 h 1041400"/>
              <a:gd name="connsiteX183" fmla="*/ 527050 w 1303370"/>
              <a:gd name="connsiteY183" fmla="*/ 920750 h 1041400"/>
              <a:gd name="connsiteX184" fmla="*/ 552450 w 1303370"/>
              <a:gd name="connsiteY184" fmla="*/ 920750 h 1041400"/>
              <a:gd name="connsiteX185" fmla="*/ 558800 w 1303370"/>
              <a:gd name="connsiteY185" fmla="*/ 946150 h 1041400"/>
              <a:gd name="connsiteX186" fmla="*/ 568325 w 1303370"/>
              <a:gd name="connsiteY186" fmla="*/ 955675 h 1041400"/>
              <a:gd name="connsiteX187" fmla="*/ 574675 w 1303370"/>
              <a:gd name="connsiteY187" fmla="*/ 965200 h 1041400"/>
              <a:gd name="connsiteX188" fmla="*/ 600075 w 1303370"/>
              <a:gd name="connsiteY188" fmla="*/ 962025 h 1041400"/>
              <a:gd name="connsiteX189" fmla="*/ 619125 w 1303370"/>
              <a:gd name="connsiteY189" fmla="*/ 942975 h 1041400"/>
              <a:gd name="connsiteX190" fmla="*/ 631825 w 1303370"/>
              <a:gd name="connsiteY190" fmla="*/ 923925 h 1041400"/>
              <a:gd name="connsiteX191" fmla="*/ 641350 w 1303370"/>
              <a:gd name="connsiteY191" fmla="*/ 904875 h 1041400"/>
              <a:gd name="connsiteX192" fmla="*/ 644525 w 1303370"/>
              <a:gd name="connsiteY192" fmla="*/ 892175 h 1041400"/>
              <a:gd name="connsiteX193" fmla="*/ 650875 w 1303370"/>
              <a:gd name="connsiteY193" fmla="*/ 882650 h 1041400"/>
              <a:gd name="connsiteX194" fmla="*/ 647700 w 1303370"/>
              <a:gd name="connsiteY194" fmla="*/ 873125 h 1041400"/>
              <a:gd name="connsiteX195" fmla="*/ 650875 w 1303370"/>
              <a:gd name="connsiteY195" fmla="*/ 844550 h 1041400"/>
              <a:gd name="connsiteX196" fmla="*/ 654050 w 1303370"/>
              <a:gd name="connsiteY196" fmla="*/ 835025 h 1041400"/>
              <a:gd name="connsiteX197" fmla="*/ 692150 w 1303370"/>
              <a:gd name="connsiteY197" fmla="*/ 815975 h 1041400"/>
              <a:gd name="connsiteX198" fmla="*/ 701675 w 1303370"/>
              <a:gd name="connsiteY198" fmla="*/ 809625 h 1041400"/>
              <a:gd name="connsiteX199" fmla="*/ 781050 w 1303370"/>
              <a:gd name="connsiteY199" fmla="*/ 803275 h 1041400"/>
              <a:gd name="connsiteX200" fmla="*/ 790575 w 1303370"/>
              <a:gd name="connsiteY200" fmla="*/ 800100 h 1041400"/>
              <a:gd name="connsiteX201" fmla="*/ 819150 w 1303370"/>
              <a:gd name="connsiteY201" fmla="*/ 803275 h 1041400"/>
              <a:gd name="connsiteX202" fmla="*/ 822325 w 1303370"/>
              <a:gd name="connsiteY202" fmla="*/ 812800 h 1041400"/>
              <a:gd name="connsiteX203" fmla="*/ 838200 w 1303370"/>
              <a:gd name="connsiteY203" fmla="*/ 835025 h 1041400"/>
              <a:gd name="connsiteX204" fmla="*/ 850900 w 1303370"/>
              <a:gd name="connsiteY204" fmla="*/ 857250 h 1041400"/>
              <a:gd name="connsiteX205" fmla="*/ 873125 w 1303370"/>
              <a:gd name="connsiteY205" fmla="*/ 879475 h 1041400"/>
              <a:gd name="connsiteX206" fmla="*/ 898525 w 1303370"/>
              <a:gd name="connsiteY206" fmla="*/ 863600 h 1041400"/>
              <a:gd name="connsiteX207" fmla="*/ 908050 w 1303370"/>
              <a:gd name="connsiteY207" fmla="*/ 860425 h 1041400"/>
              <a:gd name="connsiteX208" fmla="*/ 917575 w 1303370"/>
              <a:gd name="connsiteY208" fmla="*/ 850900 h 1041400"/>
              <a:gd name="connsiteX209" fmla="*/ 914400 w 1303370"/>
              <a:gd name="connsiteY209" fmla="*/ 819150 h 1041400"/>
              <a:gd name="connsiteX210" fmla="*/ 911225 w 1303370"/>
              <a:gd name="connsiteY210" fmla="*/ 781050 h 1041400"/>
              <a:gd name="connsiteX211" fmla="*/ 914400 w 1303370"/>
              <a:gd name="connsiteY211" fmla="*/ 762000 h 1041400"/>
              <a:gd name="connsiteX212" fmla="*/ 927100 w 1303370"/>
              <a:gd name="connsiteY212" fmla="*/ 755650 h 1041400"/>
              <a:gd name="connsiteX213" fmla="*/ 952500 w 1303370"/>
              <a:gd name="connsiteY213" fmla="*/ 749300 h 1041400"/>
              <a:gd name="connsiteX214" fmla="*/ 971550 w 1303370"/>
              <a:gd name="connsiteY214" fmla="*/ 742950 h 1041400"/>
              <a:gd name="connsiteX215" fmla="*/ 1022350 w 1303370"/>
              <a:gd name="connsiteY215" fmla="*/ 746125 h 1041400"/>
              <a:gd name="connsiteX216" fmla="*/ 1025525 w 1303370"/>
              <a:gd name="connsiteY216" fmla="*/ 755650 h 1041400"/>
              <a:gd name="connsiteX217" fmla="*/ 1028700 w 1303370"/>
              <a:gd name="connsiteY217" fmla="*/ 787400 h 1041400"/>
              <a:gd name="connsiteX218" fmla="*/ 1041400 w 1303370"/>
              <a:gd name="connsiteY218" fmla="*/ 815975 h 1041400"/>
              <a:gd name="connsiteX219" fmla="*/ 1038225 w 1303370"/>
              <a:gd name="connsiteY219" fmla="*/ 885825 h 1041400"/>
              <a:gd name="connsiteX220" fmla="*/ 1025525 w 1303370"/>
              <a:gd name="connsiteY220" fmla="*/ 904875 h 1041400"/>
              <a:gd name="connsiteX221" fmla="*/ 1035050 w 1303370"/>
              <a:gd name="connsiteY221" fmla="*/ 933450 h 1041400"/>
              <a:gd name="connsiteX222" fmla="*/ 1041400 w 1303370"/>
              <a:gd name="connsiteY222" fmla="*/ 946150 h 1041400"/>
              <a:gd name="connsiteX223" fmla="*/ 1050925 w 1303370"/>
              <a:gd name="connsiteY223" fmla="*/ 949325 h 1041400"/>
              <a:gd name="connsiteX224" fmla="*/ 1069975 w 1303370"/>
              <a:gd name="connsiteY224" fmla="*/ 962025 h 1041400"/>
              <a:gd name="connsiteX225" fmla="*/ 1079500 w 1303370"/>
              <a:gd name="connsiteY225" fmla="*/ 968375 h 1041400"/>
              <a:gd name="connsiteX226" fmla="*/ 1089025 w 1303370"/>
              <a:gd name="connsiteY226" fmla="*/ 974725 h 1041400"/>
              <a:gd name="connsiteX227" fmla="*/ 1098550 w 1303370"/>
              <a:gd name="connsiteY227" fmla="*/ 984250 h 1041400"/>
              <a:gd name="connsiteX228" fmla="*/ 1117600 w 1303370"/>
              <a:gd name="connsiteY228" fmla="*/ 993775 h 1041400"/>
              <a:gd name="connsiteX229" fmla="*/ 1136650 w 1303370"/>
              <a:gd name="connsiteY229" fmla="*/ 1003300 h 1041400"/>
              <a:gd name="connsiteX230" fmla="*/ 1149350 w 1303370"/>
              <a:gd name="connsiteY230" fmla="*/ 974725 h 1041400"/>
              <a:gd name="connsiteX231" fmla="*/ 1158875 w 1303370"/>
              <a:gd name="connsiteY231" fmla="*/ 9652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303370" h="1041400">
                <a:moveTo>
                  <a:pt x="1158875" y="965200"/>
                </a:moveTo>
                <a:cubicBezTo>
                  <a:pt x="1159933" y="957263"/>
                  <a:pt x="1157281" y="939746"/>
                  <a:pt x="1155700" y="927100"/>
                </a:cubicBezTo>
                <a:cubicBezTo>
                  <a:pt x="1155159" y="922770"/>
                  <a:pt x="1153242" y="918704"/>
                  <a:pt x="1152525" y="914400"/>
                </a:cubicBezTo>
                <a:cubicBezTo>
                  <a:pt x="1151122" y="905984"/>
                  <a:pt x="1150753" y="897416"/>
                  <a:pt x="1149350" y="889000"/>
                </a:cubicBezTo>
                <a:cubicBezTo>
                  <a:pt x="1149115" y="887589"/>
                  <a:pt x="1144678" y="869291"/>
                  <a:pt x="1143000" y="866775"/>
                </a:cubicBezTo>
                <a:cubicBezTo>
                  <a:pt x="1133972" y="853233"/>
                  <a:pt x="1135600" y="859900"/>
                  <a:pt x="1123950" y="854075"/>
                </a:cubicBezTo>
                <a:cubicBezTo>
                  <a:pt x="1120537" y="852368"/>
                  <a:pt x="1117600" y="849842"/>
                  <a:pt x="1114425" y="847725"/>
                </a:cubicBezTo>
                <a:cubicBezTo>
                  <a:pt x="1112308" y="844550"/>
                  <a:pt x="1107448" y="841964"/>
                  <a:pt x="1108075" y="838200"/>
                </a:cubicBezTo>
                <a:cubicBezTo>
                  <a:pt x="1108766" y="834053"/>
                  <a:pt x="1123664" y="824303"/>
                  <a:pt x="1127125" y="822325"/>
                </a:cubicBezTo>
                <a:cubicBezTo>
                  <a:pt x="1131234" y="819977"/>
                  <a:pt x="1135475" y="817839"/>
                  <a:pt x="1139825" y="815975"/>
                </a:cubicBezTo>
                <a:cubicBezTo>
                  <a:pt x="1142901" y="814657"/>
                  <a:pt x="1146357" y="814297"/>
                  <a:pt x="1149350" y="812800"/>
                </a:cubicBezTo>
                <a:cubicBezTo>
                  <a:pt x="1152763" y="811093"/>
                  <a:pt x="1155562" y="808343"/>
                  <a:pt x="1158875" y="806450"/>
                </a:cubicBezTo>
                <a:cubicBezTo>
                  <a:pt x="1187073" y="790337"/>
                  <a:pt x="1157894" y="809221"/>
                  <a:pt x="1181100" y="793750"/>
                </a:cubicBezTo>
                <a:cubicBezTo>
                  <a:pt x="1182158" y="790575"/>
                  <a:pt x="1182778" y="787218"/>
                  <a:pt x="1184275" y="784225"/>
                </a:cubicBezTo>
                <a:cubicBezTo>
                  <a:pt x="1188695" y="775384"/>
                  <a:pt x="1193128" y="772197"/>
                  <a:pt x="1200150" y="765175"/>
                </a:cubicBezTo>
                <a:cubicBezTo>
                  <a:pt x="1205730" y="748436"/>
                  <a:pt x="1199637" y="761980"/>
                  <a:pt x="1212850" y="746125"/>
                </a:cubicBezTo>
                <a:cubicBezTo>
                  <a:pt x="1226079" y="730250"/>
                  <a:pt x="1211262" y="741892"/>
                  <a:pt x="1228725" y="730250"/>
                </a:cubicBezTo>
                <a:cubicBezTo>
                  <a:pt x="1229783" y="727075"/>
                  <a:pt x="1231900" y="724072"/>
                  <a:pt x="1231900" y="720725"/>
                </a:cubicBezTo>
                <a:cubicBezTo>
                  <a:pt x="1231900" y="707509"/>
                  <a:pt x="1227560" y="708869"/>
                  <a:pt x="1222375" y="698500"/>
                </a:cubicBezTo>
                <a:cubicBezTo>
                  <a:pt x="1216070" y="685891"/>
                  <a:pt x="1223249" y="691149"/>
                  <a:pt x="1212850" y="679450"/>
                </a:cubicBezTo>
                <a:cubicBezTo>
                  <a:pt x="1203233" y="668631"/>
                  <a:pt x="1193626" y="663228"/>
                  <a:pt x="1187450" y="650875"/>
                </a:cubicBezTo>
                <a:cubicBezTo>
                  <a:pt x="1185953" y="647882"/>
                  <a:pt x="1185333" y="644525"/>
                  <a:pt x="1184275" y="641350"/>
                </a:cubicBezTo>
                <a:cubicBezTo>
                  <a:pt x="1186392" y="635000"/>
                  <a:pt x="1186444" y="627527"/>
                  <a:pt x="1190625" y="622300"/>
                </a:cubicBezTo>
                <a:cubicBezTo>
                  <a:pt x="1195393" y="616341"/>
                  <a:pt x="1203325" y="613833"/>
                  <a:pt x="1209675" y="609600"/>
                </a:cubicBezTo>
                <a:cubicBezTo>
                  <a:pt x="1212850" y="607483"/>
                  <a:pt x="1215580" y="604457"/>
                  <a:pt x="1219200" y="603250"/>
                </a:cubicBezTo>
                <a:cubicBezTo>
                  <a:pt x="1232345" y="598868"/>
                  <a:pt x="1225940" y="601931"/>
                  <a:pt x="1238250" y="593725"/>
                </a:cubicBezTo>
                <a:cubicBezTo>
                  <a:pt x="1248313" y="578631"/>
                  <a:pt x="1240980" y="585407"/>
                  <a:pt x="1263650" y="577850"/>
                </a:cubicBezTo>
                <a:lnTo>
                  <a:pt x="1273175" y="574675"/>
                </a:lnTo>
                <a:lnTo>
                  <a:pt x="1282700" y="571500"/>
                </a:lnTo>
                <a:cubicBezTo>
                  <a:pt x="1285875" y="572558"/>
                  <a:pt x="1289118" y="575918"/>
                  <a:pt x="1292225" y="574675"/>
                </a:cubicBezTo>
                <a:cubicBezTo>
                  <a:pt x="1303370" y="570217"/>
                  <a:pt x="1297852" y="546779"/>
                  <a:pt x="1295400" y="542925"/>
                </a:cubicBezTo>
                <a:cubicBezTo>
                  <a:pt x="1291303" y="536486"/>
                  <a:pt x="1282700" y="534458"/>
                  <a:pt x="1276350" y="530225"/>
                </a:cubicBezTo>
                <a:cubicBezTo>
                  <a:pt x="1264040" y="522019"/>
                  <a:pt x="1270445" y="525082"/>
                  <a:pt x="1257300" y="520700"/>
                </a:cubicBezTo>
                <a:cubicBezTo>
                  <a:pt x="1254125" y="517525"/>
                  <a:pt x="1250003" y="515074"/>
                  <a:pt x="1247775" y="511175"/>
                </a:cubicBezTo>
                <a:cubicBezTo>
                  <a:pt x="1245610" y="507386"/>
                  <a:pt x="1246319" y="502486"/>
                  <a:pt x="1244600" y="498475"/>
                </a:cubicBezTo>
                <a:cubicBezTo>
                  <a:pt x="1243097" y="494968"/>
                  <a:pt x="1240367" y="492125"/>
                  <a:pt x="1238250" y="488950"/>
                </a:cubicBezTo>
                <a:cubicBezTo>
                  <a:pt x="1239308" y="479425"/>
                  <a:pt x="1239849" y="469828"/>
                  <a:pt x="1241425" y="460375"/>
                </a:cubicBezTo>
                <a:cubicBezTo>
                  <a:pt x="1241975" y="457074"/>
                  <a:pt x="1244600" y="454197"/>
                  <a:pt x="1244600" y="450850"/>
                </a:cubicBezTo>
                <a:cubicBezTo>
                  <a:pt x="1244600" y="445540"/>
                  <a:pt x="1240260" y="432081"/>
                  <a:pt x="1235075" y="428625"/>
                </a:cubicBezTo>
                <a:cubicBezTo>
                  <a:pt x="1231444" y="426204"/>
                  <a:pt x="1226679" y="426167"/>
                  <a:pt x="1222375" y="425450"/>
                </a:cubicBezTo>
                <a:cubicBezTo>
                  <a:pt x="1213959" y="424047"/>
                  <a:pt x="1205391" y="423678"/>
                  <a:pt x="1196975" y="422275"/>
                </a:cubicBezTo>
                <a:cubicBezTo>
                  <a:pt x="1192671" y="421558"/>
                  <a:pt x="1188455" y="420354"/>
                  <a:pt x="1184275" y="419100"/>
                </a:cubicBezTo>
                <a:cubicBezTo>
                  <a:pt x="1176298" y="416707"/>
                  <a:pt x="1160207" y="411887"/>
                  <a:pt x="1152525" y="406400"/>
                </a:cubicBezTo>
                <a:cubicBezTo>
                  <a:pt x="1148871" y="403790"/>
                  <a:pt x="1146175" y="400050"/>
                  <a:pt x="1143000" y="396875"/>
                </a:cubicBezTo>
                <a:cubicBezTo>
                  <a:pt x="1141942" y="393700"/>
                  <a:pt x="1139352" y="390663"/>
                  <a:pt x="1139825" y="387350"/>
                </a:cubicBezTo>
                <a:cubicBezTo>
                  <a:pt x="1141521" y="375477"/>
                  <a:pt x="1147365" y="373857"/>
                  <a:pt x="1155700" y="368300"/>
                </a:cubicBezTo>
                <a:cubicBezTo>
                  <a:pt x="1159493" y="356920"/>
                  <a:pt x="1163980" y="349437"/>
                  <a:pt x="1152525" y="336550"/>
                </a:cubicBezTo>
                <a:cubicBezTo>
                  <a:pt x="1148078" y="331547"/>
                  <a:pt x="1133475" y="330200"/>
                  <a:pt x="1133475" y="330200"/>
                </a:cubicBezTo>
                <a:cubicBezTo>
                  <a:pt x="1130912" y="332763"/>
                  <a:pt x="1119477" y="345444"/>
                  <a:pt x="1114425" y="346075"/>
                </a:cubicBezTo>
                <a:cubicBezTo>
                  <a:pt x="1111527" y="346437"/>
                  <a:pt x="1093586" y="342006"/>
                  <a:pt x="1089025" y="339725"/>
                </a:cubicBezTo>
                <a:cubicBezTo>
                  <a:pt x="1085612" y="338018"/>
                  <a:pt x="1082913" y="335082"/>
                  <a:pt x="1079500" y="333375"/>
                </a:cubicBezTo>
                <a:cubicBezTo>
                  <a:pt x="1076507" y="331878"/>
                  <a:pt x="1073150" y="331258"/>
                  <a:pt x="1069975" y="330200"/>
                </a:cubicBezTo>
                <a:cubicBezTo>
                  <a:pt x="1067858" y="327025"/>
                  <a:pt x="1066605" y="323059"/>
                  <a:pt x="1063625" y="320675"/>
                </a:cubicBezTo>
                <a:cubicBezTo>
                  <a:pt x="1061012" y="318584"/>
                  <a:pt x="1057424" y="317891"/>
                  <a:pt x="1054100" y="317500"/>
                </a:cubicBezTo>
                <a:cubicBezTo>
                  <a:pt x="1039347" y="315764"/>
                  <a:pt x="1024467" y="315383"/>
                  <a:pt x="1009650" y="314325"/>
                </a:cubicBezTo>
                <a:cubicBezTo>
                  <a:pt x="1007533" y="311150"/>
                  <a:pt x="1003840" y="308578"/>
                  <a:pt x="1003300" y="304800"/>
                </a:cubicBezTo>
                <a:cubicBezTo>
                  <a:pt x="1002683" y="300480"/>
                  <a:pt x="1005221" y="296280"/>
                  <a:pt x="1006475" y="292100"/>
                </a:cubicBezTo>
                <a:cubicBezTo>
                  <a:pt x="1012658" y="271491"/>
                  <a:pt x="1009895" y="277444"/>
                  <a:pt x="1019175" y="263525"/>
                </a:cubicBezTo>
                <a:cubicBezTo>
                  <a:pt x="1018117" y="255058"/>
                  <a:pt x="1017788" y="246468"/>
                  <a:pt x="1016000" y="238125"/>
                </a:cubicBezTo>
                <a:cubicBezTo>
                  <a:pt x="1014598" y="231580"/>
                  <a:pt x="1011273" y="225569"/>
                  <a:pt x="1009650" y="219075"/>
                </a:cubicBezTo>
                <a:lnTo>
                  <a:pt x="1006475" y="206375"/>
                </a:lnTo>
                <a:cubicBezTo>
                  <a:pt x="972608" y="207433"/>
                  <a:pt x="938709" y="207721"/>
                  <a:pt x="904875" y="209550"/>
                </a:cubicBezTo>
                <a:cubicBezTo>
                  <a:pt x="901190" y="209749"/>
                  <a:pt x="880919" y="214514"/>
                  <a:pt x="876300" y="215900"/>
                </a:cubicBezTo>
                <a:cubicBezTo>
                  <a:pt x="869889" y="217823"/>
                  <a:pt x="857250" y="222250"/>
                  <a:pt x="857250" y="222250"/>
                </a:cubicBezTo>
                <a:cubicBezTo>
                  <a:pt x="848783" y="216606"/>
                  <a:pt x="845608" y="216253"/>
                  <a:pt x="841375" y="206375"/>
                </a:cubicBezTo>
                <a:cubicBezTo>
                  <a:pt x="839656" y="202364"/>
                  <a:pt x="841286" y="196761"/>
                  <a:pt x="838200" y="193675"/>
                </a:cubicBezTo>
                <a:cubicBezTo>
                  <a:pt x="835114" y="190589"/>
                  <a:pt x="829733" y="191558"/>
                  <a:pt x="825500" y="190500"/>
                </a:cubicBezTo>
                <a:cubicBezTo>
                  <a:pt x="822325" y="188383"/>
                  <a:pt x="819462" y="185700"/>
                  <a:pt x="815975" y="184150"/>
                </a:cubicBezTo>
                <a:cubicBezTo>
                  <a:pt x="809858" y="181432"/>
                  <a:pt x="796925" y="177800"/>
                  <a:pt x="796925" y="177800"/>
                </a:cubicBezTo>
                <a:cubicBezTo>
                  <a:pt x="789517" y="178858"/>
                  <a:pt x="781539" y="177936"/>
                  <a:pt x="774700" y="180975"/>
                </a:cubicBezTo>
                <a:cubicBezTo>
                  <a:pt x="771213" y="182525"/>
                  <a:pt x="771247" y="188017"/>
                  <a:pt x="768350" y="190500"/>
                </a:cubicBezTo>
                <a:cubicBezTo>
                  <a:pt x="763665" y="194516"/>
                  <a:pt x="757412" y="196322"/>
                  <a:pt x="752475" y="200025"/>
                </a:cubicBezTo>
                <a:cubicBezTo>
                  <a:pt x="733449" y="214295"/>
                  <a:pt x="752528" y="206357"/>
                  <a:pt x="733425" y="212725"/>
                </a:cubicBezTo>
                <a:cubicBezTo>
                  <a:pt x="731308" y="215900"/>
                  <a:pt x="729773" y="219552"/>
                  <a:pt x="727075" y="222250"/>
                </a:cubicBezTo>
                <a:cubicBezTo>
                  <a:pt x="724377" y="224948"/>
                  <a:pt x="719934" y="225620"/>
                  <a:pt x="717550" y="228600"/>
                </a:cubicBezTo>
                <a:cubicBezTo>
                  <a:pt x="705235" y="243994"/>
                  <a:pt x="725632" y="234373"/>
                  <a:pt x="704850" y="241300"/>
                </a:cubicBezTo>
                <a:cubicBezTo>
                  <a:pt x="679450" y="240242"/>
                  <a:pt x="653776" y="241991"/>
                  <a:pt x="628650" y="238125"/>
                </a:cubicBezTo>
                <a:cubicBezTo>
                  <a:pt x="624878" y="237545"/>
                  <a:pt x="623158" y="232318"/>
                  <a:pt x="622300" y="228600"/>
                </a:cubicBezTo>
                <a:cubicBezTo>
                  <a:pt x="619908" y="218236"/>
                  <a:pt x="621085" y="207304"/>
                  <a:pt x="619125" y="196850"/>
                </a:cubicBezTo>
                <a:cubicBezTo>
                  <a:pt x="617674" y="189111"/>
                  <a:pt x="613007" y="174857"/>
                  <a:pt x="606425" y="168275"/>
                </a:cubicBezTo>
                <a:cubicBezTo>
                  <a:pt x="603727" y="165577"/>
                  <a:pt x="600075" y="164042"/>
                  <a:pt x="596900" y="161925"/>
                </a:cubicBezTo>
                <a:cubicBezTo>
                  <a:pt x="594783" y="158750"/>
                  <a:pt x="593248" y="155098"/>
                  <a:pt x="590550" y="152400"/>
                </a:cubicBezTo>
                <a:cubicBezTo>
                  <a:pt x="584395" y="146245"/>
                  <a:pt x="579247" y="145457"/>
                  <a:pt x="571500" y="142875"/>
                </a:cubicBezTo>
                <a:cubicBezTo>
                  <a:pt x="564092" y="143933"/>
                  <a:pt x="556759" y="146050"/>
                  <a:pt x="549275" y="146050"/>
                </a:cubicBezTo>
                <a:cubicBezTo>
                  <a:pt x="533741" y="146050"/>
                  <a:pt x="509106" y="143096"/>
                  <a:pt x="492125" y="139700"/>
                </a:cubicBezTo>
                <a:cubicBezTo>
                  <a:pt x="487846" y="138844"/>
                  <a:pt x="483621" y="137724"/>
                  <a:pt x="479425" y="136525"/>
                </a:cubicBezTo>
                <a:cubicBezTo>
                  <a:pt x="467524" y="133125"/>
                  <a:pt x="470848" y="132656"/>
                  <a:pt x="457200" y="130175"/>
                </a:cubicBezTo>
                <a:cubicBezTo>
                  <a:pt x="449837" y="128836"/>
                  <a:pt x="442383" y="128058"/>
                  <a:pt x="434975" y="127000"/>
                </a:cubicBezTo>
                <a:lnTo>
                  <a:pt x="415925" y="114300"/>
                </a:lnTo>
                <a:cubicBezTo>
                  <a:pt x="412750" y="112183"/>
                  <a:pt x="410020" y="109157"/>
                  <a:pt x="406400" y="107950"/>
                </a:cubicBezTo>
                <a:cubicBezTo>
                  <a:pt x="392385" y="103278"/>
                  <a:pt x="399868" y="106272"/>
                  <a:pt x="384175" y="98425"/>
                </a:cubicBezTo>
                <a:cubicBezTo>
                  <a:pt x="380293" y="90661"/>
                  <a:pt x="377085" y="82932"/>
                  <a:pt x="371475" y="76200"/>
                </a:cubicBezTo>
                <a:cubicBezTo>
                  <a:pt x="368600" y="72751"/>
                  <a:pt x="365125" y="69850"/>
                  <a:pt x="361950" y="66675"/>
                </a:cubicBezTo>
                <a:cubicBezTo>
                  <a:pt x="353970" y="42734"/>
                  <a:pt x="364735" y="72244"/>
                  <a:pt x="352425" y="47625"/>
                </a:cubicBezTo>
                <a:cubicBezTo>
                  <a:pt x="343235" y="29245"/>
                  <a:pt x="357781" y="46631"/>
                  <a:pt x="339725" y="28575"/>
                </a:cubicBezTo>
                <a:cubicBezTo>
                  <a:pt x="338667" y="25400"/>
                  <a:pt x="338047" y="22043"/>
                  <a:pt x="336550" y="19050"/>
                </a:cubicBezTo>
                <a:cubicBezTo>
                  <a:pt x="332130" y="10209"/>
                  <a:pt x="327697" y="7022"/>
                  <a:pt x="320675" y="0"/>
                </a:cubicBezTo>
                <a:cubicBezTo>
                  <a:pt x="309033" y="1058"/>
                  <a:pt x="297180" y="726"/>
                  <a:pt x="285750" y="3175"/>
                </a:cubicBezTo>
                <a:cubicBezTo>
                  <a:pt x="276183" y="5225"/>
                  <a:pt x="273099" y="14702"/>
                  <a:pt x="269875" y="22225"/>
                </a:cubicBezTo>
                <a:cubicBezTo>
                  <a:pt x="268557" y="25301"/>
                  <a:pt x="268791" y="29137"/>
                  <a:pt x="266700" y="31750"/>
                </a:cubicBezTo>
                <a:cubicBezTo>
                  <a:pt x="264316" y="34730"/>
                  <a:pt x="260106" y="35657"/>
                  <a:pt x="257175" y="38100"/>
                </a:cubicBezTo>
                <a:cubicBezTo>
                  <a:pt x="253726" y="40975"/>
                  <a:pt x="251575" y="45444"/>
                  <a:pt x="247650" y="47625"/>
                </a:cubicBezTo>
                <a:cubicBezTo>
                  <a:pt x="241799" y="50876"/>
                  <a:pt x="234169" y="50262"/>
                  <a:pt x="228600" y="53975"/>
                </a:cubicBezTo>
                <a:cubicBezTo>
                  <a:pt x="216290" y="62181"/>
                  <a:pt x="222695" y="59118"/>
                  <a:pt x="209550" y="63500"/>
                </a:cubicBezTo>
                <a:cubicBezTo>
                  <a:pt x="194994" y="85335"/>
                  <a:pt x="199263" y="75310"/>
                  <a:pt x="193675" y="92075"/>
                </a:cubicBezTo>
                <a:cubicBezTo>
                  <a:pt x="194733" y="95250"/>
                  <a:pt x="195353" y="98607"/>
                  <a:pt x="196850" y="101600"/>
                </a:cubicBezTo>
                <a:cubicBezTo>
                  <a:pt x="198557" y="105013"/>
                  <a:pt x="203200" y="107309"/>
                  <a:pt x="203200" y="111125"/>
                </a:cubicBezTo>
                <a:cubicBezTo>
                  <a:pt x="203200" y="113899"/>
                  <a:pt x="194583" y="152625"/>
                  <a:pt x="190500" y="158750"/>
                </a:cubicBezTo>
                <a:lnTo>
                  <a:pt x="177800" y="177800"/>
                </a:lnTo>
                <a:cubicBezTo>
                  <a:pt x="179707" y="185426"/>
                  <a:pt x="180473" y="194543"/>
                  <a:pt x="187325" y="200025"/>
                </a:cubicBezTo>
                <a:cubicBezTo>
                  <a:pt x="189938" y="202116"/>
                  <a:pt x="193675" y="202142"/>
                  <a:pt x="196850" y="203200"/>
                </a:cubicBezTo>
                <a:cubicBezTo>
                  <a:pt x="205317" y="202142"/>
                  <a:pt x="213855" y="201551"/>
                  <a:pt x="222250" y="200025"/>
                </a:cubicBezTo>
                <a:cubicBezTo>
                  <a:pt x="225543" y="199426"/>
                  <a:pt x="228428" y="196850"/>
                  <a:pt x="231775" y="196850"/>
                </a:cubicBezTo>
                <a:cubicBezTo>
                  <a:pt x="236139" y="196850"/>
                  <a:pt x="240242" y="198967"/>
                  <a:pt x="244475" y="200025"/>
                </a:cubicBezTo>
                <a:cubicBezTo>
                  <a:pt x="240221" y="229805"/>
                  <a:pt x="247527" y="218099"/>
                  <a:pt x="222250" y="234950"/>
                </a:cubicBezTo>
                <a:cubicBezTo>
                  <a:pt x="219075" y="237067"/>
                  <a:pt x="216345" y="240093"/>
                  <a:pt x="212725" y="241300"/>
                </a:cubicBezTo>
                <a:lnTo>
                  <a:pt x="193675" y="247650"/>
                </a:lnTo>
                <a:cubicBezTo>
                  <a:pt x="191558" y="250825"/>
                  <a:pt x="190812" y="255625"/>
                  <a:pt x="187325" y="257175"/>
                </a:cubicBezTo>
                <a:cubicBezTo>
                  <a:pt x="180486" y="260214"/>
                  <a:pt x="172526" y="259422"/>
                  <a:pt x="165100" y="260350"/>
                </a:cubicBezTo>
                <a:cubicBezTo>
                  <a:pt x="155590" y="261539"/>
                  <a:pt x="146050" y="262467"/>
                  <a:pt x="136525" y="263525"/>
                </a:cubicBezTo>
                <a:cubicBezTo>
                  <a:pt x="136114" y="267636"/>
                  <a:pt x="134555" y="306770"/>
                  <a:pt x="127000" y="314325"/>
                </a:cubicBezTo>
                <a:lnTo>
                  <a:pt x="117475" y="323850"/>
                </a:lnTo>
                <a:cubicBezTo>
                  <a:pt x="109495" y="347791"/>
                  <a:pt x="120260" y="318281"/>
                  <a:pt x="107950" y="342900"/>
                </a:cubicBezTo>
                <a:cubicBezTo>
                  <a:pt x="105401" y="347998"/>
                  <a:pt x="103601" y="353439"/>
                  <a:pt x="101600" y="358775"/>
                </a:cubicBezTo>
                <a:cubicBezTo>
                  <a:pt x="100425" y="361909"/>
                  <a:pt x="99151" y="365033"/>
                  <a:pt x="98425" y="368300"/>
                </a:cubicBezTo>
                <a:cubicBezTo>
                  <a:pt x="97224" y="373705"/>
                  <a:pt x="95974" y="390052"/>
                  <a:pt x="92075" y="396875"/>
                </a:cubicBezTo>
                <a:cubicBezTo>
                  <a:pt x="89450" y="401469"/>
                  <a:pt x="85725" y="405342"/>
                  <a:pt x="82550" y="409575"/>
                </a:cubicBezTo>
                <a:cubicBezTo>
                  <a:pt x="80433" y="415925"/>
                  <a:pt x="77147" y="421999"/>
                  <a:pt x="76200" y="428625"/>
                </a:cubicBezTo>
                <a:cubicBezTo>
                  <a:pt x="75142" y="436033"/>
                  <a:pt x="75582" y="443817"/>
                  <a:pt x="73025" y="450850"/>
                </a:cubicBezTo>
                <a:cubicBezTo>
                  <a:pt x="71217" y="455823"/>
                  <a:pt x="66675" y="459317"/>
                  <a:pt x="63500" y="463550"/>
                </a:cubicBezTo>
                <a:cubicBezTo>
                  <a:pt x="58296" y="479162"/>
                  <a:pt x="58275" y="482219"/>
                  <a:pt x="50800" y="495300"/>
                </a:cubicBezTo>
                <a:cubicBezTo>
                  <a:pt x="48907" y="498613"/>
                  <a:pt x="46157" y="501412"/>
                  <a:pt x="44450" y="504825"/>
                </a:cubicBezTo>
                <a:cubicBezTo>
                  <a:pt x="36782" y="520161"/>
                  <a:pt x="47807" y="509996"/>
                  <a:pt x="31750" y="520700"/>
                </a:cubicBezTo>
                <a:cubicBezTo>
                  <a:pt x="29633" y="523875"/>
                  <a:pt x="28098" y="527527"/>
                  <a:pt x="25400" y="530225"/>
                </a:cubicBezTo>
                <a:cubicBezTo>
                  <a:pt x="22702" y="532923"/>
                  <a:pt x="17582" y="533162"/>
                  <a:pt x="15875" y="536575"/>
                </a:cubicBezTo>
                <a:cubicBezTo>
                  <a:pt x="5038" y="558248"/>
                  <a:pt x="13117" y="560723"/>
                  <a:pt x="6350" y="581025"/>
                </a:cubicBezTo>
                <a:cubicBezTo>
                  <a:pt x="5143" y="584645"/>
                  <a:pt x="2117" y="587375"/>
                  <a:pt x="0" y="590550"/>
                </a:cubicBezTo>
                <a:cubicBezTo>
                  <a:pt x="3175" y="591608"/>
                  <a:pt x="6178" y="593725"/>
                  <a:pt x="9525" y="593725"/>
                </a:cubicBezTo>
                <a:cubicBezTo>
                  <a:pt x="13889" y="593725"/>
                  <a:pt x="17912" y="591214"/>
                  <a:pt x="22225" y="590550"/>
                </a:cubicBezTo>
                <a:cubicBezTo>
                  <a:pt x="31697" y="589093"/>
                  <a:pt x="41275" y="588433"/>
                  <a:pt x="50800" y="587375"/>
                </a:cubicBezTo>
                <a:cubicBezTo>
                  <a:pt x="69850" y="588433"/>
                  <a:pt x="89942" y="584247"/>
                  <a:pt x="107950" y="590550"/>
                </a:cubicBezTo>
                <a:cubicBezTo>
                  <a:pt x="114268" y="592761"/>
                  <a:pt x="112183" y="603250"/>
                  <a:pt x="114300" y="609600"/>
                </a:cubicBezTo>
                <a:cubicBezTo>
                  <a:pt x="117981" y="620644"/>
                  <a:pt x="115367" y="621730"/>
                  <a:pt x="130175" y="622300"/>
                </a:cubicBezTo>
                <a:cubicBezTo>
                  <a:pt x="180948" y="624253"/>
                  <a:pt x="231775" y="624417"/>
                  <a:pt x="282575" y="625475"/>
                </a:cubicBezTo>
                <a:cubicBezTo>
                  <a:pt x="285750" y="628650"/>
                  <a:pt x="289919" y="631075"/>
                  <a:pt x="292100" y="635000"/>
                </a:cubicBezTo>
                <a:lnTo>
                  <a:pt x="301625" y="663575"/>
                </a:lnTo>
                <a:cubicBezTo>
                  <a:pt x="302683" y="666750"/>
                  <a:pt x="302944" y="670315"/>
                  <a:pt x="304800" y="673100"/>
                </a:cubicBezTo>
                <a:lnTo>
                  <a:pt x="311150" y="682625"/>
                </a:lnTo>
                <a:cubicBezTo>
                  <a:pt x="313267" y="691092"/>
                  <a:pt x="317209" y="699303"/>
                  <a:pt x="317500" y="708025"/>
                </a:cubicBezTo>
                <a:cubicBezTo>
                  <a:pt x="318276" y="731319"/>
                  <a:pt x="318422" y="754931"/>
                  <a:pt x="314325" y="777875"/>
                </a:cubicBezTo>
                <a:cubicBezTo>
                  <a:pt x="312136" y="790131"/>
                  <a:pt x="299372" y="797724"/>
                  <a:pt x="292100" y="806450"/>
                </a:cubicBezTo>
                <a:cubicBezTo>
                  <a:pt x="289657" y="809381"/>
                  <a:pt x="287968" y="812870"/>
                  <a:pt x="285750" y="815975"/>
                </a:cubicBezTo>
                <a:cubicBezTo>
                  <a:pt x="272011" y="835209"/>
                  <a:pt x="279820" y="821484"/>
                  <a:pt x="269875" y="841375"/>
                </a:cubicBezTo>
                <a:cubicBezTo>
                  <a:pt x="271264" y="851101"/>
                  <a:pt x="270084" y="865673"/>
                  <a:pt x="279400" y="873125"/>
                </a:cubicBezTo>
                <a:cubicBezTo>
                  <a:pt x="282013" y="875216"/>
                  <a:pt x="285750" y="875242"/>
                  <a:pt x="288925" y="876300"/>
                </a:cubicBezTo>
                <a:cubicBezTo>
                  <a:pt x="300567" y="875242"/>
                  <a:pt x="312760" y="876822"/>
                  <a:pt x="323850" y="873125"/>
                </a:cubicBezTo>
                <a:cubicBezTo>
                  <a:pt x="327025" y="872067"/>
                  <a:pt x="325528" y="866593"/>
                  <a:pt x="327025" y="863600"/>
                </a:cubicBezTo>
                <a:cubicBezTo>
                  <a:pt x="328732" y="860187"/>
                  <a:pt x="331668" y="857488"/>
                  <a:pt x="333375" y="854075"/>
                </a:cubicBezTo>
                <a:cubicBezTo>
                  <a:pt x="334872" y="851082"/>
                  <a:pt x="334459" y="847163"/>
                  <a:pt x="336550" y="844550"/>
                </a:cubicBezTo>
                <a:cubicBezTo>
                  <a:pt x="338934" y="841570"/>
                  <a:pt x="343144" y="840643"/>
                  <a:pt x="346075" y="838200"/>
                </a:cubicBezTo>
                <a:cubicBezTo>
                  <a:pt x="349524" y="835325"/>
                  <a:pt x="352425" y="831850"/>
                  <a:pt x="355600" y="828675"/>
                </a:cubicBezTo>
                <a:cubicBezTo>
                  <a:pt x="368698" y="848322"/>
                  <a:pt x="358775" y="829013"/>
                  <a:pt x="358775" y="866775"/>
                </a:cubicBezTo>
                <a:cubicBezTo>
                  <a:pt x="358775" y="872171"/>
                  <a:pt x="360892" y="877358"/>
                  <a:pt x="361950" y="882650"/>
                </a:cubicBezTo>
                <a:cubicBezTo>
                  <a:pt x="415016" y="876017"/>
                  <a:pt x="369894" y="889898"/>
                  <a:pt x="390525" y="860425"/>
                </a:cubicBezTo>
                <a:cubicBezTo>
                  <a:pt x="394902" y="854173"/>
                  <a:pt x="409575" y="847725"/>
                  <a:pt x="409575" y="847725"/>
                </a:cubicBezTo>
                <a:cubicBezTo>
                  <a:pt x="414725" y="848461"/>
                  <a:pt x="437015" y="850867"/>
                  <a:pt x="444500" y="854075"/>
                </a:cubicBezTo>
                <a:cubicBezTo>
                  <a:pt x="448007" y="855578"/>
                  <a:pt x="450712" y="858532"/>
                  <a:pt x="454025" y="860425"/>
                </a:cubicBezTo>
                <a:cubicBezTo>
                  <a:pt x="482223" y="876538"/>
                  <a:pt x="453044" y="857654"/>
                  <a:pt x="476250" y="873125"/>
                </a:cubicBezTo>
                <a:cubicBezTo>
                  <a:pt x="475192" y="884767"/>
                  <a:pt x="475106" y="896538"/>
                  <a:pt x="473075" y="908050"/>
                </a:cubicBezTo>
                <a:cubicBezTo>
                  <a:pt x="471912" y="914642"/>
                  <a:pt x="470438" y="921531"/>
                  <a:pt x="466725" y="927100"/>
                </a:cubicBezTo>
                <a:cubicBezTo>
                  <a:pt x="460056" y="937104"/>
                  <a:pt x="460233" y="935027"/>
                  <a:pt x="457200" y="946150"/>
                </a:cubicBezTo>
                <a:cubicBezTo>
                  <a:pt x="449116" y="975791"/>
                  <a:pt x="458465" y="966473"/>
                  <a:pt x="441325" y="977900"/>
                </a:cubicBezTo>
                <a:cubicBezTo>
                  <a:pt x="438069" y="987667"/>
                  <a:pt x="434872" y="992008"/>
                  <a:pt x="441325" y="1003300"/>
                </a:cubicBezTo>
                <a:cubicBezTo>
                  <a:pt x="443218" y="1006613"/>
                  <a:pt x="447363" y="1008100"/>
                  <a:pt x="450850" y="1009650"/>
                </a:cubicBezTo>
                <a:cubicBezTo>
                  <a:pt x="456967" y="1012368"/>
                  <a:pt x="469900" y="1016000"/>
                  <a:pt x="469900" y="1016000"/>
                </a:cubicBezTo>
                <a:cubicBezTo>
                  <a:pt x="474133" y="1022350"/>
                  <a:pt x="475360" y="1032637"/>
                  <a:pt x="482600" y="1035050"/>
                </a:cubicBezTo>
                <a:lnTo>
                  <a:pt x="501650" y="1041400"/>
                </a:lnTo>
                <a:cubicBezTo>
                  <a:pt x="508000" y="1040342"/>
                  <a:pt x="514416" y="1039622"/>
                  <a:pt x="520700" y="1038225"/>
                </a:cubicBezTo>
                <a:cubicBezTo>
                  <a:pt x="523967" y="1037499"/>
                  <a:pt x="528565" y="1037956"/>
                  <a:pt x="530225" y="1035050"/>
                </a:cubicBezTo>
                <a:cubicBezTo>
                  <a:pt x="533419" y="1029461"/>
                  <a:pt x="531839" y="1022245"/>
                  <a:pt x="533400" y="1016000"/>
                </a:cubicBezTo>
                <a:cubicBezTo>
                  <a:pt x="535023" y="1009506"/>
                  <a:pt x="539750" y="996950"/>
                  <a:pt x="539750" y="996950"/>
                </a:cubicBezTo>
                <a:cubicBezTo>
                  <a:pt x="534004" y="962472"/>
                  <a:pt x="540772" y="991569"/>
                  <a:pt x="530225" y="965200"/>
                </a:cubicBezTo>
                <a:cubicBezTo>
                  <a:pt x="527739" y="958985"/>
                  <a:pt x="523875" y="946150"/>
                  <a:pt x="523875" y="946150"/>
                </a:cubicBezTo>
                <a:cubicBezTo>
                  <a:pt x="524933" y="937683"/>
                  <a:pt x="523585" y="928547"/>
                  <a:pt x="527050" y="920750"/>
                </a:cubicBezTo>
                <a:cubicBezTo>
                  <a:pt x="530238" y="913577"/>
                  <a:pt x="551766" y="920613"/>
                  <a:pt x="552450" y="920750"/>
                </a:cubicBezTo>
                <a:cubicBezTo>
                  <a:pt x="552908" y="923040"/>
                  <a:pt x="556011" y="941966"/>
                  <a:pt x="558800" y="946150"/>
                </a:cubicBezTo>
                <a:cubicBezTo>
                  <a:pt x="561291" y="949886"/>
                  <a:pt x="565450" y="952226"/>
                  <a:pt x="568325" y="955675"/>
                </a:cubicBezTo>
                <a:cubicBezTo>
                  <a:pt x="570768" y="958606"/>
                  <a:pt x="572558" y="962025"/>
                  <a:pt x="574675" y="965200"/>
                </a:cubicBezTo>
                <a:cubicBezTo>
                  <a:pt x="583142" y="964142"/>
                  <a:pt x="592443" y="965841"/>
                  <a:pt x="600075" y="962025"/>
                </a:cubicBezTo>
                <a:cubicBezTo>
                  <a:pt x="608107" y="958009"/>
                  <a:pt x="614144" y="950447"/>
                  <a:pt x="619125" y="942975"/>
                </a:cubicBezTo>
                <a:cubicBezTo>
                  <a:pt x="623358" y="936625"/>
                  <a:pt x="629412" y="931165"/>
                  <a:pt x="631825" y="923925"/>
                </a:cubicBezTo>
                <a:cubicBezTo>
                  <a:pt x="636207" y="910780"/>
                  <a:pt x="633144" y="917185"/>
                  <a:pt x="641350" y="904875"/>
                </a:cubicBezTo>
                <a:cubicBezTo>
                  <a:pt x="642408" y="900642"/>
                  <a:pt x="642806" y="896186"/>
                  <a:pt x="644525" y="892175"/>
                </a:cubicBezTo>
                <a:cubicBezTo>
                  <a:pt x="646028" y="888668"/>
                  <a:pt x="650248" y="886414"/>
                  <a:pt x="650875" y="882650"/>
                </a:cubicBezTo>
                <a:cubicBezTo>
                  <a:pt x="651425" y="879349"/>
                  <a:pt x="648758" y="876300"/>
                  <a:pt x="647700" y="873125"/>
                </a:cubicBezTo>
                <a:cubicBezTo>
                  <a:pt x="648758" y="863600"/>
                  <a:pt x="649299" y="854003"/>
                  <a:pt x="650875" y="844550"/>
                </a:cubicBezTo>
                <a:cubicBezTo>
                  <a:pt x="651425" y="841249"/>
                  <a:pt x="651683" y="837392"/>
                  <a:pt x="654050" y="835025"/>
                </a:cubicBezTo>
                <a:cubicBezTo>
                  <a:pt x="684025" y="805050"/>
                  <a:pt x="661162" y="836633"/>
                  <a:pt x="692150" y="815975"/>
                </a:cubicBezTo>
                <a:cubicBezTo>
                  <a:pt x="695325" y="813858"/>
                  <a:pt x="697897" y="810165"/>
                  <a:pt x="701675" y="809625"/>
                </a:cubicBezTo>
                <a:cubicBezTo>
                  <a:pt x="727951" y="805871"/>
                  <a:pt x="781050" y="803275"/>
                  <a:pt x="781050" y="803275"/>
                </a:cubicBezTo>
                <a:cubicBezTo>
                  <a:pt x="784225" y="802217"/>
                  <a:pt x="787228" y="800100"/>
                  <a:pt x="790575" y="800100"/>
                </a:cubicBezTo>
                <a:cubicBezTo>
                  <a:pt x="800159" y="800100"/>
                  <a:pt x="810252" y="799716"/>
                  <a:pt x="819150" y="803275"/>
                </a:cubicBezTo>
                <a:cubicBezTo>
                  <a:pt x="822257" y="804518"/>
                  <a:pt x="821007" y="809724"/>
                  <a:pt x="822325" y="812800"/>
                </a:cubicBezTo>
                <a:cubicBezTo>
                  <a:pt x="828594" y="827427"/>
                  <a:pt x="827311" y="824136"/>
                  <a:pt x="838200" y="835025"/>
                </a:cubicBezTo>
                <a:cubicBezTo>
                  <a:pt x="843490" y="850896"/>
                  <a:pt x="838668" y="839776"/>
                  <a:pt x="850900" y="857250"/>
                </a:cubicBezTo>
                <a:cubicBezTo>
                  <a:pt x="866406" y="879401"/>
                  <a:pt x="855944" y="873748"/>
                  <a:pt x="873125" y="879475"/>
                </a:cubicBezTo>
                <a:cubicBezTo>
                  <a:pt x="883188" y="864381"/>
                  <a:pt x="875855" y="871157"/>
                  <a:pt x="898525" y="863600"/>
                </a:cubicBezTo>
                <a:lnTo>
                  <a:pt x="908050" y="860425"/>
                </a:lnTo>
                <a:cubicBezTo>
                  <a:pt x="911225" y="857250"/>
                  <a:pt x="916892" y="855338"/>
                  <a:pt x="917575" y="850900"/>
                </a:cubicBezTo>
                <a:cubicBezTo>
                  <a:pt x="919192" y="840388"/>
                  <a:pt x="915363" y="829742"/>
                  <a:pt x="914400" y="819150"/>
                </a:cubicBezTo>
                <a:cubicBezTo>
                  <a:pt x="913246" y="806458"/>
                  <a:pt x="912283" y="793750"/>
                  <a:pt x="911225" y="781050"/>
                </a:cubicBezTo>
                <a:cubicBezTo>
                  <a:pt x="912283" y="774700"/>
                  <a:pt x="910988" y="767459"/>
                  <a:pt x="914400" y="762000"/>
                </a:cubicBezTo>
                <a:cubicBezTo>
                  <a:pt x="916908" y="757986"/>
                  <a:pt x="922750" y="757514"/>
                  <a:pt x="927100" y="755650"/>
                </a:cubicBezTo>
                <a:cubicBezTo>
                  <a:pt x="938339" y="750833"/>
                  <a:pt x="938834" y="753027"/>
                  <a:pt x="952500" y="749300"/>
                </a:cubicBezTo>
                <a:cubicBezTo>
                  <a:pt x="958958" y="747539"/>
                  <a:pt x="971550" y="742950"/>
                  <a:pt x="971550" y="742950"/>
                </a:cubicBezTo>
                <a:cubicBezTo>
                  <a:pt x="988483" y="744008"/>
                  <a:pt x="1005835" y="742239"/>
                  <a:pt x="1022350" y="746125"/>
                </a:cubicBezTo>
                <a:cubicBezTo>
                  <a:pt x="1025608" y="746892"/>
                  <a:pt x="1025016" y="752342"/>
                  <a:pt x="1025525" y="755650"/>
                </a:cubicBezTo>
                <a:cubicBezTo>
                  <a:pt x="1027142" y="766162"/>
                  <a:pt x="1026740" y="776946"/>
                  <a:pt x="1028700" y="787400"/>
                </a:cubicBezTo>
                <a:cubicBezTo>
                  <a:pt x="1031657" y="803170"/>
                  <a:pt x="1033959" y="804814"/>
                  <a:pt x="1041400" y="815975"/>
                </a:cubicBezTo>
                <a:cubicBezTo>
                  <a:pt x="1040342" y="839258"/>
                  <a:pt x="1042322" y="862881"/>
                  <a:pt x="1038225" y="885825"/>
                </a:cubicBezTo>
                <a:cubicBezTo>
                  <a:pt x="1036883" y="893338"/>
                  <a:pt x="1025525" y="904875"/>
                  <a:pt x="1025525" y="904875"/>
                </a:cubicBezTo>
                <a:cubicBezTo>
                  <a:pt x="1030312" y="933596"/>
                  <a:pt x="1024545" y="915067"/>
                  <a:pt x="1035050" y="933450"/>
                </a:cubicBezTo>
                <a:cubicBezTo>
                  <a:pt x="1037398" y="937559"/>
                  <a:pt x="1038053" y="942803"/>
                  <a:pt x="1041400" y="946150"/>
                </a:cubicBezTo>
                <a:cubicBezTo>
                  <a:pt x="1043767" y="948517"/>
                  <a:pt x="1047999" y="947700"/>
                  <a:pt x="1050925" y="949325"/>
                </a:cubicBezTo>
                <a:cubicBezTo>
                  <a:pt x="1057596" y="953031"/>
                  <a:pt x="1063625" y="957792"/>
                  <a:pt x="1069975" y="962025"/>
                </a:cubicBezTo>
                <a:lnTo>
                  <a:pt x="1079500" y="968375"/>
                </a:lnTo>
                <a:cubicBezTo>
                  <a:pt x="1082675" y="970492"/>
                  <a:pt x="1086327" y="972027"/>
                  <a:pt x="1089025" y="974725"/>
                </a:cubicBezTo>
                <a:cubicBezTo>
                  <a:pt x="1092200" y="977900"/>
                  <a:pt x="1095101" y="981375"/>
                  <a:pt x="1098550" y="984250"/>
                </a:cubicBezTo>
                <a:cubicBezTo>
                  <a:pt x="1112199" y="995624"/>
                  <a:pt x="1103281" y="986615"/>
                  <a:pt x="1117600" y="993775"/>
                </a:cubicBezTo>
                <a:cubicBezTo>
                  <a:pt x="1142219" y="1006085"/>
                  <a:pt x="1112709" y="995320"/>
                  <a:pt x="1136650" y="1003300"/>
                </a:cubicBezTo>
                <a:cubicBezTo>
                  <a:pt x="1139794" y="993869"/>
                  <a:pt x="1141803" y="982272"/>
                  <a:pt x="1149350" y="974725"/>
                </a:cubicBezTo>
                <a:cubicBezTo>
                  <a:pt x="1150098" y="973977"/>
                  <a:pt x="1157817" y="973137"/>
                  <a:pt x="1158875" y="965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3" name="Полилиния 332"/>
          <p:cNvSpPr/>
          <p:nvPr/>
        </p:nvSpPr>
        <p:spPr>
          <a:xfrm>
            <a:off x="7282371" y="4954193"/>
            <a:ext cx="907787" cy="1094888"/>
          </a:xfrm>
          <a:custGeom>
            <a:avLst/>
            <a:gdLst>
              <a:gd name="connsiteX0" fmla="*/ 154841 w 881832"/>
              <a:gd name="connsiteY0" fmla="*/ 939123 h 1107398"/>
              <a:gd name="connsiteX1" fmla="*/ 151666 w 881832"/>
              <a:gd name="connsiteY1" fmla="*/ 843873 h 1107398"/>
              <a:gd name="connsiteX2" fmla="*/ 142141 w 881832"/>
              <a:gd name="connsiteY2" fmla="*/ 837523 h 1107398"/>
              <a:gd name="connsiteX3" fmla="*/ 119916 w 881832"/>
              <a:gd name="connsiteY3" fmla="*/ 824823 h 1107398"/>
              <a:gd name="connsiteX4" fmla="*/ 110391 w 881832"/>
              <a:gd name="connsiteY4" fmla="*/ 815298 h 1107398"/>
              <a:gd name="connsiteX5" fmla="*/ 113566 w 881832"/>
              <a:gd name="connsiteY5" fmla="*/ 805773 h 1107398"/>
              <a:gd name="connsiteX6" fmla="*/ 135791 w 881832"/>
              <a:gd name="connsiteY6" fmla="*/ 796248 h 1107398"/>
              <a:gd name="connsiteX7" fmla="*/ 145316 w 881832"/>
              <a:gd name="connsiteY7" fmla="*/ 789898 h 1107398"/>
              <a:gd name="connsiteX8" fmla="*/ 151666 w 881832"/>
              <a:gd name="connsiteY8" fmla="*/ 780373 h 1107398"/>
              <a:gd name="connsiteX9" fmla="*/ 161191 w 881832"/>
              <a:gd name="connsiteY9" fmla="*/ 777198 h 1107398"/>
              <a:gd name="connsiteX10" fmla="*/ 177066 w 881832"/>
              <a:gd name="connsiteY10" fmla="*/ 758148 h 1107398"/>
              <a:gd name="connsiteX11" fmla="*/ 180241 w 881832"/>
              <a:gd name="connsiteY11" fmla="*/ 748623 h 1107398"/>
              <a:gd name="connsiteX12" fmla="*/ 189766 w 881832"/>
              <a:gd name="connsiteY12" fmla="*/ 739098 h 1107398"/>
              <a:gd name="connsiteX13" fmla="*/ 202466 w 881832"/>
              <a:gd name="connsiteY13" fmla="*/ 720048 h 1107398"/>
              <a:gd name="connsiteX14" fmla="*/ 221516 w 881832"/>
              <a:gd name="connsiteY14" fmla="*/ 700998 h 1107398"/>
              <a:gd name="connsiteX15" fmla="*/ 224691 w 881832"/>
              <a:gd name="connsiteY15" fmla="*/ 666073 h 1107398"/>
              <a:gd name="connsiteX16" fmla="*/ 215166 w 881832"/>
              <a:gd name="connsiteY16" fmla="*/ 659723 h 1107398"/>
              <a:gd name="connsiteX17" fmla="*/ 205641 w 881832"/>
              <a:gd name="connsiteY17" fmla="*/ 637498 h 1107398"/>
              <a:gd name="connsiteX18" fmla="*/ 202466 w 881832"/>
              <a:gd name="connsiteY18" fmla="*/ 627973 h 1107398"/>
              <a:gd name="connsiteX19" fmla="*/ 199291 w 881832"/>
              <a:gd name="connsiteY19" fmla="*/ 615273 h 1107398"/>
              <a:gd name="connsiteX20" fmla="*/ 189766 w 881832"/>
              <a:gd name="connsiteY20" fmla="*/ 608923 h 1107398"/>
              <a:gd name="connsiteX21" fmla="*/ 186591 w 881832"/>
              <a:gd name="connsiteY21" fmla="*/ 570823 h 1107398"/>
              <a:gd name="connsiteX22" fmla="*/ 196116 w 881832"/>
              <a:gd name="connsiteY22" fmla="*/ 567648 h 1107398"/>
              <a:gd name="connsiteX23" fmla="*/ 215166 w 881832"/>
              <a:gd name="connsiteY23" fmla="*/ 554948 h 1107398"/>
              <a:gd name="connsiteX24" fmla="*/ 243741 w 881832"/>
              <a:gd name="connsiteY24" fmla="*/ 545423 h 1107398"/>
              <a:gd name="connsiteX25" fmla="*/ 253266 w 881832"/>
              <a:gd name="connsiteY25" fmla="*/ 542248 h 1107398"/>
              <a:gd name="connsiteX26" fmla="*/ 262791 w 881832"/>
              <a:gd name="connsiteY26" fmla="*/ 535898 h 1107398"/>
              <a:gd name="connsiteX27" fmla="*/ 297716 w 881832"/>
              <a:gd name="connsiteY27" fmla="*/ 529548 h 1107398"/>
              <a:gd name="connsiteX28" fmla="*/ 288191 w 881832"/>
              <a:gd name="connsiteY28" fmla="*/ 507323 h 1107398"/>
              <a:gd name="connsiteX29" fmla="*/ 278666 w 881832"/>
              <a:gd name="connsiteY29" fmla="*/ 504148 h 1107398"/>
              <a:gd name="connsiteX30" fmla="*/ 269141 w 881832"/>
              <a:gd name="connsiteY30" fmla="*/ 497798 h 1107398"/>
              <a:gd name="connsiteX31" fmla="*/ 259616 w 881832"/>
              <a:gd name="connsiteY31" fmla="*/ 459698 h 1107398"/>
              <a:gd name="connsiteX32" fmla="*/ 256441 w 881832"/>
              <a:gd name="connsiteY32" fmla="*/ 431123 h 1107398"/>
              <a:gd name="connsiteX33" fmla="*/ 250091 w 881832"/>
              <a:gd name="connsiteY33" fmla="*/ 421598 h 1107398"/>
              <a:gd name="connsiteX34" fmla="*/ 240566 w 881832"/>
              <a:gd name="connsiteY34" fmla="*/ 402548 h 1107398"/>
              <a:gd name="connsiteX35" fmla="*/ 231041 w 881832"/>
              <a:gd name="connsiteY35" fmla="*/ 399373 h 1107398"/>
              <a:gd name="connsiteX36" fmla="*/ 202466 w 881832"/>
              <a:gd name="connsiteY36" fmla="*/ 396198 h 1107398"/>
              <a:gd name="connsiteX37" fmla="*/ 183416 w 881832"/>
              <a:gd name="connsiteY37" fmla="*/ 389848 h 1107398"/>
              <a:gd name="connsiteX38" fmla="*/ 170716 w 881832"/>
              <a:gd name="connsiteY38" fmla="*/ 383498 h 1107398"/>
              <a:gd name="connsiteX39" fmla="*/ 161191 w 881832"/>
              <a:gd name="connsiteY39" fmla="*/ 377148 h 1107398"/>
              <a:gd name="connsiteX40" fmla="*/ 151666 w 881832"/>
              <a:gd name="connsiteY40" fmla="*/ 373973 h 1107398"/>
              <a:gd name="connsiteX41" fmla="*/ 148491 w 881832"/>
              <a:gd name="connsiteY41" fmla="*/ 310473 h 1107398"/>
              <a:gd name="connsiteX42" fmla="*/ 138966 w 881832"/>
              <a:gd name="connsiteY42" fmla="*/ 307298 h 1107398"/>
              <a:gd name="connsiteX43" fmla="*/ 88166 w 881832"/>
              <a:gd name="connsiteY43" fmla="*/ 304123 h 1107398"/>
              <a:gd name="connsiteX44" fmla="*/ 78641 w 881832"/>
              <a:gd name="connsiteY44" fmla="*/ 297773 h 1107398"/>
              <a:gd name="connsiteX45" fmla="*/ 69116 w 881832"/>
              <a:gd name="connsiteY45" fmla="*/ 294598 h 1107398"/>
              <a:gd name="connsiteX46" fmla="*/ 53241 w 881832"/>
              <a:gd name="connsiteY46" fmla="*/ 278723 h 1107398"/>
              <a:gd name="connsiteX47" fmla="*/ 8791 w 881832"/>
              <a:gd name="connsiteY47" fmla="*/ 272373 h 1107398"/>
              <a:gd name="connsiteX48" fmla="*/ 5616 w 881832"/>
              <a:gd name="connsiteY48" fmla="*/ 262848 h 1107398"/>
              <a:gd name="connsiteX49" fmla="*/ 5616 w 881832"/>
              <a:gd name="connsiteY49" fmla="*/ 240623 h 1107398"/>
              <a:gd name="connsiteX50" fmla="*/ 15141 w 881832"/>
              <a:gd name="connsiteY50" fmla="*/ 231098 h 1107398"/>
              <a:gd name="connsiteX51" fmla="*/ 11966 w 881832"/>
              <a:gd name="connsiteY51" fmla="*/ 202523 h 1107398"/>
              <a:gd name="connsiteX52" fmla="*/ 8791 w 881832"/>
              <a:gd name="connsiteY52" fmla="*/ 186648 h 1107398"/>
              <a:gd name="connsiteX53" fmla="*/ 11966 w 881832"/>
              <a:gd name="connsiteY53" fmla="*/ 151723 h 1107398"/>
              <a:gd name="connsiteX54" fmla="*/ 50066 w 881832"/>
              <a:gd name="connsiteY54" fmla="*/ 148548 h 1107398"/>
              <a:gd name="connsiteX55" fmla="*/ 69116 w 881832"/>
              <a:gd name="connsiteY55" fmla="*/ 142198 h 1107398"/>
              <a:gd name="connsiteX56" fmla="*/ 97691 w 881832"/>
              <a:gd name="connsiteY56" fmla="*/ 135848 h 1107398"/>
              <a:gd name="connsiteX57" fmla="*/ 113566 w 881832"/>
              <a:gd name="connsiteY57" fmla="*/ 94573 h 1107398"/>
              <a:gd name="connsiteX58" fmla="*/ 123091 w 881832"/>
              <a:gd name="connsiteY58" fmla="*/ 81873 h 1107398"/>
              <a:gd name="connsiteX59" fmla="*/ 129441 w 881832"/>
              <a:gd name="connsiteY59" fmla="*/ 72348 h 1107398"/>
              <a:gd name="connsiteX60" fmla="*/ 132616 w 881832"/>
              <a:gd name="connsiteY60" fmla="*/ 62823 h 1107398"/>
              <a:gd name="connsiteX61" fmla="*/ 145316 w 881832"/>
              <a:gd name="connsiteY61" fmla="*/ 56473 h 1107398"/>
              <a:gd name="connsiteX62" fmla="*/ 205641 w 881832"/>
              <a:gd name="connsiteY62" fmla="*/ 18373 h 1107398"/>
              <a:gd name="connsiteX63" fmla="*/ 208816 w 881832"/>
              <a:gd name="connsiteY63" fmla="*/ 31073 h 1107398"/>
              <a:gd name="connsiteX64" fmla="*/ 211991 w 881832"/>
              <a:gd name="connsiteY64" fmla="*/ 56473 h 1107398"/>
              <a:gd name="connsiteX65" fmla="*/ 231041 w 881832"/>
              <a:gd name="connsiteY65" fmla="*/ 69173 h 1107398"/>
              <a:gd name="connsiteX66" fmla="*/ 253266 w 881832"/>
              <a:gd name="connsiteY66" fmla="*/ 72348 h 1107398"/>
              <a:gd name="connsiteX67" fmla="*/ 272316 w 881832"/>
              <a:gd name="connsiteY67" fmla="*/ 75523 h 1107398"/>
              <a:gd name="connsiteX68" fmla="*/ 278666 w 881832"/>
              <a:gd name="connsiteY68" fmla="*/ 85048 h 1107398"/>
              <a:gd name="connsiteX69" fmla="*/ 285016 w 881832"/>
              <a:gd name="connsiteY69" fmla="*/ 104098 h 1107398"/>
              <a:gd name="connsiteX70" fmla="*/ 288191 w 881832"/>
              <a:gd name="connsiteY70" fmla="*/ 151723 h 1107398"/>
              <a:gd name="connsiteX71" fmla="*/ 294541 w 881832"/>
              <a:gd name="connsiteY71" fmla="*/ 161248 h 1107398"/>
              <a:gd name="connsiteX72" fmla="*/ 297716 w 881832"/>
              <a:gd name="connsiteY72" fmla="*/ 173948 h 1107398"/>
              <a:gd name="connsiteX73" fmla="*/ 323116 w 881832"/>
              <a:gd name="connsiteY73" fmla="*/ 183473 h 1107398"/>
              <a:gd name="connsiteX74" fmla="*/ 332641 w 881832"/>
              <a:gd name="connsiteY74" fmla="*/ 189823 h 1107398"/>
              <a:gd name="connsiteX75" fmla="*/ 335816 w 881832"/>
              <a:gd name="connsiteY75" fmla="*/ 199348 h 1107398"/>
              <a:gd name="connsiteX76" fmla="*/ 342166 w 881832"/>
              <a:gd name="connsiteY76" fmla="*/ 208873 h 1107398"/>
              <a:gd name="connsiteX77" fmla="*/ 332641 w 881832"/>
              <a:gd name="connsiteY77" fmla="*/ 256498 h 1107398"/>
              <a:gd name="connsiteX78" fmla="*/ 326291 w 881832"/>
              <a:gd name="connsiteY78" fmla="*/ 266023 h 1107398"/>
              <a:gd name="connsiteX79" fmla="*/ 316766 w 881832"/>
              <a:gd name="connsiteY79" fmla="*/ 269198 h 1107398"/>
              <a:gd name="connsiteX80" fmla="*/ 307241 w 881832"/>
              <a:gd name="connsiteY80" fmla="*/ 288248 h 1107398"/>
              <a:gd name="connsiteX81" fmla="*/ 316766 w 881832"/>
              <a:gd name="connsiteY81" fmla="*/ 294598 h 1107398"/>
              <a:gd name="connsiteX82" fmla="*/ 389791 w 881832"/>
              <a:gd name="connsiteY82" fmla="*/ 291423 h 1107398"/>
              <a:gd name="connsiteX83" fmla="*/ 396141 w 881832"/>
              <a:gd name="connsiteY83" fmla="*/ 281898 h 1107398"/>
              <a:gd name="connsiteX84" fmla="*/ 412016 w 881832"/>
              <a:gd name="connsiteY84" fmla="*/ 278723 h 1107398"/>
              <a:gd name="connsiteX85" fmla="*/ 431066 w 881832"/>
              <a:gd name="connsiteY85" fmla="*/ 272373 h 1107398"/>
              <a:gd name="connsiteX86" fmla="*/ 437416 w 881832"/>
              <a:gd name="connsiteY86" fmla="*/ 259673 h 1107398"/>
              <a:gd name="connsiteX87" fmla="*/ 456466 w 881832"/>
              <a:gd name="connsiteY87" fmla="*/ 243798 h 1107398"/>
              <a:gd name="connsiteX88" fmla="*/ 475516 w 881832"/>
              <a:gd name="connsiteY88" fmla="*/ 237448 h 1107398"/>
              <a:gd name="connsiteX89" fmla="*/ 485041 w 881832"/>
              <a:gd name="connsiteY89" fmla="*/ 234273 h 1107398"/>
              <a:gd name="connsiteX90" fmla="*/ 497741 w 881832"/>
              <a:gd name="connsiteY90" fmla="*/ 212048 h 1107398"/>
              <a:gd name="connsiteX91" fmla="*/ 504091 w 881832"/>
              <a:gd name="connsiteY91" fmla="*/ 186648 h 1107398"/>
              <a:gd name="connsiteX92" fmla="*/ 523141 w 881832"/>
              <a:gd name="connsiteY92" fmla="*/ 167598 h 1107398"/>
              <a:gd name="connsiteX93" fmla="*/ 535841 w 881832"/>
              <a:gd name="connsiteY93" fmla="*/ 148548 h 1107398"/>
              <a:gd name="connsiteX94" fmla="*/ 542191 w 881832"/>
              <a:gd name="connsiteY94" fmla="*/ 139023 h 1107398"/>
              <a:gd name="connsiteX95" fmla="*/ 545366 w 881832"/>
              <a:gd name="connsiteY95" fmla="*/ 129498 h 1107398"/>
              <a:gd name="connsiteX96" fmla="*/ 554891 w 881832"/>
              <a:gd name="connsiteY96" fmla="*/ 126323 h 1107398"/>
              <a:gd name="connsiteX97" fmla="*/ 596166 w 881832"/>
              <a:gd name="connsiteY97" fmla="*/ 132673 h 1107398"/>
              <a:gd name="connsiteX98" fmla="*/ 599341 w 881832"/>
              <a:gd name="connsiteY98" fmla="*/ 142198 h 1107398"/>
              <a:gd name="connsiteX99" fmla="*/ 602516 w 881832"/>
              <a:gd name="connsiteY99" fmla="*/ 173948 h 1107398"/>
              <a:gd name="connsiteX100" fmla="*/ 618391 w 881832"/>
              <a:gd name="connsiteY100" fmla="*/ 189823 h 1107398"/>
              <a:gd name="connsiteX101" fmla="*/ 697766 w 881832"/>
              <a:gd name="connsiteY101" fmla="*/ 186648 h 1107398"/>
              <a:gd name="connsiteX102" fmla="*/ 729516 w 881832"/>
              <a:gd name="connsiteY102" fmla="*/ 173948 h 1107398"/>
              <a:gd name="connsiteX103" fmla="*/ 742216 w 881832"/>
              <a:gd name="connsiteY103" fmla="*/ 170773 h 1107398"/>
              <a:gd name="connsiteX104" fmla="*/ 751741 w 881832"/>
              <a:gd name="connsiteY104" fmla="*/ 164423 h 1107398"/>
              <a:gd name="connsiteX105" fmla="*/ 761266 w 881832"/>
              <a:gd name="connsiteY105" fmla="*/ 161248 h 1107398"/>
              <a:gd name="connsiteX106" fmla="*/ 780316 w 881832"/>
              <a:gd name="connsiteY106" fmla="*/ 148548 h 1107398"/>
              <a:gd name="connsiteX107" fmla="*/ 799366 w 881832"/>
              <a:gd name="connsiteY107" fmla="*/ 151723 h 1107398"/>
              <a:gd name="connsiteX108" fmla="*/ 805716 w 881832"/>
              <a:gd name="connsiteY108" fmla="*/ 164423 h 1107398"/>
              <a:gd name="connsiteX109" fmla="*/ 812066 w 881832"/>
              <a:gd name="connsiteY109" fmla="*/ 173948 h 1107398"/>
              <a:gd name="connsiteX110" fmla="*/ 818416 w 881832"/>
              <a:gd name="connsiteY110" fmla="*/ 192998 h 1107398"/>
              <a:gd name="connsiteX111" fmla="*/ 815241 w 881832"/>
              <a:gd name="connsiteY111" fmla="*/ 208873 h 1107398"/>
              <a:gd name="connsiteX112" fmla="*/ 799366 w 881832"/>
              <a:gd name="connsiteY112" fmla="*/ 212048 h 1107398"/>
              <a:gd name="connsiteX113" fmla="*/ 789841 w 881832"/>
              <a:gd name="connsiteY113" fmla="*/ 215223 h 1107398"/>
              <a:gd name="connsiteX114" fmla="*/ 777141 w 881832"/>
              <a:gd name="connsiteY114" fmla="*/ 218398 h 1107398"/>
              <a:gd name="connsiteX115" fmla="*/ 751741 w 881832"/>
              <a:gd name="connsiteY115" fmla="*/ 224748 h 1107398"/>
              <a:gd name="connsiteX116" fmla="*/ 742216 w 881832"/>
              <a:gd name="connsiteY116" fmla="*/ 234273 h 1107398"/>
              <a:gd name="connsiteX117" fmla="*/ 751741 w 881832"/>
              <a:gd name="connsiteY117" fmla="*/ 266023 h 1107398"/>
              <a:gd name="connsiteX118" fmla="*/ 770791 w 881832"/>
              <a:gd name="connsiteY118" fmla="*/ 278723 h 1107398"/>
              <a:gd name="connsiteX119" fmla="*/ 793016 w 881832"/>
              <a:gd name="connsiteY119" fmla="*/ 294598 h 1107398"/>
              <a:gd name="connsiteX120" fmla="*/ 796191 w 881832"/>
              <a:gd name="connsiteY120" fmla="*/ 304123 h 1107398"/>
              <a:gd name="connsiteX121" fmla="*/ 812066 w 881832"/>
              <a:gd name="connsiteY121" fmla="*/ 323173 h 1107398"/>
              <a:gd name="connsiteX122" fmla="*/ 818416 w 881832"/>
              <a:gd name="connsiteY122" fmla="*/ 345398 h 1107398"/>
              <a:gd name="connsiteX123" fmla="*/ 824766 w 881832"/>
              <a:gd name="connsiteY123" fmla="*/ 367623 h 1107398"/>
              <a:gd name="connsiteX124" fmla="*/ 834291 w 881832"/>
              <a:gd name="connsiteY124" fmla="*/ 446998 h 1107398"/>
              <a:gd name="connsiteX125" fmla="*/ 843816 w 881832"/>
              <a:gd name="connsiteY125" fmla="*/ 453348 h 1107398"/>
              <a:gd name="connsiteX126" fmla="*/ 850166 w 881832"/>
              <a:gd name="connsiteY126" fmla="*/ 462873 h 1107398"/>
              <a:gd name="connsiteX127" fmla="*/ 850166 w 881832"/>
              <a:gd name="connsiteY127" fmla="*/ 500973 h 1107398"/>
              <a:gd name="connsiteX128" fmla="*/ 827941 w 881832"/>
              <a:gd name="connsiteY128" fmla="*/ 494623 h 1107398"/>
              <a:gd name="connsiteX129" fmla="*/ 821591 w 881832"/>
              <a:gd name="connsiteY129" fmla="*/ 485098 h 1107398"/>
              <a:gd name="connsiteX130" fmla="*/ 802541 w 881832"/>
              <a:gd name="connsiteY130" fmla="*/ 478748 h 1107398"/>
              <a:gd name="connsiteX131" fmla="*/ 783491 w 881832"/>
              <a:gd name="connsiteY131" fmla="*/ 472398 h 1107398"/>
              <a:gd name="connsiteX132" fmla="*/ 773966 w 881832"/>
              <a:gd name="connsiteY132" fmla="*/ 469223 h 1107398"/>
              <a:gd name="connsiteX133" fmla="*/ 748566 w 881832"/>
              <a:gd name="connsiteY133" fmla="*/ 472398 h 1107398"/>
              <a:gd name="connsiteX134" fmla="*/ 742216 w 881832"/>
              <a:gd name="connsiteY134" fmla="*/ 485098 h 1107398"/>
              <a:gd name="connsiteX135" fmla="*/ 732691 w 881832"/>
              <a:gd name="connsiteY135" fmla="*/ 526373 h 1107398"/>
              <a:gd name="connsiteX136" fmla="*/ 719991 w 881832"/>
              <a:gd name="connsiteY136" fmla="*/ 545423 h 1107398"/>
              <a:gd name="connsiteX137" fmla="*/ 710466 w 881832"/>
              <a:gd name="connsiteY137" fmla="*/ 564473 h 1107398"/>
              <a:gd name="connsiteX138" fmla="*/ 700941 w 881832"/>
              <a:gd name="connsiteY138" fmla="*/ 596223 h 1107398"/>
              <a:gd name="connsiteX139" fmla="*/ 688241 w 881832"/>
              <a:gd name="connsiteY139" fmla="*/ 618448 h 1107398"/>
              <a:gd name="connsiteX140" fmla="*/ 700941 w 881832"/>
              <a:gd name="connsiteY140" fmla="*/ 624798 h 1107398"/>
              <a:gd name="connsiteX141" fmla="*/ 719991 w 881832"/>
              <a:gd name="connsiteY141" fmla="*/ 631148 h 1107398"/>
              <a:gd name="connsiteX142" fmla="*/ 739041 w 881832"/>
              <a:gd name="connsiteY142" fmla="*/ 637498 h 1107398"/>
              <a:gd name="connsiteX143" fmla="*/ 748566 w 881832"/>
              <a:gd name="connsiteY143" fmla="*/ 640673 h 1107398"/>
              <a:gd name="connsiteX144" fmla="*/ 767616 w 881832"/>
              <a:gd name="connsiteY144" fmla="*/ 653373 h 1107398"/>
              <a:gd name="connsiteX145" fmla="*/ 783491 w 881832"/>
              <a:gd name="connsiteY145" fmla="*/ 669248 h 1107398"/>
              <a:gd name="connsiteX146" fmla="*/ 789841 w 881832"/>
              <a:gd name="connsiteY146" fmla="*/ 678773 h 1107398"/>
              <a:gd name="connsiteX147" fmla="*/ 799366 w 881832"/>
              <a:gd name="connsiteY147" fmla="*/ 688298 h 1107398"/>
              <a:gd name="connsiteX148" fmla="*/ 805716 w 881832"/>
              <a:gd name="connsiteY148" fmla="*/ 697823 h 1107398"/>
              <a:gd name="connsiteX149" fmla="*/ 815241 w 881832"/>
              <a:gd name="connsiteY149" fmla="*/ 707348 h 1107398"/>
              <a:gd name="connsiteX150" fmla="*/ 827941 w 881832"/>
              <a:gd name="connsiteY150" fmla="*/ 735923 h 1107398"/>
              <a:gd name="connsiteX151" fmla="*/ 831116 w 881832"/>
              <a:gd name="connsiteY151" fmla="*/ 748623 h 1107398"/>
              <a:gd name="connsiteX152" fmla="*/ 850166 w 881832"/>
              <a:gd name="connsiteY152" fmla="*/ 764498 h 1107398"/>
              <a:gd name="connsiteX153" fmla="*/ 869216 w 881832"/>
              <a:gd name="connsiteY153" fmla="*/ 767673 h 1107398"/>
              <a:gd name="connsiteX154" fmla="*/ 872391 w 881832"/>
              <a:gd name="connsiteY154" fmla="*/ 805773 h 1107398"/>
              <a:gd name="connsiteX155" fmla="*/ 862866 w 881832"/>
              <a:gd name="connsiteY155" fmla="*/ 808948 h 1107398"/>
              <a:gd name="connsiteX156" fmla="*/ 853341 w 881832"/>
              <a:gd name="connsiteY156" fmla="*/ 815298 h 1107398"/>
              <a:gd name="connsiteX157" fmla="*/ 846991 w 881832"/>
              <a:gd name="connsiteY157" fmla="*/ 824823 h 1107398"/>
              <a:gd name="connsiteX158" fmla="*/ 853341 w 881832"/>
              <a:gd name="connsiteY158" fmla="*/ 869273 h 1107398"/>
              <a:gd name="connsiteX159" fmla="*/ 856516 w 881832"/>
              <a:gd name="connsiteY159" fmla="*/ 901023 h 1107398"/>
              <a:gd name="connsiteX160" fmla="*/ 859691 w 881832"/>
              <a:gd name="connsiteY160" fmla="*/ 910548 h 1107398"/>
              <a:gd name="connsiteX161" fmla="*/ 850166 w 881832"/>
              <a:gd name="connsiteY161" fmla="*/ 951823 h 1107398"/>
              <a:gd name="connsiteX162" fmla="*/ 831116 w 881832"/>
              <a:gd name="connsiteY162" fmla="*/ 980398 h 1107398"/>
              <a:gd name="connsiteX163" fmla="*/ 821591 w 881832"/>
              <a:gd name="connsiteY163" fmla="*/ 999448 h 1107398"/>
              <a:gd name="connsiteX164" fmla="*/ 812066 w 881832"/>
              <a:gd name="connsiteY164" fmla="*/ 1002623 h 1107398"/>
              <a:gd name="connsiteX165" fmla="*/ 802541 w 881832"/>
              <a:gd name="connsiteY165" fmla="*/ 1008973 h 1107398"/>
              <a:gd name="connsiteX166" fmla="*/ 783491 w 881832"/>
              <a:gd name="connsiteY166" fmla="*/ 1005798 h 1107398"/>
              <a:gd name="connsiteX167" fmla="*/ 780316 w 881832"/>
              <a:gd name="connsiteY167" fmla="*/ 993098 h 1107398"/>
              <a:gd name="connsiteX168" fmla="*/ 777141 w 881832"/>
              <a:gd name="connsiteY168" fmla="*/ 974048 h 1107398"/>
              <a:gd name="connsiteX169" fmla="*/ 770791 w 881832"/>
              <a:gd name="connsiteY169" fmla="*/ 964523 h 1107398"/>
              <a:gd name="connsiteX170" fmla="*/ 742216 w 881832"/>
              <a:gd name="connsiteY170" fmla="*/ 948648 h 1107398"/>
              <a:gd name="connsiteX171" fmla="*/ 719991 w 881832"/>
              <a:gd name="connsiteY171" fmla="*/ 951823 h 1107398"/>
              <a:gd name="connsiteX172" fmla="*/ 710466 w 881832"/>
              <a:gd name="connsiteY172" fmla="*/ 954998 h 1107398"/>
              <a:gd name="connsiteX173" fmla="*/ 688241 w 881832"/>
              <a:gd name="connsiteY173" fmla="*/ 980398 h 1107398"/>
              <a:gd name="connsiteX174" fmla="*/ 691416 w 881832"/>
              <a:gd name="connsiteY174" fmla="*/ 1002623 h 1107398"/>
              <a:gd name="connsiteX175" fmla="*/ 694591 w 881832"/>
              <a:gd name="connsiteY175" fmla="*/ 1012148 h 1107398"/>
              <a:gd name="connsiteX176" fmla="*/ 704116 w 881832"/>
              <a:gd name="connsiteY176" fmla="*/ 1018498 h 1107398"/>
              <a:gd name="connsiteX177" fmla="*/ 713641 w 881832"/>
              <a:gd name="connsiteY177" fmla="*/ 1037548 h 1107398"/>
              <a:gd name="connsiteX178" fmla="*/ 723166 w 881832"/>
              <a:gd name="connsiteY178" fmla="*/ 1056598 h 1107398"/>
              <a:gd name="connsiteX179" fmla="*/ 716816 w 881832"/>
              <a:gd name="connsiteY179" fmla="*/ 1066123 h 1107398"/>
              <a:gd name="connsiteX180" fmla="*/ 704116 w 881832"/>
              <a:gd name="connsiteY180" fmla="*/ 1069298 h 1107398"/>
              <a:gd name="connsiteX181" fmla="*/ 678716 w 881832"/>
              <a:gd name="connsiteY181" fmla="*/ 1075648 h 1107398"/>
              <a:gd name="connsiteX182" fmla="*/ 666016 w 881832"/>
              <a:gd name="connsiteY182" fmla="*/ 1097873 h 1107398"/>
              <a:gd name="connsiteX183" fmla="*/ 643791 w 881832"/>
              <a:gd name="connsiteY183" fmla="*/ 1107398 h 1107398"/>
              <a:gd name="connsiteX184" fmla="*/ 605691 w 881832"/>
              <a:gd name="connsiteY184" fmla="*/ 1097873 h 1107398"/>
              <a:gd name="connsiteX185" fmla="*/ 596166 w 881832"/>
              <a:gd name="connsiteY185" fmla="*/ 1094698 h 1107398"/>
              <a:gd name="connsiteX186" fmla="*/ 586641 w 881832"/>
              <a:gd name="connsiteY186" fmla="*/ 1097873 h 1107398"/>
              <a:gd name="connsiteX187" fmla="*/ 577116 w 881832"/>
              <a:gd name="connsiteY187" fmla="*/ 1104223 h 1107398"/>
              <a:gd name="connsiteX188" fmla="*/ 548541 w 881832"/>
              <a:gd name="connsiteY188" fmla="*/ 1101048 h 1107398"/>
              <a:gd name="connsiteX189" fmla="*/ 564416 w 881832"/>
              <a:gd name="connsiteY189" fmla="*/ 1075648 h 1107398"/>
              <a:gd name="connsiteX190" fmla="*/ 570766 w 881832"/>
              <a:gd name="connsiteY190" fmla="*/ 1066123 h 1107398"/>
              <a:gd name="connsiteX191" fmla="*/ 589816 w 881832"/>
              <a:gd name="connsiteY191" fmla="*/ 1059773 h 1107398"/>
              <a:gd name="connsiteX192" fmla="*/ 599341 w 881832"/>
              <a:gd name="connsiteY192" fmla="*/ 1050248 h 1107398"/>
              <a:gd name="connsiteX193" fmla="*/ 608866 w 881832"/>
              <a:gd name="connsiteY193" fmla="*/ 1047073 h 1107398"/>
              <a:gd name="connsiteX194" fmla="*/ 618391 w 881832"/>
              <a:gd name="connsiteY194" fmla="*/ 1040723 h 1107398"/>
              <a:gd name="connsiteX195" fmla="*/ 621566 w 881832"/>
              <a:gd name="connsiteY195" fmla="*/ 1031198 h 1107398"/>
              <a:gd name="connsiteX196" fmla="*/ 615216 w 881832"/>
              <a:gd name="connsiteY196" fmla="*/ 1021673 h 1107398"/>
              <a:gd name="connsiteX197" fmla="*/ 577116 w 881832"/>
              <a:gd name="connsiteY197" fmla="*/ 1002623 h 1107398"/>
              <a:gd name="connsiteX198" fmla="*/ 567591 w 881832"/>
              <a:gd name="connsiteY198" fmla="*/ 999448 h 1107398"/>
              <a:gd name="connsiteX199" fmla="*/ 558066 w 881832"/>
              <a:gd name="connsiteY199" fmla="*/ 996273 h 1107398"/>
              <a:gd name="connsiteX200" fmla="*/ 500916 w 881832"/>
              <a:gd name="connsiteY200" fmla="*/ 999448 h 1107398"/>
              <a:gd name="connsiteX201" fmla="*/ 491391 w 881832"/>
              <a:gd name="connsiteY201" fmla="*/ 1005798 h 1107398"/>
              <a:gd name="connsiteX202" fmla="*/ 488216 w 881832"/>
              <a:gd name="connsiteY202" fmla="*/ 1021673 h 1107398"/>
              <a:gd name="connsiteX203" fmla="*/ 462816 w 881832"/>
              <a:gd name="connsiteY203" fmla="*/ 1015323 h 1107398"/>
              <a:gd name="connsiteX204" fmla="*/ 456466 w 881832"/>
              <a:gd name="connsiteY204" fmla="*/ 1005798 h 1107398"/>
              <a:gd name="connsiteX205" fmla="*/ 437416 w 881832"/>
              <a:gd name="connsiteY205" fmla="*/ 986748 h 1107398"/>
              <a:gd name="connsiteX206" fmla="*/ 427891 w 881832"/>
              <a:gd name="connsiteY206" fmla="*/ 977223 h 1107398"/>
              <a:gd name="connsiteX207" fmla="*/ 412016 w 881832"/>
              <a:gd name="connsiteY207" fmla="*/ 974048 h 1107398"/>
              <a:gd name="connsiteX208" fmla="*/ 399316 w 881832"/>
              <a:gd name="connsiteY208" fmla="*/ 961348 h 1107398"/>
              <a:gd name="connsiteX209" fmla="*/ 307241 w 881832"/>
              <a:gd name="connsiteY209" fmla="*/ 948648 h 1107398"/>
              <a:gd name="connsiteX210" fmla="*/ 246916 w 881832"/>
              <a:gd name="connsiteY210" fmla="*/ 948648 h 1107398"/>
              <a:gd name="connsiteX211" fmla="*/ 227866 w 881832"/>
              <a:gd name="connsiteY211" fmla="*/ 961348 h 1107398"/>
              <a:gd name="connsiteX212" fmla="*/ 208816 w 881832"/>
              <a:gd name="connsiteY212" fmla="*/ 970873 h 1107398"/>
              <a:gd name="connsiteX213" fmla="*/ 196116 w 881832"/>
              <a:gd name="connsiteY213" fmla="*/ 967698 h 1107398"/>
              <a:gd name="connsiteX214" fmla="*/ 192941 w 881832"/>
              <a:gd name="connsiteY214" fmla="*/ 951823 h 1107398"/>
              <a:gd name="connsiteX215" fmla="*/ 186591 w 881832"/>
              <a:gd name="connsiteY215" fmla="*/ 939123 h 1107398"/>
              <a:gd name="connsiteX216" fmla="*/ 154841 w 881832"/>
              <a:gd name="connsiteY216" fmla="*/ 939123 h 110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881832" h="1107398">
                <a:moveTo>
                  <a:pt x="154841" y="939123"/>
                </a:moveTo>
                <a:cubicBezTo>
                  <a:pt x="149020" y="923248"/>
                  <a:pt x="155606" y="875395"/>
                  <a:pt x="151666" y="843873"/>
                </a:cubicBezTo>
                <a:cubicBezTo>
                  <a:pt x="151193" y="840087"/>
                  <a:pt x="145454" y="839416"/>
                  <a:pt x="142141" y="837523"/>
                </a:cubicBezTo>
                <a:cubicBezTo>
                  <a:pt x="132260" y="831877"/>
                  <a:pt x="128355" y="831855"/>
                  <a:pt x="119916" y="824823"/>
                </a:cubicBezTo>
                <a:cubicBezTo>
                  <a:pt x="116467" y="821948"/>
                  <a:pt x="113566" y="818473"/>
                  <a:pt x="110391" y="815298"/>
                </a:cubicBezTo>
                <a:cubicBezTo>
                  <a:pt x="111449" y="812123"/>
                  <a:pt x="111475" y="808386"/>
                  <a:pt x="113566" y="805773"/>
                </a:cubicBezTo>
                <a:cubicBezTo>
                  <a:pt x="119048" y="798921"/>
                  <a:pt x="128165" y="798155"/>
                  <a:pt x="135791" y="796248"/>
                </a:cubicBezTo>
                <a:cubicBezTo>
                  <a:pt x="138966" y="794131"/>
                  <a:pt x="142618" y="792596"/>
                  <a:pt x="145316" y="789898"/>
                </a:cubicBezTo>
                <a:cubicBezTo>
                  <a:pt x="148014" y="787200"/>
                  <a:pt x="148686" y="782757"/>
                  <a:pt x="151666" y="780373"/>
                </a:cubicBezTo>
                <a:cubicBezTo>
                  <a:pt x="154279" y="778282"/>
                  <a:pt x="158016" y="778256"/>
                  <a:pt x="161191" y="777198"/>
                </a:cubicBezTo>
                <a:cubicBezTo>
                  <a:pt x="168213" y="770176"/>
                  <a:pt x="172646" y="766989"/>
                  <a:pt x="177066" y="758148"/>
                </a:cubicBezTo>
                <a:cubicBezTo>
                  <a:pt x="178563" y="755155"/>
                  <a:pt x="178385" y="751408"/>
                  <a:pt x="180241" y="748623"/>
                </a:cubicBezTo>
                <a:cubicBezTo>
                  <a:pt x="182732" y="744887"/>
                  <a:pt x="187009" y="742642"/>
                  <a:pt x="189766" y="739098"/>
                </a:cubicBezTo>
                <a:cubicBezTo>
                  <a:pt x="194451" y="733074"/>
                  <a:pt x="197070" y="725444"/>
                  <a:pt x="202466" y="720048"/>
                </a:cubicBezTo>
                <a:lnTo>
                  <a:pt x="221516" y="700998"/>
                </a:lnTo>
                <a:cubicBezTo>
                  <a:pt x="225764" y="688254"/>
                  <a:pt x="232249" y="679300"/>
                  <a:pt x="224691" y="666073"/>
                </a:cubicBezTo>
                <a:cubicBezTo>
                  <a:pt x="222798" y="662760"/>
                  <a:pt x="218341" y="661840"/>
                  <a:pt x="215166" y="659723"/>
                </a:cubicBezTo>
                <a:cubicBezTo>
                  <a:pt x="208558" y="633292"/>
                  <a:pt x="216604" y="659424"/>
                  <a:pt x="205641" y="637498"/>
                </a:cubicBezTo>
                <a:cubicBezTo>
                  <a:pt x="204144" y="634505"/>
                  <a:pt x="203385" y="631191"/>
                  <a:pt x="202466" y="627973"/>
                </a:cubicBezTo>
                <a:cubicBezTo>
                  <a:pt x="201267" y="623777"/>
                  <a:pt x="201712" y="618904"/>
                  <a:pt x="199291" y="615273"/>
                </a:cubicBezTo>
                <a:cubicBezTo>
                  <a:pt x="197174" y="612098"/>
                  <a:pt x="192941" y="611040"/>
                  <a:pt x="189766" y="608923"/>
                </a:cubicBezTo>
                <a:cubicBezTo>
                  <a:pt x="180427" y="594914"/>
                  <a:pt x="177150" y="594424"/>
                  <a:pt x="186591" y="570823"/>
                </a:cubicBezTo>
                <a:cubicBezTo>
                  <a:pt x="187834" y="567716"/>
                  <a:pt x="193190" y="569273"/>
                  <a:pt x="196116" y="567648"/>
                </a:cubicBezTo>
                <a:cubicBezTo>
                  <a:pt x="202787" y="563942"/>
                  <a:pt x="207926" y="557361"/>
                  <a:pt x="215166" y="554948"/>
                </a:cubicBezTo>
                <a:lnTo>
                  <a:pt x="243741" y="545423"/>
                </a:lnTo>
                <a:cubicBezTo>
                  <a:pt x="246916" y="544365"/>
                  <a:pt x="250481" y="544104"/>
                  <a:pt x="253266" y="542248"/>
                </a:cubicBezTo>
                <a:cubicBezTo>
                  <a:pt x="256441" y="540131"/>
                  <a:pt x="259284" y="537401"/>
                  <a:pt x="262791" y="535898"/>
                </a:cubicBezTo>
                <a:cubicBezTo>
                  <a:pt x="270276" y="532690"/>
                  <a:pt x="292566" y="530284"/>
                  <a:pt x="297716" y="529548"/>
                </a:cubicBezTo>
                <a:cubicBezTo>
                  <a:pt x="295809" y="521922"/>
                  <a:pt x="295043" y="512805"/>
                  <a:pt x="288191" y="507323"/>
                </a:cubicBezTo>
                <a:cubicBezTo>
                  <a:pt x="285578" y="505232"/>
                  <a:pt x="281659" y="505645"/>
                  <a:pt x="278666" y="504148"/>
                </a:cubicBezTo>
                <a:cubicBezTo>
                  <a:pt x="275253" y="502441"/>
                  <a:pt x="272316" y="499915"/>
                  <a:pt x="269141" y="497798"/>
                </a:cubicBezTo>
                <a:cubicBezTo>
                  <a:pt x="262237" y="477086"/>
                  <a:pt x="262466" y="481075"/>
                  <a:pt x="259616" y="459698"/>
                </a:cubicBezTo>
                <a:cubicBezTo>
                  <a:pt x="258349" y="450198"/>
                  <a:pt x="258765" y="440420"/>
                  <a:pt x="256441" y="431123"/>
                </a:cubicBezTo>
                <a:cubicBezTo>
                  <a:pt x="255516" y="427421"/>
                  <a:pt x="251798" y="425011"/>
                  <a:pt x="250091" y="421598"/>
                </a:cubicBezTo>
                <a:cubicBezTo>
                  <a:pt x="246256" y="413929"/>
                  <a:pt x="248149" y="408614"/>
                  <a:pt x="240566" y="402548"/>
                </a:cubicBezTo>
                <a:cubicBezTo>
                  <a:pt x="237953" y="400457"/>
                  <a:pt x="234342" y="399923"/>
                  <a:pt x="231041" y="399373"/>
                </a:cubicBezTo>
                <a:cubicBezTo>
                  <a:pt x="221588" y="397797"/>
                  <a:pt x="211991" y="397256"/>
                  <a:pt x="202466" y="396198"/>
                </a:cubicBezTo>
                <a:cubicBezTo>
                  <a:pt x="196116" y="394081"/>
                  <a:pt x="189403" y="392841"/>
                  <a:pt x="183416" y="389848"/>
                </a:cubicBezTo>
                <a:cubicBezTo>
                  <a:pt x="179183" y="387731"/>
                  <a:pt x="174825" y="385846"/>
                  <a:pt x="170716" y="383498"/>
                </a:cubicBezTo>
                <a:cubicBezTo>
                  <a:pt x="167403" y="381605"/>
                  <a:pt x="164604" y="378855"/>
                  <a:pt x="161191" y="377148"/>
                </a:cubicBezTo>
                <a:cubicBezTo>
                  <a:pt x="158198" y="375651"/>
                  <a:pt x="154841" y="375031"/>
                  <a:pt x="151666" y="373973"/>
                </a:cubicBezTo>
                <a:cubicBezTo>
                  <a:pt x="150608" y="352806"/>
                  <a:pt x="152456" y="331292"/>
                  <a:pt x="148491" y="310473"/>
                </a:cubicBezTo>
                <a:cubicBezTo>
                  <a:pt x="147865" y="307185"/>
                  <a:pt x="142294" y="307648"/>
                  <a:pt x="138966" y="307298"/>
                </a:cubicBezTo>
                <a:cubicBezTo>
                  <a:pt x="122093" y="305522"/>
                  <a:pt x="105099" y="305181"/>
                  <a:pt x="88166" y="304123"/>
                </a:cubicBezTo>
                <a:cubicBezTo>
                  <a:pt x="84991" y="302006"/>
                  <a:pt x="82054" y="299480"/>
                  <a:pt x="78641" y="297773"/>
                </a:cubicBezTo>
                <a:cubicBezTo>
                  <a:pt x="75648" y="296276"/>
                  <a:pt x="71729" y="296689"/>
                  <a:pt x="69116" y="294598"/>
                </a:cubicBezTo>
                <a:cubicBezTo>
                  <a:pt x="57021" y="284922"/>
                  <a:pt x="69570" y="284166"/>
                  <a:pt x="53241" y="278723"/>
                </a:cubicBezTo>
                <a:cubicBezTo>
                  <a:pt x="47748" y="276892"/>
                  <a:pt x="11455" y="272706"/>
                  <a:pt x="8791" y="272373"/>
                </a:cubicBezTo>
                <a:cubicBezTo>
                  <a:pt x="7733" y="269198"/>
                  <a:pt x="6535" y="266066"/>
                  <a:pt x="5616" y="262848"/>
                </a:cubicBezTo>
                <a:cubicBezTo>
                  <a:pt x="3012" y="253735"/>
                  <a:pt x="0" y="249046"/>
                  <a:pt x="5616" y="240623"/>
                </a:cubicBezTo>
                <a:cubicBezTo>
                  <a:pt x="8107" y="236887"/>
                  <a:pt x="11966" y="234273"/>
                  <a:pt x="15141" y="231098"/>
                </a:cubicBezTo>
                <a:cubicBezTo>
                  <a:pt x="14083" y="221573"/>
                  <a:pt x="13321" y="212010"/>
                  <a:pt x="11966" y="202523"/>
                </a:cubicBezTo>
                <a:cubicBezTo>
                  <a:pt x="11203" y="197181"/>
                  <a:pt x="8791" y="192044"/>
                  <a:pt x="8791" y="186648"/>
                </a:cubicBezTo>
                <a:cubicBezTo>
                  <a:pt x="8791" y="174958"/>
                  <a:pt x="3376" y="159652"/>
                  <a:pt x="11966" y="151723"/>
                </a:cubicBezTo>
                <a:cubicBezTo>
                  <a:pt x="21330" y="143079"/>
                  <a:pt x="37366" y="149606"/>
                  <a:pt x="50066" y="148548"/>
                </a:cubicBezTo>
                <a:cubicBezTo>
                  <a:pt x="56416" y="146431"/>
                  <a:pt x="62622" y="143821"/>
                  <a:pt x="69116" y="142198"/>
                </a:cubicBezTo>
                <a:cubicBezTo>
                  <a:pt x="113818" y="131022"/>
                  <a:pt x="70439" y="144932"/>
                  <a:pt x="97691" y="135848"/>
                </a:cubicBezTo>
                <a:cubicBezTo>
                  <a:pt x="102143" y="122493"/>
                  <a:pt x="105823" y="106962"/>
                  <a:pt x="113566" y="94573"/>
                </a:cubicBezTo>
                <a:cubicBezTo>
                  <a:pt x="116371" y="90086"/>
                  <a:pt x="120015" y="86179"/>
                  <a:pt x="123091" y="81873"/>
                </a:cubicBezTo>
                <a:cubicBezTo>
                  <a:pt x="125309" y="78768"/>
                  <a:pt x="127734" y="75761"/>
                  <a:pt x="129441" y="72348"/>
                </a:cubicBezTo>
                <a:cubicBezTo>
                  <a:pt x="130938" y="69355"/>
                  <a:pt x="130249" y="65190"/>
                  <a:pt x="132616" y="62823"/>
                </a:cubicBezTo>
                <a:cubicBezTo>
                  <a:pt x="135963" y="59476"/>
                  <a:pt x="141083" y="58590"/>
                  <a:pt x="145316" y="56473"/>
                </a:cubicBezTo>
                <a:cubicBezTo>
                  <a:pt x="149151" y="6613"/>
                  <a:pt x="135823" y="0"/>
                  <a:pt x="205641" y="18373"/>
                </a:cubicBezTo>
                <a:cubicBezTo>
                  <a:pt x="209861" y="19484"/>
                  <a:pt x="208099" y="26769"/>
                  <a:pt x="208816" y="31073"/>
                </a:cubicBezTo>
                <a:cubicBezTo>
                  <a:pt x="210219" y="39489"/>
                  <a:pt x="209075" y="48454"/>
                  <a:pt x="211991" y="56473"/>
                </a:cubicBezTo>
                <a:cubicBezTo>
                  <a:pt x="214755" y="64073"/>
                  <a:pt x="224060" y="67777"/>
                  <a:pt x="231041" y="69173"/>
                </a:cubicBezTo>
                <a:cubicBezTo>
                  <a:pt x="238379" y="70641"/>
                  <a:pt x="245869" y="71210"/>
                  <a:pt x="253266" y="72348"/>
                </a:cubicBezTo>
                <a:cubicBezTo>
                  <a:pt x="259629" y="73327"/>
                  <a:pt x="265966" y="74465"/>
                  <a:pt x="272316" y="75523"/>
                </a:cubicBezTo>
                <a:cubicBezTo>
                  <a:pt x="274433" y="78698"/>
                  <a:pt x="277116" y="81561"/>
                  <a:pt x="278666" y="85048"/>
                </a:cubicBezTo>
                <a:cubicBezTo>
                  <a:pt x="281384" y="91165"/>
                  <a:pt x="285016" y="104098"/>
                  <a:pt x="285016" y="104098"/>
                </a:cubicBezTo>
                <a:cubicBezTo>
                  <a:pt x="286074" y="119973"/>
                  <a:pt x="285575" y="136029"/>
                  <a:pt x="288191" y="151723"/>
                </a:cubicBezTo>
                <a:cubicBezTo>
                  <a:pt x="288818" y="155487"/>
                  <a:pt x="293038" y="157741"/>
                  <a:pt x="294541" y="161248"/>
                </a:cubicBezTo>
                <a:cubicBezTo>
                  <a:pt x="296260" y="165259"/>
                  <a:pt x="295295" y="170317"/>
                  <a:pt x="297716" y="173948"/>
                </a:cubicBezTo>
                <a:cubicBezTo>
                  <a:pt x="302747" y="181495"/>
                  <a:pt x="316205" y="182091"/>
                  <a:pt x="323116" y="183473"/>
                </a:cubicBezTo>
                <a:cubicBezTo>
                  <a:pt x="326291" y="185590"/>
                  <a:pt x="330257" y="186843"/>
                  <a:pt x="332641" y="189823"/>
                </a:cubicBezTo>
                <a:cubicBezTo>
                  <a:pt x="334732" y="192436"/>
                  <a:pt x="334319" y="196355"/>
                  <a:pt x="335816" y="199348"/>
                </a:cubicBezTo>
                <a:cubicBezTo>
                  <a:pt x="337523" y="202761"/>
                  <a:pt x="340049" y="205698"/>
                  <a:pt x="342166" y="208873"/>
                </a:cubicBezTo>
                <a:cubicBezTo>
                  <a:pt x="340938" y="219925"/>
                  <a:pt x="340145" y="245241"/>
                  <a:pt x="332641" y="256498"/>
                </a:cubicBezTo>
                <a:cubicBezTo>
                  <a:pt x="330524" y="259673"/>
                  <a:pt x="329271" y="263639"/>
                  <a:pt x="326291" y="266023"/>
                </a:cubicBezTo>
                <a:cubicBezTo>
                  <a:pt x="323678" y="268114"/>
                  <a:pt x="319941" y="268140"/>
                  <a:pt x="316766" y="269198"/>
                </a:cubicBezTo>
                <a:cubicBezTo>
                  <a:pt x="315429" y="271204"/>
                  <a:pt x="305598" y="284140"/>
                  <a:pt x="307241" y="288248"/>
                </a:cubicBezTo>
                <a:cubicBezTo>
                  <a:pt x="308658" y="291791"/>
                  <a:pt x="313591" y="292481"/>
                  <a:pt x="316766" y="294598"/>
                </a:cubicBezTo>
                <a:cubicBezTo>
                  <a:pt x="341108" y="293540"/>
                  <a:pt x="365732" y="295272"/>
                  <a:pt x="389791" y="291423"/>
                </a:cubicBezTo>
                <a:cubicBezTo>
                  <a:pt x="393559" y="290820"/>
                  <a:pt x="392828" y="283791"/>
                  <a:pt x="396141" y="281898"/>
                </a:cubicBezTo>
                <a:cubicBezTo>
                  <a:pt x="400826" y="279221"/>
                  <a:pt x="406810" y="280143"/>
                  <a:pt x="412016" y="278723"/>
                </a:cubicBezTo>
                <a:cubicBezTo>
                  <a:pt x="418474" y="276962"/>
                  <a:pt x="431066" y="272373"/>
                  <a:pt x="431066" y="272373"/>
                </a:cubicBezTo>
                <a:cubicBezTo>
                  <a:pt x="433183" y="268140"/>
                  <a:pt x="434665" y="263524"/>
                  <a:pt x="437416" y="259673"/>
                </a:cubicBezTo>
                <a:cubicBezTo>
                  <a:pt x="440894" y="254804"/>
                  <a:pt x="450637" y="246389"/>
                  <a:pt x="456466" y="243798"/>
                </a:cubicBezTo>
                <a:cubicBezTo>
                  <a:pt x="462583" y="241080"/>
                  <a:pt x="469166" y="239565"/>
                  <a:pt x="475516" y="237448"/>
                </a:cubicBezTo>
                <a:lnTo>
                  <a:pt x="485041" y="234273"/>
                </a:lnTo>
                <a:cubicBezTo>
                  <a:pt x="489686" y="227305"/>
                  <a:pt x="495055" y="220105"/>
                  <a:pt x="497741" y="212048"/>
                </a:cubicBezTo>
                <a:cubicBezTo>
                  <a:pt x="498171" y="210758"/>
                  <a:pt x="501319" y="190212"/>
                  <a:pt x="504091" y="186648"/>
                </a:cubicBezTo>
                <a:cubicBezTo>
                  <a:pt x="509604" y="179559"/>
                  <a:pt x="518160" y="175070"/>
                  <a:pt x="523141" y="167598"/>
                </a:cubicBezTo>
                <a:lnTo>
                  <a:pt x="535841" y="148548"/>
                </a:lnTo>
                <a:cubicBezTo>
                  <a:pt x="537958" y="145373"/>
                  <a:pt x="540984" y="142643"/>
                  <a:pt x="542191" y="139023"/>
                </a:cubicBezTo>
                <a:cubicBezTo>
                  <a:pt x="543249" y="135848"/>
                  <a:pt x="542999" y="131865"/>
                  <a:pt x="545366" y="129498"/>
                </a:cubicBezTo>
                <a:cubicBezTo>
                  <a:pt x="547733" y="127131"/>
                  <a:pt x="551716" y="127381"/>
                  <a:pt x="554891" y="126323"/>
                </a:cubicBezTo>
                <a:cubicBezTo>
                  <a:pt x="568649" y="128440"/>
                  <a:pt x="583057" y="127991"/>
                  <a:pt x="596166" y="132673"/>
                </a:cubicBezTo>
                <a:cubicBezTo>
                  <a:pt x="599318" y="133799"/>
                  <a:pt x="598832" y="138890"/>
                  <a:pt x="599341" y="142198"/>
                </a:cubicBezTo>
                <a:cubicBezTo>
                  <a:pt x="600958" y="152710"/>
                  <a:pt x="600899" y="163436"/>
                  <a:pt x="602516" y="173948"/>
                </a:cubicBezTo>
                <a:cubicBezTo>
                  <a:pt x="604463" y="186601"/>
                  <a:pt x="606552" y="183903"/>
                  <a:pt x="618391" y="189823"/>
                </a:cubicBezTo>
                <a:cubicBezTo>
                  <a:pt x="644849" y="188765"/>
                  <a:pt x="671410" y="189199"/>
                  <a:pt x="697766" y="186648"/>
                </a:cubicBezTo>
                <a:cubicBezTo>
                  <a:pt x="713164" y="185158"/>
                  <a:pt x="716586" y="178797"/>
                  <a:pt x="729516" y="173948"/>
                </a:cubicBezTo>
                <a:cubicBezTo>
                  <a:pt x="733602" y="172416"/>
                  <a:pt x="737983" y="171831"/>
                  <a:pt x="742216" y="170773"/>
                </a:cubicBezTo>
                <a:cubicBezTo>
                  <a:pt x="745391" y="168656"/>
                  <a:pt x="748328" y="166130"/>
                  <a:pt x="751741" y="164423"/>
                </a:cubicBezTo>
                <a:cubicBezTo>
                  <a:pt x="754734" y="162926"/>
                  <a:pt x="758340" y="162873"/>
                  <a:pt x="761266" y="161248"/>
                </a:cubicBezTo>
                <a:cubicBezTo>
                  <a:pt x="767937" y="157542"/>
                  <a:pt x="780316" y="148548"/>
                  <a:pt x="780316" y="148548"/>
                </a:cubicBezTo>
                <a:cubicBezTo>
                  <a:pt x="786666" y="149606"/>
                  <a:pt x="793907" y="148311"/>
                  <a:pt x="799366" y="151723"/>
                </a:cubicBezTo>
                <a:cubicBezTo>
                  <a:pt x="803380" y="154231"/>
                  <a:pt x="803368" y="160314"/>
                  <a:pt x="805716" y="164423"/>
                </a:cubicBezTo>
                <a:cubicBezTo>
                  <a:pt x="807609" y="167736"/>
                  <a:pt x="810516" y="170461"/>
                  <a:pt x="812066" y="173948"/>
                </a:cubicBezTo>
                <a:cubicBezTo>
                  <a:pt x="814784" y="180065"/>
                  <a:pt x="818416" y="192998"/>
                  <a:pt x="818416" y="192998"/>
                </a:cubicBezTo>
                <a:cubicBezTo>
                  <a:pt x="817358" y="198290"/>
                  <a:pt x="819057" y="205057"/>
                  <a:pt x="815241" y="208873"/>
                </a:cubicBezTo>
                <a:cubicBezTo>
                  <a:pt x="811425" y="212689"/>
                  <a:pt x="804601" y="210739"/>
                  <a:pt x="799366" y="212048"/>
                </a:cubicBezTo>
                <a:cubicBezTo>
                  <a:pt x="796119" y="212860"/>
                  <a:pt x="793059" y="214304"/>
                  <a:pt x="789841" y="215223"/>
                </a:cubicBezTo>
                <a:cubicBezTo>
                  <a:pt x="785645" y="216422"/>
                  <a:pt x="781401" y="217451"/>
                  <a:pt x="777141" y="218398"/>
                </a:cubicBezTo>
                <a:cubicBezTo>
                  <a:pt x="754153" y="223506"/>
                  <a:pt x="768762" y="219074"/>
                  <a:pt x="751741" y="224748"/>
                </a:cubicBezTo>
                <a:cubicBezTo>
                  <a:pt x="748566" y="227923"/>
                  <a:pt x="743097" y="229870"/>
                  <a:pt x="742216" y="234273"/>
                </a:cubicBezTo>
                <a:cubicBezTo>
                  <a:pt x="740534" y="242682"/>
                  <a:pt x="743992" y="259242"/>
                  <a:pt x="751741" y="266023"/>
                </a:cubicBezTo>
                <a:cubicBezTo>
                  <a:pt x="757484" y="271049"/>
                  <a:pt x="764441" y="274490"/>
                  <a:pt x="770791" y="278723"/>
                </a:cubicBezTo>
                <a:cubicBezTo>
                  <a:pt x="784719" y="288008"/>
                  <a:pt x="777263" y="282783"/>
                  <a:pt x="793016" y="294598"/>
                </a:cubicBezTo>
                <a:cubicBezTo>
                  <a:pt x="794074" y="297773"/>
                  <a:pt x="794335" y="301338"/>
                  <a:pt x="796191" y="304123"/>
                </a:cubicBezTo>
                <a:cubicBezTo>
                  <a:pt x="810235" y="325189"/>
                  <a:pt x="801678" y="302398"/>
                  <a:pt x="812066" y="323173"/>
                </a:cubicBezTo>
                <a:cubicBezTo>
                  <a:pt x="814604" y="328248"/>
                  <a:pt x="817060" y="340651"/>
                  <a:pt x="818416" y="345398"/>
                </a:cubicBezTo>
                <a:cubicBezTo>
                  <a:pt x="827526" y="377282"/>
                  <a:pt x="814840" y="327921"/>
                  <a:pt x="824766" y="367623"/>
                </a:cubicBezTo>
                <a:cubicBezTo>
                  <a:pt x="825311" y="379604"/>
                  <a:pt x="815471" y="428178"/>
                  <a:pt x="834291" y="446998"/>
                </a:cubicBezTo>
                <a:cubicBezTo>
                  <a:pt x="836989" y="449696"/>
                  <a:pt x="840641" y="451231"/>
                  <a:pt x="843816" y="453348"/>
                </a:cubicBezTo>
                <a:cubicBezTo>
                  <a:pt x="845933" y="456523"/>
                  <a:pt x="848459" y="459460"/>
                  <a:pt x="850166" y="462873"/>
                </a:cubicBezTo>
                <a:cubicBezTo>
                  <a:pt x="856936" y="476413"/>
                  <a:pt x="852095" y="483611"/>
                  <a:pt x="850166" y="500973"/>
                </a:cubicBezTo>
                <a:cubicBezTo>
                  <a:pt x="849336" y="500766"/>
                  <a:pt x="830011" y="496279"/>
                  <a:pt x="827941" y="494623"/>
                </a:cubicBezTo>
                <a:cubicBezTo>
                  <a:pt x="824961" y="492239"/>
                  <a:pt x="824827" y="487120"/>
                  <a:pt x="821591" y="485098"/>
                </a:cubicBezTo>
                <a:cubicBezTo>
                  <a:pt x="815915" y="481550"/>
                  <a:pt x="808891" y="480865"/>
                  <a:pt x="802541" y="478748"/>
                </a:cubicBezTo>
                <a:lnTo>
                  <a:pt x="783491" y="472398"/>
                </a:lnTo>
                <a:lnTo>
                  <a:pt x="773966" y="469223"/>
                </a:lnTo>
                <a:cubicBezTo>
                  <a:pt x="765499" y="470281"/>
                  <a:pt x="756198" y="468582"/>
                  <a:pt x="748566" y="472398"/>
                </a:cubicBezTo>
                <a:cubicBezTo>
                  <a:pt x="744333" y="474515"/>
                  <a:pt x="744080" y="480748"/>
                  <a:pt x="742216" y="485098"/>
                </a:cubicBezTo>
                <a:cubicBezTo>
                  <a:pt x="733596" y="505211"/>
                  <a:pt x="746250" y="490215"/>
                  <a:pt x="732691" y="526373"/>
                </a:cubicBezTo>
                <a:cubicBezTo>
                  <a:pt x="730011" y="533519"/>
                  <a:pt x="722404" y="538183"/>
                  <a:pt x="719991" y="545423"/>
                </a:cubicBezTo>
                <a:cubicBezTo>
                  <a:pt x="715609" y="558568"/>
                  <a:pt x="718672" y="552163"/>
                  <a:pt x="710466" y="564473"/>
                </a:cubicBezTo>
                <a:cubicBezTo>
                  <a:pt x="708187" y="573588"/>
                  <a:pt x="704806" y="588493"/>
                  <a:pt x="700941" y="596223"/>
                </a:cubicBezTo>
                <a:cubicBezTo>
                  <a:pt x="692884" y="612336"/>
                  <a:pt x="697216" y="604985"/>
                  <a:pt x="688241" y="618448"/>
                </a:cubicBezTo>
                <a:cubicBezTo>
                  <a:pt x="692474" y="620565"/>
                  <a:pt x="696547" y="623040"/>
                  <a:pt x="700941" y="624798"/>
                </a:cubicBezTo>
                <a:cubicBezTo>
                  <a:pt x="707156" y="627284"/>
                  <a:pt x="713641" y="629031"/>
                  <a:pt x="719991" y="631148"/>
                </a:cubicBezTo>
                <a:lnTo>
                  <a:pt x="739041" y="637498"/>
                </a:lnTo>
                <a:cubicBezTo>
                  <a:pt x="742216" y="638556"/>
                  <a:pt x="745781" y="638817"/>
                  <a:pt x="748566" y="640673"/>
                </a:cubicBezTo>
                <a:lnTo>
                  <a:pt x="767616" y="653373"/>
                </a:lnTo>
                <a:cubicBezTo>
                  <a:pt x="784549" y="678773"/>
                  <a:pt x="762324" y="648081"/>
                  <a:pt x="783491" y="669248"/>
                </a:cubicBezTo>
                <a:cubicBezTo>
                  <a:pt x="786189" y="671946"/>
                  <a:pt x="787398" y="675842"/>
                  <a:pt x="789841" y="678773"/>
                </a:cubicBezTo>
                <a:cubicBezTo>
                  <a:pt x="792716" y="682222"/>
                  <a:pt x="796491" y="684849"/>
                  <a:pt x="799366" y="688298"/>
                </a:cubicBezTo>
                <a:cubicBezTo>
                  <a:pt x="801809" y="691229"/>
                  <a:pt x="803273" y="694892"/>
                  <a:pt x="805716" y="697823"/>
                </a:cubicBezTo>
                <a:cubicBezTo>
                  <a:pt x="808591" y="701272"/>
                  <a:pt x="812366" y="703899"/>
                  <a:pt x="815241" y="707348"/>
                </a:cubicBezTo>
                <a:cubicBezTo>
                  <a:pt x="822687" y="716283"/>
                  <a:pt x="824974" y="724056"/>
                  <a:pt x="827941" y="735923"/>
                </a:cubicBezTo>
                <a:cubicBezTo>
                  <a:pt x="828999" y="740156"/>
                  <a:pt x="828951" y="744834"/>
                  <a:pt x="831116" y="748623"/>
                </a:cubicBezTo>
                <a:cubicBezTo>
                  <a:pt x="833197" y="752264"/>
                  <a:pt x="845525" y="762951"/>
                  <a:pt x="850166" y="764498"/>
                </a:cubicBezTo>
                <a:cubicBezTo>
                  <a:pt x="856273" y="766534"/>
                  <a:pt x="862866" y="766615"/>
                  <a:pt x="869216" y="767673"/>
                </a:cubicBezTo>
                <a:cubicBezTo>
                  <a:pt x="878555" y="781682"/>
                  <a:pt x="881832" y="782172"/>
                  <a:pt x="872391" y="805773"/>
                </a:cubicBezTo>
                <a:cubicBezTo>
                  <a:pt x="871148" y="808880"/>
                  <a:pt x="865859" y="807451"/>
                  <a:pt x="862866" y="808948"/>
                </a:cubicBezTo>
                <a:cubicBezTo>
                  <a:pt x="859453" y="810655"/>
                  <a:pt x="856516" y="813181"/>
                  <a:pt x="853341" y="815298"/>
                </a:cubicBezTo>
                <a:cubicBezTo>
                  <a:pt x="851224" y="818473"/>
                  <a:pt x="847284" y="821018"/>
                  <a:pt x="846991" y="824823"/>
                </a:cubicBezTo>
                <a:cubicBezTo>
                  <a:pt x="845717" y="841383"/>
                  <a:pt x="849590" y="854268"/>
                  <a:pt x="853341" y="869273"/>
                </a:cubicBezTo>
                <a:cubicBezTo>
                  <a:pt x="854399" y="879856"/>
                  <a:pt x="854899" y="890511"/>
                  <a:pt x="856516" y="901023"/>
                </a:cubicBezTo>
                <a:cubicBezTo>
                  <a:pt x="857025" y="904331"/>
                  <a:pt x="859691" y="907201"/>
                  <a:pt x="859691" y="910548"/>
                </a:cubicBezTo>
                <a:cubicBezTo>
                  <a:pt x="859691" y="963705"/>
                  <a:pt x="861141" y="927130"/>
                  <a:pt x="850166" y="951823"/>
                </a:cubicBezTo>
                <a:cubicBezTo>
                  <a:pt x="838131" y="978902"/>
                  <a:pt x="852342" y="964478"/>
                  <a:pt x="831116" y="980398"/>
                </a:cubicBezTo>
                <a:cubicBezTo>
                  <a:pt x="829024" y="986673"/>
                  <a:pt x="827186" y="994972"/>
                  <a:pt x="821591" y="999448"/>
                </a:cubicBezTo>
                <a:cubicBezTo>
                  <a:pt x="818978" y="1001539"/>
                  <a:pt x="815059" y="1001126"/>
                  <a:pt x="812066" y="1002623"/>
                </a:cubicBezTo>
                <a:cubicBezTo>
                  <a:pt x="808653" y="1004330"/>
                  <a:pt x="805716" y="1006856"/>
                  <a:pt x="802541" y="1008973"/>
                </a:cubicBezTo>
                <a:cubicBezTo>
                  <a:pt x="796191" y="1007915"/>
                  <a:pt x="788729" y="1009540"/>
                  <a:pt x="783491" y="1005798"/>
                </a:cubicBezTo>
                <a:cubicBezTo>
                  <a:pt x="779940" y="1003262"/>
                  <a:pt x="781172" y="997377"/>
                  <a:pt x="780316" y="993098"/>
                </a:cubicBezTo>
                <a:cubicBezTo>
                  <a:pt x="779053" y="986785"/>
                  <a:pt x="779177" y="980155"/>
                  <a:pt x="777141" y="974048"/>
                </a:cubicBezTo>
                <a:cubicBezTo>
                  <a:pt x="775934" y="970428"/>
                  <a:pt x="773663" y="967036"/>
                  <a:pt x="770791" y="964523"/>
                </a:cubicBezTo>
                <a:cubicBezTo>
                  <a:pt x="757354" y="952766"/>
                  <a:pt x="755298" y="953009"/>
                  <a:pt x="742216" y="948648"/>
                </a:cubicBezTo>
                <a:cubicBezTo>
                  <a:pt x="734808" y="949706"/>
                  <a:pt x="727329" y="950355"/>
                  <a:pt x="719991" y="951823"/>
                </a:cubicBezTo>
                <a:cubicBezTo>
                  <a:pt x="716709" y="952479"/>
                  <a:pt x="712833" y="952631"/>
                  <a:pt x="710466" y="954998"/>
                </a:cubicBezTo>
                <a:cubicBezTo>
                  <a:pt x="673424" y="992040"/>
                  <a:pt x="715228" y="962406"/>
                  <a:pt x="688241" y="980398"/>
                </a:cubicBezTo>
                <a:cubicBezTo>
                  <a:pt x="689299" y="987806"/>
                  <a:pt x="689948" y="995285"/>
                  <a:pt x="691416" y="1002623"/>
                </a:cubicBezTo>
                <a:cubicBezTo>
                  <a:pt x="692072" y="1005905"/>
                  <a:pt x="692500" y="1009535"/>
                  <a:pt x="694591" y="1012148"/>
                </a:cubicBezTo>
                <a:cubicBezTo>
                  <a:pt x="696975" y="1015128"/>
                  <a:pt x="700941" y="1016381"/>
                  <a:pt x="704116" y="1018498"/>
                </a:cubicBezTo>
                <a:cubicBezTo>
                  <a:pt x="712096" y="1042439"/>
                  <a:pt x="701331" y="1012929"/>
                  <a:pt x="713641" y="1037548"/>
                </a:cubicBezTo>
                <a:cubicBezTo>
                  <a:pt x="726786" y="1063838"/>
                  <a:pt x="704968" y="1029301"/>
                  <a:pt x="723166" y="1056598"/>
                </a:cubicBezTo>
                <a:cubicBezTo>
                  <a:pt x="721049" y="1059773"/>
                  <a:pt x="719991" y="1064006"/>
                  <a:pt x="716816" y="1066123"/>
                </a:cubicBezTo>
                <a:cubicBezTo>
                  <a:pt x="713185" y="1068544"/>
                  <a:pt x="708312" y="1068099"/>
                  <a:pt x="704116" y="1069298"/>
                </a:cubicBezTo>
                <a:cubicBezTo>
                  <a:pt x="681336" y="1075807"/>
                  <a:pt x="710991" y="1069193"/>
                  <a:pt x="678716" y="1075648"/>
                </a:cubicBezTo>
                <a:cubicBezTo>
                  <a:pt x="656378" y="1090540"/>
                  <a:pt x="681709" y="1070410"/>
                  <a:pt x="666016" y="1097873"/>
                </a:cubicBezTo>
                <a:cubicBezTo>
                  <a:pt x="662362" y="1104268"/>
                  <a:pt x="649328" y="1106014"/>
                  <a:pt x="643791" y="1107398"/>
                </a:cubicBezTo>
                <a:cubicBezTo>
                  <a:pt x="618139" y="1103123"/>
                  <a:pt x="630848" y="1106259"/>
                  <a:pt x="605691" y="1097873"/>
                </a:cubicBezTo>
                <a:lnTo>
                  <a:pt x="596166" y="1094698"/>
                </a:lnTo>
                <a:cubicBezTo>
                  <a:pt x="592991" y="1095756"/>
                  <a:pt x="589634" y="1096376"/>
                  <a:pt x="586641" y="1097873"/>
                </a:cubicBezTo>
                <a:cubicBezTo>
                  <a:pt x="583228" y="1099580"/>
                  <a:pt x="580919" y="1103906"/>
                  <a:pt x="577116" y="1104223"/>
                </a:cubicBezTo>
                <a:cubicBezTo>
                  <a:pt x="567565" y="1105019"/>
                  <a:pt x="558066" y="1102106"/>
                  <a:pt x="548541" y="1101048"/>
                </a:cubicBezTo>
                <a:cubicBezTo>
                  <a:pt x="554114" y="1067611"/>
                  <a:pt x="544767" y="1092022"/>
                  <a:pt x="564416" y="1075648"/>
                </a:cubicBezTo>
                <a:cubicBezTo>
                  <a:pt x="567347" y="1073205"/>
                  <a:pt x="567530" y="1068145"/>
                  <a:pt x="570766" y="1066123"/>
                </a:cubicBezTo>
                <a:cubicBezTo>
                  <a:pt x="576442" y="1062575"/>
                  <a:pt x="589816" y="1059773"/>
                  <a:pt x="589816" y="1059773"/>
                </a:cubicBezTo>
                <a:cubicBezTo>
                  <a:pt x="592991" y="1056598"/>
                  <a:pt x="595605" y="1052739"/>
                  <a:pt x="599341" y="1050248"/>
                </a:cubicBezTo>
                <a:cubicBezTo>
                  <a:pt x="602126" y="1048392"/>
                  <a:pt x="605873" y="1048570"/>
                  <a:pt x="608866" y="1047073"/>
                </a:cubicBezTo>
                <a:cubicBezTo>
                  <a:pt x="612279" y="1045366"/>
                  <a:pt x="615216" y="1042840"/>
                  <a:pt x="618391" y="1040723"/>
                </a:cubicBezTo>
                <a:cubicBezTo>
                  <a:pt x="619449" y="1037548"/>
                  <a:pt x="622116" y="1034499"/>
                  <a:pt x="621566" y="1031198"/>
                </a:cubicBezTo>
                <a:cubicBezTo>
                  <a:pt x="620939" y="1027434"/>
                  <a:pt x="618088" y="1024186"/>
                  <a:pt x="615216" y="1021673"/>
                </a:cubicBezTo>
                <a:cubicBezTo>
                  <a:pt x="600066" y="1008416"/>
                  <a:pt x="595101" y="1008618"/>
                  <a:pt x="577116" y="1002623"/>
                </a:cubicBezTo>
                <a:lnTo>
                  <a:pt x="567591" y="999448"/>
                </a:lnTo>
                <a:lnTo>
                  <a:pt x="558066" y="996273"/>
                </a:lnTo>
                <a:cubicBezTo>
                  <a:pt x="539016" y="997331"/>
                  <a:pt x="519804" y="996750"/>
                  <a:pt x="500916" y="999448"/>
                </a:cubicBezTo>
                <a:cubicBezTo>
                  <a:pt x="497138" y="999988"/>
                  <a:pt x="493284" y="1002485"/>
                  <a:pt x="491391" y="1005798"/>
                </a:cubicBezTo>
                <a:cubicBezTo>
                  <a:pt x="488714" y="1010483"/>
                  <a:pt x="489274" y="1016381"/>
                  <a:pt x="488216" y="1021673"/>
                </a:cubicBezTo>
                <a:cubicBezTo>
                  <a:pt x="487425" y="1021515"/>
                  <a:pt x="466070" y="1017926"/>
                  <a:pt x="462816" y="1015323"/>
                </a:cubicBezTo>
                <a:cubicBezTo>
                  <a:pt x="459836" y="1012939"/>
                  <a:pt x="459001" y="1008650"/>
                  <a:pt x="456466" y="1005798"/>
                </a:cubicBezTo>
                <a:cubicBezTo>
                  <a:pt x="450500" y="999086"/>
                  <a:pt x="443766" y="993098"/>
                  <a:pt x="437416" y="986748"/>
                </a:cubicBezTo>
                <a:cubicBezTo>
                  <a:pt x="434241" y="983573"/>
                  <a:pt x="432294" y="978104"/>
                  <a:pt x="427891" y="977223"/>
                </a:cubicBezTo>
                <a:lnTo>
                  <a:pt x="412016" y="974048"/>
                </a:lnTo>
                <a:cubicBezTo>
                  <a:pt x="407783" y="969815"/>
                  <a:pt x="404587" y="964186"/>
                  <a:pt x="399316" y="961348"/>
                </a:cubicBezTo>
                <a:cubicBezTo>
                  <a:pt x="371079" y="946143"/>
                  <a:pt x="337617" y="950167"/>
                  <a:pt x="307241" y="948648"/>
                </a:cubicBezTo>
                <a:cubicBezTo>
                  <a:pt x="284220" y="944811"/>
                  <a:pt x="273945" y="941535"/>
                  <a:pt x="246916" y="948648"/>
                </a:cubicBezTo>
                <a:cubicBezTo>
                  <a:pt x="239536" y="950590"/>
                  <a:pt x="234216" y="957115"/>
                  <a:pt x="227866" y="961348"/>
                </a:cubicBezTo>
                <a:cubicBezTo>
                  <a:pt x="215556" y="969554"/>
                  <a:pt x="221961" y="966491"/>
                  <a:pt x="208816" y="970873"/>
                </a:cubicBezTo>
                <a:cubicBezTo>
                  <a:pt x="204583" y="969815"/>
                  <a:pt x="198910" y="971050"/>
                  <a:pt x="196116" y="967698"/>
                </a:cubicBezTo>
                <a:cubicBezTo>
                  <a:pt x="192661" y="963552"/>
                  <a:pt x="194648" y="956943"/>
                  <a:pt x="192941" y="951823"/>
                </a:cubicBezTo>
                <a:cubicBezTo>
                  <a:pt x="191444" y="947333"/>
                  <a:pt x="189938" y="942470"/>
                  <a:pt x="186591" y="939123"/>
                </a:cubicBezTo>
                <a:cubicBezTo>
                  <a:pt x="182412" y="934944"/>
                  <a:pt x="160662" y="954998"/>
                  <a:pt x="154841" y="93912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7424743" y="5233988"/>
            <a:ext cx="738187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Бугульма</a:t>
            </a:r>
          </a:p>
        </p:txBody>
      </p:sp>
      <p:sp>
        <p:nvSpPr>
          <p:cNvPr id="335" name="Полилиния 334"/>
          <p:cNvSpPr/>
          <p:nvPr/>
        </p:nvSpPr>
        <p:spPr>
          <a:xfrm>
            <a:off x="7869997" y="5436646"/>
            <a:ext cx="790998" cy="1205195"/>
          </a:xfrm>
          <a:custGeom>
            <a:avLst/>
            <a:gdLst>
              <a:gd name="connsiteX0" fmla="*/ 765210 w 768385"/>
              <a:gd name="connsiteY0" fmla="*/ 1062038 h 1255972"/>
              <a:gd name="connsiteX1" fmla="*/ 746160 w 768385"/>
              <a:gd name="connsiteY1" fmla="*/ 1038225 h 1255972"/>
              <a:gd name="connsiteX2" fmla="*/ 741398 w 768385"/>
              <a:gd name="connsiteY2" fmla="*/ 1000125 h 1255972"/>
              <a:gd name="connsiteX3" fmla="*/ 731873 w 768385"/>
              <a:gd name="connsiteY3" fmla="*/ 971550 h 1255972"/>
              <a:gd name="connsiteX4" fmla="*/ 727110 w 768385"/>
              <a:gd name="connsiteY4" fmla="*/ 952500 h 1255972"/>
              <a:gd name="connsiteX5" fmla="*/ 717585 w 768385"/>
              <a:gd name="connsiteY5" fmla="*/ 938213 h 1255972"/>
              <a:gd name="connsiteX6" fmla="*/ 712823 w 768385"/>
              <a:gd name="connsiteY6" fmla="*/ 909638 h 1255972"/>
              <a:gd name="connsiteX7" fmla="*/ 708060 w 768385"/>
              <a:gd name="connsiteY7" fmla="*/ 852488 h 1255972"/>
              <a:gd name="connsiteX8" fmla="*/ 698535 w 768385"/>
              <a:gd name="connsiteY8" fmla="*/ 823913 h 1255972"/>
              <a:gd name="connsiteX9" fmla="*/ 693773 w 768385"/>
              <a:gd name="connsiteY9" fmla="*/ 809625 h 1255972"/>
              <a:gd name="connsiteX10" fmla="*/ 684248 w 768385"/>
              <a:gd name="connsiteY10" fmla="*/ 781050 h 1255972"/>
              <a:gd name="connsiteX11" fmla="*/ 679485 w 768385"/>
              <a:gd name="connsiteY11" fmla="*/ 766763 h 1255972"/>
              <a:gd name="connsiteX12" fmla="*/ 669960 w 768385"/>
              <a:gd name="connsiteY12" fmla="*/ 752475 h 1255972"/>
              <a:gd name="connsiteX13" fmla="*/ 660435 w 768385"/>
              <a:gd name="connsiteY13" fmla="*/ 723900 h 1255972"/>
              <a:gd name="connsiteX14" fmla="*/ 655673 w 768385"/>
              <a:gd name="connsiteY14" fmla="*/ 709613 h 1255972"/>
              <a:gd name="connsiteX15" fmla="*/ 646148 w 768385"/>
              <a:gd name="connsiteY15" fmla="*/ 595313 h 1255972"/>
              <a:gd name="connsiteX16" fmla="*/ 636623 w 768385"/>
              <a:gd name="connsiteY16" fmla="*/ 581025 h 1255972"/>
              <a:gd name="connsiteX17" fmla="*/ 631860 w 768385"/>
              <a:gd name="connsiteY17" fmla="*/ 552450 h 1255972"/>
              <a:gd name="connsiteX18" fmla="*/ 617573 w 768385"/>
              <a:gd name="connsiteY18" fmla="*/ 471488 h 1255972"/>
              <a:gd name="connsiteX19" fmla="*/ 612810 w 768385"/>
              <a:gd name="connsiteY19" fmla="*/ 457200 h 1255972"/>
              <a:gd name="connsiteX20" fmla="*/ 608048 w 768385"/>
              <a:gd name="connsiteY20" fmla="*/ 442913 h 1255972"/>
              <a:gd name="connsiteX21" fmla="*/ 603285 w 768385"/>
              <a:gd name="connsiteY21" fmla="*/ 395288 h 1255972"/>
              <a:gd name="connsiteX22" fmla="*/ 612810 w 768385"/>
              <a:gd name="connsiteY22" fmla="*/ 280988 h 1255972"/>
              <a:gd name="connsiteX23" fmla="*/ 622335 w 768385"/>
              <a:gd name="connsiteY23" fmla="*/ 252413 h 1255972"/>
              <a:gd name="connsiteX24" fmla="*/ 646148 w 768385"/>
              <a:gd name="connsiteY24" fmla="*/ 209550 h 1255972"/>
              <a:gd name="connsiteX25" fmla="*/ 631860 w 768385"/>
              <a:gd name="connsiteY25" fmla="*/ 161925 h 1255972"/>
              <a:gd name="connsiteX26" fmla="*/ 588998 w 768385"/>
              <a:gd name="connsiteY26" fmla="*/ 147638 h 1255972"/>
              <a:gd name="connsiteX27" fmla="*/ 574710 w 768385"/>
              <a:gd name="connsiteY27" fmla="*/ 142875 h 1255972"/>
              <a:gd name="connsiteX28" fmla="*/ 550898 w 768385"/>
              <a:gd name="connsiteY28" fmla="*/ 166688 h 1255972"/>
              <a:gd name="connsiteX29" fmla="*/ 527085 w 768385"/>
              <a:gd name="connsiteY29" fmla="*/ 185738 h 1255972"/>
              <a:gd name="connsiteX30" fmla="*/ 488985 w 768385"/>
              <a:gd name="connsiteY30" fmla="*/ 171450 h 1255972"/>
              <a:gd name="connsiteX31" fmla="*/ 479460 w 768385"/>
              <a:gd name="connsiteY31" fmla="*/ 152400 h 1255972"/>
              <a:gd name="connsiteX32" fmla="*/ 436598 w 768385"/>
              <a:gd name="connsiteY32" fmla="*/ 128588 h 1255972"/>
              <a:gd name="connsiteX33" fmla="*/ 422310 w 768385"/>
              <a:gd name="connsiteY33" fmla="*/ 119063 h 1255972"/>
              <a:gd name="connsiteX34" fmla="*/ 346110 w 768385"/>
              <a:gd name="connsiteY34" fmla="*/ 109538 h 1255972"/>
              <a:gd name="connsiteX35" fmla="*/ 279435 w 768385"/>
              <a:gd name="connsiteY35" fmla="*/ 104775 h 1255972"/>
              <a:gd name="connsiteX36" fmla="*/ 241335 w 768385"/>
              <a:gd name="connsiteY36" fmla="*/ 100013 h 1255972"/>
              <a:gd name="connsiteX37" fmla="*/ 227048 w 768385"/>
              <a:gd name="connsiteY37" fmla="*/ 90488 h 1255972"/>
              <a:gd name="connsiteX38" fmla="*/ 231810 w 768385"/>
              <a:gd name="connsiteY38" fmla="*/ 71438 h 1255972"/>
              <a:gd name="connsiteX39" fmla="*/ 246098 w 768385"/>
              <a:gd name="connsiteY39" fmla="*/ 57150 h 1255972"/>
              <a:gd name="connsiteX40" fmla="*/ 222285 w 768385"/>
              <a:gd name="connsiteY40" fmla="*/ 19050 h 1255972"/>
              <a:gd name="connsiteX41" fmla="*/ 203235 w 768385"/>
              <a:gd name="connsiteY41" fmla="*/ 14288 h 1255972"/>
              <a:gd name="connsiteX42" fmla="*/ 169898 w 768385"/>
              <a:gd name="connsiteY42" fmla="*/ 0 h 1255972"/>
              <a:gd name="connsiteX43" fmla="*/ 150848 w 768385"/>
              <a:gd name="connsiteY43" fmla="*/ 4763 h 1255972"/>
              <a:gd name="connsiteX44" fmla="*/ 136560 w 768385"/>
              <a:gd name="connsiteY44" fmla="*/ 19050 h 1255972"/>
              <a:gd name="connsiteX45" fmla="*/ 131798 w 768385"/>
              <a:gd name="connsiteY45" fmla="*/ 33338 h 1255972"/>
              <a:gd name="connsiteX46" fmla="*/ 127035 w 768385"/>
              <a:gd name="connsiteY46" fmla="*/ 76200 h 1255972"/>
              <a:gd name="connsiteX47" fmla="*/ 117510 w 768385"/>
              <a:gd name="connsiteY47" fmla="*/ 104775 h 1255972"/>
              <a:gd name="connsiteX48" fmla="*/ 107985 w 768385"/>
              <a:gd name="connsiteY48" fmla="*/ 123825 h 1255972"/>
              <a:gd name="connsiteX49" fmla="*/ 88935 w 768385"/>
              <a:gd name="connsiteY49" fmla="*/ 152400 h 1255972"/>
              <a:gd name="connsiteX50" fmla="*/ 117510 w 768385"/>
              <a:gd name="connsiteY50" fmla="*/ 157163 h 1255972"/>
              <a:gd name="connsiteX51" fmla="*/ 131798 w 768385"/>
              <a:gd name="connsiteY51" fmla="*/ 166688 h 1255972"/>
              <a:gd name="connsiteX52" fmla="*/ 146085 w 768385"/>
              <a:gd name="connsiteY52" fmla="*/ 171450 h 1255972"/>
              <a:gd name="connsiteX53" fmla="*/ 155610 w 768385"/>
              <a:gd name="connsiteY53" fmla="*/ 185738 h 1255972"/>
              <a:gd name="connsiteX54" fmla="*/ 179423 w 768385"/>
              <a:gd name="connsiteY54" fmla="*/ 209550 h 1255972"/>
              <a:gd name="connsiteX55" fmla="*/ 184185 w 768385"/>
              <a:gd name="connsiteY55" fmla="*/ 223838 h 1255972"/>
              <a:gd name="connsiteX56" fmla="*/ 188948 w 768385"/>
              <a:gd name="connsiteY56" fmla="*/ 242888 h 1255972"/>
              <a:gd name="connsiteX57" fmla="*/ 198473 w 768385"/>
              <a:gd name="connsiteY57" fmla="*/ 261938 h 1255972"/>
              <a:gd name="connsiteX58" fmla="*/ 207998 w 768385"/>
              <a:gd name="connsiteY58" fmla="*/ 276225 h 1255972"/>
              <a:gd name="connsiteX59" fmla="*/ 250860 w 768385"/>
              <a:gd name="connsiteY59" fmla="*/ 290513 h 1255972"/>
              <a:gd name="connsiteX60" fmla="*/ 265148 w 768385"/>
              <a:gd name="connsiteY60" fmla="*/ 300038 h 1255972"/>
              <a:gd name="connsiteX61" fmla="*/ 274673 w 768385"/>
              <a:gd name="connsiteY61" fmla="*/ 314325 h 1255972"/>
              <a:gd name="connsiteX62" fmla="*/ 269910 w 768385"/>
              <a:gd name="connsiteY62" fmla="*/ 328613 h 1255972"/>
              <a:gd name="connsiteX63" fmla="*/ 241335 w 768385"/>
              <a:gd name="connsiteY63" fmla="*/ 352425 h 1255972"/>
              <a:gd name="connsiteX64" fmla="*/ 250860 w 768385"/>
              <a:gd name="connsiteY64" fmla="*/ 395288 h 1255972"/>
              <a:gd name="connsiteX65" fmla="*/ 260385 w 768385"/>
              <a:gd name="connsiteY65" fmla="*/ 423863 h 1255972"/>
              <a:gd name="connsiteX66" fmla="*/ 236573 w 768385"/>
              <a:gd name="connsiteY66" fmla="*/ 495300 h 1255972"/>
              <a:gd name="connsiteX67" fmla="*/ 222285 w 768385"/>
              <a:gd name="connsiteY67" fmla="*/ 528638 h 1255972"/>
              <a:gd name="connsiteX68" fmla="*/ 198473 w 768385"/>
              <a:gd name="connsiteY68" fmla="*/ 533400 h 1255972"/>
              <a:gd name="connsiteX69" fmla="*/ 203235 w 768385"/>
              <a:gd name="connsiteY69" fmla="*/ 557213 h 1255972"/>
              <a:gd name="connsiteX70" fmla="*/ 217523 w 768385"/>
              <a:gd name="connsiteY70" fmla="*/ 561975 h 1255972"/>
              <a:gd name="connsiteX71" fmla="*/ 231810 w 768385"/>
              <a:gd name="connsiteY71" fmla="*/ 571500 h 1255972"/>
              <a:gd name="connsiteX72" fmla="*/ 250860 w 768385"/>
              <a:gd name="connsiteY72" fmla="*/ 576263 h 1255972"/>
              <a:gd name="connsiteX73" fmla="*/ 265148 w 768385"/>
              <a:gd name="connsiteY73" fmla="*/ 581025 h 1255972"/>
              <a:gd name="connsiteX74" fmla="*/ 269910 w 768385"/>
              <a:gd name="connsiteY74" fmla="*/ 595313 h 1255972"/>
              <a:gd name="connsiteX75" fmla="*/ 255623 w 768385"/>
              <a:gd name="connsiteY75" fmla="*/ 628650 h 1255972"/>
              <a:gd name="connsiteX76" fmla="*/ 269910 w 768385"/>
              <a:gd name="connsiteY76" fmla="*/ 642938 h 1255972"/>
              <a:gd name="connsiteX77" fmla="*/ 274673 w 768385"/>
              <a:gd name="connsiteY77" fmla="*/ 671513 h 1255972"/>
              <a:gd name="connsiteX78" fmla="*/ 260385 w 768385"/>
              <a:gd name="connsiteY78" fmla="*/ 676275 h 1255972"/>
              <a:gd name="connsiteX79" fmla="*/ 246098 w 768385"/>
              <a:gd name="connsiteY79" fmla="*/ 685800 h 1255972"/>
              <a:gd name="connsiteX80" fmla="*/ 217523 w 768385"/>
              <a:gd name="connsiteY80" fmla="*/ 700088 h 1255972"/>
              <a:gd name="connsiteX81" fmla="*/ 169898 w 768385"/>
              <a:gd name="connsiteY81" fmla="*/ 695325 h 1255972"/>
              <a:gd name="connsiteX82" fmla="*/ 141323 w 768385"/>
              <a:gd name="connsiteY82" fmla="*/ 690563 h 1255972"/>
              <a:gd name="connsiteX83" fmla="*/ 136560 w 768385"/>
              <a:gd name="connsiteY83" fmla="*/ 704850 h 1255972"/>
              <a:gd name="connsiteX84" fmla="*/ 131798 w 768385"/>
              <a:gd name="connsiteY84" fmla="*/ 738188 h 1255972"/>
              <a:gd name="connsiteX85" fmla="*/ 103223 w 768385"/>
              <a:gd name="connsiteY85" fmla="*/ 733425 h 1255972"/>
              <a:gd name="connsiteX86" fmla="*/ 93698 w 768385"/>
              <a:gd name="connsiteY86" fmla="*/ 719138 h 1255972"/>
              <a:gd name="connsiteX87" fmla="*/ 60360 w 768385"/>
              <a:gd name="connsiteY87" fmla="*/ 704850 h 1255972"/>
              <a:gd name="connsiteX88" fmla="*/ 22260 w 768385"/>
              <a:gd name="connsiteY88" fmla="*/ 709613 h 1255972"/>
              <a:gd name="connsiteX89" fmla="*/ 12735 w 768385"/>
              <a:gd name="connsiteY89" fmla="*/ 747713 h 1255972"/>
              <a:gd name="connsiteX90" fmla="*/ 31785 w 768385"/>
              <a:gd name="connsiteY90" fmla="*/ 781050 h 1255972"/>
              <a:gd name="connsiteX91" fmla="*/ 50835 w 768385"/>
              <a:gd name="connsiteY91" fmla="*/ 833438 h 1255972"/>
              <a:gd name="connsiteX92" fmla="*/ 79410 w 768385"/>
              <a:gd name="connsiteY92" fmla="*/ 847725 h 1255972"/>
              <a:gd name="connsiteX93" fmla="*/ 141323 w 768385"/>
              <a:gd name="connsiteY93" fmla="*/ 866775 h 1255972"/>
              <a:gd name="connsiteX94" fmla="*/ 160373 w 768385"/>
              <a:gd name="connsiteY94" fmla="*/ 885825 h 1255972"/>
              <a:gd name="connsiteX95" fmla="*/ 174660 w 768385"/>
              <a:gd name="connsiteY95" fmla="*/ 919163 h 1255972"/>
              <a:gd name="connsiteX96" fmla="*/ 207998 w 768385"/>
              <a:gd name="connsiteY96" fmla="*/ 933450 h 1255972"/>
              <a:gd name="connsiteX97" fmla="*/ 212760 w 768385"/>
              <a:gd name="connsiteY97" fmla="*/ 947738 h 1255972"/>
              <a:gd name="connsiteX98" fmla="*/ 198473 w 768385"/>
              <a:gd name="connsiteY98" fmla="*/ 981075 h 1255972"/>
              <a:gd name="connsiteX99" fmla="*/ 169898 w 768385"/>
              <a:gd name="connsiteY99" fmla="*/ 1009650 h 1255972"/>
              <a:gd name="connsiteX100" fmla="*/ 160373 w 768385"/>
              <a:gd name="connsiteY100" fmla="*/ 1023938 h 1255972"/>
              <a:gd name="connsiteX101" fmla="*/ 179423 w 768385"/>
              <a:gd name="connsiteY101" fmla="*/ 1062038 h 1255972"/>
              <a:gd name="connsiteX102" fmla="*/ 217523 w 768385"/>
              <a:gd name="connsiteY102" fmla="*/ 1047750 h 1255972"/>
              <a:gd name="connsiteX103" fmla="*/ 303248 w 768385"/>
              <a:gd name="connsiteY103" fmla="*/ 1028700 h 1255972"/>
              <a:gd name="connsiteX104" fmla="*/ 317535 w 768385"/>
              <a:gd name="connsiteY104" fmla="*/ 1023938 h 1255972"/>
              <a:gd name="connsiteX105" fmla="*/ 350873 w 768385"/>
              <a:gd name="connsiteY105" fmla="*/ 1014413 h 1255972"/>
              <a:gd name="connsiteX106" fmla="*/ 355635 w 768385"/>
              <a:gd name="connsiteY106" fmla="*/ 1000125 h 1255972"/>
              <a:gd name="connsiteX107" fmla="*/ 341348 w 768385"/>
              <a:gd name="connsiteY107" fmla="*/ 990600 h 1255972"/>
              <a:gd name="connsiteX108" fmla="*/ 360398 w 768385"/>
              <a:gd name="connsiteY108" fmla="*/ 985838 h 1255972"/>
              <a:gd name="connsiteX109" fmla="*/ 431835 w 768385"/>
              <a:gd name="connsiteY109" fmla="*/ 981075 h 1255972"/>
              <a:gd name="connsiteX110" fmla="*/ 436598 w 768385"/>
              <a:gd name="connsiteY110" fmla="*/ 1000125 h 1255972"/>
              <a:gd name="connsiteX111" fmla="*/ 460410 w 768385"/>
              <a:gd name="connsiteY111" fmla="*/ 1028700 h 1255972"/>
              <a:gd name="connsiteX112" fmla="*/ 469935 w 768385"/>
              <a:gd name="connsiteY112" fmla="*/ 1042988 h 1255972"/>
              <a:gd name="connsiteX113" fmla="*/ 469935 w 768385"/>
              <a:gd name="connsiteY113" fmla="*/ 1123950 h 1255972"/>
              <a:gd name="connsiteX114" fmla="*/ 488985 w 768385"/>
              <a:gd name="connsiteY114" fmla="*/ 1152525 h 1255972"/>
              <a:gd name="connsiteX115" fmla="*/ 517560 w 768385"/>
              <a:gd name="connsiteY115" fmla="*/ 1162050 h 1255972"/>
              <a:gd name="connsiteX116" fmla="*/ 536610 w 768385"/>
              <a:gd name="connsiteY116" fmla="*/ 1185863 h 1255972"/>
              <a:gd name="connsiteX117" fmla="*/ 565185 w 768385"/>
              <a:gd name="connsiteY117" fmla="*/ 1209675 h 1255972"/>
              <a:gd name="connsiteX118" fmla="*/ 579473 w 768385"/>
              <a:gd name="connsiteY118" fmla="*/ 1214438 h 1255972"/>
              <a:gd name="connsiteX119" fmla="*/ 584235 w 768385"/>
              <a:gd name="connsiteY119" fmla="*/ 1228725 h 1255972"/>
              <a:gd name="connsiteX120" fmla="*/ 588998 w 768385"/>
              <a:gd name="connsiteY120" fmla="*/ 1252538 h 1255972"/>
              <a:gd name="connsiteX121" fmla="*/ 603285 w 768385"/>
              <a:gd name="connsiteY121" fmla="*/ 1243013 h 1255972"/>
              <a:gd name="connsiteX122" fmla="*/ 608048 w 768385"/>
              <a:gd name="connsiteY122" fmla="*/ 1228725 h 1255972"/>
              <a:gd name="connsiteX123" fmla="*/ 622335 w 768385"/>
              <a:gd name="connsiteY123" fmla="*/ 1219200 h 1255972"/>
              <a:gd name="connsiteX124" fmla="*/ 631860 w 768385"/>
              <a:gd name="connsiteY124" fmla="*/ 1204913 h 1255972"/>
              <a:gd name="connsiteX125" fmla="*/ 641385 w 768385"/>
              <a:gd name="connsiteY125" fmla="*/ 1143000 h 1255972"/>
              <a:gd name="connsiteX126" fmla="*/ 650910 w 768385"/>
              <a:gd name="connsiteY126" fmla="*/ 1128713 h 1255972"/>
              <a:gd name="connsiteX127" fmla="*/ 655673 w 768385"/>
              <a:gd name="connsiteY127" fmla="*/ 1114425 h 1255972"/>
              <a:gd name="connsiteX128" fmla="*/ 698535 w 768385"/>
              <a:gd name="connsiteY128" fmla="*/ 1100138 h 1255972"/>
              <a:gd name="connsiteX129" fmla="*/ 727110 w 768385"/>
              <a:gd name="connsiteY129" fmla="*/ 1090613 h 1255972"/>
              <a:gd name="connsiteX130" fmla="*/ 765210 w 768385"/>
              <a:gd name="connsiteY130" fmla="*/ 1062038 h 12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68385" h="1255972">
                <a:moveTo>
                  <a:pt x="765210" y="1062038"/>
                </a:moveTo>
                <a:cubicBezTo>
                  <a:pt x="768385" y="1053307"/>
                  <a:pt x="749809" y="1047713"/>
                  <a:pt x="746160" y="1038225"/>
                </a:cubicBezTo>
                <a:cubicBezTo>
                  <a:pt x="741566" y="1026279"/>
                  <a:pt x="744080" y="1012640"/>
                  <a:pt x="741398" y="1000125"/>
                </a:cubicBezTo>
                <a:cubicBezTo>
                  <a:pt x="739294" y="990308"/>
                  <a:pt x="734308" y="981290"/>
                  <a:pt x="731873" y="971550"/>
                </a:cubicBezTo>
                <a:cubicBezTo>
                  <a:pt x="730285" y="965200"/>
                  <a:pt x="729688" y="958516"/>
                  <a:pt x="727110" y="952500"/>
                </a:cubicBezTo>
                <a:cubicBezTo>
                  <a:pt x="724855" y="947239"/>
                  <a:pt x="720760" y="942975"/>
                  <a:pt x="717585" y="938213"/>
                </a:cubicBezTo>
                <a:cubicBezTo>
                  <a:pt x="715998" y="928688"/>
                  <a:pt x="713889" y="919235"/>
                  <a:pt x="712823" y="909638"/>
                </a:cubicBezTo>
                <a:cubicBezTo>
                  <a:pt x="710712" y="890639"/>
                  <a:pt x="711203" y="871344"/>
                  <a:pt x="708060" y="852488"/>
                </a:cubicBezTo>
                <a:cubicBezTo>
                  <a:pt x="706409" y="842584"/>
                  <a:pt x="701710" y="833438"/>
                  <a:pt x="698535" y="823913"/>
                </a:cubicBezTo>
                <a:lnTo>
                  <a:pt x="693773" y="809625"/>
                </a:lnTo>
                <a:lnTo>
                  <a:pt x="684248" y="781050"/>
                </a:lnTo>
                <a:cubicBezTo>
                  <a:pt x="682661" y="776288"/>
                  <a:pt x="682270" y="770940"/>
                  <a:pt x="679485" y="766763"/>
                </a:cubicBezTo>
                <a:lnTo>
                  <a:pt x="669960" y="752475"/>
                </a:lnTo>
                <a:lnTo>
                  <a:pt x="660435" y="723900"/>
                </a:lnTo>
                <a:lnTo>
                  <a:pt x="655673" y="709613"/>
                </a:lnTo>
                <a:cubicBezTo>
                  <a:pt x="652498" y="671513"/>
                  <a:pt x="651751" y="633132"/>
                  <a:pt x="646148" y="595313"/>
                </a:cubicBezTo>
                <a:cubicBezTo>
                  <a:pt x="645309" y="589651"/>
                  <a:pt x="638433" y="586455"/>
                  <a:pt x="636623" y="581025"/>
                </a:cubicBezTo>
                <a:cubicBezTo>
                  <a:pt x="633569" y="571864"/>
                  <a:pt x="632988" y="562040"/>
                  <a:pt x="631860" y="552450"/>
                </a:cubicBezTo>
                <a:cubicBezTo>
                  <a:pt x="623611" y="482331"/>
                  <a:pt x="634119" y="521126"/>
                  <a:pt x="617573" y="471488"/>
                </a:cubicBezTo>
                <a:lnTo>
                  <a:pt x="612810" y="457200"/>
                </a:lnTo>
                <a:lnTo>
                  <a:pt x="608048" y="442913"/>
                </a:lnTo>
                <a:cubicBezTo>
                  <a:pt x="606460" y="427038"/>
                  <a:pt x="603285" y="411242"/>
                  <a:pt x="603285" y="395288"/>
                </a:cubicBezTo>
                <a:cubicBezTo>
                  <a:pt x="603285" y="368916"/>
                  <a:pt x="603515" y="315069"/>
                  <a:pt x="612810" y="280988"/>
                </a:cubicBezTo>
                <a:cubicBezTo>
                  <a:pt x="615452" y="271302"/>
                  <a:pt x="616766" y="260767"/>
                  <a:pt x="622335" y="252413"/>
                </a:cubicBezTo>
                <a:cubicBezTo>
                  <a:pt x="644170" y="219661"/>
                  <a:pt x="637765" y="234698"/>
                  <a:pt x="646148" y="209550"/>
                </a:cubicBezTo>
                <a:cubicBezTo>
                  <a:pt x="644816" y="200227"/>
                  <a:pt x="645449" y="170418"/>
                  <a:pt x="631860" y="161925"/>
                </a:cubicBezTo>
                <a:cubicBezTo>
                  <a:pt x="631856" y="161923"/>
                  <a:pt x="596144" y="150020"/>
                  <a:pt x="588998" y="147638"/>
                </a:cubicBezTo>
                <a:lnTo>
                  <a:pt x="574710" y="142875"/>
                </a:lnTo>
                <a:cubicBezTo>
                  <a:pt x="549312" y="180973"/>
                  <a:pt x="582645" y="134941"/>
                  <a:pt x="550898" y="166688"/>
                </a:cubicBezTo>
                <a:cubicBezTo>
                  <a:pt x="529356" y="188230"/>
                  <a:pt x="554900" y="176466"/>
                  <a:pt x="527085" y="185738"/>
                </a:cubicBezTo>
                <a:cubicBezTo>
                  <a:pt x="513517" y="183024"/>
                  <a:pt x="498795" y="183222"/>
                  <a:pt x="488985" y="171450"/>
                </a:cubicBezTo>
                <a:cubicBezTo>
                  <a:pt x="484440" y="165996"/>
                  <a:pt x="484480" y="157420"/>
                  <a:pt x="479460" y="152400"/>
                </a:cubicBezTo>
                <a:cubicBezTo>
                  <a:pt x="463084" y="136024"/>
                  <a:pt x="454564" y="134576"/>
                  <a:pt x="436598" y="128588"/>
                </a:cubicBezTo>
                <a:cubicBezTo>
                  <a:pt x="431835" y="125413"/>
                  <a:pt x="427430" y="121623"/>
                  <a:pt x="422310" y="119063"/>
                </a:cubicBezTo>
                <a:cubicBezTo>
                  <a:pt x="401747" y="108781"/>
                  <a:pt x="357940" y="110448"/>
                  <a:pt x="346110" y="109538"/>
                </a:cubicBezTo>
                <a:cubicBezTo>
                  <a:pt x="305393" y="95966"/>
                  <a:pt x="327498" y="98768"/>
                  <a:pt x="279435" y="104775"/>
                </a:cubicBezTo>
                <a:cubicBezTo>
                  <a:pt x="266735" y="103188"/>
                  <a:pt x="253683" y="103381"/>
                  <a:pt x="241335" y="100013"/>
                </a:cubicBezTo>
                <a:cubicBezTo>
                  <a:pt x="235813" y="98507"/>
                  <a:pt x="228858" y="95918"/>
                  <a:pt x="227048" y="90488"/>
                </a:cubicBezTo>
                <a:cubicBezTo>
                  <a:pt x="224978" y="84278"/>
                  <a:pt x="228563" y="77121"/>
                  <a:pt x="231810" y="71438"/>
                </a:cubicBezTo>
                <a:cubicBezTo>
                  <a:pt x="235152" y="65590"/>
                  <a:pt x="241335" y="61913"/>
                  <a:pt x="246098" y="57150"/>
                </a:cubicBezTo>
                <a:cubicBezTo>
                  <a:pt x="238440" y="34177"/>
                  <a:pt x="242831" y="27855"/>
                  <a:pt x="222285" y="19050"/>
                </a:cubicBezTo>
                <a:cubicBezTo>
                  <a:pt x="216269" y="16472"/>
                  <a:pt x="209585" y="15875"/>
                  <a:pt x="203235" y="14288"/>
                </a:cubicBezTo>
                <a:cubicBezTo>
                  <a:pt x="191570" y="6511"/>
                  <a:pt x="185274" y="0"/>
                  <a:pt x="169898" y="0"/>
                </a:cubicBezTo>
                <a:cubicBezTo>
                  <a:pt x="163353" y="0"/>
                  <a:pt x="157198" y="3175"/>
                  <a:pt x="150848" y="4763"/>
                </a:cubicBezTo>
                <a:cubicBezTo>
                  <a:pt x="146085" y="9525"/>
                  <a:pt x="140296" y="13446"/>
                  <a:pt x="136560" y="19050"/>
                </a:cubicBezTo>
                <a:cubicBezTo>
                  <a:pt x="133775" y="23227"/>
                  <a:pt x="132623" y="28386"/>
                  <a:pt x="131798" y="33338"/>
                </a:cubicBezTo>
                <a:cubicBezTo>
                  <a:pt x="129435" y="47518"/>
                  <a:pt x="129854" y="62104"/>
                  <a:pt x="127035" y="76200"/>
                </a:cubicBezTo>
                <a:cubicBezTo>
                  <a:pt x="125066" y="86045"/>
                  <a:pt x="122000" y="95795"/>
                  <a:pt x="117510" y="104775"/>
                </a:cubicBezTo>
                <a:cubicBezTo>
                  <a:pt x="114335" y="111125"/>
                  <a:pt x="111638" y="117737"/>
                  <a:pt x="107985" y="123825"/>
                </a:cubicBezTo>
                <a:cubicBezTo>
                  <a:pt x="102095" y="133641"/>
                  <a:pt x="88935" y="152400"/>
                  <a:pt x="88935" y="152400"/>
                </a:cubicBezTo>
                <a:cubicBezTo>
                  <a:pt x="98460" y="153988"/>
                  <a:pt x="108349" y="154109"/>
                  <a:pt x="117510" y="157163"/>
                </a:cubicBezTo>
                <a:cubicBezTo>
                  <a:pt x="122940" y="158973"/>
                  <a:pt x="126678" y="164128"/>
                  <a:pt x="131798" y="166688"/>
                </a:cubicBezTo>
                <a:cubicBezTo>
                  <a:pt x="136288" y="168933"/>
                  <a:pt x="141323" y="169863"/>
                  <a:pt x="146085" y="171450"/>
                </a:cubicBezTo>
                <a:cubicBezTo>
                  <a:pt x="149260" y="176213"/>
                  <a:pt x="151563" y="181691"/>
                  <a:pt x="155610" y="185738"/>
                </a:cubicBezTo>
                <a:cubicBezTo>
                  <a:pt x="187363" y="217491"/>
                  <a:pt x="154021" y="171448"/>
                  <a:pt x="179423" y="209550"/>
                </a:cubicBezTo>
                <a:cubicBezTo>
                  <a:pt x="181010" y="214313"/>
                  <a:pt x="182806" y="219011"/>
                  <a:pt x="184185" y="223838"/>
                </a:cubicBezTo>
                <a:cubicBezTo>
                  <a:pt x="185983" y="230132"/>
                  <a:pt x="186650" y="236759"/>
                  <a:pt x="188948" y="242888"/>
                </a:cubicBezTo>
                <a:cubicBezTo>
                  <a:pt x="191441" y="249535"/>
                  <a:pt x="194951" y="255774"/>
                  <a:pt x="198473" y="261938"/>
                </a:cubicBezTo>
                <a:cubicBezTo>
                  <a:pt x="201313" y="266908"/>
                  <a:pt x="202973" y="273484"/>
                  <a:pt x="207998" y="276225"/>
                </a:cubicBezTo>
                <a:cubicBezTo>
                  <a:pt x="221219" y="283437"/>
                  <a:pt x="238329" y="282159"/>
                  <a:pt x="250860" y="290513"/>
                </a:cubicBezTo>
                <a:lnTo>
                  <a:pt x="265148" y="300038"/>
                </a:lnTo>
                <a:cubicBezTo>
                  <a:pt x="268323" y="304800"/>
                  <a:pt x="273732" y="308679"/>
                  <a:pt x="274673" y="314325"/>
                </a:cubicBezTo>
                <a:cubicBezTo>
                  <a:pt x="275498" y="319277"/>
                  <a:pt x="272695" y="324436"/>
                  <a:pt x="269910" y="328613"/>
                </a:cubicBezTo>
                <a:cubicBezTo>
                  <a:pt x="262576" y="339614"/>
                  <a:pt x="251878" y="345397"/>
                  <a:pt x="241335" y="352425"/>
                </a:cubicBezTo>
                <a:cubicBezTo>
                  <a:pt x="230735" y="426633"/>
                  <a:pt x="229797" y="361586"/>
                  <a:pt x="250860" y="395288"/>
                </a:cubicBezTo>
                <a:cubicBezTo>
                  <a:pt x="256181" y="403802"/>
                  <a:pt x="260385" y="423863"/>
                  <a:pt x="260385" y="423863"/>
                </a:cubicBezTo>
                <a:lnTo>
                  <a:pt x="236573" y="495300"/>
                </a:lnTo>
                <a:cubicBezTo>
                  <a:pt x="234247" y="502277"/>
                  <a:pt x="227434" y="524961"/>
                  <a:pt x="222285" y="528638"/>
                </a:cubicBezTo>
                <a:cubicBezTo>
                  <a:pt x="215698" y="533343"/>
                  <a:pt x="206410" y="531813"/>
                  <a:pt x="198473" y="533400"/>
                </a:cubicBezTo>
                <a:cubicBezTo>
                  <a:pt x="200060" y="541338"/>
                  <a:pt x="198745" y="550478"/>
                  <a:pt x="203235" y="557213"/>
                </a:cubicBezTo>
                <a:cubicBezTo>
                  <a:pt x="206020" y="561390"/>
                  <a:pt x="213033" y="559730"/>
                  <a:pt x="217523" y="561975"/>
                </a:cubicBezTo>
                <a:cubicBezTo>
                  <a:pt x="222642" y="564535"/>
                  <a:pt x="226549" y="569245"/>
                  <a:pt x="231810" y="571500"/>
                </a:cubicBezTo>
                <a:cubicBezTo>
                  <a:pt x="237826" y="574078"/>
                  <a:pt x="244566" y="574465"/>
                  <a:pt x="250860" y="576263"/>
                </a:cubicBezTo>
                <a:cubicBezTo>
                  <a:pt x="255687" y="577642"/>
                  <a:pt x="260385" y="579438"/>
                  <a:pt x="265148" y="581025"/>
                </a:cubicBezTo>
                <a:cubicBezTo>
                  <a:pt x="266735" y="585788"/>
                  <a:pt x="269910" y="590293"/>
                  <a:pt x="269910" y="595313"/>
                </a:cubicBezTo>
                <a:cubicBezTo>
                  <a:pt x="269910" y="602321"/>
                  <a:pt x="257483" y="624929"/>
                  <a:pt x="255623" y="628650"/>
                </a:cubicBezTo>
                <a:cubicBezTo>
                  <a:pt x="260385" y="633413"/>
                  <a:pt x="265598" y="637764"/>
                  <a:pt x="269910" y="642938"/>
                </a:cubicBezTo>
                <a:cubicBezTo>
                  <a:pt x="277085" y="651548"/>
                  <a:pt x="285748" y="660438"/>
                  <a:pt x="274673" y="671513"/>
                </a:cubicBezTo>
                <a:cubicBezTo>
                  <a:pt x="271123" y="675063"/>
                  <a:pt x="265148" y="674688"/>
                  <a:pt x="260385" y="676275"/>
                </a:cubicBezTo>
                <a:cubicBezTo>
                  <a:pt x="255623" y="679450"/>
                  <a:pt x="251217" y="683240"/>
                  <a:pt x="246098" y="685800"/>
                </a:cubicBezTo>
                <a:cubicBezTo>
                  <a:pt x="206664" y="705518"/>
                  <a:pt x="258466" y="672792"/>
                  <a:pt x="217523" y="700088"/>
                </a:cubicBezTo>
                <a:cubicBezTo>
                  <a:pt x="201648" y="698500"/>
                  <a:pt x="185729" y="697304"/>
                  <a:pt x="169898" y="695325"/>
                </a:cubicBezTo>
                <a:cubicBezTo>
                  <a:pt x="160316" y="694127"/>
                  <a:pt x="150608" y="687910"/>
                  <a:pt x="141323" y="690563"/>
                </a:cubicBezTo>
                <a:cubicBezTo>
                  <a:pt x="136496" y="691942"/>
                  <a:pt x="138148" y="700088"/>
                  <a:pt x="136560" y="704850"/>
                </a:cubicBezTo>
                <a:cubicBezTo>
                  <a:pt x="147672" y="738187"/>
                  <a:pt x="155610" y="730250"/>
                  <a:pt x="131798" y="738188"/>
                </a:cubicBezTo>
                <a:cubicBezTo>
                  <a:pt x="122273" y="736600"/>
                  <a:pt x="111860" y="737743"/>
                  <a:pt x="103223" y="733425"/>
                </a:cubicBezTo>
                <a:cubicBezTo>
                  <a:pt x="98104" y="730865"/>
                  <a:pt x="97745" y="723185"/>
                  <a:pt x="93698" y="719138"/>
                </a:cubicBezTo>
                <a:cubicBezTo>
                  <a:pt x="82735" y="708175"/>
                  <a:pt x="74933" y="708494"/>
                  <a:pt x="60360" y="704850"/>
                </a:cubicBezTo>
                <a:cubicBezTo>
                  <a:pt x="47660" y="706438"/>
                  <a:pt x="34608" y="706245"/>
                  <a:pt x="22260" y="709613"/>
                </a:cubicBezTo>
                <a:cubicBezTo>
                  <a:pt x="0" y="715684"/>
                  <a:pt x="6928" y="728356"/>
                  <a:pt x="12735" y="747713"/>
                </a:cubicBezTo>
                <a:cubicBezTo>
                  <a:pt x="16031" y="758700"/>
                  <a:pt x="25407" y="771484"/>
                  <a:pt x="31785" y="781050"/>
                </a:cubicBezTo>
                <a:cubicBezTo>
                  <a:pt x="35310" y="798672"/>
                  <a:pt x="37199" y="819802"/>
                  <a:pt x="50835" y="833438"/>
                </a:cubicBezTo>
                <a:cubicBezTo>
                  <a:pt x="60067" y="842670"/>
                  <a:pt x="67790" y="843852"/>
                  <a:pt x="79410" y="847725"/>
                </a:cubicBezTo>
                <a:cubicBezTo>
                  <a:pt x="114153" y="882468"/>
                  <a:pt x="65265" y="839612"/>
                  <a:pt x="141323" y="866775"/>
                </a:cubicBezTo>
                <a:cubicBezTo>
                  <a:pt x="149780" y="869795"/>
                  <a:pt x="154023" y="879475"/>
                  <a:pt x="160373" y="885825"/>
                </a:cubicBezTo>
                <a:cubicBezTo>
                  <a:pt x="163219" y="894365"/>
                  <a:pt x="168774" y="913277"/>
                  <a:pt x="174660" y="919163"/>
                </a:cubicBezTo>
                <a:cubicBezTo>
                  <a:pt x="180546" y="925049"/>
                  <a:pt x="199458" y="930604"/>
                  <a:pt x="207998" y="933450"/>
                </a:cubicBezTo>
                <a:cubicBezTo>
                  <a:pt x="209585" y="938213"/>
                  <a:pt x="212760" y="942718"/>
                  <a:pt x="212760" y="947738"/>
                </a:cubicBezTo>
                <a:cubicBezTo>
                  <a:pt x="212760" y="959781"/>
                  <a:pt x="206251" y="972325"/>
                  <a:pt x="198473" y="981075"/>
                </a:cubicBezTo>
                <a:cubicBezTo>
                  <a:pt x="189524" y="991143"/>
                  <a:pt x="177370" y="998442"/>
                  <a:pt x="169898" y="1009650"/>
                </a:cubicBezTo>
                <a:lnTo>
                  <a:pt x="160373" y="1023938"/>
                </a:lnTo>
                <a:cubicBezTo>
                  <a:pt x="162812" y="1036135"/>
                  <a:pt x="162443" y="1057187"/>
                  <a:pt x="179423" y="1062038"/>
                </a:cubicBezTo>
                <a:cubicBezTo>
                  <a:pt x="188583" y="1064655"/>
                  <a:pt x="210816" y="1050330"/>
                  <a:pt x="217523" y="1047750"/>
                </a:cubicBezTo>
                <a:cubicBezTo>
                  <a:pt x="263428" y="1030094"/>
                  <a:pt x="255530" y="1034002"/>
                  <a:pt x="303248" y="1028700"/>
                </a:cubicBezTo>
                <a:cubicBezTo>
                  <a:pt x="308010" y="1027113"/>
                  <a:pt x="312708" y="1025317"/>
                  <a:pt x="317535" y="1023938"/>
                </a:cubicBezTo>
                <a:cubicBezTo>
                  <a:pt x="359404" y="1011975"/>
                  <a:pt x="316609" y="1025833"/>
                  <a:pt x="350873" y="1014413"/>
                </a:cubicBezTo>
                <a:cubicBezTo>
                  <a:pt x="352460" y="1009650"/>
                  <a:pt x="357499" y="1004786"/>
                  <a:pt x="355635" y="1000125"/>
                </a:cubicBezTo>
                <a:cubicBezTo>
                  <a:pt x="353509" y="994811"/>
                  <a:pt x="339538" y="996030"/>
                  <a:pt x="341348" y="990600"/>
                </a:cubicBezTo>
                <a:cubicBezTo>
                  <a:pt x="343418" y="984391"/>
                  <a:pt x="353889" y="986523"/>
                  <a:pt x="360398" y="985838"/>
                </a:cubicBezTo>
                <a:cubicBezTo>
                  <a:pt x="384132" y="983340"/>
                  <a:pt x="408023" y="982663"/>
                  <a:pt x="431835" y="981075"/>
                </a:cubicBezTo>
                <a:cubicBezTo>
                  <a:pt x="433423" y="987425"/>
                  <a:pt x="434020" y="994109"/>
                  <a:pt x="436598" y="1000125"/>
                </a:cubicBezTo>
                <a:cubicBezTo>
                  <a:pt x="442859" y="1014734"/>
                  <a:pt x="450312" y="1016582"/>
                  <a:pt x="460410" y="1028700"/>
                </a:cubicBezTo>
                <a:cubicBezTo>
                  <a:pt x="464074" y="1033097"/>
                  <a:pt x="466760" y="1038225"/>
                  <a:pt x="469935" y="1042988"/>
                </a:cubicBezTo>
                <a:cubicBezTo>
                  <a:pt x="467540" y="1066945"/>
                  <a:pt x="460466" y="1099330"/>
                  <a:pt x="469935" y="1123950"/>
                </a:cubicBezTo>
                <a:cubicBezTo>
                  <a:pt x="474044" y="1134635"/>
                  <a:pt x="478125" y="1148905"/>
                  <a:pt x="488985" y="1152525"/>
                </a:cubicBezTo>
                <a:lnTo>
                  <a:pt x="517560" y="1162050"/>
                </a:lnTo>
                <a:cubicBezTo>
                  <a:pt x="549516" y="1183353"/>
                  <a:pt x="518206" y="1158257"/>
                  <a:pt x="536610" y="1185863"/>
                </a:cubicBezTo>
                <a:cubicBezTo>
                  <a:pt x="541875" y="1193761"/>
                  <a:pt x="556401" y="1205283"/>
                  <a:pt x="565185" y="1209675"/>
                </a:cubicBezTo>
                <a:cubicBezTo>
                  <a:pt x="569675" y="1211920"/>
                  <a:pt x="574710" y="1212850"/>
                  <a:pt x="579473" y="1214438"/>
                </a:cubicBezTo>
                <a:cubicBezTo>
                  <a:pt x="581060" y="1219200"/>
                  <a:pt x="583017" y="1223855"/>
                  <a:pt x="584235" y="1228725"/>
                </a:cubicBezTo>
                <a:cubicBezTo>
                  <a:pt x="586198" y="1236578"/>
                  <a:pt x="582522" y="1247681"/>
                  <a:pt x="588998" y="1252538"/>
                </a:cubicBezTo>
                <a:cubicBezTo>
                  <a:pt x="593577" y="1255972"/>
                  <a:pt x="598523" y="1246188"/>
                  <a:pt x="603285" y="1243013"/>
                </a:cubicBezTo>
                <a:cubicBezTo>
                  <a:pt x="604873" y="1238250"/>
                  <a:pt x="604912" y="1232645"/>
                  <a:pt x="608048" y="1228725"/>
                </a:cubicBezTo>
                <a:cubicBezTo>
                  <a:pt x="611624" y="1224256"/>
                  <a:pt x="618288" y="1223247"/>
                  <a:pt x="622335" y="1219200"/>
                </a:cubicBezTo>
                <a:cubicBezTo>
                  <a:pt x="626382" y="1215153"/>
                  <a:pt x="628685" y="1209675"/>
                  <a:pt x="631860" y="1204913"/>
                </a:cubicBezTo>
                <a:cubicBezTo>
                  <a:pt x="632815" y="1196315"/>
                  <a:pt x="635200" y="1157433"/>
                  <a:pt x="641385" y="1143000"/>
                </a:cubicBezTo>
                <a:cubicBezTo>
                  <a:pt x="643640" y="1137739"/>
                  <a:pt x="648350" y="1133832"/>
                  <a:pt x="650910" y="1128713"/>
                </a:cubicBezTo>
                <a:cubicBezTo>
                  <a:pt x="653155" y="1124223"/>
                  <a:pt x="652123" y="1117975"/>
                  <a:pt x="655673" y="1114425"/>
                </a:cubicBezTo>
                <a:cubicBezTo>
                  <a:pt x="666588" y="1103510"/>
                  <a:pt x="685291" y="1103750"/>
                  <a:pt x="698535" y="1100138"/>
                </a:cubicBezTo>
                <a:cubicBezTo>
                  <a:pt x="708221" y="1097496"/>
                  <a:pt x="727110" y="1090613"/>
                  <a:pt x="727110" y="1090613"/>
                </a:cubicBezTo>
                <a:cubicBezTo>
                  <a:pt x="745134" y="1078597"/>
                  <a:pt x="762035" y="1070769"/>
                  <a:pt x="765210" y="106203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2447925" y="2197105"/>
            <a:ext cx="963613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Гора</a:t>
            </a:r>
          </a:p>
        </p:txBody>
      </p:sp>
      <p:sp>
        <p:nvSpPr>
          <p:cNvPr id="337" name="Полилиния 336"/>
          <p:cNvSpPr/>
          <p:nvPr/>
        </p:nvSpPr>
        <p:spPr>
          <a:xfrm rot="21436068">
            <a:off x="1433279" y="3687954"/>
            <a:ext cx="1098446" cy="721246"/>
          </a:xfrm>
          <a:custGeom>
            <a:avLst/>
            <a:gdLst>
              <a:gd name="connsiteX0" fmla="*/ 596218 w 1067043"/>
              <a:gd name="connsiteY0" fmla="*/ 182376 h 690376"/>
              <a:gd name="connsiteX1" fmla="*/ 593043 w 1067043"/>
              <a:gd name="connsiteY1" fmla="*/ 172851 h 690376"/>
              <a:gd name="connsiteX2" fmla="*/ 586693 w 1067043"/>
              <a:gd name="connsiteY2" fmla="*/ 163326 h 690376"/>
              <a:gd name="connsiteX3" fmla="*/ 567643 w 1067043"/>
              <a:gd name="connsiteY3" fmla="*/ 153801 h 690376"/>
              <a:gd name="connsiteX4" fmla="*/ 564468 w 1067043"/>
              <a:gd name="connsiteY4" fmla="*/ 144276 h 690376"/>
              <a:gd name="connsiteX5" fmla="*/ 554943 w 1067043"/>
              <a:gd name="connsiteY5" fmla="*/ 71251 h 690376"/>
              <a:gd name="connsiteX6" fmla="*/ 551768 w 1067043"/>
              <a:gd name="connsiteY6" fmla="*/ 55376 h 690376"/>
              <a:gd name="connsiteX7" fmla="*/ 542243 w 1067043"/>
              <a:gd name="connsiteY7" fmla="*/ 26801 h 690376"/>
              <a:gd name="connsiteX8" fmla="*/ 539068 w 1067043"/>
              <a:gd name="connsiteY8" fmla="*/ 17276 h 690376"/>
              <a:gd name="connsiteX9" fmla="*/ 567643 w 1067043"/>
              <a:gd name="connsiteY9" fmla="*/ 7751 h 690376"/>
              <a:gd name="connsiteX10" fmla="*/ 685118 w 1067043"/>
              <a:gd name="connsiteY10" fmla="*/ 1401 h 690376"/>
              <a:gd name="connsiteX11" fmla="*/ 691468 w 1067043"/>
              <a:gd name="connsiteY11" fmla="*/ 17276 h 690376"/>
              <a:gd name="connsiteX12" fmla="*/ 694643 w 1067043"/>
              <a:gd name="connsiteY12" fmla="*/ 36326 h 690376"/>
              <a:gd name="connsiteX13" fmla="*/ 799418 w 1067043"/>
              <a:gd name="connsiteY13" fmla="*/ 39501 h 690376"/>
              <a:gd name="connsiteX14" fmla="*/ 799418 w 1067043"/>
              <a:gd name="connsiteY14" fmla="*/ 112526 h 690376"/>
              <a:gd name="connsiteX15" fmla="*/ 780368 w 1067043"/>
              <a:gd name="connsiteY15" fmla="*/ 115701 h 690376"/>
              <a:gd name="connsiteX16" fmla="*/ 770843 w 1067043"/>
              <a:gd name="connsiteY16" fmla="*/ 125226 h 690376"/>
              <a:gd name="connsiteX17" fmla="*/ 770843 w 1067043"/>
              <a:gd name="connsiteY17" fmla="*/ 163326 h 690376"/>
              <a:gd name="connsiteX18" fmla="*/ 793068 w 1067043"/>
              <a:gd name="connsiteY18" fmla="*/ 160151 h 690376"/>
              <a:gd name="connsiteX19" fmla="*/ 799418 w 1067043"/>
              <a:gd name="connsiteY19" fmla="*/ 150626 h 690376"/>
              <a:gd name="connsiteX20" fmla="*/ 818468 w 1067043"/>
              <a:gd name="connsiteY20" fmla="*/ 141101 h 690376"/>
              <a:gd name="connsiteX21" fmla="*/ 834343 w 1067043"/>
              <a:gd name="connsiteY21" fmla="*/ 144276 h 690376"/>
              <a:gd name="connsiteX22" fmla="*/ 843868 w 1067043"/>
              <a:gd name="connsiteY22" fmla="*/ 179201 h 690376"/>
              <a:gd name="connsiteX23" fmla="*/ 862918 w 1067043"/>
              <a:gd name="connsiteY23" fmla="*/ 195076 h 690376"/>
              <a:gd name="connsiteX24" fmla="*/ 875618 w 1067043"/>
              <a:gd name="connsiteY24" fmla="*/ 191901 h 690376"/>
              <a:gd name="connsiteX25" fmla="*/ 878793 w 1067043"/>
              <a:gd name="connsiteY25" fmla="*/ 179201 h 690376"/>
              <a:gd name="connsiteX26" fmla="*/ 885143 w 1067043"/>
              <a:gd name="connsiteY26" fmla="*/ 191901 h 690376"/>
              <a:gd name="connsiteX27" fmla="*/ 891493 w 1067043"/>
              <a:gd name="connsiteY27" fmla="*/ 217301 h 690376"/>
              <a:gd name="connsiteX28" fmla="*/ 897843 w 1067043"/>
              <a:gd name="connsiteY28" fmla="*/ 226826 h 690376"/>
              <a:gd name="connsiteX29" fmla="*/ 901018 w 1067043"/>
              <a:gd name="connsiteY29" fmla="*/ 255401 h 690376"/>
              <a:gd name="connsiteX30" fmla="*/ 907368 w 1067043"/>
              <a:gd name="connsiteY30" fmla="*/ 264926 h 690376"/>
              <a:gd name="connsiteX31" fmla="*/ 916893 w 1067043"/>
              <a:gd name="connsiteY31" fmla="*/ 277626 h 690376"/>
              <a:gd name="connsiteX32" fmla="*/ 920068 w 1067043"/>
              <a:gd name="connsiteY32" fmla="*/ 287151 h 690376"/>
              <a:gd name="connsiteX33" fmla="*/ 939118 w 1067043"/>
              <a:gd name="connsiteY33" fmla="*/ 299851 h 690376"/>
              <a:gd name="connsiteX34" fmla="*/ 958168 w 1067043"/>
              <a:gd name="connsiteY34" fmla="*/ 312551 h 690376"/>
              <a:gd name="connsiteX35" fmla="*/ 967693 w 1067043"/>
              <a:gd name="connsiteY35" fmla="*/ 322076 h 690376"/>
              <a:gd name="connsiteX36" fmla="*/ 974043 w 1067043"/>
              <a:gd name="connsiteY36" fmla="*/ 331601 h 690376"/>
              <a:gd name="connsiteX37" fmla="*/ 993093 w 1067043"/>
              <a:gd name="connsiteY37" fmla="*/ 337951 h 690376"/>
              <a:gd name="connsiteX38" fmla="*/ 1024843 w 1067043"/>
              <a:gd name="connsiteY38" fmla="*/ 344301 h 690376"/>
              <a:gd name="connsiteX39" fmla="*/ 1056593 w 1067043"/>
              <a:gd name="connsiteY39" fmla="*/ 347476 h 690376"/>
              <a:gd name="connsiteX40" fmla="*/ 1066118 w 1067043"/>
              <a:gd name="connsiteY40" fmla="*/ 350651 h 690376"/>
              <a:gd name="connsiteX41" fmla="*/ 1059768 w 1067043"/>
              <a:gd name="connsiteY41" fmla="*/ 360176 h 690376"/>
              <a:gd name="connsiteX42" fmla="*/ 1040718 w 1067043"/>
              <a:gd name="connsiteY42" fmla="*/ 376051 h 690376"/>
              <a:gd name="connsiteX43" fmla="*/ 1037543 w 1067043"/>
              <a:gd name="connsiteY43" fmla="*/ 385576 h 690376"/>
              <a:gd name="connsiteX44" fmla="*/ 1028018 w 1067043"/>
              <a:gd name="connsiteY44" fmla="*/ 388751 h 690376"/>
              <a:gd name="connsiteX45" fmla="*/ 1031193 w 1067043"/>
              <a:gd name="connsiteY45" fmla="*/ 404626 h 690376"/>
              <a:gd name="connsiteX46" fmla="*/ 1047068 w 1067043"/>
              <a:gd name="connsiteY46" fmla="*/ 433201 h 690376"/>
              <a:gd name="connsiteX47" fmla="*/ 1047068 w 1067043"/>
              <a:gd name="connsiteY47" fmla="*/ 433201 h 690376"/>
              <a:gd name="connsiteX48" fmla="*/ 1056593 w 1067043"/>
              <a:gd name="connsiteY48" fmla="*/ 452251 h 690376"/>
              <a:gd name="connsiteX49" fmla="*/ 1059768 w 1067043"/>
              <a:gd name="connsiteY49" fmla="*/ 461776 h 690376"/>
              <a:gd name="connsiteX50" fmla="*/ 1056593 w 1067043"/>
              <a:gd name="connsiteY50" fmla="*/ 522101 h 690376"/>
              <a:gd name="connsiteX51" fmla="*/ 1047068 w 1067043"/>
              <a:gd name="connsiteY51" fmla="*/ 528451 h 690376"/>
              <a:gd name="connsiteX52" fmla="*/ 1031193 w 1067043"/>
              <a:gd name="connsiteY52" fmla="*/ 544326 h 690376"/>
              <a:gd name="connsiteX53" fmla="*/ 1008968 w 1067043"/>
              <a:gd name="connsiteY53" fmla="*/ 569726 h 690376"/>
              <a:gd name="connsiteX54" fmla="*/ 999443 w 1067043"/>
              <a:gd name="connsiteY54" fmla="*/ 572901 h 690376"/>
              <a:gd name="connsiteX55" fmla="*/ 964518 w 1067043"/>
              <a:gd name="connsiteY55" fmla="*/ 569726 h 690376"/>
              <a:gd name="connsiteX56" fmla="*/ 945468 w 1067043"/>
              <a:gd name="connsiteY56" fmla="*/ 563376 h 690376"/>
              <a:gd name="connsiteX57" fmla="*/ 888318 w 1067043"/>
              <a:gd name="connsiteY57" fmla="*/ 566551 h 690376"/>
              <a:gd name="connsiteX58" fmla="*/ 862918 w 1067043"/>
              <a:gd name="connsiteY58" fmla="*/ 572901 h 690376"/>
              <a:gd name="connsiteX59" fmla="*/ 799418 w 1067043"/>
              <a:gd name="connsiteY59" fmla="*/ 579251 h 690376"/>
              <a:gd name="connsiteX60" fmla="*/ 793068 w 1067043"/>
              <a:gd name="connsiteY60" fmla="*/ 588776 h 690376"/>
              <a:gd name="connsiteX61" fmla="*/ 799418 w 1067043"/>
              <a:gd name="connsiteY61" fmla="*/ 598301 h 690376"/>
              <a:gd name="connsiteX62" fmla="*/ 802593 w 1067043"/>
              <a:gd name="connsiteY62" fmla="*/ 607826 h 690376"/>
              <a:gd name="connsiteX63" fmla="*/ 799418 w 1067043"/>
              <a:gd name="connsiteY63" fmla="*/ 620526 h 690376"/>
              <a:gd name="connsiteX64" fmla="*/ 786718 w 1067043"/>
              <a:gd name="connsiteY64" fmla="*/ 623701 h 690376"/>
              <a:gd name="connsiteX65" fmla="*/ 767668 w 1067043"/>
              <a:gd name="connsiteY65" fmla="*/ 630051 h 690376"/>
              <a:gd name="connsiteX66" fmla="*/ 745443 w 1067043"/>
              <a:gd name="connsiteY66" fmla="*/ 639576 h 690376"/>
              <a:gd name="connsiteX67" fmla="*/ 739093 w 1067043"/>
              <a:gd name="connsiteY67" fmla="*/ 652276 h 690376"/>
              <a:gd name="connsiteX68" fmla="*/ 729568 w 1067043"/>
              <a:gd name="connsiteY68" fmla="*/ 655451 h 690376"/>
              <a:gd name="connsiteX69" fmla="*/ 697818 w 1067043"/>
              <a:gd name="connsiteY69" fmla="*/ 668151 h 690376"/>
              <a:gd name="connsiteX70" fmla="*/ 678768 w 1067043"/>
              <a:gd name="connsiteY70" fmla="*/ 674501 h 690376"/>
              <a:gd name="connsiteX71" fmla="*/ 650193 w 1067043"/>
              <a:gd name="connsiteY71" fmla="*/ 680851 h 690376"/>
              <a:gd name="connsiteX72" fmla="*/ 615268 w 1067043"/>
              <a:gd name="connsiteY72" fmla="*/ 687201 h 690376"/>
              <a:gd name="connsiteX73" fmla="*/ 539068 w 1067043"/>
              <a:gd name="connsiteY73" fmla="*/ 687201 h 690376"/>
              <a:gd name="connsiteX74" fmla="*/ 529543 w 1067043"/>
              <a:gd name="connsiteY74" fmla="*/ 690376 h 690376"/>
              <a:gd name="connsiteX75" fmla="*/ 520018 w 1067043"/>
              <a:gd name="connsiteY75" fmla="*/ 687201 h 690376"/>
              <a:gd name="connsiteX76" fmla="*/ 516843 w 1067043"/>
              <a:gd name="connsiteY76" fmla="*/ 661801 h 690376"/>
              <a:gd name="connsiteX77" fmla="*/ 507318 w 1067043"/>
              <a:gd name="connsiteY77" fmla="*/ 642751 h 690376"/>
              <a:gd name="connsiteX78" fmla="*/ 497793 w 1067043"/>
              <a:gd name="connsiteY78" fmla="*/ 639576 h 690376"/>
              <a:gd name="connsiteX79" fmla="*/ 491443 w 1067043"/>
              <a:gd name="connsiteY79" fmla="*/ 630051 h 690376"/>
              <a:gd name="connsiteX80" fmla="*/ 485093 w 1067043"/>
              <a:gd name="connsiteY80" fmla="*/ 604651 h 690376"/>
              <a:gd name="connsiteX81" fmla="*/ 478743 w 1067043"/>
              <a:gd name="connsiteY81" fmla="*/ 585601 h 690376"/>
              <a:gd name="connsiteX82" fmla="*/ 469218 w 1067043"/>
              <a:gd name="connsiteY82" fmla="*/ 579251 h 690376"/>
              <a:gd name="connsiteX83" fmla="*/ 472393 w 1067043"/>
              <a:gd name="connsiteY83" fmla="*/ 557026 h 690376"/>
              <a:gd name="connsiteX84" fmla="*/ 478743 w 1067043"/>
              <a:gd name="connsiteY84" fmla="*/ 534801 h 690376"/>
              <a:gd name="connsiteX85" fmla="*/ 481918 w 1067043"/>
              <a:gd name="connsiteY85" fmla="*/ 522101 h 690376"/>
              <a:gd name="connsiteX86" fmla="*/ 475568 w 1067043"/>
              <a:gd name="connsiteY86" fmla="*/ 512576 h 690376"/>
              <a:gd name="connsiteX87" fmla="*/ 459693 w 1067043"/>
              <a:gd name="connsiteY87" fmla="*/ 528451 h 690376"/>
              <a:gd name="connsiteX88" fmla="*/ 456518 w 1067043"/>
              <a:gd name="connsiteY88" fmla="*/ 550676 h 690376"/>
              <a:gd name="connsiteX89" fmla="*/ 450168 w 1067043"/>
              <a:gd name="connsiteY89" fmla="*/ 560201 h 690376"/>
              <a:gd name="connsiteX90" fmla="*/ 443818 w 1067043"/>
              <a:gd name="connsiteY90" fmla="*/ 572901 h 690376"/>
              <a:gd name="connsiteX91" fmla="*/ 446993 w 1067043"/>
              <a:gd name="connsiteY91" fmla="*/ 582426 h 690376"/>
              <a:gd name="connsiteX92" fmla="*/ 437468 w 1067043"/>
              <a:gd name="connsiteY92" fmla="*/ 585601 h 690376"/>
              <a:gd name="connsiteX93" fmla="*/ 370793 w 1067043"/>
              <a:gd name="connsiteY93" fmla="*/ 588776 h 690376"/>
              <a:gd name="connsiteX94" fmla="*/ 364443 w 1067043"/>
              <a:gd name="connsiteY94" fmla="*/ 598301 h 690376"/>
              <a:gd name="connsiteX95" fmla="*/ 361268 w 1067043"/>
              <a:gd name="connsiteY95" fmla="*/ 614176 h 690376"/>
              <a:gd name="connsiteX96" fmla="*/ 351743 w 1067043"/>
              <a:gd name="connsiteY96" fmla="*/ 620526 h 690376"/>
              <a:gd name="connsiteX97" fmla="*/ 307293 w 1067043"/>
              <a:gd name="connsiteY97" fmla="*/ 617351 h 690376"/>
              <a:gd name="connsiteX98" fmla="*/ 297768 w 1067043"/>
              <a:gd name="connsiteY98" fmla="*/ 614176 h 690376"/>
              <a:gd name="connsiteX99" fmla="*/ 278718 w 1067043"/>
              <a:gd name="connsiteY99" fmla="*/ 611001 h 690376"/>
              <a:gd name="connsiteX100" fmla="*/ 275543 w 1067043"/>
              <a:gd name="connsiteY100" fmla="*/ 601476 h 690376"/>
              <a:gd name="connsiteX101" fmla="*/ 272368 w 1067043"/>
              <a:gd name="connsiteY101" fmla="*/ 563376 h 690376"/>
              <a:gd name="connsiteX102" fmla="*/ 259668 w 1067043"/>
              <a:gd name="connsiteY102" fmla="*/ 553851 h 690376"/>
              <a:gd name="connsiteX103" fmla="*/ 221568 w 1067043"/>
              <a:gd name="connsiteY103" fmla="*/ 544326 h 690376"/>
              <a:gd name="connsiteX104" fmla="*/ 212043 w 1067043"/>
              <a:gd name="connsiteY104" fmla="*/ 534801 h 690376"/>
              <a:gd name="connsiteX105" fmla="*/ 186643 w 1067043"/>
              <a:gd name="connsiteY105" fmla="*/ 547501 h 690376"/>
              <a:gd name="connsiteX106" fmla="*/ 177118 w 1067043"/>
              <a:gd name="connsiteY106" fmla="*/ 553851 h 690376"/>
              <a:gd name="connsiteX107" fmla="*/ 164418 w 1067043"/>
              <a:gd name="connsiteY107" fmla="*/ 541151 h 690376"/>
              <a:gd name="connsiteX108" fmla="*/ 154893 w 1067043"/>
              <a:gd name="connsiteY108" fmla="*/ 537976 h 690376"/>
              <a:gd name="connsiteX109" fmla="*/ 139018 w 1067043"/>
              <a:gd name="connsiteY109" fmla="*/ 525276 h 690376"/>
              <a:gd name="connsiteX110" fmla="*/ 119968 w 1067043"/>
              <a:gd name="connsiteY110" fmla="*/ 512576 h 690376"/>
              <a:gd name="connsiteX111" fmla="*/ 113618 w 1067043"/>
              <a:gd name="connsiteY111" fmla="*/ 503051 h 690376"/>
              <a:gd name="connsiteX112" fmla="*/ 104093 w 1067043"/>
              <a:gd name="connsiteY112" fmla="*/ 468126 h 690376"/>
              <a:gd name="connsiteX113" fmla="*/ 107268 w 1067043"/>
              <a:gd name="connsiteY113" fmla="*/ 404626 h 690376"/>
              <a:gd name="connsiteX114" fmla="*/ 110443 w 1067043"/>
              <a:gd name="connsiteY114" fmla="*/ 391926 h 690376"/>
              <a:gd name="connsiteX115" fmla="*/ 91393 w 1067043"/>
              <a:gd name="connsiteY115" fmla="*/ 385576 h 690376"/>
              <a:gd name="connsiteX116" fmla="*/ 21543 w 1067043"/>
              <a:gd name="connsiteY116" fmla="*/ 382401 h 690376"/>
              <a:gd name="connsiteX117" fmla="*/ 18368 w 1067043"/>
              <a:gd name="connsiteY117" fmla="*/ 372876 h 690376"/>
              <a:gd name="connsiteX118" fmla="*/ 12018 w 1067043"/>
              <a:gd name="connsiteY118" fmla="*/ 363351 h 690376"/>
              <a:gd name="connsiteX119" fmla="*/ 8843 w 1067043"/>
              <a:gd name="connsiteY119" fmla="*/ 344301 h 690376"/>
              <a:gd name="connsiteX120" fmla="*/ 2493 w 1067043"/>
              <a:gd name="connsiteY120" fmla="*/ 322076 h 690376"/>
              <a:gd name="connsiteX121" fmla="*/ 5668 w 1067043"/>
              <a:gd name="connsiteY121" fmla="*/ 303026 h 690376"/>
              <a:gd name="connsiteX122" fmla="*/ 43768 w 1067043"/>
              <a:gd name="connsiteY122" fmla="*/ 299851 h 690376"/>
              <a:gd name="connsiteX123" fmla="*/ 72343 w 1067043"/>
              <a:gd name="connsiteY123" fmla="*/ 290326 h 690376"/>
              <a:gd name="connsiteX124" fmla="*/ 88218 w 1067043"/>
              <a:gd name="connsiteY124" fmla="*/ 287151 h 690376"/>
              <a:gd name="connsiteX125" fmla="*/ 107268 w 1067043"/>
              <a:gd name="connsiteY125" fmla="*/ 280801 h 690376"/>
              <a:gd name="connsiteX126" fmla="*/ 281893 w 1067043"/>
              <a:gd name="connsiteY126" fmla="*/ 277626 h 690376"/>
              <a:gd name="connsiteX127" fmla="*/ 297768 w 1067043"/>
              <a:gd name="connsiteY127" fmla="*/ 258576 h 690376"/>
              <a:gd name="connsiteX128" fmla="*/ 304118 w 1067043"/>
              <a:gd name="connsiteY128" fmla="*/ 249051 h 690376"/>
              <a:gd name="connsiteX129" fmla="*/ 313643 w 1067043"/>
              <a:gd name="connsiteY129" fmla="*/ 236351 h 690376"/>
              <a:gd name="connsiteX130" fmla="*/ 335868 w 1067043"/>
              <a:gd name="connsiteY130" fmla="*/ 239526 h 690376"/>
              <a:gd name="connsiteX131" fmla="*/ 367618 w 1067043"/>
              <a:gd name="connsiteY131" fmla="*/ 249051 h 690376"/>
              <a:gd name="connsiteX132" fmla="*/ 377143 w 1067043"/>
              <a:gd name="connsiteY132" fmla="*/ 252226 h 690376"/>
              <a:gd name="connsiteX133" fmla="*/ 386668 w 1067043"/>
              <a:gd name="connsiteY133" fmla="*/ 258576 h 690376"/>
              <a:gd name="connsiteX134" fmla="*/ 399368 w 1067043"/>
              <a:gd name="connsiteY134" fmla="*/ 261751 h 690376"/>
              <a:gd name="connsiteX135" fmla="*/ 412068 w 1067043"/>
              <a:gd name="connsiteY135" fmla="*/ 268101 h 690376"/>
              <a:gd name="connsiteX136" fmla="*/ 446993 w 1067043"/>
              <a:gd name="connsiteY136" fmla="*/ 264926 h 690376"/>
              <a:gd name="connsiteX137" fmla="*/ 456518 w 1067043"/>
              <a:gd name="connsiteY137" fmla="*/ 261751 h 690376"/>
              <a:gd name="connsiteX138" fmla="*/ 475568 w 1067043"/>
              <a:gd name="connsiteY138" fmla="*/ 242701 h 690376"/>
              <a:gd name="connsiteX139" fmla="*/ 494618 w 1067043"/>
              <a:gd name="connsiteY139" fmla="*/ 220476 h 690376"/>
              <a:gd name="connsiteX140" fmla="*/ 504143 w 1067043"/>
              <a:gd name="connsiteY140" fmla="*/ 217301 h 690376"/>
              <a:gd name="connsiteX141" fmla="*/ 510493 w 1067043"/>
              <a:gd name="connsiteY141" fmla="*/ 207776 h 690376"/>
              <a:gd name="connsiteX142" fmla="*/ 513668 w 1067043"/>
              <a:gd name="connsiteY142" fmla="*/ 198251 h 690376"/>
              <a:gd name="connsiteX143" fmla="*/ 523193 w 1067043"/>
              <a:gd name="connsiteY143" fmla="*/ 195076 h 690376"/>
              <a:gd name="connsiteX144" fmla="*/ 545418 w 1067043"/>
              <a:gd name="connsiteY144" fmla="*/ 198251 h 690376"/>
              <a:gd name="connsiteX145" fmla="*/ 558118 w 1067043"/>
              <a:gd name="connsiteY145" fmla="*/ 204601 h 690376"/>
              <a:gd name="connsiteX146" fmla="*/ 567643 w 1067043"/>
              <a:gd name="connsiteY146" fmla="*/ 207776 h 690376"/>
              <a:gd name="connsiteX147" fmla="*/ 596218 w 1067043"/>
              <a:gd name="connsiteY147" fmla="*/ 191901 h 690376"/>
              <a:gd name="connsiteX148" fmla="*/ 596218 w 1067043"/>
              <a:gd name="connsiteY148" fmla="*/ 182376 h 69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067043" h="690376">
                <a:moveTo>
                  <a:pt x="596218" y="182376"/>
                </a:moveTo>
                <a:cubicBezTo>
                  <a:pt x="595689" y="179201"/>
                  <a:pt x="594540" y="175844"/>
                  <a:pt x="593043" y="172851"/>
                </a:cubicBezTo>
                <a:cubicBezTo>
                  <a:pt x="591336" y="169438"/>
                  <a:pt x="589391" y="166024"/>
                  <a:pt x="586693" y="163326"/>
                </a:cubicBezTo>
                <a:cubicBezTo>
                  <a:pt x="580538" y="157171"/>
                  <a:pt x="575390" y="156383"/>
                  <a:pt x="567643" y="153801"/>
                </a:cubicBezTo>
                <a:cubicBezTo>
                  <a:pt x="566585" y="150626"/>
                  <a:pt x="564977" y="147584"/>
                  <a:pt x="564468" y="144276"/>
                </a:cubicBezTo>
                <a:cubicBezTo>
                  <a:pt x="560735" y="120014"/>
                  <a:pt x="559757" y="95322"/>
                  <a:pt x="554943" y="71251"/>
                </a:cubicBezTo>
                <a:cubicBezTo>
                  <a:pt x="553885" y="65959"/>
                  <a:pt x="553188" y="60582"/>
                  <a:pt x="551768" y="55376"/>
                </a:cubicBezTo>
                <a:lnTo>
                  <a:pt x="542243" y="26801"/>
                </a:lnTo>
                <a:lnTo>
                  <a:pt x="539068" y="17276"/>
                </a:lnTo>
                <a:cubicBezTo>
                  <a:pt x="551754" y="8819"/>
                  <a:pt x="548533" y="9084"/>
                  <a:pt x="567643" y="7751"/>
                </a:cubicBezTo>
                <a:cubicBezTo>
                  <a:pt x="606763" y="5022"/>
                  <a:pt x="685118" y="1401"/>
                  <a:pt x="685118" y="1401"/>
                </a:cubicBezTo>
                <a:cubicBezTo>
                  <a:pt x="701840" y="6975"/>
                  <a:pt x="691468" y="0"/>
                  <a:pt x="691468" y="17276"/>
                </a:cubicBezTo>
                <a:cubicBezTo>
                  <a:pt x="691468" y="23714"/>
                  <a:pt x="688338" y="35028"/>
                  <a:pt x="694643" y="36326"/>
                </a:cubicBezTo>
                <a:cubicBezTo>
                  <a:pt x="728866" y="43372"/>
                  <a:pt x="764493" y="38443"/>
                  <a:pt x="799418" y="39501"/>
                </a:cubicBezTo>
                <a:cubicBezTo>
                  <a:pt x="800368" y="50907"/>
                  <a:pt x="806678" y="100081"/>
                  <a:pt x="799418" y="112526"/>
                </a:cubicBezTo>
                <a:cubicBezTo>
                  <a:pt x="796174" y="118087"/>
                  <a:pt x="786718" y="114643"/>
                  <a:pt x="780368" y="115701"/>
                </a:cubicBezTo>
                <a:cubicBezTo>
                  <a:pt x="777193" y="118876"/>
                  <a:pt x="772511" y="121057"/>
                  <a:pt x="770843" y="125226"/>
                </a:cubicBezTo>
                <a:cubicBezTo>
                  <a:pt x="764542" y="140979"/>
                  <a:pt x="767904" y="148632"/>
                  <a:pt x="770843" y="163326"/>
                </a:cubicBezTo>
                <a:cubicBezTo>
                  <a:pt x="778251" y="162268"/>
                  <a:pt x="786229" y="163190"/>
                  <a:pt x="793068" y="160151"/>
                </a:cubicBezTo>
                <a:cubicBezTo>
                  <a:pt x="796555" y="158601"/>
                  <a:pt x="796720" y="153324"/>
                  <a:pt x="799418" y="150626"/>
                </a:cubicBezTo>
                <a:cubicBezTo>
                  <a:pt x="805573" y="144471"/>
                  <a:pt x="810721" y="143683"/>
                  <a:pt x="818468" y="141101"/>
                </a:cubicBezTo>
                <a:cubicBezTo>
                  <a:pt x="823760" y="142159"/>
                  <a:pt x="829952" y="141139"/>
                  <a:pt x="834343" y="144276"/>
                </a:cubicBezTo>
                <a:cubicBezTo>
                  <a:pt x="843185" y="150592"/>
                  <a:pt x="841375" y="172968"/>
                  <a:pt x="843868" y="179201"/>
                </a:cubicBezTo>
                <a:cubicBezTo>
                  <a:pt x="846090" y="184757"/>
                  <a:pt x="858156" y="191901"/>
                  <a:pt x="862918" y="195076"/>
                </a:cubicBezTo>
                <a:cubicBezTo>
                  <a:pt x="867151" y="194018"/>
                  <a:pt x="872532" y="194987"/>
                  <a:pt x="875618" y="191901"/>
                </a:cubicBezTo>
                <a:cubicBezTo>
                  <a:pt x="878704" y="188815"/>
                  <a:pt x="874429" y="179201"/>
                  <a:pt x="878793" y="179201"/>
                </a:cubicBezTo>
                <a:cubicBezTo>
                  <a:pt x="883526" y="179201"/>
                  <a:pt x="883279" y="187551"/>
                  <a:pt x="885143" y="191901"/>
                </a:cubicBezTo>
                <a:cubicBezTo>
                  <a:pt x="896894" y="219320"/>
                  <a:pt x="876585" y="177545"/>
                  <a:pt x="891493" y="217301"/>
                </a:cubicBezTo>
                <a:cubicBezTo>
                  <a:pt x="892833" y="220874"/>
                  <a:pt x="895726" y="223651"/>
                  <a:pt x="897843" y="226826"/>
                </a:cubicBezTo>
                <a:cubicBezTo>
                  <a:pt x="898901" y="236351"/>
                  <a:pt x="898694" y="246104"/>
                  <a:pt x="901018" y="255401"/>
                </a:cubicBezTo>
                <a:cubicBezTo>
                  <a:pt x="901943" y="259103"/>
                  <a:pt x="905150" y="261821"/>
                  <a:pt x="907368" y="264926"/>
                </a:cubicBezTo>
                <a:cubicBezTo>
                  <a:pt x="910444" y="269232"/>
                  <a:pt x="913718" y="273393"/>
                  <a:pt x="916893" y="277626"/>
                </a:cubicBezTo>
                <a:cubicBezTo>
                  <a:pt x="917951" y="280801"/>
                  <a:pt x="918212" y="284366"/>
                  <a:pt x="920068" y="287151"/>
                </a:cubicBezTo>
                <a:cubicBezTo>
                  <a:pt x="930016" y="302072"/>
                  <a:pt x="926782" y="292998"/>
                  <a:pt x="939118" y="299851"/>
                </a:cubicBezTo>
                <a:cubicBezTo>
                  <a:pt x="945789" y="303557"/>
                  <a:pt x="952772" y="307155"/>
                  <a:pt x="958168" y="312551"/>
                </a:cubicBezTo>
                <a:cubicBezTo>
                  <a:pt x="961343" y="315726"/>
                  <a:pt x="964818" y="318627"/>
                  <a:pt x="967693" y="322076"/>
                </a:cubicBezTo>
                <a:cubicBezTo>
                  <a:pt x="970136" y="325007"/>
                  <a:pt x="970807" y="329579"/>
                  <a:pt x="974043" y="331601"/>
                </a:cubicBezTo>
                <a:cubicBezTo>
                  <a:pt x="979719" y="335149"/>
                  <a:pt x="986599" y="336328"/>
                  <a:pt x="993093" y="337951"/>
                </a:cubicBezTo>
                <a:cubicBezTo>
                  <a:pt x="1006762" y="341368"/>
                  <a:pt x="1009274" y="342355"/>
                  <a:pt x="1024843" y="344301"/>
                </a:cubicBezTo>
                <a:cubicBezTo>
                  <a:pt x="1035397" y="345620"/>
                  <a:pt x="1046010" y="346418"/>
                  <a:pt x="1056593" y="347476"/>
                </a:cubicBezTo>
                <a:cubicBezTo>
                  <a:pt x="1059768" y="348534"/>
                  <a:pt x="1065306" y="347404"/>
                  <a:pt x="1066118" y="350651"/>
                </a:cubicBezTo>
                <a:cubicBezTo>
                  <a:pt x="1067043" y="354353"/>
                  <a:pt x="1062211" y="357245"/>
                  <a:pt x="1059768" y="360176"/>
                </a:cubicBezTo>
                <a:cubicBezTo>
                  <a:pt x="1052128" y="369343"/>
                  <a:pt x="1050084" y="369807"/>
                  <a:pt x="1040718" y="376051"/>
                </a:cubicBezTo>
                <a:cubicBezTo>
                  <a:pt x="1039660" y="379226"/>
                  <a:pt x="1039910" y="383209"/>
                  <a:pt x="1037543" y="385576"/>
                </a:cubicBezTo>
                <a:cubicBezTo>
                  <a:pt x="1035176" y="387943"/>
                  <a:pt x="1029076" y="385576"/>
                  <a:pt x="1028018" y="388751"/>
                </a:cubicBezTo>
                <a:cubicBezTo>
                  <a:pt x="1026311" y="393871"/>
                  <a:pt x="1029884" y="399391"/>
                  <a:pt x="1031193" y="404626"/>
                </a:cubicBezTo>
                <a:cubicBezTo>
                  <a:pt x="1034546" y="418038"/>
                  <a:pt x="1037609" y="419012"/>
                  <a:pt x="1047068" y="433201"/>
                </a:cubicBezTo>
                <a:lnTo>
                  <a:pt x="1047068" y="433201"/>
                </a:lnTo>
                <a:cubicBezTo>
                  <a:pt x="1055048" y="457142"/>
                  <a:pt x="1044283" y="427632"/>
                  <a:pt x="1056593" y="452251"/>
                </a:cubicBezTo>
                <a:cubicBezTo>
                  <a:pt x="1058090" y="455244"/>
                  <a:pt x="1058710" y="458601"/>
                  <a:pt x="1059768" y="461776"/>
                </a:cubicBezTo>
                <a:cubicBezTo>
                  <a:pt x="1058710" y="481884"/>
                  <a:pt x="1060361" y="502320"/>
                  <a:pt x="1056593" y="522101"/>
                </a:cubicBezTo>
                <a:cubicBezTo>
                  <a:pt x="1055879" y="525849"/>
                  <a:pt x="1049766" y="525753"/>
                  <a:pt x="1047068" y="528451"/>
                </a:cubicBezTo>
                <a:cubicBezTo>
                  <a:pt x="1025901" y="549618"/>
                  <a:pt x="1056593" y="527393"/>
                  <a:pt x="1031193" y="544326"/>
                </a:cubicBezTo>
                <a:cubicBezTo>
                  <a:pt x="1021668" y="558613"/>
                  <a:pt x="1022197" y="563111"/>
                  <a:pt x="1008968" y="569726"/>
                </a:cubicBezTo>
                <a:cubicBezTo>
                  <a:pt x="1005975" y="571223"/>
                  <a:pt x="1002618" y="571843"/>
                  <a:pt x="999443" y="572901"/>
                </a:cubicBezTo>
                <a:cubicBezTo>
                  <a:pt x="987801" y="571843"/>
                  <a:pt x="976030" y="571757"/>
                  <a:pt x="964518" y="569726"/>
                </a:cubicBezTo>
                <a:cubicBezTo>
                  <a:pt x="957926" y="568563"/>
                  <a:pt x="945468" y="563376"/>
                  <a:pt x="945468" y="563376"/>
                </a:cubicBezTo>
                <a:cubicBezTo>
                  <a:pt x="926418" y="564434"/>
                  <a:pt x="907272" y="564364"/>
                  <a:pt x="888318" y="566551"/>
                </a:cubicBezTo>
                <a:cubicBezTo>
                  <a:pt x="879648" y="567551"/>
                  <a:pt x="871558" y="571667"/>
                  <a:pt x="862918" y="572901"/>
                </a:cubicBezTo>
                <a:cubicBezTo>
                  <a:pt x="827033" y="578027"/>
                  <a:pt x="848155" y="575502"/>
                  <a:pt x="799418" y="579251"/>
                </a:cubicBezTo>
                <a:cubicBezTo>
                  <a:pt x="797301" y="582426"/>
                  <a:pt x="793068" y="584960"/>
                  <a:pt x="793068" y="588776"/>
                </a:cubicBezTo>
                <a:cubicBezTo>
                  <a:pt x="793068" y="592592"/>
                  <a:pt x="797711" y="594888"/>
                  <a:pt x="799418" y="598301"/>
                </a:cubicBezTo>
                <a:cubicBezTo>
                  <a:pt x="800915" y="601294"/>
                  <a:pt x="801535" y="604651"/>
                  <a:pt x="802593" y="607826"/>
                </a:cubicBezTo>
                <a:cubicBezTo>
                  <a:pt x="801535" y="612059"/>
                  <a:pt x="802504" y="617440"/>
                  <a:pt x="799418" y="620526"/>
                </a:cubicBezTo>
                <a:cubicBezTo>
                  <a:pt x="796332" y="623612"/>
                  <a:pt x="790898" y="622447"/>
                  <a:pt x="786718" y="623701"/>
                </a:cubicBezTo>
                <a:cubicBezTo>
                  <a:pt x="780307" y="625624"/>
                  <a:pt x="773237" y="626338"/>
                  <a:pt x="767668" y="630051"/>
                </a:cubicBezTo>
                <a:cubicBezTo>
                  <a:pt x="754512" y="638822"/>
                  <a:pt x="761845" y="635476"/>
                  <a:pt x="745443" y="639576"/>
                </a:cubicBezTo>
                <a:cubicBezTo>
                  <a:pt x="743326" y="643809"/>
                  <a:pt x="742440" y="648929"/>
                  <a:pt x="739093" y="652276"/>
                </a:cubicBezTo>
                <a:cubicBezTo>
                  <a:pt x="736726" y="654643"/>
                  <a:pt x="732474" y="653791"/>
                  <a:pt x="729568" y="655451"/>
                </a:cubicBezTo>
                <a:cubicBezTo>
                  <a:pt x="696629" y="674273"/>
                  <a:pt x="740444" y="657495"/>
                  <a:pt x="697818" y="668151"/>
                </a:cubicBezTo>
                <a:cubicBezTo>
                  <a:pt x="691324" y="669774"/>
                  <a:pt x="685179" y="672578"/>
                  <a:pt x="678768" y="674501"/>
                </a:cubicBezTo>
                <a:cubicBezTo>
                  <a:pt x="662471" y="679390"/>
                  <a:pt x="668320" y="676319"/>
                  <a:pt x="650193" y="680851"/>
                </a:cubicBezTo>
                <a:cubicBezTo>
                  <a:pt x="620827" y="688193"/>
                  <a:pt x="673937" y="679867"/>
                  <a:pt x="615268" y="687201"/>
                </a:cubicBezTo>
                <a:cubicBezTo>
                  <a:pt x="576191" y="683945"/>
                  <a:pt x="578145" y="681991"/>
                  <a:pt x="539068" y="687201"/>
                </a:cubicBezTo>
                <a:cubicBezTo>
                  <a:pt x="535751" y="687643"/>
                  <a:pt x="532718" y="689318"/>
                  <a:pt x="529543" y="690376"/>
                </a:cubicBezTo>
                <a:cubicBezTo>
                  <a:pt x="526368" y="689318"/>
                  <a:pt x="521377" y="690259"/>
                  <a:pt x="520018" y="687201"/>
                </a:cubicBezTo>
                <a:cubicBezTo>
                  <a:pt x="516553" y="679404"/>
                  <a:pt x="518369" y="670196"/>
                  <a:pt x="516843" y="661801"/>
                </a:cubicBezTo>
                <a:cubicBezTo>
                  <a:pt x="515864" y="656416"/>
                  <a:pt x="511645" y="646212"/>
                  <a:pt x="507318" y="642751"/>
                </a:cubicBezTo>
                <a:cubicBezTo>
                  <a:pt x="504705" y="640660"/>
                  <a:pt x="500968" y="640634"/>
                  <a:pt x="497793" y="639576"/>
                </a:cubicBezTo>
                <a:cubicBezTo>
                  <a:pt x="495676" y="636401"/>
                  <a:pt x="493150" y="633464"/>
                  <a:pt x="491443" y="630051"/>
                </a:cubicBezTo>
                <a:cubicBezTo>
                  <a:pt x="487590" y="622344"/>
                  <a:pt x="487267" y="612621"/>
                  <a:pt x="485093" y="604651"/>
                </a:cubicBezTo>
                <a:cubicBezTo>
                  <a:pt x="483332" y="598193"/>
                  <a:pt x="484312" y="589314"/>
                  <a:pt x="478743" y="585601"/>
                </a:cubicBezTo>
                <a:lnTo>
                  <a:pt x="469218" y="579251"/>
                </a:lnTo>
                <a:cubicBezTo>
                  <a:pt x="470276" y="571843"/>
                  <a:pt x="471054" y="564389"/>
                  <a:pt x="472393" y="557026"/>
                </a:cubicBezTo>
                <a:cubicBezTo>
                  <a:pt x="474874" y="543378"/>
                  <a:pt x="475343" y="546702"/>
                  <a:pt x="478743" y="534801"/>
                </a:cubicBezTo>
                <a:cubicBezTo>
                  <a:pt x="479942" y="530605"/>
                  <a:pt x="480860" y="526334"/>
                  <a:pt x="481918" y="522101"/>
                </a:cubicBezTo>
                <a:cubicBezTo>
                  <a:pt x="479801" y="518926"/>
                  <a:pt x="479111" y="513993"/>
                  <a:pt x="475568" y="512576"/>
                </a:cubicBezTo>
                <a:cubicBezTo>
                  <a:pt x="465835" y="508683"/>
                  <a:pt x="461483" y="524870"/>
                  <a:pt x="459693" y="528451"/>
                </a:cubicBezTo>
                <a:cubicBezTo>
                  <a:pt x="458635" y="535859"/>
                  <a:pt x="458668" y="543508"/>
                  <a:pt x="456518" y="550676"/>
                </a:cubicBezTo>
                <a:cubicBezTo>
                  <a:pt x="455422" y="554331"/>
                  <a:pt x="452061" y="556888"/>
                  <a:pt x="450168" y="560201"/>
                </a:cubicBezTo>
                <a:cubicBezTo>
                  <a:pt x="447820" y="564310"/>
                  <a:pt x="445935" y="568668"/>
                  <a:pt x="443818" y="572901"/>
                </a:cubicBezTo>
                <a:cubicBezTo>
                  <a:pt x="444876" y="576076"/>
                  <a:pt x="448490" y="579433"/>
                  <a:pt x="446993" y="582426"/>
                </a:cubicBezTo>
                <a:cubicBezTo>
                  <a:pt x="445496" y="585419"/>
                  <a:pt x="440803" y="585323"/>
                  <a:pt x="437468" y="585601"/>
                </a:cubicBezTo>
                <a:cubicBezTo>
                  <a:pt x="415295" y="587449"/>
                  <a:pt x="393018" y="587718"/>
                  <a:pt x="370793" y="588776"/>
                </a:cubicBezTo>
                <a:cubicBezTo>
                  <a:pt x="368676" y="591951"/>
                  <a:pt x="365783" y="594728"/>
                  <a:pt x="364443" y="598301"/>
                </a:cubicBezTo>
                <a:cubicBezTo>
                  <a:pt x="362548" y="603354"/>
                  <a:pt x="363945" y="609491"/>
                  <a:pt x="361268" y="614176"/>
                </a:cubicBezTo>
                <a:cubicBezTo>
                  <a:pt x="359375" y="617489"/>
                  <a:pt x="354918" y="618409"/>
                  <a:pt x="351743" y="620526"/>
                </a:cubicBezTo>
                <a:cubicBezTo>
                  <a:pt x="336926" y="619468"/>
                  <a:pt x="322046" y="619087"/>
                  <a:pt x="307293" y="617351"/>
                </a:cubicBezTo>
                <a:cubicBezTo>
                  <a:pt x="303969" y="616960"/>
                  <a:pt x="301035" y="614902"/>
                  <a:pt x="297768" y="614176"/>
                </a:cubicBezTo>
                <a:cubicBezTo>
                  <a:pt x="291484" y="612779"/>
                  <a:pt x="285068" y="612059"/>
                  <a:pt x="278718" y="611001"/>
                </a:cubicBezTo>
                <a:cubicBezTo>
                  <a:pt x="277660" y="607826"/>
                  <a:pt x="275985" y="604793"/>
                  <a:pt x="275543" y="601476"/>
                </a:cubicBezTo>
                <a:cubicBezTo>
                  <a:pt x="273859" y="588844"/>
                  <a:pt x="276398" y="575466"/>
                  <a:pt x="272368" y="563376"/>
                </a:cubicBezTo>
                <a:cubicBezTo>
                  <a:pt x="270695" y="558356"/>
                  <a:pt x="263974" y="556927"/>
                  <a:pt x="259668" y="553851"/>
                </a:cubicBezTo>
                <a:cubicBezTo>
                  <a:pt x="243550" y="542338"/>
                  <a:pt x="250466" y="547537"/>
                  <a:pt x="221568" y="544326"/>
                </a:cubicBezTo>
                <a:cubicBezTo>
                  <a:pt x="218393" y="541151"/>
                  <a:pt x="216426" y="535775"/>
                  <a:pt x="212043" y="534801"/>
                </a:cubicBezTo>
                <a:cubicBezTo>
                  <a:pt x="189641" y="529823"/>
                  <a:pt x="196320" y="537824"/>
                  <a:pt x="186643" y="547501"/>
                </a:cubicBezTo>
                <a:cubicBezTo>
                  <a:pt x="183945" y="550199"/>
                  <a:pt x="180293" y="551734"/>
                  <a:pt x="177118" y="553851"/>
                </a:cubicBezTo>
                <a:cubicBezTo>
                  <a:pt x="151718" y="545384"/>
                  <a:pt x="181351" y="558084"/>
                  <a:pt x="164418" y="541151"/>
                </a:cubicBezTo>
                <a:cubicBezTo>
                  <a:pt x="162051" y="538784"/>
                  <a:pt x="158068" y="539034"/>
                  <a:pt x="154893" y="537976"/>
                </a:cubicBezTo>
                <a:cubicBezTo>
                  <a:pt x="140691" y="516674"/>
                  <a:pt x="157421" y="537545"/>
                  <a:pt x="139018" y="525276"/>
                </a:cubicBezTo>
                <a:cubicBezTo>
                  <a:pt x="115235" y="509421"/>
                  <a:pt x="142616" y="520125"/>
                  <a:pt x="119968" y="512576"/>
                </a:cubicBezTo>
                <a:cubicBezTo>
                  <a:pt x="117851" y="509401"/>
                  <a:pt x="115168" y="506538"/>
                  <a:pt x="113618" y="503051"/>
                </a:cubicBezTo>
                <a:cubicBezTo>
                  <a:pt x="107759" y="489868"/>
                  <a:pt x="106809" y="481707"/>
                  <a:pt x="104093" y="468126"/>
                </a:cubicBezTo>
                <a:cubicBezTo>
                  <a:pt x="105151" y="446959"/>
                  <a:pt x="105508" y="425746"/>
                  <a:pt x="107268" y="404626"/>
                </a:cubicBezTo>
                <a:cubicBezTo>
                  <a:pt x="107630" y="400277"/>
                  <a:pt x="113237" y="395278"/>
                  <a:pt x="110443" y="391926"/>
                </a:cubicBezTo>
                <a:cubicBezTo>
                  <a:pt x="106158" y="386784"/>
                  <a:pt x="98080" y="385880"/>
                  <a:pt x="91393" y="385576"/>
                </a:cubicBezTo>
                <a:lnTo>
                  <a:pt x="21543" y="382401"/>
                </a:lnTo>
                <a:cubicBezTo>
                  <a:pt x="20485" y="379226"/>
                  <a:pt x="19865" y="375869"/>
                  <a:pt x="18368" y="372876"/>
                </a:cubicBezTo>
                <a:cubicBezTo>
                  <a:pt x="16661" y="369463"/>
                  <a:pt x="13225" y="366971"/>
                  <a:pt x="12018" y="363351"/>
                </a:cubicBezTo>
                <a:cubicBezTo>
                  <a:pt x="9982" y="357244"/>
                  <a:pt x="10106" y="350614"/>
                  <a:pt x="8843" y="344301"/>
                </a:cubicBezTo>
                <a:cubicBezTo>
                  <a:pt x="6850" y="334334"/>
                  <a:pt x="5519" y="331154"/>
                  <a:pt x="2493" y="322076"/>
                </a:cubicBezTo>
                <a:cubicBezTo>
                  <a:pt x="3551" y="315726"/>
                  <a:pt x="0" y="306078"/>
                  <a:pt x="5668" y="303026"/>
                </a:cubicBezTo>
                <a:cubicBezTo>
                  <a:pt x="16889" y="296984"/>
                  <a:pt x="31197" y="301946"/>
                  <a:pt x="43768" y="299851"/>
                </a:cubicBezTo>
                <a:cubicBezTo>
                  <a:pt x="81868" y="293501"/>
                  <a:pt x="48531" y="295088"/>
                  <a:pt x="72343" y="290326"/>
                </a:cubicBezTo>
                <a:cubicBezTo>
                  <a:pt x="77635" y="289268"/>
                  <a:pt x="83012" y="288571"/>
                  <a:pt x="88218" y="287151"/>
                </a:cubicBezTo>
                <a:cubicBezTo>
                  <a:pt x="94676" y="285390"/>
                  <a:pt x="100576" y="280923"/>
                  <a:pt x="107268" y="280801"/>
                </a:cubicBezTo>
                <a:lnTo>
                  <a:pt x="281893" y="277626"/>
                </a:lnTo>
                <a:cubicBezTo>
                  <a:pt x="297659" y="253977"/>
                  <a:pt x="277396" y="283022"/>
                  <a:pt x="297768" y="258576"/>
                </a:cubicBezTo>
                <a:cubicBezTo>
                  <a:pt x="300211" y="255645"/>
                  <a:pt x="301900" y="252156"/>
                  <a:pt x="304118" y="249051"/>
                </a:cubicBezTo>
                <a:cubicBezTo>
                  <a:pt x="307194" y="244745"/>
                  <a:pt x="310468" y="240584"/>
                  <a:pt x="313643" y="236351"/>
                </a:cubicBezTo>
                <a:cubicBezTo>
                  <a:pt x="321051" y="237409"/>
                  <a:pt x="328505" y="238187"/>
                  <a:pt x="335868" y="239526"/>
                </a:cubicBezTo>
                <a:cubicBezTo>
                  <a:pt x="346425" y="241445"/>
                  <a:pt x="357677" y="245737"/>
                  <a:pt x="367618" y="249051"/>
                </a:cubicBezTo>
                <a:cubicBezTo>
                  <a:pt x="370793" y="250109"/>
                  <a:pt x="374358" y="250370"/>
                  <a:pt x="377143" y="252226"/>
                </a:cubicBezTo>
                <a:cubicBezTo>
                  <a:pt x="380318" y="254343"/>
                  <a:pt x="383161" y="257073"/>
                  <a:pt x="386668" y="258576"/>
                </a:cubicBezTo>
                <a:cubicBezTo>
                  <a:pt x="390679" y="260295"/>
                  <a:pt x="395282" y="260219"/>
                  <a:pt x="399368" y="261751"/>
                </a:cubicBezTo>
                <a:cubicBezTo>
                  <a:pt x="403800" y="263413"/>
                  <a:pt x="407835" y="265984"/>
                  <a:pt x="412068" y="268101"/>
                </a:cubicBezTo>
                <a:cubicBezTo>
                  <a:pt x="423710" y="267043"/>
                  <a:pt x="435421" y="266579"/>
                  <a:pt x="446993" y="264926"/>
                </a:cubicBezTo>
                <a:cubicBezTo>
                  <a:pt x="450306" y="264453"/>
                  <a:pt x="453876" y="263806"/>
                  <a:pt x="456518" y="261751"/>
                </a:cubicBezTo>
                <a:cubicBezTo>
                  <a:pt x="463607" y="256238"/>
                  <a:pt x="475568" y="242701"/>
                  <a:pt x="475568" y="242701"/>
                </a:cubicBezTo>
                <a:cubicBezTo>
                  <a:pt x="483685" y="218349"/>
                  <a:pt x="475172" y="226032"/>
                  <a:pt x="494618" y="220476"/>
                </a:cubicBezTo>
                <a:cubicBezTo>
                  <a:pt x="497836" y="219557"/>
                  <a:pt x="500968" y="218359"/>
                  <a:pt x="504143" y="217301"/>
                </a:cubicBezTo>
                <a:cubicBezTo>
                  <a:pt x="506260" y="214126"/>
                  <a:pt x="508786" y="211189"/>
                  <a:pt x="510493" y="207776"/>
                </a:cubicBezTo>
                <a:cubicBezTo>
                  <a:pt x="511990" y="204783"/>
                  <a:pt x="511301" y="200618"/>
                  <a:pt x="513668" y="198251"/>
                </a:cubicBezTo>
                <a:cubicBezTo>
                  <a:pt x="516035" y="195884"/>
                  <a:pt x="520018" y="196134"/>
                  <a:pt x="523193" y="195076"/>
                </a:cubicBezTo>
                <a:cubicBezTo>
                  <a:pt x="530601" y="196134"/>
                  <a:pt x="538198" y="196282"/>
                  <a:pt x="545418" y="198251"/>
                </a:cubicBezTo>
                <a:cubicBezTo>
                  <a:pt x="549984" y="199496"/>
                  <a:pt x="553768" y="202737"/>
                  <a:pt x="558118" y="204601"/>
                </a:cubicBezTo>
                <a:cubicBezTo>
                  <a:pt x="561194" y="205919"/>
                  <a:pt x="564468" y="206718"/>
                  <a:pt x="567643" y="207776"/>
                </a:cubicBezTo>
                <a:cubicBezTo>
                  <a:pt x="606485" y="203892"/>
                  <a:pt x="600844" y="215032"/>
                  <a:pt x="596218" y="191901"/>
                </a:cubicBezTo>
                <a:cubicBezTo>
                  <a:pt x="596010" y="190863"/>
                  <a:pt x="596747" y="185551"/>
                  <a:pt x="596218" y="182376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1512888" y="4011618"/>
            <a:ext cx="636587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Апастово</a:t>
            </a:r>
          </a:p>
        </p:txBody>
      </p:sp>
      <p:sp>
        <p:nvSpPr>
          <p:cNvPr id="339" name="Полилиния 338"/>
          <p:cNvSpPr/>
          <p:nvPr/>
        </p:nvSpPr>
        <p:spPr>
          <a:xfrm>
            <a:off x="1090322" y="4138893"/>
            <a:ext cx="1087632" cy="1027933"/>
          </a:xfrm>
          <a:custGeom>
            <a:avLst/>
            <a:gdLst>
              <a:gd name="connsiteX0" fmla="*/ 441130 w 1074542"/>
              <a:gd name="connsiteY0" fmla="*/ 981075 h 1086904"/>
              <a:gd name="connsiteX1" fmla="*/ 436367 w 1074542"/>
              <a:gd name="connsiteY1" fmla="*/ 1004888 h 1086904"/>
              <a:gd name="connsiteX2" fmla="*/ 445892 w 1074542"/>
              <a:gd name="connsiteY2" fmla="*/ 1042988 h 1086904"/>
              <a:gd name="connsiteX3" fmla="*/ 464942 w 1074542"/>
              <a:gd name="connsiteY3" fmla="*/ 1062038 h 1086904"/>
              <a:gd name="connsiteX4" fmla="*/ 579242 w 1074542"/>
              <a:gd name="connsiteY4" fmla="*/ 1066800 h 1086904"/>
              <a:gd name="connsiteX5" fmla="*/ 679255 w 1074542"/>
              <a:gd name="connsiteY5" fmla="*/ 1071563 h 1086904"/>
              <a:gd name="connsiteX6" fmla="*/ 698305 w 1074542"/>
              <a:gd name="connsiteY6" fmla="*/ 1062038 h 1086904"/>
              <a:gd name="connsiteX7" fmla="*/ 712592 w 1074542"/>
              <a:gd name="connsiteY7" fmla="*/ 1057275 h 1086904"/>
              <a:gd name="connsiteX8" fmla="*/ 741167 w 1074542"/>
              <a:gd name="connsiteY8" fmla="*/ 1028700 h 1086904"/>
              <a:gd name="connsiteX9" fmla="*/ 745930 w 1074542"/>
              <a:gd name="connsiteY9" fmla="*/ 1014413 h 1086904"/>
              <a:gd name="connsiteX10" fmla="*/ 764980 w 1074542"/>
              <a:gd name="connsiteY10" fmla="*/ 1009650 h 1086904"/>
              <a:gd name="connsiteX11" fmla="*/ 779267 w 1074542"/>
              <a:gd name="connsiteY11" fmla="*/ 995363 h 1086904"/>
              <a:gd name="connsiteX12" fmla="*/ 793555 w 1074542"/>
              <a:gd name="connsiteY12" fmla="*/ 990600 h 1086904"/>
              <a:gd name="connsiteX13" fmla="*/ 803080 w 1074542"/>
              <a:gd name="connsiteY13" fmla="*/ 976313 h 1086904"/>
              <a:gd name="connsiteX14" fmla="*/ 817367 w 1074542"/>
              <a:gd name="connsiteY14" fmla="*/ 966788 h 1086904"/>
              <a:gd name="connsiteX15" fmla="*/ 841180 w 1074542"/>
              <a:gd name="connsiteY15" fmla="*/ 938213 h 1086904"/>
              <a:gd name="connsiteX16" fmla="*/ 855467 w 1074542"/>
              <a:gd name="connsiteY16" fmla="*/ 909638 h 1086904"/>
              <a:gd name="connsiteX17" fmla="*/ 860230 w 1074542"/>
              <a:gd name="connsiteY17" fmla="*/ 895350 h 1086904"/>
              <a:gd name="connsiteX18" fmla="*/ 874517 w 1074542"/>
              <a:gd name="connsiteY18" fmla="*/ 881063 h 1086904"/>
              <a:gd name="connsiteX19" fmla="*/ 898330 w 1074542"/>
              <a:gd name="connsiteY19" fmla="*/ 852488 h 1086904"/>
              <a:gd name="connsiteX20" fmla="*/ 912617 w 1074542"/>
              <a:gd name="connsiteY20" fmla="*/ 847725 h 1086904"/>
              <a:gd name="connsiteX21" fmla="*/ 926905 w 1074542"/>
              <a:gd name="connsiteY21" fmla="*/ 838200 h 1086904"/>
              <a:gd name="connsiteX22" fmla="*/ 969767 w 1074542"/>
              <a:gd name="connsiteY22" fmla="*/ 833438 h 1086904"/>
              <a:gd name="connsiteX23" fmla="*/ 988817 w 1074542"/>
              <a:gd name="connsiteY23" fmla="*/ 828675 h 1086904"/>
              <a:gd name="connsiteX24" fmla="*/ 1003105 w 1074542"/>
              <a:gd name="connsiteY24" fmla="*/ 823913 h 1086904"/>
              <a:gd name="connsiteX25" fmla="*/ 1065017 w 1074542"/>
              <a:gd name="connsiteY25" fmla="*/ 814388 h 1086904"/>
              <a:gd name="connsiteX26" fmla="*/ 1055492 w 1074542"/>
              <a:gd name="connsiteY26" fmla="*/ 785813 h 1086904"/>
              <a:gd name="connsiteX27" fmla="*/ 1060255 w 1074542"/>
              <a:gd name="connsiteY27" fmla="*/ 757238 h 1086904"/>
              <a:gd name="connsiteX28" fmla="*/ 1069780 w 1074542"/>
              <a:gd name="connsiteY28" fmla="*/ 690563 h 1086904"/>
              <a:gd name="connsiteX29" fmla="*/ 1074542 w 1074542"/>
              <a:gd name="connsiteY29" fmla="*/ 676275 h 1086904"/>
              <a:gd name="connsiteX30" fmla="*/ 1045967 w 1074542"/>
              <a:gd name="connsiteY30" fmla="*/ 652463 h 1086904"/>
              <a:gd name="connsiteX31" fmla="*/ 1012630 w 1074542"/>
              <a:gd name="connsiteY31" fmla="*/ 638175 h 1086904"/>
              <a:gd name="connsiteX32" fmla="*/ 998342 w 1074542"/>
              <a:gd name="connsiteY32" fmla="*/ 623888 h 1086904"/>
              <a:gd name="connsiteX33" fmla="*/ 969767 w 1074542"/>
              <a:gd name="connsiteY33" fmla="*/ 614363 h 1086904"/>
              <a:gd name="connsiteX34" fmla="*/ 960242 w 1074542"/>
              <a:gd name="connsiteY34" fmla="*/ 628650 h 1086904"/>
              <a:gd name="connsiteX35" fmla="*/ 955480 w 1074542"/>
              <a:gd name="connsiteY35" fmla="*/ 666750 h 1086904"/>
              <a:gd name="connsiteX36" fmla="*/ 926905 w 1074542"/>
              <a:gd name="connsiteY36" fmla="*/ 676275 h 1086904"/>
              <a:gd name="connsiteX37" fmla="*/ 912617 w 1074542"/>
              <a:gd name="connsiteY37" fmla="*/ 671513 h 1086904"/>
              <a:gd name="connsiteX38" fmla="*/ 884042 w 1074542"/>
              <a:gd name="connsiteY38" fmla="*/ 657225 h 1086904"/>
              <a:gd name="connsiteX39" fmla="*/ 874517 w 1074542"/>
              <a:gd name="connsiteY39" fmla="*/ 642938 h 1086904"/>
              <a:gd name="connsiteX40" fmla="*/ 864992 w 1074542"/>
              <a:gd name="connsiteY40" fmla="*/ 609600 h 1086904"/>
              <a:gd name="connsiteX41" fmla="*/ 855467 w 1074542"/>
              <a:gd name="connsiteY41" fmla="*/ 595313 h 1086904"/>
              <a:gd name="connsiteX42" fmla="*/ 860230 w 1074542"/>
              <a:gd name="connsiteY42" fmla="*/ 561975 h 1086904"/>
              <a:gd name="connsiteX43" fmla="*/ 874517 w 1074542"/>
              <a:gd name="connsiteY43" fmla="*/ 547688 h 1086904"/>
              <a:gd name="connsiteX44" fmla="*/ 893567 w 1074542"/>
              <a:gd name="connsiteY44" fmla="*/ 542925 h 1086904"/>
              <a:gd name="connsiteX45" fmla="*/ 907855 w 1074542"/>
              <a:gd name="connsiteY45" fmla="*/ 538163 h 1086904"/>
              <a:gd name="connsiteX46" fmla="*/ 931667 w 1074542"/>
              <a:gd name="connsiteY46" fmla="*/ 509588 h 1086904"/>
              <a:gd name="connsiteX47" fmla="*/ 936430 w 1074542"/>
              <a:gd name="connsiteY47" fmla="*/ 490538 h 1086904"/>
              <a:gd name="connsiteX48" fmla="*/ 945955 w 1074542"/>
              <a:gd name="connsiteY48" fmla="*/ 471488 h 1086904"/>
              <a:gd name="connsiteX49" fmla="*/ 955480 w 1074542"/>
              <a:gd name="connsiteY49" fmla="*/ 442913 h 1086904"/>
              <a:gd name="connsiteX50" fmla="*/ 965005 w 1074542"/>
              <a:gd name="connsiteY50" fmla="*/ 361950 h 1086904"/>
              <a:gd name="connsiteX51" fmla="*/ 950717 w 1074542"/>
              <a:gd name="connsiteY51" fmla="*/ 357188 h 1086904"/>
              <a:gd name="connsiteX52" fmla="*/ 922142 w 1074542"/>
              <a:gd name="connsiteY52" fmla="*/ 338138 h 1086904"/>
              <a:gd name="connsiteX53" fmla="*/ 903092 w 1074542"/>
              <a:gd name="connsiteY53" fmla="*/ 290513 h 1086904"/>
              <a:gd name="connsiteX54" fmla="*/ 888805 w 1074542"/>
              <a:gd name="connsiteY54" fmla="*/ 285750 h 1086904"/>
              <a:gd name="connsiteX55" fmla="*/ 874517 w 1074542"/>
              <a:gd name="connsiteY55" fmla="*/ 214313 h 1086904"/>
              <a:gd name="connsiteX56" fmla="*/ 845942 w 1074542"/>
              <a:gd name="connsiteY56" fmla="*/ 200025 h 1086904"/>
              <a:gd name="connsiteX57" fmla="*/ 798317 w 1074542"/>
              <a:gd name="connsiteY57" fmla="*/ 214313 h 1086904"/>
              <a:gd name="connsiteX58" fmla="*/ 769742 w 1074542"/>
              <a:gd name="connsiteY58" fmla="*/ 223838 h 1086904"/>
              <a:gd name="connsiteX59" fmla="*/ 755455 w 1074542"/>
              <a:gd name="connsiteY59" fmla="*/ 228600 h 1086904"/>
              <a:gd name="connsiteX60" fmla="*/ 655442 w 1074542"/>
              <a:gd name="connsiteY60" fmla="*/ 214313 h 1086904"/>
              <a:gd name="connsiteX61" fmla="*/ 631630 w 1074542"/>
              <a:gd name="connsiteY61" fmla="*/ 185738 h 1086904"/>
              <a:gd name="connsiteX62" fmla="*/ 612580 w 1074542"/>
              <a:gd name="connsiteY62" fmla="*/ 180975 h 1086904"/>
              <a:gd name="connsiteX63" fmla="*/ 564955 w 1074542"/>
              <a:gd name="connsiteY63" fmla="*/ 166688 h 1086904"/>
              <a:gd name="connsiteX64" fmla="*/ 536380 w 1074542"/>
              <a:gd name="connsiteY64" fmla="*/ 157163 h 1086904"/>
              <a:gd name="connsiteX65" fmla="*/ 517330 w 1074542"/>
              <a:gd name="connsiteY65" fmla="*/ 142875 h 1086904"/>
              <a:gd name="connsiteX66" fmla="*/ 488755 w 1074542"/>
              <a:gd name="connsiteY66" fmla="*/ 133350 h 1086904"/>
              <a:gd name="connsiteX67" fmla="*/ 474467 w 1074542"/>
              <a:gd name="connsiteY67" fmla="*/ 119063 h 1086904"/>
              <a:gd name="connsiteX68" fmla="*/ 474467 w 1074542"/>
              <a:gd name="connsiteY68" fmla="*/ 19050 h 1086904"/>
              <a:gd name="connsiteX69" fmla="*/ 460180 w 1074542"/>
              <a:gd name="connsiteY69" fmla="*/ 4763 h 1086904"/>
              <a:gd name="connsiteX70" fmla="*/ 441130 w 1074542"/>
              <a:gd name="connsiteY70" fmla="*/ 0 h 1086904"/>
              <a:gd name="connsiteX71" fmla="*/ 426842 w 1074542"/>
              <a:gd name="connsiteY71" fmla="*/ 14288 h 1086904"/>
              <a:gd name="connsiteX72" fmla="*/ 436367 w 1074542"/>
              <a:gd name="connsiteY72" fmla="*/ 71438 h 1086904"/>
              <a:gd name="connsiteX73" fmla="*/ 445892 w 1074542"/>
              <a:gd name="connsiteY73" fmla="*/ 85725 h 1086904"/>
              <a:gd name="connsiteX74" fmla="*/ 450655 w 1074542"/>
              <a:gd name="connsiteY74" fmla="*/ 100013 h 1086904"/>
              <a:gd name="connsiteX75" fmla="*/ 445892 w 1074542"/>
              <a:gd name="connsiteY75" fmla="*/ 200025 h 1086904"/>
              <a:gd name="connsiteX76" fmla="*/ 431605 w 1074542"/>
              <a:gd name="connsiteY76" fmla="*/ 209550 h 1086904"/>
              <a:gd name="connsiteX77" fmla="*/ 422080 w 1074542"/>
              <a:gd name="connsiteY77" fmla="*/ 223838 h 1086904"/>
              <a:gd name="connsiteX78" fmla="*/ 426842 w 1074542"/>
              <a:gd name="connsiteY78" fmla="*/ 252413 h 1086904"/>
              <a:gd name="connsiteX79" fmla="*/ 436367 w 1074542"/>
              <a:gd name="connsiteY79" fmla="*/ 280988 h 1086904"/>
              <a:gd name="connsiteX80" fmla="*/ 431605 w 1074542"/>
              <a:gd name="connsiteY80" fmla="*/ 309563 h 1086904"/>
              <a:gd name="connsiteX81" fmla="*/ 398267 w 1074542"/>
              <a:gd name="connsiteY81" fmla="*/ 304800 h 1086904"/>
              <a:gd name="connsiteX82" fmla="*/ 393505 w 1074542"/>
              <a:gd name="connsiteY82" fmla="*/ 290513 h 1086904"/>
              <a:gd name="connsiteX83" fmla="*/ 388742 w 1074542"/>
              <a:gd name="connsiteY83" fmla="*/ 266700 h 1086904"/>
              <a:gd name="connsiteX84" fmla="*/ 379217 w 1074542"/>
              <a:gd name="connsiteY84" fmla="*/ 252413 h 1086904"/>
              <a:gd name="connsiteX85" fmla="*/ 331592 w 1074542"/>
              <a:gd name="connsiteY85" fmla="*/ 261938 h 1086904"/>
              <a:gd name="connsiteX86" fmla="*/ 303017 w 1074542"/>
              <a:gd name="connsiteY86" fmla="*/ 276225 h 1086904"/>
              <a:gd name="connsiteX87" fmla="*/ 274442 w 1074542"/>
              <a:gd name="connsiteY87" fmla="*/ 280988 h 1086904"/>
              <a:gd name="connsiteX88" fmla="*/ 250630 w 1074542"/>
              <a:gd name="connsiteY88" fmla="*/ 285750 h 1086904"/>
              <a:gd name="connsiteX89" fmla="*/ 236342 w 1074542"/>
              <a:gd name="connsiteY89" fmla="*/ 295275 h 1086904"/>
              <a:gd name="connsiteX90" fmla="*/ 222055 w 1074542"/>
              <a:gd name="connsiteY90" fmla="*/ 300038 h 1086904"/>
              <a:gd name="connsiteX91" fmla="*/ 217292 w 1074542"/>
              <a:gd name="connsiteY91" fmla="*/ 314325 h 1086904"/>
              <a:gd name="connsiteX92" fmla="*/ 236342 w 1074542"/>
              <a:gd name="connsiteY92" fmla="*/ 376238 h 1086904"/>
              <a:gd name="connsiteX93" fmla="*/ 245867 w 1074542"/>
              <a:gd name="connsiteY93" fmla="*/ 419100 h 1086904"/>
              <a:gd name="connsiteX94" fmla="*/ 274442 w 1074542"/>
              <a:gd name="connsiteY94" fmla="*/ 433388 h 1086904"/>
              <a:gd name="connsiteX95" fmla="*/ 283967 w 1074542"/>
              <a:gd name="connsiteY95" fmla="*/ 419100 h 1086904"/>
              <a:gd name="connsiteX96" fmla="*/ 279205 w 1074542"/>
              <a:gd name="connsiteY96" fmla="*/ 376238 h 1086904"/>
              <a:gd name="connsiteX97" fmla="*/ 298255 w 1074542"/>
              <a:gd name="connsiteY97" fmla="*/ 381000 h 1086904"/>
              <a:gd name="connsiteX98" fmla="*/ 326830 w 1074542"/>
              <a:gd name="connsiteY98" fmla="*/ 395288 h 1086904"/>
              <a:gd name="connsiteX99" fmla="*/ 355405 w 1074542"/>
              <a:gd name="connsiteY99" fmla="*/ 404813 h 1086904"/>
              <a:gd name="connsiteX100" fmla="*/ 360167 w 1074542"/>
              <a:gd name="connsiteY100" fmla="*/ 419100 h 1086904"/>
              <a:gd name="connsiteX101" fmla="*/ 345880 w 1074542"/>
              <a:gd name="connsiteY101" fmla="*/ 466725 h 1086904"/>
              <a:gd name="connsiteX102" fmla="*/ 331592 w 1074542"/>
              <a:gd name="connsiteY102" fmla="*/ 476250 h 1086904"/>
              <a:gd name="connsiteX103" fmla="*/ 322067 w 1074542"/>
              <a:gd name="connsiteY103" fmla="*/ 509588 h 1086904"/>
              <a:gd name="connsiteX104" fmla="*/ 317305 w 1074542"/>
              <a:gd name="connsiteY104" fmla="*/ 523875 h 1086904"/>
              <a:gd name="connsiteX105" fmla="*/ 307780 w 1074542"/>
              <a:gd name="connsiteY105" fmla="*/ 566738 h 1086904"/>
              <a:gd name="connsiteX106" fmla="*/ 298255 w 1074542"/>
              <a:gd name="connsiteY106" fmla="*/ 581025 h 1086904"/>
              <a:gd name="connsiteX107" fmla="*/ 269680 w 1074542"/>
              <a:gd name="connsiteY107" fmla="*/ 590550 h 1086904"/>
              <a:gd name="connsiteX108" fmla="*/ 236342 w 1074542"/>
              <a:gd name="connsiteY108" fmla="*/ 585788 h 1086904"/>
              <a:gd name="connsiteX109" fmla="*/ 222055 w 1074542"/>
              <a:gd name="connsiteY109" fmla="*/ 576263 h 1086904"/>
              <a:gd name="connsiteX110" fmla="*/ 207767 w 1074542"/>
              <a:gd name="connsiteY110" fmla="*/ 571500 h 1086904"/>
              <a:gd name="connsiteX111" fmla="*/ 188717 w 1074542"/>
              <a:gd name="connsiteY111" fmla="*/ 576263 h 1086904"/>
              <a:gd name="connsiteX112" fmla="*/ 160142 w 1074542"/>
              <a:gd name="connsiteY112" fmla="*/ 585788 h 1086904"/>
              <a:gd name="connsiteX113" fmla="*/ 145855 w 1074542"/>
              <a:gd name="connsiteY113" fmla="*/ 571500 h 1086904"/>
              <a:gd name="connsiteX114" fmla="*/ 83942 w 1074542"/>
              <a:gd name="connsiteY114" fmla="*/ 557213 h 1086904"/>
              <a:gd name="connsiteX115" fmla="*/ 26792 w 1074542"/>
              <a:gd name="connsiteY115" fmla="*/ 552450 h 1086904"/>
              <a:gd name="connsiteX116" fmla="*/ 41080 w 1074542"/>
              <a:gd name="connsiteY116" fmla="*/ 719138 h 1086904"/>
              <a:gd name="connsiteX117" fmla="*/ 45842 w 1074542"/>
              <a:gd name="connsiteY117" fmla="*/ 738188 h 1086904"/>
              <a:gd name="connsiteX118" fmla="*/ 55367 w 1074542"/>
              <a:gd name="connsiteY118" fmla="*/ 781050 h 1086904"/>
              <a:gd name="connsiteX119" fmla="*/ 60130 w 1074542"/>
              <a:gd name="connsiteY119" fmla="*/ 795338 h 1086904"/>
              <a:gd name="connsiteX120" fmla="*/ 64892 w 1074542"/>
              <a:gd name="connsiteY120" fmla="*/ 814388 h 1086904"/>
              <a:gd name="connsiteX121" fmla="*/ 88705 w 1074542"/>
              <a:gd name="connsiteY121" fmla="*/ 847725 h 1086904"/>
              <a:gd name="connsiteX122" fmla="*/ 102992 w 1074542"/>
              <a:gd name="connsiteY122" fmla="*/ 862013 h 1086904"/>
              <a:gd name="connsiteX123" fmla="*/ 145855 w 1074542"/>
              <a:gd name="connsiteY123" fmla="*/ 871538 h 1086904"/>
              <a:gd name="connsiteX124" fmla="*/ 217292 w 1074542"/>
              <a:gd name="connsiteY124" fmla="*/ 881063 h 1086904"/>
              <a:gd name="connsiteX125" fmla="*/ 236342 w 1074542"/>
              <a:gd name="connsiteY125" fmla="*/ 904875 h 1086904"/>
              <a:gd name="connsiteX126" fmla="*/ 250630 w 1074542"/>
              <a:gd name="connsiteY126" fmla="*/ 914400 h 1086904"/>
              <a:gd name="connsiteX127" fmla="*/ 317305 w 1074542"/>
              <a:gd name="connsiteY127" fmla="*/ 909638 h 1086904"/>
              <a:gd name="connsiteX128" fmla="*/ 412555 w 1074542"/>
              <a:gd name="connsiteY128" fmla="*/ 909638 h 1086904"/>
              <a:gd name="connsiteX129" fmla="*/ 417317 w 1074542"/>
              <a:gd name="connsiteY129" fmla="*/ 938213 h 1086904"/>
              <a:gd name="connsiteX130" fmla="*/ 436367 w 1074542"/>
              <a:gd name="connsiteY130" fmla="*/ 971550 h 1086904"/>
              <a:gd name="connsiteX131" fmla="*/ 441130 w 1074542"/>
              <a:gd name="connsiteY131" fmla="*/ 981075 h 108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74542" h="1086904">
                <a:moveTo>
                  <a:pt x="441130" y="981075"/>
                </a:moveTo>
                <a:cubicBezTo>
                  <a:pt x="441130" y="986631"/>
                  <a:pt x="436367" y="996793"/>
                  <a:pt x="436367" y="1004888"/>
                </a:cubicBezTo>
                <a:cubicBezTo>
                  <a:pt x="436367" y="1006683"/>
                  <a:pt x="442135" y="1037728"/>
                  <a:pt x="445892" y="1042988"/>
                </a:cubicBezTo>
                <a:cubicBezTo>
                  <a:pt x="451112" y="1050296"/>
                  <a:pt x="456102" y="1060459"/>
                  <a:pt x="464942" y="1062038"/>
                </a:cubicBezTo>
                <a:cubicBezTo>
                  <a:pt x="502481" y="1068741"/>
                  <a:pt x="541142" y="1065213"/>
                  <a:pt x="579242" y="1066800"/>
                </a:cubicBezTo>
                <a:cubicBezTo>
                  <a:pt x="619450" y="1086904"/>
                  <a:pt x="602715" y="1082497"/>
                  <a:pt x="679255" y="1071563"/>
                </a:cubicBezTo>
                <a:cubicBezTo>
                  <a:pt x="686283" y="1070559"/>
                  <a:pt x="691780" y="1064835"/>
                  <a:pt x="698305" y="1062038"/>
                </a:cubicBezTo>
                <a:cubicBezTo>
                  <a:pt x="702919" y="1060060"/>
                  <a:pt x="707830" y="1058863"/>
                  <a:pt x="712592" y="1057275"/>
                </a:cubicBezTo>
                <a:cubicBezTo>
                  <a:pt x="722117" y="1047750"/>
                  <a:pt x="736907" y="1041479"/>
                  <a:pt x="741167" y="1028700"/>
                </a:cubicBezTo>
                <a:cubicBezTo>
                  <a:pt x="742755" y="1023938"/>
                  <a:pt x="742010" y="1017549"/>
                  <a:pt x="745930" y="1014413"/>
                </a:cubicBezTo>
                <a:cubicBezTo>
                  <a:pt x="751041" y="1010324"/>
                  <a:pt x="758630" y="1011238"/>
                  <a:pt x="764980" y="1009650"/>
                </a:cubicBezTo>
                <a:cubicBezTo>
                  <a:pt x="769742" y="1004888"/>
                  <a:pt x="773663" y="999099"/>
                  <a:pt x="779267" y="995363"/>
                </a:cubicBezTo>
                <a:cubicBezTo>
                  <a:pt x="783444" y="992578"/>
                  <a:pt x="789635" y="993736"/>
                  <a:pt x="793555" y="990600"/>
                </a:cubicBezTo>
                <a:cubicBezTo>
                  <a:pt x="798024" y="987024"/>
                  <a:pt x="799033" y="980360"/>
                  <a:pt x="803080" y="976313"/>
                </a:cubicBezTo>
                <a:cubicBezTo>
                  <a:pt x="807127" y="972266"/>
                  <a:pt x="812970" y="970452"/>
                  <a:pt x="817367" y="966788"/>
                </a:cubicBezTo>
                <a:cubicBezTo>
                  <a:pt x="831118" y="955328"/>
                  <a:pt x="831814" y="952261"/>
                  <a:pt x="841180" y="938213"/>
                </a:cubicBezTo>
                <a:cubicBezTo>
                  <a:pt x="853147" y="902306"/>
                  <a:pt x="837006" y="946560"/>
                  <a:pt x="855467" y="909638"/>
                </a:cubicBezTo>
                <a:cubicBezTo>
                  <a:pt x="857712" y="905148"/>
                  <a:pt x="857445" y="899527"/>
                  <a:pt x="860230" y="895350"/>
                </a:cubicBezTo>
                <a:cubicBezTo>
                  <a:pt x="863966" y="889746"/>
                  <a:pt x="870205" y="886237"/>
                  <a:pt x="874517" y="881063"/>
                </a:cubicBezTo>
                <a:cubicBezTo>
                  <a:pt x="885501" y="867882"/>
                  <a:pt x="882674" y="862926"/>
                  <a:pt x="898330" y="852488"/>
                </a:cubicBezTo>
                <a:cubicBezTo>
                  <a:pt x="902507" y="849703"/>
                  <a:pt x="908127" y="849970"/>
                  <a:pt x="912617" y="847725"/>
                </a:cubicBezTo>
                <a:cubicBezTo>
                  <a:pt x="917737" y="845165"/>
                  <a:pt x="921352" y="839588"/>
                  <a:pt x="926905" y="838200"/>
                </a:cubicBezTo>
                <a:cubicBezTo>
                  <a:pt x="940851" y="834714"/>
                  <a:pt x="955480" y="835025"/>
                  <a:pt x="969767" y="833438"/>
                </a:cubicBezTo>
                <a:cubicBezTo>
                  <a:pt x="976117" y="831850"/>
                  <a:pt x="982523" y="830473"/>
                  <a:pt x="988817" y="828675"/>
                </a:cubicBezTo>
                <a:cubicBezTo>
                  <a:pt x="993644" y="827296"/>
                  <a:pt x="998171" y="824838"/>
                  <a:pt x="1003105" y="823913"/>
                </a:cubicBezTo>
                <a:cubicBezTo>
                  <a:pt x="1023628" y="820065"/>
                  <a:pt x="1044380" y="817563"/>
                  <a:pt x="1065017" y="814388"/>
                </a:cubicBezTo>
                <a:cubicBezTo>
                  <a:pt x="1061842" y="804863"/>
                  <a:pt x="1053841" y="795717"/>
                  <a:pt x="1055492" y="785813"/>
                </a:cubicBezTo>
                <a:cubicBezTo>
                  <a:pt x="1057080" y="776288"/>
                  <a:pt x="1058889" y="766797"/>
                  <a:pt x="1060255" y="757238"/>
                </a:cubicBezTo>
                <a:cubicBezTo>
                  <a:pt x="1063142" y="737032"/>
                  <a:pt x="1065231" y="711033"/>
                  <a:pt x="1069780" y="690563"/>
                </a:cubicBezTo>
                <a:cubicBezTo>
                  <a:pt x="1070869" y="685662"/>
                  <a:pt x="1072955" y="681038"/>
                  <a:pt x="1074542" y="676275"/>
                </a:cubicBezTo>
                <a:cubicBezTo>
                  <a:pt x="1064008" y="665741"/>
                  <a:pt x="1059230" y="659095"/>
                  <a:pt x="1045967" y="652463"/>
                </a:cubicBezTo>
                <a:cubicBezTo>
                  <a:pt x="1025240" y="642099"/>
                  <a:pt x="1035752" y="654690"/>
                  <a:pt x="1012630" y="638175"/>
                </a:cubicBezTo>
                <a:cubicBezTo>
                  <a:pt x="1007149" y="634260"/>
                  <a:pt x="1004230" y="627159"/>
                  <a:pt x="998342" y="623888"/>
                </a:cubicBezTo>
                <a:cubicBezTo>
                  <a:pt x="989565" y="619012"/>
                  <a:pt x="969767" y="614363"/>
                  <a:pt x="969767" y="614363"/>
                </a:cubicBezTo>
                <a:cubicBezTo>
                  <a:pt x="966592" y="619125"/>
                  <a:pt x="961748" y="623128"/>
                  <a:pt x="960242" y="628650"/>
                </a:cubicBezTo>
                <a:cubicBezTo>
                  <a:pt x="956874" y="640998"/>
                  <a:pt x="962820" y="656265"/>
                  <a:pt x="955480" y="666750"/>
                </a:cubicBezTo>
                <a:cubicBezTo>
                  <a:pt x="949722" y="674975"/>
                  <a:pt x="926905" y="676275"/>
                  <a:pt x="926905" y="676275"/>
                </a:cubicBezTo>
                <a:cubicBezTo>
                  <a:pt x="922142" y="674688"/>
                  <a:pt x="917107" y="673758"/>
                  <a:pt x="912617" y="671513"/>
                </a:cubicBezTo>
                <a:cubicBezTo>
                  <a:pt x="875680" y="653045"/>
                  <a:pt x="919963" y="669200"/>
                  <a:pt x="884042" y="657225"/>
                </a:cubicBezTo>
                <a:cubicBezTo>
                  <a:pt x="880867" y="652463"/>
                  <a:pt x="876772" y="648199"/>
                  <a:pt x="874517" y="642938"/>
                </a:cubicBezTo>
                <a:cubicBezTo>
                  <a:pt x="865357" y="621564"/>
                  <a:pt x="874265" y="628145"/>
                  <a:pt x="864992" y="609600"/>
                </a:cubicBezTo>
                <a:cubicBezTo>
                  <a:pt x="862432" y="604481"/>
                  <a:pt x="858642" y="600075"/>
                  <a:pt x="855467" y="595313"/>
                </a:cubicBezTo>
                <a:cubicBezTo>
                  <a:pt x="844354" y="561975"/>
                  <a:pt x="836417" y="569913"/>
                  <a:pt x="860230" y="561975"/>
                </a:cubicBezTo>
                <a:cubicBezTo>
                  <a:pt x="864992" y="557213"/>
                  <a:pt x="868669" y="551030"/>
                  <a:pt x="874517" y="547688"/>
                </a:cubicBezTo>
                <a:cubicBezTo>
                  <a:pt x="880200" y="544441"/>
                  <a:pt x="887273" y="544723"/>
                  <a:pt x="893567" y="542925"/>
                </a:cubicBezTo>
                <a:cubicBezTo>
                  <a:pt x="898394" y="541546"/>
                  <a:pt x="903092" y="539750"/>
                  <a:pt x="907855" y="538163"/>
                </a:cubicBezTo>
                <a:cubicBezTo>
                  <a:pt x="916436" y="529582"/>
                  <a:pt x="926695" y="521190"/>
                  <a:pt x="931667" y="509588"/>
                </a:cubicBezTo>
                <a:cubicBezTo>
                  <a:pt x="934245" y="503572"/>
                  <a:pt x="934132" y="496667"/>
                  <a:pt x="936430" y="490538"/>
                </a:cubicBezTo>
                <a:cubicBezTo>
                  <a:pt x="938923" y="483891"/>
                  <a:pt x="943318" y="478080"/>
                  <a:pt x="945955" y="471488"/>
                </a:cubicBezTo>
                <a:cubicBezTo>
                  <a:pt x="949684" y="462166"/>
                  <a:pt x="955480" y="442913"/>
                  <a:pt x="955480" y="442913"/>
                </a:cubicBezTo>
                <a:cubicBezTo>
                  <a:pt x="994265" y="455840"/>
                  <a:pt x="985169" y="457728"/>
                  <a:pt x="965005" y="361950"/>
                </a:cubicBezTo>
                <a:cubicBezTo>
                  <a:pt x="963971" y="357037"/>
                  <a:pt x="955480" y="358775"/>
                  <a:pt x="950717" y="357188"/>
                </a:cubicBezTo>
                <a:cubicBezTo>
                  <a:pt x="941192" y="350838"/>
                  <a:pt x="923562" y="349497"/>
                  <a:pt x="922142" y="338138"/>
                </a:cubicBezTo>
                <a:cubicBezTo>
                  <a:pt x="917909" y="304269"/>
                  <a:pt x="927475" y="302705"/>
                  <a:pt x="903092" y="290513"/>
                </a:cubicBezTo>
                <a:cubicBezTo>
                  <a:pt x="898602" y="288268"/>
                  <a:pt x="893567" y="287338"/>
                  <a:pt x="888805" y="285750"/>
                </a:cubicBezTo>
                <a:cubicBezTo>
                  <a:pt x="862011" y="245561"/>
                  <a:pt x="902015" y="310555"/>
                  <a:pt x="874517" y="214313"/>
                </a:cubicBezTo>
                <a:cubicBezTo>
                  <a:pt x="872573" y="207510"/>
                  <a:pt x="851170" y="201768"/>
                  <a:pt x="845942" y="200025"/>
                </a:cubicBezTo>
                <a:cubicBezTo>
                  <a:pt x="772796" y="210476"/>
                  <a:pt x="839355" y="196074"/>
                  <a:pt x="798317" y="214313"/>
                </a:cubicBezTo>
                <a:cubicBezTo>
                  <a:pt x="789142" y="218391"/>
                  <a:pt x="779267" y="220663"/>
                  <a:pt x="769742" y="223838"/>
                </a:cubicBezTo>
                <a:lnTo>
                  <a:pt x="755455" y="228600"/>
                </a:lnTo>
                <a:cubicBezTo>
                  <a:pt x="738824" y="227561"/>
                  <a:pt x="680008" y="231860"/>
                  <a:pt x="655442" y="214313"/>
                </a:cubicBezTo>
                <a:cubicBezTo>
                  <a:pt x="615987" y="186131"/>
                  <a:pt x="680785" y="213827"/>
                  <a:pt x="631630" y="185738"/>
                </a:cubicBezTo>
                <a:cubicBezTo>
                  <a:pt x="625947" y="182491"/>
                  <a:pt x="618930" y="182563"/>
                  <a:pt x="612580" y="180975"/>
                </a:cubicBezTo>
                <a:cubicBezTo>
                  <a:pt x="584940" y="162549"/>
                  <a:pt x="611826" y="177504"/>
                  <a:pt x="564955" y="166688"/>
                </a:cubicBezTo>
                <a:cubicBezTo>
                  <a:pt x="555172" y="164430"/>
                  <a:pt x="536380" y="157163"/>
                  <a:pt x="536380" y="157163"/>
                </a:cubicBezTo>
                <a:cubicBezTo>
                  <a:pt x="530030" y="152400"/>
                  <a:pt x="524430" y="146425"/>
                  <a:pt x="517330" y="142875"/>
                </a:cubicBezTo>
                <a:cubicBezTo>
                  <a:pt x="508350" y="138385"/>
                  <a:pt x="488755" y="133350"/>
                  <a:pt x="488755" y="133350"/>
                </a:cubicBezTo>
                <a:cubicBezTo>
                  <a:pt x="483992" y="128588"/>
                  <a:pt x="475420" y="125731"/>
                  <a:pt x="474467" y="119063"/>
                </a:cubicBezTo>
                <a:cubicBezTo>
                  <a:pt x="463753" y="44065"/>
                  <a:pt x="496371" y="90238"/>
                  <a:pt x="474467" y="19050"/>
                </a:cubicBezTo>
                <a:cubicBezTo>
                  <a:pt x="472486" y="12613"/>
                  <a:pt x="466028" y="8105"/>
                  <a:pt x="460180" y="4763"/>
                </a:cubicBezTo>
                <a:cubicBezTo>
                  <a:pt x="454497" y="1516"/>
                  <a:pt x="447480" y="1588"/>
                  <a:pt x="441130" y="0"/>
                </a:cubicBezTo>
                <a:cubicBezTo>
                  <a:pt x="436367" y="4763"/>
                  <a:pt x="430578" y="8684"/>
                  <a:pt x="426842" y="14288"/>
                </a:cubicBezTo>
                <a:cubicBezTo>
                  <a:pt x="414997" y="32056"/>
                  <a:pt x="427331" y="55626"/>
                  <a:pt x="436367" y="71438"/>
                </a:cubicBezTo>
                <a:cubicBezTo>
                  <a:pt x="439207" y="76408"/>
                  <a:pt x="443332" y="80606"/>
                  <a:pt x="445892" y="85725"/>
                </a:cubicBezTo>
                <a:cubicBezTo>
                  <a:pt x="448137" y="90215"/>
                  <a:pt x="449067" y="95250"/>
                  <a:pt x="450655" y="100013"/>
                </a:cubicBezTo>
                <a:cubicBezTo>
                  <a:pt x="449067" y="133350"/>
                  <a:pt x="451611" y="167143"/>
                  <a:pt x="445892" y="200025"/>
                </a:cubicBezTo>
                <a:cubicBezTo>
                  <a:pt x="444911" y="205664"/>
                  <a:pt x="435652" y="205503"/>
                  <a:pt x="431605" y="209550"/>
                </a:cubicBezTo>
                <a:cubicBezTo>
                  <a:pt x="427558" y="213598"/>
                  <a:pt x="425255" y="219075"/>
                  <a:pt x="422080" y="223838"/>
                </a:cubicBezTo>
                <a:cubicBezTo>
                  <a:pt x="423667" y="233363"/>
                  <a:pt x="424500" y="243045"/>
                  <a:pt x="426842" y="252413"/>
                </a:cubicBezTo>
                <a:cubicBezTo>
                  <a:pt x="429277" y="262153"/>
                  <a:pt x="436367" y="280988"/>
                  <a:pt x="436367" y="280988"/>
                </a:cubicBezTo>
                <a:cubicBezTo>
                  <a:pt x="434780" y="290513"/>
                  <a:pt x="439794" y="304445"/>
                  <a:pt x="431605" y="309563"/>
                </a:cubicBezTo>
                <a:cubicBezTo>
                  <a:pt x="422086" y="315512"/>
                  <a:pt x="408307" y="309820"/>
                  <a:pt x="398267" y="304800"/>
                </a:cubicBezTo>
                <a:cubicBezTo>
                  <a:pt x="393777" y="302555"/>
                  <a:pt x="394723" y="295383"/>
                  <a:pt x="393505" y="290513"/>
                </a:cubicBezTo>
                <a:cubicBezTo>
                  <a:pt x="391542" y="282660"/>
                  <a:pt x="391584" y="274279"/>
                  <a:pt x="388742" y="266700"/>
                </a:cubicBezTo>
                <a:cubicBezTo>
                  <a:pt x="386732" y="261341"/>
                  <a:pt x="382392" y="257175"/>
                  <a:pt x="379217" y="252413"/>
                </a:cubicBezTo>
                <a:cubicBezTo>
                  <a:pt x="372765" y="253488"/>
                  <a:pt x="340637" y="258061"/>
                  <a:pt x="331592" y="261938"/>
                </a:cubicBezTo>
                <a:cubicBezTo>
                  <a:pt x="303925" y="273796"/>
                  <a:pt x="330807" y="270049"/>
                  <a:pt x="303017" y="276225"/>
                </a:cubicBezTo>
                <a:cubicBezTo>
                  <a:pt x="293591" y="278320"/>
                  <a:pt x="283943" y="279261"/>
                  <a:pt x="274442" y="280988"/>
                </a:cubicBezTo>
                <a:cubicBezTo>
                  <a:pt x="266478" y="282436"/>
                  <a:pt x="258567" y="284163"/>
                  <a:pt x="250630" y="285750"/>
                </a:cubicBezTo>
                <a:cubicBezTo>
                  <a:pt x="245867" y="288925"/>
                  <a:pt x="241462" y="292715"/>
                  <a:pt x="236342" y="295275"/>
                </a:cubicBezTo>
                <a:cubicBezTo>
                  <a:pt x="231852" y="297520"/>
                  <a:pt x="225605" y="296488"/>
                  <a:pt x="222055" y="300038"/>
                </a:cubicBezTo>
                <a:cubicBezTo>
                  <a:pt x="218505" y="303588"/>
                  <a:pt x="218880" y="309563"/>
                  <a:pt x="217292" y="314325"/>
                </a:cubicBezTo>
                <a:cubicBezTo>
                  <a:pt x="227940" y="367563"/>
                  <a:pt x="217837" y="348479"/>
                  <a:pt x="236342" y="376238"/>
                </a:cubicBezTo>
                <a:cubicBezTo>
                  <a:pt x="236390" y="376526"/>
                  <a:pt x="240932" y="412931"/>
                  <a:pt x="245867" y="419100"/>
                </a:cubicBezTo>
                <a:cubicBezTo>
                  <a:pt x="252581" y="427492"/>
                  <a:pt x="265031" y="430251"/>
                  <a:pt x="274442" y="433388"/>
                </a:cubicBezTo>
                <a:cubicBezTo>
                  <a:pt x="277617" y="428625"/>
                  <a:pt x="283492" y="424804"/>
                  <a:pt x="283967" y="419100"/>
                </a:cubicBezTo>
                <a:cubicBezTo>
                  <a:pt x="285161" y="404774"/>
                  <a:pt x="274157" y="389698"/>
                  <a:pt x="279205" y="376238"/>
                </a:cubicBezTo>
                <a:cubicBezTo>
                  <a:pt x="281503" y="370109"/>
                  <a:pt x="291961" y="379202"/>
                  <a:pt x="298255" y="381000"/>
                </a:cubicBezTo>
                <a:cubicBezTo>
                  <a:pt x="334723" y="391419"/>
                  <a:pt x="289266" y="378593"/>
                  <a:pt x="326830" y="395288"/>
                </a:cubicBezTo>
                <a:cubicBezTo>
                  <a:pt x="336005" y="399366"/>
                  <a:pt x="355405" y="404813"/>
                  <a:pt x="355405" y="404813"/>
                </a:cubicBezTo>
                <a:cubicBezTo>
                  <a:pt x="356992" y="409575"/>
                  <a:pt x="360167" y="414080"/>
                  <a:pt x="360167" y="419100"/>
                </a:cubicBezTo>
                <a:cubicBezTo>
                  <a:pt x="360167" y="437087"/>
                  <a:pt x="358791" y="453814"/>
                  <a:pt x="345880" y="466725"/>
                </a:cubicBezTo>
                <a:cubicBezTo>
                  <a:pt x="341832" y="470772"/>
                  <a:pt x="336355" y="473075"/>
                  <a:pt x="331592" y="476250"/>
                </a:cubicBezTo>
                <a:cubicBezTo>
                  <a:pt x="320172" y="510514"/>
                  <a:pt x="334030" y="467719"/>
                  <a:pt x="322067" y="509588"/>
                </a:cubicBezTo>
                <a:cubicBezTo>
                  <a:pt x="320688" y="514415"/>
                  <a:pt x="318394" y="518975"/>
                  <a:pt x="317305" y="523875"/>
                </a:cubicBezTo>
                <a:cubicBezTo>
                  <a:pt x="314380" y="537037"/>
                  <a:pt x="314211" y="553877"/>
                  <a:pt x="307780" y="566738"/>
                </a:cubicBezTo>
                <a:cubicBezTo>
                  <a:pt x="305220" y="571857"/>
                  <a:pt x="303109" y="577992"/>
                  <a:pt x="298255" y="581025"/>
                </a:cubicBezTo>
                <a:cubicBezTo>
                  <a:pt x="289741" y="586346"/>
                  <a:pt x="269680" y="590550"/>
                  <a:pt x="269680" y="590550"/>
                </a:cubicBezTo>
                <a:cubicBezTo>
                  <a:pt x="258567" y="588963"/>
                  <a:pt x="247094" y="589014"/>
                  <a:pt x="236342" y="585788"/>
                </a:cubicBezTo>
                <a:cubicBezTo>
                  <a:pt x="230860" y="584143"/>
                  <a:pt x="227174" y="578823"/>
                  <a:pt x="222055" y="576263"/>
                </a:cubicBezTo>
                <a:cubicBezTo>
                  <a:pt x="217565" y="574018"/>
                  <a:pt x="212530" y="573088"/>
                  <a:pt x="207767" y="571500"/>
                </a:cubicBezTo>
                <a:cubicBezTo>
                  <a:pt x="201417" y="573088"/>
                  <a:pt x="194400" y="573016"/>
                  <a:pt x="188717" y="576263"/>
                </a:cubicBezTo>
                <a:cubicBezTo>
                  <a:pt x="162431" y="591284"/>
                  <a:pt x="187117" y="594779"/>
                  <a:pt x="160142" y="585788"/>
                </a:cubicBezTo>
                <a:cubicBezTo>
                  <a:pt x="155380" y="581025"/>
                  <a:pt x="151029" y="575812"/>
                  <a:pt x="145855" y="571500"/>
                </a:cubicBezTo>
                <a:cubicBezTo>
                  <a:pt x="124558" y="553752"/>
                  <a:pt x="119799" y="560798"/>
                  <a:pt x="83942" y="557213"/>
                </a:cubicBezTo>
                <a:cubicBezTo>
                  <a:pt x="73887" y="550509"/>
                  <a:pt x="34673" y="519941"/>
                  <a:pt x="26792" y="552450"/>
                </a:cubicBezTo>
                <a:cubicBezTo>
                  <a:pt x="0" y="662968"/>
                  <a:pt x="6937" y="667922"/>
                  <a:pt x="41080" y="719138"/>
                </a:cubicBezTo>
                <a:cubicBezTo>
                  <a:pt x="42667" y="725488"/>
                  <a:pt x="44422" y="731798"/>
                  <a:pt x="45842" y="738188"/>
                </a:cubicBezTo>
                <a:cubicBezTo>
                  <a:pt x="50747" y="760261"/>
                  <a:pt x="49565" y="760743"/>
                  <a:pt x="55367" y="781050"/>
                </a:cubicBezTo>
                <a:cubicBezTo>
                  <a:pt x="56746" y="785877"/>
                  <a:pt x="58751" y="790511"/>
                  <a:pt x="60130" y="795338"/>
                </a:cubicBezTo>
                <a:cubicBezTo>
                  <a:pt x="61928" y="801632"/>
                  <a:pt x="62314" y="808372"/>
                  <a:pt x="64892" y="814388"/>
                </a:cubicBezTo>
                <a:cubicBezTo>
                  <a:pt x="67046" y="819413"/>
                  <a:pt x="87312" y="846099"/>
                  <a:pt x="88705" y="847725"/>
                </a:cubicBezTo>
                <a:cubicBezTo>
                  <a:pt x="93088" y="852839"/>
                  <a:pt x="97388" y="858277"/>
                  <a:pt x="102992" y="862013"/>
                </a:cubicBezTo>
                <a:cubicBezTo>
                  <a:pt x="110761" y="867192"/>
                  <a:pt x="142489" y="871020"/>
                  <a:pt x="145855" y="871538"/>
                </a:cubicBezTo>
                <a:cubicBezTo>
                  <a:pt x="174306" y="875915"/>
                  <a:pt x="188071" y="877410"/>
                  <a:pt x="217292" y="881063"/>
                </a:cubicBezTo>
                <a:cubicBezTo>
                  <a:pt x="258241" y="908361"/>
                  <a:pt x="210051" y="872012"/>
                  <a:pt x="236342" y="904875"/>
                </a:cubicBezTo>
                <a:cubicBezTo>
                  <a:pt x="239918" y="909345"/>
                  <a:pt x="245867" y="911225"/>
                  <a:pt x="250630" y="914400"/>
                </a:cubicBezTo>
                <a:lnTo>
                  <a:pt x="317305" y="909638"/>
                </a:lnTo>
                <a:cubicBezTo>
                  <a:pt x="398951" y="904195"/>
                  <a:pt x="369095" y="898772"/>
                  <a:pt x="412555" y="909638"/>
                </a:cubicBezTo>
                <a:cubicBezTo>
                  <a:pt x="414142" y="919163"/>
                  <a:pt x="414263" y="929052"/>
                  <a:pt x="417317" y="938213"/>
                </a:cubicBezTo>
                <a:cubicBezTo>
                  <a:pt x="423360" y="956343"/>
                  <a:pt x="433486" y="949940"/>
                  <a:pt x="436367" y="971550"/>
                </a:cubicBezTo>
                <a:cubicBezTo>
                  <a:pt x="438675" y="988859"/>
                  <a:pt x="441130" y="975519"/>
                  <a:pt x="441130" y="9810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1200155" y="4321180"/>
            <a:ext cx="63817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Буинск</a:t>
            </a:r>
          </a:p>
        </p:txBody>
      </p:sp>
      <p:sp>
        <p:nvSpPr>
          <p:cNvPr id="341" name="Полилиния 340"/>
          <p:cNvSpPr/>
          <p:nvPr/>
        </p:nvSpPr>
        <p:spPr>
          <a:xfrm>
            <a:off x="2718524" y="3071571"/>
            <a:ext cx="1258817" cy="1073958"/>
          </a:xfrm>
          <a:custGeom>
            <a:avLst/>
            <a:gdLst>
              <a:gd name="connsiteX0" fmla="*/ 75069 w 1222832"/>
              <a:gd name="connsiteY0" fmla="*/ 66675 h 1094074"/>
              <a:gd name="connsiteX1" fmla="*/ 184606 w 1222832"/>
              <a:gd name="connsiteY1" fmla="*/ 61912 h 1094074"/>
              <a:gd name="connsiteX2" fmla="*/ 198894 w 1222832"/>
              <a:gd name="connsiteY2" fmla="*/ 33337 h 1094074"/>
              <a:gd name="connsiteX3" fmla="*/ 213181 w 1222832"/>
              <a:gd name="connsiteY3" fmla="*/ 28575 h 1094074"/>
              <a:gd name="connsiteX4" fmla="*/ 222706 w 1222832"/>
              <a:gd name="connsiteY4" fmla="*/ 42862 h 1094074"/>
              <a:gd name="connsiteX5" fmla="*/ 236994 w 1222832"/>
              <a:gd name="connsiteY5" fmla="*/ 76200 h 1094074"/>
              <a:gd name="connsiteX6" fmla="*/ 270331 w 1222832"/>
              <a:gd name="connsiteY6" fmla="*/ 71437 h 1094074"/>
              <a:gd name="connsiteX7" fmla="*/ 265569 w 1222832"/>
              <a:gd name="connsiteY7" fmla="*/ 47625 h 1094074"/>
              <a:gd name="connsiteX8" fmla="*/ 256044 w 1222832"/>
              <a:gd name="connsiteY8" fmla="*/ 19050 h 1094074"/>
              <a:gd name="connsiteX9" fmla="*/ 298906 w 1222832"/>
              <a:gd name="connsiteY9" fmla="*/ 9525 h 1094074"/>
              <a:gd name="connsiteX10" fmla="*/ 313194 w 1222832"/>
              <a:gd name="connsiteY10" fmla="*/ 4762 h 1094074"/>
              <a:gd name="connsiteX11" fmla="*/ 341769 w 1222832"/>
              <a:gd name="connsiteY11" fmla="*/ 9525 h 1094074"/>
              <a:gd name="connsiteX12" fmla="*/ 356056 w 1222832"/>
              <a:gd name="connsiteY12" fmla="*/ 19050 h 1094074"/>
              <a:gd name="connsiteX13" fmla="*/ 365581 w 1222832"/>
              <a:gd name="connsiteY13" fmla="*/ 4762 h 1094074"/>
              <a:gd name="connsiteX14" fmla="*/ 379869 w 1222832"/>
              <a:gd name="connsiteY14" fmla="*/ 0 h 1094074"/>
              <a:gd name="connsiteX15" fmla="*/ 375106 w 1222832"/>
              <a:gd name="connsiteY15" fmla="*/ 14287 h 1094074"/>
              <a:gd name="connsiteX16" fmla="*/ 389394 w 1222832"/>
              <a:gd name="connsiteY16" fmla="*/ 28575 h 1094074"/>
              <a:gd name="connsiteX17" fmla="*/ 451306 w 1222832"/>
              <a:gd name="connsiteY17" fmla="*/ 38100 h 1094074"/>
              <a:gd name="connsiteX18" fmla="*/ 479881 w 1222832"/>
              <a:gd name="connsiteY18" fmla="*/ 57150 h 1094074"/>
              <a:gd name="connsiteX19" fmla="*/ 494169 w 1222832"/>
              <a:gd name="connsiteY19" fmla="*/ 61912 h 1094074"/>
              <a:gd name="connsiteX20" fmla="*/ 527506 w 1222832"/>
              <a:gd name="connsiteY20" fmla="*/ 80962 h 1094074"/>
              <a:gd name="connsiteX21" fmla="*/ 546556 w 1222832"/>
              <a:gd name="connsiteY21" fmla="*/ 104775 h 1094074"/>
              <a:gd name="connsiteX22" fmla="*/ 551319 w 1222832"/>
              <a:gd name="connsiteY22" fmla="*/ 119062 h 1094074"/>
              <a:gd name="connsiteX23" fmla="*/ 560844 w 1222832"/>
              <a:gd name="connsiteY23" fmla="*/ 152400 h 1094074"/>
              <a:gd name="connsiteX24" fmla="*/ 598944 w 1222832"/>
              <a:gd name="connsiteY24" fmla="*/ 195262 h 1094074"/>
              <a:gd name="connsiteX25" fmla="*/ 613231 w 1222832"/>
              <a:gd name="connsiteY25" fmla="*/ 200025 h 1094074"/>
              <a:gd name="connsiteX26" fmla="*/ 627519 w 1222832"/>
              <a:gd name="connsiteY26" fmla="*/ 209550 h 1094074"/>
              <a:gd name="connsiteX27" fmla="*/ 651331 w 1222832"/>
              <a:gd name="connsiteY27" fmla="*/ 219075 h 1094074"/>
              <a:gd name="connsiteX28" fmla="*/ 689431 w 1222832"/>
              <a:gd name="connsiteY28" fmla="*/ 209550 h 1094074"/>
              <a:gd name="connsiteX29" fmla="*/ 703719 w 1222832"/>
              <a:gd name="connsiteY29" fmla="*/ 200025 h 1094074"/>
              <a:gd name="connsiteX30" fmla="*/ 722769 w 1222832"/>
              <a:gd name="connsiteY30" fmla="*/ 204787 h 1094074"/>
              <a:gd name="connsiteX31" fmla="*/ 727531 w 1222832"/>
              <a:gd name="connsiteY31" fmla="*/ 219075 h 1094074"/>
              <a:gd name="connsiteX32" fmla="*/ 698956 w 1222832"/>
              <a:gd name="connsiteY32" fmla="*/ 242887 h 1094074"/>
              <a:gd name="connsiteX33" fmla="*/ 703719 w 1222832"/>
              <a:gd name="connsiteY33" fmla="*/ 266700 h 1094074"/>
              <a:gd name="connsiteX34" fmla="*/ 756106 w 1222832"/>
              <a:gd name="connsiteY34" fmla="*/ 280987 h 1094074"/>
              <a:gd name="connsiteX35" fmla="*/ 794206 w 1222832"/>
              <a:gd name="connsiteY35" fmla="*/ 276225 h 1094074"/>
              <a:gd name="connsiteX36" fmla="*/ 798969 w 1222832"/>
              <a:gd name="connsiteY36" fmla="*/ 261937 h 1094074"/>
              <a:gd name="connsiteX37" fmla="*/ 822781 w 1222832"/>
              <a:gd name="connsiteY37" fmla="*/ 238125 h 1094074"/>
              <a:gd name="connsiteX38" fmla="*/ 837069 w 1222832"/>
              <a:gd name="connsiteY38" fmla="*/ 247650 h 1094074"/>
              <a:gd name="connsiteX39" fmla="*/ 851356 w 1222832"/>
              <a:gd name="connsiteY39" fmla="*/ 252412 h 1094074"/>
              <a:gd name="connsiteX40" fmla="*/ 946606 w 1222832"/>
              <a:gd name="connsiteY40" fmla="*/ 261937 h 1094074"/>
              <a:gd name="connsiteX41" fmla="*/ 965656 w 1222832"/>
              <a:gd name="connsiteY41" fmla="*/ 290512 h 1094074"/>
              <a:gd name="connsiteX42" fmla="*/ 970419 w 1222832"/>
              <a:gd name="connsiteY42" fmla="*/ 304800 h 1094074"/>
              <a:gd name="connsiteX43" fmla="*/ 1013281 w 1222832"/>
              <a:gd name="connsiteY43" fmla="*/ 342900 h 1094074"/>
              <a:gd name="connsiteX44" fmla="*/ 1027569 w 1222832"/>
              <a:gd name="connsiteY44" fmla="*/ 357187 h 1094074"/>
              <a:gd name="connsiteX45" fmla="*/ 1041856 w 1222832"/>
              <a:gd name="connsiteY45" fmla="*/ 361950 h 1094074"/>
              <a:gd name="connsiteX46" fmla="*/ 1070431 w 1222832"/>
              <a:gd name="connsiteY46" fmla="*/ 376237 h 1094074"/>
              <a:gd name="connsiteX47" fmla="*/ 1084719 w 1222832"/>
              <a:gd name="connsiteY47" fmla="*/ 404812 h 1094074"/>
              <a:gd name="connsiteX48" fmla="*/ 1099006 w 1222832"/>
              <a:gd name="connsiteY48" fmla="*/ 414337 h 1094074"/>
              <a:gd name="connsiteX49" fmla="*/ 1113294 w 1222832"/>
              <a:gd name="connsiteY49" fmla="*/ 419100 h 1094074"/>
              <a:gd name="connsiteX50" fmla="*/ 1103769 w 1222832"/>
              <a:gd name="connsiteY50" fmla="*/ 433387 h 1094074"/>
              <a:gd name="connsiteX51" fmla="*/ 1089481 w 1222832"/>
              <a:gd name="connsiteY51" fmla="*/ 442912 h 1094074"/>
              <a:gd name="connsiteX52" fmla="*/ 1094244 w 1222832"/>
              <a:gd name="connsiteY52" fmla="*/ 485775 h 1094074"/>
              <a:gd name="connsiteX53" fmla="*/ 1089481 w 1222832"/>
              <a:gd name="connsiteY53" fmla="*/ 500062 h 1094074"/>
              <a:gd name="connsiteX54" fmla="*/ 1041856 w 1222832"/>
              <a:gd name="connsiteY54" fmla="*/ 519112 h 1094074"/>
              <a:gd name="connsiteX55" fmla="*/ 1027569 w 1222832"/>
              <a:gd name="connsiteY55" fmla="*/ 523875 h 1094074"/>
              <a:gd name="connsiteX56" fmla="*/ 1027569 w 1222832"/>
              <a:gd name="connsiteY56" fmla="*/ 552450 h 1094074"/>
              <a:gd name="connsiteX57" fmla="*/ 1041856 w 1222832"/>
              <a:gd name="connsiteY57" fmla="*/ 561975 h 1094074"/>
              <a:gd name="connsiteX58" fmla="*/ 1051381 w 1222832"/>
              <a:gd name="connsiteY58" fmla="*/ 576262 h 1094074"/>
              <a:gd name="connsiteX59" fmla="*/ 1032331 w 1222832"/>
              <a:gd name="connsiteY59" fmla="*/ 600075 h 1094074"/>
              <a:gd name="connsiteX60" fmla="*/ 1046619 w 1222832"/>
              <a:gd name="connsiteY60" fmla="*/ 614362 h 1094074"/>
              <a:gd name="connsiteX61" fmla="*/ 1060906 w 1222832"/>
              <a:gd name="connsiteY61" fmla="*/ 619125 h 1094074"/>
              <a:gd name="connsiteX62" fmla="*/ 1070431 w 1222832"/>
              <a:gd name="connsiteY62" fmla="*/ 633412 h 1094074"/>
              <a:gd name="connsiteX63" fmla="*/ 1075194 w 1222832"/>
              <a:gd name="connsiteY63" fmla="*/ 676275 h 1094074"/>
              <a:gd name="connsiteX64" fmla="*/ 1099006 w 1222832"/>
              <a:gd name="connsiteY64" fmla="*/ 704850 h 1094074"/>
              <a:gd name="connsiteX65" fmla="*/ 1118056 w 1222832"/>
              <a:gd name="connsiteY65" fmla="*/ 771525 h 1094074"/>
              <a:gd name="connsiteX66" fmla="*/ 1137106 w 1222832"/>
              <a:gd name="connsiteY66" fmla="*/ 776287 h 1094074"/>
              <a:gd name="connsiteX67" fmla="*/ 1179969 w 1222832"/>
              <a:gd name="connsiteY67" fmla="*/ 771525 h 1094074"/>
              <a:gd name="connsiteX68" fmla="*/ 1199019 w 1222832"/>
              <a:gd name="connsiteY68" fmla="*/ 766762 h 1094074"/>
              <a:gd name="connsiteX69" fmla="*/ 1213306 w 1222832"/>
              <a:gd name="connsiteY69" fmla="*/ 771525 h 1094074"/>
              <a:gd name="connsiteX70" fmla="*/ 1213306 w 1222832"/>
              <a:gd name="connsiteY70" fmla="*/ 800100 h 1094074"/>
              <a:gd name="connsiteX71" fmla="*/ 1199019 w 1222832"/>
              <a:gd name="connsiteY71" fmla="*/ 804862 h 1094074"/>
              <a:gd name="connsiteX72" fmla="*/ 1184731 w 1222832"/>
              <a:gd name="connsiteY72" fmla="*/ 814387 h 1094074"/>
              <a:gd name="connsiteX73" fmla="*/ 1156156 w 1222832"/>
              <a:gd name="connsiteY73" fmla="*/ 823912 h 1094074"/>
              <a:gd name="connsiteX74" fmla="*/ 1141869 w 1222832"/>
              <a:gd name="connsiteY74" fmla="*/ 838200 h 1094074"/>
              <a:gd name="connsiteX75" fmla="*/ 1113294 w 1222832"/>
              <a:gd name="connsiteY75" fmla="*/ 847725 h 1094074"/>
              <a:gd name="connsiteX76" fmla="*/ 1075194 w 1222832"/>
              <a:gd name="connsiteY76" fmla="*/ 842962 h 1094074"/>
              <a:gd name="connsiteX77" fmla="*/ 1008519 w 1222832"/>
              <a:gd name="connsiteY77" fmla="*/ 828675 h 1094074"/>
              <a:gd name="connsiteX78" fmla="*/ 889456 w 1222832"/>
              <a:gd name="connsiteY78" fmla="*/ 823912 h 1094074"/>
              <a:gd name="connsiteX79" fmla="*/ 841831 w 1222832"/>
              <a:gd name="connsiteY79" fmla="*/ 828675 h 1094074"/>
              <a:gd name="connsiteX80" fmla="*/ 832306 w 1222832"/>
              <a:gd name="connsiteY80" fmla="*/ 842962 h 1094074"/>
              <a:gd name="connsiteX81" fmla="*/ 794206 w 1222832"/>
              <a:gd name="connsiteY81" fmla="*/ 852487 h 1094074"/>
              <a:gd name="connsiteX82" fmla="*/ 779919 w 1222832"/>
              <a:gd name="connsiteY82" fmla="*/ 857250 h 1094074"/>
              <a:gd name="connsiteX83" fmla="*/ 727531 w 1222832"/>
              <a:gd name="connsiteY83" fmla="*/ 866775 h 1094074"/>
              <a:gd name="connsiteX84" fmla="*/ 713244 w 1222832"/>
              <a:gd name="connsiteY84" fmla="*/ 871537 h 1094074"/>
              <a:gd name="connsiteX85" fmla="*/ 694194 w 1222832"/>
              <a:gd name="connsiteY85" fmla="*/ 900112 h 1094074"/>
              <a:gd name="connsiteX86" fmla="*/ 698956 w 1222832"/>
              <a:gd name="connsiteY86" fmla="*/ 923925 h 1094074"/>
              <a:gd name="connsiteX87" fmla="*/ 722769 w 1222832"/>
              <a:gd name="connsiteY87" fmla="*/ 947737 h 1094074"/>
              <a:gd name="connsiteX88" fmla="*/ 737056 w 1222832"/>
              <a:gd name="connsiteY88" fmla="*/ 962025 h 1094074"/>
              <a:gd name="connsiteX89" fmla="*/ 746581 w 1222832"/>
              <a:gd name="connsiteY89" fmla="*/ 1009650 h 1094074"/>
              <a:gd name="connsiteX90" fmla="*/ 741819 w 1222832"/>
              <a:gd name="connsiteY90" fmla="*/ 1042987 h 1094074"/>
              <a:gd name="connsiteX91" fmla="*/ 698956 w 1222832"/>
              <a:gd name="connsiteY91" fmla="*/ 1047750 h 1094074"/>
              <a:gd name="connsiteX92" fmla="*/ 694194 w 1222832"/>
              <a:gd name="connsiteY92" fmla="*/ 1062037 h 1094074"/>
              <a:gd name="connsiteX93" fmla="*/ 679906 w 1222832"/>
              <a:gd name="connsiteY93" fmla="*/ 1066800 h 1094074"/>
              <a:gd name="connsiteX94" fmla="*/ 651331 w 1222832"/>
              <a:gd name="connsiteY94" fmla="*/ 1090612 h 1094074"/>
              <a:gd name="connsiteX95" fmla="*/ 589419 w 1222832"/>
              <a:gd name="connsiteY95" fmla="*/ 1076325 h 1094074"/>
              <a:gd name="connsiteX96" fmla="*/ 575131 w 1222832"/>
              <a:gd name="connsiteY96" fmla="*/ 1062037 h 1094074"/>
              <a:gd name="connsiteX97" fmla="*/ 560844 w 1222832"/>
              <a:gd name="connsiteY97" fmla="*/ 1028700 h 1094074"/>
              <a:gd name="connsiteX98" fmla="*/ 546556 w 1222832"/>
              <a:gd name="connsiteY98" fmla="*/ 1023937 h 1094074"/>
              <a:gd name="connsiteX99" fmla="*/ 508456 w 1222832"/>
              <a:gd name="connsiteY99" fmla="*/ 1042987 h 1094074"/>
              <a:gd name="connsiteX100" fmla="*/ 498931 w 1222832"/>
              <a:gd name="connsiteY100" fmla="*/ 1071562 h 1094074"/>
              <a:gd name="connsiteX101" fmla="*/ 470356 w 1222832"/>
              <a:gd name="connsiteY101" fmla="*/ 1081087 h 1094074"/>
              <a:gd name="connsiteX102" fmla="*/ 432256 w 1222832"/>
              <a:gd name="connsiteY102" fmla="*/ 1066800 h 1094074"/>
              <a:gd name="connsiteX103" fmla="*/ 422731 w 1222832"/>
              <a:gd name="connsiteY103" fmla="*/ 1052512 h 1094074"/>
              <a:gd name="connsiteX104" fmla="*/ 413206 w 1222832"/>
              <a:gd name="connsiteY104" fmla="*/ 1033462 h 1094074"/>
              <a:gd name="connsiteX105" fmla="*/ 398919 w 1222832"/>
              <a:gd name="connsiteY105" fmla="*/ 1028700 h 1094074"/>
              <a:gd name="connsiteX106" fmla="*/ 370344 w 1222832"/>
              <a:gd name="connsiteY106" fmla="*/ 1000125 h 1094074"/>
              <a:gd name="connsiteX107" fmla="*/ 365581 w 1222832"/>
              <a:gd name="connsiteY107" fmla="*/ 985837 h 1094074"/>
              <a:gd name="connsiteX108" fmla="*/ 337006 w 1222832"/>
              <a:gd name="connsiteY108" fmla="*/ 971550 h 1094074"/>
              <a:gd name="connsiteX109" fmla="*/ 289381 w 1222832"/>
              <a:gd name="connsiteY109" fmla="*/ 938212 h 1094074"/>
              <a:gd name="connsiteX110" fmla="*/ 279856 w 1222832"/>
              <a:gd name="connsiteY110" fmla="*/ 904875 h 1094074"/>
              <a:gd name="connsiteX111" fmla="*/ 260806 w 1222832"/>
              <a:gd name="connsiteY111" fmla="*/ 876300 h 1094074"/>
              <a:gd name="connsiteX112" fmla="*/ 251281 w 1222832"/>
              <a:gd name="connsiteY112" fmla="*/ 862012 h 1094074"/>
              <a:gd name="connsiteX113" fmla="*/ 222706 w 1222832"/>
              <a:gd name="connsiteY113" fmla="*/ 833437 h 1094074"/>
              <a:gd name="connsiteX114" fmla="*/ 217944 w 1222832"/>
              <a:gd name="connsiteY114" fmla="*/ 819150 h 1094074"/>
              <a:gd name="connsiteX115" fmla="*/ 208419 w 1222832"/>
              <a:gd name="connsiteY115" fmla="*/ 785812 h 1094074"/>
              <a:gd name="connsiteX116" fmla="*/ 198894 w 1222832"/>
              <a:gd name="connsiteY116" fmla="*/ 771525 h 1094074"/>
              <a:gd name="connsiteX117" fmla="*/ 184606 w 1222832"/>
              <a:gd name="connsiteY117" fmla="*/ 738187 h 1094074"/>
              <a:gd name="connsiteX118" fmla="*/ 179844 w 1222832"/>
              <a:gd name="connsiteY118" fmla="*/ 723900 h 1094074"/>
              <a:gd name="connsiteX119" fmla="*/ 160794 w 1222832"/>
              <a:gd name="connsiteY119" fmla="*/ 695325 h 1094074"/>
              <a:gd name="connsiteX120" fmla="*/ 156031 w 1222832"/>
              <a:gd name="connsiteY120" fmla="*/ 671512 h 1094074"/>
              <a:gd name="connsiteX121" fmla="*/ 156031 w 1222832"/>
              <a:gd name="connsiteY121" fmla="*/ 638175 h 1094074"/>
              <a:gd name="connsiteX122" fmla="*/ 132219 w 1222832"/>
              <a:gd name="connsiteY122" fmla="*/ 633412 h 1094074"/>
              <a:gd name="connsiteX123" fmla="*/ 94119 w 1222832"/>
              <a:gd name="connsiteY123" fmla="*/ 600075 h 1094074"/>
              <a:gd name="connsiteX124" fmla="*/ 89356 w 1222832"/>
              <a:gd name="connsiteY124" fmla="*/ 538162 h 1094074"/>
              <a:gd name="connsiteX125" fmla="*/ 79831 w 1222832"/>
              <a:gd name="connsiteY125" fmla="*/ 509587 h 1094074"/>
              <a:gd name="connsiteX126" fmla="*/ 75069 w 1222832"/>
              <a:gd name="connsiteY126" fmla="*/ 466725 h 1094074"/>
              <a:gd name="connsiteX127" fmla="*/ 65544 w 1222832"/>
              <a:gd name="connsiteY127" fmla="*/ 438150 h 1094074"/>
              <a:gd name="connsiteX128" fmla="*/ 60781 w 1222832"/>
              <a:gd name="connsiteY128" fmla="*/ 423862 h 1094074"/>
              <a:gd name="connsiteX129" fmla="*/ 56019 w 1222832"/>
              <a:gd name="connsiteY129" fmla="*/ 381000 h 1094074"/>
              <a:gd name="connsiteX130" fmla="*/ 51256 w 1222832"/>
              <a:gd name="connsiteY130" fmla="*/ 366712 h 1094074"/>
              <a:gd name="connsiteX131" fmla="*/ 36969 w 1222832"/>
              <a:gd name="connsiteY131" fmla="*/ 357187 h 1094074"/>
              <a:gd name="connsiteX132" fmla="*/ 27444 w 1222832"/>
              <a:gd name="connsiteY132" fmla="*/ 261937 h 1094074"/>
              <a:gd name="connsiteX133" fmla="*/ 8394 w 1222832"/>
              <a:gd name="connsiteY133" fmla="*/ 228600 h 1094074"/>
              <a:gd name="connsiteX134" fmla="*/ 8394 w 1222832"/>
              <a:gd name="connsiteY134" fmla="*/ 157162 h 1094074"/>
              <a:gd name="connsiteX135" fmla="*/ 17919 w 1222832"/>
              <a:gd name="connsiteY135" fmla="*/ 138112 h 1094074"/>
              <a:gd name="connsiteX136" fmla="*/ 32206 w 1222832"/>
              <a:gd name="connsiteY136" fmla="*/ 128587 h 1094074"/>
              <a:gd name="connsiteX137" fmla="*/ 36969 w 1222832"/>
              <a:gd name="connsiteY137" fmla="*/ 80962 h 1094074"/>
              <a:gd name="connsiteX138" fmla="*/ 41731 w 1222832"/>
              <a:gd name="connsiteY138" fmla="*/ 57150 h 1094074"/>
              <a:gd name="connsiteX139" fmla="*/ 70306 w 1222832"/>
              <a:gd name="connsiteY139" fmla="*/ 66675 h 1094074"/>
              <a:gd name="connsiteX140" fmla="*/ 75069 w 1222832"/>
              <a:gd name="connsiteY140" fmla="*/ 66675 h 109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2832" h="1094074">
                <a:moveTo>
                  <a:pt x="75069" y="66675"/>
                </a:moveTo>
                <a:cubicBezTo>
                  <a:pt x="111581" y="65087"/>
                  <a:pt x="148518" y="67686"/>
                  <a:pt x="184606" y="61912"/>
                </a:cubicBezTo>
                <a:cubicBezTo>
                  <a:pt x="195120" y="60230"/>
                  <a:pt x="193896" y="38335"/>
                  <a:pt x="198894" y="33337"/>
                </a:cubicBezTo>
                <a:cubicBezTo>
                  <a:pt x="202444" y="29787"/>
                  <a:pt x="208419" y="30162"/>
                  <a:pt x="213181" y="28575"/>
                </a:cubicBezTo>
                <a:cubicBezTo>
                  <a:pt x="216356" y="33337"/>
                  <a:pt x="220451" y="37601"/>
                  <a:pt x="222706" y="42862"/>
                </a:cubicBezTo>
                <a:cubicBezTo>
                  <a:pt x="241160" y="85920"/>
                  <a:pt x="213079" y="40327"/>
                  <a:pt x="236994" y="76200"/>
                </a:cubicBezTo>
                <a:cubicBezTo>
                  <a:pt x="248106" y="74612"/>
                  <a:pt x="262394" y="79374"/>
                  <a:pt x="270331" y="71437"/>
                </a:cubicBezTo>
                <a:cubicBezTo>
                  <a:pt x="276055" y="65713"/>
                  <a:pt x="267699" y="55434"/>
                  <a:pt x="265569" y="47625"/>
                </a:cubicBezTo>
                <a:cubicBezTo>
                  <a:pt x="262927" y="37939"/>
                  <a:pt x="256044" y="19050"/>
                  <a:pt x="256044" y="19050"/>
                </a:cubicBezTo>
                <a:cubicBezTo>
                  <a:pt x="288205" y="8328"/>
                  <a:pt x="248619" y="20700"/>
                  <a:pt x="298906" y="9525"/>
                </a:cubicBezTo>
                <a:cubicBezTo>
                  <a:pt x="303807" y="8436"/>
                  <a:pt x="308431" y="6350"/>
                  <a:pt x="313194" y="4762"/>
                </a:cubicBezTo>
                <a:cubicBezTo>
                  <a:pt x="322719" y="6350"/>
                  <a:pt x="332608" y="6471"/>
                  <a:pt x="341769" y="9525"/>
                </a:cubicBezTo>
                <a:cubicBezTo>
                  <a:pt x="347199" y="11335"/>
                  <a:pt x="350444" y="20173"/>
                  <a:pt x="356056" y="19050"/>
                </a:cubicBezTo>
                <a:cubicBezTo>
                  <a:pt x="361669" y="17927"/>
                  <a:pt x="361111" y="8338"/>
                  <a:pt x="365581" y="4762"/>
                </a:cubicBezTo>
                <a:cubicBezTo>
                  <a:pt x="369501" y="1626"/>
                  <a:pt x="375106" y="1587"/>
                  <a:pt x="379869" y="0"/>
                </a:cubicBezTo>
                <a:cubicBezTo>
                  <a:pt x="378281" y="4762"/>
                  <a:pt x="373519" y="9525"/>
                  <a:pt x="375106" y="14287"/>
                </a:cubicBezTo>
                <a:cubicBezTo>
                  <a:pt x="377236" y="20677"/>
                  <a:pt x="383370" y="25563"/>
                  <a:pt x="389394" y="28575"/>
                </a:cubicBezTo>
                <a:cubicBezTo>
                  <a:pt x="396664" y="32210"/>
                  <a:pt x="451175" y="38084"/>
                  <a:pt x="451306" y="38100"/>
                </a:cubicBezTo>
                <a:cubicBezTo>
                  <a:pt x="460831" y="44450"/>
                  <a:pt x="469021" y="53530"/>
                  <a:pt x="479881" y="57150"/>
                </a:cubicBezTo>
                <a:cubicBezTo>
                  <a:pt x="484644" y="58737"/>
                  <a:pt x="489555" y="59935"/>
                  <a:pt x="494169" y="61912"/>
                </a:cubicBezTo>
                <a:cubicBezTo>
                  <a:pt x="511087" y="69162"/>
                  <a:pt x="513158" y="71396"/>
                  <a:pt x="527506" y="80962"/>
                </a:cubicBezTo>
                <a:cubicBezTo>
                  <a:pt x="539478" y="116874"/>
                  <a:pt x="521937" y="74002"/>
                  <a:pt x="546556" y="104775"/>
                </a:cubicBezTo>
                <a:cubicBezTo>
                  <a:pt x="549692" y="108695"/>
                  <a:pt x="549940" y="114235"/>
                  <a:pt x="551319" y="119062"/>
                </a:cubicBezTo>
                <a:cubicBezTo>
                  <a:pt x="553355" y="126189"/>
                  <a:pt x="557035" y="144783"/>
                  <a:pt x="560844" y="152400"/>
                </a:cubicBezTo>
                <a:cubicBezTo>
                  <a:pt x="567197" y="165106"/>
                  <a:pt x="591372" y="192738"/>
                  <a:pt x="598944" y="195262"/>
                </a:cubicBezTo>
                <a:cubicBezTo>
                  <a:pt x="603706" y="196850"/>
                  <a:pt x="608741" y="197780"/>
                  <a:pt x="613231" y="200025"/>
                </a:cubicBezTo>
                <a:cubicBezTo>
                  <a:pt x="618351" y="202585"/>
                  <a:pt x="622399" y="206990"/>
                  <a:pt x="627519" y="209550"/>
                </a:cubicBezTo>
                <a:cubicBezTo>
                  <a:pt x="635165" y="213373"/>
                  <a:pt x="643394" y="215900"/>
                  <a:pt x="651331" y="219075"/>
                </a:cubicBezTo>
                <a:cubicBezTo>
                  <a:pt x="664031" y="215900"/>
                  <a:pt x="677128" y="214024"/>
                  <a:pt x="689431" y="209550"/>
                </a:cubicBezTo>
                <a:cubicBezTo>
                  <a:pt x="694810" y="207594"/>
                  <a:pt x="698053" y="200835"/>
                  <a:pt x="703719" y="200025"/>
                </a:cubicBezTo>
                <a:cubicBezTo>
                  <a:pt x="710199" y="199099"/>
                  <a:pt x="716419" y="203200"/>
                  <a:pt x="722769" y="204787"/>
                </a:cubicBezTo>
                <a:cubicBezTo>
                  <a:pt x="724356" y="209550"/>
                  <a:pt x="729119" y="214312"/>
                  <a:pt x="727531" y="219075"/>
                </a:cubicBezTo>
                <a:cubicBezTo>
                  <a:pt x="724912" y="226933"/>
                  <a:pt x="705492" y="238530"/>
                  <a:pt x="698956" y="242887"/>
                </a:cubicBezTo>
                <a:cubicBezTo>
                  <a:pt x="700544" y="250825"/>
                  <a:pt x="699014" y="260113"/>
                  <a:pt x="703719" y="266700"/>
                </a:cubicBezTo>
                <a:cubicBezTo>
                  <a:pt x="711983" y="278270"/>
                  <a:pt x="748668" y="279925"/>
                  <a:pt x="756106" y="280987"/>
                </a:cubicBezTo>
                <a:cubicBezTo>
                  <a:pt x="768806" y="279400"/>
                  <a:pt x="782510" y="281423"/>
                  <a:pt x="794206" y="276225"/>
                </a:cubicBezTo>
                <a:cubicBezTo>
                  <a:pt x="798794" y="274186"/>
                  <a:pt x="796724" y="266427"/>
                  <a:pt x="798969" y="261937"/>
                </a:cubicBezTo>
                <a:cubicBezTo>
                  <a:pt x="806906" y="246063"/>
                  <a:pt x="808494" y="247650"/>
                  <a:pt x="822781" y="238125"/>
                </a:cubicBezTo>
                <a:cubicBezTo>
                  <a:pt x="827544" y="241300"/>
                  <a:pt x="831949" y="245090"/>
                  <a:pt x="837069" y="247650"/>
                </a:cubicBezTo>
                <a:cubicBezTo>
                  <a:pt x="841559" y="249895"/>
                  <a:pt x="846378" y="251763"/>
                  <a:pt x="851356" y="252412"/>
                </a:cubicBezTo>
                <a:cubicBezTo>
                  <a:pt x="882996" y="256539"/>
                  <a:pt x="914856" y="258762"/>
                  <a:pt x="946606" y="261937"/>
                </a:cubicBezTo>
                <a:cubicBezTo>
                  <a:pt x="952956" y="271462"/>
                  <a:pt x="962036" y="279652"/>
                  <a:pt x="965656" y="290512"/>
                </a:cubicBezTo>
                <a:cubicBezTo>
                  <a:pt x="967244" y="295275"/>
                  <a:pt x="967337" y="300837"/>
                  <a:pt x="970419" y="304800"/>
                </a:cubicBezTo>
                <a:cubicBezTo>
                  <a:pt x="1004538" y="348667"/>
                  <a:pt x="987150" y="321125"/>
                  <a:pt x="1013281" y="342900"/>
                </a:cubicBezTo>
                <a:cubicBezTo>
                  <a:pt x="1018455" y="347212"/>
                  <a:pt x="1021965" y="353451"/>
                  <a:pt x="1027569" y="357187"/>
                </a:cubicBezTo>
                <a:cubicBezTo>
                  <a:pt x="1031746" y="359972"/>
                  <a:pt x="1037366" y="359705"/>
                  <a:pt x="1041856" y="361950"/>
                </a:cubicBezTo>
                <a:cubicBezTo>
                  <a:pt x="1078777" y="380411"/>
                  <a:pt x="1034528" y="364270"/>
                  <a:pt x="1070431" y="376237"/>
                </a:cubicBezTo>
                <a:cubicBezTo>
                  <a:pt x="1074305" y="387858"/>
                  <a:pt x="1075487" y="395580"/>
                  <a:pt x="1084719" y="404812"/>
                </a:cubicBezTo>
                <a:cubicBezTo>
                  <a:pt x="1088766" y="408859"/>
                  <a:pt x="1093887" y="411777"/>
                  <a:pt x="1099006" y="414337"/>
                </a:cubicBezTo>
                <a:cubicBezTo>
                  <a:pt x="1103496" y="416582"/>
                  <a:pt x="1108531" y="417512"/>
                  <a:pt x="1113294" y="419100"/>
                </a:cubicBezTo>
                <a:cubicBezTo>
                  <a:pt x="1110119" y="423862"/>
                  <a:pt x="1107816" y="429340"/>
                  <a:pt x="1103769" y="433387"/>
                </a:cubicBezTo>
                <a:cubicBezTo>
                  <a:pt x="1099721" y="437434"/>
                  <a:pt x="1090505" y="437280"/>
                  <a:pt x="1089481" y="442912"/>
                </a:cubicBezTo>
                <a:cubicBezTo>
                  <a:pt x="1086909" y="457056"/>
                  <a:pt x="1092656" y="471487"/>
                  <a:pt x="1094244" y="485775"/>
                </a:cubicBezTo>
                <a:cubicBezTo>
                  <a:pt x="1092656" y="490537"/>
                  <a:pt x="1091726" y="495572"/>
                  <a:pt x="1089481" y="500062"/>
                </a:cubicBezTo>
                <a:cubicBezTo>
                  <a:pt x="1077289" y="524445"/>
                  <a:pt x="1075725" y="514879"/>
                  <a:pt x="1041856" y="519112"/>
                </a:cubicBezTo>
                <a:cubicBezTo>
                  <a:pt x="1037094" y="520700"/>
                  <a:pt x="1031119" y="520325"/>
                  <a:pt x="1027569" y="523875"/>
                </a:cubicBezTo>
                <a:cubicBezTo>
                  <a:pt x="1020513" y="530931"/>
                  <a:pt x="1021924" y="545394"/>
                  <a:pt x="1027569" y="552450"/>
                </a:cubicBezTo>
                <a:cubicBezTo>
                  <a:pt x="1031145" y="556919"/>
                  <a:pt x="1037094" y="558800"/>
                  <a:pt x="1041856" y="561975"/>
                </a:cubicBezTo>
                <a:cubicBezTo>
                  <a:pt x="1045031" y="566737"/>
                  <a:pt x="1050440" y="570616"/>
                  <a:pt x="1051381" y="576262"/>
                </a:cubicBezTo>
                <a:cubicBezTo>
                  <a:pt x="1053682" y="590065"/>
                  <a:pt x="1040680" y="594509"/>
                  <a:pt x="1032331" y="600075"/>
                </a:cubicBezTo>
                <a:cubicBezTo>
                  <a:pt x="1037094" y="604837"/>
                  <a:pt x="1041015" y="610626"/>
                  <a:pt x="1046619" y="614362"/>
                </a:cubicBezTo>
                <a:cubicBezTo>
                  <a:pt x="1050796" y="617147"/>
                  <a:pt x="1056986" y="615989"/>
                  <a:pt x="1060906" y="619125"/>
                </a:cubicBezTo>
                <a:cubicBezTo>
                  <a:pt x="1065375" y="622701"/>
                  <a:pt x="1067256" y="628650"/>
                  <a:pt x="1070431" y="633412"/>
                </a:cubicBezTo>
                <a:cubicBezTo>
                  <a:pt x="1072019" y="647700"/>
                  <a:pt x="1071707" y="662329"/>
                  <a:pt x="1075194" y="676275"/>
                </a:cubicBezTo>
                <a:cubicBezTo>
                  <a:pt x="1077404" y="685114"/>
                  <a:pt x="1093676" y="699520"/>
                  <a:pt x="1099006" y="704850"/>
                </a:cubicBezTo>
                <a:cubicBezTo>
                  <a:pt x="1101523" y="732535"/>
                  <a:pt x="1092468" y="756903"/>
                  <a:pt x="1118056" y="771525"/>
                </a:cubicBezTo>
                <a:cubicBezTo>
                  <a:pt x="1123739" y="774772"/>
                  <a:pt x="1130756" y="774700"/>
                  <a:pt x="1137106" y="776287"/>
                </a:cubicBezTo>
                <a:cubicBezTo>
                  <a:pt x="1151394" y="774700"/>
                  <a:pt x="1165761" y="773711"/>
                  <a:pt x="1179969" y="771525"/>
                </a:cubicBezTo>
                <a:cubicBezTo>
                  <a:pt x="1186438" y="770530"/>
                  <a:pt x="1192474" y="766762"/>
                  <a:pt x="1199019" y="766762"/>
                </a:cubicBezTo>
                <a:cubicBezTo>
                  <a:pt x="1204039" y="766762"/>
                  <a:pt x="1208544" y="769937"/>
                  <a:pt x="1213306" y="771525"/>
                </a:cubicBezTo>
                <a:cubicBezTo>
                  <a:pt x="1216482" y="781051"/>
                  <a:pt x="1222832" y="790574"/>
                  <a:pt x="1213306" y="800100"/>
                </a:cubicBezTo>
                <a:cubicBezTo>
                  <a:pt x="1209756" y="803650"/>
                  <a:pt x="1203781" y="803275"/>
                  <a:pt x="1199019" y="804862"/>
                </a:cubicBezTo>
                <a:cubicBezTo>
                  <a:pt x="1194256" y="808037"/>
                  <a:pt x="1189962" y="812062"/>
                  <a:pt x="1184731" y="814387"/>
                </a:cubicBezTo>
                <a:cubicBezTo>
                  <a:pt x="1175556" y="818465"/>
                  <a:pt x="1156156" y="823912"/>
                  <a:pt x="1156156" y="823912"/>
                </a:cubicBezTo>
                <a:cubicBezTo>
                  <a:pt x="1151394" y="828675"/>
                  <a:pt x="1147757" y="834929"/>
                  <a:pt x="1141869" y="838200"/>
                </a:cubicBezTo>
                <a:cubicBezTo>
                  <a:pt x="1133092" y="843076"/>
                  <a:pt x="1113294" y="847725"/>
                  <a:pt x="1113294" y="847725"/>
                </a:cubicBezTo>
                <a:cubicBezTo>
                  <a:pt x="1100594" y="846137"/>
                  <a:pt x="1087709" y="845644"/>
                  <a:pt x="1075194" y="842962"/>
                </a:cubicBezTo>
                <a:cubicBezTo>
                  <a:pt x="1018734" y="830863"/>
                  <a:pt x="1076651" y="832804"/>
                  <a:pt x="1008519" y="828675"/>
                </a:cubicBezTo>
                <a:cubicBezTo>
                  <a:pt x="968872" y="826272"/>
                  <a:pt x="929144" y="825500"/>
                  <a:pt x="889456" y="823912"/>
                </a:cubicBezTo>
                <a:cubicBezTo>
                  <a:pt x="869237" y="817173"/>
                  <a:pt x="868410" y="813909"/>
                  <a:pt x="841831" y="828675"/>
                </a:cubicBezTo>
                <a:cubicBezTo>
                  <a:pt x="836828" y="831455"/>
                  <a:pt x="836775" y="839386"/>
                  <a:pt x="832306" y="842962"/>
                </a:cubicBezTo>
                <a:cubicBezTo>
                  <a:pt x="827355" y="846923"/>
                  <a:pt x="795504" y="852163"/>
                  <a:pt x="794206" y="852487"/>
                </a:cubicBezTo>
                <a:cubicBezTo>
                  <a:pt x="789336" y="853705"/>
                  <a:pt x="784789" y="856032"/>
                  <a:pt x="779919" y="857250"/>
                </a:cubicBezTo>
                <a:cubicBezTo>
                  <a:pt x="745296" y="865906"/>
                  <a:pt x="765690" y="858295"/>
                  <a:pt x="727531" y="866775"/>
                </a:cubicBezTo>
                <a:cubicBezTo>
                  <a:pt x="722631" y="867864"/>
                  <a:pt x="718006" y="869950"/>
                  <a:pt x="713244" y="871537"/>
                </a:cubicBezTo>
                <a:cubicBezTo>
                  <a:pt x="706894" y="881062"/>
                  <a:pt x="691949" y="888887"/>
                  <a:pt x="694194" y="900112"/>
                </a:cubicBezTo>
                <a:cubicBezTo>
                  <a:pt x="695781" y="908050"/>
                  <a:pt x="696114" y="916346"/>
                  <a:pt x="698956" y="923925"/>
                </a:cubicBezTo>
                <a:cubicBezTo>
                  <a:pt x="705306" y="940858"/>
                  <a:pt x="710069" y="937154"/>
                  <a:pt x="722769" y="947737"/>
                </a:cubicBezTo>
                <a:cubicBezTo>
                  <a:pt x="727943" y="952049"/>
                  <a:pt x="732294" y="957262"/>
                  <a:pt x="737056" y="962025"/>
                </a:cubicBezTo>
                <a:cubicBezTo>
                  <a:pt x="740204" y="974616"/>
                  <a:pt x="746581" y="997968"/>
                  <a:pt x="746581" y="1009650"/>
                </a:cubicBezTo>
                <a:cubicBezTo>
                  <a:pt x="746581" y="1020875"/>
                  <a:pt x="750584" y="1035975"/>
                  <a:pt x="741819" y="1042987"/>
                </a:cubicBezTo>
                <a:cubicBezTo>
                  <a:pt x="730594" y="1051967"/>
                  <a:pt x="713244" y="1046162"/>
                  <a:pt x="698956" y="1047750"/>
                </a:cubicBezTo>
                <a:cubicBezTo>
                  <a:pt x="697369" y="1052512"/>
                  <a:pt x="697744" y="1058487"/>
                  <a:pt x="694194" y="1062037"/>
                </a:cubicBezTo>
                <a:cubicBezTo>
                  <a:pt x="690644" y="1065587"/>
                  <a:pt x="684396" y="1064555"/>
                  <a:pt x="679906" y="1066800"/>
                </a:cubicBezTo>
                <a:cubicBezTo>
                  <a:pt x="666647" y="1073430"/>
                  <a:pt x="661863" y="1080081"/>
                  <a:pt x="651331" y="1090612"/>
                </a:cubicBezTo>
                <a:cubicBezTo>
                  <a:pt x="615470" y="1087026"/>
                  <a:pt x="610717" y="1094074"/>
                  <a:pt x="589419" y="1076325"/>
                </a:cubicBezTo>
                <a:cubicBezTo>
                  <a:pt x="584245" y="1072013"/>
                  <a:pt x="579894" y="1066800"/>
                  <a:pt x="575131" y="1062037"/>
                </a:cubicBezTo>
                <a:cubicBezTo>
                  <a:pt x="572271" y="1050597"/>
                  <a:pt x="571123" y="1036923"/>
                  <a:pt x="560844" y="1028700"/>
                </a:cubicBezTo>
                <a:cubicBezTo>
                  <a:pt x="556924" y="1025564"/>
                  <a:pt x="551319" y="1025525"/>
                  <a:pt x="546556" y="1023937"/>
                </a:cubicBezTo>
                <a:cubicBezTo>
                  <a:pt x="521374" y="1028134"/>
                  <a:pt x="517980" y="1021559"/>
                  <a:pt x="508456" y="1042987"/>
                </a:cubicBezTo>
                <a:cubicBezTo>
                  <a:pt x="504378" y="1052162"/>
                  <a:pt x="508456" y="1068387"/>
                  <a:pt x="498931" y="1071562"/>
                </a:cubicBezTo>
                <a:lnTo>
                  <a:pt x="470356" y="1081087"/>
                </a:lnTo>
                <a:cubicBezTo>
                  <a:pt x="453319" y="1077680"/>
                  <a:pt x="444519" y="1079063"/>
                  <a:pt x="432256" y="1066800"/>
                </a:cubicBezTo>
                <a:cubicBezTo>
                  <a:pt x="428209" y="1062753"/>
                  <a:pt x="425571" y="1057482"/>
                  <a:pt x="422731" y="1052512"/>
                </a:cubicBezTo>
                <a:cubicBezTo>
                  <a:pt x="419209" y="1046348"/>
                  <a:pt x="418226" y="1038482"/>
                  <a:pt x="413206" y="1033462"/>
                </a:cubicBezTo>
                <a:cubicBezTo>
                  <a:pt x="409656" y="1029912"/>
                  <a:pt x="403681" y="1030287"/>
                  <a:pt x="398919" y="1028700"/>
                </a:cubicBezTo>
                <a:cubicBezTo>
                  <a:pt x="389394" y="1019175"/>
                  <a:pt x="374604" y="1012904"/>
                  <a:pt x="370344" y="1000125"/>
                </a:cubicBezTo>
                <a:cubicBezTo>
                  <a:pt x="368756" y="995362"/>
                  <a:pt x="368717" y="989757"/>
                  <a:pt x="365581" y="985837"/>
                </a:cubicBezTo>
                <a:cubicBezTo>
                  <a:pt x="358866" y="977443"/>
                  <a:pt x="346419" y="974687"/>
                  <a:pt x="337006" y="971550"/>
                </a:cubicBezTo>
                <a:cubicBezTo>
                  <a:pt x="301827" y="948097"/>
                  <a:pt x="317589" y="959369"/>
                  <a:pt x="289381" y="938212"/>
                </a:cubicBezTo>
                <a:cubicBezTo>
                  <a:pt x="288259" y="933722"/>
                  <a:pt x="282964" y="910469"/>
                  <a:pt x="279856" y="904875"/>
                </a:cubicBezTo>
                <a:cubicBezTo>
                  <a:pt x="274296" y="894868"/>
                  <a:pt x="267156" y="885825"/>
                  <a:pt x="260806" y="876300"/>
                </a:cubicBezTo>
                <a:cubicBezTo>
                  <a:pt x="257631" y="871537"/>
                  <a:pt x="255328" y="866059"/>
                  <a:pt x="251281" y="862012"/>
                </a:cubicBezTo>
                <a:lnTo>
                  <a:pt x="222706" y="833437"/>
                </a:lnTo>
                <a:cubicBezTo>
                  <a:pt x="221119" y="828675"/>
                  <a:pt x="219323" y="823977"/>
                  <a:pt x="217944" y="819150"/>
                </a:cubicBezTo>
                <a:cubicBezTo>
                  <a:pt x="215912" y="812037"/>
                  <a:pt x="212222" y="793419"/>
                  <a:pt x="208419" y="785812"/>
                </a:cubicBezTo>
                <a:cubicBezTo>
                  <a:pt x="205859" y="780693"/>
                  <a:pt x="202069" y="776287"/>
                  <a:pt x="198894" y="771525"/>
                </a:cubicBezTo>
                <a:cubicBezTo>
                  <a:pt x="188981" y="731876"/>
                  <a:pt x="201052" y="771079"/>
                  <a:pt x="184606" y="738187"/>
                </a:cubicBezTo>
                <a:cubicBezTo>
                  <a:pt x="182361" y="733697"/>
                  <a:pt x="182282" y="728288"/>
                  <a:pt x="179844" y="723900"/>
                </a:cubicBezTo>
                <a:cubicBezTo>
                  <a:pt x="174285" y="713893"/>
                  <a:pt x="160794" y="695325"/>
                  <a:pt x="160794" y="695325"/>
                </a:cubicBezTo>
                <a:cubicBezTo>
                  <a:pt x="159206" y="687387"/>
                  <a:pt x="156031" y="679607"/>
                  <a:pt x="156031" y="671512"/>
                </a:cubicBezTo>
                <a:cubicBezTo>
                  <a:pt x="156031" y="664390"/>
                  <a:pt x="167451" y="645788"/>
                  <a:pt x="156031" y="638175"/>
                </a:cubicBezTo>
                <a:cubicBezTo>
                  <a:pt x="149296" y="633685"/>
                  <a:pt x="140156" y="635000"/>
                  <a:pt x="132219" y="633412"/>
                </a:cubicBezTo>
                <a:cubicBezTo>
                  <a:pt x="98882" y="611187"/>
                  <a:pt x="109994" y="623887"/>
                  <a:pt x="94119" y="600075"/>
                </a:cubicBezTo>
                <a:cubicBezTo>
                  <a:pt x="92531" y="579437"/>
                  <a:pt x="92584" y="558607"/>
                  <a:pt x="89356" y="538162"/>
                </a:cubicBezTo>
                <a:cubicBezTo>
                  <a:pt x="87790" y="528245"/>
                  <a:pt x="79831" y="509587"/>
                  <a:pt x="79831" y="509587"/>
                </a:cubicBezTo>
                <a:cubicBezTo>
                  <a:pt x="78244" y="495300"/>
                  <a:pt x="77888" y="480821"/>
                  <a:pt x="75069" y="466725"/>
                </a:cubicBezTo>
                <a:cubicBezTo>
                  <a:pt x="73100" y="456880"/>
                  <a:pt x="68719" y="447675"/>
                  <a:pt x="65544" y="438150"/>
                </a:cubicBezTo>
                <a:lnTo>
                  <a:pt x="60781" y="423862"/>
                </a:lnTo>
                <a:cubicBezTo>
                  <a:pt x="59194" y="409575"/>
                  <a:pt x="58382" y="395180"/>
                  <a:pt x="56019" y="381000"/>
                </a:cubicBezTo>
                <a:cubicBezTo>
                  <a:pt x="55194" y="376048"/>
                  <a:pt x="54392" y="370632"/>
                  <a:pt x="51256" y="366712"/>
                </a:cubicBezTo>
                <a:cubicBezTo>
                  <a:pt x="47680" y="362243"/>
                  <a:pt x="41731" y="360362"/>
                  <a:pt x="36969" y="357187"/>
                </a:cubicBezTo>
                <a:cubicBezTo>
                  <a:pt x="21308" y="310212"/>
                  <a:pt x="45142" y="385831"/>
                  <a:pt x="27444" y="261937"/>
                </a:cubicBezTo>
                <a:cubicBezTo>
                  <a:pt x="26345" y="254246"/>
                  <a:pt x="13000" y="235509"/>
                  <a:pt x="8394" y="228600"/>
                </a:cubicBezTo>
                <a:cubicBezTo>
                  <a:pt x="3784" y="196332"/>
                  <a:pt x="0" y="190735"/>
                  <a:pt x="8394" y="157162"/>
                </a:cubicBezTo>
                <a:cubicBezTo>
                  <a:pt x="10116" y="150274"/>
                  <a:pt x="13374" y="143566"/>
                  <a:pt x="17919" y="138112"/>
                </a:cubicBezTo>
                <a:cubicBezTo>
                  <a:pt x="21583" y="133715"/>
                  <a:pt x="27444" y="131762"/>
                  <a:pt x="32206" y="128587"/>
                </a:cubicBezTo>
                <a:cubicBezTo>
                  <a:pt x="33794" y="112712"/>
                  <a:pt x="34860" y="96776"/>
                  <a:pt x="36969" y="80962"/>
                </a:cubicBezTo>
                <a:cubicBezTo>
                  <a:pt x="38039" y="72939"/>
                  <a:pt x="34291" y="60339"/>
                  <a:pt x="41731" y="57150"/>
                </a:cubicBezTo>
                <a:cubicBezTo>
                  <a:pt x="50959" y="53195"/>
                  <a:pt x="60266" y="66675"/>
                  <a:pt x="70306" y="66675"/>
                </a:cubicBezTo>
                <a:lnTo>
                  <a:pt x="75069" y="66675"/>
                </a:ln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2960693" y="3376613"/>
            <a:ext cx="636587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Лаишево</a:t>
            </a:r>
          </a:p>
        </p:txBody>
      </p:sp>
      <p:sp>
        <p:nvSpPr>
          <p:cNvPr id="343" name="Полилиния 342"/>
          <p:cNvSpPr/>
          <p:nvPr/>
        </p:nvSpPr>
        <p:spPr>
          <a:xfrm>
            <a:off x="2526250" y="2710652"/>
            <a:ext cx="548597" cy="434246"/>
          </a:xfrm>
          <a:custGeom>
            <a:avLst/>
            <a:gdLst>
              <a:gd name="connsiteX0" fmla="*/ 11241 w 532912"/>
              <a:gd name="connsiteY0" fmla="*/ 228600 h 452541"/>
              <a:gd name="connsiteX1" fmla="*/ 18385 w 532912"/>
              <a:gd name="connsiteY1" fmla="*/ 226219 h 452541"/>
              <a:gd name="connsiteX2" fmla="*/ 27910 w 532912"/>
              <a:gd name="connsiteY2" fmla="*/ 209550 h 452541"/>
              <a:gd name="connsiteX3" fmla="*/ 25529 w 532912"/>
              <a:gd name="connsiteY3" fmla="*/ 202406 h 452541"/>
              <a:gd name="connsiteX4" fmla="*/ 30291 w 532912"/>
              <a:gd name="connsiteY4" fmla="*/ 178594 h 452541"/>
              <a:gd name="connsiteX5" fmla="*/ 39816 w 532912"/>
              <a:gd name="connsiteY5" fmla="*/ 164306 h 452541"/>
              <a:gd name="connsiteX6" fmla="*/ 37435 w 532912"/>
              <a:gd name="connsiteY6" fmla="*/ 154781 h 452541"/>
              <a:gd name="connsiteX7" fmla="*/ 32672 w 532912"/>
              <a:gd name="connsiteY7" fmla="*/ 140494 h 452541"/>
              <a:gd name="connsiteX8" fmla="*/ 27910 w 532912"/>
              <a:gd name="connsiteY8" fmla="*/ 123825 h 452541"/>
              <a:gd name="connsiteX9" fmla="*/ 66010 w 532912"/>
              <a:gd name="connsiteY9" fmla="*/ 119063 h 452541"/>
              <a:gd name="connsiteX10" fmla="*/ 77916 w 532912"/>
              <a:gd name="connsiteY10" fmla="*/ 114300 h 452541"/>
              <a:gd name="connsiteX11" fmla="*/ 87441 w 532912"/>
              <a:gd name="connsiteY11" fmla="*/ 111919 h 452541"/>
              <a:gd name="connsiteX12" fmla="*/ 154116 w 532912"/>
              <a:gd name="connsiteY12" fmla="*/ 104775 h 452541"/>
              <a:gd name="connsiteX13" fmla="*/ 170785 w 532912"/>
              <a:gd name="connsiteY13" fmla="*/ 95250 h 452541"/>
              <a:gd name="connsiteX14" fmla="*/ 177929 w 532912"/>
              <a:gd name="connsiteY14" fmla="*/ 90488 h 452541"/>
              <a:gd name="connsiteX15" fmla="*/ 189835 w 532912"/>
              <a:gd name="connsiteY15" fmla="*/ 69056 h 452541"/>
              <a:gd name="connsiteX16" fmla="*/ 196979 w 532912"/>
              <a:gd name="connsiteY16" fmla="*/ 64294 h 452541"/>
              <a:gd name="connsiteX17" fmla="*/ 199360 w 532912"/>
              <a:gd name="connsiteY17" fmla="*/ 33338 h 452541"/>
              <a:gd name="connsiteX18" fmla="*/ 204122 w 532912"/>
              <a:gd name="connsiteY18" fmla="*/ 26194 h 452541"/>
              <a:gd name="connsiteX19" fmla="*/ 206504 w 532912"/>
              <a:gd name="connsiteY19" fmla="*/ 19050 h 452541"/>
              <a:gd name="connsiteX20" fmla="*/ 211266 w 532912"/>
              <a:gd name="connsiteY20" fmla="*/ 11906 h 452541"/>
              <a:gd name="connsiteX21" fmla="*/ 213647 w 532912"/>
              <a:gd name="connsiteY21" fmla="*/ 4763 h 452541"/>
              <a:gd name="connsiteX22" fmla="*/ 220791 w 532912"/>
              <a:gd name="connsiteY22" fmla="*/ 0 h 452541"/>
              <a:gd name="connsiteX23" fmla="*/ 246985 w 532912"/>
              <a:gd name="connsiteY23" fmla="*/ 2381 h 452541"/>
              <a:gd name="connsiteX24" fmla="*/ 254129 w 532912"/>
              <a:gd name="connsiteY24" fmla="*/ 7144 h 452541"/>
              <a:gd name="connsiteX25" fmla="*/ 261272 w 532912"/>
              <a:gd name="connsiteY25" fmla="*/ 9525 h 452541"/>
              <a:gd name="connsiteX26" fmla="*/ 275560 w 532912"/>
              <a:gd name="connsiteY26" fmla="*/ 19050 h 452541"/>
              <a:gd name="connsiteX27" fmla="*/ 282704 w 532912"/>
              <a:gd name="connsiteY27" fmla="*/ 33338 h 452541"/>
              <a:gd name="connsiteX28" fmla="*/ 308897 w 532912"/>
              <a:gd name="connsiteY28" fmla="*/ 40481 h 452541"/>
              <a:gd name="connsiteX29" fmla="*/ 330329 w 532912"/>
              <a:gd name="connsiteY29" fmla="*/ 50006 h 452541"/>
              <a:gd name="connsiteX30" fmla="*/ 344616 w 532912"/>
              <a:gd name="connsiteY30" fmla="*/ 57150 h 452541"/>
              <a:gd name="connsiteX31" fmla="*/ 508922 w 532912"/>
              <a:gd name="connsiteY31" fmla="*/ 57150 h 452541"/>
              <a:gd name="connsiteX32" fmla="*/ 520829 w 532912"/>
              <a:gd name="connsiteY32" fmla="*/ 59531 h 452541"/>
              <a:gd name="connsiteX33" fmla="*/ 525591 w 532912"/>
              <a:gd name="connsiteY33" fmla="*/ 78581 h 452541"/>
              <a:gd name="connsiteX34" fmla="*/ 530354 w 532912"/>
              <a:gd name="connsiteY34" fmla="*/ 92869 h 452541"/>
              <a:gd name="connsiteX35" fmla="*/ 527972 w 532912"/>
              <a:gd name="connsiteY35" fmla="*/ 214313 h 452541"/>
              <a:gd name="connsiteX36" fmla="*/ 525591 w 532912"/>
              <a:gd name="connsiteY36" fmla="*/ 221456 h 452541"/>
              <a:gd name="connsiteX37" fmla="*/ 520829 w 532912"/>
              <a:gd name="connsiteY37" fmla="*/ 228600 h 452541"/>
              <a:gd name="connsiteX38" fmla="*/ 516066 w 532912"/>
              <a:gd name="connsiteY38" fmla="*/ 245269 h 452541"/>
              <a:gd name="connsiteX39" fmla="*/ 511304 w 532912"/>
              <a:gd name="connsiteY39" fmla="*/ 252413 h 452541"/>
              <a:gd name="connsiteX40" fmla="*/ 506541 w 532912"/>
              <a:gd name="connsiteY40" fmla="*/ 266700 h 452541"/>
              <a:gd name="connsiteX41" fmla="*/ 508922 w 532912"/>
              <a:gd name="connsiteY41" fmla="*/ 302419 h 452541"/>
              <a:gd name="connsiteX42" fmla="*/ 511304 w 532912"/>
              <a:gd name="connsiteY42" fmla="*/ 309563 h 452541"/>
              <a:gd name="connsiteX43" fmla="*/ 518447 w 532912"/>
              <a:gd name="connsiteY43" fmla="*/ 316706 h 452541"/>
              <a:gd name="connsiteX44" fmla="*/ 525591 w 532912"/>
              <a:gd name="connsiteY44" fmla="*/ 321469 h 452541"/>
              <a:gd name="connsiteX45" fmla="*/ 527972 w 532912"/>
              <a:gd name="connsiteY45" fmla="*/ 342900 h 452541"/>
              <a:gd name="connsiteX46" fmla="*/ 520829 w 532912"/>
              <a:gd name="connsiteY46" fmla="*/ 361950 h 452541"/>
              <a:gd name="connsiteX47" fmla="*/ 513685 w 532912"/>
              <a:gd name="connsiteY47" fmla="*/ 376238 h 452541"/>
              <a:gd name="connsiteX48" fmla="*/ 492254 w 532912"/>
              <a:gd name="connsiteY48" fmla="*/ 385763 h 452541"/>
              <a:gd name="connsiteX49" fmla="*/ 475585 w 532912"/>
              <a:gd name="connsiteY49" fmla="*/ 390525 h 452541"/>
              <a:gd name="connsiteX50" fmla="*/ 458916 w 532912"/>
              <a:gd name="connsiteY50" fmla="*/ 395288 h 452541"/>
              <a:gd name="connsiteX51" fmla="*/ 451772 w 532912"/>
              <a:gd name="connsiteY51" fmla="*/ 400050 h 452541"/>
              <a:gd name="connsiteX52" fmla="*/ 449391 w 532912"/>
              <a:gd name="connsiteY52" fmla="*/ 407194 h 452541"/>
              <a:gd name="connsiteX53" fmla="*/ 447010 w 532912"/>
              <a:gd name="connsiteY53" fmla="*/ 440531 h 452541"/>
              <a:gd name="connsiteX54" fmla="*/ 430341 w 532912"/>
              <a:gd name="connsiteY54" fmla="*/ 452438 h 452541"/>
              <a:gd name="connsiteX55" fmla="*/ 418435 w 532912"/>
              <a:gd name="connsiteY55" fmla="*/ 450056 h 452541"/>
              <a:gd name="connsiteX56" fmla="*/ 408910 w 532912"/>
              <a:gd name="connsiteY56" fmla="*/ 435769 h 452541"/>
              <a:gd name="connsiteX57" fmla="*/ 399385 w 532912"/>
              <a:gd name="connsiteY57" fmla="*/ 421481 h 452541"/>
              <a:gd name="connsiteX58" fmla="*/ 397004 w 532912"/>
              <a:gd name="connsiteY58" fmla="*/ 414338 h 452541"/>
              <a:gd name="connsiteX59" fmla="*/ 387479 w 532912"/>
              <a:gd name="connsiteY59" fmla="*/ 416719 h 452541"/>
              <a:gd name="connsiteX60" fmla="*/ 380335 w 532912"/>
              <a:gd name="connsiteY60" fmla="*/ 421481 h 452541"/>
              <a:gd name="connsiteX61" fmla="*/ 373191 w 532912"/>
              <a:gd name="connsiteY61" fmla="*/ 423863 h 452541"/>
              <a:gd name="connsiteX62" fmla="*/ 356522 w 532912"/>
              <a:gd name="connsiteY62" fmla="*/ 435769 h 452541"/>
              <a:gd name="connsiteX63" fmla="*/ 342235 w 532912"/>
              <a:gd name="connsiteY63" fmla="*/ 440531 h 452541"/>
              <a:gd name="connsiteX64" fmla="*/ 325566 w 532912"/>
              <a:gd name="connsiteY64" fmla="*/ 447675 h 452541"/>
              <a:gd name="connsiteX65" fmla="*/ 277941 w 532912"/>
              <a:gd name="connsiteY65" fmla="*/ 442913 h 452541"/>
              <a:gd name="connsiteX66" fmla="*/ 270797 w 532912"/>
              <a:gd name="connsiteY66" fmla="*/ 438150 h 452541"/>
              <a:gd name="connsiteX67" fmla="*/ 246985 w 532912"/>
              <a:gd name="connsiteY67" fmla="*/ 433388 h 452541"/>
              <a:gd name="connsiteX68" fmla="*/ 239841 w 532912"/>
              <a:gd name="connsiteY68" fmla="*/ 431006 h 452541"/>
              <a:gd name="connsiteX69" fmla="*/ 235079 w 532912"/>
              <a:gd name="connsiteY69" fmla="*/ 423863 h 452541"/>
              <a:gd name="connsiteX70" fmla="*/ 242222 w 532912"/>
              <a:gd name="connsiteY70" fmla="*/ 419100 h 452541"/>
              <a:gd name="connsiteX71" fmla="*/ 244604 w 532912"/>
              <a:gd name="connsiteY71" fmla="*/ 411956 h 452541"/>
              <a:gd name="connsiteX72" fmla="*/ 254129 w 532912"/>
              <a:gd name="connsiteY72" fmla="*/ 397669 h 452541"/>
              <a:gd name="connsiteX73" fmla="*/ 258891 w 532912"/>
              <a:gd name="connsiteY73" fmla="*/ 390525 h 452541"/>
              <a:gd name="connsiteX74" fmla="*/ 266035 w 532912"/>
              <a:gd name="connsiteY74" fmla="*/ 385763 h 452541"/>
              <a:gd name="connsiteX75" fmla="*/ 268416 w 532912"/>
              <a:gd name="connsiteY75" fmla="*/ 378619 h 452541"/>
              <a:gd name="connsiteX76" fmla="*/ 270797 w 532912"/>
              <a:gd name="connsiteY76" fmla="*/ 359569 h 452541"/>
              <a:gd name="connsiteX77" fmla="*/ 280322 w 532912"/>
              <a:gd name="connsiteY77" fmla="*/ 345281 h 452541"/>
              <a:gd name="connsiteX78" fmla="*/ 273179 w 532912"/>
              <a:gd name="connsiteY78" fmla="*/ 290513 h 452541"/>
              <a:gd name="connsiteX79" fmla="*/ 266035 w 532912"/>
              <a:gd name="connsiteY79" fmla="*/ 280988 h 452541"/>
              <a:gd name="connsiteX80" fmla="*/ 261272 w 532912"/>
              <a:gd name="connsiteY80" fmla="*/ 271463 h 452541"/>
              <a:gd name="connsiteX81" fmla="*/ 239841 w 532912"/>
              <a:gd name="connsiteY81" fmla="*/ 259556 h 452541"/>
              <a:gd name="connsiteX82" fmla="*/ 204122 w 532912"/>
              <a:gd name="connsiteY82" fmla="*/ 257175 h 452541"/>
              <a:gd name="connsiteX83" fmla="*/ 189835 w 532912"/>
              <a:gd name="connsiteY83" fmla="*/ 252413 h 452541"/>
              <a:gd name="connsiteX84" fmla="*/ 180310 w 532912"/>
              <a:gd name="connsiteY84" fmla="*/ 247650 h 452541"/>
              <a:gd name="connsiteX85" fmla="*/ 70772 w 532912"/>
              <a:gd name="connsiteY85" fmla="*/ 242888 h 452541"/>
              <a:gd name="connsiteX86" fmla="*/ 46960 w 532912"/>
              <a:gd name="connsiteY86" fmla="*/ 240506 h 452541"/>
              <a:gd name="connsiteX87" fmla="*/ 8860 w 532912"/>
              <a:gd name="connsiteY87" fmla="*/ 238125 h 452541"/>
              <a:gd name="connsiteX88" fmla="*/ 11241 w 532912"/>
              <a:gd name="connsiteY88" fmla="*/ 228600 h 45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32912" h="452541">
                <a:moveTo>
                  <a:pt x="11241" y="228600"/>
                </a:moveTo>
                <a:cubicBezTo>
                  <a:pt x="12829" y="226616"/>
                  <a:pt x="16425" y="227787"/>
                  <a:pt x="18385" y="226219"/>
                </a:cubicBezTo>
                <a:cubicBezTo>
                  <a:pt x="21188" y="223977"/>
                  <a:pt x="26739" y="211891"/>
                  <a:pt x="27910" y="209550"/>
                </a:cubicBezTo>
                <a:cubicBezTo>
                  <a:pt x="27116" y="207169"/>
                  <a:pt x="25529" y="204916"/>
                  <a:pt x="25529" y="202406"/>
                </a:cubicBezTo>
                <a:cubicBezTo>
                  <a:pt x="25529" y="199331"/>
                  <a:pt x="27359" y="183872"/>
                  <a:pt x="30291" y="178594"/>
                </a:cubicBezTo>
                <a:cubicBezTo>
                  <a:pt x="33071" y="173590"/>
                  <a:pt x="39816" y="164306"/>
                  <a:pt x="39816" y="164306"/>
                </a:cubicBezTo>
                <a:cubicBezTo>
                  <a:pt x="39022" y="161131"/>
                  <a:pt x="38375" y="157916"/>
                  <a:pt x="37435" y="154781"/>
                </a:cubicBezTo>
                <a:cubicBezTo>
                  <a:pt x="35992" y="149973"/>
                  <a:pt x="33889" y="145364"/>
                  <a:pt x="32672" y="140494"/>
                </a:cubicBezTo>
                <a:cubicBezTo>
                  <a:pt x="29682" y="128534"/>
                  <a:pt x="31326" y="134074"/>
                  <a:pt x="27910" y="123825"/>
                </a:cubicBezTo>
                <a:cubicBezTo>
                  <a:pt x="49244" y="116715"/>
                  <a:pt x="14526" y="127644"/>
                  <a:pt x="66010" y="119063"/>
                </a:cubicBezTo>
                <a:cubicBezTo>
                  <a:pt x="70226" y="118360"/>
                  <a:pt x="73861" y="115652"/>
                  <a:pt x="77916" y="114300"/>
                </a:cubicBezTo>
                <a:cubicBezTo>
                  <a:pt x="81021" y="113265"/>
                  <a:pt x="84205" y="112404"/>
                  <a:pt x="87441" y="111919"/>
                </a:cubicBezTo>
                <a:cubicBezTo>
                  <a:pt x="117190" y="107456"/>
                  <a:pt x="126105" y="107109"/>
                  <a:pt x="154116" y="104775"/>
                </a:cubicBezTo>
                <a:cubicBezTo>
                  <a:pt x="171521" y="93173"/>
                  <a:pt x="149636" y="107335"/>
                  <a:pt x="170785" y="95250"/>
                </a:cubicBezTo>
                <a:cubicBezTo>
                  <a:pt x="173270" y="93830"/>
                  <a:pt x="175548" y="92075"/>
                  <a:pt x="177929" y="90488"/>
                </a:cubicBezTo>
                <a:cubicBezTo>
                  <a:pt x="180410" y="83044"/>
                  <a:pt x="182817" y="73734"/>
                  <a:pt x="189835" y="69056"/>
                </a:cubicBezTo>
                <a:lnTo>
                  <a:pt x="196979" y="64294"/>
                </a:lnTo>
                <a:cubicBezTo>
                  <a:pt x="197773" y="53975"/>
                  <a:pt x="197453" y="43510"/>
                  <a:pt x="199360" y="33338"/>
                </a:cubicBezTo>
                <a:cubicBezTo>
                  <a:pt x="199887" y="30525"/>
                  <a:pt x="202842" y="28754"/>
                  <a:pt x="204122" y="26194"/>
                </a:cubicBezTo>
                <a:cubicBezTo>
                  <a:pt x="205245" y="23949"/>
                  <a:pt x="205381" y="21295"/>
                  <a:pt x="206504" y="19050"/>
                </a:cubicBezTo>
                <a:cubicBezTo>
                  <a:pt x="207784" y="16490"/>
                  <a:pt x="209986" y="14466"/>
                  <a:pt x="211266" y="11906"/>
                </a:cubicBezTo>
                <a:cubicBezTo>
                  <a:pt x="212388" y="9661"/>
                  <a:pt x="212079" y="6723"/>
                  <a:pt x="213647" y="4763"/>
                </a:cubicBezTo>
                <a:cubicBezTo>
                  <a:pt x="215435" y="2528"/>
                  <a:pt x="218410" y="1588"/>
                  <a:pt x="220791" y="0"/>
                </a:cubicBezTo>
                <a:cubicBezTo>
                  <a:pt x="229522" y="794"/>
                  <a:pt x="238412" y="544"/>
                  <a:pt x="246985" y="2381"/>
                </a:cubicBezTo>
                <a:cubicBezTo>
                  <a:pt x="249784" y="2981"/>
                  <a:pt x="251569" y="5864"/>
                  <a:pt x="254129" y="7144"/>
                </a:cubicBezTo>
                <a:cubicBezTo>
                  <a:pt x="256374" y="8266"/>
                  <a:pt x="258891" y="8731"/>
                  <a:pt x="261272" y="9525"/>
                </a:cubicBezTo>
                <a:cubicBezTo>
                  <a:pt x="266035" y="12700"/>
                  <a:pt x="273750" y="13620"/>
                  <a:pt x="275560" y="19050"/>
                </a:cubicBezTo>
                <a:cubicBezTo>
                  <a:pt x="276858" y="22943"/>
                  <a:pt x="278816" y="30908"/>
                  <a:pt x="282704" y="33338"/>
                </a:cubicBezTo>
                <a:cubicBezTo>
                  <a:pt x="290132" y="37980"/>
                  <a:pt x="300694" y="38244"/>
                  <a:pt x="308897" y="40481"/>
                </a:cubicBezTo>
                <a:cubicBezTo>
                  <a:pt x="335916" y="47850"/>
                  <a:pt x="313298" y="41490"/>
                  <a:pt x="330329" y="50006"/>
                </a:cubicBezTo>
                <a:cubicBezTo>
                  <a:pt x="350046" y="59865"/>
                  <a:pt x="324142" y="43502"/>
                  <a:pt x="344616" y="57150"/>
                </a:cubicBezTo>
                <a:cubicBezTo>
                  <a:pt x="415346" y="51710"/>
                  <a:pt x="384779" y="53080"/>
                  <a:pt x="508922" y="57150"/>
                </a:cubicBezTo>
                <a:cubicBezTo>
                  <a:pt x="512967" y="57283"/>
                  <a:pt x="516860" y="58737"/>
                  <a:pt x="520829" y="59531"/>
                </a:cubicBezTo>
                <a:cubicBezTo>
                  <a:pt x="528058" y="81220"/>
                  <a:pt x="516965" y="46952"/>
                  <a:pt x="525591" y="78581"/>
                </a:cubicBezTo>
                <a:cubicBezTo>
                  <a:pt x="526912" y="83424"/>
                  <a:pt x="530354" y="92869"/>
                  <a:pt x="530354" y="92869"/>
                </a:cubicBezTo>
                <a:cubicBezTo>
                  <a:pt x="529560" y="133350"/>
                  <a:pt x="529471" y="173852"/>
                  <a:pt x="527972" y="214313"/>
                </a:cubicBezTo>
                <a:cubicBezTo>
                  <a:pt x="527879" y="216821"/>
                  <a:pt x="526713" y="219211"/>
                  <a:pt x="525591" y="221456"/>
                </a:cubicBezTo>
                <a:cubicBezTo>
                  <a:pt x="524311" y="224016"/>
                  <a:pt x="522416" y="226219"/>
                  <a:pt x="520829" y="228600"/>
                </a:cubicBezTo>
                <a:cubicBezTo>
                  <a:pt x="520067" y="231647"/>
                  <a:pt x="517772" y="241856"/>
                  <a:pt x="516066" y="245269"/>
                </a:cubicBezTo>
                <a:cubicBezTo>
                  <a:pt x="514786" y="247829"/>
                  <a:pt x="512466" y="249798"/>
                  <a:pt x="511304" y="252413"/>
                </a:cubicBezTo>
                <a:cubicBezTo>
                  <a:pt x="509265" y="257000"/>
                  <a:pt x="506541" y="266700"/>
                  <a:pt x="506541" y="266700"/>
                </a:cubicBezTo>
                <a:cubicBezTo>
                  <a:pt x="507335" y="278606"/>
                  <a:pt x="507604" y="290559"/>
                  <a:pt x="508922" y="302419"/>
                </a:cubicBezTo>
                <a:cubicBezTo>
                  <a:pt x="509199" y="304914"/>
                  <a:pt x="509912" y="307474"/>
                  <a:pt x="511304" y="309563"/>
                </a:cubicBezTo>
                <a:cubicBezTo>
                  <a:pt x="513172" y="312365"/>
                  <a:pt x="515860" y="314550"/>
                  <a:pt x="518447" y="316706"/>
                </a:cubicBezTo>
                <a:cubicBezTo>
                  <a:pt x="520646" y="318538"/>
                  <a:pt x="523210" y="319881"/>
                  <a:pt x="525591" y="321469"/>
                </a:cubicBezTo>
                <a:cubicBezTo>
                  <a:pt x="532912" y="332449"/>
                  <a:pt x="531028" y="326095"/>
                  <a:pt x="527972" y="342900"/>
                </a:cubicBezTo>
                <a:cubicBezTo>
                  <a:pt x="524034" y="364556"/>
                  <a:pt x="528540" y="346528"/>
                  <a:pt x="520829" y="361950"/>
                </a:cubicBezTo>
                <a:cubicBezTo>
                  <a:pt x="516957" y="369693"/>
                  <a:pt x="520505" y="369418"/>
                  <a:pt x="513685" y="376238"/>
                </a:cubicBezTo>
                <a:cubicBezTo>
                  <a:pt x="508027" y="381896"/>
                  <a:pt x="499323" y="383407"/>
                  <a:pt x="492254" y="385763"/>
                </a:cubicBezTo>
                <a:cubicBezTo>
                  <a:pt x="475147" y="391465"/>
                  <a:pt x="496486" y="384554"/>
                  <a:pt x="475585" y="390525"/>
                </a:cubicBezTo>
                <a:cubicBezTo>
                  <a:pt x="451631" y="397368"/>
                  <a:pt x="488745" y="387828"/>
                  <a:pt x="458916" y="395288"/>
                </a:cubicBezTo>
                <a:cubicBezTo>
                  <a:pt x="456535" y="396875"/>
                  <a:pt x="453560" y="397815"/>
                  <a:pt x="451772" y="400050"/>
                </a:cubicBezTo>
                <a:cubicBezTo>
                  <a:pt x="450204" y="402010"/>
                  <a:pt x="449684" y="404701"/>
                  <a:pt x="449391" y="407194"/>
                </a:cubicBezTo>
                <a:cubicBezTo>
                  <a:pt x="448089" y="418258"/>
                  <a:pt x="449562" y="429687"/>
                  <a:pt x="447010" y="440531"/>
                </a:cubicBezTo>
                <a:cubicBezTo>
                  <a:pt x="445723" y="446001"/>
                  <a:pt x="434059" y="450579"/>
                  <a:pt x="430341" y="452438"/>
                </a:cubicBezTo>
                <a:cubicBezTo>
                  <a:pt x="426372" y="451644"/>
                  <a:pt x="421630" y="452541"/>
                  <a:pt x="418435" y="450056"/>
                </a:cubicBezTo>
                <a:cubicBezTo>
                  <a:pt x="413917" y="446542"/>
                  <a:pt x="412085" y="440531"/>
                  <a:pt x="408910" y="435769"/>
                </a:cubicBezTo>
                <a:lnTo>
                  <a:pt x="399385" y="421481"/>
                </a:lnTo>
                <a:lnTo>
                  <a:pt x="397004" y="414338"/>
                </a:lnTo>
                <a:cubicBezTo>
                  <a:pt x="393829" y="415132"/>
                  <a:pt x="390487" y="415430"/>
                  <a:pt x="387479" y="416719"/>
                </a:cubicBezTo>
                <a:cubicBezTo>
                  <a:pt x="384848" y="417846"/>
                  <a:pt x="382895" y="420201"/>
                  <a:pt x="380335" y="421481"/>
                </a:cubicBezTo>
                <a:cubicBezTo>
                  <a:pt x="378090" y="422604"/>
                  <a:pt x="375572" y="423069"/>
                  <a:pt x="373191" y="423863"/>
                </a:cubicBezTo>
                <a:cubicBezTo>
                  <a:pt x="371915" y="424820"/>
                  <a:pt x="359367" y="434504"/>
                  <a:pt x="356522" y="435769"/>
                </a:cubicBezTo>
                <a:cubicBezTo>
                  <a:pt x="351935" y="437808"/>
                  <a:pt x="346725" y="438286"/>
                  <a:pt x="342235" y="440531"/>
                </a:cubicBezTo>
                <a:cubicBezTo>
                  <a:pt x="330465" y="446417"/>
                  <a:pt x="336078" y="444172"/>
                  <a:pt x="325566" y="447675"/>
                </a:cubicBezTo>
                <a:cubicBezTo>
                  <a:pt x="323858" y="447533"/>
                  <a:pt x="284217" y="444625"/>
                  <a:pt x="277941" y="442913"/>
                </a:cubicBezTo>
                <a:cubicBezTo>
                  <a:pt x="275180" y="442160"/>
                  <a:pt x="273533" y="438992"/>
                  <a:pt x="270797" y="438150"/>
                </a:cubicBezTo>
                <a:cubicBezTo>
                  <a:pt x="263060" y="435770"/>
                  <a:pt x="254664" y="435948"/>
                  <a:pt x="246985" y="433388"/>
                </a:cubicBezTo>
                <a:lnTo>
                  <a:pt x="239841" y="431006"/>
                </a:lnTo>
                <a:cubicBezTo>
                  <a:pt x="238254" y="428625"/>
                  <a:pt x="234518" y="426669"/>
                  <a:pt x="235079" y="423863"/>
                </a:cubicBezTo>
                <a:cubicBezTo>
                  <a:pt x="235640" y="421057"/>
                  <a:pt x="240434" y="421335"/>
                  <a:pt x="242222" y="419100"/>
                </a:cubicBezTo>
                <a:cubicBezTo>
                  <a:pt x="243790" y="417140"/>
                  <a:pt x="243385" y="414150"/>
                  <a:pt x="244604" y="411956"/>
                </a:cubicBezTo>
                <a:cubicBezTo>
                  <a:pt x="247384" y="406953"/>
                  <a:pt x="250954" y="402431"/>
                  <a:pt x="254129" y="397669"/>
                </a:cubicBezTo>
                <a:cubicBezTo>
                  <a:pt x="255716" y="395288"/>
                  <a:pt x="256510" y="392112"/>
                  <a:pt x="258891" y="390525"/>
                </a:cubicBezTo>
                <a:lnTo>
                  <a:pt x="266035" y="385763"/>
                </a:lnTo>
                <a:cubicBezTo>
                  <a:pt x="266829" y="383382"/>
                  <a:pt x="267967" y="381089"/>
                  <a:pt x="268416" y="378619"/>
                </a:cubicBezTo>
                <a:cubicBezTo>
                  <a:pt x="269561" y="372323"/>
                  <a:pt x="268645" y="365596"/>
                  <a:pt x="270797" y="359569"/>
                </a:cubicBezTo>
                <a:cubicBezTo>
                  <a:pt x="272722" y="354178"/>
                  <a:pt x="280322" y="345281"/>
                  <a:pt x="280322" y="345281"/>
                </a:cubicBezTo>
                <a:cubicBezTo>
                  <a:pt x="280235" y="343799"/>
                  <a:pt x="281254" y="301279"/>
                  <a:pt x="273179" y="290513"/>
                </a:cubicBezTo>
                <a:cubicBezTo>
                  <a:pt x="270798" y="287338"/>
                  <a:pt x="268139" y="284353"/>
                  <a:pt x="266035" y="280988"/>
                </a:cubicBezTo>
                <a:cubicBezTo>
                  <a:pt x="264154" y="277978"/>
                  <a:pt x="263782" y="273973"/>
                  <a:pt x="261272" y="271463"/>
                </a:cubicBezTo>
                <a:cubicBezTo>
                  <a:pt x="258207" y="268398"/>
                  <a:pt x="246577" y="260305"/>
                  <a:pt x="239841" y="259556"/>
                </a:cubicBezTo>
                <a:cubicBezTo>
                  <a:pt x="227981" y="258238"/>
                  <a:pt x="216028" y="257969"/>
                  <a:pt x="204122" y="257175"/>
                </a:cubicBezTo>
                <a:cubicBezTo>
                  <a:pt x="199360" y="255588"/>
                  <a:pt x="194325" y="254658"/>
                  <a:pt x="189835" y="252413"/>
                </a:cubicBezTo>
                <a:cubicBezTo>
                  <a:pt x="186660" y="250825"/>
                  <a:pt x="183830" y="248109"/>
                  <a:pt x="180310" y="247650"/>
                </a:cubicBezTo>
                <a:cubicBezTo>
                  <a:pt x="169182" y="246198"/>
                  <a:pt x="71299" y="242908"/>
                  <a:pt x="70772" y="242888"/>
                </a:cubicBezTo>
                <a:cubicBezTo>
                  <a:pt x="62835" y="242094"/>
                  <a:pt x="54913" y="241118"/>
                  <a:pt x="46960" y="240506"/>
                </a:cubicBezTo>
                <a:cubicBezTo>
                  <a:pt x="34273" y="239530"/>
                  <a:pt x="21247" y="241039"/>
                  <a:pt x="8860" y="238125"/>
                </a:cubicBezTo>
                <a:cubicBezTo>
                  <a:pt x="0" y="236040"/>
                  <a:pt x="9654" y="230584"/>
                  <a:pt x="11241" y="228600"/>
                </a:cubicBezTo>
                <a:close/>
              </a:path>
            </a:pathLst>
          </a:custGeom>
          <a:solidFill>
            <a:srgbClr val="FF99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2624932" y="2589154"/>
            <a:ext cx="596900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Казань</a:t>
            </a:r>
          </a:p>
        </p:txBody>
      </p:sp>
      <p:sp>
        <p:nvSpPr>
          <p:cNvPr id="345" name="Прямоугольник 344"/>
          <p:cNvSpPr/>
          <p:nvPr/>
        </p:nvSpPr>
        <p:spPr>
          <a:xfrm>
            <a:off x="458793" y="4821243"/>
            <a:ext cx="957262" cy="3397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Старое </a:t>
            </a:r>
          </a:p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Дрожжаное</a:t>
            </a:r>
          </a:p>
        </p:txBody>
      </p:sp>
      <p:sp>
        <p:nvSpPr>
          <p:cNvPr id="346" name="Полилиния 345"/>
          <p:cNvSpPr/>
          <p:nvPr/>
        </p:nvSpPr>
        <p:spPr>
          <a:xfrm>
            <a:off x="3893165" y="1194660"/>
            <a:ext cx="907692" cy="896813"/>
          </a:xfrm>
          <a:custGeom>
            <a:avLst/>
            <a:gdLst>
              <a:gd name="connsiteX0" fmla="*/ 410574 w 822449"/>
              <a:gd name="connsiteY0" fmla="*/ 941389 h 942183"/>
              <a:gd name="connsiteX1" fmla="*/ 424861 w 822449"/>
              <a:gd name="connsiteY1" fmla="*/ 936627 h 942183"/>
              <a:gd name="connsiteX2" fmla="*/ 458199 w 822449"/>
              <a:gd name="connsiteY2" fmla="*/ 927102 h 942183"/>
              <a:gd name="connsiteX3" fmla="*/ 472486 w 822449"/>
              <a:gd name="connsiteY3" fmla="*/ 917577 h 942183"/>
              <a:gd name="connsiteX4" fmla="*/ 510586 w 822449"/>
              <a:gd name="connsiteY4" fmla="*/ 908052 h 942183"/>
              <a:gd name="connsiteX5" fmla="*/ 529636 w 822449"/>
              <a:gd name="connsiteY5" fmla="*/ 903289 h 942183"/>
              <a:gd name="connsiteX6" fmla="*/ 539161 w 822449"/>
              <a:gd name="connsiteY6" fmla="*/ 874714 h 942183"/>
              <a:gd name="connsiteX7" fmla="*/ 567736 w 822449"/>
              <a:gd name="connsiteY7" fmla="*/ 865189 h 942183"/>
              <a:gd name="connsiteX8" fmla="*/ 648699 w 822449"/>
              <a:gd name="connsiteY8" fmla="*/ 850902 h 942183"/>
              <a:gd name="connsiteX9" fmla="*/ 662986 w 822449"/>
              <a:gd name="connsiteY9" fmla="*/ 846139 h 942183"/>
              <a:gd name="connsiteX10" fmla="*/ 691561 w 822449"/>
              <a:gd name="connsiteY10" fmla="*/ 817564 h 942183"/>
              <a:gd name="connsiteX11" fmla="*/ 705849 w 822449"/>
              <a:gd name="connsiteY11" fmla="*/ 788989 h 942183"/>
              <a:gd name="connsiteX12" fmla="*/ 710611 w 822449"/>
              <a:gd name="connsiteY12" fmla="*/ 774702 h 942183"/>
              <a:gd name="connsiteX13" fmla="*/ 724899 w 822449"/>
              <a:gd name="connsiteY13" fmla="*/ 760414 h 942183"/>
              <a:gd name="connsiteX14" fmla="*/ 734424 w 822449"/>
              <a:gd name="connsiteY14" fmla="*/ 746127 h 942183"/>
              <a:gd name="connsiteX15" fmla="*/ 739186 w 822449"/>
              <a:gd name="connsiteY15" fmla="*/ 731839 h 942183"/>
              <a:gd name="connsiteX16" fmla="*/ 753474 w 822449"/>
              <a:gd name="connsiteY16" fmla="*/ 669927 h 942183"/>
              <a:gd name="connsiteX17" fmla="*/ 762999 w 822449"/>
              <a:gd name="connsiteY17" fmla="*/ 655639 h 942183"/>
              <a:gd name="connsiteX18" fmla="*/ 805861 w 822449"/>
              <a:gd name="connsiteY18" fmla="*/ 641352 h 942183"/>
              <a:gd name="connsiteX19" fmla="*/ 810624 w 822449"/>
              <a:gd name="connsiteY19" fmla="*/ 612777 h 942183"/>
              <a:gd name="connsiteX20" fmla="*/ 820149 w 822449"/>
              <a:gd name="connsiteY20" fmla="*/ 598489 h 942183"/>
              <a:gd name="connsiteX21" fmla="*/ 801099 w 822449"/>
              <a:gd name="connsiteY21" fmla="*/ 574677 h 942183"/>
              <a:gd name="connsiteX22" fmla="*/ 791574 w 822449"/>
              <a:gd name="connsiteY22" fmla="*/ 560389 h 942183"/>
              <a:gd name="connsiteX23" fmla="*/ 782049 w 822449"/>
              <a:gd name="connsiteY23" fmla="*/ 503239 h 942183"/>
              <a:gd name="connsiteX24" fmla="*/ 777286 w 822449"/>
              <a:gd name="connsiteY24" fmla="*/ 488952 h 942183"/>
              <a:gd name="connsiteX25" fmla="*/ 758236 w 822449"/>
              <a:gd name="connsiteY25" fmla="*/ 460377 h 942183"/>
              <a:gd name="connsiteX26" fmla="*/ 753474 w 822449"/>
              <a:gd name="connsiteY26" fmla="*/ 446089 h 942183"/>
              <a:gd name="connsiteX27" fmla="*/ 748711 w 822449"/>
              <a:gd name="connsiteY27" fmla="*/ 412752 h 942183"/>
              <a:gd name="connsiteX28" fmla="*/ 762999 w 822449"/>
              <a:gd name="connsiteY28" fmla="*/ 403227 h 942183"/>
              <a:gd name="connsiteX29" fmla="*/ 772524 w 822449"/>
              <a:gd name="connsiteY29" fmla="*/ 388939 h 942183"/>
              <a:gd name="connsiteX30" fmla="*/ 786811 w 822449"/>
              <a:gd name="connsiteY30" fmla="*/ 374652 h 942183"/>
              <a:gd name="connsiteX31" fmla="*/ 791574 w 822449"/>
              <a:gd name="connsiteY31" fmla="*/ 360364 h 942183"/>
              <a:gd name="connsiteX32" fmla="*/ 762999 w 822449"/>
              <a:gd name="connsiteY32" fmla="*/ 346077 h 942183"/>
              <a:gd name="connsiteX33" fmla="*/ 748711 w 822449"/>
              <a:gd name="connsiteY33" fmla="*/ 341314 h 942183"/>
              <a:gd name="connsiteX34" fmla="*/ 734424 w 822449"/>
              <a:gd name="connsiteY34" fmla="*/ 331789 h 942183"/>
              <a:gd name="connsiteX35" fmla="*/ 720136 w 822449"/>
              <a:gd name="connsiteY35" fmla="*/ 327027 h 942183"/>
              <a:gd name="connsiteX36" fmla="*/ 686799 w 822449"/>
              <a:gd name="connsiteY36" fmla="*/ 307977 h 942183"/>
              <a:gd name="connsiteX37" fmla="*/ 686799 w 822449"/>
              <a:gd name="connsiteY37" fmla="*/ 241302 h 942183"/>
              <a:gd name="connsiteX38" fmla="*/ 720136 w 822449"/>
              <a:gd name="connsiteY38" fmla="*/ 227014 h 942183"/>
              <a:gd name="connsiteX39" fmla="*/ 720136 w 822449"/>
              <a:gd name="connsiteY39" fmla="*/ 150814 h 942183"/>
              <a:gd name="connsiteX40" fmla="*/ 686799 w 822449"/>
              <a:gd name="connsiteY40" fmla="*/ 155577 h 942183"/>
              <a:gd name="connsiteX41" fmla="*/ 672511 w 822449"/>
              <a:gd name="connsiteY41" fmla="*/ 188914 h 942183"/>
              <a:gd name="connsiteX42" fmla="*/ 667749 w 822449"/>
              <a:gd name="connsiteY42" fmla="*/ 203202 h 942183"/>
              <a:gd name="connsiteX43" fmla="*/ 639174 w 822449"/>
              <a:gd name="connsiteY43" fmla="*/ 217489 h 942183"/>
              <a:gd name="connsiteX44" fmla="*/ 634411 w 822449"/>
              <a:gd name="connsiteY44" fmla="*/ 188914 h 942183"/>
              <a:gd name="connsiteX45" fmla="*/ 648699 w 822449"/>
              <a:gd name="connsiteY45" fmla="*/ 184152 h 942183"/>
              <a:gd name="connsiteX46" fmla="*/ 662986 w 822449"/>
              <a:gd name="connsiteY46" fmla="*/ 174627 h 942183"/>
              <a:gd name="connsiteX47" fmla="*/ 639174 w 822449"/>
              <a:gd name="connsiteY47" fmla="*/ 146052 h 942183"/>
              <a:gd name="connsiteX48" fmla="*/ 624886 w 822449"/>
              <a:gd name="connsiteY48" fmla="*/ 131764 h 942183"/>
              <a:gd name="connsiteX49" fmla="*/ 620124 w 822449"/>
              <a:gd name="connsiteY49" fmla="*/ 117477 h 942183"/>
              <a:gd name="connsiteX50" fmla="*/ 591549 w 822449"/>
              <a:gd name="connsiteY50" fmla="*/ 69852 h 942183"/>
              <a:gd name="connsiteX51" fmla="*/ 577261 w 822449"/>
              <a:gd name="connsiteY51" fmla="*/ 41277 h 942183"/>
              <a:gd name="connsiteX52" fmla="*/ 562974 w 822449"/>
              <a:gd name="connsiteY52" fmla="*/ 36514 h 942183"/>
              <a:gd name="connsiteX53" fmla="*/ 558211 w 822449"/>
              <a:gd name="connsiteY53" fmla="*/ 17464 h 942183"/>
              <a:gd name="connsiteX54" fmla="*/ 510586 w 822449"/>
              <a:gd name="connsiteY54" fmla="*/ 12702 h 942183"/>
              <a:gd name="connsiteX55" fmla="*/ 496299 w 822449"/>
              <a:gd name="connsiteY55" fmla="*/ 93664 h 942183"/>
              <a:gd name="connsiteX56" fmla="*/ 482011 w 822449"/>
              <a:gd name="connsiteY56" fmla="*/ 103189 h 942183"/>
              <a:gd name="connsiteX57" fmla="*/ 410574 w 822449"/>
              <a:gd name="connsiteY57" fmla="*/ 74614 h 942183"/>
              <a:gd name="connsiteX58" fmla="*/ 401049 w 822449"/>
              <a:gd name="connsiteY58" fmla="*/ 60327 h 942183"/>
              <a:gd name="connsiteX59" fmla="*/ 320086 w 822449"/>
              <a:gd name="connsiteY59" fmla="*/ 122239 h 942183"/>
              <a:gd name="connsiteX60" fmla="*/ 310561 w 822449"/>
              <a:gd name="connsiteY60" fmla="*/ 141289 h 942183"/>
              <a:gd name="connsiteX61" fmla="*/ 272461 w 822449"/>
              <a:gd name="connsiteY61" fmla="*/ 155577 h 942183"/>
              <a:gd name="connsiteX62" fmla="*/ 243886 w 822449"/>
              <a:gd name="connsiteY62" fmla="*/ 146052 h 942183"/>
              <a:gd name="connsiteX63" fmla="*/ 229599 w 822449"/>
              <a:gd name="connsiteY63" fmla="*/ 141289 h 942183"/>
              <a:gd name="connsiteX64" fmla="*/ 191499 w 822449"/>
              <a:gd name="connsiteY64" fmla="*/ 146052 h 942183"/>
              <a:gd name="connsiteX65" fmla="*/ 196261 w 822449"/>
              <a:gd name="connsiteY65" fmla="*/ 174627 h 942183"/>
              <a:gd name="connsiteX66" fmla="*/ 234361 w 822449"/>
              <a:gd name="connsiteY66" fmla="*/ 179389 h 942183"/>
              <a:gd name="connsiteX67" fmla="*/ 267699 w 822449"/>
              <a:gd name="connsiteY67" fmla="*/ 188914 h 942183"/>
              <a:gd name="connsiteX68" fmla="*/ 324849 w 822449"/>
              <a:gd name="connsiteY68" fmla="*/ 193677 h 942183"/>
              <a:gd name="connsiteX69" fmla="*/ 358186 w 822449"/>
              <a:gd name="connsiteY69" fmla="*/ 203202 h 942183"/>
              <a:gd name="connsiteX70" fmla="*/ 367711 w 822449"/>
              <a:gd name="connsiteY70" fmla="*/ 217489 h 942183"/>
              <a:gd name="connsiteX71" fmla="*/ 362949 w 822449"/>
              <a:gd name="connsiteY71" fmla="*/ 274639 h 942183"/>
              <a:gd name="connsiteX72" fmla="*/ 358186 w 822449"/>
              <a:gd name="connsiteY72" fmla="*/ 288927 h 942183"/>
              <a:gd name="connsiteX73" fmla="*/ 343899 w 822449"/>
              <a:gd name="connsiteY73" fmla="*/ 293689 h 942183"/>
              <a:gd name="connsiteX74" fmla="*/ 301036 w 822449"/>
              <a:gd name="connsiteY74" fmla="*/ 322264 h 942183"/>
              <a:gd name="connsiteX75" fmla="*/ 286749 w 822449"/>
              <a:gd name="connsiteY75" fmla="*/ 331789 h 942183"/>
              <a:gd name="connsiteX76" fmla="*/ 248649 w 822449"/>
              <a:gd name="connsiteY76" fmla="*/ 341314 h 942183"/>
              <a:gd name="connsiteX77" fmla="*/ 220074 w 822449"/>
              <a:gd name="connsiteY77" fmla="*/ 350839 h 942183"/>
              <a:gd name="connsiteX78" fmla="*/ 210549 w 822449"/>
              <a:gd name="connsiteY78" fmla="*/ 369889 h 942183"/>
              <a:gd name="connsiteX79" fmla="*/ 205786 w 822449"/>
              <a:gd name="connsiteY79" fmla="*/ 388939 h 942183"/>
              <a:gd name="connsiteX80" fmla="*/ 186736 w 822449"/>
              <a:gd name="connsiteY80" fmla="*/ 398464 h 942183"/>
              <a:gd name="connsiteX81" fmla="*/ 177211 w 822449"/>
              <a:gd name="connsiteY81" fmla="*/ 412752 h 942183"/>
              <a:gd name="connsiteX82" fmla="*/ 191499 w 822449"/>
              <a:gd name="connsiteY82" fmla="*/ 469902 h 942183"/>
              <a:gd name="connsiteX83" fmla="*/ 186736 w 822449"/>
              <a:gd name="connsiteY83" fmla="*/ 493714 h 942183"/>
              <a:gd name="connsiteX84" fmla="*/ 181974 w 822449"/>
              <a:gd name="connsiteY84" fmla="*/ 512764 h 942183"/>
              <a:gd name="connsiteX85" fmla="*/ 186736 w 822449"/>
              <a:gd name="connsiteY85" fmla="*/ 536577 h 942183"/>
              <a:gd name="connsiteX86" fmla="*/ 215311 w 822449"/>
              <a:gd name="connsiteY86" fmla="*/ 546102 h 942183"/>
              <a:gd name="connsiteX87" fmla="*/ 229599 w 822449"/>
              <a:gd name="connsiteY87" fmla="*/ 550864 h 942183"/>
              <a:gd name="connsiteX88" fmla="*/ 234361 w 822449"/>
              <a:gd name="connsiteY88" fmla="*/ 565152 h 942183"/>
              <a:gd name="connsiteX89" fmla="*/ 229599 w 822449"/>
              <a:gd name="connsiteY89" fmla="*/ 593727 h 942183"/>
              <a:gd name="connsiteX90" fmla="*/ 196261 w 822449"/>
              <a:gd name="connsiteY90" fmla="*/ 608014 h 942183"/>
              <a:gd name="connsiteX91" fmla="*/ 181974 w 822449"/>
              <a:gd name="connsiteY91" fmla="*/ 622302 h 942183"/>
              <a:gd name="connsiteX92" fmla="*/ 177211 w 822449"/>
              <a:gd name="connsiteY92" fmla="*/ 641352 h 942183"/>
              <a:gd name="connsiteX93" fmla="*/ 172449 w 822449"/>
              <a:gd name="connsiteY93" fmla="*/ 712789 h 942183"/>
              <a:gd name="connsiteX94" fmla="*/ 158161 w 822449"/>
              <a:gd name="connsiteY94" fmla="*/ 722314 h 942183"/>
              <a:gd name="connsiteX95" fmla="*/ 115299 w 822449"/>
              <a:gd name="connsiteY95" fmla="*/ 727077 h 942183"/>
              <a:gd name="connsiteX96" fmla="*/ 43861 w 822449"/>
              <a:gd name="connsiteY96" fmla="*/ 722314 h 942183"/>
              <a:gd name="connsiteX97" fmla="*/ 15286 w 822449"/>
              <a:gd name="connsiteY97" fmla="*/ 722314 h 942183"/>
              <a:gd name="connsiteX98" fmla="*/ 15286 w 822449"/>
              <a:gd name="connsiteY98" fmla="*/ 774702 h 942183"/>
              <a:gd name="connsiteX99" fmla="*/ 48624 w 822449"/>
              <a:gd name="connsiteY99" fmla="*/ 769939 h 942183"/>
              <a:gd name="connsiteX100" fmla="*/ 53386 w 822449"/>
              <a:gd name="connsiteY100" fmla="*/ 746127 h 942183"/>
              <a:gd name="connsiteX101" fmla="*/ 115299 w 822449"/>
              <a:gd name="connsiteY101" fmla="*/ 760414 h 942183"/>
              <a:gd name="connsiteX102" fmla="*/ 120061 w 822449"/>
              <a:gd name="connsiteY102" fmla="*/ 774702 h 942183"/>
              <a:gd name="connsiteX103" fmla="*/ 124824 w 822449"/>
              <a:gd name="connsiteY103" fmla="*/ 793752 h 942183"/>
              <a:gd name="connsiteX104" fmla="*/ 139111 w 822449"/>
              <a:gd name="connsiteY104" fmla="*/ 808039 h 942183"/>
              <a:gd name="connsiteX105" fmla="*/ 153399 w 822449"/>
              <a:gd name="connsiteY105" fmla="*/ 812802 h 942183"/>
              <a:gd name="connsiteX106" fmla="*/ 158161 w 822449"/>
              <a:gd name="connsiteY106" fmla="*/ 827089 h 942183"/>
              <a:gd name="connsiteX107" fmla="*/ 162924 w 822449"/>
              <a:gd name="connsiteY107" fmla="*/ 846139 h 942183"/>
              <a:gd name="connsiteX108" fmla="*/ 177211 w 822449"/>
              <a:gd name="connsiteY108" fmla="*/ 850902 h 942183"/>
              <a:gd name="connsiteX109" fmla="*/ 220074 w 822449"/>
              <a:gd name="connsiteY109" fmla="*/ 846139 h 942183"/>
              <a:gd name="connsiteX110" fmla="*/ 234361 w 822449"/>
              <a:gd name="connsiteY110" fmla="*/ 841377 h 942183"/>
              <a:gd name="connsiteX111" fmla="*/ 253411 w 822449"/>
              <a:gd name="connsiteY111" fmla="*/ 846139 h 942183"/>
              <a:gd name="connsiteX112" fmla="*/ 262936 w 822449"/>
              <a:gd name="connsiteY112" fmla="*/ 884239 h 942183"/>
              <a:gd name="connsiteX113" fmla="*/ 272461 w 822449"/>
              <a:gd name="connsiteY113" fmla="*/ 898527 h 942183"/>
              <a:gd name="connsiteX114" fmla="*/ 291511 w 822449"/>
              <a:gd name="connsiteY114" fmla="*/ 903289 h 942183"/>
              <a:gd name="connsiteX115" fmla="*/ 334374 w 822449"/>
              <a:gd name="connsiteY115" fmla="*/ 917577 h 942183"/>
              <a:gd name="connsiteX116" fmla="*/ 348661 w 822449"/>
              <a:gd name="connsiteY116" fmla="*/ 922339 h 942183"/>
              <a:gd name="connsiteX117" fmla="*/ 367711 w 822449"/>
              <a:gd name="connsiteY117" fmla="*/ 927102 h 942183"/>
              <a:gd name="connsiteX118" fmla="*/ 381999 w 822449"/>
              <a:gd name="connsiteY118" fmla="*/ 931864 h 942183"/>
              <a:gd name="connsiteX119" fmla="*/ 410574 w 822449"/>
              <a:gd name="connsiteY119" fmla="*/ 941389 h 94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22449" h="942183">
                <a:moveTo>
                  <a:pt x="410574" y="941389"/>
                </a:moveTo>
                <a:cubicBezTo>
                  <a:pt x="417718" y="942183"/>
                  <a:pt x="420034" y="938006"/>
                  <a:pt x="424861" y="936627"/>
                </a:cubicBezTo>
                <a:cubicBezTo>
                  <a:pt x="466730" y="924664"/>
                  <a:pt x="423935" y="938522"/>
                  <a:pt x="458199" y="927102"/>
                </a:cubicBezTo>
                <a:cubicBezTo>
                  <a:pt x="462961" y="923927"/>
                  <a:pt x="467367" y="920137"/>
                  <a:pt x="472486" y="917577"/>
                </a:cubicBezTo>
                <a:cubicBezTo>
                  <a:pt x="482701" y="912469"/>
                  <a:pt x="500800" y="910227"/>
                  <a:pt x="510586" y="908052"/>
                </a:cubicBezTo>
                <a:cubicBezTo>
                  <a:pt x="516976" y="906632"/>
                  <a:pt x="523286" y="904877"/>
                  <a:pt x="529636" y="903289"/>
                </a:cubicBezTo>
                <a:cubicBezTo>
                  <a:pt x="532811" y="893764"/>
                  <a:pt x="529636" y="877889"/>
                  <a:pt x="539161" y="874714"/>
                </a:cubicBezTo>
                <a:cubicBezTo>
                  <a:pt x="548686" y="871539"/>
                  <a:pt x="557832" y="866840"/>
                  <a:pt x="567736" y="865189"/>
                </a:cubicBezTo>
                <a:cubicBezTo>
                  <a:pt x="571642" y="864538"/>
                  <a:pt x="631612" y="855174"/>
                  <a:pt x="648699" y="850902"/>
                </a:cubicBezTo>
                <a:cubicBezTo>
                  <a:pt x="653569" y="849684"/>
                  <a:pt x="658224" y="847727"/>
                  <a:pt x="662986" y="846139"/>
                </a:cubicBezTo>
                <a:cubicBezTo>
                  <a:pt x="672511" y="836614"/>
                  <a:pt x="687301" y="830343"/>
                  <a:pt x="691561" y="817564"/>
                </a:cubicBezTo>
                <a:cubicBezTo>
                  <a:pt x="698134" y="797847"/>
                  <a:pt x="693539" y="807454"/>
                  <a:pt x="705849" y="788989"/>
                </a:cubicBezTo>
                <a:cubicBezTo>
                  <a:pt x="707436" y="784227"/>
                  <a:pt x="707826" y="778879"/>
                  <a:pt x="710611" y="774702"/>
                </a:cubicBezTo>
                <a:cubicBezTo>
                  <a:pt x="714347" y="769098"/>
                  <a:pt x="720587" y="765588"/>
                  <a:pt x="724899" y="760414"/>
                </a:cubicBezTo>
                <a:cubicBezTo>
                  <a:pt x="728563" y="756017"/>
                  <a:pt x="731249" y="750889"/>
                  <a:pt x="734424" y="746127"/>
                </a:cubicBezTo>
                <a:cubicBezTo>
                  <a:pt x="736011" y="741364"/>
                  <a:pt x="738201" y="736762"/>
                  <a:pt x="739186" y="731839"/>
                </a:cubicBezTo>
                <a:cubicBezTo>
                  <a:pt x="742636" y="714588"/>
                  <a:pt x="742844" y="685873"/>
                  <a:pt x="753474" y="669927"/>
                </a:cubicBezTo>
                <a:cubicBezTo>
                  <a:pt x="756649" y="665164"/>
                  <a:pt x="758341" y="658966"/>
                  <a:pt x="762999" y="655639"/>
                </a:cubicBezTo>
                <a:cubicBezTo>
                  <a:pt x="772657" y="648740"/>
                  <a:pt x="794008" y="644315"/>
                  <a:pt x="805861" y="641352"/>
                </a:cubicBezTo>
                <a:cubicBezTo>
                  <a:pt x="807449" y="631827"/>
                  <a:pt x="807570" y="621938"/>
                  <a:pt x="810624" y="612777"/>
                </a:cubicBezTo>
                <a:cubicBezTo>
                  <a:pt x="812434" y="607347"/>
                  <a:pt x="819208" y="604135"/>
                  <a:pt x="820149" y="598489"/>
                </a:cubicBezTo>
                <a:cubicBezTo>
                  <a:pt x="822449" y="584688"/>
                  <a:pt x="809446" y="580242"/>
                  <a:pt x="801099" y="574677"/>
                </a:cubicBezTo>
                <a:cubicBezTo>
                  <a:pt x="797924" y="569914"/>
                  <a:pt x="794134" y="565509"/>
                  <a:pt x="791574" y="560389"/>
                </a:cubicBezTo>
                <a:cubicBezTo>
                  <a:pt x="783198" y="543638"/>
                  <a:pt x="784691" y="519094"/>
                  <a:pt x="782049" y="503239"/>
                </a:cubicBezTo>
                <a:cubicBezTo>
                  <a:pt x="781224" y="498287"/>
                  <a:pt x="779724" y="493340"/>
                  <a:pt x="777286" y="488952"/>
                </a:cubicBezTo>
                <a:cubicBezTo>
                  <a:pt x="771726" y="478945"/>
                  <a:pt x="758236" y="460377"/>
                  <a:pt x="758236" y="460377"/>
                </a:cubicBezTo>
                <a:cubicBezTo>
                  <a:pt x="756649" y="455614"/>
                  <a:pt x="755719" y="450579"/>
                  <a:pt x="753474" y="446089"/>
                </a:cubicBezTo>
                <a:cubicBezTo>
                  <a:pt x="746040" y="431220"/>
                  <a:pt x="736018" y="431792"/>
                  <a:pt x="748711" y="412752"/>
                </a:cubicBezTo>
                <a:cubicBezTo>
                  <a:pt x="751886" y="407989"/>
                  <a:pt x="758236" y="406402"/>
                  <a:pt x="762999" y="403227"/>
                </a:cubicBezTo>
                <a:cubicBezTo>
                  <a:pt x="766174" y="398464"/>
                  <a:pt x="768860" y="393336"/>
                  <a:pt x="772524" y="388939"/>
                </a:cubicBezTo>
                <a:cubicBezTo>
                  <a:pt x="776836" y="383765"/>
                  <a:pt x="783075" y="380256"/>
                  <a:pt x="786811" y="374652"/>
                </a:cubicBezTo>
                <a:cubicBezTo>
                  <a:pt x="789596" y="370475"/>
                  <a:pt x="789986" y="365127"/>
                  <a:pt x="791574" y="360364"/>
                </a:cubicBezTo>
                <a:cubicBezTo>
                  <a:pt x="755667" y="348397"/>
                  <a:pt x="799921" y="364538"/>
                  <a:pt x="762999" y="346077"/>
                </a:cubicBezTo>
                <a:cubicBezTo>
                  <a:pt x="758509" y="343832"/>
                  <a:pt x="753201" y="343559"/>
                  <a:pt x="748711" y="341314"/>
                </a:cubicBezTo>
                <a:cubicBezTo>
                  <a:pt x="743592" y="338754"/>
                  <a:pt x="739543" y="334349"/>
                  <a:pt x="734424" y="331789"/>
                </a:cubicBezTo>
                <a:cubicBezTo>
                  <a:pt x="729934" y="329544"/>
                  <a:pt x="724750" y="329004"/>
                  <a:pt x="720136" y="327027"/>
                </a:cubicBezTo>
                <a:cubicBezTo>
                  <a:pt x="703218" y="319777"/>
                  <a:pt x="701147" y="317543"/>
                  <a:pt x="686799" y="307977"/>
                </a:cubicBezTo>
                <a:cubicBezTo>
                  <a:pt x="682841" y="284234"/>
                  <a:pt x="676981" y="265846"/>
                  <a:pt x="686799" y="241302"/>
                </a:cubicBezTo>
                <a:cubicBezTo>
                  <a:pt x="690453" y="232166"/>
                  <a:pt x="713921" y="228568"/>
                  <a:pt x="720136" y="227014"/>
                </a:cubicBezTo>
                <a:cubicBezTo>
                  <a:pt x="724380" y="205795"/>
                  <a:pt x="734205" y="168401"/>
                  <a:pt x="720136" y="150814"/>
                </a:cubicBezTo>
                <a:cubicBezTo>
                  <a:pt x="713124" y="142049"/>
                  <a:pt x="697911" y="153989"/>
                  <a:pt x="686799" y="155577"/>
                </a:cubicBezTo>
                <a:cubicBezTo>
                  <a:pt x="676885" y="195230"/>
                  <a:pt x="688957" y="156020"/>
                  <a:pt x="672511" y="188914"/>
                </a:cubicBezTo>
                <a:cubicBezTo>
                  <a:pt x="670266" y="193404"/>
                  <a:pt x="670885" y="199282"/>
                  <a:pt x="667749" y="203202"/>
                </a:cubicBezTo>
                <a:cubicBezTo>
                  <a:pt x="661035" y="211595"/>
                  <a:pt x="648586" y="214352"/>
                  <a:pt x="639174" y="217489"/>
                </a:cubicBezTo>
                <a:cubicBezTo>
                  <a:pt x="632860" y="208018"/>
                  <a:pt x="622581" y="200744"/>
                  <a:pt x="634411" y="188914"/>
                </a:cubicBezTo>
                <a:cubicBezTo>
                  <a:pt x="637961" y="185364"/>
                  <a:pt x="643936" y="185739"/>
                  <a:pt x="648699" y="184152"/>
                </a:cubicBezTo>
                <a:cubicBezTo>
                  <a:pt x="653461" y="180977"/>
                  <a:pt x="661176" y="180057"/>
                  <a:pt x="662986" y="174627"/>
                </a:cubicBezTo>
                <a:cubicBezTo>
                  <a:pt x="670047" y="153444"/>
                  <a:pt x="649387" y="153347"/>
                  <a:pt x="639174" y="146052"/>
                </a:cubicBezTo>
                <a:cubicBezTo>
                  <a:pt x="633693" y="142137"/>
                  <a:pt x="629649" y="136527"/>
                  <a:pt x="624886" y="131764"/>
                </a:cubicBezTo>
                <a:cubicBezTo>
                  <a:pt x="623299" y="127002"/>
                  <a:pt x="622562" y="121865"/>
                  <a:pt x="620124" y="117477"/>
                </a:cubicBezTo>
                <a:cubicBezTo>
                  <a:pt x="598961" y="79383"/>
                  <a:pt x="605062" y="101381"/>
                  <a:pt x="591549" y="69852"/>
                </a:cubicBezTo>
                <a:cubicBezTo>
                  <a:pt x="587047" y="59349"/>
                  <a:pt x="587209" y="49236"/>
                  <a:pt x="577261" y="41277"/>
                </a:cubicBezTo>
                <a:cubicBezTo>
                  <a:pt x="573341" y="38141"/>
                  <a:pt x="567736" y="38102"/>
                  <a:pt x="562974" y="36514"/>
                </a:cubicBezTo>
                <a:cubicBezTo>
                  <a:pt x="561386" y="30164"/>
                  <a:pt x="561842" y="22910"/>
                  <a:pt x="558211" y="17464"/>
                </a:cubicBezTo>
                <a:cubicBezTo>
                  <a:pt x="546568" y="0"/>
                  <a:pt x="526086" y="10488"/>
                  <a:pt x="510586" y="12702"/>
                </a:cubicBezTo>
                <a:cubicBezTo>
                  <a:pt x="508693" y="39213"/>
                  <a:pt x="517342" y="72622"/>
                  <a:pt x="496299" y="93664"/>
                </a:cubicBezTo>
                <a:cubicBezTo>
                  <a:pt x="492251" y="97711"/>
                  <a:pt x="486774" y="100014"/>
                  <a:pt x="482011" y="103189"/>
                </a:cubicBezTo>
                <a:cubicBezTo>
                  <a:pt x="384659" y="96236"/>
                  <a:pt x="427917" y="120862"/>
                  <a:pt x="410574" y="74614"/>
                </a:cubicBezTo>
                <a:cubicBezTo>
                  <a:pt x="408564" y="69255"/>
                  <a:pt x="404224" y="65089"/>
                  <a:pt x="401049" y="60327"/>
                </a:cubicBezTo>
                <a:cubicBezTo>
                  <a:pt x="294192" y="67005"/>
                  <a:pt x="335659" y="39184"/>
                  <a:pt x="320086" y="122239"/>
                </a:cubicBezTo>
                <a:cubicBezTo>
                  <a:pt x="318778" y="129217"/>
                  <a:pt x="313736" y="134939"/>
                  <a:pt x="310561" y="141289"/>
                </a:cubicBezTo>
                <a:cubicBezTo>
                  <a:pt x="303559" y="169299"/>
                  <a:pt x="311451" y="164574"/>
                  <a:pt x="272461" y="155577"/>
                </a:cubicBezTo>
                <a:cubicBezTo>
                  <a:pt x="262678" y="153319"/>
                  <a:pt x="253411" y="149227"/>
                  <a:pt x="243886" y="146052"/>
                </a:cubicBezTo>
                <a:lnTo>
                  <a:pt x="229599" y="141289"/>
                </a:lnTo>
                <a:cubicBezTo>
                  <a:pt x="216899" y="142877"/>
                  <a:pt x="203195" y="140854"/>
                  <a:pt x="191499" y="146052"/>
                </a:cubicBezTo>
                <a:cubicBezTo>
                  <a:pt x="179099" y="151563"/>
                  <a:pt x="190595" y="172360"/>
                  <a:pt x="196261" y="174627"/>
                </a:cubicBezTo>
                <a:cubicBezTo>
                  <a:pt x="208144" y="179380"/>
                  <a:pt x="221661" y="177802"/>
                  <a:pt x="234361" y="179389"/>
                </a:cubicBezTo>
                <a:cubicBezTo>
                  <a:pt x="243854" y="182553"/>
                  <a:pt x="258126" y="187717"/>
                  <a:pt x="267699" y="188914"/>
                </a:cubicBezTo>
                <a:cubicBezTo>
                  <a:pt x="286667" y="191285"/>
                  <a:pt x="305799" y="192089"/>
                  <a:pt x="324849" y="193677"/>
                </a:cubicBezTo>
                <a:cubicBezTo>
                  <a:pt x="326097" y="193989"/>
                  <a:pt x="355078" y="200716"/>
                  <a:pt x="358186" y="203202"/>
                </a:cubicBezTo>
                <a:cubicBezTo>
                  <a:pt x="362655" y="206778"/>
                  <a:pt x="364536" y="212727"/>
                  <a:pt x="367711" y="217489"/>
                </a:cubicBezTo>
                <a:cubicBezTo>
                  <a:pt x="366124" y="236539"/>
                  <a:pt x="365475" y="255691"/>
                  <a:pt x="362949" y="274639"/>
                </a:cubicBezTo>
                <a:cubicBezTo>
                  <a:pt x="362285" y="279615"/>
                  <a:pt x="361736" y="285377"/>
                  <a:pt x="358186" y="288927"/>
                </a:cubicBezTo>
                <a:cubicBezTo>
                  <a:pt x="354636" y="292477"/>
                  <a:pt x="348661" y="292102"/>
                  <a:pt x="343899" y="293689"/>
                </a:cubicBezTo>
                <a:lnTo>
                  <a:pt x="301036" y="322264"/>
                </a:lnTo>
                <a:cubicBezTo>
                  <a:pt x="296274" y="325439"/>
                  <a:pt x="292302" y="330401"/>
                  <a:pt x="286749" y="331789"/>
                </a:cubicBezTo>
                <a:cubicBezTo>
                  <a:pt x="274049" y="334964"/>
                  <a:pt x="261068" y="337174"/>
                  <a:pt x="248649" y="341314"/>
                </a:cubicBezTo>
                <a:lnTo>
                  <a:pt x="220074" y="350839"/>
                </a:lnTo>
                <a:cubicBezTo>
                  <a:pt x="216899" y="357189"/>
                  <a:pt x="213042" y="363242"/>
                  <a:pt x="210549" y="369889"/>
                </a:cubicBezTo>
                <a:cubicBezTo>
                  <a:pt x="208251" y="376018"/>
                  <a:pt x="209976" y="383911"/>
                  <a:pt x="205786" y="388939"/>
                </a:cubicBezTo>
                <a:cubicBezTo>
                  <a:pt x="201241" y="394393"/>
                  <a:pt x="193086" y="395289"/>
                  <a:pt x="186736" y="398464"/>
                </a:cubicBezTo>
                <a:cubicBezTo>
                  <a:pt x="183561" y="403227"/>
                  <a:pt x="177686" y="407048"/>
                  <a:pt x="177211" y="412752"/>
                </a:cubicBezTo>
                <a:cubicBezTo>
                  <a:pt x="174214" y="448715"/>
                  <a:pt x="177342" y="448665"/>
                  <a:pt x="191499" y="469902"/>
                </a:cubicBezTo>
                <a:cubicBezTo>
                  <a:pt x="189911" y="477839"/>
                  <a:pt x="188492" y="485812"/>
                  <a:pt x="186736" y="493714"/>
                </a:cubicBezTo>
                <a:cubicBezTo>
                  <a:pt x="185316" y="500104"/>
                  <a:pt x="181974" y="506219"/>
                  <a:pt x="181974" y="512764"/>
                </a:cubicBezTo>
                <a:cubicBezTo>
                  <a:pt x="181974" y="520859"/>
                  <a:pt x="181012" y="530853"/>
                  <a:pt x="186736" y="536577"/>
                </a:cubicBezTo>
                <a:cubicBezTo>
                  <a:pt x="193835" y="543677"/>
                  <a:pt x="205786" y="542927"/>
                  <a:pt x="215311" y="546102"/>
                </a:cubicBezTo>
                <a:lnTo>
                  <a:pt x="229599" y="550864"/>
                </a:lnTo>
                <a:cubicBezTo>
                  <a:pt x="231186" y="555627"/>
                  <a:pt x="234361" y="560132"/>
                  <a:pt x="234361" y="565152"/>
                </a:cubicBezTo>
                <a:cubicBezTo>
                  <a:pt x="234361" y="574808"/>
                  <a:pt x="233917" y="585090"/>
                  <a:pt x="229599" y="593727"/>
                </a:cubicBezTo>
                <a:cubicBezTo>
                  <a:pt x="224900" y="603124"/>
                  <a:pt x="203671" y="606162"/>
                  <a:pt x="196261" y="608014"/>
                </a:cubicBezTo>
                <a:cubicBezTo>
                  <a:pt x="191499" y="612777"/>
                  <a:pt x="185316" y="616454"/>
                  <a:pt x="181974" y="622302"/>
                </a:cubicBezTo>
                <a:cubicBezTo>
                  <a:pt x="178727" y="627985"/>
                  <a:pt x="177896" y="634842"/>
                  <a:pt x="177211" y="641352"/>
                </a:cubicBezTo>
                <a:cubicBezTo>
                  <a:pt x="174713" y="665086"/>
                  <a:pt x="177915" y="689558"/>
                  <a:pt x="172449" y="712789"/>
                </a:cubicBezTo>
                <a:cubicBezTo>
                  <a:pt x="171138" y="718361"/>
                  <a:pt x="163714" y="720926"/>
                  <a:pt x="158161" y="722314"/>
                </a:cubicBezTo>
                <a:cubicBezTo>
                  <a:pt x="144215" y="725801"/>
                  <a:pt x="129586" y="725489"/>
                  <a:pt x="115299" y="727077"/>
                </a:cubicBezTo>
                <a:cubicBezTo>
                  <a:pt x="91486" y="725489"/>
                  <a:pt x="67581" y="724950"/>
                  <a:pt x="43861" y="722314"/>
                </a:cubicBezTo>
                <a:cubicBezTo>
                  <a:pt x="15287" y="719139"/>
                  <a:pt x="43862" y="712790"/>
                  <a:pt x="15286" y="722314"/>
                </a:cubicBezTo>
                <a:cubicBezTo>
                  <a:pt x="10361" y="737092"/>
                  <a:pt x="0" y="761327"/>
                  <a:pt x="15286" y="774702"/>
                </a:cubicBezTo>
                <a:cubicBezTo>
                  <a:pt x="23734" y="782094"/>
                  <a:pt x="37511" y="771527"/>
                  <a:pt x="48624" y="769939"/>
                </a:cubicBezTo>
                <a:cubicBezTo>
                  <a:pt x="50211" y="762002"/>
                  <a:pt x="46146" y="749747"/>
                  <a:pt x="53386" y="746127"/>
                </a:cubicBezTo>
                <a:cubicBezTo>
                  <a:pt x="63279" y="741181"/>
                  <a:pt x="105934" y="757292"/>
                  <a:pt x="115299" y="760414"/>
                </a:cubicBezTo>
                <a:cubicBezTo>
                  <a:pt x="116886" y="765177"/>
                  <a:pt x="118682" y="769875"/>
                  <a:pt x="120061" y="774702"/>
                </a:cubicBezTo>
                <a:cubicBezTo>
                  <a:pt x="121859" y="780996"/>
                  <a:pt x="121577" y="788069"/>
                  <a:pt x="124824" y="793752"/>
                </a:cubicBezTo>
                <a:cubicBezTo>
                  <a:pt x="128166" y="799600"/>
                  <a:pt x="133507" y="804303"/>
                  <a:pt x="139111" y="808039"/>
                </a:cubicBezTo>
                <a:cubicBezTo>
                  <a:pt x="143288" y="810824"/>
                  <a:pt x="148636" y="811214"/>
                  <a:pt x="153399" y="812802"/>
                </a:cubicBezTo>
                <a:cubicBezTo>
                  <a:pt x="154986" y="817564"/>
                  <a:pt x="156782" y="822262"/>
                  <a:pt x="158161" y="827089"/>
                </a:cubicBezTo>
                <a:cubicBezTo>
                  <a:pt x="159959" y="833383"/>
                  <a:pt x="158835" y="841028"/>
                  <a:pt x="162924" y="846139"/>
                </a:cubicBezTo>
                <a:cubicBezTo>
                  <a:pt x="166060" y="850059"/>
                  <a:pt x="172449" y="849314"/>
                  <a:pt x="177211" y="850902"/>
                </a:cubicBezTo>
                <a:cubicBezTo>
                  <a:pt x="191499" y="849314"/>
                  <a:pt x="205894" y="848502"/>
                  <a:pt x="220074" y="846139"/>
                </a:cubicBezTo>
                <a:cubicBezTo>
                  <a:pt x="225026" y="845314"/>
                  <a:pt x="229341" y="841377"/>
                  <a:pt x="234361" y="841377"/>
                </a:cubicBezTo>
                <a:cubicBezTo>
                  <a:pt x="240906" y="841377"/>
                  <a:pt x="247061" y="844552"/>
                  <a:pt x="253411" y="846139"/>
                </a:cubicBezTo>
                <a:cubicBezTo>
                  <a:pt x="255222" y="855192"/>
                  <a:pt x="258056" y="874478"/>
                  <a:pt x="262936" y="884239"/>
                </a:cubicBezTo>
                <a:cubicBezTo>
                  <a:pt x="265496" y="889359"/>
                  <a:pt x="267698" y="895352"/>
                  <a:pt x="272461" y="898527"/>
                </a:cubicBezTo>
                <a:cubicBezTo>
                  <a:pt x="277907" y="902158"/>
                  <a:pt x="285242" y="901408"/>
                  <a:pt x="291511" y="903289"/>
                </a:cubicBezTo>
                <a:cubicBezTo>
                  <a:pt x="291544" y="903299"/>
                  <a:pt x="327214" y="915190"/>
                  <a:pt x="334374" y="917577"/>
                </a:cubicBezTo>
                <a:cubicBezTo>
                  <a:pt x="339136" y="919164"/>
                  <a:pt x="343791" y="921121"/>
                  <a:pt x="348661" y="922339"/>
                </a:cubicBezTo>
                <a:cubicBezTo>
                  <a:pt x="355011" y="923927"/>
                  <a:pt x="361417" y="925304"/>
                  <a:pt x="367711" y="927102"/>
                </a:cubicBezTo>
                <a:cubicBezTo>
                  <a:pt x="372538" y="928481"/>
                  <a:pt x="377098" y="930775"/>
                  <a:pt x="381999" y="931864"/>
                </a:cubicBezTo>
                <a:cubicBezTo>
                  <a:pt x="391425" y="933959"/>
                  <a:pt x="403430" y="940595"/>
                  <a:pt x="410574" y="941389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6467" tIns="38239" rIns="76467" bIns="38239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7" name="Прямоугольник 346"/>
          <p:cNvSpPr/>
          <p:nvPr/>
        </p:nvSpPr>
        <p:spPr>
          <a:xfrm>
            <a:off x="4054475" y="1477968"/>
            <a:ext cx="674688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Балтаси</a:t>
            </a:r>
          </a:p>
        </p:txBody>
      </p:sp>
      <p:sp>
        <p:nvSpPr>
          <p:cNvPr id="348" name="Прямоугольник 347"/>
          <p:cNvSpPr/>
          <p:nvPr/>
        </p:nvSpPr>
        <p:spPr>
          <a:xfrm>
            <a:off x="5540375" y="4927605"/>
            <a:ext cx="889000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Черемшан</a:t>
            </a:r>
          </a:p>
        </p:txBody>
      </p:sp>
      <p:sp>
        <p:nvSpPr>
          <p:cNvPr id="349" name="Прямоугольник 348"/>
          <p:cNvSpPr/>
          <p:nvPr/>
        </p:nvSpPr>
        <p:spPr>
          <a:xfrm>
            <a:off x="5873755" y="3408363"/>
            <a:ext cx="1100138" cy="1682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Нижнекамск</a:t>
            </a:r>
          </a:p>
        </p:txBody>
      </p:sp>
      <p:sp>
        <p:nvSpPr>
          <p:cNvPr id="351" name="Прямоугольник 350"/>
          <p:cNvSpPr/>
          <p:nvPr/>
        </p:nvSpPr>
        <p:spPr>
          <a:xfrm>
            <a:off x="2863850" y="1747843"/>
            <a:ext cx="777875" cy="33813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Большая. Атня</a:t>
            </a:r>
          </a:p>
        </p:txBody>
      </p:sp>
      <p:sp>
        <p:nvSpPr>
          <p:cNvPr id="352" name="Прямоугольник 351"/>
          <p:cNvSpPr/>
          <p:nvPr/>
        </p:nvSpPr>
        <p:spPr>
          <a:xfrm>
            <a:off x="973138" y="3498850"/>
            <a:ext cx="1001712" cy="33813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</a:t>
            </a:r>
          </a:p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Кайбицы</a:t>
            </a:r>
          </a:p>
        </p:txBody>
      </p:sp>
      <p:sp>
        <p:nvSpPr>
          <p:cNvPr id="354" name="Прямоугольник 353"/>
          <p:cNvSpPr/>
          <p:nvPr/>
        </p:nvSpPr>
        <p:spPr>
          <a:xfrm>
            <a:off x="6729418" y="2798768"/>
            <a:ext cx="1482725" cy="169862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Набережные Челны</a:t>
            </a:r>
          </a:p>
        </p:txBody>
      </p:sp>
      <p:sp>
        <p:nvSpPr>
          <p:cNvPr id="355" name="Прямоугольник 354"/>
          <p:cNvSpPr/>
          <p:nvPr/>
        </p:nvSpPr>
        <p:spPr>
          <a:xfrm>
            <a:off x="1512888" y="3005143"/>
            <a:ext cx="11366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Верхний  Услон</a:t>
            </a:r>
          </a:p>
        </p:txBody>
      </p:sp>
      <p:sp>
        <p:nvSpPr>
          <p:cNvPr id="356" name="Прямоугольник 355"/>
          <p:cNvSpPr/>
          <p:nvPr/>
        </p:nvSpPr>
        <p:spPr>
          <a:xfrm>
            <a:off x="4198938" y="5130805"/>
            <a:ext cx="741362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Нурлат</a:t>
            </a:r>
          </a:p>
        </p:txBody>
      </p:sp>
      <p:sp>
        <p:nvSpPr>
          <p:cNvPr id="357" name="Прямоугольник 356"/>
          <p:cNvSpPr/>
          <p:nvPr/>
        </p:nvSpPr>
        <p:spPr>
          <a:xfrm>
            <a:off x="6367463" y="5192718"/>
            <a:ext cx="100965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Лениногорск</a:t>
            </a:r>
          </a:p>
        </p:txBody>
      </p:sp>
      <p:sp>
        <p:nvSpPr>
          <p:cNvPr id="358" name="Прямоугольник 357"/>
          <p:cNvSpPr/>
          <p:nvPr/>
        </p:nvSpPr>
        <p:spPr>
          <a:xfrm>
            <a:off x="3582993" y="1903413"/>
            <a:ext cx="490537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Арск</a:t>
            </a:r>
          </a:p>
        </p:txBody>
      </p:sp>
      <p:sp>
        <p:nvSpPr>
          <p:cNvPr id="359" name="Прямоугольник 358"/>
          <p:cNvSpPr/>
          <p:nvPr/>
        </p:nvSpPr>
        <p:spPr>
          <a:xfrm>
            <a:off x="1820863" y="3632205"/>
            <a:ext cx="768350" cy="3397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Камское </a:t>
            </a:r>
          </a:p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Устье</a:t>
            </a:r>
          </a:p>
        </p:txBody>
      </p:sp>
      <p:sp>
        <p:nvSpPr>
          <p:cNvPr id="390" name="Прямоугольник 389"/>
          <p:cNvSpPr/>
          <p:nvPr/>
        </p:nvSpPr>
        <p:spPr>
          <a:xfrm>
            <a:off x="2066925" y="4456113"/>
            <a:ext cx="628650" cy="16986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Тетюши</a:t>
            </a:r>
          </a:p>
        </p:txBody>
      </p:sp>
      <p:sp>
        <p:nvSpPr>
          <p:cNvPr id="411" name="Прямоугольник 410"/>
          <p:cNvSpPr/>
          <p:nvPr/>
        </p:nvSpPr>
        <p:spPr>
          <a:xfrm>
            <a:off x="8131175" y="5826130"/>
            <a:ext cx="517525" cy="16986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Бавлы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4141788" y="2187575"/>
            <a:ext cx="831850" cy="33813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Богатые Сабы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7035800" y="3836988"/>
            <a:ext cx="869950" cy="16827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8185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Сарманово</a:t>
            </a:r>
          </a:p>
        </p:txBody>
      </p:sp>
      <p:grpSp>
        <p:nvGrpSpPr>
          <p:cNvPr id="45237" name="Группа 101"/>
          <p:cNvGrpSpPr>
            <a:grpSpLocks/>
          </p:cNvGrpSpPr>
          <p:nvPr/>
        </p:nvGrpSpPr>
        <p:grpSpPr bwMode="auto">
          <a:xfrm>
            <a:off x="9867905" y="2449518"/>
            <a:ext cx="2249488" cy="1400175"/>
            <a:chOff x="487379" y="7592966"/>
            <a:chExt cx="5186018" cy="211061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34958" y="7636040"/>
              <a:ext cx="5138439" cy="206754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6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331173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45238" name="Прямоугольник 4"/>
          <p:cNvSpPr>
            <a:spLocks noChangeArrowheads="1"/>
          </p:cNvSpPr>
          <p:nvPr/>
        </p:nvSpPr>
        <p:spPr bwMode="auto">
          <a:xfrm>
            <a:off x="9932988" y="2817813"/>
            <a:ext cx="21510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48" tIns="35748" rIns="35748" bIns="35748">
            <a:spAutoFit/>
          </a:bodyPr>
          <a:lstStyle/>
          <a:p>
            <a:pPr algn="ctr"/>
            <a:r>
              <a:rPr lang="ru-RU" altLang="ru-RU" sz="1200" smtClean="0">
                <a:solidFill>
                  <a:srgbClr val="000000"/>
                </a:solidFill>
              </a:rPr>
              <a:t>СУЩЕСТВУЕТ РИСК ПРОВАЛОВ ЛЮДЕЙ И ТЕХНИКИ ПОД ЛЕД ВОДОЕМОВ</a:t>
            </a:r>
          </a:p>
        </p:txBody>
      </p:sp>
      <p:grpSp>
        <p:nvGrpSpPr>
          <p:cNvPr id="45239" name="Группа 101"/>
          <p:cNvGrpSpPr>
            <a:grpSpLocks/>
          </p:cNvGrpSpPr>
          <p:nvPr/>
        </p:nvGrpSpPr>
        <p:grpSpPr bwMode="auto">
          <a:xfrm>
            <a:off x="9867905" y="5445130"/>
            <a:ext cx="2263775" cy="1262063"/>
            <a:chOff x="517062" y="7636898"/>
            <a:chExt cx="5186018" cy="2066682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4" name="Text Box 144"/>
            <p:cNvSpPr txBox="1">
              <a:spLocks noChangeArrowheads="1"/>
            </p:cNvSpPr>
            <p:nvPr/>
          </p:nvSpPr>
          <p:spPr bwMode="auto">
            <a:xfrm>
              <a:off x="517062" y="7730574"/>
              <a:ext cx="5186018" cy="359766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26" name="Прямоугольник 125"/>
          <p:cNvSpPr/>
          <p:nvPr/>
        </p:nvSpPr>
        <p:spPr bwMode="auto">
          <a:xfrm>
            <a:off x="10437813" y="5716593"/>
            <a:ext cx="1679575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073">
              <a:defRPr/>
            </a:pPr>
            <a:r>
              <a:rPr lang="ru-RU" sz="1000" kern="0" dirty="0">
                <a:solidFill>
                  <a:prstClr val="black"/>
                </a:solidFill>
                <a:cs typeface="Times New Roman" pitchFamily="18" charset="0"/>
              </a:rPr>
              <a:t>Места массового выхода людей на лед</a:t>
            </a:r>
          </a:p>
        </p:txBody>
      </p:sp>
      <p:sp>
        <p:nvSpPr>
          <p:cNvPr id="154" name="Овал 153"/>
          <p:cNvSpPr>
            <a:spLocks noChangeAspect="1"/>
          </p:cNvSpPr>
          <p:nvPr/>
        </p:nvSpPr>
        <p:spPr bwMode="auto">
          <a:xfrm>
            <a:off x="9981425" y="5728632"/>
            <a:ext cx="338259" cy="264168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45244" name="Группа 101"/>
          <p:cNvGrpSpPr>
            <a:grpSpLocks/>
          </p:cNvGrpSpPr>
          <p:nvPr/>
        </p:nvGrpSpPr>
        <p:grpSpPr bwMode="auto">
          <a:xfrm>
            <a:off x="9867905" y="788988"/>
            <a:ext cx="2263775" cy="1627187"/>
            <a:chOff x="517062" y="7636898"/>
            <a:chExt cx="5186018" cy="2066682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5352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smtClean="0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59" name="Прямоугольник 158"/>
          <p:cNvSpPr>
            <a:spLocks noChangeAspect="1"/>
          </p:cNvSpPr>
          <p:nvPr/>
        </p:nvSpPr>
        <p:spPr>
          <a:xfrm>
            <a:off x="10125080" y="1768480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0510838" y="1768480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61" name="Прямоугольник 160"/>
          <p:cNvSpPr>
            <a:spLocks noChangeAspect="1"/>
          </p:cNvSpPr>
          <p:nvPr/>
        </p:nvSpPr>
        <p:spPr>
          <a:xfrm>
            <a:off x="10131425" y="2066930"/>
            <a:ext cx="284163" cy="2063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0510838" y="2082800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64" name="Прямоугольник 163"/>
          <p:cNvSpPr>
            <a:spLocks noChangeAspect="1"/>
          </p:cNvSpPr>
          <p:nvPr/>
        </p:nvSpPr>
        <p:spPr>
          <a:xfrm>
            <a:off x="10125080" y="1206505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23" tIns="38222" rIns="76423" bIns="38222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0510838" y="1238255"/>
            <a:ext cx="1166812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073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66" name="Прямоугольник 165"/>
          <p:cNvSpPr>
            <a:spLocks noChangeAspect="1"/>
          </p:cNvSpPr>
          <p:nvPr/>
        </p:nvSpPr>
        <p:spPr>
          <a:xfrm>
            <a:off x="10125080" y="1495430"/>
            <a:ext cx="284163" cy="20637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07" tIns="38211" rIns="76407" bIns="38211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0490200" y="1466855"/>
            <a:ext cx="1573213" cy="169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sp>
        <p:nvSpPr>
          <p:cNvPr id="141" name="Овал 140"/>
          <p:cNvSpPr>
            <a:spLocks noChangeAspect="1"/>
          </p:cNvSpPr>
          <p:nvPr/>
        </p:nvSpPr>
        <p:spPr bwMode="auto">
          <a:xfrm>
            <a:off x="2742360" y="2796602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86" name="Rectangle 58"/>
          <p:cNvSpPr>
            <a:spLocks noChangeArrowheads="1"/>
          </p:cNvSpPr>
          <p:nvPr/>
        </p:nvSpPr>
        <p:spPr bwMode="auto">
          <a:xfrm>
            <a:off x="455613" y="896943"/>
            <a:ext cx="9067800" cy="3698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7140" tIns="53581" rIns="107140" bIns="53581">
            <a:spAutoFit/>
          </a:bodyPr>
          <a:lstStyle/>
          <a:p>
            <a:pPr algn="ctr" defTabSz="1036638"/>
            <a:r>
              <a:rPr lang="ru-RU" altLang="ru-RU" sz="1700" b="1" dirty="0" smtClean="0">
                <a:solidFill>
                  <a:srgbClr val="000000"/>
                </a:solidFill>
              </a:rPr>
              <a:t>Используется </a:t>
            </a:r>
            <a:r>
              <a:rPr lang="ru-RU" altLang="ru-RU" sz="1700" b="1" smtClean="0">
                <a:solidFill>
                  <a:srgbClr val="FF0000"/>
                </a:solidFill>
              </a:rPr>
              <a:t>18</a:t>
            </a:r>
            <a:r>
              <a:rPr lang="ru-RU" altLang="ru-RU" sz="1700" b="1" smtClean="0">
                <a:solidFill>
                  <a:srgbClr val="000000"/>
                </a:solidFill>
              </a:rPr>
              <a:t> мест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массового выхода людей на лед.</a:t>
            </a:r>
          </a:p>
        </p:txBody>
      </p:sp>
      <p:sp>
        <p:nvSpPr>
          <p:cNvPr id="151" name="Овал 150"/>
          <p:cNvSpPr>
            <a:spLocks noChangeAspect="1"/>
          </p:cNvSpPr>
          <p:nvPr/>
        </p:nvSpPr>
        <p:spPr bwMode="auto">
          <a:xfrm>
            <a:off x="7076269" y="3013862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Овал 152"/>
          <p:cNvSpPr>
            <a:spLocks noChangeAspect="1"/>
          </p:cNvSpPr>
          <p:nvPr/>
        </p:nvSpPr>
        <p:spPr bwMode="auto">
          <a:xfrm>
            <a:off x="7918490" y="3183859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Овал 154"/>
          <p:cNvSpPr>
            <a:spLocks noChangeAspect="1"/>
          </p:cNvSpPr>
          <p:nvPr/>
        </p:nvSpPr>
        <p:spPr bwMode="auto">
          <a:xfrm>
            <a:off x="2007329" y="274563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Овал 161"/>
          <p:cNvSpPr>
            <a:spLocks noChangeAspect="1"/>
          </p:cNvSpPr>
          <p:nvPr/>
        </p:nvSpPr>
        <p:spPr bwMode="auto">
          <a:xfrm>
            <a:off x="5909976" y="3594058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Овал 176"/>
          <p:cNvSpPr>
            <a:spLocks noChangeAspect="1"/>
          </p:cNvSpPr>
          <p:nvPr/>
        </p:nvSpPr>
        <p:spPr bwMode="auto">
          <a:xfrm>
            <a:off x="4713955" y="3935418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Овал 182"/>
          <p:cNvSpPr>
            <a:spLocks noChangeAspect="1"/>
          </p:cNvSpPr>
          <p:nvPr/>
        </p:nvSpPr>
        <p:spPr bwMode="auto">
          <a:xfrm>
            <a:off x="3064656" y="3633788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Овал 183"/>
          <p:cNvSpPr>
            <a:spLocks noChangeAspect="1"/>
          </p:cNvSpPr>
          <p:nvPr/>
        </p:nvSpPr>
        <p:spPr bwMode="auto">
          <a:xfrm>
            <a:off x="4169556" y="3413540"/>
            <a:ext cx="288149" cy="262071"/>
          </a:xfrm>
          <a:prstGeom prst="ellipse">
            <a:avLst/>
          </a:prstGeom>
          <a:solidFill>
            <a:schemeClr val="tx1">
              <a:lumMod val="20000"/>
              <a:lumOff val="80000"/>
              <a:alpha val="71000"/>
            </a:scheme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2277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(ПОКАЗАТЕЛИ СТАТИСТИЧЕСКИХ ДАННЫХ СВЯЗАННЫХ С ПРОВЕДЕНИЕМ ПОИСКОВЫХ РАБОТ </a:t>
            </a:r>
          </a:p>
          <a:p>
            <a:r>
              <a:rPr lang="ru-RU" altLang="ru-RU"/>
              <a:t>В ПРИРОДНОЙ СРЕДЕ ЗА 2022 г.)</a:t>
            </a:r>
          </a:p>
        </p:txBody>
      </p:sp>
      <p:sp>
        <p:nvSpPr>
          <p:cNvPr id="63491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81" y="-103188"/>
            <a:ext cx="2905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/>
          <a:lstStyle/>
          <a:p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2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" name="Полилиния 243"/>
          <p:cNvSpPr/>
          <p:nvPr/>
        </p:nvSpPr>
        <p:spPr>
          <a:xfrm>
            <a:off x="3412046" y="3722810"/>
            <a:ext cx="1326859" cy="1153450"/>
          </a:xfrm>
          <a:custGeom>
            <a:avLst/>
            <a:gdLst>
              <a:gd name="connsiteX0" fmla="*/ 975275 w 1261025"/>
              <a:gd name="connsiteY0" fmla="*/ 15041 h 1173916"/>
              <a:gd name="connsiteX1" fmla="*/ 927650 w 1261025"/>
              <a:gd name="connsiteY1" fmla="*/ 18216 h 1173916"/>
              <a:gd name="connsiteX2" fmla="*/ 908600 w 1261025"/>
              <a:gd name="connsiteY2" fmla="*/ 37266 h 1173916"/>
              <a:gd name="connsiteX3" fmla="*/ 889550 w 1261025"/>
              <a:gd name="connsiteY3" fmla="*/ 49966 h 1173916"/>
              <a:gd name="connsiteX4" fmla="*/ 860975 w 1261025"/>
              <a:gd name="connsiteY4" fmla="*/ 46791 h 1173916"/>
              <a:gd name="connsiteX5" fmla="*/ 841925 w 1261025"/>
              <a:gd name="connsiteY5" fmla="*/ 40441 h 1173916"/>
              <a:gd name="connsiteX6" fmla="*/ 829225 w 1261025"/>
              <a:gd name="connsiteY6" fmla="*/ 37266 h 1173916"/>
              <a:gd name="connsiteX7" fmla="*/ 816525 w 1261025"/>
              <a:gd name="connsiteY7" fmla="*/ 2341 h 1173916"/>
              <a:gd name="connsiteX8" fmla="*/ 800650 w 1261025"/>
              <a:gd name="connsiteY8" fmla="*/ 8691 h 1173916"/>
              <a:gd name="connsiteX9" fmla="*/ 794300 w 1261025"/>
              <a:gd name="connsiteY9" fmla="*/ 18216 h 1173916"/>
              <a:gd name="connsiteX10" fmla="*/ 781600 w 1261025"/>
              <a:gd name="connsiteY10" fmla="*/ 46791 h 1173916"/>
              <a:gd name="connsiteX11" fmla="*/ 775250 w 1261025"/>
              <a:gd name="connsiteY11" fmla="*/ 34091 h 1173916"/>
              <a:gd name="connsiteX12" fmla="*/ 772075 w 1261025"/>
              <a:gd name="connsiteY12" fmla="*/ 21391 h 1173916"/>
              <a:gd name="connsiteX13" fmla="*/ 759375 w 1261025"/>
              <a:gd name="connsiteY13" fmla="*/ 18216 h 1173916"/>
              <a:gd name="connsiteX14" fmla="*/ 730800 w 1261025"/>
              <a:gd name="connsiteY14" fmla="*/ 21391 h 1173916"/>
              <a:gd name="connsiteX15" fmla="*/ 721275 w 1261025"/>
              <a:gd name="connsiteY15" fmla="*/ 27741 h 1173916"/>
              <a:gd name="connsiteX16" fmla="*/ 711750 w 1261025"/>
              <a:gd name="connsiteY16" fmla="*/ 30916 h 1173916"/>
              <a:gd name="connsiteX17" fmla="*/ 702225 w 1261025"/>
              <a:gd name="connsiteY17" fmla="*/ 24566 h 1173916"/>
              <a:gd name="connsiteX18" fmla="*/ 676825 w 1261025"/>
              <a:gd name="connsiteY18" fmla="*/ 18216 h 1173916"/>
              <a:gd name="connsiteX19" fmla="*/ 645075 w 1261025"/>
              <a:gd name="connsiteY19" fmla="*/ 21391 h 1173916"/>
              <a:gd name="connsiteX20" fmla="*/ 626025 w 1261025"/>
              <a:gd name="connsiteY20" fmla="*/ 34091 h 1173916"/>
              <a:gd name="connsiteX21" fmla="*/ 619675 w 1261025"/>
              <a:gd name="connsiteY21" fmla="*/ 43616 h 1173916"/>
              <a:gd name="connsiteX22" fmla="*/ 610150 w 1261025"/>
              <a:gd name="connsiteY22" fmla="*/ 46791 h 1173916"/>
              <a:gd name="connsiteX23" fmla="*/ 600625 w 1261025"/>
              <a:gd name="connsiteY23" fmla="*/ 56316 h 1173916"/>
              <a:gd name="connsiteX24" fmla="*/ 603800 w 1261025"/>
              <a:gd name="connsiteY24" fmla="*/ 81716 h 1173916"/>
              <a:gd name="connsiteX25" fmla="*/ 606975 w 1261025"/>
              <a:gd name="connsiteY25" fmla="*/ 91241 h 1173916"/>
              <a:gd name="connsiteX26" fmla="*/ 616500 w 1261025"/>
              <a:gd name="connsiteY26" fmla="*/ 94416 h 1173916"/>
              <a:gd name="connsiteX27" fmla="*/ 626025 w 1261025"/>
              <a:gd name="connsiteY27" fmla="*/ 100766 h 1173916"/>
              <a:gd name="connsiteX28" fmla="*/ 632375 w 1261025"/>
              <a:gd name="connsiteY28" fmla="*/ 110291 h 1173916"/>
              <a:gd name="connsiteX29" fmla="*/ 629200 w 1261025"/>
              <a:gd name="connsiteY29" fmla="*/ 129341 h 1173916"/>
              <a:gd name="connsiteX30" fmla="*/ 610150 w 1261025"/>
              <a:gd name="connsiteY30" fmla="*/ 145216 h 1173916"/>
              <a:gd name="connsiteX31" fmla="*/ 546650 w 1261025"/>
              <a:gd name="connsiteY31" fmla="*/ 142041 h 1173916"/>
              <a:gd name="connsiteX32" fmla="*/ 540300 w 1261025"/>
              <a:gd name="connsiteY32" fmla="*/ 129341 h 1173916"/>
              <a:gd name="connsiteX33" fmla="*/ 530775 w 1261025"/>
              <a:gd name="connsiteY33" fmla="*/ 122991 h 1173916"/>
              <a:gd name="connsiteX34" fmla="*/ 486325 w 1261025"/>
              <a:gd name="connsiteY34" fmla="*/ 126166 h 1173916"/>
              <a:gd name="connsiteX35" fmla="*/ 483150 w 1261025"/>
              <a:gd name="connsiteY35" fmla="*/ 135691 h 1173916"/>
              <a:gd name="connsiteX36" fmla="*/ 473625 w 1261025"/>
              <a:gd name="connsiteY36" fmla="*/ 145216 h 1173916"/>
              <a:gd name="connsiteX37" fmla="*/ 435525 w 1261025"/>
              <a:gd name="connsiteY37" fmla="*/ 154741 h 1173916"/>
              <a:gd name="connsiteX38" fmla="*/ 406950 w 1261025"/>
              <a:gd name="connsiteY38" fmla="*/ 161091 h 1173916"/>
              <a:gd name="connsiteX39" fmla="*/ 381550 w 1261025"/>
              <a:gd name="connsiteY39" fmla="*/ 157916 h 1173916"/>
              <a:gd name="connsiteX40" fmla="*/ 368850 w 1261025"/>
              <a:gd name="connsiteY40" fmla="*/ 151566 h 1173916"/>
              <a:gd name="connsiteX41" fmla="*/ 356150 w 1261025"/>
              <a:gd name="connsiteY41" fmla="*/ 148391 h 1173916"/>
              <a:gd name="connsiteX42" fmla="*/ 245025 w 1261025"/>
              <a:gd name="connsiteY42" fmla="*/ 151566 h 1173916"/>
              <a:gd name="connsiteX43" fmla="*/ 172000 w 1261025"/>
              <a:gd name="connsiteY43" fmla="*/ 145216 h 1173916"/>
              <a:gd name="connsiteX44" fmla="*/ 162475 w 1261025"/>
              <a:gd name="connsiteY44" fmla="*/ 138866 h 1173916"/>
              <a:gd name="connsiteX45" fmla="*/ 146600 w 1261025"/>
              <a:gd name="connsiteY45" fmla="*/ 151566 h 1173916"/>
              <a:gd name="connsiteX46" fmla="*/ 143425 w 1261025"/>
              <a:gd name="connsiteY46" fmla="*/ 161091 h 1173916"/>
              <a:gd name="connsiteX47" fmla="*/ 133900 w 1261025"/>
              <a:gd name="connsiteY47" fmla="*/ 167441 h 1173916"/>
              <a:gd name="connsiteX48" fmla="*/ 89450 w 1261025"/>
              <a:gd name="connsiteY48" fmla="*/ 173791 h 1173916"/>
              <a:gd name="connsiteX49" fmla="*/ 79925 w 1261025"/>
              <a:gd name="connsiteY49" fmla="*/ 176966 h 1173916"/>
              <a:gd name="connsiteX50" fmla="*/ 70400 w 1261025"/>
              <a:gd name="connsiteY50" fmla="*/ 183316 h 1173916"/>
              <a:gd name="connsiteX51" fmla="*/ 38650 w 1261025"/>
              <a:gd name="connsiteY51" fmla="*/ 189666 h 1173916"/>
              <a:gd name="connsiteX52" fmla="*/ 10075 w 1261025"/>
              <a:gd name="connsiteY52" fmla="*/ 202366 h 1173916"/>
              <a:gd name="connsiteX53" fmla="*/ 6900 w 1261025"/>
              <a:gd name="connsiteY53" fmla="*/ 230941 h 1173916"/>
              <a:gd name="connsiteX54" fmla="*/ 550 w 1261025"/>
              <a:gd name="connsiteY54" fmla="*/ 240466 h 1173916"/>
              <a:gd name="connsiteX55" fmla="*/ 3725 w 1261025"/>
              <a:gd name="connsiteY55" fmla="*/ 249991 h 1173916"/>
              <a:gd name="connsiteX56" fmla="*/ 25950 w 1261025"/>
              <a:gd name="connsiteY56" fmla="*/ 272216 h 1173916"/>
              <a:gd name="connsiteX57" fmla="*/ 41825 w 1261025"/>
              <a:gd name="connsiteY57" fmla="*/ 303966 h 1173916"/>
              <a:gd name="connsiteX58" fmla="*/ 48175 w 1261025"/>
              <a:gd name="connsiteY58" fmla="*/ 323016 h 1173916"/>
              <a:gd name="connsiteX59" fmla="*/ 51350 w 1261025"/>
              <a:gd name="connsiteY59" fmla="*/ 335716 h 1173916"/>
              <a:gd name="connsiteX60" fmla="*/ 70400 w 1261025"/>
              <a:gd name="connsiteY60" fmla="*/ 354766 h 1173916"/>
              <a:gd name="connsiteX61" fmla="*/ 76750 w 1261025"/>
              <a:gd name="connsiteY61" fmla="*/ 364291 h 1173916"/>
              <a:gd name="connsiteX62" fmla="*/ 83100 w 1261025"/>
              <a:gd name="connsiteY62" fmla="*/ 389691 h 1173916"/>
              <a:gd name="connsiteX63" fmla="*/ 86275 w 1261025"/>
              <a:gd name="connsiteY63" fmla="*/ 399216 h 1173916"/>
              <a:gd name="connsiteX64" fmla="*/ 92625 w 1261025"/>
              <a:gd name="connsiteY64" fmla="*/ 408741 h 1173916"/>
              <a:gd name="connsiteX65" fmla="*/ 95800 w 1261025"/>
              <a:gd name="connsiteY65" fmla="*/ 421441 h 1173916"/>
              <a:gd name="connsiteX66" fmla="*/ 108500 w 1261025"/>
              <a:gd name="connsiteY66" fmla="*/ 437316 h 1173916"/>
              <a:gd name="connsiteX67" fmla="*/ 118025 w 1261025"/>
              <a:gd name="connsiteY67" fmla="*/ 475416 h 1173916"/>
              <a:gd name="connsiteX68" fmla="*/ 127550 w 1261025"/>
              <a:gd name="connsiteY68" fmla="*/ 481766 h 1173916"/>
              <a:gd name="connsiteX69" fmla="*/ 146600 w 1261025"/>
              <a:gd name="connsiteY69" fmla="*/ 488116 h 1173916"/>
              <a:gd name="connsiteX70" fmla="*/ 152950 w 1261025"/>
              <a:gd name="connsiteY70" fmla="*/ 497641 h 1173916"/>
              <a:gd name="connsiteX71" fmla="*/ 165650 w 1261025"/>
              <a:gd name="connsiteY71" fmla="*/ 519866 h 1173916"/>
              <a:gd name="connsiteX72" fmla="*/ 175175 w 1261025"/>
              <a:gd name="connsiteY72" fmla="*/ 529391 h 1173916"/>
              <a:gd name="connsiteX73" fmla="*/ 181525 w 1261025"/>
              <a:gd name="connsiteY73" fmla="*/ 551616 h 1173916"/>
              <a:gd name="connsiteX74" fmla="*/ 187875 w 1261025"/>
              <a:gd name="connsiteY74" fmla="*/ 561141 h 1173916"/>
              <a:gd name="connsiteX75" fmla="*/ 197400 w 1261025"/>
              <a:gd name="connsiteY75" fmla="*/ 564316 h 1173916"/>
              <a:gd name="connsiteX76" fmla="*/ 200575 w 1261025"/>
              <a:gd name="connsiteY76" fmla="*/ 577016 h 1173916"/>
              <a:gd name="connsiteX77" fmla="*/ 206925 w 1261025"/>
              <a:gd name="connsiteY77" fmla="*/ 586541 h 1173916"/>
              <a:gd name="connsiteX78" fmla="*/ 213275 w 1261025"/>
              <a:gd name="connsiteY78" fmla="*/ 627816 h 1173916"/>
              <a:gd name="connsiteX79" fmla="*/ 216450 w 1261025"/>
              <a:gd name="connsiteY79" fmla="*/ 640516 h 1173916"/>
              <a:gd name="connsiteX80" fmla="*/ 225975 w 1261025"/>
              <a:gd name="connsiteY80" fmla="*/ 646866 h 1173916"/>
              <a:gd name="connsiteX81" fmla="*/ 222800 w 1261025"/>
              <a:gd name="connsiteY81" fmla="*/ 738941 h 1173916"/>
              <a:gd name="connsiteX82" fmla="*/ 213275 w 1261025"/>
              <a:gd name="connsiteY82" fmla="*/ 745291 h 1173916"/>
              <a:gd name="connsiteX83" fmla="*/ 210100 w 1261025"/>
              <a:gd name="connsiteY83" fmla="*/ 757991 h 1173916"/>
              <a:gd name="connsiteX84" fmla="*/ 213275 w 1261025"/>
              <a:gd name="connsiteY84" fmla="*/ 767516 h 1173916"/>
              <a:gd name="connsiteX85" fmla="*/ 245025 w 1261025"/>
              <a:gd name="connsiteY85" fmla="*/ 780216 h 1173916"/>
              <a:gd name="connsiteX86" fmla="*/ 270425 w 1261025"/>
              <a:gd name="connsiteY86" fmla="*/ 786566 h 1173916"/>
              <a:gd name="connsiteX87" fmla="*/ 273600 w 1261025"/>
              <a:gd name="connsiteY87" fmla="*/ 770691 h 1173916"/>
              <a:gd name="connsiteX88" fmla="*/ 289475 w 1261025"/>
              <a:gd name="connsiteY88" fmla="*/ 767516 h 1173916"/>
              <a:gd name="connsiteX89" fmla="*/ 314875 w 1261025"/>
              <a:gd name="connsiteY89" fmla="*/ 764341 h 1173916"/>
              <a:gd name="connsiteX90" fmla="*/ 333925 w 1261025"/>
              <a:gd name="connsiteY90" fmla="*/ 777041 h 1173916"/>
              <a:gd name="connsiteX91" fmla="*/ 346625 w 1261025"/>
              <a:gd name="connsiteY91" fmla="*/ 770691 h 1173916"/>
              <a:gd name="connsiteX92" fmla="*/ 349800 w 1261025"/>
              <a:gd name="connsiteY92" fmla="*/ 757991 h 1173916"/>
              <a:gd name="connsiteX93" fmla="*/ 356150 w 1261025"/>
              <a:gd name="connsiteY93" fmla="*/ 748466 h 1173916"/>
              <a:gd name="connsiteX94" fmla="*/ 359325 w 1261025"/>
              <a:gd name="connsiteY94" fmla="*/ 738941 h 1173916"/>
              <a:gd name="connsiteX95" fmla="*/ 391075 w 1261025"/>
              <a:gd name="connsiteY95" fmla="*/ 745291 h 1173916"/>
              <a:gd name="connsiteX96" fmla="*/ 410125 w 1261025"/>
              <a:gd name="connsiteY96" fmla="*/ 757991 h 1173916"/>
              <a:gd name="connsiteX97" fmla="*/ 426000 w 1261025"/>
              <a:gd name="connsiteY97" fmla="*/ 786566 h 1173916"/>
              <a:gd name="connsiteX98" fmla="*/ 422825 w 1261025"/>
              <a:gd name="connsiteY98" fmla="*/ 799266 h 1173916"/>
              <a:gd name="connsiteX99" fmla="*/ 419650 w 1261025"/>
              <a:gd name="connsiteY99" fmla="*/ 808791 h 1173916"/>
              <a:gd name="connsiteX100" fmla="*/ 429175 w 1261025"/>
              <a:gd name="connsiteY100" fmla="*/ 811966 h 1173916"/>
              <a:gd name="connsiteX101" fmla="*/ 511725 w 1261025"/>
              <a:gd name="connsiteY101" fmla="*/ 818316 h 1173916"/>
              <a:gd name="connsiteX102" fmla="*/ 514900 w 1261025"/>
              <a:gd name="connsiteY102" fmla="*/ 827841 h 1173916"/>
              <a:gd name="connsiteX103" fmla="*/ 533950 w 1261025"/>
              <a:gd name="connsiteY103" fmla="*/ 840541 h 1173916"/>
              <a:gd name="connsiteX104" fmla="*/ 613325 w 1261025"/>
              <a:gd name="connsiteY104" fmla="*/ 837366 h 1173916"/>
              <a:gd name="connsiteX105" fmla="*/ 616500 w 1261025"/>
              <a:gd name="connsiteY105" fmla="*/ 827841 h 1173916"/>
              <a:gd name="connsiteX106" fmla="*/ 619675 w 1261025"/>
              <a:gd name="connsiteY106" fmla="*/ 805616 h 1173916"/>
              <a:gd name="connsiteX107" fmla="*/ 629200 w 1261025"/>
              <a:gd name="connsiteY107" fmla="*/ 802441 h 1173916"/>
              <a:gd name="connsiteX108" fmla="*/ 645075 w 1261025"/>
              <a:gd name="connsiteY108" fmla="*/ 799266 h 1173916"/>
              <a:gd name="connsiteX109" fmla="*/ 657775 w 1261025"/>
              <a:gd name="connsiteY109" fmla="*/ 789741 h 1173916"/>
              <a:gd name="connsiteX110" fmla="*/ 680000 w 1261025"/>
              <a:gd name="connsiteY110" fmla="*/ 786566 h 1173916"/>
              <a:gd name="connsiteX111" fmla="*/ 683175 w 1261025"/>
              <a:gd name="connsiteY111" fmla="*/ 796091 h 1173916"/>
              <a:gd name="connsiteX112" fmla="*/ 673650 w 1261025"/>
              <a:gd name="connsiteY112" fmla="*/ 815141 h 1173916"/>
              <a:gd name="connsiteX113" fmla="*/ 660950 w 1261025"/>
              <a:gd name="connsiteY113" fmla="*/ 818316 h 1173916"/>
              <a:gd name="connsiteX114" fmla="*/ 641900 w 1261025"/>
              <a:gd name="connsiteY114" fmla="*/ 824666 h 1173916"/>
              <a:gd name="connsiteX115" fmla="*/ 660950 w 1261025"/>
              <a:gd name="connsiteY115" fmla="*/ 831016 h 1173916"/>
              <a:gd name="connsiteX116" fmla="*/ 670475 w 1261025"/>
              <a:gd name="connsiteY116" fmla="*/ 834191 h 1173916"/>
              <a:gd name="connsiteX117" fmla="*/ 673650 w 1261025"/>
              <a:gd name="connsiteY117" fmla="*/ 843716 h 1173916"/>
              <a:gd name="connsiteX118" fmla="*/ 667300 w 1261025"/>
              <a:gd name="connsiteY118" fmla="*/ 862766 h 1173916"/>
              <a:gd name="connsiteX119" fmla="*/ 714925 w 1261025"/>
              <a:gd name="connsiteY119" fmla="*/ 891341 h 1173916"/>
              <a:gd name="connsiteX120" fmla="*/ 705400 w 1261025"/>
              <a:gd name="connsiteY120" fmla="*/ 897691 h 1173916"/>
              <a:gd name="connsiteX121" fmla="*/ 702225 w 1261025"/>
              <a:gd name="connsiteY121" fmla="*/ 907216 h 1173916"/>
              <a:gd name="connsiteX122" fmla="*/ 680000 w 1261025"/>
              <a:gd name="connsiteY122" fmla="*/ 916741 h 1173916"/>
              <a:gd name="connsiteX123" fmla="*/ 686350 w 1261025"/>
              <a:gd name="connsiteY123" fmla="*/ 926266 h 1173916"/>
              <a:gd name="connsiteX124" fmla="*/ 699050 w 1261025"/>
              <a:gd name="connsiteY124" fmla="*/ 929441 h 1173916"/>
              <a:gd name="connsiteX125" fmla="*/ 708575 w 1261025"/>
              <a:gd name="connsiteY125" fmla="*/ 932616 h 1173916"/>
              <a:gd name="connsiteX126" fmla="*/ 718100 w 1261025"/>
              <a:gd name="connsiteY126" fmla="*/ 954841 h 1173916"/>
              <a:gd name="connsiteX127" fmla="*/ 711750 w 1261025"/>
              <a:gd name="connsiteY127" fmla="*/ 964366 h 1173916"/>
              <a:gd name="connsiteX128" fmla="*/ 705400 w 1261025"/>
              <a:gd name="connsiteY128" fmla="*/ 992941 h 1173916"/>
              <a:gd name="connsiteX129" fmla="*/ 702225 w 1261025"/>
              <a:gd name="connsiteY129" fmla="*/ 1002466 h 1173916"/>
              <a:gd name="connsiteX130" fmla="*/ 699050 w 1261025"/>
              <a:gd name="connsiteY130" fmla="*/ 1024691 h 1173916"/>
              <a:gd name="connsiteX131" fmla="*/ 692700 w 1261025"/>
              <a:gd name="connsiteY131" fmla="*/ 1034216 h 1173916"/>
              <a:gd name="connsiteX132" fmla="*/ 702225 w 1261025"/>
              <a:gd name="connsiteY132" fmla="*/ 1037391 h 1173916"/>
              <a:gd name="connsiteX133" fmla="*/ 714925 w 1261025"/>
              <a:gd name="connsiteY133" fmla="*/ 1040566 h 1173916"/>
              <a:gd name="connsiteX134" fmla="*/ 743500 w 1261025"/>
              <a:gd name="connsiteY134" fmla="*/ 1043741 h 1173916"/>
              <a:gd name="connsiteX135" fmla="*/ 759375 w 1261025"/>
              <a:gd name="connsiteY135" fmla="*/ 1072316 h 1173916"/>
              <a:gd name="connsiteX136" fmla="*/ 765725 w 1261025"/>
              <a:gd name="connsiteY136" fmla="*/ 1081841 h 1173916"/>
              <a:gd name="connsiteX137" fmla="*/ 772075 w 1261025"/>
              <a:gd name="connsiteY137" fmla="*/ 1091366 h 1173916"/>
              <a:gd name="connsiteX138" fmla="*/ 784775 w 1261025"/>
              <a:gd name="connsiteY138" fmla="*/ 1113591 h 1173916"/>
              <a:gd name="connsiteX139" fmla="*/ 791125 w 1261025"/>
              <a:gd name="connsiteY139" fmla="*/ 1123116 h 1173916"/>
              <a:gd name="connsiteX140" fmla="*/ 800650 w 1261025"/>
              <a:gd name="connsiteY140" fmla="*/ 1126291 h 1173916"/>
              <a:gd name="connsiteX141" fmla="*/ 807000 w 1261025"/>
              <a:gd name="connsiteY141" fmla="*/ 1135816 h 1173916"/>
              <a:gd name="connsiteX142" fmla="*/ 829225 w 1261025"/>
              <a:gd name="connsiteY142" fmla="*/ 1145341 h 1173916"/>
              <a:gd name="connsiteX143" fmla="*/ 851450 w 1261025"/>
              <a:gd name="connsiteY143" fmla="*/ 1170741 h 1173916"/>
              <a:gd name="connsiteX144" fmla="*/ 860975 w 1261025"/>
              <a:gd name="connsiteY144" fmla="*/ 1173916 h 1173916"/>
              <a:gd name="connsiteX145" fmla="*/ 902250 w 1261025"/>
              <a:gd name="connsiteY145" fmla="*/ 1170741 h 1173916"/>
              <a:gd name="connsiteX146" fmla="*/ 934000 w 1261025"/>
              <a:gd name="connsiteY146" fmla="*/ 1164391 h 1173916"/>
              <a:gd name="connsiteX147" fmla="*/ 943525 w 1261025"/>
              <a:gd name="connsiteY147" fmla="*/ 1158041 h 1173916"/>
              <a:gd name="connsiteX148" fmla="*/ 959400 w 1261025"/>
              <a:gd name="connsiteY148" fmla="*/ 1138991 h 1173916"/>
              <a:gd name="connsiteX149" fmla="*/ 972100 w 1261025"/>
              <a:gd name="connsiteY149" fmla="*/ 1135816 h 1173916"/>
              <a:gd name="connsiteX150" fmla="*/ 1003850 w 1261025"/>
              <a:gd name="connsiteY150" fmla="*/ 1129466 h 1173916"/>
              <a:gd name="connsiteX151" fmla="*/ 1013375 w 1261025"/>
              <a:gd name="connsiteY151" fmla="*/ 1126291 h 1173916"/>
              <a:gd name="connsiteX152" fmla="*/ 1041950 w 1261025"/>
              <a:gd name="connsiteY152" fmla="*/ 1123116 h 1173916"/>
              <a:gd name="connsiteX153" fmla="*/ 1051475 w 1261025"/>
              <a:gd name="connsiteY153" fmla="*/ 1119941 h 1173916"/>
              <a:gd name="connsiteX154" fmla="*/ 1064175 w 1261025"/>
              <a:gd name="connsiteY154" fmla="*/ 1113591 h 1173916"/>
              <a:gd name="connsiteX155" fmla="*/ 1076875 w 1261025"/>
              <a:gd name="connsiteY155" fmla="*/ 1110416 h 1173916"/>
              <a:gd name="connsiteX156" fmla="*/ 1111800 w 1261025"/>
              <a:gd name="connsiteY156" fmla="*/ 1116766 h 1173916"/>
              <a:gd name="connsiteX157" fmla="*/ 1159425 w 1261025"/>
              <a:gd name="connsiteY157" fmla="*/ 1119941 h 1173916"/>
              <a:gd name="connsiteX158" fmla="*/ 1168950 w 1261025"/>
              <a:gd name="connsiteY158" fmla="*/ 1123116 h 1173916"/>
              <a:gd name="connsiteX159" fmla="*/ 1203875 w 1261025"/>
              <a:gd name="connsiteY159" fmla="*/ 1116766 h 1173916"/>
              <a:gd name="connsiteX160" fmla="*/ 1207050 w 1261025"/>
              <a:gd name="connsiteY160" fmla="*/ 1072316 h 1173916"/>
              <a:gd name="connsiteX161" fmla="*/ 1216575 w 1261025"/>
              <a:gd name="connsiteY161" fmla="*/ 1053266 h 1173916"/>
              <a:gd name="connsiteX162" fmla="*/ 1213400 w 1261025"/>
              <a:gd name="connsiteY162" fmla="*/ 1037391 h 1173916"/>
              <a:gd name="connsiteX163" fmla="*/ 1210225 w 1261025"/>
              <a:gd name="connsiteY163" fmla="*/ 1027866 h 1173916"/>
              <a:gd name="connsiteX164" fmla="*/ 1207050 w 1261025"/>
              <a:gd name="connsiteY164" fmla="*/ 1015166 h 1173916"/>
              <a:gd name="connsiteX165" fmla="*/ 1181650 w 1261025"/>
              <a:gd name="connsiteY165" fmla="*/ 1018341 h 1173916"/>
              <a:gd name="connsiteX166" fmla="*/ 1168950 w 1261025"/>
              <a:gd name="connsiteY166" fmla="*/ 1015166 h 1173916"/>
              <a:gd name="connsiteX167" fmla="*/ 1172125 w 1261025"/>
              <a:gd name="connsiteY167" fmla="*/ 999291 h 1173916"/>
              <a:gd name="connsiteX168" fmla="*/ 1200700 w 1261025"/>
              <a:gd name="connsiteY168" fmla="*/ 977066 h 1173916"/>
              <a:gd name="connsiteX169" fmla="*/ 1207050 w 1261025"/>
              <a:gd name="connsiteY169" fmla="*/ 967541 h 1173916"/>
              <a:gd name="connsiteX170" fmla="*/ 1216575 w 1261025"/>
              <a:gd name="connsiteY170" fmla="*/ 964366 h 1173916"/>
              <a:gd name="connsiteX171" fmla="*/ 1219750 w 1261025"/>
              <a:gd name="connsiteY171" fmla="*/ 951666 h 1173916"/>
              <a:gd name="connsiteX172" fmla="*/ 1213400 w 1261025"/>
              <a:gd name="connsiteY172" fmla="*/ 929441 h 1173916"/>
              <a:gd name="connsiteX173" fmla="*/ 1210225 w 1261025"/>
              <a:gd name="connsiteY173" fmla="*/ 919916 h 1173916"/>
              <a:gd name="connsiteX174" fmla="*/ 1197525 w 1261025"/>
              <a:gd name="connsiteY174" fmla="*/ 900866 h 1173916"/>
              <a:gd name="connsiteX175" fmla="*/ 1191175 w 1261025"/>
              <a:gd name="connsiteY175" fmla="*/ 891341 h 1173916"/>
              <a:gd name="connsiteX176" fmla="*/ 1188000 w 1261025"/>
              <a:gd name="connsiteY176" fmla="*/ 881816 h 1173916"/>
              <a:gd name="connsiteX177" fmla="*/ 1175300 w 1261025"/>
              <a:gd name="connsiteY177" fmla="*/ 862766 h 1173916"/>
              <a:gd name="connsiteX178" fmla="*/ 1168950 w 1261025"/>
              <a:gd name="connsiteY178" fmla="*/ 853241 h 1173916"/>
              <a:gd name="connsiteX179" fmla="*/ 1159425 w 1261025"/>
              <a:gd name="connsiteY179" fmla="*/ 843716 h 1173916"/>
              <a:gd name="connsiteX180" fmla="*/ 1156250 w 1261025"/>
              <a:gd name="connsiteY180" fmla="*/ 831016 h 1173916"/>
              <a:gd name="connsiteX181" fmla="*/ 1175300 w 1261025"/>
              <a:gd name="connsiteY181" fmla="*/ 821491 h 1173916"/>
              <a:gd name="connsiteX182" fmla="*/ 1178475 w 1261025"/>
              <a:gd name="connsiteY182" fmla="*/ 805616 h 1173916"/>
              <a:gd name="connsiteX183" fmla="*/ 1191175 w 1261025"/>
              <a:gd name="connsiteY183" fmla="*/ 808791 h 1173916"/>
              <a:gd name="connsiteX184" fmla="*/ 1200700 w 1261025"/>
              <a:gd name="connsiteY184" fmla="*/ 805616 h 1173916"/>
              <a:gd name="connsiteX185" fmla="*/ 1200700 w 1261025"/>
              <a:gd name="connsiteY185" fmla="*/ 780216 h 1173916"/>
              <a:gd name="connsiteX186" fmla="*/ 1210225 w 1261025"/>
              <a:gd name="connsiteY186" fmla="*/ 773866 h 1173916"/>
              <a:gd name="connsiteX187" fmla="*/ 1238800 w 1261025"/>
              <a:gd name="connsiteY187" fmla="*/ 767516 h 1173916"/>
              <a:gd name="connsiteX188" fmla="*/ 1261025 w 1261025"/>
              <a:gd name="connsiteY188" fmla="*/ 764341 h 1173916"/>
              <a:gd name="connsiteX189" fmla="*/ 1254675 w 1261025"/>
              <a:gd name="connsiteY189" fmla="*/ 735766 h 1173916"/>
              <a:gd name="connsiteX190" fmla="*/ 1245150 w 1261025"/>
              <a:gd name="connsiteY190" fmla="*/ 726241 h 1173916"/>
              <a:gd name="connsiteX191" fmla="*/ 1226100 w 1261025"/>
              <a:gd name="connsiteY191" fmla="*/ 713541 h 1173916"/>
              <a:gd name="connsiteX192" fmla="*/ 1222925 w 1261025"/>
              <a:gd name="connsiteY192" fmla="*/ 700841 h 1173916"/>
              <a:gd name="connsiteX193" fmla="*/ 1200700 w 1261025"/>
              <a:gd name="connsiteY193" fmla="*/ 691316 h 1173916"/>
              <a:gd name="connsiteX194" fmla="*/ 1197525 w 1261025"/>
              <a:gd name="connsiteY194" fmla="*/ 681791 h 1173916"/>
              <a:gd name="connsiteX195" fmla="*/ 1191175 w 1261025"/>
              <a:gd name="connsiteY195" fmla="*/ 672266 h 1173916"/>
              <a:gd name="connsiteX196" fmla="*/ 1178475 w 1261025"/>
              <a:gd name="connsiteY196" fmla="*/ 646866 h 1173916"/>
              <a:gd name="connsiteX197" fmla="*/ 1175300 w 1261025"/>
              <a:gd name="connsiteY197" fmla="*/ 637341 h 1173916"/>
              <a:gd name="connsiteX198" fmla="*/ 1165775 w 1261025"/>
              <a:gd name="connsiteY198" fmla="*/ 630991 h 1173916"/>
              <a:gd name="connsiteX199" fmla="*/ 1153075 w 1261025"/>
              <a:gd name="connsiteY199" fmla="*/ 624641 h 1173916"/>
              <a:gd name="connsiteX200" fmla="*/ 1076875 w 1261025"/>
              <a:gd name="connsiteY200" fmla="*/ 618291 h 1173916"/>
              <a:gd name="connsiteX201" fmla="*/ 1016550 w 1261025"/>
              <a:gd name="connsiteY201" fmla="*/ 608766 h 1173916"/>
              <a:gd name="connsiteX202" fmla="*/ 1007025 w 1261025"/>
              <a:gd name="connsiteY202" fmla="*/ 602416 h 1173916"/>
              <a:gd name="connsiteX203" fmla="*/ 1003850 w 1261025"/>
              <a:gd name="connsiteY203" fmla="*/ 592891 h 1173916"/>
              <a:gd name="connsiteX204" fmla="*/ 997500 w 1261025"/>
              <a:gd name="connsiteY204" fmla="*/ 583366 h 1173916"/>
              <a:gd name="connsiteX205" fmla="*/ 994325 w 1261025"/>
              <a:gd name="connsiteY205" fmla="*/ 573841 h 1173916"/>
              <a:gd name="connsiteX206" fmla="*/ 987975 w 1261025"/>
              <a:gd name="connsiteY206" fmla="*/ 564316 h 1173916"/>
              <a:gd name="connsiteX207" fmla="*/ 984800 w 1261025"/>
              <a:gd name="connsiteY207" fmla="*/ 554791 h 1173916"/>
              <a:gd name="connsiteX208" fmla="*/ 968925 w 1261025"/>
              <a:gd name="connsiteY208" fmla="*/ 535741 h 1173916"/>
              <a:gd name="connsiteX209" fmla="*/ 978450 w 1261025"/>
              <a:gd name="connsiteY209" fmla="*/ 529391 h 1173916"/>
              <a:gd name="connsiteX210" fmla="*/ 978450 w 1261025"/>
              <a:gd name="connsiteY210" fmla="*/ 507166 h 1173916"/>
              <a:gd name="connsiteX211" fmla="*/ 968925 w 1261025"/>
              <a:gd name="connsiteY211" fmla="*/ 503991 h 1173916"/>
              <a:gd name="connsiteX212" fmla="*/ 946700 w 1261025"/>
              <a:gd name="connsiteY212" fmla="*/ 491291 h 1173916"/>
              <a:gd name="connsiteX213" fmla="*/ 943525 w 1261025"/>
              <a:gd name="connsiteY213" fmla="*/ 481766 h 1173916"/>
              <a:gd name="connsiteX214" fmla="*/ 937175 w 1261025"/>
              <a:gd name="connsiteY214" fmla="*/ 472241 h 1173916"/>
              <a:gd name="connsiteX215" fmla="*/ 918125 w 1261025"/>
              <a:gd name="connsiteY215" fmla="*/ 462716 h 1173916"/>
              <a:gd name="connsiteX216" fmla="*/ 911775 w 1261025"/>
              <a:gd name="connsiteY216" fmla="*/ 453191 h 1173916"/>
              <a:gd name="connsiteX217" fmla="*/ 930825 w 1261025"/>
              <a:gd name="connsiteY217" fmla="*/ 443666 h 1173916"/>
              <a:gd name="connsiteX218" fmla="*/ 949875 w 1261025"/>
              <a:gd name="connsiteY218" fmla="*/ 430966 h 1173916"/>
              <a:gd name="connsiteX219" fmla="*/ 968925 w 1261025"/>
              <a:gd name="connsiteY219" fmla="*/ 424616 h 1173916"/>
              <a:gd name="connsiteX220" fmla="*/ 965750 w 1261025"/>
              <a:gd name="connsiteY220" fmla="*/ 405566 h 1173916"/>
              <a:gd name="connsiteX221" fmla="*/ 953050 w 1261025"/>
              <a:gd name="connsiteY221" fmla="*/ 399216 h 1173916"/>
              <a:gd name="connsiteX222" fmla="*/ 943525 w 1261025"/>
              <a:gd name="connsiteY222" fmla="*/ 392866 h 1173916"/>
              <a:gd name="connsiteX223" fmla="*/ 937175 w 1261025"/>
              <a:gd name="connsiteY223" fmla="*/ 380166 h 1173916"/>
              <a:gd name="connsiteX224" fmla="*/ 949875 w 1261025"/>
              <a:gd name="connsiteY224" fmla="*/ 367466 h 1173916"/>
              <a:gd name="connsiteX225" fmla="*/ 959400 w 1261025"/>
              <a:gd name="connsiteY225" fmla="*/ 361116 h 1173916"/>
              <a:gd name="connsiteX226" fmla="*/ 978450 w 1261025"/>
              <a:gd name="connsiteY226" fmla="*/ 351591 h 1173916"/>
              <a:gd name="connsiteX227" fmla="*/ 1000675 w 1261025"/>
              <a:gd name="connsiteY227" fmla="*/ 326191 h 1173916"/>
              <a:gd name="connsiteX228" fmla="*/ 1019725 w 1261025"/>
              <a:gd name="connsiteY228" fmla="*/ 319841 h 1173916"/>
              <a:gd name="connsiteX229" fmla="*/ 1022900 w 1261025"/>
              <a:gd name="connsiteY229" fmla="*/ 310316 h 1173916"/>
              <a:gd name="connsiteX230" fmla="*/ 1029250 w 1261025"/>
              <a:gd name="connsiteY230" fmla="*/ 275391 h 1173916"/>
              <a:gd name="connsiteX231" fmla="*/ 1032425 w 1261025"/>
              <a:gd name="connsiteY231" fmla="*/ 265866 h 1173916"/>
              <a:gd name="connsiteX232" fmla="*/ 1019725 w 1261025"/>
              <a:gd name="connsiteY232" fmla="*/ 253166 h 1173916"/>
              <a:gd name="connsiteX233" fmla="*/ 1003850 w 1261025"/>
              <a:gd name="connsiteY233" fmla="*/ 240466 h 1173916"/>
              <a:gd name="connsiteX234" fmla="*/ 991150 w 1261025"/>
              <a:gd name="connsiteY234" fmla="*/ 221416 h 1173916"/>
              <a:gd name="connsiteX235" fmla="*/ 984800 w 1261025"/>
              <a:gd name="connsiteY235" fmla="*/ 211891 h 1173916"/>
              <a:gd name="connsiteX236" fmla="*/ 981625 w 1261025"/>
              <a:gd name="connsiteY236" fmla="*/ 199191 h 1173916"/>
              <a:gd name="connsiteX237" fmla="*/ 978450 w 1261025"/>
              <a:gd name="connsiteY237" fmla="*/ 189666 h 1173916"/>
              <a:gd name="connsiteX238" fmla="*/ 968925 w 1261025"/>
              <a:gd name="connsiteY238" fmla="*/ 100766 h 1173916"/>
              <a:gd name="connsiteX239" fmla="*/ 975275 w 1261025"/>
              <a:gd name="connsiteY239" fmla="*/ 15041 h 117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61025" h="1173916">
                <a:moveTo>
                  <a:pt x="975275" y="15041"/>
                </a:moveTo>
                <a:cubicBezTo>
                  <a:pt x="968396" y="1283"/>
                  <a:pt x="942744" y="13185"/>
                  <a:pt x="927650" y="18216"/>
                </a:cubicBezTo>
                <a:cubicBezTo>
                  <a:pt x="919131" y="21056"/>
                  <a:pt x="916072" y="32285"/>
                  <a:pt x="908600" y="37266"/>
                </a:cubicBezTo>
                <a:lnTo>
                  <a:pt x="889550" y="49966"/>
                </a:lnTo>
                <a:cubicBezTo>
                  <a:pt x="880025" y="48908"/>
                  <a:pt x="870373" y="48671"/>
                  <a:pt x="860975" y="46791"/>
                </a:cubicBezTo>
                <a:cubicBezTo>
                  <a:pt x="854411" y="45478"/>
                  <a:pt x="848419" y="42064"/>
                  <a:pt x="841925" y="40441"/>
                </a:cubicBezTo>
                <a:lnTo>
                  <a:pt x="829225" y="37266"/>
                </a:lnTo>
                <a:cubicBezTo>
                  <a:pt x="828539" y="30405"/>
                  <a:pt x="835252" y="0"/>
                  <a:pt x="816525" y="2341"/>
                </a:cubicBezTo>
                <a:cubicBezTo>
                  <a:pt x="810870" y="3048"/>
                  <a:pt x="805942" y="6574"/>
                  <a:pt x="800650" y="8691"/>
                </a:cubicBezTo>
                <a:cubicBezTo>
                  <a:pt x="798533" y="11866"/>
                  <a:pt x="795850" y="14729"/>
                  <a:pt x="794300" y="18216"/>
                </a:cubicBezTo>
                <a:cubicBezTo>
                  <a:pt x="779187" y="52221"/>
                  <a:pt x="795971" y="25235"/>
                  <a:pt x="781600" y="46791"/>
                </a:cubicBezTo>
                <a:cubicBezTo>
                  <a:pt x="779483" y="42558"/>
                  <a:pt x="776912" y="38523"/>
                  <a:pt x="775250" y="34091"/>
                </a:cubicBezTo>
                <a:cubicBezTo>
                  <a:pt x="773718" y="30005"/>
                  <a:pt x="775161" y="24477"/>
                  <a:pt x="772075" y="21391"/>
                </a:cubicBezTo>
                <a:cubicBezTo>
                  <a:pt x="768989" y="18305"/>
                  <a:pt x="763608" y="19274"/>
                  <a:pt x="759375" y="18216"/>
                </a:cubicBezTo>
                <a:cubicBezTo>
                  <a:pt x="749850" y="19274"/>
                  <a:pt x="740097" y="19067"/>
                  <a:pt x="730800" y="21391"/>
                </a:cubicBezTo>
                <a:cubicBezTo>
                  <a:pt x="727098" y="22316"/>
                  <a:pt x="724688" y="26034"/>
                  <a:pt x="721275" y="27741"/>
                </a:cubicBezTo>
                <a:cubicBezTo>
                  <a:pt x="718282" y="29238"/>
                  <a:pt x="714925" y="29858"/>
                  <a:pt x="711750" y="30916"/>
                </a:cubicBezTo>
                <a:cubicBezTo>
                  <a:pt x="708575" y="28799"/>
                  <a:pt x="705638" y="26273"/>
                  <a:pt x="702225" y="24566"/>
                </a:cubicBezTo>
                <a:cubicBezTo>
                  <a:pt x="695716" y="21312"/>
                  <a:pt x="682863" y="19424"/>
                  <a:pt x="676825" y="18216"/>
                </a:cubicBezTo>
                <a:cubicBezTo>
                  <a:pt x="666242" y="19274"/>
                  <a:pt x="655227" y="18219"/>
                  <a:pt x="645075" y="21391"/>
                </a:cubicBezTo>
                <a:cubicBezTo>
                  <a:pt x="637791" y="23667"/>
                  <a:pt x="626025" y="34091"/>
                  <a:pt x="626025" y="34091"/>
                </a:cubicBezTo>
                <a:cubicBezTo>
                  <a:pt x="623908" y="37266"/>
                  <a:pt x="622655" y="41232"/>
                  <a:pt x="619675" y="43616"/>
                </a:cubicBezTo>
                <a:cubicBezTo>
                  <a:pt x="617062" y="45707"/>
                  <a:pt x="612935" y="44935"/>
                  <a:pt x="610150" y="46791"/>
                </a:cubicBezTo>
                <a:cubicBezTo>
                  <a:pt x="606414" y="49282"/>
                  <a:pt x="603800" y="53141"/>
                  <a:pt x="600625" y="56316"/>
                </a:cubicBezTo>
                <a:cubicBezTo>
                  <a:pt x="601683" y="64783"/>
                  <a:pt x="602274" y="73321"/>
                  <a:pt x="603800" y="81716"/>
                </a:cubicBezTo>
                <a:cubicBezTo>
                  <a:pt x="604399" y="85009"/>
                  <a:pt x="604608" y="88874"/>
                  <a:pt x="606975" y="91241"/>
                </a:cubicBezTo>
                <a:cubicBezTo>
                  <a:pt x="609342" y="93608"/>
                  <a:pt x="613507" y="92919"/>
                  <a:pt x="616500" y="94416"/>
                </a:cubicBezTo>
                <a:cubicBezTo>
                  <a:pt x="619913" y="96123"/>
                  <a:pt x="622850" y="98649"/>
                  <a:pt x="626025" y="100766"/>
                </a:cubicBezTo>
                <a:cubicBezTo>
                  <a:pt x="628142" y="103941"/>
                  <a:pt x="631954" y="106498"/>
                  <a:pt x="632375" y="110291"/>
                </a:cubicBezTo>
                <a:cubicBezTo>
                  <a:pt x="633086" y="116689"/>
                  <a:pt x="631815" y="123458"/>
                  <a:pt x="629200" y="129341"/>
                </a:cubicBezTo>
                <a:cubicBezTo>
                  <a:pt x="626627" y="135131"/>
                  <a:pt x="615210" y="141843"/>
                  <a:pt x="610150" y="145216"/>
                </a:cubicBezTo>
                <a:cubicBezTo>
                  <a:pt x="588983" y="144158"/>
                  <a:pt x="567316" y="146738"/>
                  <a:pt x="546650" y="142041"/>
                </a:cubicBezTo>
                <a:cubicBezTo>
                  <a:pt x="542035" y="140992"/>
                  <a:pt x="543330" y="132977"/>
                  <a:pt x="540300" y="129341"/>
                </a:cubicBezTo>
                <a:cubicBezTo>
                  <a:pt x="537857" y="126410"/>
                  <a:pt x="533950" y="125108"/>
                  <a:pt x="530775" y="122991"/>
                </a:cubicBezTo>
                <a:cubicBezTo>
                  <a:pt x="515958" y="124049"/>
                  <a:pt x="500678" y="122339"/>
                  <a:pt x="486325" y="126166"/>
                </a:cubicBezTo>
                <a:cubicBezTo>
                  <a:pt x="483091" y="127028"/>
                  <a:pt x="485006" y="132906"/>
                  <a:pt x="483150" y="135691"/>
                </a:cubicBezTo>
                <a:cubicBezTo>
                  <a:pt x="480659" y="139427"/>
                  <a:pt x="477550" y="143035"/>
                  <a:pt x="473625" y="145216"/>
                </a:cubicBezTo>
                <a:cubicBezTo>
                  <a:pt x="462345" y="151483"/>
                  <a:pt x="447831" y="152504"/>
                  <a:pt x="435525" y="154741"/>
                </a:cubicBezTo>
                <a:cubicBezTo>
                  <a:pt x="420745" y="157428"/>
                  <a:pt x="420540" y="157694"/>
                  <a:pt x="406950" y="161091"/>
                </a:cubicBezTo>
                <a:cubicBezTo>
                  <a:pt x="398483" y="160033"/>
                  <a:pt x="389828" y="159985"/>
                  <a:pt x="381550" y="157916"/>
                </a:cubicBezTo>
                <a:cubicBezTo>
                  <a:pt x="376958" y="156768"/>
                  <a:pt x="373282" y="153228"/>
                  <a:pt x="368850" y="151566"/>
                </a:cubicBezTo>
                <a:cubicBezTo>
                  <a:pt x="364764" y="150034"/>
                  <a:pt x="360383" y="149449"/>
                  <a:pt x="356150" y="148391"/>
                </a:cubicBezTo>
                <a:cubicBezTo>
                  <a:pt x="319108" y="149449"/>
                  <a:pt x="282082" y="151566"/>
                  <a:pt x="245025" y="151566"/>
                </a:cubicBezTo>
                <a:cubicBezTo>
                  <a:pt x="212249" y="151566"/>
                  <a:pt x="199777" y="149184"/>
                  <a:pt x="172000" y="145216"/>
                </a:cubicBezTo>
                <a:cubicBezTo>
                  <a:pt x="168825" y="143099"/>
                  <a:pt x="166239" y="139493"/>
                  <a:pt x="162475" y="138866"/>
                </a:cubicBezTo>
                <a:cubicBezTo>
                  <a:pt x="154024" y="137458"/>
                  <a:pt x="149454" y="145858"/>
                  <a:pt x="146600" y="151566"/>
                </a:cubicBezTo>
                <a:cubicBezTo>
                  <a:pt x="145103" y="154559"/>
                  <a:pt x="145516" y="158478"/>
                  <a:pt x="143425" y="161091"/>
                </a:cubicBezTo>
                <a:cubicBezTo>
                  <a:pt x="141041" y="164071"/>
                  <a:pt x="137313" y="165734"/>
                  <a:pt x="133900" y="167441"/>
                </a:cubicBezTo>
                <a:cubicBezTo>
                  <a:pt x="121684" y="173549"/>
                  <a:pt x="98373" y="172980"/>
                  <a:pt x="89450" y="173791"/>
                </a:cubicBezTo>
                <a:cubicBezTo>
                  <a:pt x="86275" y="174849"/>
                  <a:pt x="82918" y="175469"/>
                  <a:pt x="79925" y="176966"/>
                </a:cubicBezTo>
                <a:cubicBezTo>
                  <a:pt x="76512" y="178673"/>
                  <a:pt x="73907" y="181813"/>
                  <a:pt x="70400" y="183316"/>
                </a:cubicBezTo>
                <a:cubicBezTo>
                  <a:pt x="63013" y="186482"/>
                  <a:pt x="44953" y="188090"/>
                  <a:pt x="38650" y="189666"/>
                </a:cubicBezTo>
                <a:cubicBezTo>
                  <a:pt x="20514" y="194200"/>
                  <a:pt x="22585" y="194026"/>
                  <a:pt x="10075" y="202366"/>
                </a:cubicBezTo>
                <a:cubicBezTo>
                  <a:pt x="9017" y="211891"/>
                  <a:pt x="9224" y="221644"/>
                  <a:pt x="6900" y="230941"/>
                </a:cubicBezTo>
                <a:cubicBezTo>
                  <a:pt x="5975" y="234643"/>
                  <a:pt x="1177" y="236702"/>
                  <a:pt x="550" y="240466"/>
                </a:cubicBezTo>
                <a:cubicBezTo>
                  <a:pt x="0" y="243767"/>
                  <a:pt x="2100" y="247065"/>
                  <a:pt x="3725" y="249991"/>
                </a:cubicBezTo>
                <a:cubicBezTo>
                  <a:pt x="15304" y="270833"/>
                  <a:pt x="10491" y="267063"/>
                  <a:pt x="25950" y="272216"/>
                </a:cubicBezTo>
                <a:cubicBezTo>
                  <a:pt x="33973" y="296286"/>
                  <a:pt x="28284" y="285911"/>
                  <a:pt x="41825" y="303966"/>
                </a:cubicBezTo>
                <a:cubicBezTo>
                  <a:pt x="43942" y="310316"/>
                  <a:pt x="46552" y="316522"/>
                  <a:pt x="48175" y="323016"/>
                </a:cubicBezTo>
                <a:cubicBezTo>
                  <a:pt x="49233" y="327249"/>
                  <a:pt x="48848" y="332141"/>
                  <a:pt x="51350" y="335716"/>
                </a:cubicBezTo>
                <a:cubicBezTo>
                  <a:pt x="56500" y="343073"/>
                  <a:pt x="65419" y="347294"/>
                  <a:pt x="70400" y="354766"/>
                </a:cubicBezTo>
                <a:lnTo>
                  <a:pt x="76750" y="364291"/>
                </a:lnTo>
                <a:cubicBezTo>
                  <a:pt x="78867" y="372758"/>
                  <a:pt x="80340" y="381412"/>
                  <a:pt x="83100" y="389691"/>
                </a:cubicBezTo>
                <a:cubicBezTo>
                  <a:pt x="84158" y="392866"/>
                  <a:pt x="84778" y="396223"/>
                  <a:pt x="86275" y="399216"/>
                </a:cubicBezTo>
                <a:cubicBezTo>
                  <a:pt x="87982" y="402629"/>
                  <a:pt x="90508" y="405566"/>
                  <a:pt x="92625" y="408741"/>
                </a:cubicBezTo>
                <a:cubicBezTo>
                  <a:pt x="93683" y="412974"/>
                  <a:pt x="93379" y="417810"/>
                  <a:pt x="95800" y="421441"/>
                </a:cubicBezTo>
                <a:cubicBezTo>
                  <a:pt x="114948" y="450164"/>
                  <a:pt x="98120" y="406177"/>
                  <a:pt x="108500" y="437316"/>
                </a:cubicBezTo>
                <a:cubicBezTo>
                  <a:pt x="110265" y="453203"/>
                  <a:pt x="107088" y="464479"/>
                  <a:pt x="118025" y="475416"/>
                </a:cubicBezTo>
                <a:cubicBezTo>
                  <a:pt x="120723" y="478114"/>
                  <a:pt x="124063" y="480216"/>
                  <a:pt x="127550" y="481766"/>
                </a:cubicBezTo>
                <a:cubicBezTo>
                  <a:pt x="133667" y="484484"/>
                  <a:pt x="146600" y="488116"/>
                  <a:pt x="146600" y="488116"/>
                </a:cubicBezTo>
                <a:cubicBezTo>
                  <a:pt x="148717" y="491291"/>
                  <a:pt x="151057" y="494328"/>
                  <a:pt x="152950" y="497641"/>
                </a:cubicBezTo>
                <a:cubicBezTo>
                  <a:pt x="158596" y="507522"/>
                  <a:pt x="158618" y="511427"/>
                  <a:pt x="165650" y="519866"/>
                </a:cubicBezTo>
                <a:cubicBezTo>
                  <a:pt x="168525" y="523315"/>
                  <a:pt x="172000" y="526216"/>
                  <a:pt x="175175" y="529391"/>
                </a:cubicBezTo>
                <a:cubicBezTo>
                  <a:pt x="176192" y="533460"/>
                  <a:pt x="179248" y="547061"/>
                  <a:pt x="181525" y="551616"/>
                </a:cubicBezTo>
                <a:cubicBezTo>
                  <a:pt x="183232" y="555029"/>
                  <a:pt x="184895" y="558757"/>
                  <a:pt x="187875" y="561141"/>
                </a:cubicBezTo>
                <a:cubicBezTo>
                  <a:pt x="190488" y="563232"/>
                  <a:pt x="194225" y="563258"/>
                  <a:pt x="197400" y="564316"/>
                </a:cubicBezTo>
                <a:cubicBezTo>
                  <a:pt x="198458" y="568549"/>
                  <a:pt x="198856" y="573005"/>
                  <a:pt x="200575" y="577016"/>
                </a:cubicBezTo>
                <a:cubicBezTo>
                  <a:pt x="202078" y="580523"/>
                  <a:pt x="206000" y="582839"/>
                  <a:pt x="206925" y="586541"/>
                </a:cubicBezTo>
                <a:cubicBezTo>
                  <a:pt x="210301" y="600046"/>
                  <a:pt x="210856" y="614108"/>
                  <a:pt x="213275" y="627816"/>
                </a:cubicBezTo>
                <a:cubicBezTo>
                  <a:pt x="214033" y="632113"/>
                  <a:pt x="214029" y="636885"/>
                  <a:pt x="216450" y="640516"/>
                </a:cubicBezTo>
                <a:cubicBezTo>
                  <a:pt x="218567" y="643691"/>
                  <a:pt x="222800" y="644749"/>
                  <a:pt x="225975" y="646866"/>
                </a:cubicBezTo>
                <a:cubicBezTo>
                  <a:pt x="224917" y="677558"/>
                  <a:pt x="226730" y="708484"/>
                  <a:pt x="222800" y="738941"/>
                </a:cubicBezTo>
                <a:cubicBezTo>
                  <a:pt x="222312" y="742726"/>
                  <a:pt x="215392" y="742116"/>
                  <a:pt x="213275" y="745291"/>
                </a:cubicBezTo>
                <a:cubicBezTo>
                  <a:pt x="210854" y="748922"/>
                  <a:pt x="211158" y="753758"/>
                  <a:pt x="210100" y="757991"/>
                </a:cubicBezTo>
                <a:cubicBezTo>
                  <a:pt x="211158" y="761166"/>
                  <a:pt x="211419" y="764731"/>
                  <a:pt x="213275" y="767516"/>
                </a:cubicBezTo>
                <a:cubicBezTo>
                  <a:pt x="222633" y="781553"/>
                  <a:pt x="227453" y="777706"/>
                  <a:pt x="245025" y="780216"/>
                </a:cubicBezTo>
                <a:cubicBezTo>
                  <a:pt x="251617" y="786808"/>
                  <a:pt x="258258" y="798733"/>
                  <a:pt x="270425" y="786566"/>
                </a:cubicBezTo>
                <a:cubicBezTo>
                  <a:pt x="274241" y="782750"/>
                  <a:pt x="269784" y="774507"/>
                  <a:pt x="273600" y="770691"/>
                </a:cubicBezTo>
                <a:cubicBezTo>
                  <a:pt x="277416" y="766875"/>
                  <a:pt x="284183" y="768574"/>
                  <a:pt x="289475" y="767516"/>
                </a:cubicBezTo>
                <a:cubicBezTo>
                  <a:pt x="300341" y="760272"/>
                  <a:pt x="299712" y="757449"/>
                  <a:pt x="314875" y="764341"/>
                </a:cubicBezTo>
                <a:cubicBezTo>
                  <a:pt x="321823" y="767499"/>
                  <a:pt x="333925" y="777041"/>
                  <a:pt x="333925" y="777041"/>
                </a:cubicBezTo>
                <a:cubicBezTo>
                  <a:pt x="338158" y="774924"/>
                  <a:pt x="343595" y="774327"/>
                  <a:pt x="346625" y="770691"/>
                </a:cubicBezTo>
                <a:cubicBezTo>
                  <a:pt x="349419" y="767339"/>
                  <a:pt x="348081" y="762002"/>
                  <a:pt x="349800" y="757991"/>
                </a:cubicBezTo>
                <a:cubicBezTo>
                  <a:pt x="351303" y="754484"/>
                  <a:pt x="354443" y="751879"/>
                  <a:pt x="356150" y="748466"/>
                </a:cubicBezTo>
                <a:cubicBezTo>
                  <a:pt x="357647" y="745473"/>
                  <a:pt x="358267" y="742116"/>
                  <a:pt x="359325" y="738941"/>
                </a:cubicBezTo>
                <a:cubicBezTo>
                  <a:pt x="361717" y="739340"/>
                  <a:pt x="386339" y="742923"/>
                  <a:pt x="391075" y="745291"/>
                </a:cubicBezTo>
                <a:cubicBezTo>
                  <a:pt x="397901" y="748704"/>
                  <a:pt x="410125" y="757991"/>
                  <a:pt x="410125" y="757991"/>
                </a:cubicBezTo>
                <a:cubicBezTo>
                  <a:pt x="424681" y="779826"/>
                  <a:pt x="420412" y="769801"/>
                  <a:pt x="426000" y="786566"/>
                </a:cubicBezTo>
                <a:cubicBezTo>
                  <a:pt x="424942" y="790799"/>
                  <a:pt x="424024" y="795070"/>
                  <a:pt x="422825" y="799266"/>
                </a:cubicBezTo>
                <a:cubicBezTo>
                  <a:pt x="421906" y="802484"/>
                  <a:pt x="418153" y="805798"/>
                  <a:pt x="419650" y="808791"/>
                </a:cubicBezTo>
                <a:cubicBezTo>
                  <a:pt x="421147" y="811784"/>
                  <a:pt x="425846" y="811622"/>
                  <a:pt x="429175" y="811966"/>
                </a:cubicBezTo>
                <a:cubicBezTo>
                  <a:pt x="456626" y="814806"/>
                  <a:pt x="484208" y="816199"/>
                  <a:pt x="511725" y="818316"/>
                </a:cubicBezTo>
                <a:cubicBezTo>
                  <a:pt x="512783" y="821491"/>
                  <a:pt x="512533" y="825474"/>
                  <a:pt x="514900" y="827841"/>
                </a:cubicBezTo>
                <a:cubicBezTo>
                  <a:pt x="520296" y="833237"/>
                  <a:pt x="533950" y="840541"/>
                  <a:pt x="533950" y="840541"/>
                </a:cubicBezTo>
                <a:cubicBezTo>
                  <a:pt x="560408" y="839483"/>
                  <a:pt x="587153" y="841392"/>
                  <a:pt x="613325" y="837366"/>
                </a:cubicBezTo>
                <a:cubicBezTo>
                  <a:pt x="616633" y="836857"/>
                  <a:pt x="615844" y="831123"/>
                  <a:pt x="616500" y="827841"/>
                </a:cubicBezTo>
                <a:cubicBezTo>
                  <a:pt x="617968" y="820503"/>
                  <a:pt x="616328" y="812309"/>
                  <a:pt x="619675" y="805616"/>
                </a:cubicBezTo>
                <a:cubicBezTo>
                  <a:pt x="621172" y="802623"/>
                  <a:pt x="625953" y="803253"/>
                  <a:pt x="629200" y="802441"/>
                </a:cubicBezTo>
                <a:cubicBezTo>
                  <a:pt x="634435" y="801132"/>
                  <a:pt x="639783" y="800324"/>
                  <a:pt x="645075" y="799266"/>
                </a:cubicBezTo>
                <a:cubicBezTo>
                  <a:pt x="649308" y="796091"/>
                  <a:pt x="654387" y="793806"/>
                  <a:pt x="657775" y="789741"/>
                </a:cubicBezTo>
                <a:cubicBezTo>
                  <a:pt x="669279" y="775937"/>
                  <a:pt x="645351" y="775016"/>
                  <a:pt x="680000" y="786566"/>
                </a:cubicBezTo>
                <a:cubicBezTo>
                  <a:pt x="681058" y="789741"/>
                  <a:pt x="683175" y="792744"/>
                  <a:pt x="683175" y="796091"/>
                </a:cubicBezTo>
                <a:cubicBezTo>
                  <a:pt x="683175" y="800317"/>
                  <a:pt x="676861" y="813001"/>
                  <a:pt x="673650" y="815141"/>
                </a:cubicBezTo>
                <a:cubicBezTo>
                  <a:pt x="670019" y="817562"/>
                  <a:pt x="665130" y="817062"/>
                  <a:pt x="660950" y="818316"/>
                </a:cubicBezTo>
                <a:cubicBezTo>
                  <a:pt x="654539" y="820239"/>
                  <a:pt x="641900" y="824666"/>
                  <a:pt x="641900" y="824666"/>
                </a:cubicBezTo>
                <a:lnTo>
                  <a:pt x="660950" y="831016"/>
                </a:lnTo>
                <a:lnTo>
                  <a:pt x="670475" y="834191"/>
                </a:lnTo>
                <a:cubicBezTo>
                  <a:pt x="671533" y="837366"/>
                  <a:pt x="674020" y="840390"/>
                  <a:pt x="673650" y="843716"/>
                </a:cubicBezTo>
                <a:cubicBezTo>
                  <a:pt x="672911" y="850369"/>
                  <a:pt x="667300" y="862766"/>
                  <a:pt x="667300" y="862766"/>
                </a:cubicBezTo>
                <a:cubicBezTo>
                  <a:pt x="704084" y="865065"/>
                  <a:pt x="731536" y="849814"/>
                  <a:pt x="714925" y="891341"/>
                </a:cubicBezTo>
                <a:cubicBezTo>
                  <a:pt x="713508" y="894884"/>
                  <a:pt x="708575" y="895574"/>
                  <a:pt x="705400" y="897691"/>
                </a:cubicBezTo>
                <a:cubicBezTo>
                  <a:pt x="704342" y="900866"/>
                  <a:pt x="704316" y="904603"/>
                  <a:pt x="702225" y="907216"/>
                </a:cubicBezTo>
                <a:cubicBezTo>
                  <a:pt x="696743" y="914068"/>
                  <a:pt x="687626" y="914834"/>
                  <a:pt x="680000" y="916741"/>
                </a:cubicBezTo>
                <a:cubicBezTo>
                  <a:pt x="682117" y="919916"/>
                  <a:pt x="683175" y="924149"/>
                  <a:pt x="686350" y="926266"/>
                </a:cubicBezTo>
                <a:cubicBezTo>
                  <a:pt x="689981" y="928687"/>
                  <a:pt x="694854" y="928242"/>
                  <a:pt x="699050" y="929441"/>
                </a:cubicBezTo>
                <a:cubicBezTo>
                  <a:pt x="702268" y="930360"/>
                  <a:pt x="705400" y="931558"/>
                  <a:pt x="708575" y="932616"/>
                </a:cubicBezTo>
                <a:cubicBezTo>
                  <a:pt x="712705" y="938811"/>
                  <a:pt x="719306" y="946399"/>
                  <a:pt x="718100" y="954841"/>
                </a:cubicBezTo>
                <a:cubicBezTo>
                  <a:pt x="717560" y="958619"/>
                  <a:pt x="713457" y="960953"/>
                  <a:pt x="711750" y="964366"/>
                </a:cubicBezTo>
                <a:cubicBezTo>
                  <a:pt x="707462" y="972943"/>
                  <a:pt x="707351" y="984161"/>
                  <a:pt x="705400" y="992941"/>
                </a:cubicBezTo>
                <a:cubicBezTo>
                  <a:pt x="704674" y="996208"/>
                  <a:pt x="703283" y="999291"/>
                  <a:pt x="702225" y="1002466"/>
                </a:cubicBezTo>
                <a:cubicBezTo>
                  <a:pt x="701167" y="1009874"/>
                  <a:pt x="701200" y="1017523"/>
                  <a:pt x="699050" y="1024691"/>
                </a:cubicBezTo>
                <a:cubicBezTo>
                  <a:pt x="697954" y="1028346"/>
                  <a:pt x="691775" y="1030514"/>
                  <a:pt x="692700" y="1034216"/>
                </a:cubicBezTo>
                <a:cubicBezTo>
                  <a:pt x="693512" y="1037463"/>
                  <a:pt x="699007" y="1036472"/>
                  <a:pt x="702225" y="1037391"/>
                </a:cubicBezTo>
                <a:cubicBezTo>
                  <a:pt x="706421" y="1038590"/>
                  <a:pt x="710612" y="1039902"/>
                  <a:pt x="714925" y="1040566"/>
                </a:cubicBezTo>
                <a:cubicBezTo>
                  <a:pt x="724397" y="1042023"/>
                  <a:pt x="733975" y="1042683"/>
                  <a:pt x="743500" y="1043741"/>
                </a:cubicBezTo>
                <a:cubicBezTo>
                  <a:pt x="749088" y="1060506"/>
                  <a:pt x="744819" y="1050481"/>
                  <a:pt x="759375" y="1072316"/>
                </a:cubicBezTo>
                <a:lnTo>
                  <a:pt x="765725" y="1081841"/>
                </a:lnTo>
                <a:cubicBezTo>
                  <a:pt x="767842" y="1085016"/>
                  <a:pt x="770868" y="1087746"/>
                  <a:pt x="772075" y="1091366"/>
                </a:cubicBezTo>
                <a:cubicBezTo>
                  <a:pt x="777227" y="1106823"/>
                  <a:pt x="772761" y="1096772"/>
                  <a:pt x="784775" y="1113591"/>
                </a:cubicBezTo>
                <a:cubicBezTo>
                  <a:pt x="786993" y="1116696"/>
                  <a:pt x="788145" y="1120732"/>
                  <a:pt x="791125" y="1123116"/>
                </a:cubicBezTo>
                <a:cubicBezTo>
                  <a:pt x="793738" y="1125207"/>
                  <a:pt x="797475" y="1125233"/>
                  <a:pt x="800650" y="1126291"/>
                </a:cubicBezTo>
                <a:cubicBezTo>
                  <a:pt x="802767" y="1129466"/>
                  <a:pt x="804069" y="1133373"/>
                  <a:pt x="807000" y="1135816"/>
                </a:cubicBezTo>
                <a:cubicBezTo>
                  <a:pt x="812231" y="1140175"/>
                  <a:pt x="822608" y="1143135"/>
                  <a:pt x="829225" y="1145341"/>
                </a:cubicBezTo>
                <a:cubicBezTo>
                  <a:pt x="838750" y="1159629"/>
                  <a:pt x="838221" y="1164126"/>
                  <a:pt x="851450" y="1170741"/>
                </a:cubicBezTo>
                <a:cubicBezTo>
                  <a:pt x="854443" y="1172238"/>
                  <a:pt x="857800" y="1172858"/>
                  <a:pt x="860975" y="1173916"/>
                </a:cubicBezTo>
                <a:cubicBezTo>
                  <a:pt x="874733" y="1172858"/>
                  <a:pt x="888527" y="1172186"/>
                  <a:pt x="902250" y="1170741"/>
                </a:cubicBezTo>
                <a:cubicBezTo>
                  <a:pt x="915696" y="1169326"/>
                  <a:pt x="921771" y="1167448"/>
                  <a:pt x="934000" y="1164391"/>
                </a:cubicBezTo>
                <a:cubicBezTo>
                  <a:pt x="937175" y="1162274"/>
                  <a:pt x="940827" y="1160739"/>
                  <a:pt x="943525" y="1158041"/>
                </a:cubicBezTo>
                <a:cubicBezTo>
                  <a:pt x="952292" y="1149274"/>
                  <a:pt x="947263" y="1145926"/>
                  <a:pt x="959400" y="1138991"/>
                </a:cubicBezTo>
                <a:cubicBezTo>
                  <a:pt x="963189" y="1136826"/>
                  <a:pt x="967833" y="1136730"/>
                  <a:pt x="972100" y="1135816"/>
                </a:cubicBezTo>
                <a:cubicBezTo>
                  <a:pt x="982653" y="1133555"/>
                  <a:pt x="993611" y="1132879"/>
                  <a:pt x="1003850" y="1129466"/>
                </a:cubicBezTo>
                <a:cubicBezTo>
                  <a:pt x="1007025" y="1128408"/>
                  <a:pt x="1010074" y="1126841"/>
                  <a:pt x="1013375" y="1126291"/>
                </a:cubicBezTo>
                <a:cubicBezTo>
                  <a:pt x="1022828" y="1124715"/>
                  <a:pt x="1032425" y="1124174"/>
                  <a:pt x="1041950" y="1123116"/>
                </a:cubicBezTo>
                <a:cubicBezTo>
                  <a:pt x="1045125" y="1122058"/>
                  <a:pt x="1048399" y="1121259"/>
                  <a:pt x="1051475" y="1119941"/>
                </a:cubicBezTo>
                <a:cubicBezTo>
                  <a:pt x="1055825" y="1118077"/>
                  <a:pt x="1059743" y="1115253"/>
                  <a:pt x="1064175" y="1113591"/>
                </a:cubicBezTo>
                <a:cubicBezTo>
                  <a:pt x="1068261" y="1112059"/>
                  <a:pt x="1072642" y="1111474"/>
                  <a:pt x="1076875" y="1110416"/>
                </a:cubicBezTo>
                <a:cubicBezTo>
                  <a:pt x="1085132" y="1112067"/>
                  <a:pt x="1104045" y="1116027"/>
                  <a:pt x="1111800" y="1116766"/>
                </a:cubicBezTo>
                <a:cubicBezTo>
                  <a:pt x="1127639" y="1118274"/>
                  <a:pt x="1143550" y="1118883"/>
                  <a:pt x="1159425" y="1119941"/>
                </a:cubicBezTo>
                <a:cubicBezTo>
                  <a:pt x="1162600" y="1120999"/>
                  <a:pt x="1165612" y="1123354"/>
                  <a:pt x="1168950" y="1123116"/>
                </a:cubicBezTo>
                <a:cubicBezTo>
                  <a:pt x="1180752" y="1122273"/>
                  <a:pt x="1196775" y="1126232"/>
                  <a:pt x="1203875" y="1116766"/>
                </a:cubicBezTo>
                <a:cubicBezTo>
                  <a:pt x="1212788" y="1104882"/>
                  <a:pt x="1205314" y="1087069"/>
                  <a:pt x="1207050" y="1072316"/>
                </a:cubicBezTo>
                <a:cubicBezTo>
                  <a:pt x="1207989" y="1064335"/>
                  <a:pt x="1212294" y="1059688"/>
                  <a:pt x="1216575" y="1053266"/>
                </a:cubicBezTo>
                <a:cubicBezTo>
                  <a:pt x="1215517" y="1047974"/>
                  <a:pt x="1214709" y="1042626"/>
                  <a:pt x="1213400" y="1037391"/>
                </a:cubicBezTo>
                <a:cubicBezTo>
                  <a:pt x="1212588" y="1034144"/>
                  <a:pt x="1211144" y="1031084"/>
                  <a:pt x="1210225" y="1027866"/>
                </a:cubicBezTo>
                <a:cubicBezTo>
                  <a:pt x="1209026" y="1023670"/>
                  <a:pt x="1208108" y="1019399"/>
                  <a:pt x="1207050" y="1015166"/>
                </a:cubicBezTo>
                <a:cubicBezTo>
                  <a:pt x="1198583" y="1016224"/>
                  <a:pt x="1190183" y="1018341"/>
                  <a:pt x="1181650" y="1018341"/>
                </a:cubicBezTo>
                <a:cubicBezTo>
                  <a:pt x="1177286" y="1018341"/>
                  <a:pt x="1170901" y="1019069"/>
                  <a:pt x="1168950" y="1015166"/>
                </a:cubicBezTo>
                <a:cubicBezTo>
                  <a:pt x="1166537" y="1010339"/>
                  <a:pt x="1169228" y="1003844"/>
                  <a:pt x="1172125" y="999291"/>
                </a:cubicBezTo>
                <a:cubicBezTo>
                  <a:pt x="1183657" y="981169"/>
                  <a:pt x="1186339" y="981853"/>
                  <a:pt x="1200700" y="977066"/>
                </a:cubicBezTo>
                <a:cubicBezTo>
                  <a:pt x="1202817" y="973891"/>
                  <a:pt x="1204070" y="969925"/>
                  <a:pt x="1207050" y="967541"/>
                </a:cubicBezTo>
                <a:cubicBezTo>
                  <a:pt x="1209663" y="965450"/>
                  <a:pt x="1214484" y="966979"/>
                  <a:pt x="1216575" y="964366"/>
                </a:cubicBezTo>
                <a:cubicBezTo>
                  <a:pt x="1219301" y="960959"/>
                  <a:pt x="1218692" y="955899"/>
                  <a:pt x="1219750" y="951666"/>
                </a:cubicBezTo>
                <a:cubicBezTo>
                  <a:pt x="1212137" y="928828"/>
                  <a:pt x="1221373" y="957348"/>
                  <a:pt x="1213400" y="929441"/>
                </a:cubicBezTo>
                <a:cubicBezTo>
                  <a:pt x="1212481" y="926223"/>
                  <a:pt x="1211850" y="922842"/>
                  <a:pt x="1210225" y="919916"/>
                </a:cubicBezTo>
                <a:cubicBezTo>
                  <a:pt x="1206519" y="913245"/>
                  <a:pt x="1201758" y="907216"/>
                  <a:pt x="1197525" y="900866"/>
                </a:cubicBezTo>
                <a:cubicBezTo>
                  <a:pt x="1195408" y="897691"/>
                  <a:pt x="1192382" y="894961"/>
                  <a:pt x="1191175" y="891341"/>
                </a:cubicBezTo>
                <a:cubicBezTo>
                  <a:pt x="1190117" y="888166"/>
                  <a:pt x="1189625" y="884742"/>
                  <a:pt x="1188000" y="881816"/>
                </a:cubicBezTo>
                <a:cubicBezTo>
                  <a:pt x="1184294" y="875145"/>
                  <a:pt x="1179533" y="869116"/>
                  <a:pt x="1175300" y="862766"/>
                </a:cubicBezTo>
                <a:cubicBezTo>
                  <a:pt x="1173183" y="859591"/>
                  <a:pt x="1171648" y="855939"/>
                  <a:pt x="1168950" y="853241"/>
                </a:cubicBezTo>
                <a:lnTo>
                  <a:pt x="1159425" y="843716"/>
                </a:lnTo>
                <a:cubicBezTo>
                  <a:pt x="1158367" y="839483"/>
                  <a:pt x="1154870" y="835156"/>
                  <a:pt x="1156250" y="831016"/>
                </a:cubicBezTo>
                <a:cubicBezTo>
                  <a:pt x="1157789" y="826400"/>
                  <a:pt x="1171602" y="822724"/>
                  <a:pt x="1175300" y="821491"/>
                </a:cubicBezTo>
                <a:cubicBezTo>
                  <a:pt x="1176358" y="816199"/>
                  <a:pt x="1174261" y="808987"/>
                  <a:pt x="1178475" y="805616"/>
                </a:cubicBezTo>
                <a:cubicBezTo>
                  <a:pt x="1181882" y="802890"/>
                  <a:pt x="1186811" y="808791"/>
                  <a:pt x="1191175" y="808791"/>
                </a:cubicBezTo>
                <a:cubicBezTo>
                  <a:pt x="1194522" y="808791"/>
                  <a:pt x="1197525" y="806674"/>
                  <a:pt x="1200700" y="805616"/>
                </a:cubicBezTo>
                <a:cubicBezTo>
                  <a:pt x="1197444" y="795849"/>
                  <a:pt x="1194247" y="791508"/>
                  <a:pt x="1200700" y="780216"/>
                </a:cubicBezTo>
                <a:cubicBezTo>
                  <a:pt x="1202593" y="776903"/>
                  <a:pt x="1207050" y="775983"/>
                  <a:pt x="1210225" y="773866"/>
                </a:cubicBezTo>
                <a:cubicBezTo>
                  <a:pt x="1221989" y="756220"/>
                  <a:pt x="1210321" y="767516"/>
                  <a:pt x="1238800" y="767516"/>
                </a:cubicBezTo>
                <a:cubicBezTo>
                  <a:pt x="1246284" y="767516"/>
                  <a:pt x="1253617" y="765399"/>
                  <a:pt x="1261025" y="764341"/>
                </a:cubicBezTo>
                <a:cubicBezTo>
                  <a:pt x="1260641" y="762036"/>
                  <a:pt x="1258149" y="740977"/>
                  <a:pt x="1254675" y="735766"/>
                </a:cubicBezTo>
                <a:cubicBezTo>
                  <a:pt x="1252184" y="732030"/>
                  <a:pt x="1248694" y="728998"/>
                  <a:pt x="1245150" y="726241"/>
                </a:cubicBezTo>
                <a:cubicBezTo>
                  <a:pt x="1239126" y="721556"/>
                  <a:pt x="1226100" y="713541"/>
                  <a:pt x="1226100" y="713541"/>
                </a:cubicBezTo>
                <a:cubicBezTo>
                  <a:pt x="1225042" y="709308"/>
                  <a:pt x="1225719" y="704193"/>
                  <a:pt x="1222925" y="700841"/>
                </a:cubicBezTo>
                <a:cubicBezTo>
                  <a:pt x="1219907" y="697219"/>
                  <a:pt x="1205752" y="693000"/>
                  <a:pt x="1200700" y="691316"/>
                </a:cubicBezTo>
                <a:cubicBezTo>
                  <a:pt x="1199642" y="688141"/>
                  <a:pt x="1199022" y="684784"/>
                  <a:pt x="1197525" y="681791"/>
                </a:cubicBezTo>
                <a:cubicBezTo>
                  <a:pt x="1195818" y="678378"/>
                  <a:pt x="1192515" y="675839"/>
                  <a:pt x="1191175" y="672266"/>
                </a:cubicBezTo>
                <a:cubicBezTo>
                  <a:pt x="1181442" y="646310"/>
                  <a:pt x="1196540" y="664931"/>
                  <a:pt x="1178475" y="646866"/>
                </a:cubicBezTo>
                <a:cubicBezTo>
                  <a:pt x="1177417" y="643691"/>
                  <a:pt x="1177391" y="639954"/>
                  <a:pt x="1175300" y="637341"/>
                </a:cubicBezTo>
                <a:cubicBezTo>
                  <a:pt x="1172916" y="634361"/>
                  <a:pt x="1169088" y="632884"/>
                  <a:pt x="1165775" y="630991"/>
                </a:cubicBezTo>
                <a:cubicBezTo>
                  <a:pt x="1161666" y="628643"/>
                  <a:pt x="1157565" y="626138"/>
                  <a:pt x="1153075" y="624641"/>
                </a:cubicBezTo>
                <a:cubicBezTo>
                  <a:pt x="1134374" y="618407"/>
                  <a:pt x="1079456" y="618427"/>
                  <a:pt x="1076875" y="618291"/>
                </a:cubicBezTo>
                <a:cubicBezTo>
                  <a:pt x="1040134" y="609106"/>
                  <a:pt x="1060166" y="612731"/>
                  <a:pt x="1016550" y="608766"/>
                </a:cubicBezTo>
                <a:cubicBezTo>
                  <a:pt x="1013375" y="606649"/>
                  <a:pt x="1009409" y="605396"/>
                  <a:pt x="1007025" y="602416"/>
                </a:cubicBezTo>
                <a:cubicBezTo>
                  <a:pt x="1004934" y="599803"/>
                  <a:pt x="1005347" y="595884"/>
                  <a:pt x="1003850" y="592891"/>
                </a:cubicBezTo>
                <a:cubicBezTo>
                  <a:pt x="1002143" y="589478"/>
                  <a:pt x="999207" y="586779"/>
                  <a:pt x="997500" y="583366"/>
                </a:cubicBezTo>
                <a:cubicBezTo>
                  <a:pt x="996003" y="580373"/>
                  <a:pt x="995822" y="576834"/>
                  <a:pt x="994325" y="573841"/>
                </a:cubicBezTo>
                <a:cubicBezTo>
                  <a:pt x="992618" y="570428"/>
                  <a:pt x="989682" y="567729"/>
                  <a:pt x="987975" y="564316"/>
                </a:cubicBezTo>
                <a:cubicBezTo>
                  <a:pt x="986478" y="561323"/>
                  <a:pt x="986297" y="557784"/>
                  <a:pt x="984800" y="554791"/>
                </a:cubicBezTo>
                <a:cubicBezTo>
                  <a:pt x="980380" y="545950"/>
                  <a:pt x="975947" y="542763"/>
                  <a:pt x="968925" y="535741"/>
                </a:cubicBezTo>
                <a:cubicBezTo>
                  <a:pt x="972100" y="533624"/>
                  <a:pt x="976007" y="532322"/>
                  <a:pt x="978450" y="529391"/>
                </a:cubicBezTo>
                <a:cubicBezTo>
                  <a:pt x="985833" y="520532"/>
                  <a:pt x="987969" y="514781"/>
                  <a:pt x="978450" y="507166"/>
                </a:cubicBezTo>
                <a:cubicBezTo>
                  <a:pt x="975837" y="505075"/>
                  <a:pt x="972001" y="505309"/>
                  <a:pt x="968925" y="503991"/>
                </a:cubicBezTo>
                <a:cubicBezTo>
                  <a:pt x="957646" y="499157"/>
                  <a:pt x="956266" y="497668"/>
                  <a:pt x="946700" y="491291"/>
                </a:cubicBezTo>
                <a:cubicBezTo>
                  <a:pt x="945642" y="488116"/>
                  <a:pt x="945022" y="484759"/>
                  <a:pt x="943525" y="481766"/>
                </a:cubicBezTo>
                <a:cubicBezTo>
                  <a:pt x="941818" y="478353"/>
                  <a:pt x="939873" y="474939"/>
                  <a:pt x="937175" y="472241"/>
                </a:cubicBezTo>
                <a:cubicBezTo>
                  <a:pt x="931020" y="466086"/>
                  <a:pt x="925872" y="465298"/>
                  <a:pt x="918125" y="462716"/>
                </a:cubicBezTo>
                <a:cubicBezTo>
                  <a:pt x="916008" y="459541"/>
                  <a:pt x="911027" y="456933"/>
                  <a:pt x="911775" y="453191"/>
                </a:cubicBezTo>
                <a:cubicBezTo>
                  <a:pt x="912832" y="447905"/>
                  <a:pt x="927549" y="445486"/>
                  <a:pt x="930825" y="443666"/>
                </a:cubicBezTo>
                <a:cubicBezTo>
                  <a:pt x="937496" y="439960"/>
                  <a:pt x="942635" y="433379"/>
                  <a:pt x="949875" y="430966"/>
                </a:cubicBezTo>
                <a:lnTo>
                  <a:pt x="968925" y="424616"/>
                </a:lnTo>
                <a:cubicBezTo>
                  <a:pt x="967867" y="418266"/>
                  <a:pt x="969162" y="411025"/>
                  <a:pt x="965750" y="405566"/>
                </a:cubicBezTo>
                <a:cubicBezTo>
                  <a:pt x="963242" y="401552"/>
                  <a:pt x="957159" y="401564"/>
                  <a:pt x="953050" y="399216"/>
                </a:cubicBezTo>
                <a:cubicBezTo>
                  <a:pt x="949737" y="397323"/>
                  <a:pt x="946700" y="394983"/>
                  <a:pt x="943525" y="392866"/>
                </a:cubicBezTo>
                <a:cubicBezTo>
                  <a:pt x="941408" y="388633"/>
                  <a:pt x="937844" y="384851"/>
                  <a:pt x="937175" y="380166"/>
                </a:cubicBezTo>
                <a:cubicBezTo>
                  <a:pt x="935482" y="368313"/>
                  <a:pt x="943102" y="370853"/>
                  <a:pt x="949875" y="367466"/>
                </a:cubicBezTo>
                <a:cubicBezTo>
                  <a:pt x="953288" y="365759"/>
                  <a:pt x="955987" y="362823"/>
                  <a:pt x="959400" y="361116"/>
                </a:cubicBezTo>
                <a:cubicBezTo>
                  <a:pt x="985690" y="347971"/>
                  <a:pt x="951153" y="369789"/>
                  <a:pt x="978450" y="351591"/>
                </a:cubicBezTo>
                <a:cubicBezTo>
                  <a:pt x="986582" y="339392"/>
                  <a:pt x="988142" y="331761"/>
                  <a:pt x="1000675" y="326191"/>
                </a:cubicBezTo>
                <a:cubicBezTo>
                  <a:pt x="1006792" y="323473"/>
                  <a:pt x="1019725" y="319841"/>
                  <a:pt x="1019725" y="319841"/>
                </a:cubicBezTo>
                <a:cubicBezTo>
                  <a:pt x="1020783" y="316666"/>
                  <a:pt x="1022174" y="313583"/>
                  <a:pt x="1022900" y="310316"/>
                </a:cubicBezTo>
                <a:cubicBezTo>
                  <a:pt x="1028561" y="284840"/>
                  <a:pt x="1023472" y="298503"/>
                  <a:pt x="1029250" y="275391"/>
                </a:cubicBezTo>
                <a:cubicBezTo>
                  <a:pt x="1030062" y="272144"/>
                  <a:pt x="1031367" y="269041"/>
                  <a:pt x="1032425" y="265866"/>
                </a:cubicBezTo>
                <a:cubicBezTo>
                  <a:pt x="1025498" y="245084"/>
                  <a:pt x="1035119" y="265481"/>
                  <a:pt x="1019725" y="253166"/>
                </a:cubicBezTo>
                <a:cubicBezTo>
                  <a:pt x="999209" y="236753"/>
                  <a:pt x="1027791" y="248446"/>
                  <a:pt x="1003850" y="240466"/>
                </a:cubicBezTo>
                <a:lnTo>
                  <a:pt x="991150" y="221416"/>
                </a:lnTo>
                <a:lnTo>
                  <a:pt x="984800" y="211891"/>
                </a:lnTo>
                <a:cubicBezTo>
                  <a:pt x="983742" y="207658"/>
                  <a:pt x="982824" y="203387"/>
                  <a:pt x="981625" y="199191"/>
                </a:cubicBezTo>
                <a:cubicBezTo>
                  <a:pt x="980706" y="195973"/>
                  <a:pt x="978834" y="192991"/>
                  <a:pt x="978450" y="189666"/>
                </a:cubicBezTo>
                <a:cubicBezTo>
                  <a:pt x="966364" y="84925"/>
                  <a:pt x="978055" y="146418"/>
                  <a:pt x="968925" y="100766"/>
                </a:cubicBezTo>
                <a:cubicBezTo>
                  <a:pt x="972259" y="34095"/>
                  <a:pt x="982154" y="28799"/>
                  <a:pt x="975275" y="15041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6" name="Полилиния 245"/>
          <p:cNvSpPr/>
          <p:nvPr/>
        </p:nvSpPr>
        <p:spPr>
          <a:xfrm>
            <a:off x="6534248" y="2738130"/>
            <a:ext cx="1218437" cy="987111"/>
          </a:xfrm>
          <a:custGeom>
            <a:avLst/>
            <a:gdLst>
              <a:gd name="connsiteX0" fmla="*/ 150142 w 1183605"/>
              <a:gd name="connsiteY0" fmla="*/ 400050 h 1028700"/>
              <a:gd name="connsiteX1" fmla="*/ 178717 w 1183605"/>
              <a:gd name="connsiteY1" fmla="*/ 423862 h 1028700"/>
              <a:gd name="connsiteX2" fmla="*/ 188242 w 1183605"/>
              <a:gd name="connsiteY2" fmla="*/ 442912 h 1028700"/>
              <a:gd name="connsiteX3" fmla="*/ 202530 w 1183605"/>
              <a:gd name="connsiteY3" fmla="*/ 447675 h 1028700"/>
              <a:gd name="connsiteX4" fmla="*/ 216817 w 1183605"/>
              <a:gd name="connsiteY4" fmla="*/ 457200 h 1028700"/>
              <a:gd name="connsiteX5" fmla="*/ 331117 w 1183605"/>
              <a:gd name="connsiteY5" fmla="*/ 452437 h 1028700"/>
              <a:gd name="connsiteX6" fmla="*/ 373980 w 1183605"/>
              <a:gd name="connsiteY6" fmla="*/ 447675 h 1028700"/>
              <a:gd name="connsiteX7" fmla="*/ 445417 w 1183605"/>
              <a:gd name="connsiteY7" fmla="*/ 414337 h 1028700"/>
              <a:gd name="connsiteX8" fmla="*/ 445417 w 1183605"/>
              <a:gd name="connsiteY8" fmla="*/ 414337 h 1028700"/>
              <a:gd name="connsiteX9" fmla="*/ 473992 w 1183605"/>
              <a:gd name="connsiteY9" fmla="*/ 395287 h 1028700"/>
              <a:gd name="connsiteX10" fmla="*/ 488280 w 1183605"/>
              <a:gd name="connsiteY10" fmla="*/ 385762 h 1028700"/>
              <a:gd name="connsiteX11" fmla="*/ 497805 w 1183605"/>
              <a:gd name="connsiteY11" fmla="*/ 371475 h 1028700"/>
              <a:gd name="connsiteX12" fmla="*/ 502567 w 1183605"/>
              <a:gd name="connsiteY12" fmla="*/ 352425 h 1028700"/>
              <a:gd name="connsiteX13" fmla="*/ 493042 w 1183605"/>
              <a:gd name="connsiteY13" fmla="*/ 276225 h 1028700"/>
              <a:gd name="connsiteX14" fmla="*/ 488280 w 1183605"/>
              <a:gd name="connsiteY14" fmla="*/ 247650 h 1028700"/>
              <a:gd name="connsiteX15" fmla="*/ 478755 w 1183605"/>
              <a:gd name="connsiteY15" fmla="*/ 219075 h 1028700"/>
              <a:gd name="connsiteX16" fmla="*/ 473992 w 1183605"/>
              <a:gd name="connsiteY16" fmla="*/ 147637 h 1028700"/>
              <a:gd name="connsiteX17" fmla="*/ 464467 w 1183605"/>
              <a:gd name="connsiteY17" fmla="*/ 119062 h 1028700"/>
              <a:gd name="connsiteX18" fmla="*/ 469230 w 1183605"/>
              <a:gd name="connsiteY18" fmla="*/ 80962 h 1028700"/>
              <a:gd name="connsiteX19" fmla="*/ 483517 w 1183605"/>
              <a:gd name="connsiteY19" fmla="*/ 76200 h 1028700"/>
              <a:gd name="connsiteX20" fmla="*/ 607342 w 1183605"/>
              <a:gd name="connsiteY20" fmla="*/ 80962 h 1028700"/>
              <a:gd name="connsiteX21" fmla="*/ 726405 w 1183605"/>
              <a:gd name="connsiteY21" fmla="*/ 76200 h 1028700"/>
              <a:gd name="connsiteX22" fmla="*/ 745455 w 1183605"/>
              <a:gd name="connsiteY22" fmla="*/ 71437 h 1028700"/>
              <a:gd name="connsiteX23" fmla="*/ 778792 w 1183605"/>
              <a:gd name="connsiteY23" fmla="*/ 47625 h 1028700"/>
              <a:gd name="connsiteX24" fmla="*/ 797842 w 1183605"/>
              <a:gd name="connsiteY24" fmla="*/ 42862 h 1028700"/>
              <a:gd name="connsiteX25" fmla="*/ 826417 w 1183605"/>
              <a:gd name="connsiteY25" fmla="*/ 28575 h 1028700"/>
              <a:gd name="connsiteX26" fmla="*/ 840705 w 1183605"/>
              <a:gd name="connsiteY26" fmla="*/ 19050 h 1028700"/>
              <a:gd name="connsiteX27" fmla="*/ 869280 w 1183605"/>
              <a:gd name="connsiteY27" fmla="*/ 9525 h 1028700"/>
              <a:gd name="connsiteX28" fmla="*/ 883567 w 1183605"/>
              <a:gd name="connsiteY28" fmla="*/ 4762 h 1028700"/>
              <a:gd name="connsiteX29" fmla="*/ 897855 w 1183605"/>
              <a:gd name="connsiteY29" fmla="*/ 0 h 1028700"/>
              <a:gd name="connsiteX30" fmla="*/ 916905 w 1183605"/>
              <a:gd name="connsiteY30" fmla="*/ 4762 h 1028700"/>
              <a:gd name="connsiteX31" fmla="*/ 921667 w 1183605"/>
              <a:gd name="connsiteY31" fmla="*/ 19050 h 1028700"/>
              <a:gd name="connsiteX32" fmla="*/ 912142 w 1183605"/>
              <a:gd name="connsiteY32" fmla="*/ 95250 h 1028700"/>
              <a:gd name="connsiteX33" fmla="*/ 916905 w 1183605"/>
              <a:gd name="connsiteY33" fmla="*/ 138112 h 1028700"/>
              <a:gd name="connsiteX34" fmla="*/ 931192 w 1183605"/>
              <a:gd name="connsiteY34" fmla="*/ 147637 h 1028700"/>
              <a:gd name="connsiteX35" fmla="*/ 978817 w 1183605"/>
              <a:gd name="connsiteY35" fmla="*/ 142875 h 1028700"/>
              <a:gd name="connsiteX36" fmla="*/ 1064542 w 1183605"/>
              <a:gd name="connsiteY36" fmla="*/ 138112 h 1028700"/>
              <a:gd name="connsiteX37" fmla="*/ 1078830 w 1183605"/>
              <a:gd name="connsiteY37" fmla="*/ 133350 h 1028700"/>
              <a:gd name="connsiteX38" fmla="*/ 1183605 w 1183605"/>
              <a:gd name="connsiteY38" fmla="*/ 133350 h 1028700"/>
              <a:gd name="connsiteX39" fmla="*/ 1178842 w 1183605"/>
              <a:gd name="connsiteY39" fmla="*/ 166687 h 1028700"/>
              <a:gd name="connsiteX40" fmla="*/ 1145505 w 1183605"/>
              <a:gd name="connsiteY40" fmla="*/ 180975 h 1028700"/>
              <a:gd name="connsiteX41" fmla="*/ 1140742 w 1183605"/>
              <a:gd name="connsiteY41" fmla="*/ 200025 h 1028700"/>
              <a:gd name="connsiteX42" fmla="*/ 1169317 w 1183605"/>
              <a:gd name="connsiteY42" fmla="*/ 219075 h 1028700"/>
              <a:gd name="connsiteX43" fmla="*/ 1174080 w 1183605"/>
              <a:gd name="connsiteY43" fmla="*/ 233362 h 1028700"/>
              <a:gd name="connsiteX44" fmla="*/ 1145505 w 1183605"/>
              <a:gd name="connsiteY44" fmla="*/ 252412 h 1028700"/>
              <a:gd name="connsiteX45" fmla="*/ 1121692 w 1183605"/>
              <a:gd name="connsiteY45" fmla="*/ 280987 h 1028700"/>
              <a:gd name="connsiteX46" fmla="*/ 1107405 w 1183605"/>
              <a:gd name="connsiteY46" fmla="*/ 295275 h 1028700"/>
              <a:gd name="connsiteX47" fmla="*/ 1088355 w 1183605"/>
              <a:gd name="connsiteY47" fmla="*/ 323850 h 1028700"/>
              <a:gd name="connsiteX48" fmla="*/ 1078830 w 1183605"/>
              <a:gd name="connsiteY48" fmla="*/ 338137 h 1028700"/>
              <a:gd name="connsiteX49" fmla="*/ 1074067 w 1183605"/>
              <a:gd name="connsiteY49" fmla="*/ 385762 h 1028700"/>
              <a:gd name="connsiteX50" fmla="*/ 1064542 w 1183605"/>
              <a:gd name="connsiteY50" fmla="*/ 400050 h 1028700"/>
              <a:gd name="connsiteX51" fmla="*/ 907380 w 1183605"/>
              <a:gd name="connsiteY51" fmla="*/ 423862 h 1028700"/>
              <a:gd name="connsiteX52" fmla="*/ 883567 w 1183605"/>
              <a:gd name="connsiteY52" fmla="*/ 447675 h 1028700"/>
              <a:gd name="connsiteX53" fmla="*/ 869280 w 1183605"/>
              <a:gd name="connsiteY53" fmla="*/ 523875 h 1028700"/>
              <a:gd name="connsiteX54" fmla="*/ 874042 w 1183605"/>
              <a:gd name="connsiteY54" fmla="*/ 552450 h 1028700"/>
              <a:gd name="connsiteX55" fmla="*/ 888330 w 1183605"/>
              <a:gd name="connsiteY55" fmla="*/ 557212 h 1028700"/>
              <a:gd name="connsiteX56" fmla="*/ 907380 w 1183605"/>
              <a:gd name="connsiteY56" fmla="*/ 561975 h 1028700"/>
              <a:gd name="connsiteX57" fmla="*/ 935955 w 1183605"/>
              <a:gd name="connsiteY57" fmla="*/ 571500 h 1028700"/>
              <a:gd name="connsiteX58" fmla="*/ 978817 w 1183605"/>
              <a:gd name="connsiteY58" fmla="*/ 585787 h 1028700"/>
              <a:gd name="connsiteX59" fmla="*/ 1007392 w 1183605"/>
              <a:gd name="connsiteY59" fmla="*/ 595312 h 1028700"/>
              <a:gd name="connsiteX60" fmla="*/ 1083592 w 1183605"/>
              <a:gd name="connsiteY60" fmla="*/ 600075 h 1028700"/>
              <a:gd name="connsiteX61" fmla="*/ 1093117 w 1183605"/>
              <a:gd name="connsiteY61" fmla="*/ 614362 h 1028700"/>
              <a:gd name="connsiteX62" fmla="*/ 1083592 w 1183605"/>
              <a:gd name="connsiteY62" fmla="*/ 647700 h 1028700"/>
              <a:gd name="connsiteX63" fmla="*/ 1069305 w 1183605"/>
              <a:gd name="connsiteY63" fmla="*/ 652462 h 1028700"/>
              <a:gd name="connsiteX64" fmla="*/ 1064542 w 1183605"/>
              <a:gd name="connsiteY64" fmla="*/ 719137 h 1028700"/>
              <a:gd name="connsiteX65" fmla="*/ 1078830 w 1183605"/>
              <a:gd name="connsiteY65" fmla="*/ 728662 h 1028700"/>
              <a:gd name="connsiteX66" fmla="*/ 1102642 w 1183605"/>
              <a:gd name="connsiteY66" fmla="*/ 771525 h 1028700"/>
              <a:gd name="connsiteX67" fmla="*/ 1116930 w 1183605"/>
              <a:gd name="connsiteY67" fmla="*/ 800100 h 1028700"/>
              <a:gd name="connsiteX68" fmla="*/ 1121692 w 1183605"/>
              <a:gd name="connsiteY68" fmla="*/ 847725 h 1028700"/>
              <a:gd name="connsiteX69" fmla="*/ 1107405 w 1183605"/>
              <a:gd name="connsiteY69" fmla="*/ 862012 h 1028700"/>
              <a:gd name="connsiteX70" fmla="*/ 1059780 w 1183605"/>
              <a:gd name="connsiteY70" fmla="*/ 876300 h 1028700"/>
              <a:gd name="connsiteX71" fmla="*/ 1045492 w 1183605"/>
              <a:gd name="connsiteY71" fmla="*/ 890587 h 1028700"/>
              <a:gd name="connsiteX72" fmla="*/ 1016917 w 1183605"/>
              <a:gd name="connsiteY72" fmla="*/ 900112 h 1028700"/>
              <a:gd name="connsiteX73" fmla="*/ 1002630 w 1183605"/>
              <a:gd name="connsiteY73" fmla="*/ 909637 h 1028700"/>
              <a:gd name="connsiteX74" fmla="*/ 997867 w 1183605"/>
              <a:gd name="connsiteY74" fmla="*/ 928687 h 1028700"/>
              <a:gd name="connsiteX75" fmla="*/ 993105 w 1183605"/>
              <a:gd name="connsiteY75" fmla="*/ 971550 h 1028700"/>
              <a:gd name="connsiteX76" fmla="*/ 964530 w 1183605"/>
              <a:gd name="connsiteY76" fmla="*/ 981075 h 1028700"/>
              <a:gd name="connsiteX77" fmla="*/ 950242 w 1183605"/>
              <a:gd name="connsiteY77" fmla="*/ 990600 h 1028700"/>
              <a:gd name="connsiteX78" fmla="*/ 931192 w 1183605"/>
              <a:gd name="connsiteY78" fmla="*/ 995362 h 1028700"/>
              <a:gd name="connsiteX79" fmla="*/ 916905 w 1183605"/>
              <a:gd name="connsiteY79" fmla="*/ 1004887 h 1028700"/>
              <a:gd name="connsiteX80" fmla="*/ 845467 w 1183605"/>
              <a:gd name="connsiteY80" fmla="*/ 1004887 h 1028700"/>
              <a:gd name="connsiteX81" fmla="*/ 726405 w 1183605"/>
              <a:gd name="connsiteY81" fmla="*/ 1000125 h 1028700"/>
              <a:gd name="connsiteX82" fmla="*/ 712117 w 1183605"/>
              <a:gd name="connsiteY82" fmla="*/ 1009650 h 1028700"/>
              <a:gd name="connsiteX83" fmla="*/ 697830 w 1183605"/>
              <a:gd name="connsiteY83" fmla="*/ 1023937 h 1028700"/>
              <a:gd name="connsiteX84" fmla="*/ 678780 w 1183605"/>
              <a:gd name="connsiteY84" fmla="*/ 1028700 h 1028700"/>
              <a:gd name="connsiteX85" fmla="*/ 612105 w 1183605"/>
              <a:gd name="connsiteY85" fmla="*/ 1019175 h 1028700"/>
              <a:gd name="connsiteX86" fmla="*/ 621630 w 1183605"/>
              <a:gd name="connsiteY86" fmla="*/ 1004887 h 1028700"/>
              <a:gd name="connsiteX87" fmla="*/ 650205 w 1183605"/>
              <a:gd name="connsiteY87" fmla="*/ 990600 h 1028700"/>
              <a:gd name="connsiteX88" fmla="*/ 664492 w 1183605"/>
              <a:gd name="connsiteY88" fmla="*/ 976312 h 1028700"/>
              <a:gd name="connsiteX89" fmla="*/ 674017 w 1183605"/>
              <a:gd name="connsiteY89" fmla="*/ 947737 h 1028700"/>
              <a:gd name="connsiteX90" fmla="*/ 659730 w 1183605"/>
              <a:gd name="connsiteY90" fmla="*/ 938212 h 1028700"/>
              <a:gd name="connsiteX91" fmla="*/ 640680 w 1183605"/>
              <a:gd name="connsiteY91" fmla="*/ 919162 h 1028700"/>
              <a:gd name="connsiteX92" fmla="*/ 635917 w 1183605"/>
              <a:gd name="connsiteY92" fmla="*/ 904875 h 1028700"/>
              <a:gd name="connsiteX93" fmla="*/ 593055 w 1183605"/>
              <a:gd name="connsiteY93" fmla="*/ 885825 h 1028700"/>
              <a:gd name="connsiteX94" fmla="*/ 578767 w 1183605"/>
              <a:gd name="connsiteY94" fmla="*/ 881062 h 1028700"/>
              <a:gd name="connsiteX95" fmla="*/ 478755 w 1183605"/>
              <a:gd name="connsiteY95" fmla="*/ 871537 h 1028700"/>
              <a:gd name="connsiteX96" fmla="*/ 440655 w 1183605"/>
              <a:gd name="connsiteY96" fmla="*/ 866775 h 1028700"/>
              <a:gd name="connsiteX97" fmla="*/ 421605 w 1183605"/>
              <a:gd name="connsiteY97" fmla="*/ 862012 h 1028700"/>
              <a:gd name="connsiteX98" fmla="*/ 397792 w 1183605"/>
              <a:gd name="connsiteY98" fmla="*/ 857250 h 1028700"/>
              <a:gd name="connsiteX99" fmla="*/ 345405 w 1183605"/>
              <a:gd name="connsiteY99" fmla="*/ 857250 h 1028700"/>
              <a:gd name="connsiteX100" fmla="*/ 307305 w 1183605"/>
              <a:gd name="connsiteY100" fmla="*/ 847725 h 1028700"/>
              <a:gd name="connsiteX101" fmla="*/ 293017 w 1183605"/>
              <a:gd name="connsiteY101" fmla="*/ 842962 h 1028700"/>
              <a:gd name="connsiteX102" fmla="*/ 269205 w 1183605"/>
              <a:gd name="connsiteY102" fmla="*/ 838200 h 1028700"/>
              <a:gd name="connsiteX103" fmla="*/ 273967 w 1183605"/>
              <a:gd name="connsiteY103" fmla="*/ 790575 h 1028700"/>
              <a:gd name="connsiteX104" fmla="*/ 250155 w 1183605"/>
              <a:gd name="connsiteY104" fmla="*/ 795337 h 1028700"/>
              <a:gd name="connsiteX105" fmla="*/ 212055 w 1183605"/>
              <a:gd name="connsiteY105" fmla="*/ 833437 h 1028700"/>
              <a:gd name="connsiteX106" fmla="*/ 121567 w 1183605"/>
              <a:gd name="connsiteY106" fmla="*/ 828675 h 1028700"/>
              <a:gd name="connsiteX107" fmla="*/ 107280 w 1183605"/>
              <a:gd name="connsiteY107" fmla="*/ 823912 h 1028700"/>
              <a:gd name="connsiteX108" fmla="*/ 50130 w 1183605"/>
              <a:gd name="connsiteY108" fmla="*/ 828675 h 1028700"/>
              <a:gd name="connsiteX109" fmla="*/ 7267 w 1183605"/>
              <a:gd name="connsiteY109" fmla="*/ 823912 h 1028700"/>
              <a:gd name="connsiteX110" fmla="*/ 12030 w 1183605"/>
              <a:gd name="connsiteY110" fmla="*/ 795337 h 1028700"/>
              <a:gd name="connsiteX111" fmla="*/ 26317 w 1183605"/>
              <a:gd name="connsiteY111" fmla="*/ 781050 h 1028700"/>
              <a:gd name="connsiteX112" fmla="*/ 40605 w 1183605"/>
              <a:gd name="connsiteY112" fmla="*/ 771525 h 1028700"/>
              <a:gd name="connsiteX113" fmla="*/ 64417 w 1183605"/>
              <a:gd name="connsiteY113" fmla="*/ 766762 h 1028700"/>
              <a:gd name="connsiteX114" fmla="*/ 83467 w 1183605"/>
              <a:gd name="connsiteY114" fmla="*/ 762000 h 1028700"/>
              <a:gd name="connsiteX115" fmla="*/ 126330 w 1183605"/>
              <a:gd name="connsiteY115" fmla="*/ 738187 h 1028700"/>
              <a:gd name="connsiteX116" fmla="*/ 140617 w 1183605"/>
              <a:gd name="connsiteY116" fmla="*/ 728662 h 1028700"/>
              <a:gd name="connsiteX117" fmla="*/ 169192 w 1183605"/>
              <a:gd name="connsiteY117" fmla="*/ 695325 h 1028700"/>
              <a:gd name="connsiteX118" fmla="*/ 173955 w 1183605"/>
              <a:gd name="connsiteY118" fmla="*/ 681037 h 1028700"/>
              <a:gd name="connsiteX119" fmla="*/ 154905 w 1183605"/>
              <a:gd name="connsiteY119" fmla="*/ 652462 h 1028700"/>
              <a:gd name="connsiteX120" fmla="*/ 140617 w 1183605"/>
              <a:gd name="connsiteY120" fmla="*/ 638175 h 1028700"/>
              <a:gd name="connsiteX121" fmla="*/ 145380 w 1183605"/>
              <a:gd name="connsiteY121" fmla="*/ 576262 h 1028700"/>
              <a:gd name="connsiteX122" fmla="*/ 150142 w 1183605"/>
              <a:gd name="connsiteY122" fmla="*/ 561975 h 1028700"/>
              <a:gd name="connsiteX123" fmla="*/ 154905 w 1183605"/>
              <a:gd name="connsiteY123" fmla="*/ 542925 h 1028700"/>
              <a:gd name="connsiteX124" fmla="*/ 150142 w 1183605"/>
              <a:gd name="connsiteY124" fmla="*/ 509587 h 1028700"/>
              <a:gd name="connsiteX125" fmla="*/ 126330 w 1183605"/>
              <a:gd name="connsiteY125" fmla="*/ 490537 h 1028700"/>
              <a:gd name="connsiteX126" fmla="*/ 97755 w 1183605"/>
              <a:gd name="connsiteY126" fmla="*/ 476250 h 1028700"/>
              <a:gd name="connsiteX127" fmla="*/ 88230 w 1183605"/>
              <a:gd name="connsiteY127" fmla="*/ 461962 h 1028700"/>
              <a:gd name="connsiteX128" fmla="*/ 69180 w 1183605"/>
              <a:gd name="connsiteY128" fmla="*/ 442912 h 1028700"/>
              <a:gd name="connsiteX129" fmla="*/ 83467 w 1183605"/>
              <a:gd name="connsiteY129" fmla="*/ 438150 h 1028700"/>
              <a:gd name="connsiteX130" fmla="*/ 112042 w 1183605"/>
              <a:gd name="connsiteY130" fmla="*/ 419100 h 1028700"/>
              <a:gd name="connsiteX131" fmla="*/ 150142 w 1183605"/>
              <a:gd name="connsiteY131" fmla="*/ 40005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183605" h="1028700">
                <a:moveTo>
                  <a:pt x="150142" y="400050"/>
                </a:moveTo>
                <a:cubicBezTo>
                  <a:pt x="176661" y="453088"/>
                  <a:pt x="139811" y="391441"/>
                  <a:pt x="178717" y="423862"/>
                </a:cubicBezTo>
                <a:cubicBezTo>
                  <a:pt x="184171" y="428407"/>
                  <a:pt x="183222" y="437892"/>
                  <a:pt x="188242" y="442912"/>
                </a:cubicBezTo>
                <a:cubicBezTo>
                  <a:pt x="191792" y="446462"/>
                  <a:pt x="198040" y="445430"/>
                  <a:pt x="202530" y="447675"/>
                </a:cubicBezTo>
                <a:cubicBezTo>
                  <a:pt x="207649" y="450235"/>
                  <a:pt x="212055" y="454025"/>
                  <a:pt x="216817" y="457200"/>
                </a:cubicBezTo>
                <a:cubicBezTo>
                  <a:pt x="254917" y="455612"/>
                  <a:pt x="293217" y="456648"/>
                  <a:pt x="331117" y="452437"/>
                </a:cubicBezTo>
                <a:cubicBezTo>
                  <a:pt x="398080" y="444996"/>
                  <a:pt x="264451" y="429418"/>
                  <a:pt x="373980" y="447675"/>
                </a:cubicBezTo>
                <a:cubicBezTo>
                  <a:pt x="437768" y="441875"/>
                  <a:pt x="416641" y="457501"/>
                  <a:pt x="445417" y="414337"/>
                </a:cubicBezTo>
                <a:lnTo>
                  <a:pt x="445417" y="414337"/>
                </a:lnTo>
                <a:lnTo>
                  <a:pt x="473992" y="395287"/>
                </a:lnTo>
                <a:lnTo>
                  <a:pt x="488280" y="385762"/>
                </a:lnTo>
                <a:cubicBezTo>
                  <a:pt x="491455" y="381000"/>
                  <a:pt x="495550" y="376736"/>
                  <a:pt x="497805" y="371475"/>
                </a:cubicBezTo>
                <a:cubicBezTo>
                  <a:pt x="500383" y="365459"/>
                  <a:pt x="502567" y="358970"/>
                  <a:pt x="502567" y="352425"/>
                </a:cubicBezTo>
                <a:cubicBezTo>
                  <a:pt x="502567" y="300946"/>
                  <a:pt x="503103" y="306404"/>
                  <a:pt x="493042" y="276225"/>
                </a:cubicBezTo>
                <a:cubicBezTo>
                  <a:pt x="491455" y="266700"/>
                  <a:pt x="490622" y="257018"/>
                  <a:pt x="488280" y="247650"/>
                </a:cubicBezTo>
                <a:cubicBezTo>
                  <a:pt x="485845" y="237910"/>
                  <a:pt x="478755" y="219075"/>
                  <a:pt x="478755" y="219075"/>
                </a:cubicBezTo>
                <a:cubicBezTo>
                  <a:pt x="477167" y="195262"/>
                  <a:pt x="477367" y="171263"/>
                  <a:pt x="473992" y="147637"/>
                </a:cubicBezTo>
                <a:cubicBezTo>
                  <a:pt x="472572" y="137698"/>
                  <a:pt x="464467" y="119062"/>
                  <a:pt x="464467" y="119062"/>
                </a:cubicBezTo>
                <a:cubicBezTo>
                  <a:pt x="466055" y="106362"/>
                  <a:pt x="464032" y="92658"/>
                  <a:pt x="469230" y="80962"/>
                </a:cubicBezTo>
                <a:cubicBezTo>
                  <a:pt x="471269" y="76375"/>
                  <a:pt x="478497" y="76200"/>
                  <a:pt x="483517" y="76200"/>
                </a:cubicBezTo>
                <a:cubicBezTo>
                  <a:pt x="524823" y="76200"/>
                  <a:pt x="566067" y="79375"/>
                  <a:pt x="607342" y="80962"/>
                </a:cubicBezTo>
                <a:cubicBezTo>
                  <a:pt x="647030" y="79375"/>
                  <a:pt x="686780" y="78933"/>
                  <a:pt x="726405" y="76200"/>
                </a:cubicBezTo>
                <a:cubicBezTo>
                  <a:pt x="732935" y="75750"/>
                  <a:pt x="739601" y="74364"/>
                  <a:pt x="745455" y="71437"/>
                </a:cubicBezTo>
                <a:cubicBezTo>
                  <a:pt x="755201" y="66564"/>
                  <a:pt x="767912" y="52288"/>
                  <a:pt x="778792" y="47625"/>
                </a:cubicBezTo>
                <a:cubicBezTo>
                  <a:pt x="784808" y="45047"/>
                  <a:pt x="791492" y="44450"/>
                  <a:pt x="797842" y="42862"/>
                </a:cubicBezTo>
                <a:cubicBezTo>
                  <a:pt x="838791" y="15564"/>
                  <a:pt x="786981" y="48292"/>
                  <a:pt x="826417" y="28575"/>
                </a:cubicBezTo>
                <a:cubicBezTo>
                  <a:pt x="831537" y="26015"/>
                  <a:pt x="835474" y="21375"/>
                  <a:pt x="840705" y="19050"/>
                </a:cubicBezTo>
                <a:cubicBezTo>
                  <a:pt x="849880" y="14972"/>
                  <a:pt x="859755" y="12700"/>
                  <a:pt x="869280" y="9525"/>
                </a:cubicBezTo>
                <a:lnTo>
                  <a:pt x="883567" y="4762"/>
                </a:lnTo>
                <a:lnTo>
                  <a:pt x="897855" y="0"/>
                </a:lnTo>
                <a:cubicBezTo>
                  <a:pt x="904205" y="1587"/>
                  <a:pt x="911794" y="673"/>
                  <a:pt x="916905" y="4762"/>
                </a:cubicBezTo>
                <a:cubicBezTo>
                  <a:pt x="920825" y="7898"/>
                  <a:pt x="921667" y="14030"/>
                  <a:pt x="921667" y="19050"/>
                </a:cubicBezTo>
                <a:cubicBezTo>
                  <a:pt x="921667" y="41951"/>
                  <a:pt x="916064" y="71718"/>
                  <a:pt x="912142" y="95250"/>
                </a:cubicBezTo>
                <a:cubicBezTo>
                  <a:pt x="913730" y="109537"/>
                  <a:pt x="911992" y="124602"/>
                  <a:pt x="916905" y="138112"/>
                </a:cubicBezTo>
                <a:cubicBezTo>
                  <a:pt x="918861" y="143491"/>
                  <a:pt x="925485" y="147198"/>
                  <a:pt x="931192" y="147637"/>
                </a:cubicBezTo>
                <a:cubicBezTo>
                  <a:pt x="947099" y="148861"/>
                  <a:pt x="962903" y="144012"/>
                  <a:pt x="978817" y="142875"/>
                </a:cubicBezTo>
                <a:cubicBezTo>
                  <a:pt x="1007363" y="140836"/>
                  <a:pt x="1035967" y="139700"/>
                  <a:pt x="1064542" y="138112"/>
                </a:cubicBezTo>
                <a:cubicBezTo>
                  <a:pt x="1069305" y="136525"/>
                  <a:pt x="1073868" y="134113"/>
                  <a:pt x="1078830" y="133350"/>
                </a:cubicBezTo>
                <a:cubicBezTo>
                  <a:pt x="1130349" y="125424"/>
                  <a:pt x="1128680" y="128772"/>
                  <a:pt x="1183605" y="133350"/>
                </a:cubicBezTo>
                <a:cubicBezTo>
                  <a:pt x="1182017" y="144462"/>
                  <a:pt x="1183401" y="156429"/>
                  <a:pt x="1178842" y="166687"/>
                </a:cubicBezTo>
                <a:cubicBezTo>
                  <a:pt x="1174731" y="175937"/>
                  <a:pt x="1152243" y="179290"/>
                  <a:pt x="1145505" y="180975"/>
                </a:cubicBezTo>
                <a:cubicBezTo>
                  <a:pt x="1143917" y="187325"/>
                  <a:pt x="1138944" y="193731"/>
                  <a:pt x="1140742" y="200025"/>
                </a:cubicBezTo>
                <a:cubicBezTo>
                  <a:pt x="1144497" y="213167"/>
                  <a:pt x="1159137" y="215681"/>
                  <a:pt x="1169317" y="219075"/>
                </a:cubicBezTo>
                <a:cubicBezTo>
                  <a:pt x="1170905" y="223837"/>
                  <a:pt x="1174905" y="228410"/>
                  <a:pt x="1174080" y="233362"/>
                </a:cubicBezTo>
                <a:cubicBezTo>
                  <a:pt x="1171220" y="250522"/>
                  <a:pt x="1158335" y="249205"/>
                  <a:pt x="1145505" y="252412"/>
                </a:cubicBezTo>
                <a:cubicBezTo>
                  <a:pt x="1103771" y="294146"/>
                  <a:pt x="1154837" y="241212"/>
                  <a:pt x="1121692" y="280987"/>
                </a:cubicBezTo>
                <a:cubicBezTo>
                  <a:pt x="1117380" y="286161"/>
                  <a:pt x="1111540" y="289959"/>
                  <a:pt x="1107405" y="295275"/>
                </a:cubicBezTo>
                <a:cubicBezTo>
                  <a:pt x="1100377" y="304311"/>
                  <a:pt x="1094705" y="314325"/>
                  <a:pt x="1088355" y="323850"/>
                </a:cubicBezTo>
                <a:lnTo>
                  <a:pt x="1078830" y="338137"/>
                </a:lnTo>
                <a:cubicBezTo>
                  <a:pt x="1077242" y="354012"/>
                  <a:pt x="1077655" y="370216"/>
                  <a:pt x="1074067" y="385762"/>
                </a:cubicBezTo>
                <a:cubicBezTo>
                  <a:pt x="1072780" y="391339"/>
                  <a:pt x="1068850" y="396281"/>
                  <a:pt x="1064542" y="400050"/>
                </a:cubicBezTo>
                <a:cubicBezTo>
                  <a:pt x="1016257" y="442300"/>
                  <a:pt x="987542" y="420893"/>
                  <a:pt x="907380" y="423862"/>
                </a:cubicBezTo>
                <a:cubicBezTo>
                  <a:pt x="898587" y="429724"/>
                  <a:pt x="886009" y="435462"/>
                  <a:pt x="883567" y="447675"/>
                </a:cubicBezTo>
                <a:cubicBezTo>
                  <a:pt x="865728" y="536876"/>
                  <a:pt x="891992" y="478451"/>
                  <a:pt x="869280" y="523875"/>
                </a:cubicBezTo>
                <a:cubicBezTo>
                  <a:pt x="870867" y="533400"/>
                  <a:pt x="869251" y="544066"/>
                  <a:pt x="874042" y="552450"/>
                </a:cubicBezTo>
                <a:cubicBezTo>
                  <a:pt x="876533" y="556809"/>
                  <a:pt x="883503" y="555833"/>
                  <a:pt x="888330" y="557212"/>
                </a:cubicBezTo>
                <a:cubicBezTo>
                  <a:pt x="894624" y="559010"/>
                  <a:pt x="901111" y="560094"/>
                  <a:pt x="907380" y="561975"/>
                </a:cubicBezTo>
                <a:cubicBezTo>
                  <a:pt x="916997" y="564860"/>
                  <a:pt x="926430" y="568325"/>
                  <a:pt x="935955" y="571500"/>
                </a:cubicBezTo>
                <a:lnTo>
                  <a:pt x="978817" y="585787"/>
                </a:lnTo>
                <a:cubicBezTo>
                  <a:pt x="978819" y="585788"/>
                  <a:pt x="1007389" y="595312"/>
                  <a:pt x="1007392" y="595312"/>
                </a:cubicBezTo>
                <a:lnTo>
                  <a:pt x="1083592" y="600075"/>
                </a:lnTo>
                <a:cubicBezTo>
                  <a:pt x="1086767" y="604837"/>
                  <a:pt x="1092307" y="608696"/>
                  <a:pt x="1093117" y="614362"/>
                </a:cubicBezTo>
                <a:cubicBezTo>
                  <a:pt x="1093133" y="614472"/>
                  <a:pt x="1085827" y="645465"/>
                  <a:pt x="1083592" y="647700"/>
                </a:cubicBezTo>
                <a:cubicBezTo>
                  <a:pt x="1080042" y="651250"/>
                  <a:pt x="1074067" y="650875"/>
                  <a:pt x="1069305" y="652462"/>
                </a:cubicBezTo>
                <a:cubicBezTo>
                  <a:pt x="1060446" y="679040"/>
                  <a:pt x="1052527" y="689099"/>
                  <a:pt x="1064542" y="719137"/>
                </a:cubicBezTo>
                <a:cubicBezTo>
                  <a:pt x="1066668" y="724452"/>
                  <a:pt x="1074067" y="725487"/>
                  <a:pt x="1078830" y="728662"/>
                </a:cubicBezTo>
                <a:cubicBezTo>
                  <a:pt x="1091996" y="768166"/>
                  <a:pt x="1069897" y="706037"/>
                  <a:pt x="1102642" y="771525"/>
                </a:cubicBezTo>
                <a:lnTo>
                  <a:pt x="1116930" y="800100"/>
                </a:lnTo>
                <a:cubicBezTo>
                  <a:pt x="1118517" y="815975"/>
                  <a:pt x="1124118" y="831956"/>
                  <a:pt x="1121692" y="847725"/>
                </a:cubicBezTo>
                <a:cubicBezTo>
                  <a:pt x="1120668" y="854382"/>
                  <a:pt x="1113116" y="858443"/>
                  <a:pt x="1107405" y="862012"/>
                </a:cubicBezTo>
                <a:cubicBezTo>
                  <a:pt x="1092663" y="871225"/>
                  <a:pt x="1076270" y="873002"/>
                  <a:pt x="1059780" y="876300"/>
                </a:cubicBezTo>
                <a:cubicBezTo>
                  <a:pt x="1055017" y="881062"/>
                  <a:pt x="1051380" y="887316"/>
                  <a:pt x="1045492" y="890587"/>
                </a:cubicBezTo>
                <a:cubicBezTo>
                  <a:pt x="1036715" y="895463"/>
                  <a:pt x="1016917" y="900112"/>
                  <a:pt x="1016917" y="900112"/>
                </a:cubicBezTo>
                <a:cubicBezTo>
                  <a:pt x="1012155" y="903287"/>
                  <a:pt x="1005805" y="904875"/>
                  <a:pt x="1002630" y="909637"/>
                </a:cubicBezTo>
                <a:cubicBezTo>
                  <a:pt x="998999" y="915083"/>
                  <a:pt x="998862" y="922218"/>
                  <a:pt x="997867" y="928687"/>
                </a:cubicBezTo>
                <a:cubicBezTo>
                  <a:pt x="995681" y="942895"/>
                  <a:pt x="1000823" y="959422"/>
                  <a:pt x="993105" y="971550"/>
                </a:cubicBezTo>
                <a:cubicBezTo>
                  <a:pt x="987715" y="980021"/>
                  <a:pt x="972884" y="975506"/>
                  <a:pt x="964530" y="981075"/>
                </a:cubicBezTo>
                <a:cubicBezTo>
                  <a:pt x="959767" y="984250"/>
                  <a:pt x="955503" y="988345"/>
                  <a:pt x="950242" y="990600"/>
                </a:cubicBezTo>
                <a:cubicBezTo>
                  <a:pt x="944226" y="993178"/>
                  <a:pt x="937542" y="993775"/>
                  <a:pt x="931192" y="995362"/>
                </a:cubicBezTo>
                <a:cubicBezTo>
                  <a:pt x="926430" y="998537"/>
                  <a:pt x="922024" y="1002327"/>
                  <a:pt x="916905" y="1004887"/>
                </a:cubicBezTo>
                <a:cubicBezTo>
                  <a:pt x="893745" y="1016467"/>
                  <a:pt x="872349" y="1007127"/>
                  <a:pt x="845467" y="1004887"/>
                </a:cubicBezTo>
                <a:cubicBezTo>
                  <a:pt x="788238" y="985811"/>
                  <a:pt x="826918" y="994834"/>
                  <a:pt x="726405" y="1000125"/>
                </a:cubicBezTo>
                <a:cubicBezTo>
                  <a:pt x="721642" y="1003300"/>
                  <a:pt x="716514" y="1005986"/>
                  <a:pt x="712117" y="1009650"/>
                </a:cubicBezTo>
                <a:cubicBezTo>
                  <a:pt x="706943" y="1013962"/>
                  <a:pt x="703678" y="1020595"/>
                  <a:pt x="697830" y="1023937"/>
                </a:cubicBezTo>
                <a:cubicBezTo>
                  <a:pt x="692147" y="1027184"/>
                  <a:pt x="685130" y="1027112"/>
                  <a:pt x="678780" y="1028700"/>
                </a:cubicBezTo>
                <a:cubicBezTo>
                  <a:pt x="656555" y="1025525"/>
                  <a:pt x="632829" y="1027810"/>
                  <a:pt x="612105" y="1019175"/>
                </a:cubicBezTo>
                <a:cubicBezTo>
                  <a:pt x="606821" y="1016973"/>
                  <a:pt x="617583" y="1008935"/>
                  <a:pt x="621630" y="1004887"/>
                </a:cubicBezTo>
                <a:cubicBezTo>
                  <a:pt x="630863" y="995654"/>
                  <a:pt x="638584" y="994473"/>
                  <a:pt x="650205" y="990600"/>
                </a:cubicBezTo>
                <a:cubicBezTo>
                  <a:pt x="654967" y="985837"/>
                  <a:pt x="659318" y="980624"/>
                  <a:pt x="664492" y="976312"/>
                </a:cubicBezTo>
                <a:cubicBezTo>
                  <a:pt x="677054" y="965844"/>
                  <a:pt x="688370" y="969267"/>
                  <a:pt x="674017" y="947737"/>
                </a:cubicBezTo>
                <a:cubicBezTo>
                  <a:pt x="670842" y="942975"/>
                  <a:pt x="664492" y="941387"/>
                  <a:pt x="659730" y="938212"/>
                </a:cubicBezTo>
                <a:cubicBezTo>
                  <a:pt x="647029" y="900113"/>
                  <a:pt x="666080" y="944562"/>
                  <a:pt x="640680" y="919162"/>
                </a:cubicBezTo>
                <a:cubicBezTo>
                  <a:pt x="637130" y="915612"/>
                  <a:pt x="639053" y="908795"/>
                  <a:pt x="635917" y="904875"/>
                </a:cubicBezTo>
                <a:cubicBezTo>
                  <a:pt x="627683" y="894583"/>
                  <a:pt x="601788" y="888736"/>
                  <a:pt x="593055" y="885825"/>
                </a:cubicBezTo>
                <a:lnTo>
                  <a:pt x="578767" y="881062"/>
                </a:lnTo>
                <a:cubicBezTo>
                  <a:pt x="537333" y="867251"/>
                  <a:pt x="569472" y="876577"/>
                  <a:pt x="478755" y="871537"/>
                </a:cubicBezTo>
                <a:cubicBezTo>
                  <a:pt x="466055" y="869950"/>
                  <a:pt x="453280" y="868879"/>
                  <a:pt x="440655" y="866775"/>
                </a:cubicBezTo>
                <a:cubicBezTo>
                  <a:pt x="434199" y="865699"/>
                  <a:pt x="427995" y="863432"/>
                  <a:pt x="421605" y="862012"/>
                </a:cubicBezTo>
                <a:cubicBezTo>
                  <a:pt x="413703" y="860256"/>
                  <a:pt x="405730" y="858837"/>
                  <a:pt x="397792" y="857250"/>
                </a:cubicBezTo>
                <a:cubicBezTo>
                  <a:pt x="373391" y="865383"/>
                  <a:pt x="383316" y="864358"/>
                  <a:pt x="345405" y="857250"/>
                </a:cubicBezTo>
                <a:cubicBezTo>
                  <a:pt x="332538" y="854838"/>
                  <a:pt x="319724" y="851865"/>
                  <a:pt x="307305" y="847725"/>
                </a:cubicBezTo>
                <a:cubicBezTo>
                  <a:pt x="302542" y="846137"/>
                  <a:pt x="297887" y="844180"/>
                  <a:pt x="293017" y="842962"/>
                </a:cubicBezTo>
                <a:cubicBezTo>
                  <a:pt x="285164" y="840999"/>
                  <a:pt x="277142" y="839787"/>
                  <a:pt x="269205" y="838200"/>
                </a:cubicBezTo>
                <a:cubicBezTo>
                  <a:pt x="278138" y="824800"/>
                  <a:pt x="292912" y="809520"/>
                  <a:pt x="273967" y="790575"/>
                </a:cubicBezTo>
                <a:cubicBezTo>
                  <a:pt x="268243" y="784851"/>
                  <a:pt x="258092" y="793750"/>
                  <a:pt x="250155" y="795337"/>
                </a:cubicBezTo>
                <a:cubicBezTo>
                  <a:pt x="227167" y="829819"/>
                  <a:pt x="241344" y="818792"/>
                  <a:pt x="212055" y="833437"/>
                </a:cubicBezTo>
                <a:cubicBezTo>
                  <a:pt x="181892" y="831850"/>
                  <a:pt x="151647" y="831410"/>
                  <a:pt x="121567" y="828675"/>
                </a:cubicBezTo>
                <a:cubicBezTo>
                  <a:pt x="116568" y="828221"/>
                  <a:pt x="112300" y="823912"/>
                  <a:pt x="107280" y="823912"/>
                </a:cubicBezTo>
                <a:cubicBezTo>
                  <a:pt x="88164" y="823912"/>
                  <a:pt x="69180" y="827087"/>
                  <a:pt x="50130" y="828675"/>
                </a:cubicBezTo>
                <a:cubicBezTo>
                  <a:pt x="35842" y="827087"/>
                  <a:pt x="18086" y="833378"/>
                  <a:pt x="7267" y="823912"/>
                </a:cubicBezTo>
                <a:cubicBezTo>
                  <a:pt x="0" y="817553"/>
                  <a:pt x="8108" y="804161"/>
                  <a:pt x="12030" y="795337"/>
                </a:cubicBezTo>
                <a:cubicBezTo>
                  <a:pt x="14765" y="789183"/>
                  <a:pt x="21143" y="785362"/>
                  <a:pt x="26317" y="781050"/>
                </a:cubicBezTo>
                <a:cubicBezTo>
                  <a:pt x="30714" y="777386"/>
                  <a:pt x="35246" y="773535"/>
                  <a:pt x="40605" y="771525"/>
                </a:cubicBezTo>
                <a:cubicBezTo>
                  <a:pt x="48184" y="768683"/>
                  <a:pt x="56515" y="768518"/>
                  <a:pt x="64417" y="766762"/>
                </a:cubicBezTo>
                <a:cubicBezTo>
                  <a:pt x="70807" y="765342"/>
                  <a:pt x="77117" y="763587"/>
                  <a:pt x="83467" y="762000"/>
                </a:cubicBezTo>
                <a:cubicBezTo>
                  <a:pt x="128314" y="717153"/>
                  <a:pt x="56396" y="784812"/>
                  <a:pt x="126330" y="738187"/>
                </a:cubicBezTo>
                <a:cubicBezTo>
                  <a:pt x="131092" y="735012"/>
                  <a:pt x="136220" y="732326"/>
                  <a:pt x="140617" y="728662"/>
                </a:cubicBezTo>
                <a:cubicBezTo>
                  <a:pt x="153887" y="717604"/>
                  <a:pt x="158678" y="709344"/>
                  <a:pt x="169192" y="695325"/>
                </a:cubicBezTo>
                <a:cubicBezTo>
                  <a:pt x="170780" y="690562"/>
                  <a:pt x="173955" y="686057"/>
                  <a:pt x="173955" y="681037"/>
                </a:cubicBezTo>
                <a:cubicBezTo>
                  <a:pt x="173955" y="657800"/>
                  <a:pt x="169259" y="664423"/>
                  <a:pt x="154905" y="652462"/>
                </a:cubicBezTo>
                <a:cubicBezTo>
                  <a:pt x="149731" y="648150"/>
                  <a:pt x="145380" y="642937"/>
                  <a:pt x="140617" y="638175"/>
                </a:cubicBezTo>
                <a:cubicBezTo>
                  <a:pt x="142205" y="617537"/>
                  <a:pt x="142813" y="596801"/>
                  <a:pt x="145380" y="576262"/>
                </a:cubicBezTo>
                <a:cubicBezTo>
                  <a:pt x="146003" y="571281"/>
                  <a:pt x="148763" y="566802"/>
                  <a:pt x="150142" y="561975"/>
                </a:cubicBezTo>
                <a:cubicBezTo>
                  <a:pt x="151940" y="555681"/>
                  <a:pt x="153317" y="549275"/>
                  <a:pt x="154905" y="542925"/>
                </a:cubicBezTo>
                <a:cubicBezTo>
                  <a:pt x="153317" y="531812"/>
                  <a:pt x="153368" y="520339"/>
                  <a:pt x="150142" y="509587"/>
                </a:cubicBezTo>
                <a:cubicBezTo>
                  <a:pt x="144475" y="490699"/>
                  <a:pt x="140221" y="497483"/>
                  <a:pt x="126330" y="490537"/>
                </a:cubicBezTo>
                <a:cubicBezTo>
                  <a:pt x="89409" y="472076"/>
                  <a:pt x="133658" y="488217"/>
                  <a:pt x="97755" y="476250"/>
                </a:cubicBezTo>
                <a:cubicBezTo>
                  <a:pt x="94580" y="471487"/>
                  <a:pt x="92700" y="465538"/>
                  <a:pt x="88230" y="461962"/>
                </a:cubicBezTo>
                <a:cubicBezTo>
                  <a:pt x="65139" y="443489"/>
                  <a:pt x="79570" y="474086"/>
                  <a:pt x="69180" y="442912"/>
                </a:cubicBezTo>
                <a:cubicBezTo>
                  <a:pt x="73942" y="441325"/>
                  <a:pt x="79079" y="440588"/>
                  <a:pt x="83467" y="438150"/>
                </a:cubicBezTo>
                <a:cubicBezTo>
                  <a:pt x="93474" y="432591"/>
                  <a:pt x="101182" y="422720"/>
                  <a:pt x="112042" y="419100"/>
                </a:cubicBezTo>
                <a:lnTo>
                  <a:pt x="150142" y="40005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7" name="Полилиния 246"/>
          <p:cNvSpPr/>
          <p:nvPr/>
        </p:nvSpPr>
        <p:spPr>
          <a:xfrm>
            <a:off x="5354835" y="3089616"/>
            <a:ext cx="1351041" cy="1213909"/>
          </a:xfrm>
          <a:custGeom>
            <a:avLst/>
            <a:gdLst>
              <a:gd name="connsiteX0" fmla="*/ 876648 w 1312416"/>
              <a:gd name="connsiteY0" fmla="*/ 1041215 h 1265052"/>
              <a:gd name="connsiteX1" fmla="*/ 893316 w 1312416"/>
              <a:gd name="connsiteY1" fmla="*/ 1043596 h 1265052"/>
              <a:gd name="connsiteX2" fmla="*/ 900460 w 1312416"/>
              <a:gd name="connsiteY2" fmla="*/ 1048359 h 1265052"/>
              <a:gd name="connsiteX3" fmla="*/ 907604 w 1312416"/>
              <a:gd name="connsiteY3" fmla="*/ 1050740 h 1265052"/>
              <a:gd name="connsiteX4" fmla="*/ 938560 w 1312416"/>
              <a:gd name="connsiteY4" fmla="*/ 1048359 h 1265052"/>
              <a:gd name="connsiteX5" fmla="*/ 952848 w 1312416"/>
              <a:gd name="connsiteY5" fmla="*/ 1034071 h 1265052"/>
              <a:gd name="connsiteX6" fmla="*/ 964754 w 1312416"/>
              <a:gd name="connsiteY6" fmla="*/ 1019784 h 1265052"/>
              <a:gd name="connsiteX7" fmla="*/ 967135 w 1312416"/>
              <a:gd name="connsiteY7" fmla="*/ 1012640 h 1265052"/>
              <a:gd name="connsiteX8" fmla="*/ 971898 w 1312416"/>
              <a:gd name="connsiteY8" fmla="*/ 1000734 h 1265052"/>
              <a:gd name="connsiteX9" fmla="*/ 967135 w 1312416"/>
              <a:gd name="connsiteY9" fmla="*/ 953109 h 1265052"/>
              <a:gd name="connsiteX10" fmla="*/ 962373 w 1312416"/>
              <a:gd name="connsiteY10" fmla="*/ 945965 h 1265052"/>
              <a:gd name="connsiteX11" fmla="*/ 945704 w 1312416"/>
              <a:gd name="connsiteY11" fmla="*/ 936440 h 1265052"/>
              <a:gd name="connsiteX12" fmla="*/ 933798 w 1312416"/>
              <a:gd name="connsiteY12" fmla="*/ 934059 h 1265052"/>
              <a:gd name="connsiteX13" fmla="*/ 912366 w 1312416"/>
              <a:gd name="connsiteY13" fmla="*/ 936440 h 1265052"/>
              <a:gd name="connsiteX14" fmla="*/ 907604 w 1312416"/>
              <a:gd name="connsiteY14" fmla="*/ 943584 h 1265052"/>
              <a:gd name="connsiteX15" fmla="*/ 890935 w 1312416"/>
              <a:gd name="connsiteY15" fmla="*/ 938821 h 1265052"/>
              <a:gd name="connsiteX16" fmla="*/ 893316 w 1312416"/>
              <a:gd name="connsiteY16" fmla="*/ 869765 h 1265052"/>
              <a:gd name="connsiteX17" fmla="*/ 931416 w 1312416"/>
              <a:gd name="connsiteY17" fmla="*/ 872146 h 1265052"/>
              <a:gd name="connsiteX18" fmla="*/ 971898 w 1312416"/>
              <a:gd name="connsiteY18" fmla="*/ 869765 h 1265052"/>
              <a:gd name="connsiteX19" fmla="*/ 974279 w 1312416"/>
              <a:gd name="connsiteY19" fmla="*/ 843571 h 1265052"/>
              <a:gd name="connsiteX20" fmla="*/ 976660 w 1312416"/>
              <a:gd name="connsiteY20" fmla="*/ 834046 h 1265052"/>
              <a:gd name="connsiteX21" fmla="*/ 979041 w 1312416"/>
              <a:gd name="connsiteY21" fmla="*/ 795946 h 1265052"/>
              <a:gd name="connsiteX22" fmla="*/ 1009998 w 1312416"/>
              <a:gd name="connsiteY22" fmla="*/ 793565 h 1265052"/>
              <a:gd name="connsiteX23" fmla="*/ 1017141 w 1312416"/>
              <a:gd name="connsiteY23" fmla="*/ 788802 h 1265052"/>
              <a:gd name="connsiteX24" fmla="*/ 1024285 w 1312416"/>
              <a:gd name="connsiteY24" fmla="*/ 753084 h 1265052"/>
              <a:gd name="connsiteX25" fmla="*/ 1031429 w 1312416"/>
              <a:gd name="connsiteY25" fmla="*/ 745940 h 1265052"/>
              <a:gd name="connsiteX26" fmla="*/ 1036191 w 1312416"/>
              <a:gd name="connsiteY26" fmla="*/ 738796 h 1265052"/>
              <a:gd name="connsiteX27" fmla="*/ 1043335 w 1312416"/>
              <a:gd name="connsiteY27" fmla="*/ 731652 h 1265052"/>
              <a:gd name="connsiteX28" fmla="*/ 1048098 w 1312416"/>
              <a:gd name="connsiteY28" fmla="*/ 724509 h 1265052"/>
              <a:gd name="connsiteX29" fmla="*/ 1069529 w 1312416"/>
              <a:gd name="connsiteY29" fmla="*/ 707840 h 1265052"/>
              <a:gd name="connsiteX30" fmla="*/ 1076673 w 1312416"/>
              <a:gd name="connsiteY30" fmla="*/ 705459 h 1265052"/>
              <a:gd name="connsiteX31" fmla="*/ 1081435 w 1312416"/>
              <a:gd name="connsiteY31" fmla="*/ 698315 h 1265052"/>
              <a:gd name="connsiteX32" fmla="*/ 1083816 w 1312416"/>
              <a:gd name="connsiteY32" fmla="*/ 686409 h 1265052"/>
              <a:gd name="connsiteX33" fmla="*/ 1086198 w 1312416"/>
              <a:gd name="connsiteY33" fmla="*/ 648309 h 1265052"/>
              <a:gd name="connsiteX34" fmla="*/ 1083816 w 1312416"/>
              <a:gd name="connsiteY34" fmla="*/ 612590 h 1265052"/>
              <a:gd name="connsiteX35" fmla="*/ 1074291 w 1312416"/>
              <a:gd name="connsiteY35" fmla="*/ 595921 h 1265052"/>
              <a:gd name="connsiteX36" fmla="*/ 1069529 w 1312416"/>
              <a:gd name="connsiteY36" fmla="*/ 586396 h 1265052"/>
              <a:gd name="connsiteX37" fmla="*/ 1071910 w 1312416"/>
              <a:gd name="connsiteY37" fmla="*/ 562584 h 1265052"/>
              <a:gd name="connsiteX38" fmla="*/ 1079054 w 1312416"/>
              <a:gd name="connsiteY38" fmla="*/ 560202 h 1265052"/>
              <a:gd name="connsiteX39" fmla="*/ 1088579 w 1312416"/>
              <a:gd name="connsiteY39" fmla="*/ 555440 h 1265052"/>
              <a:gd name="connsiteX40" fmla="*/ 1105248 w 1312416"/>
              <a:gd name="connsiteY40" fmla="*/ 550677 h 1265052"/>
              <a:gd name="connsiteX41" fmla="*/ 1102866 w 1312416"/>
              <a:gd name="connsiteY41" fmla="*/ 536390 h 1265052"/>
              <a:gd name="connsiteX42" fmla="*/ 1100485 w 1312416"/>
              <a:gd name="connsiteY42" fmla="*/ 522102 h 1265052"/>
              <a:gd name="connsiteX43" fmla="*/ 1098104 w 1312416"/>
              <a:gd name="connsiteY43" fmla="*/ 514959 h 1265052"/>
              <a:gd name="connsiteX44" fmla="*/ 1095723 w 1312416"/>
              <a:gd name="connsiteY44" fmla="*/ 503052 h 1265052"/>
              <a:gd name="connsiteX45" fmla="*/ 1100485 w 1312416"/>
              <a:gd name="connsiteY45" fmla="*/ 460190 h 1265052"/>
              <a:gd name="connsiteX46" fmla="*/ 1114773 w 1312416"/>
              <a:gd name="connsiteY46" fmla="*/ 455427 h 1265052"/>
              <a:gd name="connsiteX47" fmla="*/ 1138585 w 1312416"/>
              <a:gd name="connsiteY47" fmla="*/ 453046 h 1265052"/>
              <a:gd name="connsiteX48" fmla="*/ 1140966 w 1312416"/>
              <a:gd name="connsiteY48" fmla="*/ 386371 h 1265052"/>
              <a:gd name="connsiteX49" fmla="*/ 1160016 w 1312416"/>
              <a:gd name="connsiteY49" fmla="*/ 383990 h 1265052"/>
              <a:gd name="connsiteX50" fmla="*/ 1162398 w 1312416"/>
              <a:gd name="connsiteY50" fmla="*/ 362559 h 1265052"/>
              <a:gd name="connsiteX51" fmla="*/ 1174304 w 1312416"/>
              <a:gd name="connsiteY51" fmla="*/ 350652 h 1265052"/>
              <a:gd name="connsiteX52" fmla="*/ 1183829 w 1312416"/>
              <a:gd name="connsiteY52" fmla="*/ 348271 h 1265052"/>
              <a:gd name="connsiteX53" fmla="*/ 1190973 w 1312416"/>
              <a:gd name="connsiteY53" fmla="*/ 343509 h 1265052"/>
              <a:gd name="connsiteX54" fmla="*/ 1200498 w 1312416"/>
              <a:gd name="connsiteY54" fmla="*/ 362559 h 1265052"/>
              <a:gd name="connsiteX55" fmla="*/ 1207641 w 1312416"/>
              <a:gd name="connsiteY55" fmla="*/ 364940 h 1265052"/>
              <a:gd name="connsiteX56" fmla="*/ 1252885 w 1312416"/>
              <a:gd name="connsiteY56" fmla="*/ 360177 h 1265052"/>
              <a:gd name="connsiteX57" fmla="*/ 1260029 w 1312416"/>
              <a:gd name="connsiteY57" fmla="*/ 355415 h 1265052"/>
              <a:gd name="connsiteX58" fmla="*/ 1262410 w 1312416"/>
              <a:gd name="connsiteY58" fmla="*/ 348271 h 1265052"/>
              <a:gd name="connsiteX59" fmla="*/ 1279079 w 1312416"/>
              <a:gd name="connsiteY59" fmla="*/ 341127 h 1265052"/>
              <a:gd name="connsiteX60" fmla="*/ 1298129 w 1312416"/>
              <a:gd name="connsiteY60" fmla="*/ 319696 h 1265052"/>
              <a:gd name="connsiteX61" fmla="*/ 1302891 w 1312416"/>
              <a:gd name="connsiteY61" fmla="*/ 305409 h 1265052"/>
              <a:gd name="connsiteX62" fmla="*/ 1305273 w 1312416"/>
              <a:gd name="connsiteY62" fmla="*/ 298265 h 1265052"/>
              <a:gd name="connsiteX63" fmla="*/ 1312416 w 1312416"/>
              <a:gd name="connsiteY63" fmla="*/ 283977 h 1265052"/>
              <a:gd name="connsiteX64" fmla="*/ 1305273 w 1312416"/>
              <a:gd name="connsiteY64" fmla="*/ 262546 h 1265052"/>
              <a:gd name="connsiteX65" fmla="*/ 1298129 w 1312416"/>
              <a:gd name="connsiteY65" fmla="*/ 260165 h 1265052"/>
              <a:gd name="connsiteX66" fmla="*/ 1283841 w 1312416"/>
              <a:gd name="connsiteY66" fmla="*/ 245877 h 1265052"/>
              <a:gd name="connsiteX67" fmla="*/ 1271935 w 1312416"/>
              <a:gd name="connsiteY67" fmla="*/ 231590 h 1265052"/>
              <a:gd name="connsiteX68" fmla="*/ 1269554 w 1312416"/>
              <a:gd name="connsiteY68" fmla="*/ 212540 h 1265052"/>
              <a:gd name="connsiteX69" fmla="*/ 1267173 w 1312416"/>
              <a:gd name="connsiteY69" fmla="*/ 205396 h 1265052"/>
              <a:gd name="connsiteX70" fmla="*/ 1281460 w 1312416"/>
              <a:gd name="connsiteY70" fmla="*/ 198252 h 1265052"/>
              <a:gd name="connsiteX71" fmla="*/ 1286223 w 1312416"/>
              <a:gd name="connsiteY71" fmla="*/ 191109 h 1265052"/>
              <a:gd name="connsiteX72" fmla="*/ 1290985 w 1312416"/>
              <a:gd name="connsiteY72" fmla="*/ 176821 h 1265052"/>
              <a:gd name="connsiteX73" fmla="*/ 1286223 w 1312416"/>
              <a:gd name="connsiteY73" fmla="*/ 157771 h 1265052"/>
              <a:gd name="connsiteX74" fmla="*/ 1271935 w 1312416"/>
              <a:gd name="connsiteY74" fmla="*/ 143484 h 1265052"/>
              <a:gd name="connsiteX75" fmla="*/ 1264791 w 1312416"/>
              <a:gd name="connsiteY75" fmla="*/ 136340 h 1265052"/>
              <a:gd name="connsiteX76" fmla="*/ 1257648 w 1312416"/>
              <a:gd name="connsiteY76" fmla="*/ 129196 h 1265052"/>
              <a:gd name="connsiteX77" fmla="*/ 1238598 w 1312416"/>
              <a:gd name="connsiteY77" fmla="*/ 107765 h 1265052"/>
              <a:gd name="connsiteX78" fmla="*/ 1224310 w 1312416"/>
              <a:gd name="connsiteY78" fmla="*/ 98240 h 1265052"/>
              <a:gd name="connsiteX79" fmla="*/ 1217166 w 1312416"/>
              <a:gd name="connsiteY79" fmla="*/ 91096 h 1265052"/>
              <a:gd name="connsiteX80" fmla="*/ 1195735 w 1312416"/>
              <a:gd name="connsiteY80" fmla="*/ 74427 h 1265052"/>
              <a:gd name="connsiteX81" fmla="*/ 1193354 w 1312416"/>
              <a:gd name="connsiteY81" fmla="*/ 67284 h 1265052"/>
              <a:gd name="connsiteX82" fmla="*/ 1195735 w 1312416"/>
              <a:gd name="connsiteY82" fmla="*/ 48234 h 1265052"/>
              <a:gd name="connsiteX83" fmla="*/ 1202879 w 1312416"/>
              <a:gd name="connsiteY83" fmla="*/ 45852 h 1265052"/>
              <a:gd name="connsiteX84" fmla="*/ 1212404 w 1312416"/>
              <a:gd name="connsiteY84" fmla="*/ 41090 h 1265052"/>
              <a:gd name="connsiteX85" fmla="*/ 1250504 w 1312416"/>
              <a:gd name="connsiteY85" fmla="*/ 38709 h 1265052"/>
              <a:gd name="connsiteX86" fmla="*/ 1257648 w 1312416"/>
              <a:gd name="connsiteY86" fmla="*/ 33946 h 1265052"/>
              <a:gd name="connsiteX87" fmla="*/ 1264791 w 1312416"/>
              <a:gd name="connsiteY87" fmla="*/ 31565 h 1265052"/>
              <a:gd name="connsiteX88" fmla="*/ 1252885 w 1312416"/>
              <a:gd name="connsiteY88" fmla="*/ 17277 h 1265052"/>
              <a:gd name="connsiteX89" fmla="*/ 1245741 w 1312416"/>
              <a:gd name="connsiteY89" fmla="*/ 12515 h 1265052"/>
              <a:gd name="connsiteX90" fmla="*/ 1233835 w 1312416"/>
              <a:gd name="connsiteY90" fmla="*/ 609 h 1265052"/>
              <a:gd name="connsiteX91" fmla="*/ 1207641 w 1312416"/>
              <a:gd name="connsiteY91" fmla="*/ 5371 h 1265052"/>
              <a:gd name="connsiteX92" fmla="*/ 1200498 w 1312416"/>
              <a:gd name="connsiteY92" fmla="*/ 10134 h 1265052"/>
              <a:gd name="connsiteX93" fmla="*/ 1195735 w 1312416"/>
              <a:gd name="connsiteY93" fmla="*/ 19659 h 1265052"/>
              <a:gd name="connsiteX94" fmla="*/ 1190973 w 1312416"/>
              <a:gd name="connsiteY94" fmla="*/ 26802 h 1265052"/>
              <a:gd name="connsiteX95" fmla="*/ 1176685 w 1312416"/>
              <a:gd name="connsiteY95" fmla="*/ 41090 h 1265052"/>
              <a:gd name="connsiteX96" fmla="*/ 1164779 w 1312416"/>
              <a:gd name="connsiteY96" fmla="*/ 55377 h 1265052"/>
              <a:gd name="connsiteX97" fmla="*/ 1152873 w 1312416"/>
              <a:gd name="connsiteY97" fmla="*/ 67284 h 1265052"/>
              <a:gd name="connsiteX98" fmla="*/ 1138585 w 1312416"/>
              <a:gd name="connsiteY98" fmla="*/ 83952 h 1265052"/>
              <a:gd name="connsiteX99" fmla="*/ 1124298 w 1312416"/>
              <a:gd name="connsiteY99" fmla="*/ 88715 h 1265052"/>
              <a:gd name="connsiteX100" fmla="*/ 1117154 w 1312416"/>
              <a:gd name="connsiteY100" fmla="*/ 91096 h 1265052"/>
              <a:gd name="connsiteX101" fmla="*/ 1110010 w 1312416"/>
              <a:gd name="connsiteY101" fmla="*/ 93477 h 1265052"/>
              <a:gd name="connsiteX102" fmla="*/ 1093341 w 1312416"/>
              <a:gd name="connsiteY102" fmla="*/ 100621 h 1265052"/>
              <a:gd name="connsiteX103" fmla="*/ 1086198 w 1312416"/>
              <a:gd name="connsiteY103" fmla="*/ 105384 h 1265052"/>
              <a:gd name="connsiteX104" fmla="*/ 1036191 w 1312416"/>
              <a:gd name="connsiteY104" fmla="*/ 100621 h 1265052"/>
              <a:gd name="connsiteX105" fmla="*/ 1021904 w 1312416"/>
              <a:gd name="connsiteY105" fmla="*/ 95859 h 1265052"/>
              <a:gd name="connsiteX106" fmla="*/ 1005235 w 1312416"/>
              <a:gd name="connsiteY106" fmla="*/ 91096 h 1265052"/>
              <a:gd name="connsiteX107" fmla="*/ 959991 w 1312416"/>
              <a:gd name="connsiteY107" fmla="*/ 93477 h 1265052"/>
              <a:gd name="connsiteX108" fmla="*/ 952848 w 1312416"/>
              <a:gd name="connsiteY108" fmla="*/ 98240 h 1265052"/>
              <a:gd name="connsiteX109" fmla="*/ 945704 w 1312416"/>
              <a:gd name="connsiteY109" fmla="*/ 100621 h 1265052"/>
              <a:gd name="connsiteX110" fmla="*/ 931416 w 1312416"/>
              <a:gd name="connsiteY110" fmla="*/ 110146 h 1265052"/>
              <a:gd name="connsiteX111" fmla="*/ 924273 w 1312416"/>
              <a:gd name="connsiteY111" fmla="*/ 126815 h 1265052"/>
              <a:gd name="connsiteX112" fmla="*/ 919510 w 1312416"/>
              <a:gd name="connsiteY112" fmla="*/ 141102 h 1265052"/>
              <a:gd name="connsiteX113" fmla="*/ 917129 w 1312416"/>
              <a:gd name="connsiteY113" fmla="*/ 148246 h 1265052"/>
              <a:gd name="connsiteX114" fmla="*/ 909985 w 1312416"/>
              <a:gd name="connsiteY114" fmla="*/ 153009 h 1265052"/>
              <a:gd name="connsiteX115" fmla="*/ 902841 w 1312416"/>
              <a:gd name="connsiteY115" fmla="*/ 160152 h 1265052"/>
              <a:gd name="connsiteX116" fmla="*/ 890935 w 1312416"/>
              <a:gd name="connsiteY116" fmla="*/ 162534 h 1265052"/>
              <a:gd name="connsiteX117" fmla="*/ 859979 w 1312416"/>
              <a:gd name="connsiteY117" fmla="*/ 169677 h 1265052"/>
              <a:gd name="connsiteX118" fmla="*/ 855216 w 1312416"/>
              <a:gd name="connsiteY118" fmla="*/ 176821 h 1265052"/>
              <a:gd name="connsiteX119" fmla="*/ 852835 w 1312416"/>
              <a:gd name="connsiteY119" fmla="*/ 188727 h 1265052"/>
              <a:gd name="connsiteX120" fmla="*/ 850454 w 1312416"/>
              <a:gd name="connsiteY120" fmla="*/ 195871 h 1265052"/>
              <a:gd name="connsiteX121" fmla="*/ 857598 w 1312416"/>
              <a:gd name="connsiteY121" fmla="*/ 222065 h 1265052"/>
              <a:gd name="connsiteX122" fmla="*/ 862360 w 1312416"/>
              <a:gd name="connsiteY122" fmla="*/ 236352 h 1265052"/>
              <a:gd name="connsiteX123" fmla="*/ 867123 w 1312416"/>
              <a:gd name="connsiteY123" fmla="*/ 245877 h 1265052"/>
              <a:gd name="connsiteX124" fmla="*/ 864741 w 1312416"/>
              <a:gd name="connsiteY124" fmla="*/ 295884 h 1265052"/>
              <a:gd name="connsiteX125" fmla="*/ 850454 w 1312416"/>
              <a:gd name="connsiteY125" fmla="*/ 300646 h 1265052"/>
              <a:gd name="connsiteX126" fmla="*/ 798066 w 1312416"/>
              <a:gd name="connsiteY126" fmla="*/ 298265 h 1265052"/>
              <a:gd name="connsiteX127" fmla="*/ 776635 w 1312416"/>
              <a:gd name="connsiteY127" fmla="*/ 288740 h 1265052"/>
              <a:gd name="connsiteX128" fmla="*/ 764729 w 1312416"/>
              <a:gd name="connsiteY128" fmla="*/ 286359 h 1265052"/>
              <a:gd name="connsiteX129" fmla="*/ 729010 w 1312416"/>
              <a:gd name="connsiteY129" fmla="*/ 293502 h 1265052"/>
              <a:gd name="connsiteX130" fmla="*/ 721866 w 1312416"/>
              <a:gd name="connsiteY130" fmla="*/ 300646 h 1265052"/>
              <a:gd name="connsiteX131" fmla="*/ 712341 w 1312416"/>
              <a:gd name="connsiteY131" fmla="*/ 314934 h 1265052"/>
              <a:gd name="connsiteX132" fmla="*/ 709960 w 1312416"/>
              <a:gd name="connsiteY132" fmla="*/ 329221 h 1265052"/>
              <a:gd name="connsiteX133" fmla="*/ 705198 w 1312416"/>
              <a:gd name="connsiteY133" fmla="*/ 345890 h 1265052"/>
              <a:gd name="connsiteX134" fmla="*/ 702816 w 1312416"/>
              <a:gd name="connsiteY134" fmla="*/ 355415 h 1265052"/>
              <a:gd name="connsiteX135" fmla="*/ 695673 w 1312416"/>
              <a:gd name="connsiteY135" fmla="*/ 362559 h 1265052"/>
              <a:gd name="connsiteX136" fmla="*/ 690910 w 1312416"/>
              <a:gd name="connsiteY136" fmla="*/ 369702 h 1265052"/>
              <a:gd name="connsiteX137" fmla="*/ 681385 w 1312416"/>
              <a:gd name="connsiteY137" fmla="*/ 374465 h 1265052"/>
              <a:gd name="connsiteX138" fmla="*/ 674241 w 1312416"/>
              <a:gd name="connsiteY138" fmla="*/ 379227 h 1265052"/>
              <a:gd name="connsiteX139" fmla="*/ 669479 w 1312416"/>
              <a:gd name="connsiteY139" fmla="*/ 388752 h 1265052"/>
              <a:gd name="connsiteX140" fmla="*/ 667098 w 1312416"/>
              <a:gd name="connsiteY140" fmla="*/ 395896 h 1265052"/>
              <a:gd name="connsiteX141" fmla="*/ 662335 w 1312416"/>
              <a:gd name="connsiteY141" fmla="*/ 403040 h 1265052"/>
              <a:gd name="connsiteX142" fmla="*/ 671860 w 1312416"/>
              <a:gd name="connsiteY142" fmla="*/ 429234 h 1265052"/>
              <a:gd name="connsiteX143" fmla="*/ 679004 w 1312416"/>
              <a:gd name="connsiteY143" fmla="*/ 431615 h 1265052"/>
              <a:gd name="connsiteX144" fmla="*/ 683766 w 1312416"/>
              <a:gd name="connsiteY144" fmla="*/ 438759 h 1265052"/>
              <a:gd name="connsiteX145" fmla="*/ 688529 w 1312416"/>
              <a:gd name="connsiteY145" fmla="*/ 455427 h 1265052"/>
              <a:gd name="connsiteX146" fmla="*/ 686148 w 1312416"/>
              <a:gd name="connsiteY146" fmla="*/ 464952 h 1265052"/>
              <a:gd name="connsiteX147" fmla="*/ 662335 w 1312416"/>
              <a:gd name="connsiteY147" fmla="*/ 467334 h 1265052"/>
              <a:gd name="connsiteX148" fmla="*/ 655191 w 1312416"/>
              <a:gd name="connsiteY148" fmla="*/ 469715 h 1265052"/>
              <a:gd name="connsiteX149" fmla="*/ 648048 w 1312416"/>
              <a:gd name="connsiteY149" fmla="*/ 474477 h 1265052"/>
              <a:gd name="connsiteX150" fmla="*/ 645666 w 1312416"/>
              <a:gd name="connsiteY150" fmla="*/ 481621 h 1265052"/>
              <a:gd name="connsiteX151" fmla="*/ 619473 w 1312416"/>
              <a:gd name="connsiteY151" fmla="*/ 484002 h 1265052"/>
              <a:gd name="connsiteX152" fmla="*/ 590898 w 1312416"/>
              <a:gd name="connsiteY152" fmla="*/ 488765 h 1265052"/>
              <a:gd name="connsiteX153" fmla="*/ 581373 w 1312416"/>
              <a:gd name="connsiteY153" fmla="*/ 495909 h 1265052"/>
              <a:gd name="connsiteX154" fmla="*/ 574229 w 1312416"/>
              <a:gd name="connsiteY154" fmla="*/ 498290 h 1265052"/>
              <a:gd name="connsiteX155" fmla="*/ 564704 w 1312416"/>
              <a:gd name="connsiteY155" fmla="*/ 503052 h 1265052"/>
              <a:gd name="connsiteX156" fmla="*/ 550416 w 1312416"/>
              <a:gd name="connsiteY156" fmla="*/ 507815 h 1265052"/>
              <a:gd name="connsiteX157" fmla="*/ 545654 w 1312416"/>
              <a:gd name="connsiteY157" fmla="*/ 514959 h 1265052"/>
              <a:gd name="connsiteX158" fmla="*/ 528985 w 1312416"/>
              <a:gd name="connsiteY158" fmla="*/ 529246 h 1265052"/>
              <a:gd name="connsiteX159" fmla="*/ 524223 w 1312416"/>
              <a:gd name="connsiteY159" fmla="*/ 536390 h 1265052"/>
              <a:gd name="connsiteX160" fmla="*/ 517079 w 1312416"/>
              <a:gd name="connsiteY160" fmla="*/ 543534 h 1265052"/>
              <a:gd name="connsiteX161" fmla="*/ 505173 w 1312416"/>
              <a:gd name="connsiteY161" fmla="*/ 560202 h 1265052"/>
              <a:gd name="connsiteX162" fmla="*/ 498029 w 1312416"/>
              <a:gd name="connsiteY162" fmla="*/ 562584 h 1265052"/>
              <a:gd name="connsiteX163" fmla="*/ 490885 w 1312416"/>
              <a:gd name="connsiteY163" fmla="*/ 567346 h 1265052"/>
              <a:gd name="connsiteX164" fmla="*/ 478979 w 1312416"/>
              <a:gd name="connsiteY164" fmla="*/ 569727 h 1265052"/>
              <a:gd name="connsiteX165" fmla="*/ 471835 w 1312416"/>
              <a:gd name="connsiteY165" fmla="*/ 572109 h 1265052"/>
              <a:gd name="connsiteX166" fmla="*/ 443260 w 1312416"/>
              <a:gd name="connsiteY166" fmla="*/ 574490 h 1265052"/>
              <a:gd name="connsiteX167" fmla="*/ 386110 w 1312416"/>
              <a:gd name="connsiteY167" fmla="*/ 572109 h 1265052"/>
              <a:gd name="connsiteX168" fmla="*/ 359916 w 1312416"/>
              <a:gd name="connsiteY168" fmla="*/ 569727 h 1265052"/>
              <a:gd name="connsiteX169" fmla="*/ 345629 w 1312416"/>
              <a:gd name="connsiteY169" fmla="*/ 564965 h 1265052"/>
              <a:gd name="connsiteX170" fmla="*/ 331341 w 1312416"/>
              <a:gd name="connsiteY170" fmla="*/ 567346 h 1265052"/>
              <a:gd name="connsiteX171" fmla="*/ 314673 w 1312416"/>
              <a:gd name="connsiteY171" fmla="*/ 576871 h 1265052"/>
              <a:gd name="connsiteX172" fmla="*/ 300385 w 1312416"/>
              <a:gd name="connsiteY172" fmla="*/ 591159 h 1265052"/>
              <a:gd name="connsiteX173" fmla="*/ 293241 w 1312416"/>
              <a:gd name="connsiteY173" fmla="*/ 595921 h 1265052"/>
              <a:gd name="connsiteX174" fmla="*/ 290860 w 1312416"/>
              <a:gd name="connsiteY174" fmla="*/ 605446 h 1265052"/>
              <a:gd name="connsiteX175" fmla="*/ 288479 w 1312416"/>
              <a:gd name="connsiteY175" fmla="*/ 617352 h 1265052"/>
              <a:gd name="connsiteX176" fmla="*/ 286098 w 1312416"/>
              <a:gd name="connsiteY176" fmla="*/ 624496 h 1265052"/>
              <a:gd name="connsiteX177" fmla="*/ 278954 w 1312416"/>
              <a:gd name="connsiteY177" fmla="*/ 629259 h 1265052"/>
              <a:gd name="connsiteX178" fmla="*/ 274191 w 1312416"/>
              <a:gd name="connsiteY178" fmla="*/ 714984 h 1265052"/>
              <a:gd name="connsiteX179" fmla="*/ 267048 w 1312416"/>
              <a:gd name="connsiteY179" fmla="*/ 729271 h 1265052"/>
              <a:gd name="connsiteX180" fmla="*/ 255141 w 1312416"/>
              <a:gd name="connsiteY180" fmla="*/ 750702 h 1265052"/>
              <a:gd name="connsiteX181" fmla="*/ 247998 w 1312416"/>
              <a:gd name="connsiteY181" fmla="*/ 755465 h 1265052"/>
              <a:gd name="connsiteX182" fmla="*/ 233710 w 1312416"/>
              <a:gd name="connsiteY182" fmla="*/ 769752 h 1265052"/>
              <a:gd name="connsiteX183" fmla="*/ 226566 w 1312416"/>
              <a:gd name="connsiteY183" fmla="*/ 772134 h 1265052"/>
              <a:gd name="connsiteX184" fmla="*/ 219423 w 1312416"/>
              <a:gd name="connsiteY184" fmla="*/ 776896 h 1265052"/>
              <a:gd name="connsiteX185" fmla="*/ 190848 w 1312416"/>
              <a:gd name="connsiteY185" fmla="*/ 781659 h 1265052"/>
              <a:gd name="connsiteX186" fmla="*/ 171798 w 1312416"/>
              <a:gd name="connsiteY186" fmla="*/ 781659 h 1265052"/>
              <a:gd name="connsiteX187" fmla="*/ 143223 w 1312416"/>
              <a:gd name="connsiteY187" fmla="*/ 784040 h 1265052"/>
              <a:gd name="connsiteX188" fmla="*/ 128935 w 1312416"/>
              <a:gd name="connsiteY188" fmla="*/ 793565 h 1265052"/>
              <a:gd name="connsiteX189" fmla="*/ 107504 w 1312416"/>
              <a:gd name="connsiteY189" fmla="*/ 805471 h 1265052"/>
              <a:gd name="connsiteX190" fmla="*/ 109885 w 1312416"/>
              <a:gd name="connsiteY190" fmla="*/ 822140 h 1265052"/>
              <a:gd name="connsiteX191" fmla="*/ 124173 w 1312416"/>
              <a:gd name="connsiteY191" fmla="*/ 826902 h 1265052"/>
              <a:gd name="connsiteX192" fmla="*/ 131316 w 1312416"/>
              <a:gd name="connsiteY192" fmla="*/ 834046 h 1265052"/>
              <a:gd name="connsiteX193" fmla="*/ 114648 w 1312416"/>
              <a:gd name="connsiteY193" fmla="*/ 848334 h 1265052"/>
              <a:gd name="connsiteX194" fmla="*/ 107504 w 1312416"/>
              <a:gd name="connsiteY194" fmla="*/ 853096 h 1265052"/>
              <a:gd name="connsiteX195" fmla="*/ 102741 w 1312416"/>
              <a:gd name="connsiteY195" fmla="*/ 862621 h 1265052"/>
              <a:gd name="connsiteX196" fmla="*/ 74166 w 1312416"/>
              <a:gd name="connsiteY196" fmla="*/ 876909 h 1265052"/>
              <a:gd name="connsiteX197" fmla="*/ 67023 w 1312416"/>
              <a:gd name="connsiteY197" fmla="*/ 881671 h 1265052"/>
              <a:gd name="connsiteX198" fmla="*/ 64641 w 1312416"/>
              <a:gd name="connsiteY198" fmla="*/ 917390 h 1265052"/>
              <a:gd name="connsiteX199" fmla="*/ 50354 w 1312416"/>
              <a:gd name="connsiteY199" fmla="*/ 922152 h 1265052"/>
              <a:gd name="connsiteX200" fmla="*/ 43210 w 1312416"/>
              <a:gd name="connsiteY200" fmla="*/ 924534 h 1265052"/>
              <a:gd name="connsiteX201" fmla="*/ 36066 w 1312416"/>
              <a:gd name="connsiteY201" fmla="*/ 926915 h 1265052"/>
              <a:gd name="connsiteX202" fmla="*/ 26541 w 1312416"/>
              <a:gd name="connsiteY202" fmla="*/ 931677 h 1265052"/>
              <a:gd name="connsiteX203" fmla="*/ 9873 w 1312416"/>
              <a:gd name="connsiteY203" fmla="*/ 953109 h 1265052"/>
              <a:gd name="connsiteX204" fmla="*/ 9873 w 1312416"/>
              <a:gd name="connsiteY204" fmla="*/ 1005496 h 1265052"/>
              <a:gd name="connsiteX205" fmla="*/ 14635 w 1312416"/>
              <a:gd name="connsiteY205" fmla="*/ 1019784 h 1265052"/>
              <a:gd name="connsiteX206" fmla="*/ 31304 w 1312416"/>
              <a:gd name="connsiteY206" fmla="*/ 1029309 h 1265052"/>
              <a:gd name="connsiteX207" fmla="*/ 38448 w 1312416"/>
              <a:gd name="connsiteY207" fmla="*/ 1034071 h 1265052"/>
              <a:gd name="connsiteX208" fmla="*/ 95598 w 1312416"/>
              <a:gd name="connsiteY208" fmla="*/ 1034071 h 1265052"/>
              <a:gd name="connsiteX209" fmla="*/ 100360 w 1312416"/>
              <a:gd name="connsiteY209" fmla="*/ 1048359 h 1265052"/>
              <a:gd name="connsiteX210" fmla="*/ 112266 w 1312416"/>
              <a:gd name="connsiteY210" fmla="*/ 1079315 h 1265052"/>
              <a:gd name="connsiteX211" fmla="*/ 114648 w 1312416"/>
              <a:gd name="connsiteY211" fmla="*/ 1086459 h 1265052"/>
              <a:gd name="connsiteX212" fmla="*/ 121791 w 1312416"/>
              <a:gd name="connsiteY212" fmla="*/ 1088840 h 1265052"/>
              <a:gd name="connsiteX213" fmla="*/ 157510 w 1312416"/>
              <a:gd name="connsiteY213" fmla="*/ 1086459 h 1265052"/>
              <a:gd name="connsiteX214" fmla="*/ 164654 w 1312416"/>
              <a:gd name="connsiteY214" fmla="*/ 1081696 h 1265052"/>
              <a:gd name="connsiteX215" fmla="*/ 178941 w 1312416"/>
              <a:gd name="connsiteY215" fmla="*/ 1067409 h 1265052"/>
              <a:gd name="connsiteX216" fmla="*/ 186085 w 1312416"/>
              <a:gd name="connsiteY216" fmla="*/ 1053121 h 1265052"/>
              <a:gd name="connsiteX217" fmla="*/ 193229 w 1312416"/>
              <a:gd name="connsiteY217" fmla="*/ 1038834 h 1265052"/>
              <a:gd name="connsiteX218" fmla="*/ 200373 w 1312416"/>
              <a:gd name="connsiteY218" fmla="*/ 1034071 h 1265052"/>
              <a:gd name="connsiteX219" fmla="*/ 207516 w 1312416"/>
              <a:gd name="connsiteY219" fmla="*/ 1026927 h 1265052"/>
              <a:gd name="connsiteX220" fmla="*/ 221804 w 1312416"/>
              <a:gd name="connsiteY220" fmla="*/ 1019784 h 1265052"/>
              <a:gd name="connsiteX221" fmla="*/ 236091 w 1312416"/>
              <a:gd name="connsiteY221" fmla="*/ 1012640 h 1265052"/>
              <a:gd name="connsiteX222" fmla="*/ 243235 w 1312416"/>
              <a:gd name="connsiteY222" fmla="*/ 1007877 h 1265052"/>
              <a:gd name="connsiteX223" fmla="*/ 271810 w 1312416"/>
              <a:gd name="connsiteY223" fmla="*/ 1003115 h 1265052"/>
              <a:gd name="connsiteX224" fmla="*/ 302766 w 1312416"/>
              <a:gd name="connsiteY224" fmla="*/ 1003115 h 1265052"/>
              <a:gd name="connsiteX225" fmla="*/ 321816 w 1312416"/>
              <a:gd name="connsiteY225" fmla="*/ 1007877 h 1265052"/>
              <a:gd name="connsiteX226" fmla="*/ 357535 w 1312416"/>
              <a:gd name="connsiteY226" fmla="*/ 1005496 h 1265052"/>
              <a:gd name="connsiteX227" fmla="*/ 362298 w 1312416"/>
              <a:gd name="connsiteY227" fmla="*/ 998352 h 1265052"/>
              <a:gd name="connsiteX228" fmla="*/ 357535 w 1312416"/>
              <a:gd name="connsiteY228" fmla="*/ 984065 h 1265052"/>
              <a:gd name="connsiteX229" fmla="*/ 350391 w 1312416"/>
              <a:gd name="connsiteY229" fmla="*/ 969777 h 1265052"/>
              <a:gd name="connsiteX230" fmla="*/ 336104 w 1312416"/>
              <a:gd name="connsiteY230" fmla="*/ 965015 h 1265052"/>
              <a:gd name="connsiteX231" fmla="*/ 383729 w 1312416"/>
              <a:gd name="connsiteY231" fmla="*/ 967396 h 1265052"/>
              <a:gd name="connsiteX232" fmla="*/ 407541 w 1312416"/>
              <a:gd name="connsiteY232" fmla="*/ 969777 h 1265052"/>
              <a:gd name="connsiteX233" fmla="*/ 417066 w 1312416"/>
              <a:gd name="connsiteY233" fmla="*/ 972159 h 1265052"/>
              <a:gd name="connsiteX234" fmla="*/ 448023 w 1312416"/>
              <a:gd name="connsiteY234" fmla="*/ 974540 h 1265052"/>
              <a:gd name="connsiteX235" fmla="*/ 507554 w 1312416"/>
              <a:gd name="connsiteY235" fmla="*/ 981684 h 1265052"/>
              <a:gd name="connsiteX236" fmla="*/ 528985 w 1312416"/>
              <a:gd name="connsiteY236" fmla="*/ 988827 h 1265052"/>
              <a:gd name="connsiteX237" fmla="*/ 536129 w 1312416"/>
              <a:gd name="connsiteY237" fmla="*/ 991209 h 1265052"/>
              <a:gd name="connsiteX238" fmla="*/ 555179 w 1312416"/>
              <a:gd name="connsiteY238" fmla="*/ 993590 h 1265052"/>
              <a:gd name="connsiteX239" fmla="*/ 562323 w 1312416"/>
              <a:gd name="connsiteY239" fmla="*/ 995971 h 1265052"/>
              <a:gd name="connsiteX240" fmla="*/ 595660 w 1312416"/>
              <a:gd name="connsiteY240" fmla="*/ 1003115 h 1265052"/>
              <a:gd name="connsiteX241" fmla="*/ 612329 w 1312416"/>
              <a:gd name="connsiteY241" fmla="*/ 1005496 h 1265052"/>
              <a:gd name="connsiteX242" fmla="*/ 631379 w 1312416"/>
              <a:gd name="connsiteY242" fmla="*/ 1010259 h 1265052"/>
              <a:gd name="connsiteX243" fmla="*/ 638523 w 1312416"/>
              <a:gd name="connsiteY243" fmla="*/ 1012640 h 1265052"/>
              <a:gd name="connsiteX244" fmla="*/ 650429 w 1312416"/>
              <a:gd name="connsiteY244" fmla="*/ 1015021 h 1265052"/>
              <a:gd name="connsiteX245" fmla="*/ 657573 w 1312416"/>
              <a:gd name="connsiteY245" fmla="*/ 1017402 h 1265052"/>
              <a:gd name="connsiteX246" fmla="*/ 671860 w 1312416"/>
              <a:gd name="connsiteY246" fmla="*/ 1019784 h 1265052"/>
              <a:gd name="connsiteX247" fmla="*/ 686148 w 1312416"/>
              <a:gd name="connsiteY247" fmla="*/ 1024546 h 1265052"/>
              <a:gd name="connsiteX248" fmla="*/ 698054 w 1312416"/>
              <a:gd name="connsiteY248" fmla="*/ 1026927 h 1265052"/>
              <a:gd name="connsiteX249" fmla="*/ 690910 w 1312416"/>
              <a:gd name="connsiteY249" fmla="*/ 1034071 h 1265052"/>
              <a:gd name="connsiteX250" fmla="*/ 683766 w 1312416"/>
              <a:gd name="connsiteY250" fmla="*/ 1038834 h 1265052"/>
              <a:gd name="connsiteX251" fmla="*/ 669479 w 1312416"/>
              <a:gd name="connsiteY251" fmla="*/ 1062646 h 1265052"/>
              <a:gd name="connsiteX252" fmla="*/ 662335 w 1312416"/>
              <a:gd name="connsiteY252" fmla="*/ 1069790 h 1265052"/>
              <a:gd name="connsiteX253" fmla="*/ 657573 w 1312416"/>
              <a:gd name="connsiteY253" fmla="*/ 1076934 h 1265052"/>
              <a:gd name="connsiteX254" fmla="*/ 643285 w 1312416"/>
              <a:gd name="connsiteY254" fmla="*/ 1088840 h 1265052"/>
              <a:gd name="connsiteX255" fmla="*/ 640904 w 1312416"/>
              <a:gd name="connsiteY255" fmla="*/ 1117415 h 1265052"/>
              <a:gd name="connsiteX256" fmla="*/ 631379 w 1312416"/>
              <a:gd name="connsiteY256" fmla="*/ 1129321 h 1265052"/>
              <a:gd name="connsiteX257" fmla="*/ 626616 w 1312416"/>
              <a:gd name="connsiteY257" fmla="*/ 1136465 h 1265052"/>
              <a:gd name="connsiteX258" fmla="*/ 621854 w 1312416"/>
              <a:gd name="connsiteY258" fmla="*/ 1145990 h 1265052"/>
              <a:gd name="connsiteX259" fmla="*/ 607566 w 1312416"/>
              <a:gd name="connsiteY259" fmla="*/ 1160277 h 1265052"/>
              <a:gd name="connsiteX260" fmla="*/ 595660 w 1312416"/>
              <a:gd name="connsiteY260" fmla="*/ 1169802 h 1265052"/>
              <a:gd name="connsiteX261" fmla="*/ 562323 w 1312416"/>
              <a:gd name="connsiteY261" fmla="*/ 1167421 h 1265052"/>
              <a:gd name="connsiteX262" fmla="*/ 548035 w 1312416"/>
              <a:gd name="connsiteY262" fmla="*/ 1169802 h 1265052"/>
              <a:gd name="connsiteX263" fmla="*/ 540891 w 1312416"/>
              <a:gd name="connsiteY263" fmla="*/ 1195996 h 1265052"/>
              <a:gd name="connsiteX264" fmla="*/ 536129 w 1312416"/>
              <a:gd name="connsiteY264" fmla="*/ 1203140 h 1265052"/>
              <a:gd name="connsiteX265" fmla="*/ 526604 w 1312416"/>
              <a:gd name="connsiteY265" fmla="*/ 1219809 h 1265052"/>
              <a:gd name="connsiteX266" fmla="*/ 519460 w 1312416"/>
              <a:gd name="connsiteY266" fmla="*/ 1226952 h 1265052"/>
              <a:gd name="connsiteX267" fmla="*/ 517079 w 1312416"/>
              <a:gd name="connsiteY267" fmla="*/ 1238859 h 1265052"/>
              <a:gd name="connsiteX268" fmla="*/ 509935 w 1312416"/>
              <a:gd name="connsiteY268" fmla="*/ 1246002 h 1265052"/>
              <a:gd name="connsiteX269" fmla="*/ 507554 w 1312416"/>
              <a:gd name="connsiteY269" fmla="*/ 1253146 h 1265052"/>
              <a:gd name="connsiteX270" fmla="*/ 509935 w 1312416"/>
              <a:gd name="connsiteY270" fmla="*/ 1260290 h 1265052"/>
              <a:gd name="connsiteX271" fmla="*/ 524223 w 1312416"/>
              <a:gd name="connsiteY271" fmla="*/ 1265052 h 1265052"/>
              <a:gd name="connsiteX272" fmla="*/ 538510 w 1312416"/>
              <a:gd name="connsiteY272" fmla="*/ 1260290 h 1265052"/>
              <a:gd name="connsiteX273" fmla="*/ 545654 w 1312416"/>
              <a:gd name="connsiteY273" fmla="*/ 1257909 h 1265052"/>
              <a:gd name="connsiteX274" fmla="*/ 552798 w 1312416"/>
              <a:gd name="connsiteY274" fmla="*/ 1253146 h 1265052"/>
              <a:gd name="connsiteX275" fmla="*/ 559941 w 1312416"/>
              <a:gd name="connsiteY275" fmla="*/ 1246002 h 1265052"/>
              <a:gd name="connsiteX276" fmla="*/ 593279 w 1312416"/>
              <a:gd name="connsiteY276" fmla="*/ 1248384 h 1265052"/>
              <a:gd name="connsiteX277" fmla="*/ 595660 w 1312416"/>
              <a:gd name="connsiteY277" fmla="*/ 1255527 h 1265052"/>
              <a:gd name="connsiteX278" fmla="*/ 679004 w 1312416"/>
              <a:gd name="connsiteY278" fmla="*/ 1253146 h 1265052"/>
              <a:gd name="connsiteX279" fmla="*/ 690910 w 1312416"/>
              <a:gd name="connsiteY279" fmla="*/ 1250765 h 1265052"/>
              <a:gd name="connsiteX280" fmla="*/ 714723 w 1312416"/>
              <a:gd name="connsiteY280" fmla="*/ 1248384 h 1265052"/>
              <a:gd name="connsiteX281" fmla="*/ 717104 w 1312416"/>
              <a:gd name="connsiteY281" fmla="*/ 1241240 h 1265052"/>
              <a:gd name="connsiteX282" fmla="*/ 719485 w 1312416"/>
              <a:gd name="connsiteY282" fmla="*/ 1212665 h 1265052"/>
              <a:gd name="connsiteX283" fmla="*/ 726629 w 1312416"/>
              <a:gd name="connsiteY283" fmla="*/ 1207902 h 1265052"/>
              <a:gd name="connsiteX284" fmla="*/ 736154 w 1312416"/>
              <a:gd name="connsiteY284" fmla="*/ 1203140 h 1265052"/>
              <a:gd name="connsiteX285" fmla="*/ 750441 w 1312416"/>
              <a:gd name="connsiteY285" fmla="*/ 1195996 h 1265052"/>
              <a:gd name="connsiteX286" fmla="*/ 752823 w 1312416"/>
              <a:gd name="connsiteY286" fmla="*/ 1186471 h 1265052"/>
              <a:gd name="connsiteX287" fmla="*/ 755204 w 1312416"/>
              <a:gd name="connsiteY287" fmla="*/ 1167421 h 1265052"/>
              <a:gd name="connsiteX288" fmla="*/ 767110 w 1312416"/>
              <a:gd name="connsiteY288" fmla="*/ 1155515 h 1265052"/>
              <a:gd name="connsiteX289" fmla="*/ 769491 w 1312416"/>
              <a:gd name="connsiteY289" fmla="*/ 1134084 h 1265052"/>
              <a:gd name="connsiteX290" fmla="*/ 779016 w 1312416"/>
              <a:gd name="connsiteY290" fmla="*/ 1110271 h 1265052"/>
              <a:gd name="connsiteX291" fmla="*/ 788541 w 1312416"/>
              <a:gd name="connsiteY291" fmla="*/ 1091221 h 1265052"/>
              <a:gd name="connsiteX292" fmla="*/ 793304 w 1312416"/>
              <a:gd name="connsiteY292" fmla="*/ 1076934 h 1265052"/>
              <a:gd name="connsiteX293" fmla="*/ 802829 w 1312416"/>
              <a:gd name="connsiteY293" fmla="*/ 1062646 h 1265052"/>
              <a:gd name="connsiteX294" fmla="*/ 817116 w 1312416"/>
              <a:gd name="connsiteY294" fmla="*/ 1053121 h 1265052"/>
              <a:gd name="connsiteX295" fmla="*/ 848073 w 1312416"/>
              <a:gd name="connsiteY295" fmla="*/ 1048359 h 1265052"/>
              <a:gd name="connsiteX296" fmla="*/ 876648 w 1312416"/>
              <a:gd name="connsiteY296" fmla="*/ 1041215 h 126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12416" h="1265052">
                <a:moveTo>
                  <a:pt x="876648" y="1041215"/>
                </a:moveTo>
                <a:cubicBezTo>
                  <a:pt x="884188" y="1040421"/>
                  <a:pt x="887940" y="1041983"/>
                  <a:pt x="893316" y="1043596"/>
                </a:cubicBezTo>
                <a:cubicBezTo>
                  <a:pt x="896057" y="1044418"/>
                  <a:pt x="897900" y="1047079"/>
                  <a:pt x="900460" y="1048359"/>
                </a:cubicBezTo>
                <a:cubicBezTo>
                  <a:pt x="902705" y="1049482"/>
                  <a:pt x="905223" y="1049946"/>
                  <a:pt x="907604" y="1050740"/>
                </a:cubicBezTo>
                <a:cubicBezTo>
                  <a:pt x="917923" y="1049946"/>
                  <a:pt x="928849" y="1051937"/>
                  <a:pt x="938560" y="1048359"/>
                </a:cubicBezTo>
                <a:cubicBezTo>
                  <a:pt x="944880" y="1046031"/>
                  <a:pt x="948085" y="1038834"/>
                  <a:pt x="952848" y="1034071"/>
                </a:cubicBezTo>
                <a:cubicBezTo>
                  <a:pt x="962013" y="1024906"/>
                  <a:pt x="958124" y="1029727"/>
                  <a:pt x="964754" y="1019784"/>
                </a:cubicBezTo>
                <a:cubicBezTo>
                  <a:pt x="965548" y="1017403"/>
                  <a:pt x="966254" y="1014990"/>
                  <a:pt x="967135" y="1012640"/>
                </a:cubicBezTo>
                <a:cubicBezTo>
                  <a:pt x="968636" y="1008638"/>
                  <a:pt x="971704" y="1005004"/>
                  <a:pt x="971898" y="1000734"/>
                </a:cubicBezTo>
                <a:cubicBezTo>
                  <a:pt x="971985" y="998820"/>
                  <a:pt x="973305" y="965449"/>
                  <a:pt x="967135" y="953109"/>
                </a:cubicBezTo>
                <a:cubicBezTo>
                  <a:pt x="965855" y="950549"/>
                  <a:pt x="964397" y="947989"/>
                  <a:pt x="962373" y="945965"/>
                </a:cubicBezTo>
                <a:cubicBezTo>
                  <a:pt x="959759" y="943351"/>
                  <a:pt x="948507" y="937374"/>
                  <a:pt x="945704" y="936440"/>
                </a:cubicBezTo>
                <a:cubicBezTo>
                  <a:pt x="941864" y="935160"/>
                  <a:pt x="937767" y="934853"/>
                  <a:pt x="933798" y="934059"/>
                </a:cubicBezTo>
                <a:cubicBezTo>
                  <a:pt x="926654" y="934853"/>
                  <a:pt x="919121" y="933984"/>
                  <a:pt x="912366" y="936440"/>
                </a:cubicBezTo>
                <a:cubicBezTo>
                  <a:pt x="909676" y="937418"/>
                  <a:pt x="910448" y="943268"/>
                  <a:pt x="907604" y="943584"/>
                </a:cubicBezTo>
                <a:cubicBezTo>
                  <a:pt x="901861" y="944222"/>
                  <a:pt x="896491" y="940409"/>
                  <a:pt x="890935" y="938821"/>
                </a:cubicBezTo>
                <a:cubicBezTo>
                  <a:pt x="891729" y="915802"/>
                  <a:pt x="881363" y="889453"/>
                  <a:pt x="893316" y="869765"/>
                </a:cubicBezTo>
                <a:cubicBezTo>
                  <a:pt x="899920" y="858888"/>
                  <a:pt x="918691" y="872146"/>
                  <a:pt x="931416" y="872146"/>
                </a:cubicBezTo>
                <a:cubicBezTo>
                  <a:pt x="944933" y="872146"/>
                  <a:pt x="958404" y="870559"/>
                  <a:pt x="971898" y="869765"/>
                </a:cubicBezTo>
                <a:cubicBezTo>
                  <a:pt x="972692" y="861034"/>
                  <a:pt x="973120" y="852261"/>
                  <a:pt x="974279" y="843571"/>
                </a:cubicBezTo>
                <a:cubicBezTo>
                  <a:pt x="974711" y="840327"/>
                  <a:pt x="976334" y="837302"/>
                  <a:pt x="976660" y="834046"/>
                </a:cubicBezTo>
                <a:cubicBezTo>
                  <a:pt x="977926" y="821384"/>
                  <a:pt x="970952" y="805769"/>
                  <a:pt x="979041" y="795946"/>
                </a:cubicBezTo>
                <a:cubicBezTo>
                  <a:pt x="985620" y="787957"/>
                  <a:pt x="999679" y="794359"/>
                  <a:pt x="1009998" y="793565"/>
                </a:cubicBezTo>
                <a:cubicBezTo>
                  <a:pt x="1012379" y="791977"/>
                  <a:pt x="1015117" y="790826"/>
                  <a:pt x="1017141" y="788802"/>
                </a:cubicBezTo>
                <a:cubicBezTo>
                  <a:pt x="1027730" y="778213"/>
                  <a:pt x="1019918" y="769461"/>
                  <a:pt x="1024285" y="753084"/>
                </a:cubicBezTo>
                <a:cubicBezTo>
                  <a:pt x="1025153" y="749830"/>
                  <a:pt x="1029273" y="748527"/>
                  <a:pt x="1031429" y="745940"/>
                </a:cubicBezTo>
                <a:cubicBezTo>
                  <a:pt x="1033261" y="743741"/>
                  <a:pt x="1034359" y="740995"/>
                  <a:pt x="1036191" y="738796"/>
                </a:cubicBezTo>
                <a:cubicBezTo>
                  <a:pt x="1038347" y="736209"/>
                  <a:pt x="1041179" y="734239"/>
                  <a:pt x="1043335" y="731652"/>
                </a:cubicBezTo>
                <a:cubicBezTo>
                  <a:pt x="1045167" y="729454"/>
                  <a:pt x="1046266" y="726707"/>
                  <a:pt x="1048098" y="724509"/>
                </a:cubicBezTo>
                <a:cubicBezTo>
                  <a:pt x="1052841" y="718818"/>
                  <a:pt x="1063398" y="709883"/>
                  <a:pt x="1069529" y="707840"/>
                </a:cubicBezTo>
                <a:lnTo>
                  <a:pt x="1076673" y="705459"/>
                </a:lnTo>
                <a:cubicBezTo>
                  <a:pt x="1078260" y="703078"/>
                  <a:pt x="1080430" y="700995"/>
                  <a:pt x="1081435" y="698315"/>
                </a:cubicBezTo>
                <a:cubicBezTo>
                  <a:pt x="1082856" y="694525"/>
                  <a:pt x="1083432" y="690438"/>
                  <a:pt x="1083816" y="686409"/>
                </a:cubicBezTo>
                <a:cubicBezTo>
                  <a:pt x="1085023" y="673742"/>
                  <a:pt x="1085404" y="661009"/>
                  <a:pt x="1086198" y="648309"/>
                </a:cubicBezTo>
                <a:cubicBezTo>
                  <a:pt x="1085404" y="636403"/>
                  <a:pt x="1085134" y="624450"/>
                  <a:pt x="1083816" y="612590"/>
                </a:cubicBezTo>
                <a:cubicBezTo>
                  <a:pt x="1082931" y="604622"/>
                  <a:pt x="1078592" y="602803"/>
                  <a:pt x="1074291" y="595921"/>
                </a:cubicBezTo>
                <a:cubicBezTo>
                  <a:pt x="1072410" y="592911"/>
                  <a:pt x="1071116" y="589571"/>
                  <a:pt x="1069529" y="586396"/>
                </a:cubicBezTo>
                <a:cubicBezTo>
                  <a:pt x="1070323" y="578459"/>
                  <a:pt x="1069184" y="570081"/>
                  <a:pt x="1071910" y="562584"/>
                </a:cubicBezTo>
                <a:cubicBezTo>
                  <a:pt x="1072768" y="560225"/>
                  <a:pt x="1076747" y="561191"/>
                  <a:pt x="1079054" y="560202"/>
                </a:cubicBezTo>
                <a:cubicBezTo>
                  <a:pt x="1082317" y="558804"/>
                  <a:pt x="1085316" y="556838"/>
                  <a:pt x="1088579" y="555440"/>
                </a:cubicBezTo>
                <a:cubicBezTo>
                  <a:pt x="1093358" y="553392"/>
                  <a:pt x="1100420" y="551884"/>
                  <a:pt x="1105248" y="550677"/>
                </a:cubicBezTo>
                <a:cubicBezTo>
                  <a:pt x="1109884" y="536770"/>
                  <a:pt x="1107482" y="550239"/>
                  <a:pt x="1102866" y="536390"/>
                </a:cubicBezTo>
                <a:cubicBezTo>
                  <a:pt x="1101339" y="531809"/>
                  <a:pt x="1101532" y="526815"/>
                  <a:pt x="1100485" y="522102"/>
                </a:cubicBezTo>
                <a:cubicBezTo>
                  <a:pt x="1099941" y="519652"/>
                  <a:pt x="1098713" y="517394"/>
                  <a:pt x="1098104" y="514959"/>
                </a:cubicBezTo>
                <a:cubicBezTo>
                  <a:pt x="1097122" y="511032"/>
                  <a:pt x="1096517" y="507021"/>
                  <a:pt x="1095723" y="503052"/>
                </a:cubicBezTo>
                <a:cubicBezTo>
                  <a:pt x="1097310" y="488765"/>
                  <a:pt x="1095146" y="473537"/>
                  <a:pt x="1100485" y="460190"/>
                </a:cubicBezTo>
                <a:cubicBezTo>
                  <a:pt x="1102350" y="455529"/>
                  <a:pt x="1109778" y="455926"/>
                  <a:pt x="1114773" y="455427"/>
                </a:cubicBezTo>
                <a:lnTo>
                  <a:pt x="1138585" y="453046"/>
                </a:lnTo>
                <a:cubicBezTo>
                  <a:pt x="1139379" y="430821"/>
                  <a:pt x="1134374" y="407611"/>
                  <a:pt x="1140966" y="386371"/>
                </a:cubicBezTo>
                <a:cubicBezTo>
                  <a:pt x="1142863" y="380259"/>
                  <a:pt x="1155735" y="388747"/>
                  <a:pt x="1160016" y="383990"/>
                </a:cubicBezTo>
                <a:cubicBezTo>
                  <a:pt x="1164824" y="378648"/>
                  <a:pt x="1160655" y="369532"/>
                  <a:pt x="1162398" y="362559"/>
                </a:cubicBezTo>
                <a:cubicBezTo>
                  <a:pt x="1163668" y="357479"/>
                  <a:pt x="1169858" y="352557"/>
                  <a:pt x="1174304" y="350652"/>
                </a:cubicBezTo>
                <a:cubicBezTo>
                  <a:pt x="1177312" y="349363"/>
                  <a:pt x="1180654" y="349065"/>
                  <a:pt x="1183829" y="348271"/>
                </a:cubicBezTo>
                <a:cubicBezTo>
                  <a:pt x="1186210" y="346684"/>
                  <a:pt x="1188150" y="343979"/>
                  <a:pt x="1190973" y="343509"/>
                </a:cubicBezTo>
                <a:cubicBezTo>
                  <a:pt x="1203387" y="341440"/>
                  <a:pt x="1197882" y="357326"/>
                  <a:pt x="1200498" y="362559"/>
                </a:cubicBezTo>
                <a:cubicBezTo>
                  <a:pt x="1201620" y="364804"/>
                  <a:pt x="1205260" y="364146"/>
                  <a:pt x="1207641" y="364940"/>
                </a:cubicBezTo>
                <a:cubicBezTo>
                  <a:pt x="1211160" y="364720"/>
                  <a:pt x="1240986" y="366127"/>
                  <a:pt x="1252885" y="360177"/>
                </a:cubicBezTo>
                <a:cubicBezTo>
                  <a:pt x="1255445" y="358897"/>
                  <a:pt x="1257648" y="357002"/>
                  <a:pt x="1260029" y="355415"/>
                </a:cubicBezTo>
                <a:cubicBezTo>
                  <a:pt x="1260823" y="353034"/>
                  <a:pt x="1260842" y="350231"/>
                  <a:pt x="1262410" y="348271"/>
                </a:cubicBezTo>
                <a:cubicBezTo>
                  <a:pt x="1266520" y="343134"/>
                  <a:pt x="1273361" y="342557"/>
                  <a:pt x="1279079" y="341127"/>
                </a:cubicBezTo>
                <a:cubicBezTo>
                  <a:pt x="1295390" y="324816"/>
                  <a:pt x="1289630" y="332444"/>
                  <a:pt x="1298129" y="319696"/>
                </a:cubicBezTo>
                <a:lnTo>
                  <a:pt x="1302891" y="305409"/>
                </a:lnTo>
                <a:cubicBezTo>
                  <a:pt x="1303685" y="303028"/>
                  <a:pt x="1303881" y="300354"/>
                  <a:pt x="1305273" y="298265"/>
                </a:cubicBezTo>
                <a:cubicBezTo>
                  <a:pt x="1311427" y="289032"/>
                  <a:pt x="1309130" y="293836"/>
                  <a:pt x="1312416" y="283977"/>
                </a:cubicBezTo>
                <a:cubicBezTo>
                  <a:pt x="1311254" y="277007"/>
                  <a:pt x="1311711" y="267697"/>
                  <a:pt x="1305273" y="262546"/>
                </a:cubicBezTo>
                <a:cubicBezTo>
                  <a:pt x="1303313" y="260978"/>
                  <a:pt x="1300510" y="260959"/>
                  <a:pt x="1298129" y="260165"/>
                </a:cubicBezTo>
                <a:cubicBezTo>
                  <a:pt x="1285553" y="251780"/>
                  <a:pt x="1295656" y="259661"/>
                  <a:pt x="1283841" y="245877"/>
                </a:cubicBezTo>
                <a:cubicBezTo>
                  <a:pt x="1270090" y="229834"/>
                  <a:pt x="1282462" y="247380"/>
                  <a:pt x="1271935" y="231590"/>
                </a:cubicBezTo>
                <a:cubicBezTo>
                  <a:pt x="1271141" y="225240"/>
                  <a:pt x="1270699" y="218836"/>
                  <a:pt x="1269554" y="212540"/>
                </a:cubicBezTo>
                <a:cubicBezTo>
                  <a:pt x="1269105" y="210070"/>
                  <a:pt x="1266241" y="207727"/>
                  <a:pt x="1267173" y="205396"/>
                </a:cubicBezTo>
                <a:cubicBezTo>
                  <a:pt x="1268593" y="201846"/>
                  <a:pt x="1278454" y="199254"/>
                  <a:pt x="1281460" y="198252"/>
                </a:cubicBezTo>
                <a:cubicBezTo>
                  <a:pt x="1283048" y="195871"/>
                  <a:pt x="1285061" y="193724"/>
                  <a:pt x="1286223" y="191109"/>
                </a:cubicBezTo>
                <a:cubicBezTo>
                  <a:pt x="1288262" y="186521"/>
                  <a:pt x="1290985" y="176821"/>
                  <a:pt x="1290985" y="176821"/>
                </a:cubicBezTo>
                <a:cubicBezTo>
                  <a:pt x="1290836" y="176078"/>
                  <a:pt x="1288194" y="160305"/>
                  <a:pt x="1286223" y="157771"/>
                </a:cubicBezTo>
                <a:cubicBezTo>
                  <a:pt x="1282088" y="152455"/>
                  <a:pt x="1276698" y="148246"/>
                  <a:pt x="1271935" y="143484"/>
                </a:cubicBezTo>
                <a:lnTo>
                  <a:pt x="1264791" y="136340"/>
                </a:lnTo>
                <a:cubicBezTo>
                  <a:pt x="1262410" y="133959"/>
                  <a:pt x="1259516" y="131998"/>
                  <a:pt x="1257648" y="129196"/>
                </a:cubicBezTo>
                <a:cubicBezTo>
                  <a:pt x="1251922" y="120608"/>
                  <a:pt x="1248383" y="114288"/>
                  <a:pt x="1238598" y="107765"/>
                </a:cubicBezTo>
                <a:cubicBezTo>
                  <a:pt x="1233835" y="104590"/>
                  <a:pt x="1228357" y="102287"/>
                  <a:pt x="1224310" y="98240"/>
                </a:cubicBezTo>
                <a:cubicBezTo>
                  <a:pt x="1221929" y="95859"/>
                  <a:pt x="1219824" y="93164"/>
                  <a:pt x="1217166" y="91096"/>
                </a:cubicBezTo>
                <a:cubicBezTo>
                  <a:pt x="1191532" y="71158"/>
                  <a:pt x="1211954" y="90646"/>
                  <a:pt x="1195735" y="74427"/>
                </a:cubicBezTo>
                <a:cubicBezTo>
                  <a:pt x="1194941" y="72046"/>
                  <a:pt x="1193354" y="69794"/>
                  <a:pt x="1193354" y="67284"/>
                </a:cubicBezTo>
                <a:cubicBezTo>
                  <a:pt x="1193354" y="60885"/>
                  <a:pt x="1193136" y="54082"/>
                  <a:pt x="1195735" y="48234"/>
                </a:cubicBezTo>
                <a:cubicBezTo>
                  <a:pt x="1196754" y="45940"/>
                  <a:pt x="1200572" y="46841"/>
                  <a:pt x="1202879" y="45852"/>
                </a:cubicBezTo>
                <a:cubicBezTo>
                  <a:pt x="1206142" y="44454"/>
                  <a:pt x="1208894" y="41617"/>
                  <a:pt x="1212404" y="41090"/>
                </a:cubicBezTo>
                <a:cubicBezTo>
                  <a:pt x="1224988" y="39203"/>
                  <a:pt x="1237804" y="39503"/>
                  <a:pt x="1250504" y="38709"/>
                </a:cubicBezTo>
                <a:cubicBezTo>
                  <a:pt x="1252885" y="37121"/>
                  <a:pt x="1255088" y="35226"/>
                  <a:pt x="1257648" y="33946"/>
                </a:cubicBezTo>
                <a:cubicBezTo>
                  <a:pt x="1259893" y="32824"/>
                  <a:pt x="1264378" y="34041"/>
                  <a:pt x="1264791" y="31565"/>
                </a:cubicBezTo>
                <a:cubicBezTo>
                  <a:pt x="1267032" y="18119"/>
                  <a:pt x="1259424" y="20546"/>
                  <a:pt x="1252885" y="17277"/>
                </a:cubicBezTo>
                <a:cubicBezTo>
                  <a:pt x="1250325" y="15997"/>
                  <a:pt x="1248122" y="14102"/>
                  <a:pt x="1245741" y="12515"/>
                </a:cubicBezTo>
                <a:cubicBezTo>
                  <a:pt x="1243246" y="8772"/>
                  <a:pt x="1239506" y="1176"/>
                  <a:pt x="1233835" y="609"/>
                </a:cubicBezTo>
                <a:cubicBezTo>
                  <a:pt x="1227740" y="0"/>
                  <a:pt x="1214556" y="3642"/>
                  <a:pt x="1207641" y="5371"/>
                </a:cubicBezTo>
                <a:cubicBezTo>
                  <a:pt x="1205260" y="6959"/>
                  <a:pt x="1202330" y="7935"/>
                  <a:pt x="1200498" y="10134"/>
                </a:cubicBezTo>
                <a:cubicBezTo>
                  <a:pt x="1198226" y="12861"/>
                  <a:pt x="1197496" y="16577"/>
                  <a:pt x="1195735" y="19659"/>
                </a:cubicBezTo>
                <a:cubicBezTo>
                  <a:pt x="1194315" y="22144"/>
                  <a:pt x="1192874" y="24663"/>
                  <a:pt x="1190973" y="26802"/>
                </a:cubicBezTo>
                <a:cubicBezTo>
                  <a:pt x="1186498" y="31836"/>
                  <a:pt x="1180421" y="35486"/>
                  <a:pt x="1176685" y="41090"/>
                </a:cubicBezTo>
                <a:cubicBezTo>
                  <a:pt x="1164866" y="58821"/>
                  <a:pt x="1180053" y="37050"/>
                  <a:pt x="1164779" y="55377"/>
                </a:cubicBezTo>
                <a:cubicBezTo>
                  <a:pt x="1154854" y="67285"/>
                  <a:pt x="1165971" y="58550"/>
                  <a:pt x="1152873" y="67284"/>
                </a:cubicBezTo>
                <a:cubicBezTo>
                  <a:pt x="1148891" y="73255"/>
                  <a:pt x="1144999" y="80103"/>
                  <a:pt x="1138585" y="83952"/>
                </a:cubicBezTo>
                <a:cubicBezTo>
                  <a:pt x="1134280" y="86535"/>
                  <a:pt x="1129060" y="87127"/>
                  <a:pt x="1124298" y="88715"/>
                </a:cubicBezTo>
                <a:lnTo>
                  <a:pt x="1117154" y="91096"/>
                </a:lnTo>
                <a:cubicBezTo>
                  <a:pt x="1114773" y="91890"/>
                  <a:pt x="1112255" y="92354"/>
                  <a:pt x="1110010" y="93477"/>
                </a:cubicBezTo>
                <a:cubicBezTo>
                  <a:pt x="1098240" y="99363"/>
                  <a:pt x="1103853" y="97118"/>
                  <a:pt x="1093341" y="100621"/>
                </a:cubicBezTo>
                <a:cubicBezTo>
                  <a:pt x="1090960" y="102209"/>
                  <a:pt x="1089055" y="105225"/>
                  <a:pt x="1086198" y="105384"/>
                </a:cubicBezTo>
                <a:cubicBezTo>
                  <a:pt x="1067962" y="106397"/>
                  <a:pt x="1053226" y="103460"/>
                  <a:pt x="1036191" y="100621"/>
                </a:cubicBezTo>
                <a:cubicBezTo>
                  <a:pt x="1031429" y="99034"/>
                  <a:pt x="1026774" y="97077"/>
                  <a:pt x="1021904" y="95859"/>
                </a:cubicBezTo>
                <a:cubicBezTo>
                  <a:pt x="1009944" y="92868"/>
                  <a:pt x="1015484" y="94512"/>
                  <a:pt x="1005235" y="91096"/>
                </a:cubicBezTo>
                <a:cubicBezTo>
                  <a:pt x="990154" y="91890"/>
                  <a:pt x="974955" y="91436"/>
                  <a:pt x="959991" y="93477"/>
                </a:cubicBezTo>
                <a:cubicBezTo>
                  <a:pt x="957155" y="93864"/>
                  <a:pt x="955408" y="96960"/>
                  <a:pt x="952848" y="98240"/>
                </a:cubicBezTo>
                <a:cubicBezTo>
                  <a:pt x="950603" y="99363"/>
                  <a:pt x="948085" y="99827"/>
                  <a:pt x="945704" y="100621"/>
                </a:cubicBezTo>
                <a:cubicBezTo>
                  <a:pt x="940941" y="103796"/>
                  <a:pt x="932804" y="104593"/>
                  <a:pt x="931416" y="110146"/>
                </a:cubicBezTo>
                <a:cubicBezTo>
                  <a:pt x="925119" y="135335"/>
                  <a:pt x="933667" y="105678"/>
                  <a:pt x="924273" y="126815"/>
                </a:cubicBezTo>
                <a:cubicBezTo>
                  <a:pt x="922234" y="131402"/>
                  <a:pt x="921098" y="136340"/>
                  <a:pt x="919510" y="141102"/>
                </a:cubicBezTo>
                <a:cubicBezTo>
                  <a:pt x="918716" y="143483"/>
                  <a:pt x="919217" y="146854"/>
                  <a:pt x="917129" y="148246"/>
                </a:cubicBezTo>
                <a:cubicBezTo>
                  <a:pt x="914748" y="149834"/>
                  <a:pt x="912184" y="151177"/>
                  <a:pt x="909985" y="153009"/>
                </a:cubicBezTo>
                <a:cubicBezTo>
                  <a:pt x="907398" y="155165"/>
                  <a:pt x="905853" y="158646"/>
                  <a:pt x="902841" y="160152"/>
                </a:cubicBezTo>
                <a:cubicBezTo>
                  <a:pt x="899221" y="161962"/>
                  <a:pt x="894904" y="161740"/>
                  <a:pt x="890935" y="162534"/>
                </a:cubicBezTo>
                <a:cubicBezTo>
                  <a:pt x="870456" y="176185"/>
                  <a:pt x="905306" y="154568"/>
                  <a:pt x="859979" y="169677"/>
                </a:cubicBezTo>
                <a:cubicBezTo>
                  <a:pt x="857264" y="170582"/>
                  <a:pt x="856804" y="174440"/>
                  <a:pt x="855216" y="176821"/>
                </a:cubicBezTo>
                <a:cubicBezTo>
                  <a:pt x="854422" y="180790"/>
                  <a:pt x="853817" y="184801"/>
                  <a:pt x="852835" y="188727"/>
                </a:cubicBezTo>
                <a:cubicBezTo>
                  <a:pt x="852226" y="191162"/>
                  <a:pt x="850454" y="193361"/>
                  <a:pt x="850454" y="195871"/>
                </a:cubicBezTo>
                <a:cubicBezTo>
                  <a:pt x="850454" y="202604"/>
                  <a:pt x="855730" y="216460"/>
                  <a:pt x="857598" y="222065"/>
                </a:cubicBezTo>
                <a:cubicBezTo>
                  <a:pt x="857599" y="222067"/>
                  <a:pt x="862359" y="236349"/>
                  <a:pt x="862360" y="236352"/>
                </a:cubicBezTo>
                <a:lnTo>
                  <a:pt x="867123" y="245877"/>
                </a:lnTo>
                <a:cubicBezTo>
                  <a:pt x="866329" y="262546"/>
                  <a:pt x="869600" y="279919"/>
                  <a:pt x="864741" y="295884"/>
                </a:cubicBezTo>
                <a:cubicBezTo>
                  <a:pt x="863279" y="300686"/>
                  <a:pt x="850454" y="300646"/>
                  <a:pt x="850454" y="300646"/>
                </a:cubicBezTo>
                <a:cubicBezTo>
                  <a:pt x="832991" y="299852"/>
                  <a:pt x="815447" y="300127"/>
                  <a:pt x="798066" y="298265"/>
                </a:cubicBezTo>
                <a:cubicBezTo>
                  <a:pt x="773803" y="295665"/>
                  <a:pt x="792095" y="294537"/>
                  <a:pt x="776635" y="288740"/>
                </a:cubicBezTo>
                <a:cubicBezTo>
                  <a:pt x="772845" y="287319"/>
                  <a:pt x="768698" y="287153"/>
                  <a:pt x="764729" y="286359"/>
                </a:cubicBezTo>
                <a:cubicBezTo>
                  <a:pt x="744510" y="288044"/>
                  <a:pt x="740751" y="283718"/>
                  <a:pt x="729010" y="293502"/>
                </a:cubicBezTo>
                <a:cubicBezTo>
                  <a:pt x="726423" y="295658"/>
                  <a:pt x="723934" y="297988"/>
                  <a:pt x="721866" y="300646"/>
                </a:cubicBezTo>
                <a:cubicBezTo>
                  <a:pt x="718352" y="305164"/>
                  <a:pt x="712341" y="314934"/>
                  <a:pt x="712341" y="314934"/>
                </a:cubicBezTo>
                <a:cubicBezTo>
                  <a:pt x="711547" y="319696"/>
                  <a:pt x="710907" y="324487"/>
                  <a:pt x="709960" y="329221"/>
                </a:cubicBezTo>
                <a:cubicBezTo>
                  <a:pt x="707481" y="341618"/>
                  <a:pt x="708222" y="335306"/>
                  <a:pt x="705198" y="345890"/>
                </a:cubicBezTo>
                <a:cubicBezTo>
                  <a:pt x="704299" y="349037"/>
                  <a:pt x="704440" y="352573"/>
                  <a:pt x="702816" y="355415"/>
                </a:cubicBezTo>
                <a:cubicBezTo>
                  <a:pt x="701145" y="358339"/>
                  <a:pt x="697829" y="359972"/>
                  <a:pt x="695673" y="362559"/>
                </a:cubicBezTo>
                <a:cubicBezTo>
                  <a:pt x="693841" y="364757"/>
                  <a:pt x="693109" y="367870"/>
                  <a:pt x="690910" y="369702"/>
                </a:cubicBezTo>
                <a:cubicBezTo>
                  <a:pt x="688183" y="371974"/>
                  <a:pt x="684467" y="372704"/>
                  <a:pt x="681385" y="374465"/>
                </a:cubicBezTo>
                <a:cubicBezTo>
                  <a:pt x="678900" y="375885"/>
                  <a:pt x="676622" y="377640"/>
                  <a:pt x="674241" y="379227"/>
                </a:cubicBezTo>
                <a:cubicBezTo>
                  <a:pt x="672654" y="382402"/>
                  <a:pt x="670877" y="385489"/>
                  <a:pt x="669479" y="388752"/>
                </a:cubicBezTo>
                <a:cubicBezTo>
                  <a:pt x="668490" y="391059"/>
                  <a:pt x="668221" y="393651"/>
                  <a:pt x="667098" y="395896"/>
                </a:cubicBezTo>
                <a:cubicBezTo>
                  <a:pt x="665818" y="398456"/>
                  <a:pt x="663923" y="400659"/>
                  <a:pt x="662335" y="403040"/>
                </a:cubicBezTo>
                <a:cubicBezTo>
                  <a:pt x="664386" y="421498"/>
                  <a:pt x="658993" y="422801"/>
                  <a:pt x="671860" y="429234"/>
                </a:cubicBezTo>
                <a:cubicBezTo>
                  <a:pt x="674105" y="430357"/>
                  <a:pt x="676623" y="430821"/>
                  <a:pt x="679004" y="431615"/>
                </a:cubicBezTo>
                <a:cubicBezTo>
                  <a:pt x="680591" y="433996"/>
                  <a:pt x="682486" y="436199"/>
                  <a:pt x="683766" y="438759"/>
                </a:cubicBezTo>
                <a:cubicBezTo>
                  <a:pt x="685477" y="442181"/>
                  <a:pt x="687764" y="452367"/>
                  <a:pt x="688529" y="455427"/>
                </a:cubicBezTo>
                <a:cubicBezTo>
                  <a:pt x="687735" y="458602"/>
                  <a:pt x="689127" y="463598"/>
                  <a:pt x="686148" y="464952"/>
                </a:cubicBezTo>
                <a:cubicBezTo>
                  <a:pt x="678886" y="468253"/>
                  <a:pt x="670220" y="466121"/>
                  <a:pt x="662335" y="467334"/>
                </a:cubicBezTo>
                <a:cubicBezTo>
                  <a:pt x="659854" y="467716"/>
                  <a:pt x="657572" y="468921"/>
                  <a:pt x="655191" y="469715"/>
                </a:cubicBezTo>
                <a:cubicBezTo>
                  <a:pt x="652810" y="471302"/>
                  <a:pt x="649836" y="472242"/>
                  <a:pt x="648048" y="474477"/>
                </a:cubicBezTo>
                <a:cubicBezTo>
                  <a:pt x="646480" y="476437"/>
                  <a:pt x="648047" y="480827"/>
                  <a:pt x="645666" y="481621"/>
                </a:cubicBezTo>
                <a:cubicBezTo>
                  <a:pt x="637349" y="484393"/>
                  <a:pt x="628186" y="483034"/>
                  <a:pt x="619473" y="484002"/>
                </a:cubicBezTo>
                <a:cubicBezTo>
                  <a:pt x="606191" y="485478"/>
                  <a:pt x="602976" y="486350"/>
                  <a:pt x="590898" y="488765"/>
                </a:cubicBezTo>
                <a:cubicBezTo>
                  <a:pt x="587723" y="491146"/>
                  <a:pt x="584819" y="493940"/>
                  <a:pt x="581373" y="495909"/>
                </a:cubicBezTo>
                <a:cubicBezTo>
                  <a:pt x="579194" y="497154"/>
                  <a:pt x="576536" y="497301"/>
                  <a:pt x="574229" y="498290"/>
                </a:cubicBezTo>
                <a:cubicBezTo>
                  <a:pt x="570966" y="499688"/>
                  <a:pt x="568000" y="501734"/>
                  <a:pt x="564704" y="503052"/>
                </a:cubicBezTo>
                <a:cubicBezTo>
                  <a:pt x="560043" y="504916"/>
                  <a:pt x="550416" y="507815"/>
                  <a:pt x="550416" y="507815"/>
                </a:cubicBezTo>
                <a:cubicBezTo>
                  <a:pt x="548829" y="510196"/>
                  <a:pt x="547678" y="512935"/>
                  <a:pt x="545654" y="514959"/>
                </a:cubicBezTo>
                <a:cubicBezTo>
                  <a:pt x="529887" y="530726"/>
                  <a:pt x="541946" y="513692"/>
                  <a:pt x="528985" y="529246"/>
                </a:cubicBezTo>
                <a:cubicBezTo>
                  <a:pt x="527153" y="531445"/>
                  <a:pt x="526055" y="534191"/>
                  <a:pt x="524223" y="536390"/>
                </a:cubicBezTo>
                <a:cubicBezTo>
                  <a:pt x="522067" y="538977"/>
                  <a:pt x="519037" y="540794"/>
                  <a:pt x="517079" y="543534"/>
                </a:cubicBezTo>
                <a:cubicBezTo>
                  <a:pt x="510307" y="553014"/>
                  <a:pt x="515303" y="553448"/>
                  <a:pt x="505173" y="560202"/>
                </a:cubicBezTo>
                <a:cubicBezTo>
                  <a:pt x="503084" y="561594"/>
                  <a:pt x="500274" y="561461"/>
                  <a:pt x="498029" y="562584"/>
                </a:cubicBezTo>
                <a:cubicBezTo>
                  <a:pt x="495469" y="563864"/>
                  <a:pt x="493565" y="566341"/>
                  <a:pt x="490885" y="567346"/>
                </a:cubicBezTo>
                <a:cubicBezTo>
                  <a:pt x="487095" y="568767"/>
                  <a:pt x="482905" y="568745"/>
                  <a:pt x="478979" y="569727"/>
                </a:cubicBezTo>
                <a:cubicBezTo>
                  <a:pt x="476544" y="570336"/>
                  <a:pt x="474323" y="571777"/>
                  <a:pt x="471835" y="572109"/>
                </a:cubicBezTo>
                <a:cubicBezTo>
                  <a:pt x="462361" y="573372"/>
                  <a:pt x="452785" y="573696"/>
                  <a:pt x="443260" y="574490"/>
                </a:cubicBezTo>
                <a:lnTo>
                  <a:pt x="386110" y="572109"/>
                </a:lnTo>
                <a:cubicBezTo>
                  <a:pt x="377357" y="571609"/>
                  <a:pt x="368550" y="571251"/>
                  <a:pt x="359916" y="569727"/>
                </a:cubicBezTo>
                <a:cubicBezTo>
                  <a:pt x="354972" y="568855"/>
                  <a:pt x="345629" y="564965"/>
                  <a:pt x="345629" y="564965"/>
                </a:cubicBezTo>
                <a:cubicBezTo>
                  <a:pt x="340866" y="565759"/>
                  <a:pt x="335966" y="565959"/>
                  <a:pt x="331341" y="567346"/>
                </a:cubicBezTo>
                <a:cubicBezTo>
                  <a:pt x="328088" y="568322"/>
                  <a:pt x="317650" y="574225"/>
                  <a:pt x="314673" y="576871"/>
                </a:cubicBezTo>
                <a:cubicBezTo>
                  <a:pt x="309639" y="581346"/>
                  <a:pt x="305989" y="587423"/>
                  <a:pt x="300385" y="591159"/>
                </a:cubicBezTo>
                <a:lnTo>
                  <a:pt x="293241" y="595921"/>
                </a:lnTo>
                <a:cubicBezTo>
                  <a:pt x="292447" y="599096"/>
                  <a:pt x="291570" y="602251"/>
                  <a:pt x="290860" y="605446"/>
                </a:cubicBezTo>
                <a:cubicBezTo>
                  <a:pt x="289982" y="609397"/>
                  <a:pt x="289461" y="613426"/>
                  <a:pt x="288479" y="617352"/>
                </a:cubicBezTo>
                <a:cubicBezTo>
                  <a:pt x="287870" y="619787"/>
                  <a:pt x="287666" y="622536"/>
                  <a:pt x="286098" y="624496"/>
                </a:cubicBezTo>
                <a:cubicBezTo>
                  <a:pt x="284310" y="626731"/>
                  <a:pt x="281335" y="627671"/>
                  <a:pt x="278954" y="629259"/>
                </a:cubicBezTo>
                <a:cubicBezTo>
                  <a:pt x="268051" y="661969"/>
                  <a:pt x="279106" y="626522"/>
                  <a:pt x="274191" y="714984"/>
                </a:cubicBezTo>
                <a:cubicBezTo>
                  <a:pt x="273778" y="722426"/>
                  <a:pt x="269927" y="722794"/>
                  <a:pt x="267048" y="729271"/>
                </a:cubicBezTo>
                <a:cubicBezTo>
                  <a:pt x="260010" y="745107"/>
                  <a:pt x="266647" y="741114"/>
                  <a:pt x="255141" y="750702"/>
                </a:cubicBezTo>
                <a:cubicBezTo>
                  <a:pt x="252943" y="752534"/>
                  <a:pt x="250379" y="753877"/>
                  <a:pt x="247998" y="755465"/>
                </a:cubicBezTo>
                <a:cubicBezTo>
                  <a:pt x="242672" y="763454"/>
                  <a:pt x="243253" y="764299"/>
                  <a:pt x="233710" y="769752"/>
                </a:cubicBezTo>
                <a:cubicBezTo>
                  <a:pt x="231531" y="770997"/>
                  <a:pt x="228811" y="771011"/>
                  <a:pt x="226566" y="772134"/>
                </a:cubicBezTo>
                <a:cubicBezTo>
                  <a:pt x="224007" y="773414"/>
                  <a:pt x="221983" y="775616"/>
                  <a:pt x="219423" y="776896"/>
                </a:cubicBezTo>
                <a:cubicBezTo>
                  <a:pt x="211446" y="780884"/>
                  <a:pt x="197634" y="780905"/>
                  <a:pt x="190848" y="781659"/>
                </a:cubicBezTo>
                <a:cubicBezTo>
                  <a:pt x="174518" y="787102"/>
                  <a:pt x="194786" y="781659"/>
                  <a:pt x="171798" y="781659"/>
                </a:cubicBezTo>
                <a:cubicBezTo>
                  <a:pt x="162240" y="781659"/>
                  <a:pt x="152748" y="783246"/>
                  <a:pt x="143223" y="784040"/>
                </a:cubicBezTo>
                <a:cubicBezTo>
                  <a:pt x="129561" y="788593"/>
                  <a:pt x="142312" y="783160"/>
                  <a:pt x="128935" y="793565"/>
                </a:cubicBezTo>
                <a:cubicBezTo>
                  <a:pt x="116653" y="803118"/>
                  <a:pt x="118283" y="801879"/>
                  <a:pt x="107504" y="805471"/>
                </a:cubicBezTo>
                <a:cubicBezTo>
                  <a:pt x="108298" y="811027"/>
                  <a:pt x="106439" y="817710"/>
                  <a:pt x="109885" y="822140"/>
                </a:cubicBezTo>
                <a:cubicBezTo>
                  <a:pt x="112967" y="826103"/>
                  <a:pt x="124173" y="826902"/>
                  <a:pt x="124173" y="826902"/>
                </a:cubicBezTo>
                <a:cubicBezTo>
                  <a:pt x="126554" y="829283"/>
                  <a:pt x="130391" y="830808"/>
                  <a:pt x="131316" y="834046"/>
                </a:cubicBezTo>
                <a:cubicBezTo>
                  <a:pt x="135102" y="847297"/>
                  <a:pt x="120713" y="844291"/>
                  <a:pt x="114648" y="848334"/>
                </a:cubicBezTo>
                <a:lnTo>
                  <a:pt x="107504" y="853096"/>
                </a:lnTo>
                <a:cubicBezTo>
                  <a:pt x="105916" y="856271"/>
                  <a:pt x="105251" y="860111"/>
                  <a:pt x="102741" y="862621"/>
                </a:cubicBezTo>
                <a:cubicBezTo>
                  <a:pt x="80261" y="885101"/>
                  <a:pt x="97406" y="861415"/>
                  <a:pt x="74166" y="876909"/>
                </a:cubicBezTo>
                <a:lnTo>
                  <a:pt x="67023" y="881671"/>
                </a:lnTo>
                <a:cubicBezTo>
                  <a:pt x="66229" y="893577"/>
                  <a:pt x="69184" y="906356"/>
                  <a:pt x="64641" y="917390"/>
                </a:cubicBezTo>
                <a:cubicBezTo>
                  <a:pt x="62730" y="922032"/>
                  <a:pt x="55116" y="920565"/>
                  <a:pt x="50354" y="922152"/>
                </a:cubicBezTo>
                <a:lnTo>
                  <a:pt x="43210" y="924534"/>
                </a:lnTo>
                <a:cubicBezTo>
                  <a:pt x="40829" y="925328"/>
                  <a:pt x="38311" y="925793"/>
                  <a:pt x="36066" y="926915"/>
                </a:cubicBezTo>
                <a:lnTo>
                  <a:pt x="26541" y="931677"/>
                </a:lnTo>
                <a:cubicBezTo>
                  <a:pt x="15148" y="948767"/>
                  <a:pt x="21063" y="941917"/>
                  <a:pt x="9873" y="953109"/>
                </a:cubicBezTo>
                <a:cubicBezTo>
                  <a:pt x="2822" y="974259"/>
                  <a:pt x="0" y="975874"/>
                  <a:pt x="9873" y="1005496"/>
                </a:cubicBezTo>
                <a:cubicBezTo>
                  <a:pt x="11460" y="1010259"/>
                  <a:pt x="10458" y="1017000"/>
                  <a:pt x="14635" y="1019784"/>
                </a:cubicBezTo>
                <a:cubicBezTo>
                  <a:pt x="32040" y="1031386"/>
                  <a:pt x="10155" y="1017224"/>
                  <a:pt x="31304" y="1029309"/>
                </a:cubicBezTo>
                <a:cubicBezTo>
                  <a:pt x="33789" y="1030729"/>
                  <a:pt x="36067" y="1032484"/>
                  <a:pt x="38448" y="1034071"/>
                </a:cubicBezTo>
                <a:cubicBezTo>
                  <a:pt x="43763" y="1033691"/>
                  <a:pt x="86462" y="1028742"/>
                  <a:pt x="95598" y="1034071"/>
                </a:cubicBezTo>
                <a:cubicBezTo>
                  <a:pt x="99934" y="1036601"/>
                  <a:pt x="98115" y="1043869"/>
                  <a:pt x="100360" y="1048359"/>
                </a:cubicBezTo>
                <a:cubicBezTo>
                  <a:pt x="108492" y="1064621"/>
                  <a:pt x="103998" y="1054512"/>
                  <a:pt x="112266" y="1079315"/>
                </a:cubicBezTo>
                <a:cubicBezTo>
                  <a:pt x="113060" y="1081696"/>
                  <a:pt x="112267" y="1085665"/>
                  <a:pt x="114648" y="1086459"/>
                </a:cubicBezTo>
                <a:lnTo>
                  <a:pt x="121791" y="1088840"/>
                </a:lnTo>
                <a:cubicBezTo>
                  <a:pt x="133697" y="1088046"/>
                  <a:pt x="145740" y="1088421"/>
                  <a:pt x="157510" y="1086459"/>
                </a:cubicBezTo>
                <a:cubicBezTo>
                  <a:pt x="160333" y="1085988"/>
                  <a:pt x="162515" y="1083597"/>
                  <a:pt x="164654" y="1081696"/>
                </a:cubicBezTo>
                <a:cubicBezTo>
                  <a:pt x="169688" y="1077222"/>
                  <a:pt x="178941" y="1067409"/>
                  <a:pt x="178941" y="1067409"/>
                </a:cubicBezTo>
                <a:cubicBezTo>
                  <a:pt x="184931" y="1049445"/>
                  <a:pt x="176850" y="1071594"/>
                  <a:pt x="186085" y="1053121"/>
                </a:cubicBezTo>
                <a:cubicBezTo>
                  <a:pt x="189959" y="1045373"/>
                  <a:pt x="186403" y="1045659"/>
                  <a:pt x="193229" y="1038834"/>
                </a:cubicBezTo>
                <a:cubicBezTo>
                  <a:pt x="195253" y="1036810"/>
                  <a:pt x="198174" y="1035903"/>
                  <a:pt x="200373" y="1034071"/>
                </a:cubicBezTo>
                <a:cubicBezTo>
                  <a:pt x="202960" y="1031915"/>
                  <a:pt x="204929" y="1029083"/>
                  <a:pt x="207516" y="1026927"/>
                </a:cubicBezTo>
                <a:cubicBezTo>
                  <a:pt x="213670" y="1021799"/>
                  <a:pt x="214646" y="1022170"/>
                  <a:pt x="221804" y="1019784"/>
                </a:cubicBezTo>
                <a:cubicBezTo>
                  <a:pt x="242280" y="1006133"/>
                  <a:pt x="216373" y="1022500"/>
                  <a:pt x="236091" y="1012640"/>
                </a:cubicBezTo>
                <a:cubicBezTo>
                  <a:pt x="238651" y="1011360"/>
                  <a:pt x="240555" y="1008882"/>
                  <a:pt x="243235" y="1007877"/>
                </a:cubicBezTo>
                <a:cubicBezTo>
                  <a:pt x="247520" y="1006270"/>
                  <a:pt x="269336" y="1003468"/>
                  <a:pt x="271810" y="1003115"/>
                </a:cubicBezTo>
                <a:cubicBezTo>
                  <a:pt x="285418" y="998580"/>
                  <a:pt x="279964" y="999315"/>
                  <a:pt x="302766" y="1003115"/>
                </a:cubicBezTo>
                <a:cubicBezTo>
                  <a:pt x="309222" y="1004191"/>
                  <a:pt x="321816" y="1007877"/>
                  <a:pt x="321816" y="1007877"/>
                </a:cubicBezTo>
                <a:cubicBezTo>
                  <a:pt x="333722" y="1007083"/>
                  <a:pt x="345919" y="1008229"/>
                  <a:pt x="357535" y="1005496"/>
                </a:cubicBezTo>
                <a:cubicBezTo>
                  <a:pt x="360321" y="1004840"/>
                  <a:pt x="362298" y="1001214"/>
                  <a:pt x="362298" y="998352"/>
                </a:cubicBezTo>
                <a:cubicBezTo>
                  <a:pt x="362298" y="993332"/>
                  <a:pt x="359123" y="988827"/>
                  <a:pt x="357535" y="984065"/>
                </a:cubicBezTo>
                <a:cubicBezTo>
                  <a:pt x="356237" y="980171"/>
                  <a:pt x="354280" y="972207"/>
                  <a:pt x="350391" y="969777"/>
                </a:cubicBezTo>
                <a:cubicBezTo>
                  <a:pt x="346134" y="967116"/>
                  <a:pt x="331090" y="964764"/>
                  <a:pt x="336104" y="965015"/>
                </a:cubicBezTo>
                <a:lnTo>
                  <a:pt x="383729" y="967396"/>
                </a:lnTo>
                <a:cubicBezTo>
                  <a:pt x="391666" y="968190"/>
                  <a:pt x="399644" y="968649"/>
                  <a:pt x="407541" y="969777"/>
                </a:cubicBezTo>
                <a:cubicBezTo>
                  <a:pt x="410781" y="970240"/>
                  <a:pt x="413816" y="971777"/>
                  <a:pt x="417066" y="972159"/>
                </a:cubicBezTo>
                <a:cubicBezTo>
                  <a:pt x="427345" y="973368"/>
                  <a:pt x="437722" y="973543"/>
                  <a:pt x="448023" y="974540"/>
                </a:cubicBezTo>
                <a:cubicBezTo>
                  <a:pt x="481410" y="977771"/>
                  <a:pt x="482532" y="978108"/>
                  <a:pt x="507554" y="981684"/>
                </a:cubicBezTo>
                <a:lnTo>
                  <a:pt x="528985" y="988827"/>
                </a:lnTo>
                <a:cubicBezTo>
                  <a:pt x="531366" y="989621"/>
                  <a:pt x="533638" y="990898"/>
                  <a:pt x="536129" y="991209"/>
                </a:cubicBezTo>
                <a:lnTo>
                  <a:pt x="555179" y="993590"/>
                </a:lnTo>
                <a:cubicBezTo>
                  <a:pt x="557560" y="994384"/>
                  <a:pt x="559909" y="995281"/>
                  <a:pt x="562323" y="995971"/>
                </a:cubicBezTo>
                <a:cubicBezTo>
                  <a:pt x="570983" y="998445"/>
                  <a:pt x="590201" y="1002335"/>
                  <a:pt x="595660" y="1003115"/>
                </a:cubicBezTo>
                <a:cubicBezTo>
                  <a:pt x="601216" y="1003909"/>
                  <a:pt x="606825" y="1004395"/>
                  <a:pt x="612329" y="1005496"/>
                </a:cubicBezTo>
                <a:cubicBezTo>
                  <a:pt x="618747" y="1006780"/>
                  <a:pt x="625169" y="1008189"/>
                  <a:pt x="631379" y="1010259"/>
                </a:cubicBezTo>
                <a:cubicBezTo>
                  <a:pt x="633760" y="1011053"/>
                  <a:pt x="636088" y="1012031"/>
                  <a:pt x="638523" y="1012640"/>
                </a:cubicBezTo>
                <a:cubicBezTo>
                  <a:pt x="642449" y="1013622"/>
                  <a:pt x="646503" y="1014039"/>
                  <a:pt x="650429" y="1015021"/>
                </a:cubicBezTo>
                <a:cubicBezTo>
                  <a:pt x="652864" y="1015630"/>
                  <a:pt x="655123" y="1016857"/>
                  <a:pt x="657573" y="1017402"/>
                </a:cubicBezTo>
                <a:cubicBezTo>
                  <a:pt x="662286" y="1018449"/>
                  <a:pt x="667176" y="1018613"/>
                  <a:pt x="671860" y="1019784"/>
                </a:cubicBezTo>
                <a:cubicBezTo>
                  <a:pt x="676730" y="1021002"/>
                  <a:pt x="681225" y="1023562"/>
                  <a:pt x="686148" y="1024546"/>
                </a:cubicBezTo>
                <a:lnTo>
                  <a:pt x="698054" y="1026927"/>
                </a:lnTo>
                <a:cubicBezTo>
                  <a:pt x="695673" y="1029308"/>
                  <a:pt x="693497" y="1031915"/>
                  <a:pt x="690910" y="1034071"/>
                </a:cubicBezTo>
                <a:cubicBezTo>
                  <a:pt x="688711" y="1035903"/>
                  <a:pt x="685651" y="1036680"/>
                  <a:pt x="683766" y="1038834"/>
                </a:cubicBezTo>
                <a:cubicBezTo>
                  <a:pt x="660684" y="1065213"/>
                  <a:pt x="683987" y="1042334"/>
                  <a:pt x="669479" y="1062646"/>
                </a:cubicBezTo>
                <a:cubicBezTo>
                  <a:pt x="667522" y="1065386"/>
                  <a:pt x="664491" y="1067203"/>
                  <a:pt x="662335" y="1069790"/>
                </a:cubicBezTo>
                <a:cubicBezTo>
                  <a:pt x="660503" y="1071989"/>
                  <a:pt x="659405" y="1074735"/>
                  <a:pt x="657573" y="1076934"/>
                </a:cubicBezTo>
                <a:cubicBezTo>
                  <a:pt x="651846" y="1083807"/>
                  <a:pt x="650307" y="1084159"/>
                  <a:pt x="643285" y="1088840"/>
                </a:cubicBezTo>
                <a:cubicBezTo>
                  <a:pt x="642491" y="1098365"/>
                  <a:pt x="643601" y="1108245"/>
                  <a:pt x="640904" y="1117415"/>
                </a:cubicBezTo>
                <a:cubicBezTo>
                  <a:pt x="639470" y="1122291"/>
                  <a:pt x="634429" y="1125255"/>
                  <a:pt x="631379" y="1129321"/>
                </a:cubicBezTo>
                <a:cubicBezTo>
                  <a:pt x="629662" y="1131611"/>
                  <a:pt x="628036" y="1133980"/>
                  <a:pt x="626616" y="1136465"/>
                </a:cubicBezTo>
                <a:cubicBezTo>
                  <a:pt x="624855" y="1139547"/>
                  <a:pt x="624071" y="1143218"/>
                  <a:pt x="621854" y="1145990"/>
                </a:cubicBezTo>
                <a:cubicBezTo>
                  <a:pt x="617647" y="1151249"/>
                  <a:pt x="611302" y="1154673"/>
                  <a:pt x="607566" y="1160277"/>
                </a:cubicBezTo>
                <a:cubicBezTo>
                  <a:pt x="601412" y="1169510"/>
                  <a:pt x="605519" y="1166516"/>
                  <a:pt x="595660" y="1169802"/>
                </a:cubicBezTo>
                <a:cubicBezTo>
                  <a:pt x="584548" y="1169008"/>
                  <a:pt x="573464" y="1167421"/>
                  <a:pt x="562323" y="1167421"/>
                </a:cubicBezTo>
                <a:cubicBezTo>
                  <a:pt x="557495" y="1167421"/>
                  <a:pt x="551669" y="1166622"/>
                  <a:pt x="548035" y="1169802"/>
                </a:cubicBezTo>
                <a:cubicBezTo>
                  <a:pt x="543725" y="1173573"/>
                  <a:pt x="542861" y="1190742"/>
                  <a:pt x="540891" y="1195996"/>
                </a:cubicBezTo>
                <a:cubicBezTo>
                  <a:pt x="539886" y="1198676"/>
                  <a:pt x="537549" y="1200655"/>
                  <a:pt x="536129" y="1203140"/>
                </a:cubicBezTo>
                <a:cubicBezTo>
                  <a:pt x="531899" y="1210543"/>
                  <a:pt x="531873" y="1213486"/>
                  <a:pt x="526604" y="1219809"/>
                </a:cubicBezTo>
                <a:cubicBezTo>
                  <a:pt x="524448" y="1222396"/>
                  <a:pt x="521841" y="1224571"/>
                  <a:pt x="519460" y="1226952"/>
                </a:cubicBezTo>
                <a:cubicBezTo>
                  <a:pt x="518666" y="1230921"/>
                  <a:pt x="518889" y="1235239"/>
                  <a:pt x="517079" y="1238859"/>
                </a:cubicBezTo>
                <a:cubicBezTo>
                  <a:pt x="515573" y="1241871"/>
                  <a:pt x="511803" y="1243200"/>
                  <a:pt x="509935" y="1246002"/>
                </a:cubicBezTo>
                <a:cubicBezTo>
                  <a:pt x="508543" y="1248091"/>
                  <a:pt x="508348" y="1250765"/>
                  <a:pt x="507554" y="1253146"/>
                </a:cubicBezTo>
                <a:cubicBezTo>
                  <a:pt x="508348" y="1255527"/>
                  <a:pt x="507892" y="1258831"/>
                  <a:pt x="509935" y="1260290"/>
                </a:cubicBezTo>
                <a:cubicBezTo>
                  <a:pt x="514020" y="1263208"/>
                  <a:pt x="524223" y="1265052"/>
                  <a:pt x="524223" y="1265052"/>
                </a:cubicBezTo>
                <a:lnTo>
                  <a:pt x="538510" y="1260290"/>
                </a:lnTo>
                <a:lnTo>
                  <a:pt x="545654" y="1257909"/>
                </a:lnTo>
                <a:cubicBezTo>
                  <a:pt x="548035" y="1256321"/>
                  <a:pt x="550599" y="1254978"/>
                  <a:pt x="552798" y="1253146"/>
                </a:cubicBezTo>
                <a:cubicBezTo>
                  <a:pt x="555385" y="1250990"/>
                  <a:pt x="556597" y="1246395"/>
                  <a:pt x="559941" y="1246002"/>
                </a:cubicBezTo>
                <a:cubicBezTo>
                  <a:pt x="571006" y="1244700"/>
                  <a:pt x="582166" y="1247590"/>
                  <a:pt x="593279" y="1248384"/>
                </a:cubicBezTo>
                <a:cubicBezTo>
                  <a:pt x="594073" y="1250765"/>
                  <a:pt x="593154" y="1255388"/>
                  <a:pt x="595660" y="1255527"/>
                </a:cubicBezTo>
                <a:cubicBezTo>
                  <a:pt x="623410" y="1257068"/>
                  <a:pt x="651246" y="1254534"/>
                  <a:pt x="679004" y="1253146"/>
                </a:cubicBezTo>
                <a:cubicBezTo>
                  <a:pt x="683046" y="1252944"/>
                  <a:pt x="686898" y="1251300"/>
                  <a:pt x="690910" y="1250765"/>
                </a:cubicBezTo>
                <a:cubicBezTo>
                  <a:pt x="698817" y="1249711"/>
                  <a:pt x="706785" y="1249178"/>
                  <a:pt x="714723" y="1248384"/>
                </a:cubicBezTo>
                <a:cubicBezTo>
                  <a:pt x="715517" y="1246003"/>
                  <a:pt x="716772" y="1243728"/>
                  <a:pt x="717104" y="1241240"/>
                </a:cubicBezTo>
                <a:cubicBezTo>
                  <a:pt x="718367" y="1231766"/>
                  <a:pt x="716859" y="1221855"/>
                  <a:pt x="719485" y="1212665"/>
                </a:cubicBezTo>
                <a:cubicBezTo>
                  <a:pt x="720271" y="1209913"/>
                  <a:pt x="724144" y="1209322"/>
                  <a:pt x="726629" y="1207902"/>
                </a:cubicBezTo>
                <a:cubicBezTo>
                  <a:pt x="729711" y="1206141"/>
                  <a:pt x="733072" y="1204901"/>
                  <a:pt x="736154" y="1203140"/>
                </a:cubicBezTo>
                <a:cubicBezTo>
                  <a:pt x="749081" y="1195753"/>
                  <a:pt x="737342" y="1200362"/>
                  <a:pt x="750441" y="1195996"/>
                </a:cubicBezTo>
                <a:cubicBezTo>
                  <a:pt x="751235" y="1192821"/>
                  <a:pt x="752285" y="1189699"/>
                  <a:pt x="752823" y="1186471"/>
                </a:cubicBezTo>
                <a:cubicBezTo>
                  <a:pt x="753875" y="1180159"/>
                  <a:pt x="753520" y="1173595"/>
                  <a:pt x="755204" y="1167421"/>
                </a:cubicBezTo>
                <a:cubicBezTo>
                  <a:pt x="756968" y="1160952"/>
                  <a:pt x="762170" y="1158808"/>
                  <a:pt x="767110" y="1155515"/>
                </a:cubicBezTo>
                <a:cubicBezTo>
                  <a:pt x="767904" y="1148371"/>
                  <a:pt x="768081" y="1141132"/>
                  <a:pt x="769491" y="1134084"/>
                </a:cubicBezTo>
                <a:cubicBezTo>
                  <a:pt x="771452" y="1124278"/>
                  <a:pt x="774784" y="1118736"/>
                  <a:pt x="779016" y="1110271"/>
                </a:cubicBezTo>
                <a:cubicBezTo>
                  <a:pt x="785066" y="1080032"/>
                  <a:pt x="776034" y="1113733"/>
                  <a:pt x="788541" y="1091221"/>
                </a:cubicBezTo>
                <a:cubicBezTo>
                  <a:pt x="790979" y="1086833"/>
                  <a:pt x="790519" y="1081111"/>
                  <a:pt x="793304" y="1076934"/>
                </a:cubicBezTo>
                <a:cubicBezTo>
                  <a:pt x="796479" y="1072171"/>
                  <a:pt x="798066" y="1065821"/>
                  <a:pt x="802829" y="1062646"/>
                </a:cubicBezTo>
                <a:cubicBezTo>
                  <a:pt x="807591" y="1059471"/>
                  <a:pt x="811503" y="1054243"/>
                  <a:pt x="817116" y="1053121"/>
                </a:cubicBezTo>
                <a:cubicBezTo>
                  <a:pt x="835298" y="1049485"/>
                  <a:pt x="825007" y="1051242"/>
                  <a:pt x="848073" y="1048359"/>
                </a:cubicBezTo>
                <a:cubicBezTo>
                  <a:pt x="862988" y="1044629"/>
                  <a:pt x="869108" y="1042009"/>
                  <a:pt x="876648" y="104121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48" name="Полилиния 247"/>
          <p:cNvSpPr/>
          <p:nvPr/>
        </p:nvSpPr>
        <p:spPr>
          <a:xfrm>
            <a:off x="7359052" y="1524581"/>
            <a:ext cx="1361061" cy="1322209"/>
          </a:xfrm>
          <a:custGeom>
            <a:avLst/>
            <a:gdLst>
              <a:gd name="connsiteX0" fmla="*/ 171450 w 1255148"/>
              <a:gd name="connsiteY0" fmla="*/ 1189860 h 1438488"/>
              <a:gd name="connsiteX1" fmla="*/ 176212 w 1255148"/>
              <a:gd name="connsiteY1" fmla="*/ 1166047 h 1438488"/>
              <a:gd name="connsiteX2" fmla="*/ 242887 w 1255148"/>
              <a:gd name="connsiteY2" fmla="*/ 1175572 h 1438488"/>
              <a:gd name="connsiteX3" fmla="*/ 247650 w 1255148"/>
              <a:gd name="connsiteY3" fmla="*/ 1166047 h 1438488"/>
              <a:gd name="connsiteX4" fmla="*/ 233362 w 1255148"/>
              <a:gd name="connsiteY4" fmla="*/ 1156522 h 1438488"/>
              <a:gd name="connsiteX5" fmla="*/ 223837 w 1255148"/>
              <a:gd name="connsiteY5" fmla="*/ 970785 h 1438488"/>
              <a:gd name="connsiteX6" fmla="*/ 219075 w 1255148"/>
              <a:gd name="connsiteY6" fmla="*/ 956497 h 1438488"/>
              <a:gd name="connsiteX7" fmla="*/ 195262 w 1255148"/>
              <a:gd name="connsiteY7" fmla="*/ 927922 h 1438488"/>
              <a:gd name="connsiteX8" fmla="*/ 190500 w 1255148"/>
              <a:gd name="connsiteY8" fmla="*/ 880297 h 1438488"/>
              <a:gd name="connsiteX9" fmla="*/ 204787 w 1255148"/>
              <a:gd name="connsiteY9" fmla="*/ 875535 h 1438488"/>
              <a:gd name="connsiteX10" fmla="*/ 242887 w 1255148"/>
              <a:gd name="connsiteY10" fmla="*/ 899347 h 1438488"/>
              <a:gd name="connsiteX11" fmla="*/ 266700 w 1255148"/>
              <a:gd name="connsiteY11" fmla="*/ 942210 h 1438488"/>
              <a:gd name="connsiteX12" fmla="*/ 314325 w 1255148"/>
              <a:gd name="connsiteY12" fmla="*/ 970785 h 1438488"/>
              <a:gd name="connsiteX13" fmla="*/ 328612 w 1255148"/>
              <a:gd name="connsiteY13" fmla="*/ 975547 h 1438488"/>
              <a:gd name="connsiteX14" fmla="*/ 352425 w 1255148"/>
              <a:gd name="connsiteY14" fmla="*/ 985072 h 1438488"/>
              <a:gd name="connsiteX15" fmla="*/ 376237 w 1255148"/>
              <a:gd name="connsiteY15" fmla="*/ 980310 h 1438488"/>
              <a:gd name="connsiteX16" fmla="*/ 376237 w 1255148"/>
              <a:gd name="connsiteY16" fmla="*/ 908872 h 1438488"/>
              <a:gd name="connsiteX17" fmla="*/ 357187 w 1255148"/>
              <a:gd name="connsiteY17" fmla="*/ 904110 h 1438488"/>
              <a:gd name="connsiteX18" fmla="*/ 328612 w 1255148"/>
              <a:gd name="connsiteY18" fmla="*/ 894585 h 1438488"/>
              <a:gd name="connsiteX19" fmla="*/ 319087 w 1255148"/>
              <a:gd name="connsiteY19" fmla="*/ 880297 h 1438488"/>
              <a:gd name="connsiteX20" fmla="*/ 347662 w 1255148"/>
              <a:gd name="connsiteY20" fmla="*/ 870772 h 1438488"/>
              <a:gd name="connsiteX21" fmla="*/ 361950 w 1255148"/>
              <a:gd name="connsiteY21" fmla="*/ 866010 h 1438488"/>
              <a:gd name="connsiteX22" fmla="*/ 366712 w 1255148"/>
              <a:gd name="connsiteY22" fmla="*/ 851722 h 1438488"/>
              <a:gd name="connsiteX23" fmla="*/ 381000 w 1255148"/>
              <a:gd name="connsiteY23" fmla="*/ 832672 h 1438488"/>
              <a:gd name="connsiteX24" fmla="*/ 376237 w 1255148"/>
              <a:gd name="connsiteY24" fmla="*/ 813622 h 1438488"/>
              <a:gd name="connsiteX25" fmla="*/ 328612 w 1255148"/>
              <a:gd name="connsiteY25" fmla="*/ 799335 h 1438488"/>
              <a:gd name="connsiteX26" fmla="*/ 328612 w 1255148"/>
              <a:gd name="connsiteY26" fmla="*/ 761235 h 1438488"/>
              <a:gd name="connsiteX27" fmla="*/ 314325 w 1255148"/>
              <a:gd name="connsiteY27" fmla="*/ 756472 h 1438488"/>
              <a:gd name="connsiteX28" fmla="*/ 300037 w 1255148"/>
              <a:gd name="connsiteY28" fmla="*/ 746947 h 1438488"/>
              <a:gd name="connsiteX29" fmla="*/ 219075 w 1255148"/>
              <a:gd name="connsiteY29" fmla="*/ 737422 h 1438488"/>
              <a:gd name="connsiteX30" fmla="*/ 204787 w 1255148"/>
              <a:gd name="connsiteY30" fmla="*/ 727897 h 1438488"/>
              <a:gd name="connsiteX31" fmla="*/ 185737 w 1255148"/>
              <a:gd name="connsiteY31" fmla="*/ 699322 h 1438488"/>
              <a:gd name="connsiteX32" fmla="*/ 171450 w 1255148"/>
              <a:gd name="connsiteY32" fmla="*/ 685035 h 1438488"/>
              <a:gd name="connsiteX33" fmla="*/ 109537 w 1255148"/>
              <a:gd name="connsiteY33" fmla="*/ 689797 h 1438488"/>
              <a:gd name="connsiteX34" fmla="*/ 95250 w 1255148"/>
              <a:gd name="connsiteY34" fmla="*/ 694560 h 1438488"/>
              <a:gd name="connsiteX35" fmla="*/ 33337 w 1255148"/>
              <a:gd name="connsiteY35" fmla="*/ 689797 h 1438488"/>
              <a:gd name="connsiteX36" fmla="*/ 14287 w 1255148"/>
              <a:gd name="connsiteY36" fmla="*/ 685035 h 1438488"/>
              <a:gd name="connsiteX37" fmla="*/ 0 w 1255148"/>
              <a:gd name="connsiteY37" fmla="*/ 656460 h 1438488"/>
              <a:gd name="connsiteX38" fmla="*/ 4762 w 1255148"/>
              <a:gd name="connsiteY38" fmla="*/ 604072 h 1438488"/>
              <a:gd name="connsiteX39" fmla="*/ 33337 w 1255148"/>
              <a:gd name="connsiteY39" fmla="*/ 585022 h 1438488"/>
              <a:gd name="connsiteX40" fmla="*/ 66675 w 1255148"/>
              <a:gd name="connsiteY40" fmla="*/ 575497 h 1438488"/>
              <a:gd name="connsiteX41" fmla="*/ 100012 w 1255148"/>
              <a:gd name="connsiteY41" fmla="*/ 570735 h 1438488"/>
              <a:gd name="connsiteX42" fmla="*/ 109537 w 1255148"/>
              <a:gd name="connsiteY42" fmla="*/ 527872 h 1438488"/>
              <a:gd name="connsiteX43" fmla="*/ 123825 w 1255148"/>
              <a:gd name="connsiteY43" fmla="*/ 523110 h 1438488"/>
              <a:gd name="connsiteX44" fmla="*/ 157162 w 1255148"/>
              <a:gd name="connsiteY44" fmla="*/ 518347 h 1438488"/>
              <a:gd name="connsiteX45" fmla="*/ 152400 w 1255148"/>
              <a:gd name="connsiteY45" fmla="*/ 480247 h 1438488"/>
              <a:gd name="connsiteX46" fmla="*/ 147637 w 1255148"/>
              <a:gd name="connsiteY46" fmla="*/ 465960 h 1438488"/>
              <a:gd name="connsiteX47" fmla="*/ 176212 w 1255148"/>
              <a:gd name="connsiteY47" fmla="*/ 442147 h 1438488"/>
              <a:gd name="connsiteX48" fmla="*/ 180975 w 1255148"/>
              <a:gd name="connsiteY48" fmla="*/ 427860 h 1438488"/>
              <a:gd name="connsiteX49" fmla="*/ 195262 w 1255148"/>
              <a:gd name="connsiteY49" fmla="*/ 384997 h 1438488"/>
              <a:gd name="connsiteX50" fmla="*/ 209550 w 1255148"/>
              <a:gd name="connsiteY50" fmla="*/ 380235 h 1438488"/>
              <a:gd name="connsiteX51" fmla="*/ 214312 w 1255148"/>
              <a:gd name="connsiteY51" fmla="*/ 346897 h 1438488"/>
              <a:gd name="connsiteX52" fmla="*/ 238125 w 1255148"/>
              <a:gd name="connsiteY52" fmla="*/ 342135 h 1438488"/>
              <a:gd name="connsiteX53" fmla="*/ 252412 w 1255148"/>
              <a:gd name="connsiteY53" fmla="*/ 332610 h 1438488"/>
              <a:gd name="connsiteX54" fmla="*/ 257175 w 1255148"/>
              <a:gd name="connsiteY54" fmla="*/ 318322 h 1438488"/>
              <a:gd name="connsiteX55" fmla="*/ 304800 w 1255148"/>
              <a:gd name="connsiteY55" fmla="*/ 332610 h 1438488"/>
              <a:gd name="connsiteX56" fmla="*/ 333375 w 1255148"/>
              <a:gd name="connsiteY56" fmla="*/ 342135 h 1438488"/>
              <a:gd name="connsiteX57" fmla="*/ 357187 w 1255148"/>
              <a:gd name="connsiteY57" fmla="*/ 337372 h 1438488"/>
              <a:gd name="connsiteX58" fmla="*/ 361950 w 1255148"/>
              <a:gd name="connsiteY58" fmla="*/ 323085 h 1438488"/>
              <a:gd name="connsiteX59" fmla="*/ 376237 w 1255148"/>
              <a:gd name="connsiteY59" fmla="*/ 318322 h 1438488"/>
              <a:gd name="connsiteX60" fmla="*/ 395287 w 1255148"/>
              <a:gd name="connsiteY60" fmla="*/ 304035 h 1438488"/>
              <a:gd name="connsiteX61" fmla="*/ 409575 w 1255148"/>
              <a:gd name="connsiteY61" fmla="*/ 294510 h 1438488"/>
              <a:gd name="connsiteX62" fmla="*/ 423862 w 1255148"/>
              <a:gd name="connsiteY62" fmla="*/ 275460 h 1438488"/>
              <a:gd name="connsiteX63" fmla="*/ 447675 w 1255148"/>
              <a:gd name="connsiteY63" fmla="*/ 232597 h 1438488"/>
              <a:gd name="connsiteX64" fmla="*/ 442912 w 1255148"/>
              <a:gd name="connsiteY64" fmla="*/ 175447 h 1438488"/>
              <a:gd name="connsiteX65" fmla="*/ 433387 w 1255148"/>
              <a:gd name="connsiteY65" fmla="*/ 161160 h 1438488"/>
              <a:gd name="connsiteX66" fmla="*/ 404812 w 1255148"/>
              <a:gd name="connsiteY66" fmla="*/ 151635 h 1438488"/>
              <a:gd name="connsiteX67" fmla="*/ 390525 w 1255148"/>
              <a:gd name="connsiteY67" fmla="*/ 142110 h 1438488"/>
              <a:gd name="connsiteX68" fmla="*/ 371475 w 1255148"/>
              <a:gd name="connsiteY68" fmla="*/ 137347 h 1438488"/>
              <a:gd name="connsiteX69" fmla="*/ 361950 w 1255148"/>
              <a:gd name="connsiteY69" fmla="*/ 108772 h 1438488"/>
              <a:gd name="connsiteX70" fmla="*/ 347662 w 1255148"/>
              <a:gd name="connsiteY70" fmla="*/ 94485 h 1438488"/>
              <a:gd name="connsiteX71" fmla="*/ 361950 w 1255148"/>
              <a:gd name="connsiteY71" fmla="*/ 84960 h 1438488"/>
              <a:gd name="connsiteX72" fmla="*/ 409575 w 1255148"/>
              <a:gd name="connsiteY72" fmla="*/ 94485 h 1438488"/>
              <a:gd name="connsiteX73" fmla="*/ 423862 w 1255148"/>
              <a:gd name="connsiteY73" fmla="*/ 104010 h 1438488"/>
              <a:gd name="connsiteX74" fmla="*/ 452437 w 1255148"/>
              <a:gd name="connsiteY74" fmla="*/ 113535 h 1438488"/>
              <a:gd name="connsiteX75" fmla="*/ 466725 w 1255148"/>
              <a:gd name="connsiteY75" fmla="*/ 108772 h 1438488"/>
              <a:gd name="connsiteX76" fmla="*/ 461962 w 1255148"/>
              <a:gd name="connsiteY76" fmla="*/ 65910 h 1438488"/>
              <a:gd name="connsiteX77" fmla="*/ 452437 w 1255148"/>
              <a:gd name="connsiteY77" fmla="*/ 23047 h 1438488"/>
              <a:gd name="connsiteX78" fmla="*/ 642937 w 1255148"/>
              <a:gd name="connsiteY78" fmla="*/ 23047 h 1438488"/>
              <a:gd name="connsiteX79" fmla="*/ 661987 w 1255148"/>
              <a:gd name="connsiteY79" fmla="*/ 27810 h 1438488"/>
              <a:gd name="connsiteX80" fmla="*/ 700087 w 1255148"/>
              <a:gd name="connsiteY80" fmla="*/ 32572 h 1438488"/>
              <a:gd name="connsiteX81" fmla="*/ 714375 w 1255148"/>
              <a:gd name="connsiteY81" fmla="*/ 37335 h 1438488"/>
              <a:gd name="connsiteX82" fmla="*/ 709612 w 1255148"/>
              <a:gd name="connsiteY82" fmla="*/ 65910 h 1438488"/>
              <a:gd name="connsiteX83" fmla="*/ 681037 w 1255148"/>
              <a:gd name="connsiteY83" fmla="*/ 70672 h 1438488"/>
              <a:gd name="connsiteX84" fmla="*/ 685800 w 1255148"/>
              <a:gd name="connsiteY84" fmla="*/ 94485 h 1438488"/>
              <a:gd name="connsiteX85" fmla="*/ 695325 w 1255148"/>
              <a:gd name="connsiteY85" fmla="*/ 108772 h 1438488"/>
              <a:gd name="connsiteX86" fmla="*/ 681037 w 1255148"/>
              <a:gd name="connsiteY86" fmla="*/ 113535 h 1438488"/>
              <a:gd name="connsiteX87" fmla="*/ 652462 w 1255148"/>
              <a:gd name="connsiteY87" fmla="*/ 108772 h 1438488"/>
              <a:gd name="connsiteX88" fmla="*/ 642937 w 1255148"/>
              <a:gd name="connsiteY88" fmla="*/ 123060 h 1438488"/>
              <a:gd name="connsiteX89" fmla="*/ 638175 w 1255148"/>
              <a:gd name="connsiteY89" fmla="*/ 184972 h 1438488"/>
              <a:gd name="connsiteX90" fmla="*/ 623887 w 1255148"/>
              <a:gd name="connsiteY90" fmla="*/ 194497 h 1438488"/>
              <a:gd name="connsiteX91" fmla="*/ 590550 w 1255148"/>
              <a:gd name="connsiteY91" fmla="*/ 213547 h 1438488"/>
              <a:gd name="connsiteX92" fmla="*/ 581025 w 1255148"/>
              <a:gd name="connsiteY92" fmla="*/ 227835 h 1438488"/>
              <a:gd name="connsiteX93" fmla="*/ 557212 w 1255148"/>
              <a:gd name="connsiteY93" fmla="*/ 256410 h 1438488"/>
              <a:gd name="connsiteX94" fmla="*/ 552450 w 1255148"/>
              <a:gd name="connsiteY94" fmla="*/ 270697 h 1438488"/>
              <a:gd name="connsiteX95" fmla="*/ 542925 w 1255148"/>
              <a:gd name="connsiteY95" fmla="*/ 304035 h 1438488"/>
              <a:gd name="connsiteX96" fmla="*/ 533400 w 1255148"/>
              <a:gd name="connsiteY96" fmla="*/ 318322 h 1438488"/>
              <a:gd name="connsiteX97" fmla="*/ 528637 w 1255148"/>
              <a:gd name="connsiteY97" fmla="*/ 332610 h 1438488"/>
              <a:gd name="connsiteX98" fmla="*/ 514350 w 1255148"/>
              <a:gd name="connsiteY98" fmla="*/ 346897 h 1438488"/>
              <a:gd name="connsiteX99" fmla="*/ 500062 w 1255148"/>
              <a:gd name="connsiteY99" fmla="*/ 404047 h 1438488"/>
              <a:gd name="connsiteX100" fmla="*/ 504825 w 1255148"/>
              <a:gd name="connsiteY100" fmla="*/ 508822 h 1438488"/>
              <a:gd name="connsiteX101" fmla="*/ 509587 w 1255148"/>
              <a:gd name="connsiteY101" fmla="*/ 523110 h 1438488"/>
              <a:gd name="connsiteX102" fmla="*/ 519112 w 1255148"/>
              <a:gd name="connsiteY102" fmla="*/ 537397 h 1438488"/>
              <a:gd name="connsiteX103" fmla="*/ 523875 w 1255148"/>
              <a:gd name="connsiteY103" fmla="*/ 561210 h 1438488"/>
              <a:gd name="connsiteX104" fmla="*/ 533400 w 1255148"/>
              <a:gd name="connsiteY104" fmla="*/ 575497 h 1438488"/>
              <a:gd name="connsiteX105" fmla="*/ 519112 w 1255148"/>
              <a:gd name="connsiteY105" fmla="*/ 646935 h 1438488"/>
              <a:gd name="connsiteX106" fmla="*/ 523875 w 1255148"/>
              <a:gd name="connsiteY106" fmla="*/ 675510 h 1438488"/>
              <a:gd name="connsiteX107" fmla="*/ 576262 w 1255148"/>
              <a:gd name="connsiteY107" fmla="*/ 689797 h 1438488"/>
              <a:gd name="connsiteX108" fmla="*/ 590550 w 1255148"/>
              <a:gd name="connsiteY108" fmla="*/ 694560 h 1438488"/>
              <a:gd name="connsiteX109" fmla="*/ 633412 w 1255148"/>
              <a:gd name="connsiteY109" fmla="*/ 727897 h 1438488"/>
              <a:gd name="connsiteX110" fmla="*/ 642937 w 1255148"/>
              <a:gd name="connsiteY110" fmla="*/ 789810 h 1438488"/>
              <a:gd name="connsiteX111" fmla="*/ 647700 w 1255148"/>
              <a:gd name="connsiteY111" fmla="*/ 804097 h 1438488"/>
              <a:gd name="connsiteX112" fmla="*/ 652462 w 1255148"/>
              <a:gd name="connsiteY112" fmla="*/ 823147 h 1438488"/>
              <a:gd name="connsiteX113" fmla="*/ 657225 w 1255148"/>
              <a:gd name="connsiteY113" fmla="*/ 866010 h 1438488"/>
              <a:gd name="connsiteX114" fmla="*/ 666750 w 1255148"/>
              <a:gd name="connsiteY114" fmla="*/ 837435 h 1438488"/>
              <a:gd name="connsiteX115" fmla="*/ 704850 w 1255148"/>
              <a:gd name="connsiteY115" fmla="*/ 823147 h 1438488"/>
              <a:gd name="connsiteX116" fmla="*/ 719137 w 1255148"/>
              <a:gd name="connsiteY116" fmla="*/ 818385 h 1438488"/>
              <a:gd name="connsiteX117" fmla="*/ 747712 w 1255148"/>
              <a:gd name="connsiteY117" fmla="*/ 875535 h 1438488"/>
              <a:gd name="connsiteX118" fmla="*/ 776287 w 1255148"/>
              <a:gd name="connsiteY118" fmla="*/ 894585 h 1438488"/>
              <a:gd name="connsiteX119" fmla="*/ 823912 w 1255148"/>
              <a:gd name="connsiteY119" fmla="*/ 908872 h 1438488"/>
              <a:gd name="connsiteX120" fmla="*/ 881062 w 1255148"/>
              <a:gd name="connsiteY120" fmla="*/ 904110 h 1438488"/>
              <a:gd name="connsiteX121" fmla="*/ 871537 w 1255148"/>
              <a:gd name="connsiteY121" fmla="*/ 932685 h 1438488"/>
              <a:gd name="connsiteX122" fmla="*/ 876300 w 1255148"/>
              <a:gd name="connsiteY122" fmla="*/ 970785 h 1438488"/>
              <a:gd name="connsiteX123" fmla="*/ 890587 w 1255148"/>
              <a:gd name="connsiteY123" fmla="*/ 975547 h 1438488"/>
              <a:gd name="connsiteX124" fmla="*/ 985837 w 1255148"/>
              <a:gd name="connsiteY124" fmla="*/ 966022 h 1438488"/>
              <a:gd name="connsiteX125" fmla="*/ 990600 w 1255148"/>
              <a:gd name="connsiteY125" fmla="*/ 932685 h 1438488"/>
              <a:gd name="connsiteX126" fmla="*/ 976312 w 1255148"/>
              <a:gd name="connsiteY126" fmla="*/ 927922 h 1438488"/>
              <a:gd name="connsiteX127" fmla="*/ 971550 w 1255148"/>
              <a:gd name="connsiteY127" fmla="*/ 894585 h 1438488"/>
              <a:gd name="connsiteX128" fmla="*/ 981075 w 1255148"/>
              <a:gd name="connsiteY128" fmla="*/ 866010 h 1438488"/>
              <a:gd name="connsiteX129" fmla="*/ 976312 w 1255148"/>
              <a:gd name="connsiteY129" fmla="*/ 765997 h 1438488"/>
              <a:gd name="connsiteX130" fmla="*/ 952500 w 1255148"/>
              <a:gd name="connsiteY130" fmla="*/ 723135 h 1438488"/>
              <a:gd name="connsiteX131" fmla="*/ 933450 w 1255148"/>
              <a:gd name="connsiteY131" fmla="*/ 699322 h 1438488"/>
              <a:gd name="connsiteX132" fmla="*/ 900112 w 1255148"/>
              <a:gd name="connsiteY132" fmla="*/ 680272 h 1438488"/>
              <a:gd name="connsiteX133" fmla="*/ 866775 w 1255148"/>
              <a:gd name="connsiteY133" fmla="*/ 661222 h 1438488"/>
              <a:gd name="connsiteX134" fmla="*/ 847725 w 1255148"/>
              <a:gd name="connsiteY134" fmla="*/ 656460 h 1438488"/>
              <a:gd name="connsiteX135" fmla="*/ 833437 w 1255148"/>
              <a:gd name="connsiteY135" fmla="*/ 646935 h 1438488"/>
              <a:gd name="connsiteX136" fmla="*/ 819150 w 1255148"/>
              <a:gd name="connsiteY136" fmla="*/ 642172 h 1438488"/>
              <a:gd name="connsiteX137" fmla="*/ 809625 w 1255148"/>
              <a:gd name="connsiteY137" fmla="*/ 613597 h 1438488"/>
              <a:gd name="connsiteX138" fmla="*/ 852487 w 1255148"/>
              <a:gd name="connsiteY138" fmla="*/ 599310 h 1438488"/>
              <a:gd name="connsiteX139" fmla="*/ 866775 w 1255148"/>
              <a:gd name="connsiteY139" fmla="*/ 594547 h 1438488"/>
              <a:gd name="connsiteX140" fmla="*/ 900112 w 1255148"/>
              <a:gd name="connsiteY140" fmla="*/ 589785 h 1438488"/>
              <a:gd name="connsiteX141" fmla="*/ 933450 w 1255148"/>
              <a:gd name="connsiteY141" fmla="*/ 580260 h 1438488"/>
              <a:gd name="connsiteX142" fmla="*/ 985837 w 1255148"/>
              <a:gd name="connsiteY142" fmla="*/ 575497 h 1438488"/>
              <a:gd name="connsiteX143" fmla="*/ 1085850 w 1255148"/>
              <a:gd name="connsiteY143" fmla="*/ 570735 h 1438488"/>
              <a:gd name="connsiteX144" fmla="*/ 1095375 w 1255148"/>
              <a:gd name="connsiteY144" fmla="*/ 594547 h 1438488"/>
              <a:gd name="connsiteX145" fmla="*/ 1100137 w 1255148"/>
              <a:gd name="connsiteY145" fmla="*/ 618360 h 1438488"/>
              <a:gd name="connsiteX146" fmla="*/ 1119187 w 1255148"/>
              <a:gd name="connsiteY146" fmla="*/ 623122 h 1438488"/>
              <a:gd name="connsiteX147" fmla="*/ 1133475 w 1255148"/>
              <a:gd name="connsiteY147" fmla="*/ 632647 h 1438488"/>
              <a:gd name="connsiteX148" fmla="*/ 1209675 w 1255148"/>
              <a:gd name="connsiteY148" fmla="*/ 642172 h 1438488"/>
              <a:gd name="connsiteX149" fmla="*/ 1247775 w 1255148"/>
              <a:gd name="connsiteY149" fmla="*/ 651697 h 1438488"/>
              <a:gd name="connsiteX150" fmla="*/ 1238250 w 1255148"/>
              <a:gd name="connsiteY150" fmla="*/ 670747 h 1438488"/>
              <a:gd name="connsiteX151" fmla="*/ 1219200 w 1255148"/>
              <a:gd name="connsiteY151" fmla="*/ 699322 h 1438488"/>
              <a:gd name="connsiteX152" fmla="*/ 1228725 w 1255148"/>
              <a:gd name="connsiteY152" fmla="*/ 756472 h 1438488"/>
              <a:gd name="connsiteX153" fmla="*/ 1238250 w 1255148"/>
              <a:gd name="connsiteY153" fmla="*/ 770760 h 1438488"/>
              <a:gd name="connsiteX154" fmla="*/ 1238250 w 1255148"/>
              <a:gd name="connsiteY154" fmla="*/ 856485 h 1438488"/>
              <a:gd name="connsiteX155" fmla="*/ 1209675 w 1255148"/>
              <a:gd name="connsiteY155" fmla="*/ 866010 h 1438488"/>
              <a:gd name="connsiteX156" fmla="*/ 1181100 w 1255148"/>
              <a:gd name="connsiteY156" fmla="*/ 880297 h 1438488"/>
              <a:gd name="connsiteX157" fmla="*/ 1162050 w 1255148"/>
              <a:gd name="connsiteY157" fmla="*/ 875535 h 1438488"/>
              <a:gd name="connsiteX158" fmla="*/ 1157287 w 1255148"/>
              <a:gd name="connsiteY158" fmla="*/ 861247 h 1438488"/>
              <a:gd name="connsiteX159" fmla="*/ 1152525 w 1255148"/>
              <a:gd name="connsiteY159" fmla="*/ 875535 h 1438488"/>
              <a:gd name="connsiteX160" fmla="*/ 1143000 w 1255148"/>
              <a:gd name="connsiteY160" fmla="*/ 913635 h 1438488"/>
              <a:gd name="connsiteX161" fmla="*/ 1133475 w 1255148"/>
              <a:gd name="connsiteY161" fmla="*/ 927922 h 1438488"/>
              <a:gd name="connsiteX162" fmla="*/ 1128712 w 1255148"/>
              <a:gd name="connsiteY162" fmla="*/ 942210 h 1438488"/>
              <a:gd name="connsiteX163" fmla="*/ 1104900 w 1255148"/>
              <a:gd name="connsiteY163" fmla="*/ 975547 h 1438488"/>
              <a:gd name="connsiteX164" fmla="*/ 1081087 w 1255148"/>
              <a:gd name="connsiteY164" fmla="*/ 1004122 h 1438488"/>
              <a:gd name="connsiteX165" fmla="*/ 1085850 w 1255148"/>
              <a:gd name="connsiteY165" fmla="*/ 1018410 h 1438488"/>
              <a:gd name="connsiteX166" fmla="*/ 1133475 w 1255148"/>
              <a:gd name="connsiteY166" fmla="*/ 1032697 h 1438488"/>
              <a:gd name="connsiteX167" fmla="*/ 1119187 w 1255148"/>
              <a:gd name="connsiteY167" fmla="*/ 1070797 h 1438488"/>
              <a:gd name="connsiteX168" fmla="*/ 1104900 w 1255148"/>
              <a:gd name="connsiteY168" fmla="*/ 1085085 h 1438488"/>
              <a:gd name="connsiteX169" fmla="*/ 1076325 w 1255148"/>
              <a:gd name="connsiteY169" fmla="*/ 1108897 h 1438488"/>
              <a:gd name="connsiteX170" fmla="*/ 1009650 w 1255148"/>
              <a:gd name="connsiteY170" fmla="*/ 1118422 h 1438488"/>
              <a:gd name="connsiteX171" fmla="*/ 1014412 w 1255148"/>
              <a:gd name="connsiteY171" fmla="*/ 1132710 h 1438488"/>
              <a:gd name="connsiteX172" fmla="*/ 1028700 w 1255148"/>
              <a:gd name="connsiteY172" fmla="*/ 1161285 h 1438488"/>
              <a:gd name="connsiteX173" fmla="*/ 1000125 w 1255148"/>
              <a:gd name="connsiteY173" fmla="*/ 1166047 h 1438488"/>
              <a:gd name="connsiteX174" fmla="*/ 985837 w 1255148"/>
              <a:gd name="connsiteY174" fmla="*/ 1175572 h 1438488"/>
              <a:gd name="connsiteX175" fmla="*/ 971550 w 1255148"/>
              <a:gd name="connsiteY175" fmla="*/ 1180335 h 1438488"/>
              <a:gd name="connsiteX176" fmla="*/ 942975 w 1255148"/>
              <a:gd name="connsiteY176" fmla="*/ 1194622 h 1438488"/>
              <a:gd name="connsiteX177" fmla="*/ 933450 w 1255148"/>
              <a:gd name="connsiteY177" fmla="*/ 1208910 h 1438488"/>
              <a:gd name="connsiteX178" fmla="*/ 923925 w 1255148"/>
              <a:gd name="connsiteY178" fmla="*/ 1237485 h 1438488"/>
              <a:gd name="connsiteX179" fmla="*/ 933450 w 1255148"/>
              <a:gd name="connsiteY179" fmla="*/ 1251772 h 1438488"/>
              <a:gd name="connsiteX180" fmla="*/ 919162 w 1255148"/>
              <a:gd name="connsiteY180" fmla="*/ 1256535 h 1438488"/>
              <a:gd name="connsiteX181" fmla="*/ 881062 w 1255148"/>
              <a:gd name="connsiteY181" fmla="*/ 1261297 h 1438488"/>
              <a:gd name="connsiteX182" fmla="*/ 852487 w 1255148"/>
              <a:gd name="connsiteY182" fmla="*/ 1280347 h 1438488"/>
              <a:gd name="connsiteX183" fmla="*/ 833437 w 1255148"/>
              <a:gd name="connsiteY183" fmla="*/ 1289872 h 1438488"/>
              <a:gd name="connsiteX184" fmla="*/ 819150 w 1255148"/>
              <a:gd name="connsiteY184" fmla="*/ 1304160 h 1438488"/>
              <a:gd name="connsiteX185" fmla="*/ 800100 w 1255148"/>
              <a:gd name="connsiteY185" fmla="*/ 1308922 h 1438488"/>
              <a:gd name="connsiteX186" fmla="*/ 819150 w 1255148"/>
              <a:gd name="connsiteY186" fmla="*/ 1327972 h 1438488"/>
              <a:gd name="connsiteX187" fmla="*/ 823912 w 1255148"/>
              <a:gd name="connsiteY187" fmla="*/ 1342260 h 1438488"/>
              <a:gd name="connsiteX188" fmla="*/ 828675 w 1255148"/>
              <a:gd name="connsiteY188" fmla="*/ 1375597 h 1438488"/>
              <a:gd name="connsiteX189" fmla="*/ 842962 w 1255148"/>
              <a:gd name="connsiteY189" fmla="*/ 1370835 h 1438488"/>
              <a:gd name="connsiteX190" fmla="*/ 847725 w 1255148"/>
              <a:gd name="connsiteY190" fmla="*/ 1356547 h 1438488"/>
              <a:gd name="connsiteX191" fmla="*/ 852487 w 1255148"/>
              <a:gd name="connsiteY191" fmla="*/ 1332735 h 1438488"/>
              <a:gd name="connsiteX192" fmla="*/ 862012 w 1255148"/>
              <a:gd name="connsiteY192" fmla="*/ 1347022 h 1438488"/>
              <a:gd name="connsiteX193" fmla="*/ 866775 w 1255148"/>
              <a:gd name="connsiteY193" fmla="*/ 1394647 h 1438488"/>
              <a:gd name="connsiteX194" fmla="*/ 881062 w 1255148"/>
              <a:gd name="connsiteY194" fmla="*/ 1399410 h 1438488"/>
              <a:gd name="connsiteX195" fmla="*/ 885825 w 1255148"/>
              <a:gd name="connsiteY195" fmla="*/ 1413697 h 1438488"/>
              <a:gd name="connsiteX196" fmla="*/ 866775 w 1255148"/>
              <a:gd name="connsiteY196" fmla="*/ 1418460 h 1438488"/>
              <a:gd name="connsiteX197" fmla="*/ 862012 w 1255148"/>
              <a:gd name="connsiteY197" fmla="*/ 1432747 h 1438488"/>
              <a:gd name="connsiteX198" fmla="*/ 795337 w 1255148"/>
              <a:gd name="connsiteY198" fmla="*/ 1437510 h 1438488"/>
              <a:gd name="connsiteX199" fmla="*/ 752475 w 1255148"/>
              <a:gd name="connsiteY199" fmla="*/ 1432747 h 1438488"/>
              <a:gd name="connsiteX200" fmla="*/ 738187 w 1255148"/>
              <a:gd name="connsiteY200" fmla="*/ 1427985 h 1438488"/>
              <a:gd name="connsiteX201" fmla="*/ 723900 w 1255148"/>
              <a:gd name="connsiteY201" fmla="*/ 1413697 h 1438488"/>
              <a:gd name="connsiteX202" fmla="*/ 695325 w 1255148"/>
              <a:gd name="connsiteY202" fmla="*/ 1404172 h 1438488"/>
              <a:gd name="connsiteX203" fmla="*/ 681037 w 1255148"/>
              <a:gd name="connsiteY203" fmla="*/ 1399410 h 1438488"/>
              <a:gd name="connsiteX204" fmla="*/ 666750 w 1255148"/>
              <a:gd name="connsiteY204" fmla="*/ 1389885 h 1438488"/>
              <a:gd name="connsiteX205" fmla="*/ 652462 w 1255148"/>
              <a:gd name="connsiteY205" fmla="*/ 1385122 h 1438488"/>
              <a:gd name="connsiteX206" fmla="*/ 585787 w 1255148"/>
              <a:gd name="connsiteY206" fmla="*/ 1370835 h 1438488"/>
              <a:gd name="connsiteX207" fmla="*/ 542925 w 1255148"/>
              <a:gd name="connsiteY207" fmla="*/ 1342260 h 1438488"/>
              <a:gd name="connsiteX208" fmla="*/ 528637 w 1255148"/>
              <a:gd name="connsiteY208" fmla="*/ 1332735 h 1438488"/>
              <a:gd name="connsiteX209" fmla="*/ 509587 w 1255148"/>
              <a:gd name="connsiteY209" fmla="*/ 1323210 h 1438488"/>
              <a:gd name="connsiteX210" fmla="*/ 495300 w 1255148"/>
              <a:gd name="connsiteY210" fmla="*/ 1313685 h 1438488"/>
              <a:gd name="connsiteX211" fmla="*/ 481012 w 1255148"/>
              <a:gd name="connsiteY211" fmla="*/ 1308922 h 1438488"/>
              <a:gd name="connsiteX212" fmla="*/ 423862 w 1255148"/>
              <a:gd name="connsiteY212" fmla="*/ 1285110 h 1438488"/>
              <a:gd name="connsiteX213" fmla="*/ 352425 w 1255148"/>
              <a:gd name="connsiteY213" fmla="*/ 1275585 h 1438488"/>
              <a:gd name="connsiteX214" fmla="*/ 314325 w 1255148"/>
              <a:gd name="connsiteY214" fmla="*/ 1261297 h 1438488"/>
              <a:gd name="connsiteX215" fmla="*/ 285750 w 1255148"/>
              <a:gd name="connsiteY215" fmla="*/ 1251772 h 1438488"/>
              <a:gd name="connsiteX216" fmla="*/ 261937 w 1255148"/>
              <a:gd name="connsiteY216" fmla="*/ 1247010 h 1438488"/>
              <a:gd name="connsiteX217" fmla="*/ 233362 w 1255148"/>
              <a:gd name="connsiteY217" fmla="*/ 1237485 h 1438488"/>
              <a:gd name="connsiteX218" fmla="*/ 219075 w 1255148"/>
              <a:gd name="connsiteY218" fmla="*/ 1232722 h 1438488"/>
              <a:gd name="connsiteX219" fmla="*/ 204787 w 1255148"/>
              <a:gd name="connsiteY219" fmla="*/ 1223197 h 1438488"/>
              <a:gd name="connsiteX220" fmla="*/ 180975 w 1255148"/>
              <a:gd name="connsiteY220" fmla="*/ 1218435 h 1438488"/>
              <a:gd name="connsiteX221" fmla="*/ 161925 w 1255148"/>
              <a:gd name="connsiteY221" fmla="*/ 1194622 h 1438488"/>
              <a:gd name="connsiteX222" fmla="*/ 171450 w 1255148"/>
              <a:gd name="connsiteY222" fmla="*/ 1189860 h 143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255148" h="1438488">
                <a:moveTo>
                  <a:pt x="171450" y="1189860"/>
                </a:moveTo>
                <a:cubicBezTo>
                  <a:pt x="173831" y="1185098"/>
                  <a:pt x="168605" y="1168813"/>
                  <a:pt x="176212" y="1166047"/>
                </a:cubicBezTo>
                <a:cubicBezTo>
                  <a:pt x="189443" y="1161236"/>
                  <a:pt x="225142" y="1171136"/>
                  <a:pt x="242887" y="1175572"/>
                </a:cubicBezTo>
                <a:cubicBezTo>
                  <a:pt x="272745" y="1168108"/>
                  <a:pt x="263592" y="1174018"/>
                  <a:pt x="247650" y="1166047"/>
                </a:cubicBezTo>
                <a:cubicBezTo>
                  <a:pt x="242530" y="1163487"/>
                  <a:pt x="238125" y="1159697"/>
                  <a:pt x="233362" y="1156522"/>
                </a:cubicBezTo>
                <a:cubicBezTo>
                  <a:pt x="210091" y="1086705"/>
                  <a:pt x="233641" y="1161958"/>
                  <a:pt x="223837" y="970785"/>
                </a:cubicBezTo>
                <a:cubicBezTo>
                  <a:pt x="223580" y="965771"/>
                  <a:pt x="221320" y="960987"/>
                  <a:pt x="219075" y="956497"/>
                </a:cubicBezTo>
                <a:cubicBezTo>
                  <a:pt x="212446" y="943238"/>
                  <a:pt x="205793" y="938453"/>
                  <a:pt x="195262" y="927922"/>
                </a:cubicBezTo>
                <a:cubicBezTo>
                  <a:pt x="190811" y="914568"/>
                  <a:pt x="178645" y="895116"/>
                  <a:pt x="190500" y="880297"/>
                </a:cubicBezTo>
                <a:cubicBezTo>
                  <a:pt x="193636" y="876377"/>
                  <a:pt x="200025" y="877122"/>
                  <a:pt x="204787" y="875535"/>
                </a:cubicBezTo>
                <a:cubicBezTo>
                  <a:pt x="226547" y="880974"/>
                  <a:pt x="227444" y="877727"/>
                  <a:pt x="242887" y="899347"/>
                </a:cubicBezTo>
                <a:cubicBezTo>
                  <a:pt x="258678" y="921454"/>
                  <a:pt x="227975" y="916393"/>
                  <a:pt x="266700" y="942210"/>
                </a:cubicBezTo>
                <a:cubicBezTo>
                  <a:pt x="287013" y="955752"/>
                  <a:pt x="293823" y="961999"/>
                  <a:pt x="314325" y="970785"/>
                </a:cubicBezTo>
                <a:cubicBezTo>
                  <a:pt x="318939" y="972762"/>
                  <a:pt x="323912" y="973784"/>
                  <a:pt x="328612" y="975547"/>
                </a:cubicBezTo>
                <a:cubicBezTo>
                  <a:pt x="336617" y="978549"/>
                  <a:pt x="344487" y="981897"/>
                  <a:pt x="352425" y="985072"/>
                </a:cubicBezTo>
                <a:cubicBezTo>
                  <a:pt x="360362" y="983485"/>
                  <a:pt x="371747" y="987045"/>
                  <a:pt x="376237" y="980310"/>
                </a:cubicBezTo>
                <a:cubicBezTo>
                  <a:pt x="382244" y="971299"/>
                  <a:pt x="382940" y="919597"/>
                  <a:pt x="376237" y="908872"/>
                </a:cubicBezTo>
                <a:cubicBezTo>
                  <a:pt x="372768" y="903322"/>
                  <a:pt x="363456" y="905991"/>
                  <a:pt x="357187" y="904110"/>
                </a:cubicBezTo>
                <a:cubicBezTo>
                  <a:pt x="347570" y="901225"/>
                  <a:pt x="328612" y="894585"/>
                  <a:pt x="328612" y="894585"/>
                </a:cubicBezTo>
                <a:cubicBezTo>
                  <a:pt x="325437" y="889822"/>
                  <a:pt x="315511" y="884767"/>
                  <a:pt x="319087" y="880297"/>
                </a:cubicBezTo>
                <a:cubicBezTo>
                  <a:pt x="325359" y="872457"/>
                  <a:pt x="338137" y="873947"/>
                  <a:pt x="347662" y="870772"/>
                </a:cubicBezTo>
                <a:lnTo>
                  <a:pt x="361950" y="866010"/>
                </a:lnTo>
                <a:cubicBezTo>
                  <a:pt x="363537" y="861247"/>
                  <a:pt x="364221" y="856081"/>
                  <a:pt x="366712" y="851722"/>
                </a:cubicBezTo>
                <a:cubicBezTo>
                  <a:pt x="370650" y="844830"/>
                  <a:pt x="379075" y="840373"/>
                  <a:pt x="381000" y="832672"/>
                </a:cubicBezTo>
                <a:cubicBezTo>
                  <a:pt x="382588" y="826322"/>
                  <a:pt x="381207" y="817882"/>
                  <a:pt x="376237" y="813622"/>
                </a:cubicBezTo>
                <a:cubicBezTo>
                  <a:pt x="371461" y="809529"/>
                  <a:pt x="337839" y="801642"/>
                  <a:pt x="328612" y="799335"/>
                </a:cubicBezTo>
                <a:cubicBezTo>
                  <a:pt x="330424" y="790276"/>
                  <a:pt x="338376" y="770999"/>
                  <a:pt x="328612" y="761235"/>
                </a:cubicBezTo>
                <a:cubicBezTo>
                  <a:pt x="325062" y="757685"/>
                  <a:pt x="318815" y="758717"/>
                  <a:pt x="314325" y="756472"/>
                </a:cubicBezTo>
                <a:cubicBezTo>
                  <a:pt x="309205" y="753912"/>
                  <a:pt x="305397" y="748957"/>
                  <a:pt x="300037" y="746947"/>
                </a:cubicBezTo>
                <a:cubicBezTo>
                  <a:pt x="283017" y="740565"/>
                  <a:pt x="223984" y="737831"/>
                  <a:pt x="219075" y="737422"/>
                </a:cubicBezTo>
                <a:cubicBezTo>
                  <a:pt x="214312" y="734247"/>
                  <a:pt x="208556" y="732205"/>
                  <a:pt x="204787" y="727897"/>
                </a:cubicBezTo>
                <a:cubicBezTo>
                  <a:pt x="197249" y="719282"/>
                  <a:pt x="193832" y="707417"/>
                  <a:pt x="185737" y="699322"/>
                </a:cubicBezTo>
                <a:lnTo>
                  <a:pt x="171450" y="685035"/>
                </a:lnTo>
                <a:cubicBezTo>
                  <a:pt x="150812" y="686622"/>
                  <a:pt x="130076" y="687230"/>
                  <a:pt x="109537" y="689797"/>
                </a:cubicBezTo>
                <a:cubicBezTo>
                  <a:pt x="104556" y="690420"/>
                  <a:pt x="100270" y="694560"/>
                  <a:pt x="95250" y="694560"/>
                </a:cubicBezTo>
                <a:cubicBezTo>
                  <a:pt x="74551" y="694560"/>
                  <a:pt x="53975" y="691385"/>
                  <a:pt x="33337" y="689797"/>
                </a:cubicBezTo>
                <a:cubicBezTo>
                  <a:pt x="26987" y="688210"/>
                  <a:pt x="19733" y="688666"/>
                  <a:pt x="14287" y="685035"/>
                </a:cubicBezTo>
                <a:cubicBezTo>
                  <a:pt x="6374" y="679759"/>
                  <a:pt x="2717" y="664610"/>
                  <a:pt x="0" y="656460"/>
                </a:cubicBezTo>
                <a:cubicBezTo>
                  <a:pt x="1587" y="638997"/>
                  <a:pt x="1088" y="621217"/>
                  <a:pt x="4762" y="604072"/>
                </a:cubicBezTo>
                <a:cubicBezTo>
                  <a:pt x="8583" y="586238"/>
                  <a:pt x="19409" y="589001"/>
                  <a:pt x="33337" y="585022"/>
                </a:cubicBezTo>
                <a:cubicBezTo>
                  <a:pt x="51177" y="579925"/>
                  <a:pt x="46220" y="579216"/>
                  <a:pt x="66675" y="575497"/>
                </a:cubicBezTo>
                <a:cubicBezTo>
                  <a:pt x="77719" y="573489"/>
                  <a:pt x="88900" y="572322"/>
                  <a:pt x="100012" y="570735"/>
                </a:cubicBezTo>
                <a:cubicBezTo>
                  <a:pt x="103187" y="556447"/>
                  <a:pt x="102991" y="540963"/>
                  <a:pt x="109537" y="527872"/>
                </a:cubicBezTo>
                <a:cubicBezTo>
                  <a:pt x="111782" y="523382"/>
                  <a:pt x="118902" y="524095"/>
                  <a:pt x="123825" y="523110"/>
                </a:cubicBezTo>
                <a:cubicBezTo>
                  <a:pt x="134832" y="520909"/>
                  <a:pt x="146050" y="519935"/>
                  <a:pt x="157162" y="518347"/>
                </a:cubicBezTo>
                <a:cubicBezTo>
                  <a:pt x="155575" y="505647"/>
                  <a:pt x="154690" y="492839"/>
                  <a:pt x="152400" y="480247"/>
                </a:cubicBezTo>
                <a:cubicBezTo>
                  <a:pt x="151502" y="475308"/>
                  <a:pt x="146050" y="470722"/>
                  <a:pt x="147637" y="465960"/>
                </a:cubicBezTo>
                <a:cubicBezTo>
                  <a:pt x="150256" y="458103"/>
                  <a:pt x="169676" y="446504"/>
                  <a:pt x="176212" y="442147"/>
                </a:cubicBezTo>
                <a:cubicBezTo>
                  <a:pt x="177800" y="437385"/>
                  <a:pt x="179886" y="432760"/>
                  <a:pt x="180975" y="427860"/>
                </a:cubicBezTo>
                <a:cubicBezTo>
                  <a:pt x="184241" y="413164"/>
                  <a:pt x="181825" y="395746"/>
                  <a:pt x="195262" y="384997"/>
                </a:cubicBezTo>
                <a:cubicBezTo>
                  <a:pt x="199182" y="381861"/>
                  <a:pt x="204787" y="381822"/>
                  <a:pt x="209550" y="380235"/>
                </a:cubicBezTo>
                <a:cubicBezTo>
                  <a:pt x="211137" y="369122"/>
                  <a:pt x="207577" y="355877"/>
                  <a:pt x="214312" y="346897"/>
                </a:cubicBezTo>
                <a:cubicBezTo>
                  <a:pt x="219169" y="340421"/>
                  <a:pt x="230546" y="344977"/>
                  <a:pt x="238125" y="342135"/>
                </a:cubicBezTo>
                <a:cubicBezTo>
                  <a:pt x="243484" y="340125"/>
                  <a:pt x="247650" y="335785"/>
                  <a:pt x="252412" y="332610"/>
                </a:cubicBezTo>
                <a:cubicBezTo>
                  <a:pt x="254000" y="327847"/>
                  <a:pt x="252348" y="319701"/>
                  <a:pt x="257175" y="318322"/>
                </a:cubicBezTo>
                <a:cubicBezTo>
                  <a:pt x="274772" y="313294"/>
                  <a:pt x="290333" y="326823"/>
                  <a:pt x="304800" y="332610"/>
                </a:cubicBezTo>
                <a:cubicBezTo>
                  <a:pt x="314122" y="336339"/>
                  <a:pt x="333375" y="342135"/>
                  <a:pt x="333375" y="342135"/>
                </a:cubicBezTo>
                <a:cubicBezTo>
                  <a:pt x="341312" y="340547"/>
                  <a:pt x="350452" y="341862"/>
                  <a:pt x="357187" y="337372"/>
                </a:cubicBezTo>
                <a:cubicBezTo>
                  <a:pt x="361364" y="334587"/>
                  <a:pt x="358400" y="326635"/>
                  <a:pt x="361950" y="323085"/>
                </a:cubicBezTo>
                <a:cubicBezTo>
                  <a:pt x="365500" y="319535"/>
                  <a:pt x="371475" y="319910"/>
                  <a:pt x="376237" y="318322"/>
                </a:cubicBezTo>
                <a:cubicBezTo>
                  <a:pt x="382587" y="313560"/>
                  <a:pt x="388828" y="308648"/>
                  <a:pt x="395287" y="304035"/>
                </a:cubicBezTo>
                <a:cubicBezTo>
                  <a:pt x="399945" y="300708"/>
                  <a:pt x="405528" y="298557"/>
                  <a:pt x="409575" y="294510"/>
                </a:cubicBezTo>
                <a:cubicBezTo>
                  <a:pt x="415188" y="288897"/>
                  <a:pt x="419310" y="281963"/>
                  <a:pt x="423862" y="275460"/>
                </a:cubicBezTo>
                <a:cubicBezTo>
                  <a:pt x="444704" y="245685"/>
                  <a:pt x="439727" y="256440"/>
                  <a:pt x="447675" y="232597"/>
                </a:cubicBezTo>
                <a:cubicBezTo>
                  <a:pt x="446087" y="213547"/>
                  <a:pt x="446661" y="194192"/>
                  <a:pt x="442912" y="175447"/>
                </a:cubicBezTo>
                <a:cubicBezTo>
                  <a:pt x="441789" y="169834"/>
                  <a:pt x="438241" y="164193"/>
                  <a:pt x="433387" y="161160"/>
                </a:cubicBezTo>
                <a:cubicBezTo>
                  <a:pt x="424873" y="155839"/>
                  <a:pt x="404812" y="151635"/>
                  <a:pt x="404812" y="151635"/>
                </a:cubicBezTo>
                <a:cubicBezTo>
                  <a:pt x="400050" y="148460"/>
                  <a:pt x="395786" y="144365"/>
                  <a:pt x="390525" y="142110"/>
                </a:cubicBezTo>
                <a:cubicBezTo>
                  <a:pt x="384509" y="139532"/>
                  <a:pt x="375735" y="142317"/>
                  <a:pt x="371475" y="137347"/>
                </a:cubicBezTo>
                <a:cubicBezTo>
                  <a:pt x="364941" y="129724"/>
                  <a:pt x="369050" y="115871"/>
                  <a:pt x="361950" y="108772"/>
                </a:cubicBezTo>
                <a:lnTo>
                  <a:pt x="347662" y="94485"/>
                </a:lnTo>
                <a:cubicBezTo>
                  <a:pt x="352425" y="91310"/>
                  <a:pt x="356261" y="85592"/>
                  <a:pt x="361950" y="84960"/>
                </a:cubicBezTo>
                <a:cubicBezTo>
                  <a:pt x="370038" y="84061"/>
                  <a:pt x="399421" y="91946"/>
                  <a:pt x="409575" y="94485"/>
                </a:cubicBezTo>
                <a:cubicBezTo>
                  <a:pt x="414337" y="97660"/>
                  <a:pt x="418632" y="101685"/>
                  <a:pt x="423862" y="104010"/>
                </a:cubicBezTo>
                <a:cubicBezTo>
                  <a:pt x="433037" y="108088"/>
                  <a:pt x="452437" y="113535"/>
                  <a:pt x="452437" y="113535"/>
                </a:cubicBezTo>
                <a:cubicBezTo>
                  <a:pt x="457200" y="111947"/>
                  <a:pt x="465740" y="113695"/>
                  <a:pt x="466725" y="108772"/>
                </a:cubicBezTo>
                <a:cubicBezTo>
                  <a:pt x="469544" y="94676"/>
                  <a:pt x="463862" y="80159"/>
                  <a:pt x="461962" y="65910"/>
                </a:cubicBezTo>
                <a:cubicBezTo>
                  <a:pt x="458236" y="37967"/>
                  <a:pt x="459286" y="43593"/>
                  <a:pt x="452437" y="23047"/>
                </a:cubicBezTo>
                <a:cubicBezTo>
                  <a:pt x="521588" y="0"/>
                  <a:pt x="472027" y="14710"/>
                  <a:pt x="642937" y="23047"/>
                </a:cubicBezTo>
                <a:cubicBezTo>
                  <a:pt x="649475" y="23366"/>
                  <a:pt x="655531" y="26734"/>
                  <a:pt x="661987" y="27810"/>
                </a:cubicBezTo>
                <a:cubicBezTo>
                  <a:pt x="674612" y="29914"/>
                  <a:pt x="687387" y="30985"/>
                  <a:pt x="700087" y="32572"/>
                </a:cubicBezTo>
                <a:cubicBezTo>
                  <a:pt x="704850" y="34160"/>
                  <a:pt x="710455" y="34199"/>
                  <a:pt x="714375" y="37335"/>
                </a:cubicBezTo>
                <a:cubicBezTo>
                  <a:pt x="728139" y="48346"/>
                  <a:pt x="727355" y="58024"/>
                  <a:pt x="709612" y="65910"/>
                </a:cubicBezTo>
                <a:cubicBezTo>
                  <a:pt x="700788" y="69832"/>
                  <a:pt x="690562" y="69085"/>
                  <a:pt x="681037" y="70672"/>
                </a:cubicBezTo>
                <a:cubicBezTo>
                  <a:pt x="682625" y="78610"/>
                  <a:pt x="682958" y="86906"/>
                  <a:pt x="685800" y="94485"/>
                </a:cubicBezTo>
                <a:cubicBezTo>
                  <a:pt x="687810" y="99844"/>
                  <a:pt x="696713" y="103219"/>
                  <a:pt x="695325" y="108772"/>
                </a:cubicBezTo>
                <a:cubicBezTo>
                  <a:pt x="694107" y="113642"/>
                  <a:pt x="685800" y="111947"/>
                  <a:pt x="681037" y="113535"/>
                </a:cubicBezTo>
                <a:cubicBezTo>
                  <a:pt x="671512" y="111947"/>
                  <a:pt x="661830" y="106430"/>
                  <a:pt x="652462" y="108772"/>
                </a:cubicBezTo>
                <a:cubicBezTo>
                  <a:pt x="646909" y="110160"/>
                  <a:pt x="643992" y="117434"/>
                  <a:pt x="642937" y="123060"/>
                </a:cubicBezTo>
                <a:cubicBezTo>
                  <a:pt x="639123" y="143404"/>
                  <a:pt x="643508" y="164973"/>
                  <a:pt x="638175" y="184972"/>
                </a:cubicBezTo>
                <a:cubicBezTo>
                  <a:pt x="636700" y="190503"/>
                  <a:pt x="628545" y="191170"/>
                  <a:pt x="623887" y="194497"/>
                </a:cubicBezTo>
                <a:cubicBezTo>
                  <a:pt x="598658" y="212518"/>
                  <a:pt x="613736" y="205819"/>
                  <a:pt x="590550" y="213547"/>
                </a:cubicBezTo>
                <a:cubicBezTo>
                  <a:pt x="587375" y="218310"/>
                  <a:pt x="584689" y="223438"/>
                  <a:pt x="581025" y="227835"/>
                </a:cubicBezTo>
                <a:cubicBezTo>
                  <a:pt x="550466" y="264505"/>
                  <a:pt x="580861" y="220935"/>
                  <a:pt x="557212" y="256410"/>
                </a:cubicBezTo>
                <a:cubicBezTo>
                  <a:pt x="555625" y="261172"/>
                  <a:pt x="553829" y="265870"/>
                  <a:pt x="552450" y="270697"/>
                </a:cubicBezTo>
                <a:cubicBezTo>
                  <a:pt x="550418" y="277810"/>
                  <a:pt x="546728" y="296428"/>
                  <a:pt x="542925" y="304035"/>
                </a:cubicBezTo>
                <a:cubicBezTo>
                  <a:pt x="540365" y="309154"/>
                  <a:pt x="535960" y="313203"/>
                  <a:pt x="533400" y="318322"/>
                </a:cubicBezTo>
                <a:cubicBezTo>
                  <a:pt x="531155" y="322812"/>
                  <a:pt x="531422" y="328433"/>
                  <a:pt x="528637" y="332610"/>
                </a:cubicBezTo>
                <a:cubicBezTo>
                  <a:pt x="524901" y="338214"/>
                  <a:pt x="519112" y="342135"/>
                  <a:pt x="514350" y="346897"/>
                </a:cubicBezTo>
                <a:cubicBezTo>
                  <a:pt x="501771" y="384633"/>
                  <a:pt x="506476" y="365568"/>
                  <a:pt x="500062" y="404047"/>
                </a:cubicBezTo>
                <a:cubicBezTo>
                  <a:pt x="501650" y="438972"/>
                  <a:pt x="502037" y="473972"/>
                  <a:pt x="504825" y="508822"/>
                </a:cubicBezTo>
                <a:cubicBezTo>
                  <a:pt x="505225" y="513826"/>
                  <a:pt x="507342" y="518620"/>
                  <a:pt x="509587" y="523110"/>
                </a:cubicBezTo>
                <a:cubicBezTo>
                  <a:pt x="512147" y="528229"/>
                  <a:pt x="515937" y="532635"/>
                  <a:pt x="519112" y="537397"/>
                </a:cubicBezTo>
                <a:cubicBezTo>
                  <a:pt x="520700" y="545335"/>
                  <a:pt x="521033" y="553631"/>
                  <a:pt x="523875" y="561210"/>
                </a:cubicBezTo>
                <a:cubicBezTo>
                  <a:pt x="525885" y="566569"/>
                  <a:pt x="532992" y="569788"/>
                  <a:pt x="533400" y="575497"/>
                </a:cubicBezTo>
                <a:cubicBezTo>
                  <a:pt x="536440" y="618063"/>
                  <a:pt x="533059" y="619041"/>
                  <a:pt x="519112" y="646935"/>
                </a:cubicBezTo>
                <a:cubicBezTo>
                  <a:pt x="520700" y="656460"/>
                  <a:pt x="519557" y="666873"/>
                  <a:pt x="523875" y="675510"/>
                </a:cubicBezTo>
                <a:cubicBezTo>
                  <a:pt x="531079" y="689918"/>
                  <a:pt x="572133" y="689281"/>
                  <a:pt x="576262" y="689797"/>
                </a:cubicBezTo>
                <a:cubicBezTo>
                  <a:pt x="581025" y="691385"/>
                  <a:pt x="586161" y="692122"/>
                  <a:pt x="590550" y="694560"/>
                </a:cubicBezTo>
                <a:cubicBezTo>
                  <a:pt x="616184" y="708801"/>
                  <a:pt x="616057" y="710542"/>
                  <a:pt x="633412" y="727897"/>
                </a:cubicBezTo>
                <a:cubicBezTo>
                  <a:pt x="645408" y="775878"/>
                  <a:pt x="629224" y="707532"/>
                  <a:pt x="642937" y="789810"/>
                </a:cubicBezTo>
                <a:cubicBezTo>
                  <a:pt x="643762" y="794762"/>
                  <a:pt x="646321" y="799270"/>
                  <a:pt x="647700" y="804097"/>
                </a:cubicBezTo>
                <a:cubicBezTo>
                  <a:pt x="649498" y="810391"/>
                  <a:pt x="650875" y="816797"/>
                  <a:pt x="652462" y="823147"/>
                </a:cubicBezTo>
                <a:cubicBezTo>
                  <a:pt x="654050" y="837435"/>
                  <a:pt x="647060" y="855845"/>
                  <a:pt x="657225" y="866010"/>
                </a:cubicBezTo>
                <a:cubicBezTo>
                  <a:pt x="664325" y="873110"/>
                  <a:pt x="657225" y="840610"/>
                  <a:pt x="666750" y="837435"/>
                </a:cubicBezTo>
                <a:cubicBezTo>
                  <a:pt x="699195" y="826618"/>
                  <a:pt x="659264" y="840241"/>
                  <a:pt x="704850" y="823147"/>
                </a:cubicBezTo>
                <a:cubicBezTo>
                  <a:pt x="709550" y="821384"/>
                  <a:pt x="714375" y="819972"/>
                  <a:pt x="719137" y="818385"/>
                </a:cubicBezTo>
                <a:cubicBezTo>
                  <a:pt x="764887" y="836685"/>
                  <a:pt x="728804" y="814085"/>
                  <a:pt x="747712" y="875535"/>
                </a:cubicBezTo>
                <a:cubicBezTo>
                  <a:pt x="752636" y="891537"/>
                  <a:pt x="765236" y="889059"/>
                  <a:pt x="776287" y="894585"/>
                </a:cubicBezTo>
                <a:cubicBezTo>
                  <a:pt x="810938" y="911911"/>
                  <a:pt x="763292" y="900213"/>
                  <a:pt x="823912" y="908872"/>
                </a:cubicBezTo>
                <a:cubicBezTo>
                  <a:pt x="842962" y="907285"/>
                  <a:pt x="863964" y="895561"/>
                  <a:pt x="881062" y="904110"/>
                </a:cubicBezTo>
                <a:cubicBezTo>
                  <a:pt x="890042" y="908600"/>
                  <a:pt x="871537" y="932685"/>
                  <a:pt x="871537" y="932685"/>
                </a:cubicBezTo>
                <a:cubicBezTo>
                  <a:pt x="873125" y="945385"/>
                  <a:pt x="871102" y="959089"/>
                  <a:pt x="876300" y="970785"/>
                </a:cubicBezTo>
                <a:cubicBezTo>
                  <a:pt x="878339" y="975372"/>
                  <a:pt x="885572" y="975765"/>
                  <a:pt x="890587" y="975547"/>
                </a:cubicBezTo>
                <a:cubicBezTo>
                  <a:pt x="922465" y="974161"/>
                  <a:pt x="954087" y="969197"/>
                  <a:pt x="985837" y="966022"/>
                </a:cubicBezTo>
                <a:cubicBezTo>
                  <a:pt x="993614" y="954357"/>
                  <a:pt x="1002901" y="948062"/>
                  <a:pt x="990600" y="932685"/>
                </a:cubicBezTo>
                <a:cubicBezTo>
                  <a:pt x="987464" y="928765"/>
                  <a:pt x="981075" y="929510"/>
                  <a:pt x="976312" y="927922"/>
                </a:cubicBezTo>
                <a:cubicBezTo>
                  <a:pt x="963898" y="909301"/>
                  <a:pt x="964551" y="917916"/>
                  <a:pt x="971550" y="894585"/>
                </a:cubicBezTo>
                <a:cubicBezTo>
                  <a:pt x="974435" y="884968"/>
                  <a:pt x="981075" y="866010"/>
                  <a:pt x="981075" y="866010"/>
                </a:cubicBezTo>
                <a:cubicBezTo>
                  <a:pt x="979487" y="832672"/>
                  <a:pt x="979084" y="799257"/>
                  <a:pt x="976312" y="765997"/>
                </a:cubicBezTo>
                <a:cubicBezTo>
                  <a:pt x="974716" y="746846"/>
                  <a:pt x="958860" y="742213"/>
                  <a:pt x="952500" y="723135"/>
                </a:cubicBezTo>
                <a:cubicBezTo>
                  <a:pt x="944681" y="699681"/>
                  <a:pt x="953334" y="715892"/>
                  <a:pt x="933450" y="699322"/>
                </a:cubicBezTo>
                <a:cubicBezTo>
                  <a:pt x="909130" y="679056"/>
                  <a:pt x="930947" y="687982"/>
                  <a:pt x="900112" y="680272"/>
                </a:cubicBezTo>
                <a:cubicBezTo>
                  <a:pt x="888269" y="672376"/>
                  <a:pt x="880586" y="666401"/>
                  <a:pt x="866775" y="661222"/>
                </a:cubicBezTo>
                <a:cubicBezTo>
                  <a:pt x="860646" y="658924"/>
                  <a:pt x="854075" y="658047"/>
                  <a:pt x="847725" y="656460"/>
                </a:cubicBezTo>
                <a:cubicBezTo>
                  <a:pt x="842962" y="653285"/>
                  <a:pt x="838557" y="649495"/>
                  <a:pt x="833437" y="646935"/>
                </a:cubicBezTo>
                <a:cubicBezTo>
                  <a:pt x="828947" y="644690"/>
                  <a:pt x="822068" y="646257"/>
                  <a:pt x="819150" y="642172"/>
                </a:cubicBezTo>
                <a:cubicBezTo>
                  <a:pt x="813314" y="634002"/>
                  <a:pt x="809625" y="613597"/>
                  <a:pt x="809625" y="613597"/>
                </a:cubicBezTo>
                <a:lnTo>
                  <a:pt x="852487" y="599310"/>
                </a:lnTo>
                <a:cubicBezTo>
                  <a:pt x="857250" y="597722"/>
                  <a:pt x="861805" y="595257"/>
                  <a:pt x="866775" y="594547"/>
                </a:cubicBezTo>
                <a:lnTo>
                  <a:pt x="900112" y="589785"/>
                </a:lnTo>
                <a:cubicBezTo>
                  <a:pt x="909911" y="586519"/>
                  <a:pt x="923478" y="581590"/>
                  <a:pt x="933450" y="580260"/>
                </a:cubicBezTo>
                <a:cubicBezTo>
                  <a:pt x="950831" y="577943"/>
                  <a:pt x="968375" y="577085"/>
                  <a:pt x="985837" y="575497"/>
                </a:cubicBezTo>
                <a:cubicBezTo>
                  <a:pt x="1019313" y="553180"/>
                  <a:pt x="1017533" y="550240"/>
                  <a:pt x="1085850" y="570735"/>
                </a:cubicBezTo>
                <a:cubicBezTo>
                  <a:pt x="1094038" y="573191"/>
                  <a:pt x="1092200" y="586610"/>
                  <a:pt x="1095375" y="594547"/>
                </a:cubicBezTo>
                <a:cubicBezTo>
                  <a:pt x="1096962" y="602485"/>
                  <a:pt x="1094955" y="612141"/>
                  <a:pt x="1100137" y="618360"/>
                </a:cubicBezTo>
                <a:cubicBezTo>
                  <a:pt x="1104327" y="623388"/>
                  <a:pt x="1113171" y="620544"/>
                  <a:pt x="1119187" y="623122"/>
                </a:cubicBezTo>
                <a:cubicBezTo>
                  <a:pt x="1124448" y="625377"/>
                  <a:pt x="1128214" y="630392"/>
                  <a:pt x="1133475" y="632647"/>
                </a:cubicBezTo>
                <a:cubicBezTo>
                  <a:pt x="1151627" y="640427"/>
                  <a:pt x="1202785" y="641598"/>
                  <a:pt x="1209675" y="642172"/>
                </a:cubicBezTo>
                <a:cubicBezTo>
                  <a:pt x="1220875" y="640572"/>
                  <a:pt x="1251584" y="625029"/>
                  <a:pt x="1247775" y="651697"/>
                </a:cubicBezTo>
                <a:cubicBezTo>
                  <a:pt x="1246771" y="658725"/>
                  <a:pt x="1241903" y="664659"/>
                  <a:pt x="1238250" y="670747"/>
                </a:cubicBezTo>
                <a:cubicBezTo>
                  <a:pt x="1232360" y="680563"/>
                  <a:pt x="1219200" y="699322"/>
                  <a:pt x="1219200" y="699322"/>
                </a:cubicBezTo>
                <a:cubicBezTo>
                  <a:pt x="1220710" y="712912"/>
                  <a:pt x="1220745" y="740512"/>
                  <a:pt x="1228725" y="756472"/>
                </a:cubicBezTo>
                <a:cubicBezTo>
                  <a:pt x="1231285" y="761592"/>
                  <a:pt x="1235075" y="765997"/>
                  <a:pt x="1238250" y="770760"/>
                </a:cubicBezTo>
                <a:cubicBezTo>
                  <a:pt x="1248076" y="800240"/>
                  <a:pt x="1255148" y="815447"/>
                  <a:pt x="1238250" y="856485"/>
                </a:cubicBezTo>
                <a:cubicBezTo>
                  <a:pt x="1234427" y="865769"/>
                  <a:pt x="1218029" y="860441"/>
                  <a:pt x="1209675" y="866010"/>
                </a:cubicBezTo>
                <a:cubicBezTo>
                  <a:pt x="1191210" y="878319"/>
                  <a:pt x="1200817" y="873725"/>
                  <a:pt x="1181100" y="880297"/>
                </a:cubicBezTo>
                <a:cubicBezTo>
                  <a:pt x="1174750" y="878710"/>
                  <a:pt x="1167161" y="879624"/>
                  <a:pt x="1162050" y="875535"/>
                </a:cubicBezTo>
                <a:cubicBezTo>
                  <a:pt x="1158130" y="872399"/>
                  <a:pt x="1162307" y="861247"/>
                  <a:pt x="1157287" y="861247"/>
                </a:cubicBezTo>
                <a:cubicBezTo>
                  <a:pt x="1152267" y="861247"/>
                  <a:pt x="1153846" y="870692"/>
                  <a:pt x="1152525" y="875535"/>
                </a:cubicBezTo>
                <a:cubicBezTo>
                  <a:pt x="1149081" y="888165"/>
                  <a:pt x="1147474" y="901332"/>
                  <a:pt x="1143000" y="913635"/>
                </a:cubicBezTo>
                <a:cubicBezTo>
                  <a:pt x="1141044" y="919014"/>
                  <a:pt x="1136035" y="922803"/>
                  <a:pt x="1133475" y="927922"/>
                </a:cubicBezTo>
                <a:cubicBezTo>
                  <a:pt x="1131230" y="932412"/>
                  <a:pt x="1130957" y="937720"/>
                  <a:pt x="1128712" y="942210"/>
                </a:cubicBezTo>
                <a:cubicBezTo>
                  <a:pt x="1123677" y="952280"/>
                  <a:pt x="1110289" y="966925"/>
                  <a:pt x="1104900" y="975547"/>
                </a:cubicBezTo>
                <a:cubicBezTo>
                  <a:pt x="1087637" y="1003169"/>
                  <a:pt x="1105457" y="987876"/>
                  <a:pt x="1081087" y="1004122"/>
                </a:cubicBezTo>
                <a:cubicBezTo>
                  <a:pt x="1082675" y="1008885"/>
                  <a:pt x="1081765" y="1015492"/>
                  <a:pt x="1085850" y="1018410"/>
                </a:cubicBezTo>
                <a:cubicBezTo>
                  <a:pt x="1092095" y="1022871"/>
                  <a:pt x="1123290" y="1030151"/>
                  <a:pt x="1133475" y="1032697"/>
                </a:cubicBezTo>
                <a:cubicBezTo>
                  <a:pt x="1129640" y="1048037"/>
                  <a:pt x="1128765" y="1057387"/>
                  <a:pt x="1119187" y="1070797"/>
                </a:cubicBezTo>
                <a:cubicBezTo>
                  <a:pt x="1115272" y="1076278"/>
                  <a:pt x="1109212" y="1079911"/>
                  <a:pt x="1104900" y="1085085"/>
                </a:cubicBezTo>
                <a:cubicBezTo>
                  <a:pt x="1090525" y="1102336"/>
                  <a:pt x="1101626" y="1100463"/>
                  <a:pt x="1076325" y="1108897"/>
                </a:cubicBezTo>
                <a:cubicBezTo>
                  <a:pt x="1061158" y="1113953"/>
                  <a:pt x="1020171" y="1117253"/>
                  <a:pt x="1009650" y="1118422"/>
                </a:cubicBezTo>
                <a:cubicBezTo>
                  <a:pt x="1011237" y="1123185"/>
                  <a:pt x="1012167" y="1128220"/>
                  <a:pt x="1014412" y="1132710"/>
                </a:cubicBezTo>
                <a:cubicBezTo>
                  <a:pt x="1032880" y="1169647"/>
                  <a:pt x="1016725" y="1125364"/>
                  <a:pt x="1028700" y="1161285"/>
                </a:cubicBezTo>
                <a:cubicBezTo>
                  <a:pt x="1019175" y="1162872"/>
                  <a:pt x="1009286" y="1162994"/>
                  <a:pt x="1000125" y="1166047"/>
                </a:cubicBezTo>
                <a:cubicBezTo>
                  <a:pt x="994695" y="1167857"/>
                  <a:pt x="990957" y="1173012"/>
                  <a:pt x="985837" y="1175572"/>
                </a:cubicBezTo>
                <a:cubicBezTo>
                  <a:pt x="981347" y="1177817"/>
                  <a:pt x="976040" y="1178090"/>
                  <a:pt x="971550" y="1180335"/>
                </a:cubicBezTo>
                <a:cubicBezTo>
                  <a:pt x="934629" y="1198796"/>
                  <a:pt x="978878" y="1182655"/>
                  <a:pt x="942975" y="1194622"/>
                </a:cubicBezTo>
                <a:cubicBezTo>
                  <a:pt x="939800" y="1199385"/>
                  <a:pt x="935775" y="1203679"/>
                  <a:pt x="933450" y="1208910"/>
                </a:cubicBezTo>
                <a:cubicBezTo>
                  <a:pt x="929372" y="1218085"/>
                  <a:pt x="923925" y="1237485"/>
                  <a:pt x="923925" y="1237485"/>
                </a:cubicBezTo>
                <a:cubicBezTo>
                  <a:pt x="927100" y="1242247"/>
                  <a:pt x="934838" y="1246219"/>
                  <a:pt x="933450" y="1251772"/>
                </a:cubicBezTo>
                <a:cubicBezTo>
                  <a:pt x="932232" y="1256642"/>
                  <a:pt x="924101" y="1255637"/>
                  <a:pt x="919162" y="1256535"/>
                </a:cubicBezTo>
                <a:cubicBezTo>
                  <a:pt x="906570" y="1258825"/>
                  <a:pt x="893762" y="1259710"/>
                  <a:pt x="881062" y="1261297"/>
                </a:cubicBezTo>
                <a:cubicBezTo>
                  <a:pt x="850414" y="1271515"/>
                  <a:pt x="883704" y="1258050"/>
                  <a:pt x="852487" y="1280347"/>
                </a:cubicBezTo>
                <a:cubicBezTo>
                  <a:pt x="846710" y="1284473"/>
                  <a:pt x="839787" y="1286697"/>
                  <a:pt x="833437" y="1289872"/>
                </a:cubicBezTo>
                <a:cubicBezTo>
                  <a:pt x="828675" y="1294635"/>
                  <a:pt x="824998" y="1300818"/>
                  <a:pt x="819150" y="1304160"/>
                </a:cubicBezTo>
                <a:cubicBezTo>
                  <a:pt x="813467" y="1307407"/>
                  <a:pt x="804027" y="1303686"/>
                  <a:pt x="800100" y="1308922"/>
                </a:cubicBezTo>
                <a:cubicBezTo>
                  <a:pt x="789939" y="1322470"/>
                  <a:pt x="816610" y="1327125"/>
                  <a:pt x="819150" y="1327972"/>
                </a:cubicBezTo>
                <a:cubicBezTo>
                  <a:pt x="820737" y="1332735"/>
                  <a:pt x="822927" y="1337337"/>
                  <a:pt x="823912" y="1342260"/>
                </a:cubicBezTo>
                <a:cubicBezTo>
                  <a:pt x="826113" y="1353267"/>
                  <a:pt x="822448" y="1366257"/>
                  <a:pt x="828675" y="1375597"/>
                </a:cubicBezTo>
                <a:cubicBezTo>
                  <a:pt x="831460" y="1379774"/>
                  <a:pt x="838200" y="1372422"/>
                  <a:pt x="842962" y="1370835"/>
                </a:cubicBezTo>
                <a:cubicBezTo>
                  <a:pt x="844550" y="1366072"/>
                  <a:pt x="846507" y="1361417"/>
                  <a:pt x="847725" y="1356547"/>
                </a:cubicBezTo>
                <a:cubicBezTo>
                  <a:pt x="849688" y="1348694"/>
                  <a:pt x="845752" y="1337225"/>
                  <a:pt x="852487" y="1332735"/>
                </a:cubicBezTo>
                <a:cubicBezTo>
                  <a:pt x="857249" y="1329560"/>
                  <a:pt x="858837" y="1342260"/>
                  <a:pt x="862012" y="1347022"/>
                </a:cubicBezTo>
                <a:cubicBezTo>
                  <a:pt x="863600" y="1362897"/>
                  <a:pt x="861323" y="1379653"/>
                  <a:pt x="866775" y="1394647"/>
                </a:cubicBezTo>
                <a:cubicBezTo>
                  <a:pt x="868491" y="1399365"/>
                  <a:pt x="877512" y="1395860"/>
                  <a:pt x="881062" y="1399410"/>
                </a:cubicBezTo>
                <a:cubicBezTo>
                  <a:pt x="884612" y="1402960"/>
                  <a:pt x="884237" y="1408935"/>
                  <a:pt x="885825" y="1413697"/>
                </a:cubicBezTo>
                <a:cubicBezTo>
                  <a:pt x="879475" y="1415285"/>
                  <a:pt x="871886" y="1414371"/>
                  <a:pt x="866775" y="1418460"/>
                </a:cubicBezTo>
                <a:cubicBezTo>
                  <a:pt x="862855" y="1421596"/>
                  <a:pt x="866863" y="1431454"/>
                  <a:pt x="862012" y="1432747"/>
                </a:cubicBezTo>
                <a:cubicBezTo>
                  <a:pt x="840483" y="1438488"/>
                  <a:pt x="817562" y="1435922"/>
                  <a:pt x="795337" y="1437510"/>
                </a:cubicBezTo>
                <a:cubicBezTo>
                  <a:pt x="781050" y="1435922"/>
                  <a:pt x="766655" y="1435110"/>
                  <a:pt x="752475" y="1432747"/>
                </a:cubicBezTo>
                <a:cubicBezTo>
                  <a:pt x="747523" y="1431922"/>
                  <a:pt x="742364" y="1430770"/>
                  <a:pt x="738187" y="1427985"/>
                </a:cubicBezTo>
                <a:cubicBezTo>
                  <a:pt x="732583" y="1424249"/>
                  <a:pt x="729788" y="1416968"/>
                  <a:pt x="723900" y="1413697"/>
                </a:cubicBezTo>
                <a:cubicBezTo>
                  <a:pt x="715123" y="1408821"/>
                  <a:pt x="704850" y="1407347"/>
                  <a:pt x="695325" y="1404172"/>
                </a:cubicBezTo>
                <a:lnTo>
                  <a:pt x="681037" y="1399410"/>
                </a:lnTo>
                <a:cubicBezTo>
                  <a:pt x="676275" y="1396235"/>
                  <a:pt x="671869" y="1392445"/>
                  <a:pt x="666750" y="1389885"/>
                </a:cubicBezTo>
                <a:cubicBezTo>
                  <a:pt x="662260" y="1387640"/>
                  <a:pt x="657271" y="1386565"/>
                  <a:pt x="652462" y="1385122"/>
                </a:cubicBezTo>
                <a:cubicBezTo>
                  <a:pt x="612344" y="1373086"/>
                  <a:pt x="626668" y="1376674"/>
                  <a:pt x="585787" y="1370835"/>
                </a:cubicBezTo>
                <a:lnTo>
                  <a:pt x="542925" y="1342260"/>
                </a:lnTo>
                <a:cubicBezTo>
                  <a:pt x="538162" y="1339085"/>
                  <a:pt x="533757" y="1335295"/>
                  <a:pt x="528637" y="1332735"/>
                </a:cubicBezTo>
                <a:cubicBezTo>
                  <a:pt x="522287" y="1329560"/>
                  <a:pt x="515751" y="1326732"/>
                  <a:pt x="509587" y="1323210"/>
                </a:cubicBezTo>
                <a:cubicBezTo>
                  <a:pt x="504617" y="1320370"/>
                  <a:pt x="500419" y="1316245"/>
                  <a:pt x="495300" y="1313685"/>
                </a:cubicBezTo>
                <a:cubicBezTo>
                  <a:pt x="490810" y="1311440"/>
                  <a:pt x="485502" y="1311167"/>
                  <a:pt x="481012" y="1308922"/>
                </a:cubicBezTo>
                <a:cubicBezTo>
                  <a:pt x="453725" y="1295278"/>
                  <a:pt x="473390" y="1290063"/>
                  <a:pt x="423862" y="1285110"/>
                </a:cubicBezTo>
                <a:cubicBezTo>
                  <a:pt x="368183" y="1279541"/>
                  <a:pt x="391881" y="1283476"/>
                  <a:pt x="352425" y="1275585"/>
                </a:cubicBezTo>
                <a:cubicBezTo>
                  <a:pt x="327561" y="1259009"/>
                  <a:pt x="349182" y="1270804"/>
                  <a:pt x="314325" y="1261297"/>
                </a:cubicBezTo>
                <a:cubicBezTo>
                  <a:pt x="304639" y="1258655"/>
                  <a:pt x="295595" y="1253741"/>
                  <a:pt x="285750" y="1251772"/>
                </a:cubicBezTo>
                <a:cubicBezTo>
                  <a:pt x="277812" y="1250185"/>
                  <a:pt x="269747" y="1249140"/>
                  <a:pt x="261937" y="1247010"/>
                </a:cubicBezTo>
                <a:cubicBezTo>
                  <a:pt x="252251" y="1244368"/>
                  <a:pt x="242887" y="1240660"/>
                  <a:pt x="233362" y="1237485"/>
                </a:cubicBezTo>
                <a:cubicBezTo>
                  <a:pt x="228600" y="1235897"/>
                  <a:pt x="223252" y="1235507"/>
                  <a:pt x="219075" y="1232722"/>
                </a:cubicBezTo>
                <a:cubicBezTo>
                  <a:pt x="214312" y="1229547"/>
                  <a:pt x="210147" y="1225207"/>
                  <a:pt x="204787" y="1223197"/>
                </a:cubicBezTo>
                <a:cubicBezTo>
                  <a:pt x="197208" y="1220355"/>
                  <a:pt x="188912" y="1220022"/>
                  <a:pt x="180975" y="1218435"/>
                </a:cubicBezTo>
                <a:cubicBezTo>
                  <a:pt x="173751" y="1213619"/>
                  <a:pt x="158638" y="1207768"/>
                  <a:pt x="161925" y="1194622"/>
                </a:cubicBezTo>
                <a:cubicBezTo>
                  <a:pt x="162786" y="1191178"/>
                  <a:pt x="169069" y="1194622"/>
                  <a:pt x="171450" y="118986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0" name="Полилиния 249"/>
          <p:cNvSpPr/>
          <p:nvPr/>
        </p:nvSpPr>
        <p:spPr>
          <a:xfrm>
            <a:off x="956459" y="3452893"/>
            <a:ext cx="1256136" cy="690388"/>
          </a:xfrm>
          <a:custGeom>
            <a:avLst/>
            <a:gdLst>
              <a:gd name="connsiteX0" fmla="*/ 186545 w 1191432"/>
              <a:gd name="connsiteY0" fmla="*/ 467550 h 634237"/>
              <a:gd name="connsiteX1" fmla="*/ 200832 w 1191432"/>
              <a:gd name="connsiteY1" fmla="*/ 472312 h 634237"/>
              <a:gd name="connsiteX2" fmla="*/ 224645 w 1191432"/>
              <a:gd name="connsiteY2" fmla="*/ 500887 h 634237"/>
              <a:gd name="connsiteX3" fmla="*/ 238932 w 1191432"/>
              <a:gd name="connsiteY3" fmla="*/ 510412 h 634237"/>
              <a:gd name="connsiteX4" fmla="*/ 253220 w 1191432"/>
              <a:gd name="connsiteY4" fmla="*/ 524700 h 634237"/>
              <a:gd name="connsiteX5" fmla="*/ 257982 w 1191432"/>
              <a:gd name="connsiteY5" fmla="*/ 538987 h 634237"/>
              <a:gd name="connsiteX6" fmla="*/ 262745 w 1191432"/>
              <a:gd name="connsiteY6" fmla="*/ 562800 h 634237"/>
              <a:gd name="connsiteX7" fmla="*/ 291320 w 1191432"/>
              <a:gd name="connsiteY7" fmla="*/ 558037 h 634237"/>
              <a:gd name="connsiteX8" fmla="*/ 277032 w 1191432"/>
              <a:gd name="connsiteY8" fmla="*/ 553275 h 634237"/>
              <a:gd name="connsiteX9" fmla="*/ 262745 w 1191432"/>
              <a:gd name="connsiteY9" fmla="*/ 538987 h 634237"/>
              <a:gd name="connsiteX10" fmla="*/ 277032 w 1191432"/>
              <a:gd name="connsiteY10" fmla="*/ 496125 h 634237"/>
              <a:gd name="connsiteX11" fmla="*/ 281795 w 1191432"/>
              <a:gd name="connsiteY11" fmla="*/ 481837 h 634237"/>
              <a:gd name="connsiteX12" fmla="*/ 286557 w 1191432"/>
              <a:gd name="connsiteY12" fmla="*/ 429450 h 634237"/>
              <a:gd name="connsiteX13" fmla="*/ 305607 w 1191432"/>
              <a:gd name="connsiteY13" fmla="*/ 434212 h 634237"/>
              <a:gd name="connsiteX14" fmla="*/ 338945 w 1191432"/>
              <a:gd name="connsiteY14" fmla="*/ 448500 h 634237"/>
              <a:gd name="connsiteX15" fmla="*/ 353232 w 1191432"/>
              <a:gd name="connsiteY15" fmla="*/ 453262 h 634237"/>
              <a:gd name="connsiteX16" fmla="*/ 367520 w 1191432"/>
              <a:gd name="connsiteY16" fmla="*/ 462787 h 634237"/>
              <a:gd name="connsiteX17" fmla="*/ 381807 w 1191432"/>
              <a:gd name="connsiteY17" fmla="*/ 467550 h 634237"/>
              <a:gd name="connsiteX18" fmla="*/ 424670 w 1191432"/>
              <a:gd name="connsiteY18" fmla="*/ 491362 h 634237"/>
              <a:gd name="connsiteX19" fmla="*/ 434195 w 1191432"/>
              <a:gd name="connsiteY19" fmla="*/ 505650 h 634237"/>
              <a:gd name="connsiteX20" fmla="*/ 448482 w 1191432"/>
              <a:gd name="connsiteY20" fmla="*/ 515175 h 634237"/>
              <a:gd name="connsiteX21" fmla="*/ 462770 w 1191432"/>
              <a:gd name="connsiteY21" fmla="*/ 529462 h 634237"/>
              <a:gd name="connsiteX22" fmla="*/ 510395 w 1191432"/>
              <a:gd name="connsiteY22" fmla="*/ 524700 h 634237"/>
              <a:gd name="connsiteX23" fmla="*/ 496107 w 1191432"/>
              <a:gd name="connsiteY23" fmla="*/ 472312 h 634237"/>
              <a:gd name="connsiteX24" fmla="*/ 505632 w 1191432"/>
              <a:gd name="connsiteY24" fmla="*/ 458025 h 634237"/>
              <a:gd name="connsiteX25" fmla="*/ 543732 w 1191432"/>
              <a:gd name="connsiteY25" fmla="*/ 477075 h 634237"/>
              <a:gd name="connsiteX26" fmla="*/ 586595 w 1191432"/>
              <a:gd name="connsiteY26" fmla="*/ 500887 h 634237"/>
              <a:gd name="connsiteX27" fmla="*/ 605645 w 1191432"/>
              <a:gd name="connsiteY27" fmla="*/ 505650 h 634237"/>
              <a:gd name="connsiteX28" fmla="*/ 743757 w 1191432"/>
              <a:gd name="connsiteY28" fmla="*/ 500887 h 634237"/>
              <a:gd name="connsiteX29" fmla="*/ 758045 w 1191432"/>
              <a:gd name="connsiteY29" fmla="*/ 491362 h 634237"/>
              <a:gd name="connsiteX30" fmla="*/ 777095 w 1191432"/>
              <a:gd name="connsiteY30" fmla="*/ 467550 h 634237"/>
              <a:gd name="connsiteX31" fmla="*/ 824720 w 1191432"/>
              <a:gd name="connsiteY31" fmla="*/ 472312 h 634237"/>
              <a:gd name="connsiteX32" fmla="*/ 839007 w 1191432"/>
              <a:gd name="connsiteY32" fmla="*/ 486600 h 634237"/>
              <a:gd name="connsiteX33" fmla="*/ 853295 w 1191432"/>
              <a:gd name="connsiteY33" fmla="*/ 496125 h 634237"/>
              <a:gd name="connsiteX34" fmla="*/ 915207 w 1191432"/>
              <a:gd name="connsiteY34" fmla="*/ 491362 h 634237"/>
              <a:gd name="connsiteX35" fmla="*/ 910445 w 1191432"/>
              <a:gd name="connsiteY35" fmla="*/ 472312 h 634237"/>
              <a:gd name="connsiteX36" fmla="*/ 939020 w 1191432"/>
              <a:gd name="connsiteY36" fmla="*/ 462787 h 634237"/>
              <a:gd name="connsiteX37" fmla="*/ 958070 w 1191432"/>
              <a:gd name="connsiteY37" fmla="*/ 453262 h 634237"/>
              <a:gd name="connsiteX38" fmla="*/ 967595 w 1191432"/>
              <a:gd name="connsiteY38" fmla="*/ 424687 h 634237"/>
              <a:gd name="connsiteX39" fmla="*/ 996170 w 1191432"/>
              <a:gd name="connsiteY39" fmla="*/ 415162 h 634237"/>
              <a:gd name="connsiteX40" fmla="*/ 1015220 w 1191432"/>
              <a:gd name="connsiteY40" fmla="*/ 424687 h 634237"/>
              <a:gd name="connsiteX41" fmla="*/ 1043795 w 1191432"/>
              <a:gd name="connsiteY41" fmla="*/ 434212 h 634237"/>
              <a:gd name="connsiteX42" fmla="*/ 1039032 w 1191432"/>
              <a:gd name="connsiteY42" fmla="*/ 391350 h 634237"/>
              <a:gd name="connsiteX43" fmla="*/ 1010457 w 1191432"/>
              <a:gd name="connsiteY43" fmla="*/ 381825 h 634237"/>
              <a:gd name="connsiteX44" fmla="*/ 1005695 w 1191432"/>
              <a:gd name="connsiteY44" fmla="*/ 281812 h 634237"/>
              <a:gd name="connsiteX45" fmla="*/ 986645 w 1191432"/>
              <a:gd name="connsiteY45" fmla="*/ 253237 h 634237"/>
              <a:gd name="connsiteX46" fmla="*/ 991407 w 1191432"/>
              <a:gd name="connsiteY46" fmla="*/ 238950 h 634237"/>
              <a:gd name="connsiteX47" fmla="*/ 1010457 w 1191432"/>
              <a:gd name="connsiteY47" fmla="*/ 234187 h 634237"/>
              <a:gd name="connsiteX48" fmla="*/ 1134282 w 1191432"/>
              <a:gd name="connsiteY48" fmla="*/ 229425 h 634237"/>
              <a:gd name="connsiteX49" fmla="*/ 1148570 w 1191432"/>
              <a:gd name="connsiteY49" fmla="*/ 224662 h 634237"/>
              <a:gd name="connsiteX50" fmla="*/ 1186670 w 1191432"/>
              <a:gd name="connsiteY50" fmla="*/ 219900 h 634237"/>
              <a:gd name="connsiteX51" fmla="*/ 1191432 w 1191432"/>
              <a:gd name="connsiteY51" fmla="*/ 205612 h 634237"/>
              <a:gd name="connsiteX52" fmla="*/ 1186670 w 1191432"/>
              <a:gd name="connsiteY52" fmla="*/ 191325 h 634237"/>
              <a:gd name="connsiteX53" fmla="*/ 1148570 w 1191432"/>
              <a:gd name="connsiteY53" fmla="*/ 167512 h 634237"/>
              <a:gd name="connsiteX54" fmla="*/ 1143807 w 1191432"/>
              <a:gd name="connsiteY54" fmla="*/ 148462 h 634237"/>
              <a:gd name="connsiteX55" fmla="*/ 1129520 w 1191432"/>
              <a:gd name="connsiteY55" fmla="*/ 138937 h 634237"/>
              <a:gd name="connsiteX56" fmla="*/ 1115232 w 1191432"/>
              <a:gd name="connsiteY56" fmla="*/ 124650 h 634237"/>
              <a:gd name="connsiteX57" fmla="*/ 1100945 w 1191432"/>
              <a:gd name="connsiteY57" fmla="*/ 119887 h 634237"/>
              <a:gd name="connsiteX58" fmla="*/ 1086657 w 1191432"/>
              <a:gd name="connsiteY58" fmla="*/ 110362 h 634237"/>
              <a:gd name="connsiteX59" fmla="*/ 1081895 w 1191432"/>
              <a:gd name="connsiteY59" fmla="*/ 62737 h 634237"/>
              <a:gd name="connsiteX60" fmla="*/ 1077132 w 1191432"/>
              <a:gd name="connsiteY60" fmla="*/ 43687 h 634237"/>
              <a:gd name="connsiteX61" fmla="*/ 1062845 w 1191432"/>
              <a:gd name="connsiteY61" fmla="*/ 34162 h 634237"/>
              <a:gd name="connsiteX62" fmla="*/ 1034270 w 1191432"/>
              <a:gd name="connsiteY62" fmla="*/ 24637 h 634237"/>
              <a:gd name="connsiteX63" fmla="*/ 1010457 w 1191432"/>
              <a:gd name="connsiteY63" fmla="*/ 825 h 634237"/>
              <a:gd name="connsiteX64" fmla="*/ 996170 w 1191432"/>
              <a:gd name="connsiteY64" fmla="*/ 5587 h 634237"/>
              <a:gd name="connsiteX65" fmla="*/ 986645 w 1191432"/>
              <a:gd name="connsiteY65" fmla="*/ 19875 h 634237"/>
              <a:gd name="connsiteX66" fmla="*/ 962832 w 1191432"/>
              <a:gd name="connsiteY66" fmla="*/ 53212 h 634237"/>
              <a:gd name="connsiteX67" fmla="*/ 929495 w 1191432"/>
              <a:gd name="connsiteY67" fmla="*/ 48450 h 634237"/>
              <a:gd name="connsiteX68" fmla="*/ 915207 w 1191432"/>
              <a:gd name="connsiteY68" fmla="*/ 43687 h 634237"/>
              <a:gd name="connsiteX69" fmla="*/ 805670 w 1191432"/>
              <a:gd name="connsiteY69" fmla="*/ 38925 h 634237"/>
              <a:gd name="connsiteX70" fmla="*/ 748520 w 1191432"/>
              <a:gd name="connsiteY70" fmla="*/ 34162 h 634237"/>
              <a:gd name="connsiteX71" fmla="*/ 743757 w 1191432"/>
              <a:gd name="connsiteY71" fmla="*/ 53212 h 634237"/>
              <a:gd name="connsiteX72" fmla="*/ 729470 w 1191432"/>
              <a:gd name="connsiteY72" fmla="*/ 67500 h 634237"/>
              <a:gd name="connsiteX73" fmla="*/ 696132 w 1191432"/>
              <a:gd name="connsiteY73" fmla="*/ 72262 h 634237"/>
              <a:gd name="connsiteX74" fmla="*/ 658032 w 1191432"/>
              <a:gd name="connsiteY74" fmla="*/ 62737 h 634237"/>
              <a:gd name="connsiteX75" fmla="*/ 629457 w 1191432"/>
              <a:gd name="connsiteY75" fmla="*/ 53212 h 634237"/>
              <a:gd name="connsiteX76" fmla="*/ 615170 w 1191432"/>
              <a:gd name="connsiteY76" fmla="*/ 43687 h 634237"/>
              <a:gd name="connsiteX77" fmla="*/ 610407 w 1191432"/>
              <a:gd name="connsiteY77" fmla="*/ 10350 h 634237"/>
              <a:gd name="connsiteX78" fmla="*/ 515157 w 1191432"/>
              <a:gd name="connsiteY78" fmla="*/ 15112 h 634237"/>
              <a:gd name="connsiteX79" fmla="*/ 481820 w 1191432"/>
              <a:gd name="connsiteY79" fmla="*/ 19875 h 634237"/>
              <a:gd name="connsiteX80" fmla="*/ 434195 w 1191432"/>
              <a:gd name="connsiteY80" fmla="*/ 24637 h 634237"/>
              <a:gd name="connsiteX81" fmla="*/ 415145 w 1191432"/>
              <a:gd name="connsiteY81" fmla="*/ 67500 h 634237"/>
              <a:gd name="connsiteX82" fmla="*/ 396095 w 1191432"/>
              <a:gd name="connsiteY82" fmla="*/ 77025 h 634237"/>
              <a:gd name="connsiteX83" fmla="*/ 381807 w 1191432"/>
              <a:gd name="connsiteY83" fmla="*/ 110362 h 634237"/>
              <a:gd name="connsiteX84" fmla="*/ 367520 w 1191432"/>
              <a:gd name="connsiteY84" fmla="*/ 119887 h 634237"/>
              <a:gd name="connsiteX85" fmla="*/ 338945 w 1191432"/>
              <a:gd name="connsiteY85" fmla="*/ 148462 h 634237"/>
              <a:gd name="connsiteX86" fmla="*/ 310370 w 1191432"/>
              <a:gd name="connsiteY86" fmla="*/ 167512 h 634237"/>
              <a:gd name="connsiteX87" fmla="*/ 296082 w 1191432"/>
              <a:gd name="connsiteY87" fmla="*/ 196087 h 634237"/>
              <a:gd name="connsiteX88" fmla="*/ 286557 w 1191432"/>
              <a:gd name="connsiteY88" fmla="*/ 224662 h 634237"/>
              <a:gd name="connsiteX89" fmla="*/ 281795 w 1191432"/>
              <a:gd name="connsiteY89" fmla="*/ 238950 h 634237"/>
              <a:gd name="connsiteX90" fmla="*/ 267507 w 1191432"/>
              <a:gd name="connsiteY90" fmla="*/ 248475 h 634237"/>
              <a:gd name="connsiteX91" fmla="*/ 257982 w 1191432"/>
              <a:gd name="connsiteY91" fmla="*/ 277050 h 634237"/>
              <a:gd name="connsiteX92" fmla="*/ 253220 w 1191432"/>
              <a:gd name="connsiteY92" fmla="*/ 296100 h 634237"/>
              <a:gd name="connsiteX93" fmla="*/ 224645 w 1191432"/>
              <a:gd name="connsiteY93" fmla="*/ 310387 h 634237"/>
              <a:gd name="connsiteX94" fmla="*/ 215120 w 1191432"/>
              <a:gd name="connsiteY94" fmla="*/ 324675 h 634237"/>
              <a:gd name="connsiteX95" fmla="*/ 200832 w 1191432"/>
              <a:gd name="connsiteY95" fmla="*/ 329437 h 634237"/>
              <a:gd name="connsiteX96" fmla="*/ 177020 w 1191432"/>
              <a:gd name="connsiteY96" fmla="*/ 367537 h 634237"/>
              <a:gd name="connsiteX97" fmla="*/ 129395 w 1191432"/>
              <a:gd name="connsiteY97" fmla="*/ 362775 h 634237"/>
              <a:gd name="connsiteX98" fmla="*/ 119870 w 1191432"/>
              <a:gd name="connsiteY98" fmla="*/ 348487 h 634237"/>
              <a:gd name="connsiteX99" fmla="*/ 105582 w 1191432"/>
              <a:gd name="connsiteY99" fmla="*/ 338962 h 634237"/>
              <a:gd name="connsiteX100" fmla="*/ 86532 w 1191432"/>
              <a:gd name="connsiteY100" fmla="*/ 343725 h 634237"/>
              <a:gd name="connsiteX101" fmla="*/ 72245 w 1191432"/>
              <a:gd name="connsiteY101" fmla="*/ 348487 h 634237"/>
              <a:gd name="connsiteX102" fmla="*/ 57957 w 1191432"/>
              <a:gd name="connsiteY102" fmla="*/ 343725 h 634237"/>
              <a:gd name="connsiteX103" fmla="*/ 34145 w 1191432"/>
              <a:gd name="connsiteY103" fmla="*/ 334200 h 634237"/>
              <a:gd name="connsiteX104" fmla="*/ 29382 w 1191432"/>
              <a:gd name="connsiteY104" fmla="*/ 348487 h 634237"/>
              <a:gd name="connsiteX105" fmla="*/ 5570 w 1191432"/>
              <a:gd name="connsiteY105" fmla="*/ 353250 h 634237"/>
              <a:gd name="connsiteX106" fmla="*/ 24620 w 1191432"/>
              <a:gd name="connsiteY106" fmla="*/ 377062 h 634237"/>
              <a:gd name="connsiteX107" fmla="*/ 29382 w 1191432"/>
              <a:gd name="connsiteY107" fmla="*/ 391350 h 634237"/>
              <a:gd name="connsiteX108" fmla="*/ 38907 w 1191432"/>
              <a:gd name="connsiteY108" fmla="*/ 405637 h 634237"/>
              <a:gd name="connsiteX109" fmla="*/ 48432 w 1191432"/>
              <a:gd name="connsiteY109" fmla="*/ 477075 h 634237"/>
              <a:gd name="connsiteX110" fmla="*/ 53195 w 1191432"/>
              <a:gd name="connsiteY110" fmla="*/ 505650 h 634237"/>
              <a:gd name="connsiteX111" fmla="*/ 62720 w 1191432"/>
              <a:gd name="connsiteY111" fmla="*/ 529462 h 634237"/>
              <a:gd name="connsiteX112" fmla="*/ 43670 w 1191432"/>
              <a:gd name="connsiteY112" fmla="*/ 591375 h 634237"/>
              <a:gd name="connsiteX113" fmla="*/ 29382 w 1191432"/>
              <a:gd name="connsiteY113" fmla="*/ 596137 h 634237"/>
              <a:gd name="connsiteX114" fmla="*/ 24620 w 1191432"/>
              <a:gd name="connsiteY114" fmla="*/ 634237 h 634237"/>
              <a:gd name="connsiteX115" fmla="*/ 53195 w 1191432"/>
              <a:gd name="connsiteY115" fmla="*/ 629475 h 634237"/>
              <a:gd name="connsiteX116" fmla="*/ 67482 w 1191432"/>
              <a:gd name="connsiteY116" fmla="*/ 624712 h 634237"/>
              <a:gd name="connsiteX117" fmla="*/ 91295 w 1191432"/>
              <a:gd name="connsiteY117" fmla="*/ 596137 h 634237"/>
              <a:gd name="connsiteX118" fmla="*/ 148445 w 1191432"/>
              <a:gd name="connsiteY118" fmla="*/ 586612 h 634237"/>
              <a:gd name="connsiteX119" fmla="*/ 162732 w 1191432"/>
              <a:gd name="connsiteY119" fmla="*/ 581850 h 634237"/>
              <a:gd name="connsiteX120" fmla="*/ 167495 w 1191432"/>
              <a:gd name="connsiteY120" fmla="*/ 562800 h 634237"/>
              <a:gd name="connsiteX121" fmla="*/ 172257 w 1191432"/>
              <a:gd name="connsiteY121" fmla="*/ 500887 h 634237"/>
              <a:gd name="connsiteX122" fmla="*/ 167495 w 1191432"/>
              <a:gd name="connsiteY122" fmla="*/ 477075 h 634237"/>
              <a:gd name="connsiteX123" fmla="*/ 181782 w 1191432"/>
              <a:gd name="connsiteY123" fmla="*/ 472312 h 634237"/>
              <a:gd name="connsiteX124" fmla="*/ 186545 w 1191432"/>
              <a:gd name="connsiteY124" fmla="*/ 467550 h 63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91432" h="634237">
                <a:moveTo>
                  <a:pt x="186545" y="467550"/>
                </a:moveTo>
                <a:cubicBezTo>
                  <a:pt x="189720" y="467550"/>
                  <a:pt x="196655" y="469527"/>
                  <a:pt x="200832" y="472312"/>
                </a:cubicBezTo>
                <a:cubicBezTo>
                  <a:pt x="224238" y="487916"/>
                  <a:pt x="207075" y="483317"/>
                  <a:pt x="224645" y="500887"/>
                </a:cubicBezTo>
                <a:cubicBezTo>
                  <a:pt x="228692" y="504934"/>
                  <a:pt x="234535" y="506748"/>
                  <a:pt x="238932" y="510412"/>
                </a:cubicBezTo>
                <a:cubicBezTo>
                  <a:pt x="244106" y="514724"/>
                  <a:pt x="248457" y="519937"/>
                  <a:pt x="253220" y="524700"/>
                </a:cubicBezTo>
                <a:cubicBezTo>
                  <a:pt x="254807" y="529462"/>
                  <a:pt x="256764" y="534117"/>
                  <a:pt x="257982" y="538987"/>
                </a:cubicBezTo>
                <a:cubicBezTo>
                  <a:pt x="259945" y="546840"/>
                  <a:pt x="255717" y="558784"/>
                  <a:pt x="262745" y="562800"/>
                </a:cubicBezTo>
                <a:cubicBezTo>
                  <a:pt x="271129" y="567591"/>
                  <a:pt x="281795" y="559625"/>
                  <a:pt x="291320" y="558037"/>
                </a:cubicBezTo>
                <a:cubicBezTo>
                  <a:pt x="286557" y="556450"/>
                  <a:pt x="281209" y="556060"/>
                  <a:pt x="277032" y="553275"/>
                </a:cubicBezTo>
                <a:cubicBezTo>
                  <a:pt x="271428" y="549539"/>
                  <a:pt x="264206" y="545562"/>
                  <a:pt x="262745" y="538987"/>
                </a:cubicBezTo>
                <a:cubicBezTo>
                  <a:pt x="257304" y="514501"/>
                  <a:pt x="268756" y="512676"/>
                  <a:pt x="277032" y="496125"/>
                </a:cubicBezTo>
                <a:cubicBezTo>
                  <a:pt x="279277" y="491635"/>
                  <a:pt x="280207" y="486600"/>
                  <a:pt x="281795" y="481837"/>
                </a:cubicBezTo>
                <a:cubicBezTo>
                  <a:pt x="283382" y="464375"/>
                  <a:pt x="278716" y="445133"/>
                  <a:pt x="286557" y="429450"/>
                </a:cubicBezTo>
                <a:cubicBezTo>
                  <a:pt x="289484" y="423596"/>
                  <a:pt x="299313" y="432414"/>
                  <a:pt x="305607" y="434212"/>
                </a:cubicBezTo>
                <a:cubicBezTo>
                  <a:pt x="327943" y="440593"/>
                  <a:pt x="313549" y="437616"/>
                  <a:pt x="338945" y="448500"/>
                </a:cubicBezTo>
                <a:cubicBezTo>
                  <a:pt x="343559" y="450477"/>
                  <a:pt x="348470" y="451675"/>
                  <a:pt x="353232" y="453262"/>
                </a:cubicBezTo>
                <a:cubicBezTo>
                  <a:pt x="357995" y="456437"/>
                  <a:pt x="362400" y="460227"/>
                  <a:pt x="367520" y="462787"/>
                </a:cubicBezTo>
                <a:cubicBezTo>
                  <a:pt x="372010" y="465032"/>
                  <a:pt x="377419" y="465112"/>
                  <a:pt x="381807" y="467550"/>
                </a:cubicBezTo>
                <a:cubicBezTo>
                  <a:pt x="430928" y="494840"/>
                  <a:pt x="392343" y="480588"/>
                  <a:pt x="424670" y="491362"/>
                </a:cubicBezTo>
                <a:cubicBezTo>
                  <a:pt x="427845" y="496125"/>
                  <a:pt x="430148" y="501602"/>
                  <a:pt x="434195" y="505650"/>
                </a:cubicBezTo>
                <a:cubicBezTo>
                  <a:pt x="438242" y="509697"/>
                  <a:pt x="444085" y="511511"/>
                  <a:pt x="448482" y="515175"/>
                </a:cubicBezTo>
                <a:cubicBezTo>
                  <a:pt x="453656" y="519487"/>
                  <a:pt x="458007" y="524700"/>
                  <a:pt x="462770" y="529462"/>
                </a:cubicBezTo>
                <a:cubicBezTo>
                  <a:pt x="478645" y="527875"/>
                  <a:pt x="499114" y="535981"/>
                  <a:pt x="510395" y="524700"/>
                </a:cubicBezTo>
                <a:cubicBezTo>
                  <a:pt x="524623" y="510472"/>
                  <a:pt x="503921" y="484033"/>
                  <a:pt x="496107" y="472312"/>
                </a:cubicBezTo>
                <a:cubicBezTo>
                  <a:pt x="499282" y="467550"/>
                  <a:pt x="500129" y="459597"/>
                  <a:pt x="505632" y="458025"/>
                </a:cubicBezTo>
                <a:cubicBezTo>
                  <a:pt x="527185" y="451867"/>
                  <a:pt x="531097" y="467248"/>
                  <a:pt x="543732" y="477075"/>
                </a:cubicBezTo>
                <a:cubicBezTo>
                  <a:pt x="563543" y="492484"/>
                  <a:pt x="567122" y="495323"/>
                  <a:pt x="586595" y="500887"/>
                </a:cubicBezTo>
                <a:cubicBezTo>
                  <a:pt x="592889" y="502685"/>
                  <a:pt x="599295" y="504062"/>
                  <a:pt x="605645" y="505650"/>
                </a:cubicBezTo>
                <a:cubicBezTo>
                  <a:pt x="651682" y="504062"/>
                  <a:pt x="697893" y="505187"/>
                  <a:pt x="743757" y="500887"/>
                </a:cubicBezTo>
                <a:cubicBezTo>
                  <a:pt x="749456" y="500353"/>
                  <a:pt x="754469" y="495832"/>
                  <a:pt x="758045" y="491362"/>
                </a:cubicBezTo>
                <a:cubicBezTo>
                  <a:pt x="784336" y="458499"/>
                  <a:pt x="736146" y="494848"/>
                  <a:pt x="777095" y="467550"/>
                </a:cubicBezTo>
                <a:cubicBezTo>
                  <a:pt x="792970" y="469137"/>
                  <a:pt x="809471" y="467620"/>
                  <a:pt x="824720" y="472312"/>
                </a:cubicBezTo>
                <a:cubicBezTo>
                  <a:pt x="831157" y="474293"/>
                  <a:pt x="833833" y="482288"/>
                  <a:pt x="839007" y="486600"/>
                </a:cubicBezTo>
                <a:cubicBezTo>
                  <a:pt x="843404" y="490264"/>
                  <a:pt x="848532" y="492950"/>
                  <a:pt x="853295" y="496125"/>
                </a:cubicBezTo>
                <a:lnTo>
                  <a:pt x="915207" y="491362"/>
                </a:lnTo>
                <a:cubicBezTo>
                  <a:pt x="921249" y="488844"/>
                  <a:pt x="906255" y="477340"/>
                  <a:pt x="910445" y="472312"/>
                </a:cubicBezTo>
                <a:cubicBezTo>
                  <a:pt x="916873" y="464599"/>
                  <a:pt x="930040" y="467277"/>
                  <a:pt x="939020" y="462787"/>
                </a:cubicBezTo>
                <a:lnTo>
                  <a:pt x="958070" y="453262"/>
                </a:lnTo>
                <a:cubicBezTo>
                  <a:pt x="961245" y="443737"/>
                  <a:pt x="958070" y="427862"/>
                  <a:pt x="967595" y="424687"/>
                </a:cubicBezTo>
                <a:lnTo>
                  <a:pt x="996170" y="415162"/>
                </a:lnTo>
                <a:cubicBezTo>
                  <a:pt x="1002520" y="418337"/>
                  <a:pt x="1008628" y="422050"/>
                  <a:pt x="1015220" y="424687"/>
                </a:cubicBezTo>
                <a:cubicBezTo>
                  <a:pt x="1024542" y="428416"/>
                  <a:pt x="1043795" y="434212"/>
                  <a:pt x="1043795" y="434212"/>
                </a:cubicBezTo>
                <a:cubicBezTo>
                  <a:pt x="1048954" y="418734"/>
                  <a:pt x="1055700" y="408018"/>
                  <a:pt x="1039032" y="391350"/>
                </a:cubicBezTo>
                <a:cubicBezTo>
                  <a:pt x="1031932" y="384250"/>
                  <a:pt x="1010457" y="381825"/>
                  <a:pt x="1010457" y="381825"/>
                </a:cubicBezTo>
                <a:cubicBezTo>
                  <a:pt x="1008870" y="348487"/>
                  <a:pt x="1011772" y="314629"/>
                  <a:pt x="1005695" y="281812"/>
                </a:cubicBezTo>
                <a:cubicBezTo>
                  <a:pt x="1003611" y="270556"/>
                  <a:pt x="986645" y="253237"/>
                  <a:pt x="986645" y="253237"/>
                </a:cubicBezTo>
                <a:cubicBezTo>
                  <a:pt x="988232" y="248475"/>
                  <a:pt x="987487" y="242086"/>
                  <a:pt x="991407" y="238950"/>
                </a:cubicBezTo>
                <a:cubicBezTo>
                  <a:pt x="996518" y="234861"/>
                  <a:pt x="1003926" y="234622"/>
                  <a:pt x="1010457" y="234187"/>
                </a:cubicBezTo>
                <a:cubicBezTo>
                  <a:pt x="1051671" y="231439"/>
                  <a:pt x="1093007" y="231012"/>
                  <a:pt x="1134282" y="229425"/>
                </a:cubicBezTo>
                <a:cubicBezTo>
                  <a:pt x="1139045" y="227837"/>
                  <a:pt x="1143631" y="225560"/>
                  <a:pt x="1148570" y="224662"/>
                </a:cubicBezTo>
                <a:cubicBezTo>
                  <a:pt x="1161162" y="222372"/>
                  <a:pt x="1174974" y="225098"/>
                  <a:pt x="1186670" y="219900"/>
                </a:cubicBezTo>
                <a:cubicBezTo>
                  <a:pt x="1191258" y="217861"/>
                  <a:pt x="1189845" y="210375"/>
                  <a:pt x="1191432" y="205612"/>
                </a:cubicBezTo>
                <a:cubicBezTo>
                  <a:pt x="1189845" y="200850"/>
                  <a:pt x="1191331" y="193189"/>
                  <a:pt x="1186670" y="191325"/>
                </a:cubicBezTo>
                <a:cubicBezTo>
                  <a:pt x="1140543" y="172874"/>
                  <a:pt x="1138844" y="206411"/>
                  <a:pt x="1148570" y="167512"/>
                </a:cubicBezTo>
                <a:cubicBezTo>
                  <a:pt x="1146982" y="161162"/>
                  <a:pt x="1147438" y="153908"/>
                  <a:pt x="1143807" y="148462"/>
                </a:cubicBezTo>
                <a:cubicBezTo>
                  <a:pt x="1140632" y="143700"/>
                  <a:pt x="1133917" y="142601"/>
                  <a:pt x="1129520" y="138937"/>
                </a:cubicBezTo>
                <a:cubicBezTo>
                  <a:pt x="1124346" y="134625"/>
                  <a:pt x="1120836" y="128386"/>
                  <a:pt x="1115232" y="124650"/>
                </a:cubicBezTo>
                <a:cubicBezTo>
                  <a:pt x="1111055" y="121865"/>
                  <a:pt x="1105435" y="122132"/>
                  <a:pt x="1100945" y="119887"/>
                </a:cubicBezTo>
                <a:cubicBezTo>
                  <a:pt x="1095825" y="117327"/>
                  <a:pt x="1091420" y="113537"/>
                  <a:pt x="1086657" y="110362"/>
                </a:cubicBezTo>
                <a:cubicBezTo>
                  <a:pt x="1085070" y="94487"/>
                  <a:pt x="1084151" y="78531"/>
                  <a:pt x="1081895" y="62737"/>
                </a:cubicBezTo>
                <a:cubicBezTo>
                  <a:pt x="1080969" y="56257"/>
                  <a:pt x="1080763" y="49133"/>
                  <a:pt x="1077132" y="43687"/>
                </a:cubicBezTo>
                <a:cubicBezTo>
                  <a:pt x="1073957" y="38925"/>
                  <a:pt x="1068075" y="36487"/>
                  <a:pt x="1062845" y="34162"/>
                </a:cubicBezTo>
                <a:cubicBezTo>
                  <a:pt x="1053670" y="30084"/>
                  <a:pt x="1034270" y="24637"/>
                  <a:pt x="1034270" y="24637"/>
                </a:cubicBezTo>
                <a:cubicBezTo>
                  <a:pt x="1028713" y="16302"/>
                  <a:pt x="1022364" y="2810"/>
                  <a:pt x="1010457" y="825"/>
                </a:cubicBezTo>
                <a:cubicBezTo>
                  <a:pt x="1005505" y="0"/>
                  <a:pt x="1000932" y="4000"/>
                  <a:pt x="996170" y="5587"/>
                </a:cubicBezTo>
                <a:cubicBezTo>
                  <a:pt x="992995" y="10350"/>
                  <a:pt x="989972" y="15217"/>
                  <a:pt x="986645" y="19875"/>
                </a:cubicBezTo>
                <a:cubicBezTo>
                  <a:pt x="957096" y="61244"/>
                  <a:pt x="985288" y="19529"/>
                  <a:pt x="962832" y="53212"/>
                </a:cubicBezTo>
                <a:cubicBezTo>
                  <a:pt x="951720" y="51625"/>
                  <a:pt x="940502" y="50651"/>
                  <a:pt x="929495" y="48450"/>
                </a:cubicBezTo>
                <a:cubicBezTo>
                  <a:pt x="924572" y="47465"/>
                  <a:pt x="920213" y="44072"/>
                  <a:pt x="915207" y="43687"/>
                </a:cubicBezTo>
                <a:cubicBezTo>
                  <a:pt x="878768" y="40884"/>
                  <a:pt x="842182" y="40512"/>
                  <a:pt x="805670" y="38925"/>
                </a:cubicBezTo>
                <a:cubicBezTo>
                  <a:pt x="785865" y="25722"/>
                  <a:pt x="780887" y="17979"/>
                  <a:pt x="748520" y="34162"/>
                </a:cubicBezTo>
                <a:cubicBezTo>
                  <a:pt x="742666" y="37089"/>
                  <a:pt x="747004" y="47529"/>
                  <a:pt x="743757" y="53212"/>
                </a:cubicBezTo>
                <a:cubicBezTo>
                  <a:pt x="740415" y="59060"/>
                  <a:pt x="735723" y="64999"/>
                  <a:pt x="729470" y="67500"/>
                </a:cubicBezTo>
                <a:cubicBezTo>
                  <a:pt x="719047" y="71669"/>
                  <a:pt x="707245" y="70675"/>
                  <a:pt x="696132" y="72262"/>
                </a:cubicBezTo>
                <a:cubicBezTo>
                  <a:pt x="652774" y="57810"/>
                  <a:pt x="721262" y="79982"/>
                  <a:pt x="658032" y="62737"/>
                </a:cubicBezTo>
                <a:cubicBezTo>
                  <a:pt x="648346" y="60095"/>
                  <a:pt x="637811" y="58781"/>
                  <a:pt x="629457" y="53212"/>
                </a:cubicBezTo>
                <a:lnTo>
                  <a:pt x="615170" y="43687"/>
                </a:lnTo>
                <a:cubicBezTo>
                  <a:pt x="613582" y="32575"/>
                  <a:pt x="621200" y="13434"/>
                  <a:pt x="610407" y="10350"/>
                </a:cubicBezTo>
                <a:cubicBezTo>
                  <a:pt x="579840" y="1617"/>
                  <a:pt x="546860" y="12764"/>
                  <a:pt x="515157" y="15112"/>
                </a:cubicBezTo>
                <a:cubicBezTo>
                  <a:pt x="503962" y="15941"/>
                  <a:pt x="492968" y="18563"/>
                  <a:pt x="481820" y="19875"/>
                </a:cubicBezTo>
                <a:cubicBezTo>
                  <a:pt x="465975" y="21739"/>
                  <a:pt x="450070" y="23050"/>
                  <a:pt x="434195" y="24637"/>
                </a:cubicBezTo>
                <a:cubicBezTo>
                  <a:pt x="400161" y="35983"/>
                  <a:pt x="439917" y="17956"/>
                  <a:pt x="415145" y="67500"/>
                </a:cubicBezTo>
                <a:cubicBezTo>
                  <a:pt x="411970" y="73850"/>
                  <a:pt x="402445" y="73850"/>
                  <a:pt x="396095" y="77025"/>
                </a:cubicBezTo>
                <a:cubicBezTo>
                  <a:pt x="392786" y="86950"/>
                  <a:pt x="388345" y="102517"/>
                  <a:pt x="381807" y="110362"/>
                </a:cubicBezTo>
                <a:cubicBezTo>
                  <a:pt x="378143" y="114759"/>
                  <a:pt x="371798" y="116084"/>
                  <a:pt x="367520" y="119887"/>
                </a:cubicBezTo>
                <a:cubicBezTo>
                  <a:pt x="357452" y="128836"/>
                  <a:pt x="350153" y="140990"/>
                  <a:pt x="338945" y="148462"/>
                </a:cubicBezTo>
                <a:lnTo>
                  <a:pt x="310370" y="167512"/>
                </a:lnTo>
                <a:cubicBezTo>
                  <a:pt x="292997" y="219628"/>
                  <a:pt x="320705" y="140686"/>
                  <a:pt x="296082" y="196087"/>
                </a:cubicBezTo>
                <a:cubicBezTo>
                  <a:pt x="292004" y="205262"/>
                  <a:pt x="289732" y="215137"/>
                  <a:pt x="286557" y="224662"/>
                </a:cubicBezTo>
                <a:cubicBezTo>
                  <a:pt x="284970" y="229425"/>
                  <a:pt x="285972" y="236165"/>
                  <a:pt x="281795" y="238950"/>
                </a:cubicBezTo>
                <a:lnTo>
                  <a:pt x="267507" y="248475"/>
                </a:lnTo>
                <a:cubicBezTo>
                  <a:pt x="264332" y="258000"/>
                  <a:pt x="260417" y="267309"/>
                  <a:pt x="257982" y="277050"/>
                </a:cubicBezTo>
                <a:cubicBezTo>
                  <a:pt x="256395" y="283400"/>
                  <a:pt x="256851" y="290654"/>
                  <a:pt x="253220" y="296100"/>
                </a:cubicBezTo>
                <a:cubicBezTo>
                  <a:pt x="247944" y="304013"/>
                  <a:pt x="232795" y="307670"/>
                  <a:pt x="224645" y="310387"/>
                </a:cubicBezTo>
                <a:cubicBezTo>
                  <a:pt x="221470" y="315150"/>
                  <a:pt x="219590" y="321099"/>
                  <a:pt x="215120" y="324675"/>
                </a:cubicBezTo>
                <a:cubicBezTo>
                  <a:pt x="211200" y="327811"/>
                  <a:pt x="203750" y="325352"/>
                  <a:pt x="200832" y="329437"/>
                </a:cubicBezTo>
                <a:cubicBezTo>
                  <a:pt x="164763" y="379932"/>
                  <a:pt x="213761" y="343042"/>
                  <a:pt x="177020" y="367537"/>
                </a:cubicBezTo>
                <a:cubicBezTo>
                  <a:pt x="161145" y="365950"/>
                  <a:pt x="144530" y="367820"/>
                  <a:pt x="129395" y="362775"/>
                </a:cubicBezTo>
                <a:cubicBezTo>
                  <a:pt x="123965" y="360965"/>
                  <a:pt x="123917" y="352534"/>
                  <a:pt x="119870" y="348487"/>
                </a:cubicBezTo>
                <a:cubicBezTo>
                  <a:pt x="115823" y="344440"/>
                  <a:pt x="110345" y="342137"/>
                  <a:pt x="105582" y="338962"/>
                </a:cubicBezTo>
                <a:cubicBezTo>
                  <a:pt x="99232" y="340550"/>
                  <a:pt x="92826" y="341927"/>
                  <a:pt x="86532" y="343725"/>
                </a:cubicBezTo>
                <a:cubicBezTo>
                  <a:pt x="81705" y="345104"/>
                  <a:pt x="77265" y="348487"/>
                  <a:pt x="72245" y="348487"/>
                </a:cubicBezTo>
                <a:cubicBezTo>
                  <a:pt x="67225" y="348487"/>
                  <a:pt x="62720" y="345312"/>
                  <a:pt x="57957" y="343725"/>
                </a:cubicBezTo>
                <a:cubicBezTo>
                  <a:pt x="51642" y="334252"/>
                  <a:pt x="48605" y="319740"/>
                  <a:pt x="34145" y="334200"/>
                </a:cubicBezTo>
                <a:cubicBezTo>
                  <a:pt x="30595" y="337750"/>
                  <a:pt x="33559" y="345702"/>
                  <a:pt x="29382" y="348487"/>
                </a:cubicBezTo>
                <a:cubicBezTo>
                  <a:pt x="22647" y="352977"/>
                  <a:pt x="13507" y="351662"/>
                  <a:pt x="5570" y="353250"/>
                </a:cubicBezTo>
                <a:cubicBezTo>
                  <a:pt x="17540" y="389162"/>
                  <a:pt x="0" y="346287"/>
                  <a:pt x="24620" y="377062"/>
                </a:cubicBezTo>
                <a:cubicBezTo>
                  <a:pt x="27756" y="380982"/>
                  <a:pt x="27137" y="386860"/>
                  <a:pt x="29382" y="391350"/>
                </a:cubicBezTo>
                <a:cubicBezTo>
                  <a:pt x="31942" y="396469"/>
                  <a:pt x="35732" y="400875"/>
                  <a:pt x="38907" y="405637"/>
                </a:cubicBezTo>
                <a:cubicBezTo>
                  <a:pt x="42559" y="434853"/>
                  <a:pt x="44056" y="448628"/>
                  <a:pt x="48432" y="477075"/>
                </a:cubicBezTo>
                <a:cubicBezTo>
                  <a:pt x="49900" y="486619"/>
                  <a:pt x="50654" y="496334"/>
                  <a:pt x="53195" y="505650"/>
                </a:cubicBezTo>
                <a:cubicBezTo>
                  <a:pt x="55444" y="513898"/>
                  <a:pt x="59545" y="521525"/>
                  <a:pt x="62720" y="529462"/>
                </a:cubicBezTo>
                <a:cubicBezTo>
                  <a:pt x="59450" y="562154"/>
                  <a:pt x="68324" y="574939"/>
                  <a:pt x="43670" y="591375"/>
                </a:cubicBezTo>
                <a:cubicBezTo>
                  <a:pt x="39493" y="594160"/>
                  <a:pt x="34145" y="594550"/>
                  <a:pt x="29382" y="596137"/>
                </a:cubicBezTo>
                <a:cubicBezTo>
                  <a:pt x="7157" y="629475"/>
                  <a:pt x="807" y="618362"/>
                  <a:pt x="24620" y="634237"/>
                </a:cubicBezTo>
                <a:cubicBezTo>
                  <a:pt x="34145" y="632650"/>
                  <a:pt x="43769" y="631570"/>
                  <a:pt x="53195" y="629475"/>
                </a:cubicBezTo>
                <a:cubicBezTo>
                  <a:pt x="58095" y="628386"/>
                  <a:pt x="63932" y="628262"/>
                  <a:pt x="67482" y="624712"/>
                </a:cubicBezTo>
                <a:cubicBezTo>
                  <a:pt x="95384" y="596808"/>
                  <a:pt x="58347" y="612610"/>
                  <a:pt x="91295" y="596137"/>
                </a:cubicBezTo>
                <a:cubicBezTo>
                  <a:pt x="107251" y="588159"/>
                  <a:pt x="134869" y="588121"/>
                  <a:pt x="148445" y="586612"/>
                </a:cubicBezTo>
                <a:cubicBezTo>
                  <a:pt x="153207" y="585025"/>
                  <a:pt x="159596" y="585770"/>
                  <a:pt x="162732" y="581850"/>
                </a:cubicBezTo>
                <a:cubicBezTo>
                  <a:pt x="166821" y="576739"/>
                  <a:pt x="166730" y="569301"/>
                  <a:pt x="167495" y="562800"/>
                </a:cubicBezTo>
                <a:cubicBezTo>
                  <a:pt x="169913" y="542243"/>
                  <a:pt x="170670" y="521525"/>
                  <a:pt x="172257" y="500887"/>
                </a:cubicBezTo>
                <a:cubicBezTo>
                  <a:pt x="170670" y="492950"/>
                  <a:pt x="164935" y="484754"/>
                  <a:pt x="167495" y="477075"/>
                </a:cubicBezTo>
                <a:cubicBezTo>
                  <a:pt x="169082" y="472313"/>
                  <a:pt x="177121" y="474176"/>
                  <a:pt x="181782" y="472312"/>
                </a:cubicBezTo>
                <a:cubicBezTo>
                  <a:pt x="185078" y="470994"/>
                  <a:pt x="183370" y="467550"/>
                  <a:pt x="186545" y="46755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2" name="Полилиния 251"/>
          <p:cNvSpPr/>
          <p:nvPr/>
        </p:nvSpPr>
        <p:spPr>
          <a:xfrm>
            <a:off x="4458567" y="1723491"/>
            <a:ext cx="1694035" cy="1014109"/>
          </a:xfrm>
          <a:custGeom>
            <a:avLst/>
            <a:gdLst>
              <a:gd name="connsiteX0" fmla="*/ 568707 w 1645608"/>
              <a:gd name="connsiteY0" fmla="*/ 1011987 h 1056834"/>
              <a:gd name="connsiteX1" fmla="*/ 663957 w 1645608"/>
              <a:gd name="connsiteY1" fmla="*/ 1016750 h 1056834"/>
              <a:gd name="connsiteX2" fmla="*/ 668719 w 1645608"/>
              <a:gd name="connsiteY2" fmla="*/ 1031037 h 1056834"/>
              <a:gd name="connsiteX3" fmla="*/ 659194 w 1645608"/>
              <a:gd name="connsiteY3" fmla="*/ 1045325 h 1056834"/>
              <a:gd name="connsiteX4" fmla="*/ 730632 w 1645608"/>
              <a:gd name="connsiteY4" fmla="*/ 1045325 h 1056834"/>
              <a:gd name="connsiteX5" fmla="*/ 744919 w 1645608"/>
              <a:gd name="connsiteY5" fmla="*/ 1031037 h 1056834"/>
              <a:gd name="connsiteX6" fmla="*/ 768732 w 1645608"/>
              <a:gd name="connsiteY6" fmla="*/ 1026275 h 1056834"/>
              <a:gd name="connsiteX7" fmla="*/ 783019 w 1645608"/>
              <a:gd name="connsiteY7" fmla="*/ 1016750 h 1056834"/>
              <a:gd name="connsiteX8" fmla="*/ 787782 w 1645608"/>
              <a:gd name="connsiteY8" fmla="*/ 973887 h 1056834"/>
              <a:gd name="connsiteX9" fmla="*/ 792544 w 1645608"/>
              <a:gd name="connsiteY9" fmla="*/ 959600 h 1056834"/>
              <a:gd name="connsiteX10" fmla="*/ 787782 w 1645608"/>
              <a:gd name="connsiteY10" fmla="*/ 940550 h 1056834"/>
              <a:gd name="connsiteX11" fmla="*/ 759207 w 1645608"/>
              <a:gd name="connsiteY11" fmla="*/ 921500 h 1056834"/>
              <a:gd name="connsiteX12" fmla="*/ 759207 w 1645608"/>
              <a:gd name="connsiteY12" fmla="*/ 883400 h 1056834"/>
              <a:gd name="connsiteX13" fmla="*/ 787782 w 1645608"/>
              <a:gd name="connsiteY13" fmla="*/ 864350 h 1056834"/>
              <a:gd name="connsiteX14" fmla="*/ 816357 w 1645608"/>
              <a:gd name="connsiteY14" fmla="*/ 850062 h 1056834"/>
              <a:gd name="connsiteX15" fmla="*/ 883032 w 1645608"/>
              <a:gd name="connsiteY15" fmla="*/ 854825 h 1056834"/>
              <a:gd name="connsiteX16" fmla="*/ 902082 w 1645608"/>
              <a:gd name="connsiteY16" fmla="*/ 878637 h 1056834"/>
              <a:gd name="connsiteX17" fmla="*/ 930657 w 1645608"/>
              <a:gd name="connsiteY17" fmla="*/ 883400 h 1056834"/>
              <a:gd name="connsiteX18" fmla="*/ 954469 w 1645608"/>
              <a:gd name="connsiteY18" fmla="*/ 888162 h 1056834"/>
              <a:gd name="connsiteX19" fmla="*/ 987807 w 1645608"/>
              <a:gd name="connsiteY19" fmla="*/ 883400 h 1056834"/>
              <a:gd name="connsiteX20" fmla="*/ 1030669 w 1645608"/>
              <a:gd name="connsiteY20" fmla="*/ 850062 h 1056834"/>
              <a:gd name="connsiteX21" fmla="*/ 1040194 w 1645608"/>
              <a:gd name="connsiteY21" fmla="*/ 835775 h 1056834"/>
              <a:gd name="connsiteX22" fmla="*/ 1035432 w 1645608"/>
              <a:gd name="connsiteY22" fmla="*/ 811962 h 1056834"/>
              <a:gd name="connsiteX23" fmla="*/ 1030669 w 1645608"/>
              <a:gd name="connsiteY23" fmla="*/ 792912 h 1056834"/>
              <a:gd name="connsiteX24" fmla="*/ 1040194 w 1645608"/>
              <a:gd name="connsiteY24" fmla="*/ 769100 h 1056834"/>
              <a:gd name="connsiteX25" fmla="*/ 1130682 w 1645608"/>
              <a:gd name="connsiteY25" fmla="*/ 769100 h 1056834"/>
              <a:gd name="connsiteX26" fmla="*/ 1125919 w 1645608"/>
              <a:gd name="connsiteY26" fmla="*/ 735762 h 1056834"/>
              <a:gd name="connsiteX27" fmla="*/ 1116394 w 1645608"/>
              <a:gd name="connsiteY27" fmla="*/ 721475 h 1056834"/>
              <a:gd name="connsiteX28" fmla="*/ 1164019 w 1645608"/>
              <a:gd name="connsiteY28" fmla="*/ 711950 h 1056834"/>
              <a:gd name="connsiteX29" fmla="*/ 1187832 w 1645608"/>
              <a:gd name="connsiteY29" fmla="*/ 716712 h 1056834"/>
              <a:gd name="connsiteX30" fmla="*/ 1197357 w 1645608"/>
              <a:gd name="connsiteY30" fmla="*/ 731000 h 1056834"/>
              <a:gd name="connsiteX31" fmla="*/ 1206882 w 1645608"/>
              <a:gd name="connsiteY31" fmla="*/ 778625 h 1056834"/>
              <a:gd name="connsiteX32" fmla="*/ 1240219 w 1645608"/>
              <a:gd name="connsiteY32" fmla="*/ 802437 h 1056834"/>
              <a:gd name="connsiteX33" fmla="*/ 1259269 w 1645608"/>
              <a:gd name="connsiteY33" fmla="*/ 797675 h 1056834"/>
              <a:gd name="connsiteX34" fmla="*/ 1268794 w 1645608"/>
              <a:gd name="connsiteY34" fmla="*/ 769100 h 1056834"/>
              <a:gd name="connsiteX35" fmla="*/ 1292607 w 1645608"/>
              <a:gd name="connsiteY35" fmla="*/ 773862 h 1056834"/>
              <a:gd name="connsiteX36" fmla="*/ 1321182 w 1645608"/>
              <a:gd name="connsiteY36" fmla="*/ 792912 h 1056834"/>
              <a:gd name="connsiteX37" fmla="*/ 1330707 w 1645608"/>
              <a:gd name="connsiteY37" fmla="*/ 807200 h 1056834"/>
              <a:gd name="connsiteX38" fmla="*/ 1364044 w 1645608"/>
              <a:gd name="connsiteY38" fmla="*/ 816725 h 1056834"/>
              <a:gd name="connsiteX39" fmla="*/ 1392619 w 1645608"/>
              <a:gd name="connsiteY39" fmla="*/ 811962 h 1056834"/>
              <a:gd name="connsiteX40" fmla="*/ 1364044 w 1645608"/>
              <a:gd name="connsiteY40" fmla="*/ 802437 h 1056834"/>
              <a:gd name="connsiteX41" fmla="*/ 1359282 w 1645608"/>
              <a:gd name="connsiteY41" fmla="*/ 788150 h 1056834"/>
              <a:gd name="connsiteX42" fmla="*/ 1421194 w 1645608"/>
              <a:gd name="connsiteY42" fmla="*/ 783387 h 1056834"/>
              <a:gd name="connsiteX43" fmla="*/ 1435482 w 1645608"/>
              <a:gd name="connsiteY43" fmla="*/ 778625 h 1056834"/>
              <a:gd name="connsiteX44" fmla="*/ 1440244 w 1645608"/>
              <a:gd name="connsiteY44" fmla="*/ 764337 h 1056834"/>
              <a:gd name="connsiteX45" fmla="*/ 1445007 w 1645608"/>
              <a:gd name="connsiteY45" fmla="*/ 735762 h 1056834"/>
              <a:gd name="connsiteX46" fmla="*/ 1473582 w 1645608"/>
              <a:gd name="connsiteY46" fmla="*/ 726237 h 1056834"/>
              <a:gd name="connsiteX47" fmla="*/ 1487869 w 1645608"/>
              <a:gd name="connsiteY47" fmla="*/ 721475 h 1056834"/>
              <a:gd name="connsiteX48" fmla="*/ 1502157 w 1645608"/>
              <a:gd name="connsiteY48" fmla="*/ 716712 h 1056834"/>
              <a:gd name="connsiteX49" fmla="*/ 1535494 w 1645608"/>
              <a:gd name="connsiteY49" fmla="*/ 711950 h 1056834"/>
              <a:gd name="connsiteX50" fmla="*/ 1568832 w 1645608"/>
              <a:gd name="connsiteY50" fmla="*/ 697662 h 1056834"/>
              <a:gd name="connsiteX51" fmla="*/ 1592644 w 1645608"/>
              <a:gd name="connsiteY51" fmla="*/ 688137 h 1056834"/>
              <a:gd name="connsiteX52" fmla="*/ 1616457 w 1645608"/>
              <a:gd name="connsiteY52" fmla="*/ 683375 h 1056834"/>
              <a:gd name="connsiteX53" fmla="*/ 1625982 w 1645608"/>
              <a:gd name="connsiteY53" fmla="*/ 669087 h 1056834"/>
              <a:gd name="connsiteX54" fmla="*/ 1640269 w 1645608"/>
              <a:gd name="connsiteY54" fmla="*/ 654800 h 1056834"/>
              <a:gd name="connsiteX55" fmla="*/ 1645032 w 1645608"/>
              <a:gd name="connsiteY55" fmla="*/ 640512 h 1056834"/>
              <a:gd name="connsiteX56" fmla="*/ 1640269 w 1645608"/>
              <a:gd name="connsiteY56" fmla="*/ 597650 h 1056834"/>
              <a:gd name="connsiteX57" fmla="*/ 1625982 w 1645608"/>
              <a:gd name="connsiteY57" fmla="*/ 592887 h 1056834"/>
              <a:gd name="connsiteX58" fmla="*/ 1611694 w 1645608"/>
              <a:gd name="connsiteY58" fmla="*/ 583362 h 1056834"/>
              <a:gd name="connsiteX59" fmla="*/ 1592644 w 1645608"/>
              <a:gd name="connsiteY59" fmla="*/ 573837 h 1056834"/>
              <a:gd name="connsiteX60" fmla="*/ 1587882 w 1645608"/>
              <a:gd name="connsiteY60" fmla="*/ 559550 h 1056834"/>
              <a:gd name="connsiteX61" fmla="*/ 1568832 w 1645608"/>
              <a:gd name="connsiteY61" fmla="*/ 554787 h 1056834"/>
              <a:gd name="connsiteX62" fmla="*/ 1554544 w 1645608"/>
              <a:gd name="connsiteY62" fmla="*/ 550025 h 1056834"/>
              <a:gd name="connsiteX63" fmla="*/ 1530732 w 1645608"/>
              <a:gd name="connsiteY63" fmla="*/ 554787 h 1056834"/>
              <a:gd name="connsiteX64" fmla="*/ 1506919 w 1645608"/>
              <a:gd name="connsiteY64" fmla="*/ 583362 h 1056834"/>
              <a:gd name="connsiteX65" fmla="*/ 1502157 w 1645608"/>
              <a:gd name="connsiteY65" fmla="*/ 597650 h 1056834"/>
              <a:gd name="connsiteX66" fmla="*/ 1483107 w 1645608"/>
              <a:gd name="connsiteY66" fmla="*/ 602412 h 1056834"/>
              <a:gd name="connsiteX67" fmla="*/ 1421194 w 1645608"/>
              <a:gd name="connsiteY67" fmla="*/ 597650 h 1056834"/>
              <a:gd name="connsiteX68" fmla="*/ 1359282 w 1645608"/>
              <a:gd name="connsiteY68" fmla="*/ 602412 h 1056834"/>
              <a:gd name="connsiteX69" fmla="*/ 1344994 w 1645608"/>
              <a:gd name="connsiteY69" fmla="*/ 611937 h 1056834"/>
              <a:gd name="connsiteX70" fmla="*/ 1330707 w 1645608"/>
              <a:gd name="connsiteY70" fmla="*/ 616700 h 1056834"/>
              <a:gd name="connsiteX71" fmla="*/ 1316419 w 1645608"/>
              <a:gd name="connsiteY71" fmla="*/ 630987 h 1056834"/>
              <a:gd name="connsiteX72" fmla="*/ 1302132 w 1645608"/>
              <a:gd name="connsiteY72" fmla="*/ 640512 h 1056834"/>
              <a:gd name="connsiteX73" fmla="*/ 1283082 w 1645608"/>
              <a:gd name="connsiteY73" fmla="*/ 664325 h 1056834"/>
              <a:gd name="connsiteX74" fmla="*/ 1264032 w 1645608"/>
              <a:gd name="connsiteY74" fmla="*/ 707187 h 1056834"/>
              <a:gd name="connsiteX75" fmla="*/ 1206882 w 1645608"/>
              <a:gd name="connsiteY75" fmla="*/ 688137 h 1056834"/>
              <a:gd name="connsiteX76" fmla="*/ 1197357 w 1645608"/>
              <a:gd name="connsiteY76" fmla="*/ 669087 h 1056834"/>
              <a:gd name="connsiteX77" fmla="*/ 1178307 w 1645608"/>
              <a:gd name="connsiteY77" fmla="*/ 664325 h 1056834"/>
              <a:gd name="connsiteX78" fmla="*/ 1116394 w 1645608"/>
              <a:gd name="connsiteY78" fmla="*/ 659562 h 1056834"/>
              <a:gd name="connsiteX79" fmla="*/ 1106869 w 1645608"/>
              <a:gd name="connsiteY79" fmla="*/ 630987 h 1056834"/>
              <a:gd name="connsiteX80" fmla="*/ 1102107 w 1645608"/>
              <a:gd name="connsiteY80" fmla="*/ 616700 h 1056834"/>
              <a:gd name="connsiteX81" fmla="*/ 1087819 w 1645608"/>
              <a:gd name="connsiteY81" fmla="*/ 602412 h 1056834"/>
              <a:gd name="connsiteX82" fmla="*/ 1073532 w 1645608"/>
              <a:gd name="connsiteY82" fmla="*/ 592887 h 1056834"/>
              <a:gd name="connsiteX83" fmla="*/ 1059244 w 1645608"/>
              <a:gd name="connsiteY83" fmla="*/ 588125 h 1056834"/>
              <a:gd name="connsiteX84" fmla="*/ 949707 w 1645608"/>
              <a:gd name="connsiteY84" fmla="*/ 573837 h 1056834"/>
              <a:gd name="connsiteX85" fmla="*/ 949707 w 1645608"/>
              <a:gd name="connsiteY85" fmla="*/ 616700 h 1056834"/>
              <a:gd name="connsiteX86" fmla="*/ 906844 w 1645608"/>
              <a:gd name="connsiteY86" fmla="*/ 611937 h 1056834"/>
              <a:gd name="connsiteX87" fmla="*/ 906844 w 1645608"/>
              <a:gd name="connsiteY87" fmla="*/ 564312 h 1056834"/>
              <a:gd name="connsiteX88" fmla="*/ 883032 w 1645608"/>
              <a:gd name="connsiteY88" fmla="*/ 550025 h 1056834"/>
              <a:gd name="connsiteX89" fmla="*/ 873507 w 1645608"/>
              <a:gd name="connsiteY89" fmla="*/ 535737 h 1056834"/>
              <a:gd name="connsiteX90" fmla="*/ 825882 w 1645608"/>
              <a:gd name="connsiteY90" fmla="*/ 526212 h 1056834"/>
              <a:gd name="connsiteX91" fmla="*/ 825882 w 1645608"/>
              <a:gd name="connsiteY91" fmla="*/ 435725 h 1056834"/>
              <a:gd name="connsiteX92" fmla="*/ 811594 w 1645608"/>
              <a:gd name="connsiteY92" fmla="*/ 440487 h 1056834"/>
              <a:gd name="connsiteX93" fmla="*/ 778257 w 1645608"/>
              <a:gd name="connsiteY93" fmla="*/ 454775 h 1056834"/>
              <a:gd name="connsiteX94" fmla="*/ 706819 w 1645608"/>
              <a:gd name="connsiteY94" fmla="*/ 445250 h 1056834"/>
              <a:gd name="connsiteX95" fmla="*/ 678244 w 1645608"/>
              <a:gd name="connsiteY95" fmla="*/ 435725 h 1056834"/>
              <a:gd name="connsiteX96" fmla="*/ 673482 w 1645608"/>
              <a:gd name="connsiteY96" fmla="*/ 411912 h 1056834"/>
              <a:gd name="connsiteX97" fmla="*/ 663957 w 1645608"/>
              <a:gd name="connsiteY97" fmla="*/ 397625 h 1056834"/>
              <a:gd name="connsiteX98" fmla="*/ 659194 w 1645608"/>
              <a:gd name="connsiteY98" fmla="*/ 383337 h 1056834"/>
              <a:gd name="connsiteX99" fmla="*/ 663957 w 1645608"/>
              <a:gd name="connsiteY99" fmla="*/ 340475 h 1056834"/>
              <a:gd name="connsiteX100" fmla="*/ 678244 w 1645608"/>
              <a:gd name="connsiteY100" fmla="*/ 330950 h 1056834"/>
              <a:gd name="connsiteX101" fmla="*/ 692532 w 1645608"/>
              <a:gd name="connsiteY101" fmla="*/ 326187 h 1056834"/>
              <a:gd name="connsiteX102" fmla="*/ 725869 w 1645608"/>
              <a:gd name="connsiteY102" fmla="*/ 311900 h 1056834"/>
              <a:gd name="connsiteX103" fmla="*/ 740157 w 1645608"/>
              <a:gd name="connsiteY103" fmla="*/ 302375 h 1056834"/>
              <a:gd name="connsiteX104" fmla="*/ 744919 w 1645608"/>
              <a:gd name="connsiteY104" fmla="*/ 216650 h 1056834"/>
              <a:gd name="connsiteX105" fmla="*/ 730632 w 1645608"/>
              <a:gd name="connsiteY105" fmla="*/ 207125 h 1056834"/>
              <a:gd name="connsiteX106" fmla="*/ 716344 w 1645608"/>
              <a:gd name="connsiteY106" fmla="*/ 202362 h 1056834"/>
              <a:gd name="connsiteX107" fmla="*/ 687769 w 1645608"/>
              <a:gd name="connsiteY107" fmla="*/ 173787 h 1056834"/>
              <a:gd name="connsiteX108" fmla="*/ 678244 w 1645608"/>
              <a:gd name="connsiteY108" fmla="*/ 145212 h 1056834"/>
              <a:gd name="connsiteX109" fmla="*/ 663957 w 1645608"/>
              <a:gd name="connsiteY109" fmla="*/ 111875 h 1056834"/>
              <a:gd name="connsiteX110" fmla="*/ 683007 w 1645608"/>
              <a:gd name="connsiteY110" fmla="*/ 107112 h 1056834"/>
              <a:gd name="connsiteX111" fmla="*/ 697294 w 1645608"/>
              <a:gd name="connsiteY111" fmla="*/ 102350 h 1056834"/>
              <a:gd name="connsiteX112" fmla="*/ 678244 w 1645608"/>
              <a:gd name="connsiteY112" fmla="*/ 64250 h 1056834"/>
              <a:gd name="connsiteX113" fmla="*/ 635382 w 1645608"/>
              <a:gd name="connsiteY113" fmla="*/ 40437 h 1056834"/>
              <a:gd name="connsiteX114" fmla="*/ 621094 w 1645608"/>
              <a:gd name="connsiteY114" fmla="*/ 30912 h 1056834"/>
              <a:gd name="connsiteX115" fmla="*/ 597282 w 1645608"/>
              <a:gd name="connsiteY115" fmla="*/ 21387 h 1056834"/>
              <a:gd name="connsiteX116" fmla="*/ 568707 w 1645608"/>
              <a:gd name="connsiteY116" fmla="*/ 2337 h 1056834"/>
              <a:gd name="connsiteX117" fmla="*/ 511557 w 1645608"/>
              <a:gd name="connsiteY117" fmla="*/ 7100 h 1056834"/>
              <a:gd name="connsiteX118" fmla="*/ 521082 w 1645608"/>
              <a:gd name="connsiteY118" fmla="*/ 21387 h 1056834"/>
              <a:gd name="connsiteX119" fmla="*/ 540132 w 1645608"/>
              <a:gd name="connsiteY119" fmla="*/ 69012 h 1056834"/>
              <a:gd name="connsiteX120" fmla="*/ 568707 w 1645608"/>
              <a:gd name="connsiteY120" fmla="*/ 88062 h 1056834"/>
              <a:gd name="connsiteX121" fmla="*/ 592519 w 1645608"/>
              <a:gd name="connsiteY121" fmla="*/ 130925 h 1056834"/>
              <a:gd name="connsiteX122" fmla="*/ 587757 w 1645608"/>
              <a:gd name="connsiteY122" fmla="*/ 145212 h 1056834"/>
              <a:gd name="connsiteX123" fmla="*/ 573469 w 1645608"/>
              <a:gd name="connsiteY123" fmla="*/ 149975 h 1056834"/>
              <a:gd name="connsiteX124" fmla="*/ 540132 w 1645608"/>
              <a:gd name="connsiteY124" fmla="*/ 154737 h 1056834"/>
              <a:gd name="connsiteX125" fmla="*/ 506794 w 1645608"/>
              <a:gd name="connsiteY125" fmla="*/ 164262 h 1056834"/>
              <a:gd name="connsiteX126" fmla="*/ 430594 w 1645608"/>
              <a:gd name="connsiteY126" fmla="*/ 159500 h 1056834"/>
              <a:gd name="connsiteX127" fmla="*/ 416307 w 1645608"/>
              <a:gd name="connsiteY127" fmla="*/ 154737 h 1056834"/>
              <a:gd name="connsiteX128" fmla="*/ 387732 w 1645608"/>
              <a:gd name="connsiteY128" fmla="*/ 135687 h 1056834"/>
              <a:gd name="connsiteX129" fmla="*/ 363919 w 1645608"/>
              <a:gd name="connsiteY129" fmla="*/ 107112 h 1056834"/>
              <a:gd name="connsiteX130" fmla="*/ 349632 w 1645608"/>
              <a:gd name="connsiteY130" fmla="*/ 102350 h 1056834"/>
              <a:gd name="connsiteX131" fmla="*/ 378207 w 1645608"/>
              <a:gd name="connsiteY131" fmla="*/ 78537 h 1056834"/>
              <a:gd name="connsiteX132" fmla="*/ 387732 w 1645608"/>
              <a:gd name="connsiteY132" fmla="*/ 45200 h 1056834"/>
              <a:gd name="connsiteX133" fmla="*/ 402019 w 1645608"/>
              <a:gd name="connsiteY133" fmla="*/ 30912 h 1056834"/>
              <a:gd name="connsiteX134" fmla="*/ 392494 w 1645608"/>
              <a:gd name="connsiteY134" fmla="*/ 16625 h 1056834"/>
              <a:gd name="connsiteX135" fmla="*/ 359157 w 1645608"/>
              <a:gd name="connsiteY135" fmla="*/ 2337 h 1056834"/>
              <a:gd name="connsiteX136" fmla="*/ 306769 w 1645608"/>
              <a:gd name="connsiteY136" fmla="*/ 16625 h 1056834"/>
              <a:gd name="connsiteX137" fmla="*/ 302007 w 1645608"/>
              <a:gd name="connsiteY137" fmla="*/ 35675 h 1056834"/>
              <a:gd name="connsiteX138" fmla="*/ 292482 w 1645608"/>
              <a:gd name="connsiteY138" fmla="*/ 49962 h 1056834"/>
              <a:gd name="connsiteX139" fmla="*/ 259144 w 1645608"/>
              <a:gd name="connsiteY139" fmla="*/ 78537 h 1056834"/>
              <a:gd name="connsiteX140" fmla="*/ 244857 w 1645608"/>
              <a:gd name="connsiteY140" fmla="*/ 83300 h 1056834"/>
              <a:gd name="connsiteX141" fmla="*/ 230569 w 1645608"/>
              <a:gd name="connsiteY141" fmla="*/ 111875 h 1056834"/>
              <a:gd name="connsiteX142" fmla="*/ 225807 w 1645608"/>
              <a:gd name="connsiteY142" fmla="*/ 126162 h 1056834"/>
              <a:gd name="connsiteX143" fmla="*/ 206757 w 1645608"/>
              <a:gd name="connsiteY143" fmla="*/ 154737 h 1056834"/>
              <a:gd name="connsiteX144" fmla="*/ 182944 w 1645608"/>
              <a:gd name="connsiteY144" fmla="*/ 192837 h 1056834"/>
              <a:gd name="connsiteX145" fmla="*/ 159132 w 1645608"/>
              <a:gd name="connsiteY145" fmla="*/ 230937 h 1056834"/>
              <a:gd name="connsiteX146" fmla="*/ 121032 w 1645608"/>
              <a:gd name="connsiteY146" fmla="*/ 264275 h 1056834"/>
              <a:gd name="connsiteX147" fmla="*/ 106744 w 1645608"/>
              <a:gd name="connsiteY147" fmla="*/ 273800 h 1056834"/>
              <a:gd name="connsiteX148" fmla="*/ 87694 w 1645608"/>
              <a:gd name="connsiteY148" fmla="*/ 278562 h 1056834"/>
              <a:gd name="connsiteX149" fmla="*/ 40069 w 1645608"/>
              <a:gd name="connsiteY149" fmla="*/ 288087 h 1056834"/>
              <a:gd name="connsiteX150" fmla="*/ 25782 w 1645608"/>
              <a:gd name="connsiteY150" fmla="*/ 292850 h 1056834"/>
              <a:gd name="connsiteX151" fmla="*/ 11494 w 1645608"/>
              <a:gd name="connsiteY151" fmla="*/ 302375 h 1056834"/>
              <a:gd name="connsiteX152" fmla="*/ 1969 w 1645608"/>
              <a:gd name="connsiteY152" fmla="*/ 316662 h 1056834"/>
              <a:gd name="connsiteX153" fmla="*/ 21019 w 1645608"/>
              <a:gd name="connsiteY153" fmla="*/ 345237 h 1056834"/>
              <a:gd name="connsiteX154" fmla="*/ 25782 w 1645608"/>
              <a:gd name="connsiteY154" fmla="*/ 364287 h 1056834"/>
              <a:gd name="connsiteX155" fmla="*/ 54357 w 1645608"/>
              <a:gd name="connsiteY155" fmla="*/ 388100 h 1056834"/>
              <a:gd name="connsiteX156" fmla="*/ 73407 w 1645608"/>
              <a:gd name="connsiteY156" fmla="*/ 416675 h 1056834"/>
              <a:gd name="connsiteX157" fmla="*/ 97219 w 1645608"/>
              <a:gd name="connsiteY157" fmla="*/ 440487 h 1056834"/>
              <a:gd name="connsiteX158" fmla="*/ 125794 w 1645608"/>
              <a:gd name="connsiteY158" fmla="*/ 450012 h 1056834"/>
              <a:gd name="connsiteX159" fmla="*/ 154369 w 1645608"/>
              <a:gd name="connsiteY159" fmla="*/ 469062 h 1056834"/>
              <a:gd name="connsiteX160" fmla="*/ 173419 w 1645608"/>
              <a:gd name="connsiteY160" fmla="*/ 488112 h 1056834"/>
              <a:gd name="connsiteX161" fmla="*/ 197232 w 1645608"/>
              <a:gd name="connsiteY161" fmla="*/ 483350 h 1056834"/>
              <a:gd name="connsiteX162" fmla="*/ 201994 w 1645608"/>
              <a:gd name="connsiteY162" fmla="*/ 469062 h 1056834"/>
              <a:gd name="connsiteX163" fmla="*/ 211519 w 1645608"/>
              <a:gd name="connsiteY163" fmla="*/ 454775 h 1056834"/>
              <a:gd name="connsiteX164" fmla="*/ 249619 w 1645608"/>
              <a:gd name="connsiteY164" fmla="*/ 478587 h 1056834"/>
              <a:gd name="connsiteX165" fmla="*/ 254382 w 1645608"/>
              <a:gd name="connsiteY165" fmla="*/ 492875 h 1056834"/>
              <a:gd name="connsiteX166" fmla="*/ 273432 w 1645608"/>
              <a:gd name="connsiteY166" fmla="*/ 521450 h 1056834"/>
              <a:gd name="connsiteX167" fmla="*/ 282957 w 1645608"/>
              <a:gd name="connsiteY167" fmla="*/ 535737 h 1056834"/>
              <a:gd name="connsiteX168" fmla="*/ 306769 w 1645608"/>
              <a:gd name="connsiteY168" fmla="*/ 573837 h 1056834"/>
              <a:gd name="connsiteX169" fmla="*/ 321057 w 1645608"/>
              <a:gd name="connsiteY169" fmla="*/ 578600 h 1056834"/>
              <a:gd name="connsiteX170" fmla="*/ 354394 w 1645608"/>
              <a:gd name="connsiteY170" fmla="*/ 616700 h 1056834"/>
              <a:gd name="connsiteX171" fmla="*/ 368682 w 1645608"/>
              <a:gd name="connsiteY171" fmla="*/ 621462 h 1056834"/>
              <a:gd name="connsiteX172" fmla="*/ 397257 w 1645608"/>
              <a:gd name="connsiteY172" fmla="*/ 635750 h 1056834"/>
              <a:gd name="connsiteX173" fmla="*/ 430594 w 1645608"/>
              <a:gd name="connsiteY173" fmla="*/ 650037 h 1056834"/>
              <a:gd name="connsiteX174" fmla="*/ 444882 w 1645608"/>
              <a:gd name="connsiteY174" fmla="*/ 669087 h 1056834"/>
              <a:gd name="connsiteX175" fmla="*/ 459169 w 1645608"/>
              <a:gd name="connsiteY175" fmla="*/ 678612 h 1056834"/>
              <a:gd name="connsiteX176" fmla="*/ 468694 w 1645608"/>
              <a:gd name="connsiteY176" fmla="*/ 716712 h 1056834"/>
              <a:gd name="connsiteX177" fmla="*/ 473457 w 1645608"/>
              <a:gd name="connsiteY177" fmla="*/ 735762 h 1056834"/>
              <a:gd name="connsiteX178" fmla="*/ 482982 w 1645608"/>
              <a:gd name="connsiteY178" fmla="*/ 764337 h 1056834"/>
              <a:gd name="connsiteX179" fmla="*/ 497269 w 1645608"/>
              <a:gd name="connsiteY179" fmla="*/ 888162 h 1056834"/>
              <a:gd name="connsiteX180" fmla="*/ 511557 w 1645608"/>
              <a:gd name="connsiteY180" fmla="*/ 897687 h 1056834"/>
              <a:gd name="connsiteX181" fmla="*/ 540132 w 1645608"/>
              <a:gd name="connsiteY181" fmla="*/ 954837 h 1056834"/>
              <a:gd name="connsiteX182" fmla="*/ 573469 w 1645608"/>
              <a:gd name="connsiteY182" fmla="*/ 997700 h 1056834"/>
              <a:gd name="connsiteX183" fmla="*/ 568707 w 1645608"/>
              <a:gd name="connsiteY183" fmla="*/ 1011987 h 10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645608" h="1056834">
                <a:moveTo>
                  <a:pt x="568707" y="1011987"/>
                </a:moveTo>
                <a:cubicBezTo>
                  <a:pt x="600457" y="1013575"/>
                  <a:pt x="632729" y="1010802"/>
                  <a:pt x="663957" y="1016750"/>
                </a:cubicBezTo>
                <a:cubicBezTo>
                  <a:pt x="668888" y="1017689"/>
                  <a:pt x="669544" y="1026085"/>
                  <a:pt x="668719" y="1031037"/>
                </a:cubicBezTo>
                <a:cubicBezTo>
                  <a:pt x="667778" y="1036683"/>
                  <a:pt x="662369" y="1040562"/>
                  <a:pt x="659194" y="1045325"/>
                </a:cubicBezTo>
                <a:cubicBezTo>
                  <a:pt x="686629" y="1054469"/>
                  <a:pt x="687473" y="1056834"/>
                  <a:pt x="730632" y="1045325"/>
                </a:cubicBezTo>
                <a:cubicBezTo>
                  <a:pt x="737140" y="1043590"/>
                  <a:pt x="738895" y="1034049"/>
                  <a:pt x="744919" y="1031037"/>
                </a:cubicBezTo>
                <a:cubicBezTo>
                  <a:pt x="752159" y="1027417"/>
                  <a:pt x="760794" y="1027862"/>
                  <a:pt x="768732" y="1026275"/>
                </a:cubicBezTo>
                <a:cubicBezTo>
                  <a:pt x="773494" y="1023100"/>
                  <a:pt x="781063" y="1022129"/>
                  <a:pt x="783019" y="1016750"/>
                </a:cubicBezTo>
                <a:cubicBezTo>
                  <a:pt x="787932" y="1003240"/>
                  <a:pt x="785419" y="988067"/>
                  <a:pt x="787782" y="973887"/>
                </a:cubicBezTo>
                <a:cubicBezTo>
                  <a:pt x="788607" y="968935"/>
                  <a:pt x="790957" y="964362"/>
                  <a:pt x="792544" y="959600"/>
                </a:cubicBezTo>
                <a:cubicBezTo>
                  <a:pt x="790957" y="953250"/>
                  <a:pt x="792092" y="945476"/>
                  <a:pt x="787782" y="940550"/>
                </a:cubicBezTo>
                <a:cubicBezTo>
                  <a:pt x="780244" y="931935"/>
                  <a:pt x="759207" y="921500"/>
                  <a:pt x="759207" y="921500"/>
                </a:cubicBezTo>
                <a:cubicBezTo>
                  <a:pt x="754973" y="908800"/>
                  <a:pt x="748479" y="897193"/>
                  <a:pt x="759207" y="883400"/>
                </a:cubicBezTo>
                <a:cubicBezTo>
                  <a:pt x="766235" y="874364"/>
                  <a:pt x="778257" y="870700"/>
                  <a:pt x="787782" y="864350"/>
                </a:cubicBezTo>
                <a:cubicBezTo>
                  <a:pt x="806247" y="852040"/>
                  <a:pt x="796638" y="856635"/>
                  <a:pt x="816357" y="850062"/>
                </a:cubicBezTo>
                <a:cubicBezTo>
                  <a:pt x="838582" y="851650"/>
                  <a:pt x="861089" y="850953"/>
                  <a:pt x="883032" y="854825"/>
                </a:cubicBezTo>
                <a:cubicBezTo>
                  <a:pt x="924656" y="862171"/>
                  <a:pt x="875196" y="863274"/>
                  <a:pt x="902082" y="878637"/>
                </a:cubicBezTo>
                <a:cubicBezTo>
                  <a:pt x="910466" y="883428"/>
                  <a:pt x="921156" y="881673"/>
                  <a:pt x="930657" y="883400"/>
                </a:cubicBezTo>
                <a:cubicBezTo>
                  <a:pt x="938621" y="884848"/>
                  <a:pt x="946532" y="886575"/>
                  <a:pt x="954469" y="888162"/>
                </a:cubicBezTo>
                <a:cubicBezTo>
                  <a:pt x="965582" y="886575"/>
                  <a:pt x="977330" y="887430"/>
                  <a:pt x="987807" y="883400"/>
                </a:cubicBezTo>
                <a:cubicBezTo>
                  <a:pt x="1000835" y="878389"/>
                  <a:pt x="1020732" y="861987"/>
                  <a:pt x="1030669" y="850062"/>
                </a:cubicBezTo>
                <a:cubicBezTo>
                  <a:pt x="1034333" y="845665"/>
                  <a:pt x="1037019" y="840537"/>
                  <a:pt x="1040194" y="835775"/>
                </a:cubicBezTo>
                <a:cubicBezTo>
                  <a:pt x="1038607" y="827837"/>
                  <a:pt x="1037188" y="819864"/>
                  <a:pt x="1035432" y="811962"/>
                </a:cubicBezTo>
                <a:cubicBezTo>
                  <a:pt x="1034012" y="805572"/>
                  <a:pt x="1029946" y="799417"/>
                  <a:pt x="1030669" y="792912"/>
                </a:cubicBezTo>
                <a:cubicBezTo>
                  <a:pt x="1031613" y="784415"/>
                  <a:pt x="1037019" y="777037"/>
                  <a:pt x="1040194" y="769100"/>
                </a:cubicBezTo>
                <a:cubicBezTo>
                  <a:pt x="1067739" y="774608"/>
                  <a:pt x="1105802" y="784411"/>
                  <a:pt x="1130682" y="769100"/>
                </a:cubicBezTo>
                <a:cubicBezTo>
                  <a:pt x="1140242" y="763217"/>
                  <a:pt x="1129145" y="746514"/>
                  <a:pt x="1125919" y="735762"/>
                </a:cubicBezTo>
                <a:cubicBezTo>
                  <a:pt x="1124274" y="730280"/>
                  <a:pt x="1119569" y="726237"/>
                  <a:pt x="1116394" y="721475"/>
                </a:cubicBezTo>
                <a:cubicBezTo>
                  <a:pt x="1133990" y="715609"/>
                  <a:pt x="1142127" y="711950"/>
                  <a:pt x="1164019" y="711950"/>
                </a:cubicBezTo>
                <a:cubicBezTo>
                  <a:pt x="1172114" y="711950"/>
                  <a:pt x="1179894" y="715125"/>
                  <a:pt x="1187832" y="716712"/>
                </a:cubicBezTo>
                <a:cubicBezTo>
                  <a:pt x="1191007" y="721475"/>
                  <a:pt x="1195674" y="725529"/>
                  <a:pt x="1197357" y="731000"/>
                </a:cubicBezTo>
                <a:cubicBezTo>
                  <a:pt x="1202118" y="746473"/>
                  <a:pt x="1195434" y="767177"/>
                  <a:pt x="1206882" y="778625"/>
                </a:cubicBezTo>
                <a:cubicBezTo>
                  <a:pt x="1226189" y="797932"/>
                  <a:pt x="1215145" y="789900"/>
                  <a:pt x="1240219" y="802437"/>
                </a:cubicBezTo>
                <a:cubicBezTo>
                  <a:pt x="1246569" y="800850"/>
                  <a:pt x="1255009" y="802645"/>
                  <a:pt x="1259269" y="797675"/>
                </a:cubicBezTo>
                <a:cubicBezTo>
                  <a:pt x="1265803" y="790052"/>
                  <a:pt x="1260624" y="774936"/>
                  <a:pt x="1268794" y="769100"/>
                </a:cubicBezTo>
                <a:cubicBezTo>
                  <a:pt x="1275381" y="764395"/>
                  <a:pt x="1284669" y="772275"/>
                  <a:pt x="1292607" y="773862"/>
                </a:cubicBezTo>
                <a:cubicBezTo>
                  <a:pt x="1302132" y="780212"/>
                  <a:pt x="1314832" y="783387"/>
                  <a:pt x="1321182" y="792912"/>
                </a:cubicBezTo>
                <a:cubicBezTo>
                  <a:pt x="1324357" y="797675"/>
                  <a:pt x="1326237" y="803624"/>
                  <a:pt x="1330707" y="807200"/>
                </a:cubicBezTo>
                <a:cubicBezTo>
                  <a:pt x="1333811" y="809683"/>
                  <a:pt x="1362803" y="816415"/>
                  <a:pt x="1364044" y="816725"/>
                </a:cubicBezTo>
                <a:lnTo>
                  <a:pt x="1392619" y="811962"/>
                </a:lnTo>
                <a:cubicBezTo>
                  <a:pt x="1392619" y="801922"/>
                  <a:pt x="1364044" y="802437"/>
                  <a:pt x="1364044" y="802437"/>
                </a:cubicBezTo>
                <a:cubicBezTo>
                  <a:pt x="1362457" y="797675"/>
                  <a:pt x="1354520" y="789737"/>
                  <a:pt x="1359282" y="788150"/>
                </a:cubicBezTo>
                <a:cubicBezTo>
                  <a:pt x="1378918" y="781605"/>
                  <a:pt x="1400656" y="785954"/>
                  <a:pt x="1421194" y="783387"/>
                </a:cubicBezTo>
                <a:cubicBezTo>
                  <a:pt x="1426175" y="782764"/>
                  <a:pt x="1430719" y="780212"/>
                  <a:pt x="1435482" y="778625"/>
                </a:cubicBezTo>
                <a:cubicBezTo>
                  <a:pt x="1437069" y="773862"/>
                  <a:pt x="1439155" y="769238"/>
                  <a:pt x="1440244" y="764337"/>
                </a:cubicBezTo>
                <a:cubicBezTo>
                  <a:pt x="1442339" y="754911"/>
                  <a:pt x="1438648" y="743029"/>
                  <a:pt x="1445007" y="735762"/>
                </a:cubicBezTo>
                <a:cubicBezTo>
                  <a:pt x="1451619" y="728206"/>
                  <a:pt x="1464057" y="729412"/>
                  <a:pt x="1473582" y="726237"/>
                </a:cubicBezTo>
                <a:lnTo>
                  <a:pt x="1487869" y="721475"/>
                </a:lnTo>
                <a:cubicBezTo>
                  <a:pt x="1492632" y="719887"/>
                  <a:pt x="1497187" y="717422"/>
                  <a:pt x="1502157" y="716712"/>
                </a:cubicBezTo>
                <a:lnTo>
                  <a:pt x="1535494" y="711950"/>
                </a:lnTo>
                <a:cubicBezTo>
                  <a:pt x="1568943" y="695226"/>
                  <a:pt x="1540802" y="708174"/>
                  <a:pt x="1568832" y="697662"/>
                </a:cubicBezTo>
                <a:cubicBezTo>
                  <a:pt x="1576836" y="694660"/>
                  <a:pt x="1584456" y="690593"/>
                  <a:pt x="1592644" y="688137"/>
                </a:cubicBezTo>
                <a:cubicBezTo>
                  <a:pt x="1600397" y="685811"/>
                  <a:pt x="1608519" y="684962"/>
                  <a:pt x="1616457" y="683375"/>
                </a:cubicBezTo>
                <a:cubicBezTo>
                  <a:pt x="1619632" y="678612"/>
                  <a:pt x="1622318" y="673484"/>
                  <a:pt x="1625982" y="669087"/>
                </a:cubicBezTo>
                <a:cubicBezTo>
                  <a:pt x="1630294" y="663913"/>
                  <a:pt x="1636533" y="660404"/>
                  <a:pt x="1640269" y="654800"/>
                </a:cubicBezTo>
                <a:cubicBezTo>
                  <a:pt x="1643054" y="650623"/>
                  <a:pt x="1643444" y="645275"/>
                  <a:pt x="1645032" y="640512"/>
                </a:cubicBezTo>
                <a:cubicBezTo>
                  <a:pt x="1643444" y="626225"/>
                  <a:pt x="1645608" y="610997"/>
                  <a:pt x="1640269" y="597650"/>
                </a:cubicBezTo>
                <a:cubicBezTo>
                  <a:pt x="1638405" y="592989"/>
                  <a:pt x="1630472" y="595132"/>
                  <a:pt x="1625982" y="592887"/>
                </a:cubicBezTo>
                <a:cubicBezTo>
                  <a:pt x="1620862" y="590327"/>
                  <a:pt x="1616664" y="586202"/>
                  <a:pt x="1611694" y="583362"/>
                </a:cubicBezTo>
                <a:cubicBezTo>
                  <a:pt x="1605530" y="579840"/>
                  <a:pt x="1598994" y="577012"/>
                  <a:pt x="1592644" y="573837"/>
                </a:cubicBezTo>
                <a:cubicBezTo>
                  <a:pt x="1591057" y="569075"/>
                  <a:pt x="1591802" y="562686"/>
                  <a:pt x="1587882" y="559550"/>
                </a:cubicBezTo>
                <a:cubicBezTo>
                  <a:pt x="1582771" y="555461"/>
                  <a:pt x="1575126" y="556585"/>
                  <a:pt x="1568832" y="554787"/>
                </a:cubicBezTo>
                <a:cubicBezTo>
                  <a:pt x="1564005" y="553408"/>
                  <a:pt x="1559307" y="551612"/>
                  <a:pt x="1554544" y="550025"/>
                </a:cubicBezTo>
                <a:cubicBezTo>
                  <a:pt x="1546607" y="551612"/>
                  <a:pt x="1537972" y="551167"/>
                  <a:pt x="1530732" y="554787"/>
                </a:cubicBezTo>
                <a:cubicBezTo>
                  <a:pt x="1521565" y="559371"/>
                  <a:pt x="1512389" y="575157"/>
                  <a:pt x="1506919" y="583362"/>
                </a:cubicBezTo>
                <a:cubicBezTo>
                  <a:pt x="1505332" y="588125"/>
                  <a:pt x="1506077" y="594514"/>
                  <a:pt x="1502157" y="597650"/>
                </a:cubicBezTo>
                <a:cubicBezTo>
                  <a:pt x="1497046" y="601739"/>
                  <a:pt x="1489652" y="602412"/>
                  <a:pt x="1483107" y="602412"/>
                </a:cubicBezTo>
                <a:cubicBezTo>
                  <a:pt x="1462408" y="602412"/>
                  <a:pt x="1441832" y="599237"/>
                  <a:pt x="1421194" y="597650"/>
                </a:cubicBezTo>
                <a:cubicBezTo>
                  <a:pt x="1400557" y="599237"/>
                  <a:pt x="1379626" y="598598"/>
                  <a:pt x="1359282" y="602412"/>
                </a:cubicBezTo>
                <a:cubicBezTo>
                  <a:pt x="1353656" y="603467"/>
                  <a:pt x="1350114" y="609377"/>
                  <a:pt x="1344994" y="611937"/>
                </a:cubicBezTo>
                <a:cubicBezTo>
                  <a:pt x="1340504" y="614182"/>
                  <a:pt x="1335469" y="615112"/>
                  <a:pt x="1330707" y="616700"/>
                </a:cubicBezTo>
                <a:cubicBezTo>
                  <a:pt x="1325944" y="621462"/>
                  <a:pt x="1321593" y="626675"/>
                  <a:pt x="1316419" y="630987"/>
                </a:cubicBezTo>
                <a:cubicBezTo>
                  <a:pt x="1312022" y="634651"/>
                  <a:pt x="1305708" y="636043"/>
                  <a:pt x="1302132" y="640512"/>
                </a:cubicBezTo>
                <a:cubicBezTo>
                  <a:pt x="1275842" y="673375"/>
                  <a:pt x="1324025" y="637029"/>
                  <a:pt x="1283082" y="664325"/>
                </a:cubicBezTo>
                <a:cubicBezTo>
                  <a:pt x="1271747" y="698330"/>
                  <a:pt x="1279126" y="684546"/>
                  <a:pt x="1264032" y="707187"/>
                </a:cubicBezTo>
                <a:cubicBezTo>
                  <a:pt x="1218470" y="702631"/>
                  <a:pt x="1222473" y="715421"/>
                  <a:pt x="1206882" y="688137"/>
                </a:cubicBezTo>
                <a:cubicBezTo>
                  <a:pt x="1203360" y="681973"/>
                  <a:pt x="1202811" y="673632"/>
                  <a:pt x="1197357" y="669087"/>
                </a:cubicBezTo>
                <a:cubicBezTo>
                  <a:pt x="1192329" y="664897"/>
                  <a:pt x="1184808" y="665090"/>
                  <a:pt x="1178307" y="664325"/>
                </a:cubicBezTo>
                <a:cubicBezTo>
                  <a:pt x="1157750" y="661907"/>
                  <a:pt x="1137032" y="661150"/>
                  <a:pt x="1116394" y="659562"/>
                </a:cubicBezTo>
                <a:lnTo>
                  <a:pt x="1106869" y="630987"/>
                </a:lnTo>
                <a:cubicBezTo>
                  <a:pt x="1105282" y="626225"/>
                  <a:pt x="1105657" y="620250"/>
                  <a:pt x="1102107" y="616700"/>
                </a:cubicBezTo>
                <a:cubicBezTo>
                  <a:pt x="1097344" y="611937"/>
                  <a:pt x="1092993" y="606724"/>
                  <a:pt x="1087819" y="602412"/>
                </a:cubicBezTo>
                <a:cubicBezTo>
                  <a:pt x="1083422" y="598748"/>
                  <a:pt x="1078651" y="595447"/>
                  <a:pt x="1073532" y="592887"/>
                </a:cubicBezTo>
                <a:cubicBezTo>
                  <a:pt x="1069042" y="590642"/>
                  <a:pt x="1064007" y="589712"/>
                  <a:pt x="1059244" y="588125"/>
                </a:cubicBezTo>
                <a:cubicBezTo>
                  <a:pt x="1008175" y="554079"/>
                  <a:pt x="1042097" y="568403"/>
                  <a:pt x="949707" y="573837"/>
                </a:cubicBezTo>
                <a:cubicBezTo>
                  <a:pt x="951321" y="580295"/>
                  <a:pt x="962073" y="611754"/>
                  <a:pt x="949707" y="616700"/>
                </a:cubicBezTo>
                <a:cubicBezTo>
                  <a:pt x="936360" y="622039"/>
                  <a:pt x="921132" y="613525"/>
                  <a:pt x="906844" y="611937"/>
                </a:cubicBezTo>
                <a:cubicBezTo>
                  <a:pt x="907670" y="606154"/>
                  <a:pt x="917235" y="574703"/>
                  <a:pt x="906844" y="564312"/>
                </a:cubicBezTo>
                <a:cubicBezTo>
                  <a:pt x="900299" y="557767"/>
                  <a:pt x="890969" y="554787"/>
                  <a:pt x="883032" y="550025"/>
                </a:cubicBezTo>
                <a:cubicBezTo>
                  <a:pt x="879857" y="545262"/>
                  <a:pt x="878270" y="538912"/>
                  <a:pt x="873507" y="535737"/>
                </a:cubicBezTo>
                <a:cubicBezTo>
                  <a:pt x="868773" y="532581"/>
                  <a:pt x="825972" y="526227"/>
                  <a:pt x="825882" y="526212"/>
                </a:cubicBezTo>
                <a:cubicBezTo>
                  <a:pt x="837307" y="457662"/>
                  <a:pt x="840713" y="487632"/>
                  <a:pt x="825882" y="435725"/>
                </a:cubicBezTo>
                <a:cubicBezTo>
                  <a:pt x="821119" y="437312"/>
                  <a:pt x="816208" y="438510"/>
                  <a:pt x="811594" y="440487"/>
                </a:cubicBezTo>
                <a:cubicBezTo>
                  <a:pt x="770381" y="458149"/>
                  <a:pt x="811776" y="443601"/>
                  <a:pt x="778257" y="454775"/>
                </a:cubicBezTo>
                <a:cubicBezTo>
                  <a:pt x="755332" y="452482"/>
                  <a:pt x="729658" y="451478"/>
                  <a:pt x="706819" y="445250"/>
                </a:cubicBezTo>
                <a:cubicBezTo>
                  <a:pt x="697133" y="442608"/>
                  <a:pt x="678244" y="435725"/>
                  <a:pt x="678244" y="435725"/>
                </a:cubicBezTo>
                <a:cubicBezTo>
                  <a:pt x="676657" y="427787"/>
                  <a:pt x="676324" y="419491"/>
                  <a:pt x="673482" y="411912"/>
                </a:cubicBezTo>
                <a:cubicBezTo>
                  <a:pt x="671472" y="406553"/>
                  <a:pt x="666517" y="402744"/>
                  <a:pt x="663957" y="397625"/>
                </a:cubicBezTo>
                <a:cubicBezTo>
                  <a:pt x="661712" y="393135"/>
                  <a:pt x="660782" y="388100"/>
                  <a:pt x="659194" y="383337"/>
                </a:cubicBezTo>
                <a:cubicBezTo>
                  <a:pt x="660782" y="369050"/>
                  <a:pt x="659044" y="353985"/>
                  <a:pt x="663957" y="340475"/>
                </a:cubicBezTo>
                <a:cubicBezTo>
                  <a:pt x="665913" y="335096"/>
                  <a:pt x="673125" y="333510"/>
                  <a:pt x="678244" y="330950"/>
                </a:cubicBezTo>
                <a:cubicBezTo>
                  <a:pt x="682734" y="328705"/>
                  <a:pt x="687918" y="328165"/>
                  <a:pt x="692532" y="326187"/>
                </a:cubicBezTo>
                <a:cubicBezTo>
                  <a:pt x="733719" y="308535"/>
                  <a:pt x="692369" y="323066"/>
                  <a:pt x="725869" y="311900"/>
                </a:cubicBezTo>
                <a:cubicBezTo>
                  <a:pt x="730632" y="308725"/>
                  <a:pt x="739034" y="307988"/>
                  <a:pt x="740157" y="302375"/>
                </a:cubicBezTo>
                <a:cubicBezTo>
                  <a:pt x="745770" y="274312"/>
                  <a:pt x="747767" y="245127"/>
                  <a:pt x="744919" y="216650"/>
                </a:cubicBezTo>
                <a:cubicBezTo>
                  <a:pt x="744349" y="210955"/>
                  <a:pt x="735751" y="209685"/>
                  <a:pt x="730632" y="207125"/>
                </a:cubicBezTo>
                <a:cubicBezTo>
                  <a:pt x="726142" y="204880"/>
                  <a:pt x="720834" y="204607"/>
                  <a:pt x="716344" y="202362"/>
                </a:cubicBezTo>
                <a:cubicBezTo>
                  <a:pt x="699631" y="194005"/>
                  <a:pt x="699696" y="189689"/>
                  <a:pt x="687769" y="173787"/>
                </a:cubicBezTo>
                <a:cubicBezTo>
                  <a:pt x="684594" y="164262"/>
                  <a:pt x="682734" y="154192"/>
                  <a:pt x="678244" y="145212"/>
                </a:cubicBezTo>
                <a:cubicBezTo>
                  <a:pt x="666474" y="121672"/>
                  <a:pt x="670964" y="132897"/>
                  <a:pt x="663957" y="111875"/>
                </a:cubicBezTo>
                <a:cubicBezTo>
                  <a:pt x="670307" y="110287"/>
                  <a:pt x="676713" y="108910"/>
                  <a:pt x="683007" y="107112"/>
                </a:cubicBezTo>
                <a:cubicBezTo>
                  <a:pt x="687834" y="105733"/>
                  <a:pt x="695707" y="107112"/>
                  <a:pt x="697294" y="102350"/>
                </a:cubicBezTo>
                <a:cubicBezTo>
                  <a:pt x="702679" y="86195"/>
                  <a:pt x="688715" y="72394"/>
                  <a:pt x="678244" y="64250"/>
                </a:cubicBezTo>
                <a:cubicBezTo>
                  <a:pt x="624186" y="22206"/>
                  <a:pt x="669872" y="57683"/>
                  <a:pt x="635382" y="40437"/>
                </a:cubicBezTo>
                <a:cubicBezTo>
                  <a:pt x="630262" y="37877"/>
                  <a:pt x="626214" y="33472"/>
                  <a:pt x="621094" y="30912"/>
                </a:cubicBezTo>
                <a:cubicBezTo>
                  <a:pt x="613448" y="27089"/>
                  <a:pt x="604787" y="25481"/>
                  <a:pt x="597282" y="21387"/>
                </a:cubicBezTo>
                <a:cubicBezTo>
                  <a:pt x="587232" y="15905"/>
                  <a:pt x="578232" y="8687"/>
                  <a:pt x="568707" y="2337"/>
                </a:cubicBezTo>
                <a:cubicBezTo>
                  <a:pt x="549657" y="3925"/>
                  <a:pt x="529306" y="0"/>
                  <a:pt x="511557" y="7100"/>
                </a:cubicBezTo>
                <a:cubicBezTo>
                  <a:pt x="506243" y="9226"/>
                  <a:pt x="518757" y="16157"/>
                  <a:pt x="521082" y="21387"/>
                </a:cubicBezTo>
                <a:cubicBezTo>
                  <a:pt x="524058" y="28083"/>
                  <a:pt x="532335" y="61215"/>
                  <a:pt x="540132" y="69012"/>
                </a:cubicBezTo>
                <a:cubicBezTo>
                  <a:pt x="548227" y="77107"/>
                  <a:pt x="568707" y="88062"/>
                  <a:pt x="568707" y="88062"/>
                </a:cubicBezTo>
                <a:cubicBezTo>
                  <a:pt x="590542" y="120814"/>
                  <a:pt x="584137" y="105777"/>
                  <a:pt x="592519" y="130925"/>
                </a:cubicBezTo>
                <a:cubicBezTo>
                  <a:pt x="590932" y="135687"/>
                  <a:pt x="591307" y="141662"/>
                  <a:pt x="587757" y="145212"/>
                </a:cubicBezTo>
                <a:cubicBezTo>
                  <a:pt x="584207" y="148762"/>
                  <a:pt x="578392" y="148990"/>
                  <a:pt x="573469" y="149975"/>
                </a:cubicBezTo>
                <a:cubicBezTo>
                  <a:pt x="562462" y="152176"/>
                  <a:pt x="551176" y="152729"/>
                  <a:pt x="540132" y="154737"/>
                </a:cubicBezTo>
                <a:cubicBezTo>
                  <a:pt x="526983" y="157128"/>
                  <a:pt x="519030" y="160184"/>
                  <a:pt x="506794" y="164262"/>
                </a:cubicBezTo>
                <a:cubicBezTo>
                  <a:pt x="481394" y="162675"/>
                  <a:pt x="455904" y="162164"/>
                  <a:pt x="430594" y="159500"/>
                </a:cubicBezTo>
                <a:cubicBezTo>
                  <a:pt x="425602" y="158974"/>
                  <a:pt x="420695" y="157175"/>
                  <a:pt x="416307" y="154737"/>
                </a:cubicBezTo>
                <a:cubicBezTo>
                  <a:pt x="406300" y="149177"/>
                  <a:pt x="387732" y="135687"/>
                  <a:pt x="387732" y="135687"/>
                </a:cubicBezTo>
                <a:cubicBezTo>
                  <a:pt x="380704" y="125145"/>
                  <a:pt x="374920" y="114446"/>
                  <a:pt x="363919" y="107112"/>
                </a:cubicBezTo>
                <a:cubicBezTo>
                  <a:pt x="359742" y="104327"/>
                  <a:pt x="354394" y="103937"/>
                  <a:pt x="349632" y="102350"/>
                </a:cubicBezTo>
                <a:cubicBezTo>
                  <a:pt x="358736" y="96281"/>
                  <a:pt x="372566" y="88409"/>
                  <a:pt x="378207" y="78537"/>
                </a:cubicBezTo>
                <a:cubicBezTo>
                  <a:pt x="384569" y="67403"/>
                  <a:pt x="380605" y="55890"/>
                  <a:pt x="387732" y="45200"/>
                </a:cubicBezTo>
                <a:cubicBezTo>
                  <a:pt x="391468" y="39596"/>
                  <a:pt x="397257" y="35675"/>
                  <a:pt x="402019" y="30912"/>
                </a:cubicBezTo>
                <a:cubicBezTo>
                  <a:pt x="398844" y="26150"/>
                  <a:pt x="396541" y="20672"/>
                  <a:pt x="392494" y="16625"/>
                </a:cubicBezTo>
                <a:cubicBezTo>
                  <a:pt x="381531" y="5662"/>
                  <a:pt x="373731" y="5981"/>
                  <a:pt x="359157" y="2337"/>
                </a:cubicBezTo>
                <a:cubicBezTo>
                  <a:pt x="322903" y="14422"/>
                  <a:pt x="340427" y="9893"/>
                  <a:pt x="306769" y="16625"/>
                </a:cubicBezTo>
                <a:cubicBezTo>
                  <a:pt x="305182" y="22975"/>
                  <a:pt x="304585" y="29659"/>
                  <a:pt x="302007" y="35675"/>
                </a:cubicBezTo>
                <a:cubicBezTo>
                  <a:pt x="299752" y="40936"/>
                  <a:pt x="296146" y="45565"/>
                  <a:pt x="292482" y="49962"/>
                </a:cubicBezTo>
                <a:cubicBezTo>
                  <a:pt x="284804" y="59176"/>
                  <a:pt x="269179" y="72803"/>
                  <a:pt x="259144" y="78537"/>
                </a:cubicBezTo>
                <a:cubicBezTo>
                  <a:pt x="254785" y="81028"/>
                  <a:pt x="249619" y="81712"/>
                  <a:pt x="244857" y="83300"/>
                </a:cubicBezTo>
                <a:cubicBezTo>
                  <a:pt x="232883" y="119217"/>
                  <a:pt x="249037" y="74939"/>
                  <a:pt x="230569" y="111875"/>
                </a:cubicBezTo>
                <a:cubicBezTo>
                  <a:pt x="228324" y="116365"/>
                  <a:pt x="228245" y="121774"/>
                  <a:pt x="225807" y="126162"/>
                </a:cubicBezTo>
                <a:cubicBezTo>
                  <a:pt x="220248" y="136169"/>
                  <a:pt x="212647" y="144921"/>
                  <a:pt x="206757" y="154737"/>
                </a:cubicBezTo>
                <a:cubicBezTo>
                  <a:pt x="189524" y="183458"/>
                  <a:pt x="197604" y="170848"/>
                  <a:pt x="182944" y="192837"/>
                </a:cubicBezTo>
                <a:cubicBezTo>
                  <a:pt x="171609" y="226842"/>
                  <a:pt x="181773" y="215843"/>
                  <a:pt x="159132" y="230937"/>
                </a:cubicBezTo>
                <a:cubicBezTo>
                  <a:pt x="143257" y="254750"/>
                  <a:pt x="154369" y="242050"/>
                  <a:pt x="121032" y="264275"/>
                </a:cubicBezTo>
                <a:cubicBezTo>
                  <a:pt x="116269" y="267450"/>
                  <a:pt x="112297" y="272412"/>
                  <a:pt x="106744" y="273800"/>
                </a:cubicBezTo>
                <a:cubicBezTo>
                  <a:pt x="100394" y="275387"/>
                  <a:pt x="94094" y="277191"/>
                  <a:pt x="87694" y="278562"/>
                </a:cubicBezTo>
                <a:cubicBezTo>
                  <a:pt x="71864" y="281954"/>
                  <a:pt x="55427" y="282967"/>
                  <a:pt x="40069" y="288087"/>
                </a:cubicBezTo>
                <a:cubicBezTo>
                  <a:pt x="35307" y="289675"/>
                  <a:pt x="30272" y="290605"/>
                  <a:pt x="25782" y="292850"/>
                </a:cubicBezTo>
                <a:cubicBezTo>
                  <a:pt x="20662" y="295410"/>
                  <a:pt x="16257" y="299200"/>
                  <a:pt x="11494" y="302375"/>
                </a:cubicBezTo>
                <a:cubicBezTo>
                  <a:pt x="8319" y="307137"/>
                  <a:pt x="2910" y="311016"/>
                  <a:pt x="1969" y="316662"/>
                </a:cubicBezTo>
                <a:cubicBezTo>
                  <a:pt x="0" y="328477"/>
                  <a:pt x="15071" y="339289"/>
                  <a:pt x="21019" y="345237"/>
                </a:cubicBezTo>
                <a:cubicBezTo>
                  <a:pt x="22607" y="351587"/>
                  <a:pt x="22535" y="358604"/>
                  <a:pt x="25782" y="364287"/>
                </a:cubicBezTo>
                <a:cubicBezTo>
                  <a:pt x="31425" y="374162"/>
                  <a:pt x="45251" y="382030"/>
                  <a:pt x="54357" y="388100"/>
                </a:cubicBezTo>
                <a:cubicBezTo>
                  <a:pt x="62726" y="413207"/>
                  <a:pt x="53588" y="392893"/>
                  <a:pt x="73407" y="416675"/>
                </a:cubicBezTo>
                <a:cubicBezTo>
                  <a:pt x="85546" y="431241"/>
                  <a:pt x="78731" y="432270"/>
                  <a:pt x="97219" y="440487"/>
                </a:cubicBezTo>
                <a:cubicBezTo>
                  <a:pt x="106394" y="444565"/>
                  <a:pt x="125794" y="450012"/>
                  <a:pt x="125794" y="450012"/>
                </a:cubicBezTo>
                <a:cubicBezTo>
                  <a:pt x="135319" y="456362"/>
                  <a:pt x="150749" y="458202"/>
                  <a:pt x="154369" y="469062"/>
                </a:cubicBezTo>
                <a:cubicBezTo>
                  <a:pt x="160720" y="488112"/>
                  <a:pt x="154369" y="481763"/>
                  <a:pt x="173419" y="488112"/>
                </a:cubicBezTo>
                <a:cubicBezTo>
                  <a:pt x="181357" y="486525"/>
                  <a:pt x="190497" y="487840"/>
                  <a:pt x="197232" y="483350"/>
                </a:cubicBezTo>
                <a:cubicBezTo>
                  <a:pt x="201409" y="480565"/>
                  <a:pt x="199749" y="473552"/>
                  <a:pt x="201994" y="469062"/>
                </a:cubicBezTo>
                <a:cubicBezTo>
                  <a:pt x="204554" y="463943"/>
                  <a:pt x="208344" y="459537"/>
                  <a:pt x="211519" y="454775"/>
                </a:cubicBezTo>
                <a:cubicBezTo>
                  <a:pt x="237580" y="463462"/>
                  <a:pt x="239053" y="457456"/>
                  <a:pt x="249619" y="478587"/>
                </a:cubicBezTo>
                <a:cubicBezTo>
                  <a:pt x="251864" y="483077"/>
                  <a:pt x="251944" y="488486"/>
                  <a:pt x="254382" y="492875"/>
                </a:cubicBezTo>
                <a:cubicBezTo>
                  <a:pt x="259941" y="502882"/>
                  <a:pt x="267082" y="511925"/>
                  <a:pt x="273432" y="521450"/>
                </a:cubicBezTo>
                <a:lnTo>
                  <a:pt x="282957" y="535737"/>
                </a:lnTo>
                <a:cubicBezTo>
                  <a:pt x="291644" y="561798"/>
                  <a:pt x="285638" y="563271"/>
                  <a:pt x="306769" y="573837"/>
                </a:cubicBezTo>
                <a:cubicBezTo>
                  <a:pt x="311259" y="576082"/>
                  <a:pt x="316294" y="577012"/>
                  <a:pt x="321057" y="578600"/>
                </a:cubicBezTo>
                <a:cubicBezTo>
                  <a:pt x="335343" y="600028"/>
                  <a:pt x="334552" y="606779"/>
                  <a:pt x="354394" y="616700"/>
                </a:cubicBezTo>
                <a:cubicBezTo>
                  <a:pt x="358884" y="618945"/>
                  <a:pt x="363919" y="619875"/>
                  <a:pt x="368682" y="621462"/>
                </a:cubicBezTo>
                <a:cubicBezTo>
                  <a:pt x="396136" y="639766"/>
                  <a:pt x="369654" y="623920"/>
                  <a:pt x="397257" y="635750"/>
                </a:cubicBezTo>
                <a:cubicBezTo>
                  <a:pt x="438444" y="653402"/>
                  <a:pt x="397094" y="638871"/>
                  <a:pt x="430594" y="650037"/>
                </a:cubicBezTo>
                <a:cubicBezTo>
                  <a:pt x="435357" y="656387"/>
                  <a:pt x="439269" y="663474"/>
                  <a:pt x="444882" y="669087"/>
                </a:cubicBezTo>
                <a:cubicBezTo>
                  <a:pt x="448929" y="673134"/>
                  <a:pt x="456609" y="673493"/>
                  <a:pt x="459169" y="678612"/>
                </a:cubicBezTo>
                <a:cubicBezTo>
                  <a:pt x="465023" y="690321"/>
                  <a:pt x="465519" y="704012"/>
                  <a:pt x="468694" y="716712"/>
                </a:cubicBezTo>
                <a:cubicBezTo>
                  <a:pt x="470282" y="723062"/>
                  <a:pt x="471387" y="729552"/>
                  <a:pt x="473457" y="735762"/>
                </a:cubicBezTo>
                <a:lnTo>
                  <a:pt x="482982" y="764337"/>
                </a:lnTo>
                <a:cubicBezTo>
                  <a:pt x="483669" y="780137"/>
                  <a:pt x="468148" y="859042"/>
                  <a:pt x="497269" y="888162"/>
                </a:cubicBezTo>
                <a:cubicBezTo>
                  <a:pt x="501317" y="892209"/>
                  <a:pt x="506794" y="894512"/>
                  <a:pt x="511557" y="897687"/>
                </a:cubicBezTo>
                <a:cubicBezTo>
                  <a:pt x="519304" y="920929"/>
                  <a:pt x="521667" y="936371"/>
                  <a:pt x="540132" y="954837"/>
                </a:cubicBezTo>
                <a:cubicBezTo>
                  <a:pt x="549107" y="963813"/>
                  <a:pt x="573469" y="986309"/>
                  <a:pt x="573469" y="997700"/>
                </a:cubicBezTo>
                <a:lnTo>
                  <a:pt x="568707" y="1011987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3" name="Полилиния 252"/>
          <p:cNvSpPr/>
          <p:nvPr/>
        </p:nvSpPr>
        <p:spPr>
          <a:xfrm>
            <a:off x="6432530" y="2340396"/>
            <a:ext cx="1256114" cy="626028"/>
          </a:xfrm>
          <a:custGeom>
            <a:avLst/>
            <a:gdLst>
              <a:gd name="connsiteX0" fmla="*/ 524879 w 1220204"/>
              <a:gd name="connsiteY0" fmla="*/ 633353 h 652403"/>
              <a:gd name="connsiteX1" fmla="*/ 553454 w 1220204"/>
              <a:gd name="connsiteY1" fmla="*/ 623828 h 652403"/>
              <a:gd name="connsiteX2" fmla="*/ 548691 w 1220204"/>
              <a:gd name="connsiteY2" fmla="*/ 604778 h 652403"/>
              <a:gd name="connsiteX3" fmla="*/ 543929 w 1220204"/>
              <a:gd name="connsiteY3" fmla="*/ 580966 h 652403"/>
              <a:gd name="connsiteX4" fmla="*/ 548691 w 1220204"/>
              <a:gd name="connsiteY4" fmla="*/ 485716 h 652403"/>
              <a:gd name="connsiteX5" fmla="*/ 562979 w 1220204"/>
              <a:gd name="connsiteY5" fmla="*/ 476191 h 652403"/>
              <a:gd name="connsiteX6" fmla="*/ 662991 w 1220204"/>
              <a:gd name="connsiteY6" fmla="*/ 480953 h 652403"/>
              <a:gd name="connsiteX7" fmla="*/ 677279 w 1220204"/>
              <a:gd name="connsiteY7" fmla="*/ 485716 h 652403"/>
              <a:gd name="connsiteX8" fmla="*/ 691566 w 1220204"/>
              <a:gd name="connsiteY8" fmla="*/ 495241 h 652403"/>
              <a:gd name="connsiteX9" fmla="*/ 786816 w 1220204"/>
              <a:gd name="connsiteY9" fmla="*/ 490478 h 652403"/>
              <a:gd name="connsiteX10" fmla="*/ 801104 w 1220204"/>
              <a:gd name="connsiteY10" fmla="*/ 485716 h 652403"/>
              <a:gd name="connsiteX11" fmla="*/ 820154 w 1220204"/>
              <a:gd name="connsiteY11" fmla="*/ 480953 h 652403"/>
              <a:gd name="connsiteX12" fmla="*/ 853491 w 1220204"/>
              <a:gd name="connsiteY12" fmla="*/ 461903 h 652403"/>
              <a:gd name="connsiteX13" fmla="*/ 867779 w 1220204"/>
              <a:gd name="connsiteY13" fmla="*/ 457141 h 652403"/>
              <a:gd name="connsiteX14" fmla="*/ 891591 w 1220204"/>
              <a:gd name="connsiteY14" fmla="*/ 433328 h 652403"/>
              <a:gd name="connsiteX15" fmla="*/ 915404 w 1220204"/>
              <a:gd name="connsiteY15" fmla="*/ 404753 h 652403"/>
              <a:gd name="connsiteX16" fmla="*/ 953504 w 1220204"/>
              <a:gd name="connsiteY16" fmla="*/ 390466 h 652403"/>
              <a:gd name="connsiteX17" fmla="*/ 1001129 w 1220204"/>
              <a:gd name="connsiteY17" fmla="*/ 395228 h 652403"/>
              <a:gd name="connsiteX18" fmla="*/ 1010654 w 1220204"/>
              <a:gd name="connsiteY18" fmla="*/ 409516 h 652403"/>
              <a:gd name="connsiteX19" fmla="*/ 1015416 w 1220204"/>
              <a:gd name="connsiteY19" fmla="*/ 423803 h 652403"/>
              <a:gd name="connsiteX20" fmla="*/ 1020179 w 1220204"/>
              <a:gd name="connsiteY20" fmla="*/ 447616 h 652403"/>
              <a:gd name="connsiteX21" fmla="*/ 1048754 w 1220204"/>
              <a:gd name="connsiteY21" fmla="*/ 466666 h 652403"/>
              <a:gd name="connsiteX22" fmla="*/ 1101141 w 1220204"/>
              <a:gd name="connsiteY22" fmla="*/ 452378 h 652403"/>
              <a:gd name="connsiteX23" fmla="*/ 1129716 w 1220204"/>
              <a:gd name="connsiteY23" fmla="*/ 442853 h 652403"/>
              <a:gd name="connsiteX24" fmla="*/ 1144004 w 1220204"/>
              <a:gd name="connsiteY24" fmla="*/ 438091 h 652403"/>
              <a:gd name="connsiteX25" fmla="*/ 1172579 w 1220204"/>
              <a:gd name="connsiteY25" fmla="*/ 428566 h 652403"/>
              <a:gd name="connsiteX26" fmla="*/ 1186866 w 1220204"/>
              <a:gd name="connsiteY26" fmla="*/ 423803 h 652403"/>
              <a:gd name="connsiteX27" fmla="*/ 1196391 w 1220204"/>
              <a:gd name="connsiteY27" fmla="*/ 409516 h 652403"/>
              <a:gd name="connsiteX28" fmla="*/ 1210679 w 1220204"/>
              <a:gd name="connsiteY28" fmla="*/ 390466 h 652403"/>
              <a:gd name="connsiteX29" fmla="*/ 1220204 w 1220204"/>
              <a:gd name="connsiteY29" fmla="*/ 361891 h 652403"/>
              <a:gd name="connsiteX30" fmla="*/ 1210679 w 1220204"/>
              <a:gd name="connsiteY30" fmla="*/ 328553 h 652403"/>
              <a:gd name="connsiteX31" fmla="*/ 1182104 w 1220204"/>
              <a:gd name="connsiteY31" fmla="*/ 309503 h 652403"/>
              <a:gd name="connsiteX32" fmla="*/ 1148766 w 1220204"/>
              <a:gd name="connsiteY32" fmla="*/ 295216 h 652403"/>
              <a:gd name="connsiteX33" fmla="*/ 1105904 w 1220204"/>
              <a:gd name="connsiteY33" fmla="*/ 276166 h 652403"/>
              <a:gd name="connsiteX34" fmla="*/ 1091616 w 1220204"/>
              <a:gd name="connsiteY34" fmla="*/ 271403 h 652403"/>
              <a:gd name="connsiteX35" fmla="*/ 1077329 w 1220204"/>
              <a:gd name="connsiteY35" fmla="*/ 266641 h 652403"/>
              <a:gd name="connsiteX36" fmla="*/ 1063041 w 1220204"/>
              <a:gd name="connsiteY36" fmla="*/ 257116 h 652403"/>
              <a:gd name="connsiteX37" fmla="*/ 1034466 w 1220204"/>
              <a:gd name="connsiteY37" fmla="*/ 247591 h 652403"/>
              <a:gd name="connsiteX38" fmla="*/ 1020179 w 1220204"/>
              <a:gd name="connsiteY38" fmla="*/ 214253 h 652403"/>
              <a:gd name="connsiteX39" fmla="*/ 1010654 w 1220204"/>
              <a:gd name="connsiteY39" fmla="*/ 185678 h 652403"/>
              <a:gd name="connsiteX40" fmla="*/ 991604 w 1220204"/>
              <a:gd name="connsiteY40" fmla="*/ 171391 h 652403"/>
              <a:gd name="connsiteX41" fmla="*/ 939216 w 1220204"/>
              <a:gd name="connsiteY41" fmla="*/ 152341 h 652403"/>
              <a:gd name="connsiteX42" fmla="*/ 924929 w 1220204"/>
              <a:gd name="connsiteY42" fmla="*/ 147578 h 652403"/>
              <a:gd name="connsiteX43" fmla="*/ 910641 w 1220204"/>
              <a:gd name="connsiteY43" fmla="*/ 142816 h 652403"/>
              <a:gd name="connsiteX44" fmla="*/ 882066 w 1220204"/>
              <a:gd name="connsiteY44" fmla="*/ 123766 h 652403"/>
              <a:gd name="connsiteX45" fmla="*/ 848729 w 1220204"/>
              <a:gd name="connsiteY45" fmla="*/ 109478 h 652403"/>
              <a:gd name="connsiteX46" fmla="*/ 834441 w 1220204"/>
              <a:gd name="connsiteY46" fmla="*/ 104716 h 652403"/>
              <a:gd name="connsiteX47" fmla="*/ 820154 w 1220204"/>
              <a:gd name="connsiteY47" fmla="*/ 95191 h 652403"/>
              <a:gd name="connsiteX48" fmla="*/ 786816 w 1220204"/>
              <a:gd name="connsiteY48" fmla="*/ 85666 h 652403"/>
              <a:gd name="connsiteX49" fmla="*/ 758241 w 1220204"/>
              <a:gd name="connsiteY49" fmla="*/ 76141 h 652403"/>
              <a:gd name="connsiteX50" fmla="*/ 743954 w 1220204"/>
              <a:gd name="connsiteY50" fmla="*/ 66616 h 652403"/>
              <a:gd name="connsiteX51" fmla="*/ 677279 w 1220204"/>
              <a:gd name="connsiteY51" fmla="*/ 66616 h 652403"/>
              <a:gd name="connsiteX52" fmla="*/ 682041 w 1220204"/>
              <a:gd name="connsiteY52" fmla="*/ 95191 h 652403"/>
              <a:gd name="connsiteX53" fmla="*/ 715379 w 1220204"/>
              <a:gd name="connsiteY53" fmla="*/ 114241 h 652403"/>
              <a:gd name="connsiteX54" fmla="*/ 743954 w 1220204"/>
              <a:gd name="connsiteY54" fmla="*/ 138053 h 652403"/>
              <a:gd name="connsiteX55" fmla="*/ 739191 w 1220204"/>
              <a:gd name="connsiteY55" fmla="*/ 171391 h 652403"/>
              <a:gd name="connsiteX56" fmla="*/ 696329 w 1220204"/>
              <a:gd name="connsiteY56" fmla="*/ 152341 h 652403"/>
              <a:gd name="connsiteX57" fmla="*/ 682041 w 1220204"/>
              <a:gd name="connsiteY57" fmla="*/ 142816 h 652403"/>
              <a:gd name="connsiteX58" fmla="*/ 610604 w 1220204"/>
              <a:gd name="connsiteY58" fmla="*/ 147578 h 652403"/>
              <a:gd name="connsiteX59" fmla="*/ 596316 w 1220204"/>
              <a:gd name="connsiteY59" fmla="*/ 142816 h 652403"/>
              <a:gd name="connsiteX60" fmla="*/ 577266 w 1220204"/>
              <a:gd name="connsiteY60" fmla="*/ 114241 h 652403"/>
              <a:gd name="connsiteX61" fmla="*/ 572504 w 1220204"/>
              <a:gd name="connsiteY61" fmla="*/ 95191 h 652403"/>
              <a:gd name="connsiteX62" fmla="*/ 515354 w 1220204"/>
              <a:gd name="connsiteY62" fmla="*/ 76141 h 652403"/>
              <a:gd name="connsiteX63" fmla="*/ 501066 w 1220204"/>
              <a:gd name="connsiteY63" fmla="*/ 66616 h 652403"/>
              <a:gd name="connsiteX64" fmla="*/ 491541 w 1220204"/>
              <a:gd name="connsiteY64" fmla="*/ 38041 h 652403"/>
              <a:gd name="connsiteX65" fmla="*/ 486779 w 1220204"/>
              <a:gd name="connsiteY65" fmla="*/ 23753 h 652403"/>
              <a:gd name="connsiteX66" fmla="*/ 477254 w 1220204"/>
              <a:gd name="connsiteY66" fmla="*/ 9466 h 652403"/>
              <a:gd name="connsiteX67" fmla="*/ 462966 w 1220204"/>
              <a:gd name="connsiteY67" fmla="*/ 4703 h 652403"/>
              <a:gd name="connsiteX68" fmla="*/ 420104 w 1220204"/>
              <a:gd name="connsiteY68" fmla="*/ 9466 h 652403"/>
              <a:gd name="connsiteX69" fmla="*/ 434391 w 1220204"/>
              <a:gd name="connsiteY69" fmla="*/ 52328 h 652403"/>
              <a:gd name="connsiteX70" fmla="*/ 453441 w 1220204"/>
              <a:gd name="connsiteY70" fmla="*/ 114241 h 652403"/>
              <a:gd name="connsiteX71" fmla="*/ 448679 w 1220204"/>
              <a:gd name="connsiteY71" fmla="*/ 142816 h 652403"/>
              <a:gd name="connsiteX72" fmla="*/ 443916 w 1220204"/>
              <a:gd name="connsiteY72" fmla="*/ 157103 h 652403"/>
              <a:gd name="connsiteX73" fmla="*/ 429629 w 1220204"/>
              <a:gd name="connsiteY73" fmla="*/ 161866 h 652403"/>
              <a:gd name="connsiteX74" fmla="*/ 420104 w 1220204"/>
              <a:gd name="connsiteY74" fmla="*/ 176153 h 652403"/>
              <a:gd name="connsiteX75" fmla="*/ 420104 w 1220204"/>
              <a:gd name="connsiteY75" fmla="*/ 242828 h 652403"/>
              <a:gd name="connsiteX76" fmla="*/ 443916 w 1220204"/>
              <a:gd name="connsiteY76" fmla="*/ 271403 h 652403"/>
              <a:gd name="connsiteX77" fmla="*/ 458204 w 1220204"/>
              <a:gd name="connsiteY77" fmla="*/ 276166 h 652403"/>
              <a:gd name="connsiteX78" fmla="*/ 472491 w 1220204"/>
              <a:gd name="connsiteY78" fmla="*/ 285691 h 652403"/>
              <a:gd name="connsiteX79" fmla="*/ 467729 w 1220204"/>
              <a:gd name="connsiteY79" fmla="*/ 304741 h 652403"/>
              <a:gd name="connsiteX80" fmla="*/ 453441 w 1220204"/>
              <a:gd name="connsiteY80" fmla="*/ 309503 h 652403"/>
              <a:gd name="connsiteX81" fmla="*/ 386766 w 1220204"/>
              <a:gd name="connsiteY81" fmla="*/ 314266 h 652403"/>
              <a:gd name="connsiteX82" fmla="*/ 391529 w 1220204"/>
              <a:gd name="connsiteY82" fmla="*/ 333316 h 652403"/>
              <a:gd name="connsiteX83" fmla="*/ 401054 w 1220204"/>
              <a:gd name="connsiteY83" fmla="*/ 347603 h 652403"/>
              <a:gd name="connsiteX84" fmla="*/ 386766 w 1220204"/>
              <a:gd name="connsiteY84" fmla="*/ 352366 h 652403"/>
              <a:gd name="connsiteX85" fmla="*/ 348666 w 1220204"/>
              <a:gd name="connsiteY85" fmla="*/ 357128 h 652403"/>
              <a:gd name="connsiteX86" fmla="*/ 348666 w 1220204"/>
              <a:gd name="connsiteY86" fmla="*/ 390466 h 652403"/>
              <a:gd name="connsiteX87" fmla="*/ 320091 w 1220204"/>
              <a:gd name="connsiteY87" fmla="*/ 399991 h 652403"/>
              <a:gd name="connsiteX88" fmla="*/ 305804 w 1220204"/>
              <a:gd name="connsiteY88" fmla="*/ 404753 h 652403"/>
              <a:gd name="connsiteX89" fmla="*/ 248654 w 1220204"/>
              <a:gd name="connsiteY89" fmla="*/ 385703 h 652403"/>
              <a:gd name="connsiteX90" fmla="*/ 258179 w 1220204"/>
              <a:gd name="connsiteY90" fmla="*/ 371416 h 652403"/>
              <a:gd name="connsiteX91" fmla="*/ 253416 w 1220204"/>
              <a:gd name="connsiteY91" fmla="*/ 333316 h 652403"/>
              <a:gd name="connsiteX92" fmla="*/ 234366 w 1220204"/>
              <a:gd name="connsiteY92" fmla="*/ 319028 h 652403"/>
              <a:gd name="connsiteX93" fmla="*/ 220079 w 1220204"/>
              <a:gd name="connsiteY93" fmla="*/ 304741 h 652403"/>
              <a:gd name="connsiteX94" fmla="*/ 196266 w 1220204"/>
              <a:gd name="connsiteY94" fmla="*/ 280928 h 652403"/>
              <a:gd name="connsiteX95" fmla="*/ 172454 w 1220204"/>
              <a:gd name="connsiteY95" fmla="*/ 276166 h 652403"/>
              <a:gd name="connsiteX96" fmla="*/ 129591 w 1220204"/>
              <a:gd name="connsiteY96" fmla="*/ 242828 h 652403"/>
              <a:gd name="connsiteX97" fmla="*/ 101016 w 1220204"/>
              <a:gd name="connsiteY97" fmla="*/ 252353 h 652403"/>
              <a:gd name="connsiteX98" fmla="*/ 86729 w 1220204"/>
              <a:gd name="connsiteY98" fmla="*/ 285691 h 652403"/>
              <a:gd name="connsiteX99" fmla="*/ 67679 w 1220204"/>
              <a:gd name="connsiteY99" fmla="*/ 314266 h 652403"/>
              <a:gd name="connsiteX100" fmla="*/ 58154 w 1220204"/>
              <a:gd name="connsiteY100" fmla="*/ 328553 h 652403"/>
              <a:gd name="connsiteX101" fmla="*/ 39104 w 1220204"/>
              <a:gd name="connsiteY101" fmla="*/ 338078 h 652403"/>
              <a:gd name="connsiteX102" fmla="*/ 10529 w 1220204"/>
              <a:gd name="connsiteY102" fmla="*/ 347603 h 652403"/>
              <a:gd name="connsiteX103" fmla="*/ 1004 w 1220204"/>
              <a:gd name="connsiteY103" fmla="*/ 366653 h 652403"/>
              <a:gd name="connsiteX104" fmla="*/ 15291 w 1220204"/>
              <a:gd name="connsiteY104" fmla="*/ 380941 h 652403"/>
              <a:gd name="connsiteX105" fmla="*/ 96254 w 1220204"/>
              <a:gd name="connsiteY105" fmla="*/ 395228 h 652403"/>
              <a:gd name="connsiteX106" fmla="*/ 239129 w 1220204"/>
              <a:gd name="connsiteY106" fmla="*/ 404753 h 652403"/>
              <a:gd name="connsiteX107" fmla="*/ 253416 w 1220204"/>
              <a:gd name="connsiteY107" fmla="*/ 414278 h 652403"/>
              <a:gd name="connsiteX108" fmla="*/ 286754 w 1220204"/>
              <a:gd name="connsiteY108" fmla="*/ 457141 h 652403"/>
              <a:gd name="connsiteX109" fmla="*/ 301041 w 1220204"/>
              <a:gd name="connsiteY109" fmla="*/ 466666 h 652403"/>
              <a:gd name="connsiteX110" fmla="*/ 329616 w 1220204"/>
              <a:gd name="connsiteY110" fmla="*/ 485716 h 652403"/>
              <a:gd name="connsiteX111" fmla="*/ 353429 w 1220204"/>
              <a:gd name="connsiteY111" fmla="*/ 514291 h 652403"/>
              <a:gd name="connsiteX112" fmla="*/ 396291 w 1220204"/>
              <a:gd name="connsiteY112" fmla="*/ 552391 h 652403"/>
              <a:gd name="connsiteX113" fmla="*/ 415341 w 1220204"/>
              <a:gd name="connsiteY113" fmla="*/ 557153 h 652403"/>
              <a:gd name="connsiteX114" fmla="*/ 443916 w 1220204"/>
              <a:gd name="connsiteY114" fmla="*/ 566678 h 652403"/>
              <a:gd name="connsiteX115" fmla="*/ 453441 w 1220204"/>
              <a:gd name="connsiteY115" fmla="*/ 580966 h 652403"/>
              <a:gd name="connsiteX116" fmla="*/ 443916 w 1220204"/>
              <a:gd name="connsiteY116" fmla="*/ 609541 h 652403"/>
              <a:gd name="connsiteX117" fmla="*/ 467729 w 1220204"/>
              <a:gd name="connsiteY117" fmla="*/ 647641 h 652403"/>
              <a:gd name="connsiteX118" fmla="*/ 482016 w 1220204"/>
              <a:gd name="connsiteY118" fmla="*/ 652403 h 652403"/>
              <a:gd name="connsiteX119" fmla="*/ 520116 w 1220204"/>
              <a:gd name="connsiteY119" fmla="*/ 647641 h 652403"/>
              <a:gd name="connsiteX120" fmla="*/ 524879 w 1220204"/>
              <a:gd name="connsiteY120" fmla="*/ 633353 h 65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20204" h="652403">
                <a:moveTo>
                  <a:pt x="524879" y="633353"/>
                </a:moveTo>
                <a:cubicBezTo>
                  <a:pt x="530435" y="629384"/>
                  <a:pt x="547026" y="631541"/>
                  <a:pt x="553454" y="623828"/>
                </a:cubicBezTo>
                <a:cubicBezTo>
                  <a:pt x="557644" y="618800"/>
                  <a:pt x="550111" y="611168"/>
                  <a:pt x="548691" y="604778"/>
                </a:cubicBezTo>
                <a:cubicBezTo>
                  <a:pt x="546935" y="596876"/>
                  <a:pt x="545516" y="588903"/>
                  <a:pt x="543929" y="580966"/>
                </a:cubicBezTo>
                <a:cubicBezTo>
                  <a:pt x="545516" y="549216"/>
                  <a:pt x="543004" y="516993"/>
                  <a:pt x="548691" y="485716"/>
                </a:cubicBezTo>
                <a:cubicBezTo>
                  <a:pt x="549715" y="480084"/>
                  <a:pt x="557260" y="476429"/>
                  <a:pt x="562979" y="476191"/>
                </a:cubicBezTo>
                <a:lnTo>
                  <a:pt x="662991" y="480953"/>
                </a:lnTo>
                <a:cubicBezTo>
                  <a:pt x="667754" y="482541"/>
                  <a:pt x="672789" y="483471"/>
                  <a:pt x="677279" y="485716"/>
                </a:cubicBezTo>
                <a:cubicBezTo>
                  <a:pt x="682398" y="488276"/>
                  <a:pt x="685848" y="494992"/>
                  <a:pt x="691566" y="495241"/>
                </a:cubicBezTo>
                <a:lnTo>
                  <a:pt x="786816" y="490478"/>
                </a:lnTo>
                <a:cubicBezTo>
                  <a:pt x="791579" y="488891"/>
                  <a:pt x="796277" y="487095"/>
                  <a:pt x="801104" y="485716"/>
                </a:cubicBezTo>
                <a:cubicBezTo>
                  <a:pt x="807398" y="483918"/>
                  <a:pt x="814025" y="483251"/>
                  <a:pt x="820154" y="480953"/>
                </a:cubicBezTo>
                <a:cubicBezTo>
                  <a:pt x="853565" y="468424"/>
                  <a:pt x="825847" y="475725"/>
                  <a:pt x="853491" y="461903"/>
                </a:cubicBezTo>
                <a:cubicBezTo>
                  <a:pt x="857981" y="459658"/>
                  <a:pt x="863016" y="458728"/>
                  <a:pt x="867779" y="457141"/>
                </a:cubicBezTo>
                <a:cubicBezTo>
                  <a:pt x="893177" y="419043"/>
                  <a:pt x="859844" y="465075"/>
                  <a:pt x="891591" y="433328"/>
                </a:cubicBezTo>
                <a:cubicBezTo>
                  <a:pt x="912476" y="412443"/>
                  <a:pt x="888097" y="424258"/>
                  <a:pt x="915404" y="404753"/>
                </a:cubicBezTo>
                <a:cubicBezTo>
                  <a:pt x="928815" y="395174"/>
                  <a:pt x="938163" y="394301"/>
                  <a:pt x="953504" y="390466"/>
                </a:cubicBezTo>
                <a:cubicBezTo>
                  <a:pt x="969379" y="392053"/>
                  <a:pt x="985994" y="390183"/>
                  <a:pt x="1001129" y="395228"/>
                </a:cubicBezTo>
                <a:cubicBezTo>
                  <a:pt x="1006559" y="397038"/>
                  <a:pt x="1008094" y="404396"/>
                  <a:pt x="1010654" y="409516"/>
                </a:cubicBezTo>
                <a:cubicBezTo>
                  <a:pt x="1012899" y="414006"/>
                  <a:pt x="1014198" y="418933"/>
                  <a:pt x="1015416" y="423803"/>
                </a:cubicBezTo>
                <a:cubicBezTo>
                  <a:pt x="1017379" y="431656"/>
                  <a:pt x="1016559" y="440376"/>
                  <a:pt x="1020179" y="447616"/>
                </a:cubicBezTo>
                <a:cubicBezTo>
                  <a:pt x="1027314" y="461885"/>
                  <a:pt x="1036054" y="462432"/>
                  <a:pt x="1048754" y="466666"/>
                </a:cubicBezTo>
                <a:cubicBezTo>
                  <a:pt x="1087806" y="453647"/>
                  <a:pt x="1025975" y="473854"/>
                  <a:pt x="1101141" y="452378"/>
                </a:cubicBezTo>
                <a:cubicBezTo>
                  <a:pt x="1110795" y="449620"/>
                  <a:pt x="1120191" y="446028"/>
                  <a:pt x="1129716" y="442853"/>
                </a:cubicBezTo>
                <a:lnTo>
                  <a:pt x="1144004" y="438091"/>
                </a:lnTo>
                <a:lnTo>
                  <a:pt x="1172579" y="428566"/>
                </a:lnTo>
                <a:lnTo>
                  <a:pt x="1186866" y="423803"/>
                </a:lnTo>
                <a:cubicBezTo>
                  <a:pt x="1190041" y="419041"/>
                  <a:pt x="1193064" y="414173"/>
                  <a:pt x="1196391" y="409516"/>
                </a:cubicBezTo>
                <a:cubicBezTo>
                  <a:pt x="1201005" y="403057"/>
                  <a:pt x="1207129" y="397566"/>
                  <a:pt x="1210679" y="390466"/>
                </a:cubicBezTo>
                <a:cubicBezTo>
                  <a:pt x="1215169" y="381486"/>
                  <a:pt x="1220204" y="361891"/>
                  <a:pt x="1220204" y="361891"/>
                </a:cubicBezTo>
                <a:cubicBezTo>
                  <a:pt x="1220163" y="361729"/>
                  <a:pt x="1212955" y="330829"/>
                  <a:pt x="1210679" y="328553"/>
                </a:cubicBezTo>
                <a:cubicBezTo>
                  <a:pt x="1202584" y="320458"/>
                  <a:pt x="1191629" y="315853"/>
                  <a:pt x="1182104" y="309503"/>
                </a:cubicBezTo>
                <a:cubicBezTo>
                  <a:pt x="1162371" y="296348"/>
                  <a:pt x="1173368" y="301366"/>
                  <a:pt x="1148766" y="295216"/>
                </a:cubicBezTo>
                <a:cubicBezTo>
                  <a:pt x="1126125" y="280121"/>
                  <a:pt x="1139910" y="287502"/>
                  <a:pt x="1105904" y="276166"/>
                </a:cubicBezTo>
                <a:lnTo>
                  <a:pt x="1091616" y="271403"/>
                </a:lnTo>
                <a:lnTo>
                  <a:pt x="1077329" y="266641"/>
                </a:lnTo>
                <a:cubicBezTo>
                  <a:pt x="1072566" y="263466"/>
                  <a:pt x="1068272" y="259441"/>
                  <a:pt x="1063041" y="257116"/>
                </a:cubicBezTo>
                <a:cubicBezTo>
                  <a:pt x="1053866" y="253038"/>
                  <a:pt x="1034466" y="247591"/>
                  <a:pt x="1034466" y="247591"/>
                </a:cubicBezTo>
                <a:cubicBezTo>
                  <a:pt x="1019354" y="224922"/>
                  <a:pt x="1028566" y="242212"/>
                  <a:pt x="1020179" y="214253"/>
                </a:cubicBezTo>
                <a:cubicBezTo>
                  <a:pt x="1017294" y="204636"/>
                  <a:pt x="1018686" y="191702"/>
                  <a:pt x="1010654" y="185678"/>
                </a:cubicBezTo>
                <a:cubicBezTo>
                  <a:pt x="1004304" y="180916"/>
                  <a:pt x="998543" y="175246"/>
                  <a:pt x="991604" y="171391"/>
                </a:cubicBezTo>
                <a:cubicBezTo>
                  <a:pt x="981663" y="165869"/>
                  <a:pt x="948661" y="155490"/>
                  <a:pt x="939216" y="152341"/>
                </a:cubicBezTo>
                <a:lnTo>
                  <a:pt x="924929" y="147578"/>
                </a:lnTo>
                <a:lnTo>
                  <a:pt x="910641" y="142816"/>
                </a:lnTo>
                <a:cubicBezTo>
                  <a:pt x="901116" y="136466"/>
                  <a:pt x="892926" y="127387"/>
                  <a:pt x="882066" y="123766"/>
                </a:cubicBezTo>
                <a:cubicBezTo>
                  <a:pt x="848547" y="112592"/>
                  <a:pt x="889942" y="127140"/>
                  <a:pt x="848729" y="109478"/>
                </a:cubicBezTo>
                <a:cubicBezTo>
                  <a:pt x="844115" y="107501"/>
                  <a:pt x="839204" y="106303"/>
                  <a:pt x="834441" y="104716"/>
                </a:cubicBezTo>
                <a:cubicBezTo>
                  <a:pt x="829679" y="101541"/>
                  <a:pt x="825273" y="97751"/>
                  <a:pt x="820154" y="95191"/>
                </a:cubicBezTo>
                <a:cubicBezTo>
                  <a:pt x="812147" y="91187"/>
                  <a:pt x="794451" y="87957"/>
                  <a:pt x="786816" y="85666"/>
                </a:cubicBezTo>
                <a:cubicBezTo>
                  <a:pt x="777199" y="82781"/>
                  <a:pt x="758241" y="76141"/>
                  <a:pt x="758241" y="76141"/>
                </a:cubicBezTo>
                <a:cubicBezTo>
                  <a:pt x="753479" y="72966"/>
                  <a:pt x="749073" y="69176"/>
                  <a:pt x="743954" y="66616"/>
                </a:cubicBezTo>
                <a:cubicBezTo>
                  <a:pt x="721753" y="55515"/>
                  <a:pt x="704206" y="64168"/>
                  <a:pt x="677279" y="66616"/>
                </a:cubicBezTo>
                <a:cubicBezTo>
                  <a:pt x="678866" y="76141"/>
                  <a:pt x="677351" y="86750"/>
                  <a:pt x="682041" y="95191"/>
                </a:cubicBezTo>
                <a:cubicBezTo>
                  <a:pt x="690898" y="111134"/>
                  <a:pt x="702548" y="107825"/>
                  <a:pt x="715379" y="114241"/>
                </a:cubicBezTo>
                <a:cubicBezTo>
                  <a:pt x="728638" y="120871"/>
                  <a:pt x="733422" y="127522"/>
                  <a:pt x="743954" y="138053"/>
                </a:cubicBezTo>
                <a:cubicBezTo>
                  <a:pt x="742366" y="149166"/>
                  <a:pt x="748171" y="164656"/>
                  <a:pt x="739191" y="171391"/>
                </a:cubicBezTo>
                <a:cubicBezTo>
                  <a:pt x="711262" y="192338"/>
                  <a:pt x="706434" y="162446"/>
                  <a:pt x="696329" y="152341"/>
                </a:cubicBezTo>
                <a:cubicBezTo>
                  <a:pt x="692281" y="148294"/>
                  <a:pt x="686804" y="145991"/>
                  <a:pt x="682041" y="142816"/>
                </a:cubicBezTo>
                <a:cubicBezTo>
                  <a:pt x="639828" y="156887"/>
                  <a:pt x="663445" y="153450"/>
                  <a:pt x="610604" y="147578"/>
                </a:cubicBezTo>
                <a:cubicBezTo>
                  <a:pt x="605841" y="145991"/>
                  <a:pt x="599866" y="146366"/>
                  <a:pt x="596316" y="142816"/>
                </a:cubicBezTo>
                <a:cubicBezTo>
                  <a:pt x="588221" y="134721"/>
                  <a:pt x="577266" y="114241"/>
                  <a:pt x="577266" y="114241"/>
                </a:cubicBezTo>
                <a:cubicBezTo>
                  <a:pt x="575679" y="107891"/>
                  <a:pt x="574302" y="101485"/>
                  <a:pt x="572504" y="95191"/>
                </a:cubicBezTo>
                <a:cubicBezTo>
                  <a:pt x="563708" y="64406"/>
                  <a:pt x="567458" y="80877"/>
                  <a:pt x="515354" y="76141"/>
                </a:cubicBezTo>
                <a:cubicBezTo>
                  <a:pt x="510591" y="72966"/>
                  <a:pt x="504100" y="71470"/>
                  <a:pt x="501066" y="66616"/>
                </a:cubicBezTo>
                <a:cubicBezTo>
                  <a:pt x="495745" y="58102"/>
                  <a:pt x="494716" y="47566"/>
                  <a:pt x="491541" y="38041"/>
                </a:cubicBezTo>
                <a:cubicBezTo>
                  <a:pt x="489954" y="33278"/>
                  <a:pt x="489564" y="27930"/>
                  <a:pt x="486779" y="23753"/>
                </a:cubicBezTo>
                <a:cubicBezTo>
                  <a:pt x="483604" y="18991"/>
                  <a:pt x="481723" y="13042"/>
                  <a:pt x="477254" y="9466"/>
                </a:cubicBezTo>
                <a:cubicBezTo>
                  <a:pt x="473334" y="6330"/>
                  <a:pt x="467729" y="6291"/>
                  <a:pt x="462966" y="4703"/>
                </a:cubicBezTo>
                <a:cubicBezTo>
                  <a:pt x="448679" y="6291"/>
                  <a:pt x="430922" y="0"/>
                  <a:pt x="420104" y="9466"/>
                </a:cubicBezTo>
                <a:cubicBezTo>
                  <a:pt x="409297" y="18922"/>
                  <a:pt x="429296" y="44685"/>
                  <a:pt x="434391" y="52328"/>
                </a:cubicBezTo>
                <a:cubicBezTo>
                  <a:pt x="445039" y="105566"/>
                  <a:pt x="434936" y="86482"/>
                  <a:pt x="453441" y="114241"/>
                </a:cubicBezTo>
                <a:cubicBezTo>
                  <a:pt x="451854" y="123766"/>
                  <a:pt x="450774" y="133390"/>
                  <a:pt x="448679" y="142816"/>
                </a:cubicBezTo>
                <a:cubicBezTo>
                  <a:pt x="447590" y="147716"/>
                  <a:pt x="447466" y="153553"/>
                  <a:pt x="443916" y="157103"/>
                </a:cubicBezTo>
                <a:cubicBezTo>
                  <a:pt x="440366" y="160653"/>
                  <a:pt x="434391" y="160278"/>
                  <a:pt x="429629" y="161866"/>
                </a:cubicBezTo>
                <a:cubicBezTo>
                  <a:pt x="426454" y="166628"/>
                  <a:pt x="421914" y="170723"/>
                  <a:pt x="420104" y="176153"/>
                </a:cubicBezTo>
                <a:cubicBezTo>
                  <a:pt x="413070" y="197255"/>
                  <a:pt x="414365" y="221784"/>
                  <a:pt x="420104" y="242828"/>
                </a:cubicBezTo>
                <a:cubicBezTo>
                  <a:pt x="422056" y="249987"/>
                  <a:pt x="438887" y="268050"/>
                  <a:pt x="443916" y="271403"/>
                </a:cubicBezTo>
                <a:cubicBezTo>
                  <a:pt x="448093" y="274188"/>
                  <a:pt x="453714" y="273921"/>
                  <a:pt x="458204" y="276166"/>
                </a:cubicBezTo>
                <a:cubicBezTo>
                  <a:pt x="463323" y="278726"/>
                  <a:pt x="467729" y="282516"/>
                  <a:pt x="472491" y="285691"/>
                </a:cubicBezTo>
                <a:cubicBezTo>
                  <a:pt x="470904" y="292041"/>
                  <a:pt x="471818" y="299630"/>
                  <a:pt x="467729" y="304741"/>
                </a:cubicBezTo>
                <a:cubicBezTo>
                  <a:pt x="464593" y="308661"/>
                  <a:pt x="458427" y="308916"/>
                  <a:pt x="453441" y="309503"/>
                </a:cubicBezTo>
                <a:cubicBezTo>
                  <a:pt x="431312" y="312106"/>
                  <a:pt x="408991" y="312678"/>
                  <a:pt x="386766" y="314266"/>
                </a:cubicBezTo>
                <a:cubicBezTo>
                  <a:pt x="388354" y="320616"/>
                  <a:pt x="388951" y="327300"/>
                  <a:pt x="391529" y="333316"/>
                </a:cubicBezTo>
                <a:cubicBezTo>
                  <a:pt x="393784" y="338577"/>
                  <a:pt x="402442" y="342050"/>
                  <a:pt x="401054" y="347603"/>
                </a:cubicBezTo>
                <a:cubicBezTo>
                  <a:pt x="399836" y="352473"/>
                  <a:pt x="391705" y="351468"/>
                  <a:pt x="386766" y="352366"/>
                </a:cubicBezTo>
                <a:cubicBezTo>
                  <a:pt x="374174" y="354656"/>
                  <a:pt x="361366" y="355541"/>
                  <a:pt x="348666" y="357128"/>
                </a:cubicBezTo>
                <a:cubicBezTo>
                  <a:pt x="350327" y="363773"/>
                  <a:pt x="358812" y="383219"/>
                  <a:pt x="348666" y="390466"/>
                </a:cubicBezTo>
                <a:cubicBezTo>
                  <a:pt x="340496" y="396302"/>
                  <a:pt x="329616" y="396816"/>
                  <a:pt x="320091" y="399991"/>
                </a:cubicBezTo>
                <a:lnTo>
                  <a:pt x="305804" y="404753"/>
                </a:lnTo>
                <a:cubicBezTo>
                  <a:pt x="303698" y="404542"/>
                  <a:pt x="248654" y="411429"/>
                  <a:pt x="248654" y="385703"/>
                </a:cubicBezTo>
                <a:cubicBezTo>
                  <a:pt x="248654" y="379979"/>
                  <a:pt x="255004" y="376178"/>
                  <a:pt x="258179" y="371416"/>
                </a:cubicBezTo>
                <a:cubicBezTo>
                  <a:pt x="256591" y="358716"/>
                  <a:pt x="258712" y="344968"/>
                  <a:pt x="253416" y="333316"/>
                </a:cubicBezTo>
                <a:cubicBezTo>
                  <a:pt x="250131" y="326090"/>
                  <a:pt x="240393" y="324194"/>
                  <a:pt x="234366" y="319028"/>
                </a:cubicBezTo>
                <a:cubicBezTo>
                  <a:pt x="229252" y="314645"/>
                  <a:pt x="224391" y="309915"/>
                  <a:pt x="220079" y="304741"/>
                </a:cubicBezTo>
                <a:cubicBezTo>
                  <a:pt x="209495" y="292040"/>
                  <a:pt x="213201" y="287278"/>
                  <a:pt x="196266" y="280928"/>
                </a:cubicBezTo>
                <a:cubicBezTo>
                  <a:pt x="188687" y="278086"/>
                  <a:pt x="180391" y="277753"/>
                  <a:pt x="172454" y="276166"/>
                </a:cubicBezTo>
                <a:cubicBezTo>
                  <a:pt x="140329" y="244041"/>
                  <a:pt x="156658" y="251851"/>
                  <a:pt x="129591" y="242828"/>
                </a:cubicBezTo>
                <a:cubicBezTo>
                  <a:pt x="120066" y="246003"/>
                  <a:pt x="109530" y="247032"/>
                  <a:pt x="101016" y="252353"/>
                </a:cubicBezTo>
                <a:cubicBezTo>
                  <a:pt x="88408" y="260233"/>
                  <a:pt x="92253" y="274643"/>
                  <a:pt x="86729" y="285691"/>
                </a:cubicBezTo>
                <a:cubicBezTo>
                  <a:pt x="81610" y="295930"/>
                  <a:pt x="74029" y="304741"/>
                  <a:pt x="67679" y="314266"/>
                </a:cubicBezTo>
                <a:cubicBezTo>
                  <a:pt x="64504" y="319028"/>
                  <a:pt x="63273" y="325993"/>
                  <a:pt x="58154" y="328553"/>
                </a:cubicBezTo>
                <a:cubicBezTo>
                  <a:pt x="51804" y="331728"/>
                  <a:pt x="45696" y="335441"/>
                  <a:pt x="39104" y="338078"/>
                </a:cubicBezTo>
                <a:cubicBezTo>
                  <a:pt x="29782" y="341807"/>
                  <a:pt x="10529" y="347603"/>
                  <a:pt x="10529" y="347603"/>
                </a:cubicBezTo>
                <a:cubicBezTo>
                  <a:pt x="7354" y="353953"/>
                  <a:pt x="0" y="359625"/>
                  <a:pt x="1004" y="366653"/>
                </a:cubicBezTo>
                <a:cubicBezTo>
                  <a:pt x="1956" y="373321"/>
                  <a:pt x="10117" y="376629"/>
                  <a:pt x="15291" y="380941"/>
                </a:cubicBezTo>
                <a:cubicBezTo>
                  <a:pt x="40936" y="402312"/>
                  <a:pt x="51829" y="392055"/>
                  <a:pt x="96254" y="395228"/>
                </a:cubicBezTo>
                <a:cubicBezTo>
                  <a:pt x="155450" y="414963"/>
                  <a:pt x="69480" y="387789"/>
                  <a:pt x="239129" y="404753"/>
                </a:cubicBezTo>
                <a:cubicBezTo>
                  <a:pt x="244824" y="405323"/>
                  <a:pt x="248654" y="411103"/>
                  <a:pt x="253416" y="414278"/>
                </a:cubicBezTo>
                <a:cubicBezTo>
                  <a:pt x="266692" y="434193"/>
                  <a:pt x="269967" y="443151"/>
                  <a:pt x="286754" y="457141"/>
                </a:cubicBezTo>
                <a:cubicBezTo>
                  <a:pt x="291151" y="460805"/>
                  <a:pt x="296644" y="463002"/>
                  <a:pt x="301041" y="466666"/>
                </a:cubicBezTo>
                <a:cubicBezTo>
                  <a:pt x="324824" y="486484"/>
                  <a:pt x="304509" y="477346"/>
                  <a:pt x="329616" y="485716"/>
                </a:cubicBezTo>
                <a:cubicBezTo>
                  <a:pt x="338713" y="513004"/>
                  <a:pt x="327479" y="488340"/>
                  <a:pt x="353429" y="514291"/>
                </a:cubicBezTo>
                <a:cubicBezTo>
                  <a:pt x="370436" y="531298"/>
                  <a:pt x="367095" y="545093"/>
                  <a:pt x="396291" y="552391"/>
                </a:cubicBezTo>
                <a:cubicBezTo>
                  <a:pt x="402641" y="553978"/>
                  <a:pt x="409072" y="555272"/>
                  <a:pt x="415341" y="557153"/>
                </a:cubicBezTo>
                <a:cubicBezTo>
                  <a:pt x="424958" y="560038"/>
                  <a:pt x="443916" y="566678"/>
                  <a:pt x="443916" y="566678"/>
                </a:cubicBezTo>
                <a:cubicBezTo>
                  <a:pt x="447091" y="571441"/>
                  <a:pt x="453441" y="575242"/>
                  <a:pt x="453441" y="580966"/>
                </a:cubicBezTo>
                <a:cubicBezTo>
                  <a:pt x="453441" y="591006"/>
                  <a:pt x="443916" y="609541"/>
                  <a:pt x="443916" y="609541"/>
                </a:cubicBezTo>
                <a:cubicBezTo>
                  <a:pt x="452603" y="635603"/>
                  <a:pt x="446596" y="637075"/>
                  <a:pt x="467729" y="647641"/>
                </a:cubicBezTo>
                <a:cubicBezTo>
                  <a:pt x="472219" y="649886"/>
                  <a:pt x="477254" y="650816"/>
                  <a:pt x="482016" y="652403"/>
                </a:cubicBezTo>
                <a:cubicBezTo>
                  <a:pt x="494716" y="650816"/>
                  <a:pt x="507524" y="649931"/>
                  <a:pt x="520116" y="647641"/>
                </a:cubicBezTo>
                <a:cubicBezTo>
                  <a:pt x="525055" y="646743"/>
                  <a:pt x="519323" y="637322"/>
                  <a:pt x="524879" y="633353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3960778" y="2482446"/>
            <a:ext cx="840423" cy="786437"/>
          </a:xfrm>
          <a:custGeom>
            <a:avLst/>
            <a:gdLst>
              <a:gd name="connsiteX0" fmla="*/ 6770 w 816395"/>
              <a:gd name="connsiteY0" fmla="*/ 247650 h 819570"/>
              <a:gd name="connsiteX1" fmla="*/ 35345 w 816395"/>
              <a:gd name="connsiteY1" fmla="*/ 233363 h 819570"/>
              <a:gd name="connsiteX2" fmla="*/ 40108 w 816395"/>
              <a:gd name="connsiteY2" fmla="*/ 214313 h 819570"/>
              <a:gd name="connsiteX3" fmla="*/ 68683 w 816395"/>
              <a:gd name="connsiteY3" fmla="*/ 209550 h 819570"/>
              <a:gd name="connsiteX4" fmla="*/ 63920 w 816395"/>
              <a:gd name="connsiteY4" fmla="*/ 190500 h 819570"/>
              <a:gd name="connsiteX5" fmla="*/ 59158 w 816395"/>
              <a:gd name="connsiteY5" fmla="*/ 176213 h 819570"/>
              <a:gd name="connsiteX6" fmla="*/ 78208 w 816395"/>
              <a:gd name="connsiteY6" fmla="*/ 152400 h 819570"/>
              <a:gd name="connsiteX7" fmla="*/ 106783 w 816395"/>
              <a:gd name="connsiteY7" fmla="*/ 133350 h 819570"/>
              <a:gd name="connsiteX8" fmla="*/ 111545 w 816395"/>
              <a:gd name="connsiteY8" fmla="*/ 95250 h 819570"/>
              <a:gd name="connsiteX9" fmla="*/ 140120 w 816395"/>
              <a:gd name="connsiteY9" fmla="*/ 90488 h 819570"/>
              <a:gd name="connsiteX10" fmla="*/ 130595 w 816395"/>
              <a:gd name="connsiteY10" fmla="*/ 76200 h 819570"/>
              <a:gd name="connsiteX11" fmla="*/ 116308 w 816395"/>
              <a:gd name="connsiteY11" fmla="*/ 71438 h 819570"/>
              <a:gd name="connsiteX12" fmla="*/ 121070 w 816395"/>
              <a:gd name="connsiteY12" fmla="*/ 52388 h 819570"/>
              <a:gd name="connsiteX13" fmla="*/ 135358 w 816395"/>
              <a:gd name="connsiteY13" fmla="*/ 47625 h 819570"/>
              <a:gd name="connsiteX14" fmla="*/ 154408 w 816395"/>
              <a:gd name="connsiteY14" fmla="*/ 42863 h 819570"/>
              <a:gd name="connsiteX15" fmla="*/ 159170 w 816395"/>
              <a:gd name="connsiteY15" fmla="*/ 28575 h 819570"/>
              <a:gd name="connsiteX16" fmla="*/ 154408 w 816395"/>
              <a:gd name="connsiteY16" fmla="*/ 14288 h 819570"/>
              <a:gd name="connsiteX17" fmla="*/ 187745 w 816395"/>
              <a:gd name="connsiteY17" fmla="*/ 0 h 819570"/>
              <a:gd name="connsiteX18" fmla="*/ 225845 w 816395"/>
              <a:gd name="connsiteY18" fmla="*/ 9525 h 819570"/>
              <a:gd name="connsiteX19" fmla="*/ 235370 w 816395"/>
              <a:gd name="connsiteY19" fmla="*/ 23813 h 819570"/>
              <a:gd name="connsiteX20" fmla="*/ 263945 w 816395"/>
              <a:gd name="connsiteY20" fmla="*/ 42863 h 819570"/>
              <a:gd name="connsiteX21" fmla="*/ 278233 w 816395"/>
              <a:gd name="connsiteY21" fmla="*/ 52388 h 819570"/>
              <a:gd name="connsiteX22" fmla="*/ 292520 w 816395"/>
              <a:gd name="connsiteY22" fmla="*/ 66675 h 819570"/>
              <a:gd name="connsiteX23" fmla="*/ 297283 w 816395"/>
              <a:gd name="connsiteY23" fmla="*/ 80963 h 819570"/>
              <a:gd name="connsiteX24" fmla="*/ 325858 w 816395"/>
              <a:gd name="connsiteY24" fmla="*/ 95250 h 819570"/>
              <a:gd name="connsiteX25" fmla="*/ 340145 w 816395"/>
              <a:gd name="connsiteY25" fmla="*/ 147638 h 819570"/>
              <a:gd name="connsiteX26" fmla="*/ 383008 w 816395"/>
              <a:gd name="connsiteY26" fmla="*/ 166688 h 819570"/>
              <a:gd name="connsiteX27" fmla="*/ 392533 w 816395"/>
              <a:gd name="connsiteY27" fmla="*/ 180975 h 819570"/>
              <a:gd name="connsiteX28" fmla="*/ 406820 w 816395"/>
              <a:gd name="connsiteY28" fmla="*/ 190500 h 819570"/>
              <a:gd name="connsiteX29" fmla="*/ 411583 w 816395"/>
              <a:gd name="connsiteY29" fmla="*/ 204788 h 819570"/>
              <a:gd name="connsiteX30" fmla="*/ 435395 w 816395"/>
              <a:gd name="connsiteY30" fmla="*/ 228600 h 819570"/>
              <a:gd name="connsiteX31" fmla="*/ 525883 w 816395"/>
              <a:gd name="connsiteY31" fmla="*/ 233363 h 819570"/>
              <a:gd name="connsiteX32" fmla="*/ 530645 w 816395"/>
              <a:gd name="connsiteY32" fmla="*/ 252413 h 819570"/>
              <a:gd name="connsiteX33" fmla="*/ 549695 w 816395"/>
              <a:gd name="connsiteY33" fmla="*/ 280988 h 819570"/>
              <a:gd name="connsiteX34" fmla="*/ 554458 w 816395"/>
              <a:gd name="connsiteY34" fmla="*/ 319088 h 819570"/>
              <a:gd name="connsiteX35" fmla="*/ 583033 w 816395"/>
              <a:gd name="connsiteY35" fmla="*/ 328613 h 819570"/>
              <a:gd name="connsiteX36" fmla="*/ 559220 w 816395"/>
              <a:gd name="connsiteY36" fmla="*/ 376238 h 819570"/>
              <a:gd name="connsiteX37" fmla="*/ 549695 w 816395"/>
              <a:gd name="connsiteY37" fmla="*/ 390525 h 819570"/>
              <a:gd name="connsiteX38" fmla="*/ 554458 w 816395"/>
              <a:gd name="connsiteY38" fmla="*/ 419100 h 819570"/>
              <a:gd name="connsiteX39" fmla="*/ 583033 w 816395"/>
              <a:gd name="connsiteY39" fmla="*/ 428625 h 819570"/>
              <a:gd name="connsiteX40" fmla="*/ 606845 w 816395"/>
              <a:gd name="connsiteY40" fmla="*/ 409575 h 819570"/>
              <a:gd name="connsiteX41" fmla="*/ 621133 w 816395"/>
              <a:gd name="connsiteY41" fmla="*/ 404813 h 819570"/>
              <a:gd name="connsiteX42" fmla="*/ 663995 w 816395"/>
              <a:gd name="connsiteY42" fmla="*/ 400050 h 819570"/>
              <a:gd name="connsiteX43" fmla="*/ 711620 w 816395"/>
              <a:gd name="connsiteY43" fmla="*/ 395288 h 819570"/>
              <a:gd name="connsiteX44" fmla="*/ 725908 w 816395"/>
              <a:gd name="connsiteY44" fmla="*/ 390525 h 819570"/>
              <a:gd name="connsiteX45" fmla="*/ 778295 w 816395"/>
              <a:gd name="connsiteY45" fmla="*/ 376238 h 819570"/>
              <a:gd name="connsiteX46" fmla="*/ 792583 w 816395"/>
              <a:gd name="connsiteY46" fmla="*/ 385763 h 819570"/>
              <a:gd name="connsiteX47" fmla="*/ 802108 w 816395"/>
              <a:gd name="connsiteY47" fmla="*/ 423863 h 819570"/>
              <a:gd name="connsiteX48" fmla="*/ 806870 w 816395"/>
              <a:gd name="connsiteY48" fmla="*/ 457200 h 819570"/>
              <a:gd name="connsiteX49" fmla="*/ 816395 w 816395"/>
              <a:gd name="connsiteY49" fmla="*/ 490538 h 819570"/>
              <a:gd name="connsiteX50" fmla="*/ 811633 w 816395"/>
              <a:gd name="connsiteY50" fmla="*/ 519113 h 819570"/>
              <a:gd name="connsiteX51" fmla="*/ 764008 w 816395"/>
              <a:gd name="connsiteY51" fmla="*/ 533400 h 819570"/>
              <a:gd name="connsiteX52" fmla="*/ 744958 w 816395"/>
              <a:gd name="connsiteY52" fmla="*/ 528638 h 819570"/>
              <a:gd name="connsiteX53" fmla="*/ 735433 w 816395"/>
              <a:gd name="connsiteY53" fmla="*/ 514350 h 819570"/>
              <a:gd name="connsiteX54" fmla="*/ 706858 w 816395"/>
              <a:gd name="connsiteY54" fmla="*/ 495300 h 819570"/>
              <a:gd name="connsiteX55" fmla="*/ 663995 w 816395"/>
              <a:gd name="connsiteY55" fmla="*/ 504825 h 819570"/>
              <a:gd name="connsiteX56" fmla="*/ 640183 w 816395"/>
              <a:gd name="connsiteY56" fmla="*/ 533400 h 819570"/>
              <a:gd name="connsiteX57" fmla="*/ 654470 w 816395"/>
              <a:gd name="connsiteY57" fmla="*/ 542925 h 819570"/>
              <a:gd name="connsiteX58" fmla="*/ 697333 w 816395"/>
              <a:gd name="connsiteY58" fmla="*/ 552450 h 819570"/>
              <a:gd name="connsiteX59" fmla="*/ 725908 w 816395"/>
              <a:gd name="connsiteY59" fmla="*/ 566738 h 819570"/>
              <a:gd name="connsiteX60" fmla="*/ 711620 w 816395"/>
              <a:gd name="connsiteY60" fmla="*/ 581025 h 819570"/>
              <a:gd name="connsiteX61" fmla="*/ 668758 w 816395"/>
              <a:gd name="connsiteY61" fmla="*/ 604838 h 819570"/>
              <a:gd name="connsiteX62" fmla="*/ 635420 w 816395"/>
              <a:gd name="connsiteY62" fmla="*/ 619125 h 819570"/>
              <a:gd name="connsiteX63" fmla="*/ 606845 w 816395"/>
              <a:gd name="connsiteY63" fmla="*/ 642938 h 819570"/>
              <a:gd name="connsiteX64" fmla="*/ 563983 w 816395"/>
              <a:gd name="connsiteY64" fmla="*/ 666750 h 819570"/>
              <a:gd name="connsiteX65" fmla="*/ 549695 w 816395"/>
              <a:gd name="connsiteY65" fmla="*/ 676275 h 819570"/>
              <a:gd name="connsiteX66" fmla="*/ 502070 w 816395"/>
              <a:gd name="connsiteY66" fmla="*/ 700088 h 819570"/>
              <a:gd name="connsiteX67" fmla="*/ 478258 w 816395"/>
              <a:gd name="connsiteY67" fmla="*/ 733425 h 819570"/>
              <a:gd name="connsiteX68" fmla="*/ 449683 w 816395"/>
              <a:gd name="connsiteY68" fmla="*/ 742950 h 819570"/>
              <a:gd name="connsiteX69" fmla="*/ 435395 w 816395"/>
              <a:gd name="connsiteY69" fmla="*/ 747713 h 819570"/>
              <a:gd name="connsiteX70" fmla="*/ 406820 w 816395"/>
              <a:gd name="connsiteY70" fmla="*/ 771525 h 819570"/>
              <a:gd name="connsiteX71" fmla="*/ 387770 w 816395"/>
              <a:gd name="connsiteY71" fmla="*/ 819150 h 819570"/>
              <a:gd name="connsiteX72" fmla="*/ 363958 w 816395"/>
              <a:gd name="connsiteY72" fmla="*/ 814388 h 819570"/>
              <a:gd name="connsiteX73" fmla="*/ 359195 w 816395"/>
              <a:gd name="connsiteY73" fmla="*/ 795338 h 819570"/>
              <a:gd name="connsiteX74" fmla="*/ 344908 w 816395"/>
              <a:gd name="connsiteY74" fmla="*/ 790575 h 819570"/>
              <a:gd name="connsiteX75" fmla="*/ 244895 w 816395"/>
              <a:gd name="connsiteY75" fmla="*/ 790575 h 819570"/>
              <a:gd name="connsiteX76" fmla="*/ 254420 w 816395"/>
              <a:gd name="connsiteY76" fmla="*/ 771525 h 819570"/>
              <a:gd name="connsiteX77" fmla="*/ 259183 w 816395"/>
              <a:gd name="connsiteY77" fmla="*/ 747713 h 819570"/>
              <a:gd name="connsiteX78" fmla="*/ 259183 w 816395"/>
              <a:gd name="connsiteY78" fmla="*/ 690563 h 819570"/>
              <a:gd name="connsiteX79" fmla="*/ 230608 w 816395"/>
              <a:gd name="connsiteY79" fmla="*/ 681038 h 819570"/>
              <a:gd name="connsiteX80" fmla="*/ 225845 w 816395"/>
              <a:gd name="connsiteY80" fmla="*/ 666750 h 819570"/>
              <a:gd name="connsiteX81" fmla="*/ 244895 w 816395"/>
              <a:gd name="connsiteY81" fmla="*/ 657225 h 819570"/>
              <a:gd name="connsiteX82" fmla="*/ 273470 w 816395"/>
              <a:gd name="connsiteY82" fmla="*/ 647700 h 819570"/>
              <a:gd name="connsiteX83" fmla="*/ 287758 w 816395"/>
              <a:gd name="connsiteY83" fmla="*/ 642938 h 819570"/>
              <a:gd name="connsiteX84" fmla="*/ 302045 w 816395"/>
              <a:gd name="connsiteY84" fmla="*/ 638175 h 819570"/>
              <a:gd name="connsiteX85" fmla="*/ 335383 w 816395"/>
              <a:gd name="connsiteY85" fmla="*/ 628650 h 819570"/>
              <a:gd name="connsiteX86" fmla="*/ 344908 w 816395"/>
              <a:gd name="connsiteY86" fmla="*/ 614363 h 819570"/>
              <a:gd name="connsiteX87" fmla="*/ 344908 w 816395"/>
              <a:gd name="connsiteY87" fmla="*/ 571500 h 819570"/>
              <a:gd name="connsiteX88" fmla="*/ 316333 w 816395"/>
              <a:gd name="connsiteY88" fmla="*/ 561975 h 819570"/>
              <a:gd name="connsiteX89" fmla="*/ 302045 w 816395"/>
              <a:gd name="connsiteY89" fmla="*/ 552450 h 819570"/>
              <a:gd name="connsiteX90" fmla="*/ 268708 w 816395"/>
              <a:gd name="connsiteY90" fmla="*/ 519113 h 819570"/>
              <a:gd name="connsiteX91" fmla="*/ 225845 w 816395"/>
              <a:gd name="connsiteY91" fmla="*/ 495300 h 819570"/>
              <a:gd name="connsiteX92" fmla="*/ 211558 w 816395"/>
              <a:gd name="connsiteY92" fmla="*/ 490538 h 819570"/>
              <a:gd name="connsiteX93" fmla="*/ 182983 w 816395"/>
              <a:gd name="connsiteY93" fmla="*/ 471488 h 819570"/>
              <a:gd name="connsiteX94" fmla="*/ 173458 w 816395"/>
              <a:gd name="connsiteY94" fmla="*/ 457200 h 819570"/>
              <a:gd name="connsiteX95" fmla="*/ 163933 w 816395"/>
              <a:gd name="connsiteY95" fmla="*/ 428625 h 819570"/>
              <a:gd name="connsiteX96" fmla="*/ 149645 w 816395"/>
              <a:gd name="connsiteY96" fmla="*/ 414338 h 819570"/>
              <a:gd name="connsiteX97" fmla="*/ 135358 w 816395"/>
              <a:gd name="connsiteY97" fmla="*/ 385763 h 819570"/>
              <a:gd name="connsiteX98" fmla="*/ 130595 w 816395"/>
              <a:gd name="connsiteY98" fmla="*/ 371475 h 819570"/>
              <a:gd name="connsiteX99" fmla="*/ 106783 w 816395"/>
              <a:gd name="connsiteY99" fmla="*/ 342900 h 819570"/>
              <a:gd name="connsiteX100" fmla="*/ 92495 w 816395"/>
              <a:gd name="connsiteY100" fmla="*/ 338138 h 819570"/>
              <a:gd name="connsiteX101" fmla="*/ 59158 w 816395"/>
              <a:gd name="connsiteY101" fmla="*/ 314325 h 819570"/>
              <a:gd name="connsiteX102" fmla="*/ 30583 w 816395"/>
              <a:gd name="connsiteY102" fmla="*/ 304800 h 819570"/>
              <a:gd name="connsiteX103" fmla="*/ 6770 w 816395"/>
              <a:gd name="connsiteY103" fmla="*/ 295275 h 819570"/>
              <a:gd name="connsiteX104" fmla="*/ 6770 w 816395"/>
              <a:gd name="connsiteY104" fmla="*/ 247650 h 8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16395" h="819570">
                <a:moveTo>
                  <a:pt x="6770" y="247650"/>
                </a:moveTo>
                <a:cubicBezTo>
                  <a:pt x="11532" y="237331"/>
                  <a:pt x="30069" y="241278"/>
                  <a:pt x="35345" y="233363"/>
                </a:cubicBezTo>
                <a:cubicBezTo>
                  <a:pt x="38976" y="227917"/>
                  <a:pt x="34782" y="218117"/>
                  <a:pt x="40108" y="214313"/>
                </a:cubicBezTo>
                <a:cubicBezTo>
                  <a:pt x="47966" y="208700"/>
                  <a:pt x="59158" y="211138"/>
                  <a:pt x="68683" y="209550"/>
                </a:cubicBezTo>
                <a:cubicBezTo>
                  <a:pt x="67095" y="203200"/>
                  <a:pt x="65718" y="196794"/>
                  <a:pt x="63920" y="190500"/>
                </a:cubicBezTo>
                <a:cubicBezTo>
                  <a:pt x="62541" y="185673"/>
                  <a:pt x="59158" y="181233"/>
                  <a:pt x="59158" y="176213"/>
                </a:cubicBezTo>
                <a:cubicBezTo>
                  <a:pt x="59158" y="159272"/>
                  <a:pt x="67236" y="161543"/>
                  <a:pt x="78208" y="152400"/>
                </a:cubicBezTo>
                <a:cubicBezTo>
                  <a:pt x="101992" y="132581"/>
                  <a:pt x="81673" y="141721"/>
                  <a:pt x="106783" y="133350"/>
                </a:cubicBezTo>
                <a:cubicBezTo>
                  <a:pt x="108370" y="120650"/>
                  <a:pt x="103687" y="105353"/>
                  <a:pt x="111545" y="95250"/>
                </a:cubicBezTo>
                <a:cubicBezTo>
                  <a:pt x="117473" y="87628"/>
                  <a:pt x="133292" y="97316"/>
                  <a:pt x="140120" y="90488"/>
                </a:cubicBezTo>
                <a:cubicBezTo>
                  <a:pt x="144167" y="86441"/>
                  <a:pt x="135065" y="79776"/>
                  <a:pt x="130595" y="76200"/>
                </a:cubicBezTo>
                <a:cubicBezTo>
                  <a:pt x="126675" y="73064"/>
                  <a:pt x="121070" y="73025"/>
                  <a:pt x="116308" y="71438"/>
                </a:cubicBezTo>
                <a:cubicBezTo>
                  <a:pt x="117895" y="65088"/>
                  <a:pt x="116981" y="57499"/>
                  <a:pt x="121070" y="52388"/>
                </a:cubicBezTo>
                <a:cubicBezTo>
                  <a:pt x="124206" y="48468"/>
                  <a:pt x="130531" y="49004"/>
                  <a:pt x="135358" y="47625"/>
                </a:cubicBezTo>
                <a:cubicBezTo>
                  <a:pt x="141652" y="45827"/>
                  <a:pt x="148058" y="44450"/>
                  <a:pt x="154408" y="42863"/>
                </a:cubicBezTo>
                <a:cubicBezTo>
                  <a:pt x="155995" y="38100"/>
                  <a:pt x="159170" y="33595"/>
                  <a:pt x="159170" y="28575"/>
                </a:cubicBezTo>
                <a:cubicBezTo>
                  <a:pt x="159170" y="23555"/>
                  <a:pt x="151825" y="18592"/>
                  <a:pt x="154408" y="14288"/>
                </a:cubicBezTo>
                <a:cubicBezTo>
                  <a:pt x="157350" y="9385"/>
                  <a:pt x="181288" y="2153"/>
                  <a:pt x="187745" y="0"/>
                </a:cubicBezTo>
                <a:cubicBezTo>
                  <a:pt x="188927" y="236"/>
                  <a:pt x="220965" y="5621"/>
                  <a:pt x="225845" y="9525"/>
                </a:cubicBezTo>
                <a:cubicBezTo>
                  <a:pt x="230315" y="13101"/>
                  <a:pt x="231062" y="20044"/>
                  <a:pt x="235370" y="23813"/>
                </a:cubicBezTo>
                <a:cubicBezTo>
                  <a:pt x="243985" y="31351"/>
                  <a:pt x="254420" y="36513"/>
                  <a:pt x="263945" y="42863"/>
                </a:cubicBezTo>
                <a:cubicBezTo>
                  <a:pt x="268708" y="46038"/>
                  <a:pt x="274186" y="48341"/>
                  <a:pt x="278233" y="52388"/>
                </a:cubicBezTo>
                <a:lnTo>
                  <a:pt x="292520" y="66675"/>
                </a:lnTo>
                <a:cubicBezTo>
                  <a:pt x="294108" y="71438"/>
                  <a:pt x="294147" y="77043"/>
                  <a:pt x="297283" y="80963"/>
                </a:cubicBezTo>
                <a:cubicBezTo>
                  <a:pt x="303998" y="89357"/>
                  <a:pt x="316445" y="92113"/>
                  <a:pt x="325858" y="95250"/>
                </a:cubicBezTo>
                <a:cubicBezTo>
                  <a:pt x="327022" y="101071"/>
                  <a:pt x="334965" y="145911"/>
                  <a:pt x="340145" y="147638"/>
                </a:cubicBezTo>
                <a:cubicBezTo>
                  <a:pt x="374150" y="158973"/>
                  <a:pt x="360366" y="151594"/>
                  <a:pt x="383008" y="166688"/>
                </a:cubicBezTo>
                <a:cubicBezTo>
                  <a:pt x="386183" y="171450"/>
                  <a:pt x="388486" y="176928"/>
                  <a:pt x="392533" y="180975"/>
                </a:cubicBezTo>
                <a:cubicBezTo>
                  <a:pt x="396580" y="185022"/>
                  <a:pt x="403244" y="186031"/>
                  <a:pt x="406820" y="190500"/>
                </a:cubicBezTo>
                <a:cubicBezTo>
                  <a:pt x="409956" y="194420"/>
                  <a:pt x="409338" y="200298"/>
                  <a:pt x="411583" y="204788"/>
                </a:cubicBezTo>
                <a:cubicBezTo>
                  <a:pt x="415455" y="212531"/>
                  <a:pt x="425174" y="227206"/>
                  <a:pt x="435395" y="228600"/>
                </a:cubicBezTo>
                <a:cubicBezTo>
                  <a:pt x="465322" y="232681"/>
                  <a:pt x="495720" y="231775"/>
                  <a:pt x="525883" y="233363"/>
                </a:cubicBezTo>
                <a:cubicBezTo>
                  <a:pt x="527470" y="239713"/>
                  <a:pt x="527718" y="246559"/>
                  <a:pt x="530645" y="252413"/>
                </a:cubicBezTo>
                <a:cubicBezTo>
                  <a:pt x="535764" y="262652"/>
                  <a:pt x="549695" y="280988"/>
                  <a:pt x="549695" y="280988"/>
                </a:cubicBezTo>
                <a:cubicBezTo>
                  <a:pt x="551283" y="293688"/>
                  <a:pt x="547118" y="308603"/>
                  <a:pt x="554458" y="319088"/>
                </a:cubicBezTo>
                <a:cubicBezTo>
                  <a:pt x="560216" y="327313"/>
                  <a:pt x="583033" y="328613"/>
                  <a:pt x="583033" y="328613"/>
                </a:cubicBezTo>
                <a:cubicBezTo>
                  <a:pt x="575493" y="358768"/>
                  <a:pt x="581901" y="342217"/>
                  <a:pt x="559220" y="376238"/>
                </a:cubicBezTo>
                <a:lnTo>
                  <a:pt x="549695" y="390525"/>
                </a:lnTo>
                <a:cubicBezTo>
                  <a:pt x="551283" y="400050"/>
                  <a:pt x="548099" y="411833"/>
                  <a:pt x="554458" y="419100"/>
                </a:cubicBezTo>
                <a:cubicBezTo>
                  <a:pt x="561070" y="426656"/>
                  <a:pt x="583033" y="428625"/>
                  <a:pt x="583033" y="428625"/>
                </a:cubicBezTo>
                <a:cubicBezTo>
                  <a:pt x="618945" y="416655"/>
                  <a:pt x="576070" y="434195"/>
                  <a:pt x="606845" y="409575"/>
                </a:cubicBezTo>
                <a:cubicBezTo>
                  <a:pt x="610765" y="406439"/>
                  <a:pt x="616370" y="406400"/>
                  <a:pt x="621133" y="404813"/>
                </a:cubicBezTo>
                <a:cubicBezTo>
                  <a:pt x="648525" y="386551"/>
                  <a:pt x="621220" y="400050"/>
                  <a:pt x="663995" y="400050"/>
                </a:cubicBezTo>
                <a:cubicBezTo>
                  <a:pt x="679949" y="400050"/>
                  <a:pt x="695745" y="396875"/>
                  <a:pt x="711620" y="395288"/>
                </a:cubicBezTo>
                <a:cubicBezTo>
                  <a:pt x="716383" y="393700"/>
                  <a:pt x="721065" y="391846"/>
                  <a:pt x="725908" y="390525"/>
                </a:cubicBezTo>
                <a:cubicBezTo>
                  <a:pt x="785005" y="374407"/>
                  <a:pt x="745405" y="387201"/>
                  <a:pt x="778295" y="376238"/>
                </a:cubicBezTo>
                <a:cubicBezTo>
                  <a:pt x="783058" y="379413"/>
                  <a:pt x="789007" y="381293"/>
                  <a:pt x="792583" y="385763"/>
                </a:cubicBezTo>
                <a:cubicBezTo>
                  <a:pt x="796456" y="390604"/>
                  <a:pt x="801921" y="422743"/>
                  <a:pt x="802108" y="423863"/>
                </a:cubicBezTo>
                <a:cubicBezTo>
                  <a:pt x="803953" y="434935"/>
                  <a:pt x="804862" y="446156"/>
                  <a:pt x="806870" y="457200"/>
                </a:cubicBezTo>
                <a:cubicBezTo>
                  <a:pt x="809261" y="470349"/>
                  <a:pt x="812317" y="478302"/>
                  <a:pt x="816395" y="490538"/>
                </a:cubicBezTo>
                <a:cubicBezTo>
                  <a:pt x="814808" y="500063"/>
                  <a:pt x="815951" y="510476"/>
                  <a:pt x="811633" y="519113"/>
                </a:cubicBezTo>
                <a:cubicBezTo>
                  <a:pt x="804969" y="532441"/>
                  <a:pt x="769744" y="532581"/>
                  <a:pt x="764008" y="533400"/>
                </a:cubicBezTo>
                <a:cubicBezTo>
                  <a:pt x="757658" y="531813"/>
                  <a:pt x="750404" y="532269"/>
                  <a:pt x="744958" y="528638"/>
                </a:cubicBezTo>
                <a:cubicBezTo>
                  <a:pt x="740195" y="525463"/>
                  <a:pt x="739097" y="518747"/>
                  <a:pt x="735433" y="514350"/>
                </a:cubicBezTo>
                <a:cubicBezTo>
                  <a:pt x="721713" y="497886"/>
                  <a:pt x="724465" y="501170"/>
                  <a:pt x="706858" y="495300"/>
                </a:cubicBezTo>
                <a:cubicBezTo>
                  <a:pt x="703406" y="495875"/>
                  <a:pt x="671809" y="499616"/>
                  <a:pt x="663995" y="504825"/>
                </a:cubicBezTo>
                <a:cubicBezTo>
                  <a:pt x="652997" y="512157"/>
                  <a:pt x="647210" y="522860"/>
                  <a:pt x="640183" y="533400"/>
                </a:cubicBezTo>
                <a:cubicBezTo>
                  <a:pt x="644945" y="536575"/>
                  <a:pt x="649351" y="540365"/>
                  <a:pt x="654470" y="542925"/>
                </a:cubicBezTo>
                <a:cubicBezTo>
                  <a:pt x="666196" y="548788"/>
                  <a:pt x="686354" y="550620"/>
                  <a:pt x="697333" y="552450"/>
                </a:cubicBezTo>
                <a:cubicBezTo>
                  <a:pt x="700856" y="553625"/>
                  <a:pt x="725908" y="560584"/>
                  <a:pt x="725908" y="566738"/>
                </a:cubicBezTo>
                <a:cubicBezTo>
                  <a:pt x="725908" y="573473"/>
                  <a:pt x="716936" y="576890"/>
                  <a:pt x="711620" y="581025"/>
                </a:cubicBezTo>
                <a:cubicBezTo>
                  <a:pt x="657562" y="623069"/>
                  <a:pt x="703248" y="587592"/>
                  <a:pt x="668758" y="604838"/>
                </a:cubicBezTo>
                <a:cubicBezTo>
                  <a:pt x="635873" y="621281"/>
                  <a:pt x="675061" y="609216"/>
                  <a:pt x="635420" y="619125"/>
                </a:cubicBezTo>
                <a:cubicBezTo>
                  <a:pt x="584361" y="653165"/>
                  <a:pt x="661857" y="600151"/>
                  <a:pt x="606845" y="642938"/>
                </a:cubicBezTo>
                <a:cubicBezTo>
                  <a:pt x="582281" y="662044"/>
                  <a:pt x="585540" y="659565"/>
                  <a:pt x="563983" y="666750"/>
                </a:cubicBezTo>
                <a:cubicBezTo>
                  <a:pt x="559220" y="669925"/>
                  <a:pt x="554926" y="673950"/>
                  <a:pt x="549695" y="676275"/>
                </a:cubicBezTo>
                <a:cubicBezTo>
                  <a:pt x="521783" y="688680"/>
                  <a:pt x="522675" y="679483"/>
                  <a:pt x="502070" y="700088"/>
                </a:cubicBezTo>
                <a:cubicBezTo>
                  <a:pt x="492811" y="709347"/>
                  <a:pt x="489504" y="725928"/>
                  <a:pt x="478258" y="733425"/>
                </a:cubicBezTo>
                <a:cubicBezTo>
                  <a:pt x="469904" y="738994"/>
                  <a:pt x="459208" y="739775"/>
                  <a:pt x="449683" y="742950"/>
                </a:cubicBezTo>
                <a:cubicBezTo>
                  <a:pt x="444920" y="744538"/>
                  <a:pt x="439572" y="744928"/>
                  <a:pt x="435395" y="747713"/>
                </a:cubicBezTo>
                <a:cubicBezTo>
                  <a:pt x="415504" y="760974"/>
                  <a:pt x="425155" y="753191"/>
                  <a:pt x="406820" y="771525"/>
                </a:cubicBezTo>
                <a:cubicBezTo>
                  <a:pt x="395050" y="806835"/>
                  <a:pt x="401785" y="791120"/>
                  <a:pt x="387770" y="819150"/>
                </a:cubicBezTo>
                <a:cubicBezTo>
                  <a:pt x="379833" y="817563"/>
                  <a:pt x="370176" y="819570"/>
                  <a:pt x="363958" y="814388"/>
                </a:cubicBezTo>
                <a:cubicBezTo>
                  <a:pt x="358930" y="810198"/>
                  <a:pt x="363284" y="800449"/>
                  <a:pt x="359195" y="795338"/>
                </a:cubicBezTo>
                <a:cubicBezTo>
                  <a:pt x="356059" y="791418"/>
                  <a:pt x="349670" y="792163"/>
                  <a:pt x="344908" y="790575"/>
                </a:cubicBezTo>
                <a:cubicBezTo>
                  <a:pt x="313718" y="795031"/>
                  <a:pt x="274720" y="803002"/>
                  <a:pt x="244895" y="790575"/>
                </a:cubicBezTo>
                <a:cubicBezTo>
                  <a:pt x="238342" y="787844"/>
                  <a:pt x="251245" y="777875"/>
                  <a:pt x="254420" y="771525"/>
                </a:cubicBezTo>
                <a:cubicBezTo>
                  <a:pt x="256008" y="763588"/>
                  <a:pt x="257220" y="755566"/>
                  <a:pt x="259183" y="747713"/>
                </a:cubicBezTo>
                <a:cubicBezTo>
                  <a:pt x="264345" y="727066"/>
                  <a:pt x="276370" y="717571"/>
                  <a:pt x="259183" y="690563"/>
                </a:cubicBezTo>
                <a:cubicBezTo>
                  <a:pt x="253793" y="682092"/>
                  <a:pt x="230608" y="681038"/>
                  <a:pt x="230608" y="681038"/>
                </a:cubicBezTo>
                <a:cubicBezTo>
                  <a:pt x="229020" y="676275"/>
                  <a:pt x="223262" y="671055"/>
                  <a:pt x="225845" y="666750"/>
                </a:cubicBezTo>
                <a:cubicBezTo>
                  <a:pt x="229498" y="660662"/>
                  <a:pt x="238303" y="659862"/>
                  <a:pt x="244895" y="657225"/>
                </a:cubicBezTo>
                <a:cubicBezTo>
                  <a:pt x="254217" y="653496"/>
                  <a:pt x="263945" y="650875"/>
                  <a:pt x="273470" y="647700"/>
                </a:cubicBezTo>
                <a:lnTo>
                  <a:pt x="287758" y="642938"/>
                </a:lnTo>
                <a:cubicBezTo>
                  <a:pt x="292520" y="641351"/>
                  <a:pt x="297175" y="639392"/>
                  <a:pt x="302045" y="638175"/>
                </a:cubicBezTo>
                <a:cubicBezTo>
                  <a:pt x="325965" y="632196"/>
                  <a:pt x="314886" y="635483"/>
                  <a:pt x="335383" y="628650"/>
                </a:cubicBezTo>
                <a:cubicBezTo>
                  <a:pt x="338558" y="623888"/>
                  <a:pt x="342348" y="619482"/>
                  <a:pt x="344908" y="614363"/>
                </a:cubicBezTo>
                <a:cubicBezTo>
                  <a:pt x="350721" y="602736"/>
                  <a:pt x="354346" y="582287"/>
                  <a:pt x="344908" y="571500"/>
                </a:cubicBezTo>
                <a:cubicBezTo>
                  <a:pt x="338297" y="563944"/>
                  <a:pt x="324687" y="567544"/>
                  <a:pt x="316333" y="561975"/>
                </a:cubicBezTo>
                <a:lnTo>
                  <a:pt x="302045" y="552450"/>
                </a:lnTo>
                <a:cubicBezTo>
                  <a:pt x="280210" y="519698"/>
                  <a:pt x="293855" y="527495"/>
                  <a:pt x="268708" y="519113"/>
                </a:cubicBezTo>
                <a:cubicBezTo>
                  <a:pt x="247321" y="497726"/>
                  <a:pt x="260809" y="506955"/>
                  <a:pt x="225845" y="495300"/>
                </a:cubicBezTo>
                <a:lnTo>
                  <a:pt x="211558" y="490538"/>
                </a:lnTo>
                <a:cubicBezTo>
                  <a:pt x="202033" y="484188"/>
                  <a:pt x="189333" y="481013"/>
                  <a:pt x="182983" y="471488"/>
                </a:cubicBezTo>
                <a:cubicBezTo>
                  <a:pt x="179808" y="466725"/>
                  <a:pt x="175783" y="462431"/>
                  <a:pt x="173458" y="457200"/>
                </a:cubicBezTo>
                <a:cubicBezTo>
                  <a:pt x="169380" y="448025"/>
                  <a:pt x="171033" y="435724"/>
                  <a:pt x="163933" y="428625"/>
                </a:cubicBezTo>
                <a:lnTo>
                  <a:pt x="149645" y="414338"/>
                </a:lnTo>
                <a:cubicBezTo>
                  <a:pt x="137678" y="378431"/>
                  <a:pt x="153819" y="422685"/>
                  <a:pt x="135358" y="385763"/>
                </a:cubicBezTo>
                <a:cubicBezTo>
                  <a:pt x="133113" y="381273"/>
                  <a:pt x="132840" y="375965"/>
                  <a:pt x="130595" y="371475"/>
                </a:cubicBezTo>
                <a:cubicBezTo>
                  <a:pt x="126203" y="362691"/>
                  <a:pt x="114681" y="348165"/>
                  <a:pt x="106783" y="342900"/>
                </a:cubicBezTo>
                <a:cubicBezTo>
                  <a:pt x="102606" y="340115"/>
                  <a:pt x="97258" y="339725"/>
                  <a:pt x="92495" y="338138"/>
                </a:cubicBezTo>
                <a:cubicBezTo>
                  <a:pt x="89937" y="336220"/>
                  <a:pt x="64855" y="316857"/>
                  <a:pt x="59158" y="314325"/>
                </a:cubicBezTo>
                <a:cubicBezTo>
                  <a:pt x="49983" y="310247"/>
                  <a:pt x="39905" y="308529"/>
                  <a:pt x="30583" y="304800"/>
                </a:cubicBezTo>
                <a:lnTo>
                  <a:pt x="6770" y="295275"/>
                </a:lnTo>
                <a:cubicBezTo>
                  <a:pt x="0" y="274964"/>
                  <a:pt x="2008" y="257969"/>
                  <a:pt x="6770" y="24765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3374201" y="1467776"/>
            <a:ext cx="1046716" cy="1247403"/>
          </a:xfrm>
          <a:custGeom>
            <a:avLst/>
            <a:gdLst>
              <a:gd name="connsiteX0" fmla="*/ 569118 w 1016793"/>
              <a:gd name="connsiteY0" fmla="*/ 1299960 h 1299960"/>
              <a:gd name="connsiteX1" fmla="*/ 542925 w 1016793"/>
              <a:gd name="connsiteY1" fmla="*/ 1288053 h 1299960"/>
              <a:gd name="connsiteX2" fmla="*/ 535781 w 1016793"/>
              <a:gd name="connsiteY2" fmla="*/ 1283291 h 1299960"/>
              <a:gd name="connsiteX3" fmla="*/ 531018 w 1016793"/>
              <a:gd name="connsiteY3" fmla="*/ 1276147 h 1299960"/>
              <a:gd name="connsiteX4" fmla="*/ 514350 w 1016793"/>
              <a:gd name="connsiteY4" fmla="*/ 1266622 h 1299960"/>
              <a:gd name="connsiteX5" fmla="*/ 492918 w 1016793"/>
              <a:gd name="connsiteY5" fmla="*/ 1254716 h 1299960"/>
              <a:gd name="connsiteX6" fmla="*/ 402431 w 1016793"/>
              <a:gd name="connsiteY6" fmla="*/ 1254716 h 1299960"/>
              <a:gd name="connsiteX7" fmla="*/ 388143 w 1016793"/>
              <a:gd name="connsiteY7" fmla="*/ 1249953 h 1299960"/>
              <a:gd name="connsiteX8" fmla="*/ 381000 w 1016793"/>
              <a:gd name="connsiteY8" fmla="*/ 1247572 h 1299960"/>
              <a:gd name="connsiteX9" fmla="*/ 381000 w 1016793"/>
              <a:gd name="connsiteY9" fmla="*/ 1247572 h 1299960"/>
              <a:gd name="connsiteX10" fmla="*/ 357187 w 1016793"/>
              <a:gd name="connsiteY10" fmla="*/ 1245191 h 1299960"/>
              <a:gd name="connsiteX11" fmla="*/ 342900 w 1016793"/>
              <a:gd name="connsiteY11" fmla="*/ 1240428 h 1299960"/>
              <a:gd name="connsiteX12" fmla="*/ 335756 w 1016793"/>
              <a:gd name="connsiteY12" fmla="*/ 1233285 h 1299960"/>
              <a:gd name="connsiteX13" fmla="*/ 314325 w 1016793"/>
              <a:gd name="connsiteY13" fmla="*/ 1230903 h 1299960"/>
              <a:gd name="connsiteX14" fmla="*/ 276225 w 1016793"/>
              <a:gd name="connsiteY14" fmla="*/ 1223760 h 1299960"/>
              <a:gd name="connsiteX15" fmla="*/ 271462 w 1016793"/>
              <a:gd name="connsiteY15" fmla="*/ 1214235 h 1299960"/>
              <a:gd name="connsiteX16" fmla="*/ 266700 w 1016793"/>
              <a:gd name="connsiteY16" fmla="*/ 1207091 h 1299960"/>
              <a:gd name="connsiteX17" fmla="*/ 273843 w 1016793"/>
              <a:gd name="connsiteY17" fmla="*/ 1173753 h 1299960"/>
              <a:gd name="connsiteX18" fmla="*/ 280987 w 1016793"/>
              <a:gd name="connsiteY18" fmla="*/ 1130891 h 1299960"/>
              <a:gd name="connsiteX19" fmla="*/ 283368 w 1016793"/>
              <a:gd name="connsiteY19" fmla="*/ 1109460 h 1299960"/>
              <a:gd name="connsiteX20" fmla="*/ 288131 w 1016793"/>
              <a:gd name="connsiteY20" fmla="*/ 1095172 h 1299960"/>
              <a:gd name="connsiteX21" fmla="*/ 290512 w 1016793"/>
              <a:gd name="connsiteY21" fmla="*/ 1085647 h 1299960"/>
              <a:gd name="connsiteX22" fmla="*/ 288131 w 1016793"/>
              <a:gd name="connsiteY22" fmla="*/ 1007066 h 1299960"/>
              <a:gd name="connsiteX23" fmla="*/ 285750 w 1016793"/>
              <a:gd name="connsiteY23" fmla="*/ 992778 h 1299960"/>
              <a:gd name="connsiteX24" fmla="*/ 280987 w 1016793"/>
              <a:gd name="connsiteY24" fmla="*/ 985635 h 1299960"/>
              <a:gd name="connsiteX25" fmla="*/ 276225 w 1016793"/>
              <a:gd name="connsiteY25" fmla="*/ 976110 h 1299960"/>
              <a:gd name="connsiteX26" fmla="*/ 271462 w 1016793"/>
              <a:gd name="connsiteY26" fmla="*/ 961822 h 1299960"/>
              <a:gd name="connsiteX27" fmla="*/ 269081 w 1016793"/>
              <a:gd name="connsiteY27" fmla="*/ 949916 h 1299960"/>
              <a:gd name="connsiteX28" fmla="*/ 261937 w 1016793"/>
              <a:gd name="connsiteY28" fmla="*/ 945153 h 1299960"/>
              <a:gd name="connsiteX29" fmla="*/ 254793 w 1016793"/>
              <a:gd name="connsiteY29" fmla="*/ 968966 h 1299960"/>
              <a:gd name="connsiteX30" fmla="*/ 240506 w 1016793"/>
              <a:gd name="connsiteY30" fmla="*/ 978491 h 1299960"/>
              <a:gd name="connsiteX31" fmla="*/ 216693 w 1016793"/>
              <a:gd name="connsiteY31" fmla="*/ 997541 h 1299960"/>
              <a:gd name="connsiteX32" fmla="*/ 202406 w 1016793"/>
              <a:gd name="connsiteY32" fmla="*/ 1002303 h 1299960"/>
              <a:gd name="connsiteX33" fmla="*/ 195262 w 1016793"/>
              <a:gd name="connsiteY33" fmla="*/ 1004685 h 1299960"/>
              <a:gd name="connsiteX34" fmla="*/ 152400 w 1016793"/>
              <a:gd name="connsiteY34" fmla="*/ 1002303 h 1299960"/>
              <a:gd name="connsiteX35" fmla="*/ 147637 w 1016793"/>
              <a:gd name="connsiteY35" fmla="*/ 988016 h 1299960"/>
              <a:gd name="connsiteX36" fmla="*/ 154781 w 1016793"/>
              <a:gd name="connsiteY36" fmla="*/ 985635 h 1299960"/>
              <a:gd name="connsiteX37" fmla="*/ 157162 w 1016793"/>
              <a:gd name="connsiteY37" fmla="*/ 978491 h 1299960"/>
              <a:gd name="connsiteX38" fmla="*/ 154781 w 1016793"/>
              <a:gd name="connsiteY38" fmla="*/ 940391 h 1299960"/>
              <a:gd name="connsiteX39" fmla="*/ 138112 w 1016793"/>
              <a:gd name="connsiteY39" fmla="*/ 933247 h 1299960"/>
              <a:gd name="connsiteX40" fmla="*/ 128587 w 1016793"/>
              <a:gd name="connsiteY40" fmla="*/ 938010 h 1299960"/>
              <a:gd name="connsiteX41" fmla="*/ 121443 w 1016793"/>
              <a:gd name="connsiteY41" fmla="*/ 952297 h 1299960"/>
              <a:gd name="connsiteX42" fmla="*/ 114300 w 1016793"/>
              <a:gd name="connsiteY42" fmla="*/ 959441 h 1299960"/>
              <a:gd name="connsiteX43" fmla="*/ 85725 w 1016793"/>
              <a:gd name="connsiteY43" fmla="*/ 957060 h 1299960"/>
              <a:gd name="connsiteX44" fmla="*/ 64293 w 1016793"/>
              <a:gd name="connsiteY44" fmla="*/ 942772 h 1299960"/>
              <a:gd name="connsiteX45" fmla="*/ 59531 w 1016793"/>
              <a:gd name="connsiteY45" fmla="*/ 935628 h 1299960"/>
              <a:gd name="connsiteX46" fmla="*/ 61912 w 1016793"/>
              <a:gd name="connsiteY46" fmla="*/ 926103 h 1299960"/>
              <a:gd name="connsiteX47" fmla="*/ 69056 w 1016793"/>
              <a:gd name="connsiteY47" fmla="*/ 921341 h 1299960"/>
              <a:gd name="connsiteX48" fmla="*/ 76200 w 1016793"/>
              <a:gd name="connsiteY48" fmla="*/ 914197 h 1299960"/>
              <a:gd name="connsiteX49" fmla="*/ 100012 w 1016793"/>
              <a:gd name="connsiteY49" fmla="*/ 899910 h 1299960"/>
              <a:gd name="connsiteX50" fmla="*/ 109537 w 1016793"/>
              <a:gd name="connsiteY50" fmla="*/ 885622 h 1299960"/>
              <a:gd name="connsiteX51" fmla="*/ 114300 w 1016793"/>
              <a:gd name="connsiteY51" fmla="*/ 878478 h 1299960"/>
              <a:gd name="connsiteX52" fmla="*/ 116681 w 1016793"/>
              <a:gd name="connsiteY52" fmla="*/ 871335 h 1299960"/>
              <a:gd name="connsiteX53" fmla="*/ 119062 w 1016793"/>
              <a:gd name="connsiteY53" fmla="*/ 861810 h 1299960"/>
              <a:gd name="connsiteX54" fmla="*/ 123825 w 1016793"/>
              <a:gd name="connsiteY54" fmla="*/ 854666 h 1299960"/>
              <a:gd name="connsiteX55" fmla="*/ 114300 w 1016793"/>
              <a:gd name="connsiteY55" fmla="*/ 816566 h 1299960"/>
              <a:gd name="connsiteX56" fmla="*/ 107156 w 1016793"/>
              <a:gd name="connsiteY56" fmla="*/ 811803 h 1299960"/>
              <a:gd name="connsiteX57" fmla="*/ 83343 w 1016793"/>
              <a:gd name="connsiteY57" fmla="*/ 818947 h 1299960"/>
              <a:gd name="connsiteX58" fmla="*/ 73818 w 1016793"/>
              <a:gd name="connsiteY58" fmla="*/ 821328 h 1299960"/>
              <a:gd name="connsiteX59" fmla="*/ 59531 w 1016793"/>
              <a:gd name="connsiteY59" fmla="*/ 826091 h 1299960"/>
              <a:gd name="connsiteX60" fmla="*/ 52387 w 1016793"/>
              <a:gd name="connsiteY60" fmla="*/ 828472 h 1299960"/>
              <a:gd name="connsiteX61" fmla="*/ 45243 w 1016793"/>
              <a:gd name="connsiteY61" fmla="*/ 830853 h 1299960"/>
              <a:gd name="connsiteX62" fmla="*/ 38100 w 1016793"/>
              <a:gd name="connsiteY62" fmla="*/ 835616 h 1299960"/>
              <a:gd name="connsiteX63" fmla="*/ 11906 w 1016793"/>
              <a:gd name="connsiteY63" fmla="*/ 835616 h 1299960"/>
              <a:gd name="connsiteX64" fmla="*/ 7143 w 1016793"/>
              <a:gd name="connsiteY64" fmla="*/ 826091 h 1299960"/>
              <a:gd name="connsiteX65" fmla="*/ 2381 w 1016793"/>
              <a:gd name="connsiteY65" fmla="*/ 807041 h 1299960"/>
              <a:gd name="connsiteX66" fmla="*/ 0 w 1016793"/>
              <a:gd name="connsiteY66" fmla="*/ 799897 h 1299960"/>
              <a:gd name="connsiteX67" fmla="*/ 9525 w 1016793"/>
              <a:gd name="connsiteY67" fmla="*/ 792753 h 1299960"/>
              <a:gd name="connsiteX68" fmla="*/ 42862 w 1016793"/>
              <a:gd name="connsiteY68" fmla="*/ 787991 h 1299960"/>
              <a:gd name="connsiteX69" fmla="*/ 66675 w 1016793"/>
              <a:gd name="connsiteY69" fmla="*/ 780847 h 1299960"/>
              <a:gd name="connsiteX70" fmla="*/ 73818 w 1016793"/>
              <a:gd name="connsiteY70" fmla="*/ 778466 h 1299960"/>
              <a:gd name="connsiteX71" fmla="*/ 95250 w 1016793"/>
              <a:gd name="connsiteY71" fmla="*/ 766560 h 1299960"/>
              <a:gd name="connsiteX72" fmla="*/ 97631 w 1016793"/>
              <a:gd name="connsiteY72" fmla="*/ 757035 h 1299960"/>
              <a:gd name="connsiteX73" fmla="*/ 111918 w 1016793"/>
              <a:gd name="connsiteY73" fmla="*/ 742747 h 1299960"/>
              <a:gd name="connsiteX74" fmla="*/ 188118 w 1016793"/>
              <a:gd name="connsiteY74" fmla="*/ 726078 h 1299960"/>
              <a:gd name="connsiteX75" fmla="*/ 219075 w 1016793"/>
              <a:gd name="connsiteY75" fmla="*/ 721316 h 1299960"/>
              <a:gd name="connsiteX76" fmla="*/ 233362 w 1016793"/>
              <a:gd name="connsiteY76" fmla="*/ 716553 h 1299960"/>
              <a:gd name="connsiteX77" fmla="*/ 240506 w 1016793"/>
              <a:gd name="connsiteY77" fmla="*/ 711791 h 1299960"/>
              <a:gd name="connsiteX78" fmla="*/ 254793 w 1016793"/>
              <a:gd name="connsiteY78" fmla="*/ 707028 h 1299960"/>
              <a:gd name="connsiteX79" fmla="*/ 252412 w 1016793"/>
              <a:gd name="connsiteY79" fmla="*/ 692741 h 1299960"/>
              <a:gd name="connsiteX80" fmla="*/ 250031 w 1016793"/>
              <a:gd name="connsiteY80" fmla="*/ 683216 h 1299960"/>
              <a:gd name="connsiteX81" fmla="*/ 242887 w 1016793"/>
              <a:gd name="connsiteY81" fmla="*/ 680835 h 1299960"/>
              <a:gd name="connsiteX82" fmla="*/ 221456 w 1016793"/>
              <a:gd name="connsiteY82" fmla="*/ 676072 h 1299960"/>
              <a:gd name="connsiteX83" fmla="*/ 228600 w 1016793"/>
              <a:gd name="connsiteY83" fmla="*/ 673691 h 1299960"/>
              <a:gd name="connsiteX84" fmla="*/ 230981 w 1016793"/>
              <a:gd name="connsiteY84" fmla="*/ 652260 h 1299960"/>
              <a:gd name="connsiteX85" fmla="*/ 221456 w 1016793"/>
              <a:gd name="connsiteY85" fmla="*/ 637972 h 1299960"/>
              <a:gd name="connsiteX86" fmla="*/ 216693 w 1016793"/>
              <a:gd name="connsiteY86" fmla="*/ 630828 h 1299960"/>
              <a:gd name="connsiteX87" fmla="*/ 202406 w 1016793"/>
              <a:gd name="connsiteY87" fmla="*/ 618922 h 1299960"/>
              <a:gd name="connsiteX88" fmla="*/ 200025 w 1016793"/>
              <a:gd name="connsiteY88" fmla="*/ 611778 h 1299960"/>
              <a:gd name="connsiteX89" fmla="*/ 185737 w 1016793"/>
              <a:gd name="connsiteY89" fmla="*/ 602253 h 1299960"/>
              <a:gd name="connsiteX90" fmla="*/ 180975 w 1016793"/>
              <a:gd name="connsiteY90" fmla="*/ 595110 h 1299960"/>
              <a:gd name="connsiteX91" fmla="*/ 161925 w 1016793"/>
              <a:gd name="connsiteY91" fmla="*/ 587966 h 1299960"/>
              <a:gd name="connsiteX92" fmla="*/ 157162 w 1016793"/>
              <a:gd name="connsiteY92" fmla="*/ 580822 h 1299960"/>
              <a:gd name="connsiteX93" fmla="*/ 157162 w 1016793"/>
              <a:gd name="connsiteY93" fmla="*/ 523672 h 1299960"/>
              <a:gd name="connsiteX94" fmla="*/ 166687 w 1016793"/>
              <a:gd name="connsiteY94" fmla="*/ 514147 h 1299960"/>
              <a:gd name="connsiteX95" fmla="*/ 178593 w 1016793"/>
              <a:gd name="connsiteY95" fmla="*/ 502241 h 1299960"/>
              <a:gd name="connsiteX96" fmla="*/ 183356 w 1016793"/>
              <a:gd name="connsiteY96" fmla="*/ 495097 h 1299960"/>
              <a:gd name="connsiteX97" fmla="*/ 190500 w 1016793"/>
              <a:gd name="connsiteY97" fmla="*/ 487953 h 1299960"/>
              <a:gd name="connsiteX98" fmla="*/ 192881 w 1016793"/>
              <a:gd name="connsiteY98" fmla="*/ 480810 h 1299960"/>
              <a:gd name="connsiteX99" fmla="*/ 200025 w 1016793"/>
              <a:gd name="connsiteY99" fmla="*/ 466522 h 1299960"/>
              <a:gd name="connsiteX100" fmla="*/ 202406 w 1016793"/>
              <a:gd name="connsiteY100" fmla="*/ 402228 h 1299960"/>
              <a:gd name="connsiteX101" fmla="*/ 214312 w 1016793"/>
              <a:gd name="connsiteY101" fmla="*/ 399847 h 1299960"/>
              <a:gd name="connsiteX102" fmla="*/ 216693 w 1016793"/>
              <a:gd name="connsiteY102" fmla="*/ 392703 h 1299960"/>
              <a:gd name="connsiteX103" fmla="*/ 214312 w 1016793"/>
              <a:gd name="connsiteY103" fmla="*/ 385560 h 1299960"/>
              <a:gd name="connsiteX104" fmla="*/ 192881 w 1016793"/>
              <a:gd name="connsiteY104" fmla="*/ 383178 h 1299960"/>
              <a:gd name="connsiteX105" fmla="*/ 185737 w 1016793"/>
              <a:gd name="connsiteY105" fmla="*/ 387941 h 1299960"/>
              <a:gd name="connsiteX106" fmla="*/ 173831 w 1016793"/>
              <a:gd name="connsiteY106" fmla="*/ 402228 h 1299960"/>
              <a:gd name="connsiteX107" fmla="*/ 166687 w 1016793"/>
              <a:gd name="connsiteY107" fmla="*/ 404610 h 1299960"/>
              <a:gd name="connsiteX108" fmla="*/ 150018 w 1016793"/>
              <a:gd name="connsiteY108" fmla="*/ 402228 h 1299960"/>
              <a:gd name="connsiteX109" fmla="*/ 142875 w 1016793"/>
              <a:gd name="connsiteY109" fmla="*/ 399847 h 1299960"/>
              <a:gd name="connsiteX110" fmla="*/ 145256 w 1016793"/>
              <a:gd name="connsiteY110" fmla="*/ 390322 h 1299960"/>
              <a:gd name="connsiteX111" fmla="*/ 147637 w 1016793"/>
              <a:gd name="connsiteY111" fmla="*/ 361747 h 1299960"/>
              <a:gd name="connsiteX112" fmla="*/ 147637 w 1016793"/>
              <a:gd name="connsiteY112" fmla="*/ 337935 h 1299960"/>
              <a:gd name="connsiteX113" fmla="*/ 142875 w 1016793"/>
              <a:gd name="connsiteY113" fmla="*/ 330791 h 1299960"/>
              <a:gd name="connsiteX114" fmla="*/ 140493 w 1016793"/>
              <a:gd name="connsiteY114" fmla="*/ 323647 h 1299960"/>
              <a:gd name="connsiteX115" fmla="*/ 126206 w 1016793"/>
              <a:gd name="connsiteY115" fmla="*/ 318885 h 1299960"/>
              <a:gd name="connsiteX116" fmla="*/ 114300 w 1016793"/>
              <a:gd name="connsiteY116" fmla="*/ 304597 h 1299960"/>
              <a:gd name="connsiteX117" fmla="*/ 104775 w 1016793"/>
              <a:gd name="connsiteY117" fmla="*/ 290310 h 1299960"/>
              <a:gd name="connsiteX118" fmla="*/ 100012 w 1016793"/>
              <a:gd name="connsiteY118" fmla="*/ 283166 h 1299960"/>
              <a:gd name="connsiteX119" fmla="*/ 92868 w 1016793"/>
              <a:gd name="connsiteY119" fmla="*/ 278403 h 1299960"/>
              <a:gd name="connsiteX120" fmla="*/ 88106 w 1016793"/>
              <a:gd name="connsiteY120" fmla="*/ 271260 h 1299960"/>
              <a:gd name="connsiteX121" fmla="*/ 80962 w 1016793"/>
              <a:gd name="connsiteY121" fmla="*/ 266497 h 1299960"/>
              <a:gd name="connsiteX122" fmla="*/ 73818 w 1016793"/>
              <a:gd name="connsiteY122" fmla="*/ 237922 h 1299960"/>
              <a:gd name="connsiteX123" fmla="*/ 76200 w 1016793"/>
              <a:gd name="connsiteY123" fmla="*/ 228397 h 1299960"/>
              <a:gd name="connsiteX124" fmla="*/ 78581 w 1016793"/>
              <a:gd name="connsiteY124" fmla="*/ 221253 h 1299960"/>
              <a:gd name="connsiteX125" fmla="*/ 92868 w 1016793"/>
              <a:gd name="connsiteY125" fmla="*/ 216491 h 1299960"/>
              <a:gd name="connsiteX126" fmla="*/ 100012 w 1016793"/>
              <a:gd name="connsiteY126" fmla="*/ 214110 h 1299960"/>
              <a:gd name="connsiteX127" fmla="*/ 102393 w 1016793"/>
              <a:gd name="connsiteY127" fmla="*/ 176010 h 1299960"/>
              <a:gd name="connsiteX128" fmla="*/ 111918 w 1016793"/>
              <a:gd name="connsiteY128" fmla="*/ 161722 h 1299960"/>
              <a:gd name="connsiteX129" fmla="*/ 123825 w 1016793"/>
              <a:gd name="connsiteY129" fmla="*/ 147435 h 1299960"/>
              <a:gd name="connsiteX130" fmla="*/ 128587 w 1016793"/>
              <a:gd name="connsiteY130" fmla="*/ 140291 h 1299960"/>
              <a:gd name="connsiteX131" fmla="*/ 130968 w 1016793"/>
              <a:gd name="connsiteY131" fmla="*/ 126003 h 1299960"/>
              <a:gd name="connsiteX132" fmla="*/ 126206 w 1016793"/>
              <a:gd name="connsiteY132" fmla="*/ 102191 h 1299960"/>
              <a:gd name="connsiteX133" fmla="*/ 121443 w 1016793"/>
              <a:gd name="connsiteY133" fmla="*/ 95047 h 1299960"/>
              <a:gd name="connsiteX134" fmla="*/ 119062 w 1016793"/>
              <a:gd name="connsiteY134" fmla="*/ 87903 h 1299960"/>
              <a:gd name="connsiteX135" fmla="*/ 121443 w 1016793"/>
              <a:gd name="connsiteY135" fmla="*/ 78378 h 1299960"/>
              <a:gd name="connsiteX136" fmla="*/ 128587 w 1016793"/>
              <a:gd name="connsiteY136" fmla="*/ 73616 h 1299960"/>
              <a:gd name="connsiteX137" fmla="*/ 161925 w 1016793"/>
              <a:gd name="connsiteY137" fmla="*/ 71235 h 1299960"/>
              <a:gd name="connsiteX138" fmla="*/ 169068 w 1016793"/>
              <a:gd name="connsiteY138" fmla="*/ 68853 h 1299960"/>
              <a:gd name="connsiteX139" fmla="*/ 176212 w 1016793"/>
              <a:gd name="connsiteY139" fmla="*/ 64091 h 1299960"/>
              <a:gd name="connsiteX140" fmla="*/ 192881 w 1016793"/>
              <a:gd name="connsiteY140" fmla="*/ 49803 h 1299960"/>
              <a:gd name="connsiteX141" fmla="*/ 202406 w 1016793"/>
              <a:gd name="connsiteY141" fmla="*/ 35516 h 1299960"/>
              <a:gd name="connsiteX142" fmla="*/ 209550 w 1016793"/>
              <a:gd name="connsiteY142" fmla="*/ 30753 h 1299960"/>
              <a:gd name="connsiteX143" fmla="*/ 226218 w 1016793"/>
              <a:gd name="connsiteY143" fmla="*/ 25991 h 1299960"/>
              <a:gd name="connsiteX144" fmla="*/ 250031 w 1016793"/>
              <a:gd name="connsiteY144" fmla="*/ 28372 h 1299960"/>
              <a:gd name="connsiteX145" fmla="*/ 257175 w 1016793"/>
              <a:gd name="connsiteY145" fmla="*/ 33135 h 1299960"/>
              <a:gd name="connsiteX146" fmla="*/ 271462 w 1016793"/>
              <a:gd name="connsiteY146" fmla="*/ 40278 h 1299960"/>
              <a:gd name="connsiteX147" fmla="*/ 302418 w 1016793"/>
              <a:gd name="connsiteY147" fmla="*/ 37897 h 1299960"/>
              <a:gd name="connsiteX148" fmla="*/ 307181 w 1016793"/>
              <a:gd name="connsiteY148" fmla="*/ 30753 h 1299960"/>
              <a:gd name="connsiteX149" fmla="*/ 311943 w 1016793"/>
              <a:gd name="connsiteY149" fmla="*/ 16466 h 1299960"/>
              <a:gd name="connsiteX150" fmla="*/ 314325 w 1016793"/>
              <a:gd name="connsiteY150" fmla="*/ 9322 h 1299960"/>
              <a:gd name="connsiteX151" fmla="*/ 385762 w 1016793"/>
              <a:gd name="connsiteY151" fmla="*/ 16466 h 1299960"/>
              <a:gd name="connsiteX152" fmla="*/ 392906 w 1016793"/>
              <a:gd name="connsiteY152" fmla="*/ 23610 h 1299960"/>
              <a:gd name="connsiteX153" fmla="*/ 407193 w 1016793"/>
              <a:gd name="connsiteY153" fmla="*/ 47422 h 1299960"/>
              <a:gd name="connsiteX154" fmla="*/ 409575 w 1016793"/>
              <a:gd name="connsiteY154" fmla="*/ 56947 h 1299960"/>
              <a:gd name="connsiteX155" fmla="*/ 414337 w 1016793"/>
              <a:gd name="connsiteY155" fmla="*/ 71235 h 1299960"/>
              <a:gd name="connsiteX156" fmla="*/ 416718 w 1016793"/>
              <a:gd name="connsiteY156" fmla="*/ 83141 h 1299960"/>
              <a:gd name="connsiteX157" fmla="*/ 421481 w 1016793"/>
              <a:gd name="connsiteY157" fmla="*/ 97428 h 1299960"/>
              <a:gd name="connsiteX158" fmla="*/ 419100 w 1016793"/>
              <a:gd name="connsiteY158" fmla="*/ 104572 h 1299960"/>
              <a:gd name="connsiteX159" fmla="*/ 411956 w 1016793"/>
              <a:gd name="connsiteY159" fmla="*/ 106953 h 1299960"/>
              <a:gd name="connsiteX160" fmla="*/ 390525 w 1016793"/>
              <a:gd name="connsiteY160" fmla="*/ 123622 h 1299960"/>
              <a:gd name="connsiteX161" fmla="*/ 388143 w 1016793"/>
              <a:gd name="connsiteY161" fmla="*/ 133147 h 1299960"/>
              <a:gd name="connsiteX162" fmla="*/ 366712 w 1016793"/>
              <a:gd name="connsiteY162" fmla="*/ 152197 h 1299960"/>
              <a:gd name="connsiteX163" fmla="*/ 364331 w 1016793"/>
              <a:gd name="connsiteY163" fmla="*/ 159341 h 1299960"/>
              <a:gd name="connsiteX164" fmla="*/ 371475 w 1016793"/>
              <a:gd name="connsiteY164" fmla="*/ 161722 h 1299960"/>
              <a:gd name="connsiteX165" fmla="*/ 378618 w 1016793"/>
              <a:gd name="connsiteY165" fmla="*/ 166485 h 1299960"/>
              <a:gd name="connsiteX166" fmla="*/ 383381 w 1016793"/>
              <a:gd name="connsiteY166" fmla="*/ 176010 h 1299960"/>
              <a:gd name="connsiteX167" fmla="*/ 392906 w 1016793"/>
              <a:gd name="connsiteY167" fmla="*/ 190297 h 1299960"/>
              <a:gd name="connsiteX168" fmla="*/ 395287 w 1016793"/>
              <a:gd name="connsiteY168" fmla="*/ 197441 h 1299960"/>
              <a:gd name="connsiteX169" fmla="*/ 409575 w 1016793"/>
              <a:gd name="connsiteY169" fmla="*/ 209347 h 1299960"/>
              <a:gd name="connsiteX170" fmla="*/ 423862 w 1016793"/>
              <a:gd name="connsiteY170" fmla="*/ 211728 h 1299960"/>
              <a:gd name="connsiteX171" fmla="*/ 440531 w 1016793"/>
              <a:gd name="connsiteY171" fmla="*/ 218872 h 1299960"/>
              <a:gd name="connsiteX172" fmla="*/ 454818 w 1016793"/>
              <a:gd name="connsiteY172" fmla="*/ 223635 h 1299960"/>
              <a:gd name="connsiteX173" fmla="*/ 461962 w 1016793"/>
              <a:gd name="connsiteY173" fmla="*/ 230778 h 1299960"/>
              <a:gd name="connsiteX174" fmla="*/ 488156 w 1016793"/>
              <a:gd name="connsiteY174" fmla="*/ 221253 h 1299960"/>
              <a:gd name="connsiteX175" fmla="*/ 492918 w 1016793"/>
              <a:gd name="connsiteY175" fmla="*/ 214110 h 1299960"/>
              <a:gd name="connsiteX176" fmla="*/ 497681 w 1016793"/>
              <a:gd name="connsiteY176" fmla="*/ 199822 h 1299960"/>
              <a:gd name="connsiteX177" fmla="*/ 519112 w 1016793"/>
              <a:gd name="connsiteY177" fmla="*/ 192678 h 1299960"/>
              <a:gd name="connsiteX178" fmla="*/ 526256 w 1016793"/>
              <a:gd name="connsiteY178" fmla="*/ 190297 h 1299960"/>
              <a:gd name="connsiteX179" fmla="*/ 533400 w 1016793"/>
              <a:gd name="connsiteY179" fmla="*/ 187916 h 1299960"/>
              <a:gd name="connsiteX180" fmla="*/ 540543 w 1016793"/>
              <a:gd name="connsiteY180" fmla="*/ 183153 h 1299960"/>
              <a:gd name="connsiteX181" fmla="*/ 545306 w 1016793"/>
              <a:gd name="connsiteY181" fmla="*/ 168866 h 1299960"/>
              <a:gd name="connsiteX182" fmla="*/ 547687 w 1016793"/>
              <a:gd name="connsiteY182" fmla="*/ 152197 h 1299960"/>
              <a:gd name="connsiteX183" fmla="*/ 550068 w 1016793"/>
              <a:gd name="connsiteY183" fmla="*/ 142672 h 1299960"/>
              <a:gd name="connsiteX184" fmla="*/ 542925 w 1016793"/>
              <a:gd name="connsiteY184" fmla="*/ 123622 h 1299960"/>
              <a:gd name="connsiteX185" fmla="*/ 535781 w 1016793"/>
              <a:gd name="connsiteY185" fmla="*/ 121241 h 1299960"/>
              <a:gd name="connsiteX186" fmla="*/ 552450 w 1016793"/>
              <a:gd name="connsiteY186" fmla="*/ 111716 h 1299960"/>
              <a:gd name="connsiteX187" fmla="*/ 561975 w 1016793"/>
              <a:gd name="connsiteY187" fmla="*/ 109335 h 1299960"/>
              <a:gd name="connsiteX188" fmla="*/ 569118 w 1016793"/>
              <a:gd name="connsiteY188" fmla="*/ 102191 h 1299960"/>
              <a:gd name="connsiteX189" fmla="*/ 576262 w 1016793"/>
              <a:gd name="connsiteY189" fmla="*/ 97428 h 1299960"/>
              <a:gd name="connsiteX190" fmla="*/ 578643 w 1016793"/>
              <a:gd name="connsiteY190" fmla="*/ 90285 h 1299960"/>
              <a:gd name="connsiteX191" fmla="*/ 597693 w 1016793"/>
              <a:gd name="connsiteY191" fmla="*/ 87903 h 1299960"/>
              <a:gd name="connsiteX192" fmla="*/ 633412 w 1016793"/>
              <a:gd name="connsiteY192" fmla="*/ 90285 h 1299960"/>
              <a:gd name="connsiteX193" fmla="*/ 647700 w 1016793"/>
              <a:gd name="connsiteY193" fmla="*/ 92666 h 1299960"/>
              <a:gd name="connsiteX194" fmla="*/ 650081 w 1016793"/>
              <a:gd name="connsiteY194" fmla="*/ 99810 h 1299960"/>
              <a:gd name="connsiteX195" fmla="*/ 647700 w 1016793"/>
              <a:gd name="connsiteY195" fmla="*/ 118860 h 1299960"/>
              <a:gd name="connsiteX196" fmla="*/ 642937 w 1016793"/>
              <a:gd name="connsiteY196" fmla="*/ 126003 h 1299960"/>
              <a:gd name="connsiteX197" fmla="*/ 640556 w 1016793"/>
              <a:gd name="connsiteY197" fmla="*/ 133147 h 1299960"/>
              <a:gd name="connsiteX198" fmla="*/ 631031 w 1016793"/>
              <a:gd name="connsiteY198" fmla="*/ 147435 h 1299960"/>
              <a:gd name="connsiteX199" fmla="*/ 626268 w 1016793"/>
              <a:gd name="connsiteY199" fmla="*/ 154578 h 1299960"/>
              <a:gd name="connsiteX200" fmla="*/ 621506 w 1016793"/>
              <a:gd name="connsiteY200" fmla="*/ 161722 h 1299960"/>
              <a:gd name="connsiteX201" fmla="*/ 576262 w 1016793"/>
              <a:gd name="connsiteY201" fmla="*/ 166485 h 1299960"/>
              <a:gd name="connsiteX202" fmla="*/ 573881 w 1016793"/>
              <a:gd name="connsiteY202" fmla="*/ 173628 h 1299960"/>
              <a:gd name="connsiteX203" fmla="*/ 578643 w 1016793"/>
              <a:gd name="connsiteY203" fmla="*/ 197441 h 1299960"/>
              <a:gd name="connsiteX204" fmla="*/ 583406 w 1016793"/>
              <a:gd name="connsiteY204" fmla="*/ 218872 h 1299960"/>
              <a:gd name="connsiteX205" fmla="*/ 588168 w 1016793"/>
              <a:gd name="connsiteY205" fmla="*/ 226016 h 1299960"/>
              <a:gd name="connsiteX206" fmla="*/ 604837 w 1016793"/>
              <a:gd name="connsiteY206" fmla="*/ 218872 h 1299960"/>
              <a:gd name="connsiteX207" fmla="*/ 616743 w 1016793"/>
              <a:gd name="connsiteY207" fmla="*/ 204585 h 1299960"/>
              <a:gd name="connsiteX208" fmla="*/ 623887 w 1016793"/>
              <a:gd name="connsiteY208" fmla="*/ 202203 h 1299960"/>
              <a:gd name="connsiteX209" fmla="*/ 652462 w 1016793"/>
              <a:gd name="connsiteY209" fmla="*/ 195060 h 1299960"/>
              <a:gd name="connsiteX210" fmla="*/ 669131 w 1016793"/>
              <a:gd name="connsiteY210" fmla="*/ 190297 h 1299960"/>
              <a:gd name="connsiteX211" fmla="*/ 678656 w 1016793"/>
              <a:gd name="connsiteY211" fmla="*/ 185535 h 1299960"/>
              <a:gd name="connsiteX212" fmla="*/ 681037 w 1016793"/>
              <a:gd name="connsiteY212" fmla="*/ 178391 h 1299960"/>
              <a:gd name="connsiteX213" fmla="*/ 685800 w 1016793"/>
              <a:gd name="connsiteY213" fmla="*/ 171247 h 1299960"/>
              <a:gd name="connsiteX214" fmla="*/ 688181 w 1016793"/>
              <a:gd name="connsiteY214" fmla="*/ 161722 h 1299960"/>
              <a:gd name="connsiteX215" fmla="*/ 697706 w 1016793"/>
              <a:gd name="connsiteY215" fmla="*/ 156960 h 1299960"/>
              <a:gd name="connsiteX216" fmla="*/ 714375 w 1016793"/>
              <a:gd name="connsiteY216" fmla="*/ 159341 h 1299960"/>
              <a:gd name="connsiteX217" fmla="*/ 716756 w 1016793"/>
              <a:gd name="connsiteY217" fmla="*/ 168866 h 1299960"/>
              <a:gd name="connsiteX218" fmla="*/ 714375 w 1016793"/>
              <a:gd name="connsiteY218" fmla="*/ 195060 h 1299960"/>
              <a:gd name="connsiteX219" fmla="*/ 709612 w 1016793"/>
              <a:gd name="connsiteY219" fmla="*/ 209347 h 1299960"/>
              <a:gd name="connsiteX220" fmla="*/ 707231 w 1016793"/>
              <a:gd name="connsiteY220" fmla="*/ 216491 h 1299960"/>
              <a:gd name="connsiteX221" fmla="*/ 709612 w 1016793"/>
              <a:gd name="connsiteY221" fmla="*/ 223635 h 1299960"/>
              <a:gd name="connsiteX222" fmla="*/ 733425 w 1016793"/>
              <a:gd name="connsiteY222" fmla="*/ 228397 h 1299960"/>
              <a:gd name="connsiteX223" fmla="*/ 742950 w 1016793"/>
              <a:gd name="connsiteY223" fmla="*/ 235541 h 1299960"/>
              <a:gd name="connsiteX224" fmla="*/ 745331 w 1016793"/>
              <a:gd name="connsiteY224" fmla="*/ 242685 h 1299960"/>
              <a:gd name="connsiteX225" fmla="*/ 750093 w 1016793"/>
              <a:gd name="connsiteY225" fmla="*/ 249828 h 1299960"/>
              <a:gd name="connsiteX226" fmla="*/ 752475 w 1016793"/>
              <a:gd name="connsiteY226" fmla="*/ 256972 h 1299960"/>
              <a:gd name="connsiteX227" fmla="*/ 757237 w 1016793"/>
              <a:gd name="connsiteY227" fmla="*/ 264116 h 1299960"/>
              <a:gd name="connsiteX228" fmla="*/ 762000 w 1016793"/>
              <a:gd name="connsiteY228" fmla="*/ 278403 h 1299960"/>
              <a:gd name="connsiteX229" fmla="*/ 764381 w 1016793"/>
              <a:gd name="connsiteY229" fmla="*/ 285547 h 1299960"/>
              <a:gd name="connsiteX230" fmla="*/ 759618 w 1016793"/>
              <a:gd name="connsiteY230" fmla="*/ 292691 h 1299960"/>
              <a:gd name="connsiteX231" fmla="*/ 752475 w 1016793"/>
              <a:gd name="connsiteY231" fmla="*/ 295072 h 1299960"/>
              <a:gd name="connsiteX232" fmla="*/ 728662 w 1016793"/>
              <a:gd name="connsiteY232" fmla="*/ 302216 h 1299960"/>
              <a:gd name="connsiteX233" fmla="*/ 711993 w 1016793"/>
              <a:gd name="connsiteY233" fmla="*/ 311741 h 1299960"/>
              <a:gd name="connsiteX234" fmla="*/ 707231 w 1016793"/>
              <a:gd name="connsiteY234" fmla="*/ 376035 h 1299960"/>
              <a:gd name="connsiteX235" fmla="*/ 704850 w 1016793"/>
              <a:gd name="connsiteY235" fmla="*/ 411753 h 1299960"/>
              <a:gd name="connsiteX236" fmla="*/ 697706 w 1016793"/>
              <a:gd name="connsiteY236" fmla="*/ 414135 h 1299960"/>
              <a:gd name="connsiteX237" fmla="*/ 690562 w 1016793"/>
              <a:gd name="connsiteY237" fmla="*/ 418897 h 1299960"/>
              <a:gd name="connsiteX238" fmla="*/ 683418 w 1016793"/>
              <a:gd name="connsiteY238" fmla="*/ 421278 h 1299960"/>
              <a:gd name="connsiteX239" fmla="*/ 671512 w 1016793"/>
              <a:gd name="connsiteY239" fmla="*/ 426041 h 1299960"/>
              <a:gd name="connsiteX240" fmla="*/ 650081 w 1016793"/>
              <a:gd name="connsiteY240" fmla="*/ 430803 h 1299960"/>
              <a:gd name="connsiteX241" fmla="*/ 631031 w 1016793"/>
              <a:gd name="connsiteY241" fmla="*/ 428422 h 1299960"/>
              <a:gd name="connsiteX242" fmla="*/ 616743 w 1016793"/>
              <a:gd name="connsiteY242" fmla="*/ 423660 h 1299960"/>
              <a:gd name="connsiteX243" fmla="*/ 607218 w 1016793"/>
              <a:gd name="connsiteY243" fmla="*/ 421278 h 1299960"/>
              <a:gd name="connsiteX244" fmla="*/ 559593 w 1016793"/>
              <a:gd name="connsiteY244" fmla="*/ 423660 h 1299960"/>
              <a:gd name="connsiteX245" fmla="*/ 552450 w 1016793"/>
              <a:gd name="connsiteY245" fmla="*/ 426041 h 1299960"/>
              <a:gd name="connsiteX246" fmla="*/ 538162 w 1016793"/>
              <a:gd name="connsiteY246" fmla="*/ 428422 h 1299960"/>
              <a:gd name="connsiteX247" fmla="*/ 531018 w 1016793"/>
              <a:gd name="connsiteY247" fmla="*/ 433185 h 1299960"/>
              <a:gd name="connsiteX248" fmla="*/ 526256 w 1016793"/>
              <a:gd name="connsiteY248" fmla="*/ 447472 h 1299960"/>
              <a:gd name="connsiteX249" fmla="*/ 521493 w 1016793"/>
              <a:gd name="connsiteY249" fmla="*/ 454616 h 1299960"/>
              <a:gd name="connsiteX250" fmla="*/ 523875 w 1016793"/>
              <a:gd name="connsiteY250" fmla="*/ 476047 h 1299960"/>
              <a:gd name="connsiteX251" fmla="*/ 526256 w 1016793"/>
              <a:gd name="connsiteY251" fmla="*/ 485572 h 1299960"/>
              <a:gd name="connsiteX252" fmla="*/ 540543 w 1016793"/>
              <a:gd name="connsiteY252" fmla="*/ 492716 h 1299960"/>
              <a:gd name="connsiteX253" fmla="*/ 561975 w 1016793"/>
              <a:gd name="connsiteY253" fmla="*/ 490335 h 1299960"/>
              <a:gd name="connsiteX254" fmla="*/ 569118 w 1016793"/>
              <a:gd name="connsiteY254" fmla="*/ 487953 h 1299960"/>
              <a:gd name="connsiteX255" fmla="*/ 573881 w 1016793"/>
              <a:gd name="connsiteY255" fmla="*/ 478428 h 1299960"/>
              <a:gd name="connsiteX256" fmla="*/ 578643 w 1016793"/>
              <a:gd name="connsiteY256" fmla="*/ 461760 h 1299960"/>
              <a:gd name="connsiteX257" fmla="*/ 581025 w 1016793"/>
              <a:gd name="connsiteY257" fmla="*/ 454616 h 1299960"/>
              <a:gd name="connsiteX258" fmla="*/ 588168 w 1016793"/>
              <a:gd name="connsiteY258" fmla="*/ 452235 h 1299960"/>
              <a:gd name="connsiteX259" fmla="*/ 595312 w 1016793"/>
              <a:gd name="connsiteY259" fmla="*/ 447472 h 1299960"/>
              <a:gd name="connsiteX260" fmla="*/ 628650 w 1016793"/>
              <a:gd name="connsiteY260" fmla="*/ 449853 h 1299960"/>
              <a:gd name="connsiteX261" fmla="*/ 633412 w 1016793"/>
              <a:gd name="connsiteY261" fmla="*/ 464141 h 1299960"/>
              <a:gd name="connsiteX262" fmla="*/ 635793 w 1016793"/>
              <a:gd name="connsiteY262" fmla="*/ 473666 h 1299960"/>
              <a:gd name="connsiteX263" fmla="*/ 640556 w 1016793"/>
              <a:gd name="connsiteY263" fmla="*/ 487953 h 1299960"/>
              <a:gd name="connsiteX264" fmla="*/ 647700 w 1016793"/>
              <a:gd name="connsiteY264" fmla="*/ 507003 h 1299960"/>
              <a:gd name="connsiteX265" fmla="*/ 654843 w 1016793"/>
              <a:gd name="connsiteY265" fmla="*/ 509385 h 1299960"/>
              <a:gd name="connsiteX266" fmla="*/ 688181 w 1016793"/>
              <a:gd name="connsiteY266" fmla="*/ 523672 h 1299960"/>
              <a:gd name="connsiteX267" fmla="*/ 697706 w 1016793"/>
              <a:gd name="connsiteY267" fmla="*/ 526053 h 1299960"/>
              <a:gd name="connsiteX268" fmla="*/ 695325 w 1016793"/>
              <a:gd name="connsiteY268" fmla="*/ 542722 h 1299960"/>
              <a:gd name="connsiteX269" fmla="*/ 697706 w 1016793"/>
              <a:gd name="connsiteY269" fmla="*/ 554628 h 1299960"/>
              <a:gd name="connsiteX270" fmla="*/ 728662 w 1016793"/>
              <a:gd name="connsiteY270" fmla="*/ 557010 h 1299960"/>
              <a:gd name="connsiteX271" fmla="*/ 750093 w 1016793"/>
              <a:gd name="connsiteY271" fmla="*/ 554628 h 1299960"/>
              <a:gd name="connsiteX272" fmla="*/ 752475 w 1016793"/>
              <a:gd name="connsiteY272" fmla="*/ 547485 h 1299960"/>
              <a:gd name="connsiteX273" fmla="*/ 766762 w 1016793"/>
              <a:gd name="connsiteY273" fmla="*/ 542722 h 1299960"/>
              <a:gd name="connsiteX274" fmla="*/ 783431 w 1016793"/>
              <a:gd name="connsiteY274" fmla="*/ 545103 h 1299960"/>
              <a:gd name="connsiteX275" fmla="*/ 788193 w 1016793"/>
              <a:gd name="connsiteY275" fmla="*/ 564153 h 1299960"/>
              <a:gd name="connsiteX276" fmla="*/ 790575 w 1016793"/>
              <a:gd name="connsiteY276" fmla="*/ 573678 h 1299960"/>
              <a:gd name="connsiteX277" fmla="*/ 797718 w 1016793"/>
              <a:gd name="connsiteY277" fmla="*/ 607016 h 1299960"/>
              <a:gd name="connsiteX278" fmla="*/ 819150 w 1016793"/>
              <a:gd name="connsiteY278" fmla="*/ 616541 h 1299960"/>
              <a:gd name="connsiteX279" fmla="*/ 826293 w 1016793"/>
              <a:gd name="connsiteY279" fmla="*/ 618922 h 1299960"/>
              <a:gd name="connsiteX280" fmla="*/ 833437 w 1016793"/>
              <a:gd name="connsiteY280" fmla="*/ 623685 h 1299960"/>
              <a:gd name="connsiteX281" fmla="*/ 847725 w 1016793"/>
              <a:gd name="connsiteY281" fmla="*/ 628447 h 1299960"/>
              <a:gd name="connsiteX282" fmla="*/ 878681 w 1016793"/>
              <a:gd name="connsiteY282" fmla="*/ 633210 h 1299960"/>
              <a:gd name="connsiteX283" fmla="*/ 923925 w 1016793"/>
              <a:gd name="connsiteY283" fmla="*/ 635591 h 1299960"/>
              <a:gd name="connsiteX284" fmla="*/ 938212 w 1016793"/>
              <a:gd name="connsiteY284" fmla="*/ 642735 h 1299960"/>
              <a:gd name="connsiteX285" fmla="*/ 942975 w 1016793"/>
              <a:gd name="connsiteY285" fmla="*/ 649878 h 1299960"/>
              <a:gd name="connsiteX286" fmla="*/ 945356 w 1016793"/>
              <a:gd name="connsiteY286" fmla="*/ 664166 h 1299960"/>
              <a:gd name="connsiteX287" fmla="*/ 952500 w 1016793"/>
              <a:gd name="connsiteY287" fmla="*/ 666547 h 1299960"/>
              <a:gd name="connsiteX288" fmla="*/ 971550 w 1016793"/>
              <a:gd name="connsiteY288" fmla="*/ 664166 h 1299960"/>
              <a:gd name="connsiteX289" fmla="*/ 1016793 w 1016793"/>
              <a:gd name="connsiteY289" fmla="*/ 661785 h 1299960"/>
              <a:gd name="connsiteX290" fmla="*/ 1014412 w 1016793"/>
              <a:gd name="connsiteY290" fmla="*/ 683216 h 1299960"/>
              <a:gd name="connsiteX291" fmla="*/ 1004887 w 1016793"/>
              <a:gd name="connsiteY291" fmla="*/ 697503 h 1299960"/>
              <a:gd name="connsiteX292" fmla="*/ 1000125 w 1016793"/>
              <a:gd name="connsiteY292" fmla="*/ 711791 h 1299960"/>
              <a:gd name="connsiteX293" fmla="*/ 1004887 w 1016793"/>
              <a:gd name="connsiteY293" fmla="*/ 749891 h 1299960"/>
              <a:gd name="connsiteX294" fmla="*/ 997743 w 1016793"/>
              <a:gd name="connsiteY294" fmla="*/ 754653 h 1299960"/>
              <a:gd name="connsiteX295" fmla="*/ 990600 w 1016793"/>
              <a:gd name="connsiteY295" fmla="*/ 761797 h 1299960"/>
              <a:gd name="connsiteX296" fmla="*/ 981075 w 1016793"/>
              <a:gd name="connsiteY296" fmla="*/ 766560 h 1299960"/>
              <a:gd name="connsiteX297" fmla="*/ 976312 w 1016793"/>
              <a:gd name="connsiteY297" fmla="*/ 773703 h 1299960"/>
              <a:gd name="connsiteX298" fmla="*/ 969168 w 1016793"/>
              <a:gd name="connsiteY298" fmla="*/ 780847 h 1299960"/>
              <a:gd name="connsiteX299" fmla="*/ 966787 w 1016793"/>
              <a:gd name="connsiteY299" fmla="*/ 797516 h 1299960"/>
              <a:gd name="connsiteX300" fmla="*/ 962025 w 1016793"/>
              <a:gd name="connsiteY300" fmla="*/ 837997 h 1299960"/>
              <a:gd name="connsiteX301" fmla="*/ 954881 w 1016793"/>
              <a:gd name="connsiteY301" fmla="*/ 842760 h 1299960"/>
              <a:gd name="connsiteX302" fmla="*/ 938212 w 1016793"/>
              <a:gd name="connsiteY302" fmla="*/ 849903 h 1299960"/>
              <a:gd name="connsiteX303" fmla="*/ 931068 w 1016793"/>
              <a:gd name="connsiteY303" fmla="*/ 854666 h 1299960"/>
              <a:gd name="connsiteX304" fmla="*/ 921543 w 1016793"/>
              <a:gd name="connsiteY304" fmla="*/ 861810 h 1299960"/>
              <a:gd name="connsiteX305" fmla="*/ 912018 w 1016793"/>
              <a:gd name="connsiteY305" fmla="*/ 864191 h 1299960"/>
              <a:gd name="connsiteX306" fmla="*/ 902493 w 1016793"/>
              <a:gd name="connsiteY306" fmla="*/ 868953 h 1299960"/>
              <a:gd name="connsiteX307" fmla="*/ 881062 w 1016793"/>
              <a:gd name="connsiteY307" fmla="*/ 878478 h 1299960"/>
              <a:gd name="connsiteX308" fmla="*/ 852487 w 1016793"/>
              <a:gd name="connsiteY308" fmla="*/ 876097 h 1299960"/>
              <a:gd name="connsiteX309" fmla="*/ 835818 w 1016793"/>
              <a:gd name="connsiteY309" fmla="*/ 871335 h 1299960"/>
              <a:gd name="connsiteX310" fmla="*/ 819150 w 1016793"/>
              <a:gd name="connsiteY310" fmla="*/ 873716 h 1299960"/>
              <a:gd name="connsiteX311" fmla="*/ 814387 w 1016793"/>
              <a:gd name="connsiteY311" fmla="*/ 883241 h 1299960"/>
              <a:gd name="connsiteX312" fmla="*/ 812006 w 1016793"/>
              <a:gd name="connsiteY312" fmla="*/ 942772 h 1299960"/>
              <a:gd name="connsiteX313" fmla="*/ 809625 w 1016793"/>
              <a:gd name="connsiteY313" fmla="*/ 949916 h 1299960"/>
              <a:gd name="connsiteX314" fmla="*/ 807243 w 1016793"/>
              <a:gd name="connsiteY314" fmla="*/ 964203 h 1299960"/>
              <a:gd name="connsiteX315" fmla="*/ 804862 w 1016793"/>
              <a:gd name="connsiteY315" fmla="*/ 971347 h 1299960"/>
              <a:gd name="connsiteX316" fmla="*/ 802481 w 1016793"/>
              <a:gd name="connsiteY316" fmla="*/ 983253 h 1299960"/>
              <a:gd name="connsiteX317" fmla="*/ 809625 w 1016793"/>
              <a:gd name="connsiteY317" fmla="*/ 1004685 h 1299960"/>
              <a:gd name="connsiteX318" fmla="*/ 823912 w 1016793"/>
              <a:gd name="connsiteY318" fmla="*/ 1014210 h 1299960"/>
              <a:gd name="connsiteX319" fmla="*/ 821531 w 1016793"/>
              <a:gd name="connsiteY319" fmla="*/ 1030878 h 1299960"/>
              <a:gd name="connsiteX320" fmla="*/ 812006 w 1016793"/>
              <a:gd name="connsiteY320" fmla="*/ 1033260 h 1299960"/>
              <a:gd name="connsiteX321" fmla="*/ 804862 w 1016793"/>
              <a:gd name="connsiteY321" fmla="*/ 1038022 h 1299960"/>
              <a:gd name="connsiteX322" fmla="*/ 797718 w 1016793"/>
              <a:gd name="connsiteY322" fmla="*/ 1040403 h 1299960"/>
              <a:gd name="connsiteX323" fmla="*/ 778668 w 1016793"/>
              <a:gd name="connsiteY323" fmla="*/ 1047547 h 1299960"/>
              <a:gd name="connsiteX324" fmla="*/ 771525 w 1016793"/>
              <a:gd name="connsiteY324" fmla="*/ 1049928 h 1299960"/>
              <a:gd name="connsiteX325" fmla="*/ 742950 w 1016793"/>
              <a:gd name="connsiteY325" fmla="*/ 1052310 h 1299960"/>
              <a:gd name="connsiteX326" fmla="*/ 733425 w 1016793"/>
              <a:gd name="connsiteY326" fmla="*/ 1064216 h 1299960"/>
              <a:gd name="connsiteX327" fmla="*/ 728662 w 1016793"/>
              <a:gd name="connsiteY327" fmla="*/ 1078503 h 1299960"/>
              <a:gd name="connsiteX328" fmla="*/ 726281 w 1016793"/>
              <a:gd name="connsiteY328" fmla="*/ 1095172 h 1299960"/>
              <a:gd name="connsiteX329" fmla="*/ 711993 w 1016793"/>
              <a:gd name="connsiteY329" fmla="*/ 1099935 h 1299960"/>
              <a:gd name="connsiteX330" fmla="*/ 697706 w 1016793"/>
              <a:gd name="connsiteY330" fmla="*/ 1107078 h 1299960"/>
              <a:gd name="connsiteX331" fmla="*/ 692943 w 1016793"/>
              <a:gd name="connsiteY331" fmla="*/ 1121366 h 1299960"/>
              <a:gd name="connsiteX332" fmla="*/ 690562 w 1016793"/>
              <a:gd name="connsiteY332" fmla="*/ 1128510 h 1299960"/>
              <a:gd name="connsiteX333" fmla="*/ 697706 w 1016793"/>
              <a:gd name="connsiteY333" fmla="*/ 1149941 h 1299960"/>
              <a:gd name="connsiteX334" fmla="*/ 676275 w 1016793"/>
              <a:gd name="connsiteY334" fmla="*/ 1166610 h 1299960"/>
              <a:gd name="connsiteX335" fmla="*/ 669131 w 1016793"/>
              <a:gd name="connsiteY335" fmla="*/ 1197566 h 1299960"/>
              <a:gd name="connsiteX336" fmla="*/ 666750 w 1016793"/>
              <a:gd name="connsiteY336" fmla="*/ 1204710 h 1299960"/>
              <a:gd name="connsiteX337" fmla="*/ 657225 w 1016793"/>
              <a:gd name="connsiteY337" fmla="*/ 1209472 h 1299960"/>
              <a:gd name="connsiteX338" fmla="*/ 640556 w 1016793"/>
              <a:gd name="connsiteY338" fmla="*/ 1214235 h 1299960"/>
              <a:gd name="connsiteX339" fmla="*/ 633412 w 1016793"/>
              <a:gd name="connsiteY339" fmla="*/ 1216616 h 1299960"/>
              <a:gd name="connsiteX340" fmla="*/ 631031 w 1016793"/>
              <a:gd name="connsiteY340" fmla="*/ 1223760 h 1299960"/>
              <a:gd name="connsiteX341" fmla="*/ 626268 w 1016793"/>
              <a:gd name="connsiteY341" fmla="*/ 1230903 h 1299960"/>
              <a:gd name="connsiteX342" fmla="*/ 616743 w 1016793"/>
              <a:gd name="connsiteY342" fmla="*/ 1264241 h 1299960"/>
              <a:gd name="connsiteX343" fmla="*/ 609600 w 1016793"/>
              <a:gd name="connsiteY343" fmla="*/ 1266622 h 1299960"/>
              <a:gd name="connsiteX344" fmla="*/ 604837 w 1016793"/>
              <a:gd name="connsiteY344" fmla="*/ 1280910 h 1299960"/>
              <a:gd name="connsiteX345" fmla="*/ 602456 w 1016793"/>
              <a:gd name="connsiteY345" fmla="*/ 1288053 h 1299960"/>
              <a:gd name="connsiteX346" fmla="*/ 588168 w 1016793"/>
              <a:gd name="connsiteY346" fmla="*/ 1292816 h 1299960"/>
              <a:gd name="connsiteX347" fmla="*/ 573881 w 1016793"/>
              <a:gd name="connsiteY347" fmla="*/ 1297578 h 1299960"/>
              <a:gd name="connsiteX348" fmla="*/ 569118 w 1016793"/>
              <a:gd name="connsiteY348" fmla="*/ 1299960 h 129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</a:cxnLst>
            <a:rect l="l" t="t" r="r" b="b"/>
            <a:pathLst>
              <a:path w="1016793" h="1299960">
                <a:moveTo>
                  <a:pt x="569118" y="1299960"/>
                </a:moveTo>
                <a:cubicBezTo>
                  <a:pt x="551599" y="1296455"/>
                  <a:pt x="560581" y="1299823"/>
                  <a:pt x="542925" y="1288053"/>
                </a:cubicBezTo>
                <a:lnTo>
                  <a:pt x="535781" y="1283291"/>
                </a:lnTo>
                <a:cubicBezTo>
                  <a:pt x="534193" y="1280910"/>
                  <a:pt x="533042" y="1278171"/>
                  <a:pt x="531018" y="1276147"/>
                </a:cubicBezTo>
                <a:cubicBezTo>
                  <a:pt x="526901" y="1272030"/>
                  <a:pt x="519017" y="1269422"/>
                  <a:pt x="514350" y="1266622"/>
                </a:cubicBezTo>
                <a:cubicBezTo>
                  <a:pt x="493882" y="1254341"/>
                  <a:pt x="507286" y="1259505"/>
                  <a:pt x="492918" y="1254716"/>
                </a:cubicBezTo>
                <a:cubicBezTo>
                  <a:pt x="455827" y="1260014"/>
                  <a:pt x="464540" y="1259752"/>
                  <a:pt x="402431" y="1254716"/>
                </a:cubicBezTo>
                <a:cubicBezTo>
                  <a:pt x="397427" y="1254310"/>
                  <a:pt x="392906" y="1251541"/>
                  <a:pt x="388143" y="1249953"/>
                </a:cubicBezTo>
                <a:lnTo>
                  <a:pt x="381000" y="1247572"/>
                </a:lnTo>
                <a:lnTo>
                  <a:pt x="381000" y="1247572"/>
                </a:lnTo>
                <a:lnTo>
                  <a:pt x="357187" y="1245191"/>
                </a:lnTo>
                <a:cubicBezTo>
                  <a:pt x="352425" y="1243603"/>
                  <a:pt x="346450" y="1243977"/>
                  <a:pt x="342900" y="1240428"/>
                </a:cubicBezTo>
                <a:cubicBezTo>
                  <a:pt x="340519" y="1238047"/>
                  <a:pt x="338951" y="1234350"/>
                  <a:pt x="335756" y="1233285"/>
                </a:cubicBezTo>
                <a:cubicBezTo>
                  <a:pt x="328937" y="1231012"/>
                  <a:pt x="321469" y="1231697"/>
                  <a:pt x="314325" y="1230903"/>
                </a:cubicBezTo>
                <a:cubicBezTo>
                  <a:pt x="292469" y="1223619"/>
                  <a:pt x="305032" y="1226640"/>
                  <a:pt x="276225" y="1223760"/>
                </a:cubicBezTo>
                <a:cubicBezTo>
                  <a:pt x="274637" y="1220585"/>
                  <a:pt x="273223" y="1217317"/>
                  <a:pt x="271462" y="1214235"/>
                </a:cubicBezTo>
                <a:cubicBezTo>
                  <a:pt x="270042" y="1211750"/>
                  <a:pt x="266959" y="1209941"/>
                  <a:pt x="266700" y="1207091"/>
                </a:cubicBezTo>
                <a:cubicBezTo>
                  <a:pt x="264821" y="1186414"/>
                  <a:pt x="270888" y="1191480"/>
                  <a:pt x="273843" y="1173753"/>
                </a:cubicBezTo>
                <a:cubicBezTo>
                  <a:pt x="276224" y="1159466"/>
                  <a:pt x="279388" y="1145287"/>
                  <a:pt x="280987" y="1130891"/>
                </a:cubicBezTo>
                <a:cubicBezTo>
                  <a:pt x="281781" y="1123747"/>
                  <a:pt x="281958" y="1116508"/>
                  <a:pt x="283368" y="1109460"/>
                </a:cubicBezTo>
                <a:cubicBezTo>
                  <a:pt x="284353" y="1104537"/>
                  <a:pt x="286914" y="1100042"/>
                  <a:pt x="288131" y="1095172"/>
                </a:cubicBezTo>
                <a:lnTo>
                  <a:pt x="290512" y="1085647"/>
                </a:lnTo>
                <a:cubicBezTo>
                  <a:pt x="289718" y="1059453"/>
                  <a:pt x="289473" y="1033237"/>
                  <a:pt x="288131" y="1007066"/>
                </a:cubicBezTo>
                <a:cubicBezTo>
                  <a:pt x="287884" y="1002244"/>
                  <a:pt x="287277" y="997359"/>
                  <a:pt x="285750" y="992778"/>
                </a:cubicBezTo>
                <a:cubicBezTo>
                  <a:pt x="284845" y="990063"/>
                  <a:pt x="282407" y="988120"/>
                  <a:pt x="280987" y="985635"/>
                </a:cubicBezTo>
                <a:cubicBezTo>
                  <a:pt x="279226" y="982553"/>
                  <a:pt x="277543" y="979406"/>
                  <a:pt x="276225" y="976110"/>
                </a:cubicBezTo>
                <a:cubicBezTo>
                  <a:pt x="274361" y="971449"/>
                  <a:pt x="272446" y="966745"/>
                  <a:pt x="271462" y="961822"/>
                </a:cubicBezTo>
                <a:cubicBezTo>
                  <a:pt x="270668" y="957853"/>
                  <a:pt x="271089" y="953430"/>
                  <a:pt x="269081" y="949916"/>
                </a:cubicBezTo>
                <a:cubicBezTo>
                  <a:pt x="267661" y="947431"/>
                  <a:pt x="264318" y="946741"/>
                  <a:pt x="261937" y="945153"/>
                </a:cubicBezTo>
                <a:cubicBezTo>
                  <a:pt x="247670" y="966557"/>
                  <a:pt x="270117" y="930656"/>
                  <a:pt x="254793" y="968966"/>
                </a:cubicBezTo>
                <a:cubicBezTo>
                  <a:pt x="252048" y="975828"/>
                  <a:pt x="246243" y="976579"/>
                  <a:pt x="240506" y="978491"/>
                </a:cubicBezTo>
                <a:cubicBezTo>
                  <a:pt x="228628" y="990369"/>
                  <a:pt x="229649" y="992358"/>
                  <a:pt x="216693" y="997541"/>
                </a:cubicBezTo>
                <a:cubicBezTo>
                  <a:pt x="212032" y="999405"/>
                  <a:pt x="207168" y="1000716"/>
                  <a:pt x="202406" y="1002303"/>
                </a:cubicBezTo>
                <a:lnTo>
                  <a:pt x="195262" y="1004685"/>
                </a:lnTo>
                <a:cubicBezTo>
                  <a:pt x="180975" y="1003891"/>
                  <a:pt x="165906" y="1007030"/>
                  <a:pt x="152400" y="1002303"/>
                </a:cubicBezTo>
                <a:cubicBezTo>
                  <a:pt x="147662" y="1000645"/>
                  <a:pt x="147637" y="988016"/>
                  <a:pt x="147637" y="988016"/>
                </a:cubicBezTo>
                <a:cubicBezTo>
                  <a:pt x="150018" y="987222"/>
                  <a:pt x="153006" y="987410"/>
                  <a:pt x="154781" y="985635"/>
                </a:cubicBezTo>
                <a:cubicBezTo>
                  <a:pt x="156556" y="983860"/>
                  <a:pt x="157162" y="981001"/>
                  <a:pt x="157162" y="978491"/>
                </a:cubicBezTo>
                <a:cubicBezTo>
                  <a:pt x="157162" y="965766"/>
                  <a:pt x="157541" y="952813"/>
                  <a:pt x="154781" y="940391"/>
                </a:cubicBezTo>
                <a:cubicBezTo>
                  <a:pt x="153813" y="936037"/>
                  <a:pt x="140237" y="933778"/>
                  <a:pt x="138112" y="933247"/>
                </a:cubicBezTo>
                <a:cubicBezTo>
                  <a:pt x="134937" y="934835"/>
                  <a:pt x="131314" y="935737"/>
                  <a:pt x="128587" y="938010"/>
                </a:cubicBezTo>
                <a:cubicBezTo>
                  <a:pt x="120161" y="945032"/>
                  <a:pt x="126723" y="944377"/>
                  <a:pt x="121443" y="952297"/>
                </a:cubicBezTo>
                <a:cubicBezTo>
                  <a:pt x="119575" y="955099"/>
                  <a:pt x="116681" y="957060"/>
                  <a:pt x="114300" y="959441"/>
                </a:cubicBezTo>
                <a:cubicBezTo>
                  <a:pt x="104775" y="958647"/>
                  <a:pt x="95199" y="958323"/>
                  <a:pt x="85725" y="957060"/>
                </a:cubicBezTo>
                <a:cubicBezTo>
                  <a:pt x="77391" y="955949"/>
                  <a:pt x="69402" y="948904"/>
                  <a:pt x="64293" y="942772"/>
                </a:cubicBezTo>
                <a:cubicBezTo>
                  <a:pt x="62461" y="940573"/>
                  <a:pt x="61118" y="938009"/>
                  <a:pt x="59531" y="935628"/>
                </a:cubicBezTo>
                <a:cubicBezTo>
                  <a:pt x="60325" y="932453"/>
                  <a:pt x="60097" y="928826"/>
                  <a:pt x="61912" y="926103"/>
                </a:cubicBezTo>
                <a:cubicBezTo>
                  <a:pt x="63500" y="923722"/>
                  <a:pt x="66857" y="923173"/>
                  <a:pt x="69056" y="921341"/>
                </a:cubicBezTo>
                <a:cubicBezTo>
                  <a:pt x="71643" y="919185"/>
                  <a:pt x="73542" y="916265"/>
                  <a:pt x="76200" y="914197"/>
                </a:cubicBezTo>
                <a:cubicBezTo>
                  <a:pt x="86546" y="906150"/>
                  <a:pt x="89643" y="905094"/>
                  <a:pt x="100012" y="899910"/>
                </a:cubicBezTo>
                <a:lnTo>
                  <a:pt x="109537" y="885622"/>
                </a:lnTo>
                <a:lnTo>
                  <a:pt x="114300" y="878478"/>
                </a:lnTo>
                <a:cubicBezTo>
                  <a:pt x="115094" y="876097"/>
                  <a:pt x="115992" y="873748"/>
                  <a:pt x="116681" y="871335"/>
                </a:cubicBezTo>
                <a:cubicBezTo>
                  <a:pt x="117580" y="868188"/>
                  <a:pt x="117773" y="864818"/>
                  <a:pt x="119062" y="861810"/>
                </a:cubicBezTo>
                <a:cubicBezTo>
                  <a:pt x="120189" y="859179"/>
                  <a:pt x="122237" y="857047"/>
                  <a:pt x="123825" y="854666"/>
                </a:cubicBezTo>
                <a:cubicBezTo>
                  <a:pt x="122691" y="843329"/>
                  <a:pt x="123777" y="826043"/>
                  <a:pt x="114300" y="816566"/>
                </a:cubicBezTo>
                <a:cubicBezTo>
                  <a:pt x="112276" y="814542"/>
                  <a:pt x="109537" y="813391"/>
                  <a:pt x="107156" y="811803"/>
                </a:cubicBezTo>
                <a:cubicBezTo>
                  <a:pt x="83638" y="816508"/>
                  <a:pt x="106845" y="811114"/>
                  <a:pt x="83343" y="818947"/>
                </a:cubicBezTo>
                <a:cubicBezTo>
                  <a:pt x="80238" y="819982"/>
                  <a:pt x="76953" y="820388"/>
                  <a:pt x="73818" y="821328"/>
                </a:cubicBezTo>
                <a:cubicBezTo>
                  <a:pt x="69010" y="822771"/>
                  <a:pt x="64293" y="824503"/>
                  <a:pt x="59531" y="826091"/>
                </a:cubicBezTo>
                <a:lnTo>
                  <a:pt x="52387" y="828472"/>
                </a:lnTo>
                <a:lnTo>
                  <a:pt x="45243" y="830853"/>
                </a:lnTo>
                <a:cubicBezTo>
                  <a:pt x="42862" y="832441"/>
                  <a:pt x="40780" y="834611"/>
                  <a:pt x="38100" y="835616"/>
                </a:cubicBezTo>
                <a:cubicBezTo>
                  <a:pt x="26837" y="839840"/>
                  <a:pt x="23771" y="837593"/>
                  <a:pt x="11906" y="835616"/>
                </a:cubicBezTo>
                <a:cubicBezTo>
                  <a:pt x="10318" y="832441"/>
                  <a:pt x="8266" y="829459"/>
                  <a:pt x="7143" y="826091"/>
                </a:cubicBezTo>
                <a:cubicBezTo>
                  <a:pt x="5073" y="819881"/>
                  <a:pt x="4451" y="813251"/>
                  <a:pt x="2381" y="807041"/>
                </a:cubicBezTo>
                <a:lnTo>
                  <a:pt x="0" y="799897"/>
                </a:lnTo>
                <a:cubicBezTo>
                  <a:pt x="3175" y="797516"/>
                  <a:pt x="6079" y="794722"/>
                  <a:pt x="9525" y="792753"/>
                </a:cubicBezTo>
                <a:cubicBezTo>
                  <a:pt x="17325" y="788296"/>
                  <a:pt x="40930" y="788167"/>
                  <a:pt x="42862" y="787991"/>
                </a:cubicBezTo>
                <a:cubicBezTo>
                  <a:pt x="57259" y="784392"/>
                  <a:pt x="49281" y="786645"/>
                  <a:pt x="66675" y="780847"/>
                </a:cubicBezTo>
                <a:lnTo>
                  <a:pt x="73818" y="778466"/>
                </a:lnTo>
                <a:cubicBezTo>
                  <a:pt x="90195" y="767549"/>
                  <a:pt x="82676" y="770751"/>
                  <a:pt x="95250" y="766560"/>
                </a:cubicBezTo>
                <a:cubicBezTo>
                  <a:pt x="96044" y="763385"/>
                  <a:pt x="95754" y="759716"/>
                  <a:pt x="97631" y="757035"/>
                </a:cubicBezTo>
                <a:cubicBezTo>
                  <a:pt x="101493" y="751517"/>
                  <a:pt x="111918" y="742747"/>
                  <a:pt x="111918" y="742747"/>
                </a:cubicBezTo>
                <a:cubicBezTo>
                  <a:pt x="119175" y="706476"/>
                  <a:pt x="110033" y="732243"/>
                  <a:pt x="188118" y="726078"/>
                </a:cubicBezTo>
                <a:cubicBezTo>
                  <a:pt x="193940" y="725618"/>
                  <a:pt x="212694" y="722379"/>
                  <a:pt x="219075" y="721316"/>
                </a:cubicBezTo>
                <a:cubicBezTo>
                  <a:pt x="223837" y="719728"/>
                  <a:pt x="229185" y="719337"/>
                  <a:pt x="233362" y="716553"/>
                </a:cubicBezTo>
                <a:cubicBezTo>
                  <a:pt x="235743" y="714966"/>
                  <a:pt x="237891" y="712953"/>
                  <a:pt x="240506" y="711791"/>
                </a:cubicBezTo>
                <a:cubicBezTo>
                  <a:pt x="245093" y="709752"/>
                  <a:pt x="254793" y="707028"/>
                  <a:pt x="254793" y="707028"/>
                </a:cubicBezTo>
                <a:cubicBezTo>
                  <a:pt x="253999" y="702266"/>
                  <a:pt x="253359" y="697475"/>
                  <a:pt x="252412" y="692741"/>
                </a:cubicBezTo>
                <a:cubicBezTo>
                  <a:pt x="251770" y="689532"/>
                  <a:pt x="252075" y="685772"/>
                  <a:pt x="250031" y="683216"/>
                </a:cubicBezTo>
                <a:cubicBezTo>
                  <a:pt x="248463" y="681256"/>
                  <a:pt x="245322" y="681444"/>
                  <a:pt x="242887" y="680835"/>
                </a:cubicBezTo>
                <a:cubicBezTo>
                  <a:pt x="235788" y="679060"/>
                  <a:pt x="228600" y="677660"/>
                  <a:pt x="221456" y="676072"/>
                </a:cubicBezTo>
                <a:cubicBezTo>
                  <a:pt x="223837" y="675278"/>
                  <a:pt x="226640" y="675259"/>
                  <a:pt x="228600" y="673691"/>
                </a:cubicBezTo>
                <a:cubicBezTo>
                  <a:pt x="235766" y="667958"/>
                  <a:pt x="234294" y="660212"/>
                  <a:pt x="230981" y="652260"/>
                </a:cubicBezTo>
                <a:cubicBezTo>
                  <a:pt x="228780" y="646976"/>
                  <a:pt x="224631" y="642735"/>
                  <a:pt x="221456" y="637972"/>
                </a:cubicBezTo>
                <a:cubicBezTo>
                  <a:pt x="219868" y="635591"/>
                  <a:pt x="219074" y="632416"/>
                  <a:pt x="216693" y="630828"/>
                </a:cubicBezTo>
                <a:cubicBezTo>
                  <a:pt x="206748" y="624198"/>
                  <a:pt x="211573" y="628089"/>
                  <a:pt x="202406" y="618922"/>
                </a:cubicBezTo>
                <a:cubicBezTo>
                  <a:pt x="201612" y="616541"/>
                  <a:pt x="201800" y="613553"/>
                  <a:pt x="200025" y="611778"/>
                </a:cubicBezTo>
                <a:cubicBezTo>
                  <a:pt x="195978" y="607731"/>
                  <a:pt x="185737" y="602253"/>
                  <a:pt x="185737" y="602253"/>
                </a:cubicBezTo>
                <a:cubicBezTo>
                  <a:pt x="184150" y="599872"/>
                  <a:pt x="183304" y="596773"/>
                  <a:pt x="180975" y="595110"/>
                </a:cubicBezTo>
                <a:cubicBezTo>
                  <a:pt x="178483" y="593330"/>
                  <a:pt x="166228" y="589400"/>
                  <a:pt x="161925" y="587966"/>
                </a:cubicBezTo>
                <a:cubicBezTo>
                  <a:pt x="160337" y="585585"/>
                  <a:pt x="158442" y="583382"/>
                  <a:pt x="157162" y="580822"/>
                </a:cubicBezTo>
                <a:cubicBezTo>
                  <a:pt x="149199" y="564896"/>
                  <a:pt x="156692" y="529317"/>
                  <a:pt x="157162" y="523672"/>
                </a:cubicBezTo>
                <a:cubicBezTo>
                  <a:pt x="157888" y="514963"/>
                  <a:pt x="159611" y="516505"/>
                  <a:pt x="166687" y="514147"/>
                </a:cubicBezTo>
                <a:cubicBezTo>
                  <a:pt x="178355" y="490813"/>
                  <a:pt x="163994" y="513920"/>
                  <a:pt x="178593" y="502241"/>
                </a:cubicBezTo>
                <a:cubicBezTo>
                  <a:pt x="180828" y="500453"/>
                  <a:pt x="181524" y="497296"/>
                  <a:pt x="183356" y="495097"/>
                </a:cubicBezTo>
                <a:cubicBezTo>
                  <a:pt x="185512" y="492510"/>
                  <a:pt x="188119" y="490334"/>
                  <a:pt x="190500" y="487953"/>
                </a:cubicBezTo>
                <a:cubicBezTo>
                  <a:pt x="191294" y="485572"/>
                  <a:pt x="191759" y="483055"/>
                  <a:pt x="192881" y="480810"/>
                </a:cubicBezTo>
                <a:cubicBezTo>
                  <a:pt x="202115" y="462341"/>
                  <a:pt x="194036" y="484483"/>
                  <a:pt x="200025" y="466522"/>
                </a:cubicBezTo>
                <a:cubicBezTo>
                  <a:pt x="200819" y="445091"/>
                  <a:pt x="197913" y="423198"/>
                  <a:pt x="202406" y="402228"/>
                </a:cubicBezTo>
                <a:cubicBezTo>
                  <a:pt x="203254" y="398271"/>
                  <a:pt x="210945" y="402092"/>
                  <a:pt x="214312" y="399847"/>
                </a:cubicBezTo>
                <a:cubicBezTo>
                  <a:pt x="216401" y="398455"/>
                  <a:pt x="215899" y="395084"/>
                  <a:pt x="216693" y="392703"/>
                </a:cubicBezTo>
                <a:cubicBezTo>
                  <a:pt x="215899" y="390322"/>
                  <a:pt x="215880" y="387520"/>
                  <a:pt x="214312" y="385560"/>
                </a:cubicBezTo>
                <a:cubicBezTo>
                  <a:pt x="207746" y="377353"/>
                  <a:pt x="202239" y="381618"/>
                  <a:pt x="192881" y="383178"/>
                </a:cubicBezTo>
                <a:cubicBezTo>
                  <a:pt x="190500" y="384766"/>
                  <a:pt x="187761" y="385917"/>
                  <a:pt x="185737" y="387941"/>
                </a:cubicBezTo>
                <a:cubicBezTo>
                  <a:pt x="176949" y="396729"/>
                  <a:pt x="185538" y="394424"/>
                  <a:pt x="173831" y="402228"/>
                </a:cubicBezTo>
                <a:cubicBezTo>
                  <a:pt x="171742" y="403620"/>
                  <a:pt x="169068" y="403816"/>
                  <a:pt x="166687" y="404610"/>
                </a:cubicBezTo>
                <a:cubicBezTo>
                  <a:pt x="161131" y="403816"/>
                  <a:pt x="155522" y="403329"/>
                  <a:pt x="150018" y="402228"/>
                </a:cubicBezTo>
                <a:cubicBezTo>
                  <a:pt x="147557" y="401736"/>
                  <a:pt x="143807" y="402177"/>
                  <a:pt x="142875" y="399847"/>
                </a:cubicBezTo>
                <a:cubicBezTo>
                  <a:pt x="141660" y="396808"/>
                  <a:pt x="144462" y="393497"/>
                  <a:pt x="145256" y="390322"/>
                </a:cubicBezTo>
                <a:cubicBezTo>
                  <a:pt x="146050" y="380797"/>
                  <a:pt x="146374" y="371221"/>
                  <a:pt x="147637" y="361747"/>
                </a:cubicBezTo>
                <a:cubicBezTo>
                  <a:pt x="149652" y="346631"/>
                  <a:pt x="155158" y="363009"/>
                  <a:pt x="147637" y="337935"/>
                </a:cubicBezTo>
                <a:cubicBezTo>
                  <a:pt x="146815" y="335194"/>
                  <a:pt x="144155" y="333351"/>
                  <a:pt x="142875" y="330791"/>
                </a:cubicBezTo>
                <a:cubicBezTo>
                  <a:pt x="141752" y="328546"/>
                  <a:pt x="142536" y="325106"/>
                  <a:pt x="140493" y="323647"/>
                </a:cubicBezTo>
                <a:cubicBezTo>
                  <a:pt x="136408" y="320729"/>
                  <a:pt x="126206" y="318885"/>
                  <a:pt x="126206" y="318885"/>
                </a:cubicBezTo>
                <a:cubicBezTo>
                  <a:pt x="109184" y="293353"/>
                  <a:pt x="135693" y="332103"/>
                  <a:pt x="114300" y="304597"/>
                </a:cubicBezTo>
                <a:cubicBezTo>
                  <a:pt x="110786" y="300079"/>
                  <a:pt x="107950" y="295072"/>
                  <a:pt x="104775" y="290310"/>
                </a:cubicBezTo>
                <a:cubicBezTo>
                  <a:pt x="103187" y="287929"/>
                  <a:pt x="102393" y="284754"/>
                  <a:pt x="100012" y="283166"/>
                </a:cubicBezTo>
                <a:lnTo>
                  <a:pt x="92868" y="278403"/>
                </a:lnTo>
                <a:cubicBezTo>
                  <a:pt x="91281" y="276022"/>
                  <a:pt x="90129" y="273283"/>
                  <a:pt x="88106" y="271260"/>
                </a:cubicBezTo>
                <a:cubicBezTo>
                  <a:pt x="86082" y="269236"/>
                  <a:pt x="82479" y="268924"/>
                  <a:pt x="80962" y="266497"/>
                </a:cubicBezTo>
                <a:cubicBezTo>
                  <a:pt x="76675" y="259638"/>
                  <a:pt x="75100" y="245611"/>
                  <a:pt x="73818" y="237922"/>
                </a:cubicBezTo>
                <a:cubicBezTo>
                  <a:pt x="74612" y="234747"/>
                  <a:pt x="75301" y="231544"/>
                  <a:pt x="76200" y="228397"/>
                </a:cubicBezTo>
                <a:cubicBezTo>
                  <a:pt x="76890" y="225983"/>
                  <a:pt x="76538" y="222712"/>
                  <a:pt x="78581" y="221253"/>
                </a:cubicBezTo>
                <a:cubicBezTo>
                  <a:pt x="82666" y="218335"/>
                  <a:pt x="88106" y="218078"/>
                  <a:pt x="92868" y="216491"/>
                </a:cubicBezTo>
                <a:lnTo>
                  <a:pt x="100012" y="214110"/>
                </a:lnTo>
                <a:cubicBezTo>
                  <a:pt x="100806" y="201410"/>
                  <a:pt x="99573" y="188418"/>
                  <a:pt x="102393" y="176010"/>
                </a:cubicBezTo>
                <a:cubicBezTo>
                  <a:pt x="103662" y="170428"/>
                  <a:pt x="108743" y="166485"/>
                  <a:pt x="111918" y="161722"/>
                </a:cubicBezTo>
                <a:cubicBezTo>
                  <a:pt x="123744" y="143983"/>
                  <a:pt x="108544" y="165771"/>
                  <a:pt x="123825" y="147435"/>
                </a:cubicBezTo>
                <a:cubicBezTo>
                  <a:pt x="125657" y="145236"/>
                  <a:pt x="127000" y="142672"/>
                  <a:pt x="128587" y="140291"/>
                </a:cubicBezTo>
                <a:cubicBezTo>
                  <a:pt x="129381" y="135528"/>
                  <a:pt x="130968" y="130831"/>
                  <a:pt x="130968" y="126003"/>
                </a:cubicBezTo>
                <a:cubicBezTo>
                  <a:pt x="130968" y="121617"/>
                  <a:pt x="129138" y="108055"/>
                  <a:pt x="126206" y="102191"/>
                </a:cubicBezTo>
                <a:cubicBezTo>
                  <a:pt x="124926" y="99631"/>
                  <a:pt x="123031" y="97428"/>
                  <a:pt x="121443" y="95047"/>
                </a:cubicBezTo>
                <a:cubicBezTo>
                  <a:pt x="120649" y="92666"/>
                  <a:pt x="119062" y="90413"/>
                  <a:pt x="119062" y="87903"/>
                </a:cubicBezTo>
                <a:cubicBezTo>
                  <a:pt x="119062" y="84630"/>
                  <a:pt x="119628" y="81101"/>
                  <a:pt x="121443" y="78378"/>
                </a:cubicBezTo>
                <a:cubicBezTo>
                  <a:pt x="123031" y="75997"/>
                  <a:pt x="125769" y="74113"/>
                  <a:pt x="128587" y="73616"/>
                </a:cubicBezTo>
                <a:cubicBezTo>
                  <a:pt x="139558" y="71680"/>
                  <a:pt x="150812" y="72029"/>
                  <a:pt x="161925" y="71235"/>
                </a:cubicBezTo>
                <a:cubicBezTo>
                  <a:pt x="164306" y="70441"/>
                  <a:pt x="166823" y="69976"/>
                  <a:pt x="169068" y="68853"/>
                </a:cubicBezTo>
                <a:cubicBezTo>
                  <a:pt x="171628" y="67573"/>
                  <a:pt x="173883" y="65754"/>
                  <a:pt x="176212" y="64091"/>
                </a:cubicBezTo>
                <a:cubicBezTo>
                  <a:pt x="181804" y="60097"/>
                  <a:pt x="188554" y="55366"/>
                  <a:pt x="192881" y="49803"/>
                </a:cubicBezTo>
                <a:cubicBezTo>
                  <a:pt x="196395" y="45285"/>
                  <a:pt x="197644" y="38691"/>
                  <a:pt x="202406" y="35516"/>
                </a:cubicBezTo>
                <a:cubicBezTo>
                  <a:pt x="204787" y="33928"/>
                  <a:pt x="206990" y="32033"/>
                  <a:pt x="209550" y="30753"/>
                </a:cubicBezTo>
                <a:cubicBezTo>
                  <a:pt x="212966" y="29045"/>
                  <a:pt x="223166" y="26754"/>
                  <a:pt x="226218" y="25991"/>
                </a:cubicBezTo>
                <a:cubicBezTo>
                  <a:pt x="234156" y="26785"/>
                  <a:pt x="242258" y="26578"/>
                  <a:pt x="250031" y="28372"/>
                </a:cubicBezTo>
                <a:cubicBezTo>
                  <a:pt x="252820" y="29016"/>
                  <a:pt x="254615" y="31855"/>
                  <a:pt x="257175" y="33135"/>
                </a:cubicBezTo>
                <a:cubicBezTo>
                  <a:pt x="276901" y="42999"/>
                  <a:pt x="250978" y="26624"/>
                  <a:pt x="271462" y="40278"/>
                </a:cubicBezTo>
                <a:cubicBezTo>
                  <a:pt x="281781" y="39484"/>
                  <a:pt x="292418" y="40564"/>
                  <a:pt x="302418" y="37897"/>
                </a:cubicBezTo>
                <a:cubicBezTo>
                  <a:pt x="305183" y="37160"/>
                  <a:pt x="306019" y="33368"/>
                  <a:pt x="307181" y="30753"/>
                </a:cubicBezTo>
                <a:cubicBezTo>
                  <a:pt x="309220" y="26166"/>
                  <a:pt x="310356" y="21228"/>
                  <a:pt x="311943" y="16466"/>
                </a:cubicBezTo>
                <a:lnTo>
                  <a:pt x="314325" y="9322"/>
                </a:lnTo>
                <a:cubicBezTo>
                  <a:pt x="342297" y="10358"/>
                  <a:pt x="366004" y="0"/>
                  <a:pt x="385762" y="16466"/>
                </a:cubicBezTo>
                <a:cubicBezTo>
                  <a:pt x="388349" y="18622"/>
                  <a:pt x="390838" y="20952"/>
                  <a:pt x="392906" y="23610"/>
                </a:cubicBezTo>
                <a:cubicBezTo>
                  <a:pt x="396920" y="28770"/>
                  <a:pt x="404511" y="40269"/>
                  <a:pt x="407193" y="47422"/>
                </a:cubicBezTo>
                <a:cubicBezTo>
                  <a:pt x="408342" y="50486"/>
                  <a:pt x="408635" y="53812"/>
                  <a:pt x="409575" y="56947"/>
                </a:cubicBezTo>
                <a:cubicBezTo>
                  <a:pt x="411018" y="61755"/>
                  <a:pt x="413353" y="66312"/>
                  <a:pt x="414337" y="71235"/>
                </a:cubicBezTo>
                <a:cubicBezTo>
                  <a:pt x="415131" y="75204"/>
                  <a:pt x="415653" y="79236"/>
                  <a:pt x="416718" y="83141"/>
                </a:cubicBezTo>
                <a:cubicBezTo>
                  <a:pt x="418039" y="87984"/>
                  <a:pt x="421481" y="97428"/>
                  <a:pt x="421481" y="97428"/>
                </a:cubicBezTo>
                <a:cubicBezTo>
                  <a:pt x="420687" y="99809"/>
                  <a:pt x="420875" y="102797"/>
                  <a:pt x="419100" y="104572"/>
                </a:cubicBezTo>
                <a:cubicBezTo>
                  <a:pt x="417325" y="106347"/>
                  <a:pt x="414150" y="105734"/>
                  <a:pt x="411956" y="106953"/>
                </a:cubicBezTo>
                <a:cubicBezTo>
                  <a:pt x="399137" y="114074"/>
                  <a:pt x="399202" y="114943"/>
                  <a:pt x="390525" y="123622"/>
                </a:cubicBezTo>
                <a:cubicBezTo>
                  <a:pt x="389731" y="126797"/>
                  <a:pt x="390020" y="130466"/>
                  <a:pt x="388143" y="133147"/>
                </a:cubicBezTo>
                <a:cubicBezTo>
                  <a:pt x="381005" y="143345"/>
                  <a:pt x="375563" y="146297"/>
                  <a:pt x="366712" y="152197"/>
                </a:cubicBezTo>
                <a:cubicBezTo>
                  <a:pt x="365918" y="154578"/>
                  <a:pt x="363208" y="157096"/>
                  <a:pt x="364331" y="159341"/>
                </a:cubicBezTo>
                <a:cubicBezTo>
                  <a:pt x="365454" y="161586"/>
                  <a:pt x="369230" y="160599"/>
                  <a:pt x="371475" y="161722"/>
                </a:cubicBezTo>
                <a:cubicBezTo>
                  <a:pt x="374035" y="163002"/>
                  <a:pt x="376237" y="164897"/>
                  <a:pt x="378618" y="166485"/>
                </a:cubicBezTo>
                <a:cubicBezTo>
                  <a:pt x="380206" y="169660"/>
                  <a:pt x="381555" y="172966"/>
                  <a:pt x="383381" y="176010"/>
                </a:cubicBezTo>
                <a:cubicBezTo>
                  <a:pt x="386326" y="180918"/>
                  <a:pt x="392906" y="190297"/>
                  <a:pt x="392906" y="190297"/>
                </a:cubicBezTo>
                <a:cubicBezTo>
                  <a:pt x="393700" y="192678"/>
                  <a:pt x="393895" y="195352"/>
                  <a:pt x="395287" y="197441"/>
                </a:cubicBezTo>
                <a:cubicBezTo>
                  <a:pt x="397182" y="200284"/>
                  <a:pt x="405809" y="208092"/>
                  <a:pt x="409575" y="209347"/>
                </a:cubicBezTo>
                <a:cubicBezTo>
                  <a:pt x="414155" y="210874"/>
                  <a:pt x="419100" y="210934"/>
                  <a:pt x="423862" y="211728"/>
                </a:cubicBezTo>
                <a:cubicBezTo>
                  <a:pt x="435197" y="219285"/>
                  <a:pt x="426551" y="214678"/>
                  <a:pt x="440531" y="218872"/>
                </a:cubicBezTo>
                <a:cubicBezTo>
                  <a:pt x="445339" y="220315"/>
                  <a:pt x="454818" y="223635"/>
                  <a:pt x="454818" y="223635"/>
                </a:cubicBezTo>
                <a:cubicBezTo>
                  <a:pt x="457199" y="226016"/>
                  <a:pt x="458634" y="230266"/>
                  <a:pt x="461962" y="230778"/>
                </a:cubicBezTo>
                <a:cubicBezTo>
                  <a:pt x="492409" y="235462"/>
                  <a:pt x="481951" y="233663"/>
                  <a:pt x="488156" y="221253"/>
                </a:cubicBezTo>
                <a:cubicBezTo>
                  <a:pt x="489436" y="218693"/>
                  <a:pt x="491756" y="216725"/>
                  <a:pt x="492918" y="214110"/>
                </a:cubicBezTo>
                <a:cubicBezTo>
                  <a:pt x="494957" y="209522"/>
                  <a:pt x="492918" y="201409"/>
                  <a:pt x="497681" y="199822"/>
                </a:cubicBezTo>
                <a:lnTo>
                  <a:pt x="519112" y="192678"/>
                </a:lnTo>
                <a:lnTo>
                  <a:pt x="526256" y="190297"/>
                </a:lnTo>
                <a:lnTo>
                  <a:pt x="533400" y="187916"/>
                </a:lnTo>
                <a:cubicBezTo>
                  <a:pt x="535781" y="186328"/>
                  <a:pt x="539026" y="185580"/>
                  <a:pt x="540543" y="183153"/>
                </a:cubicBezTo>
                <a:cubicBezTo>
                  <a:pt x="543204" y="178896"/>
                  <a:pt x="545306" y="168866"/>
                  <a:pt x="545306" y="168866"/>
                </a:cubicBezTo>
                <a:cubicBezTo>
                  <a:pt x="546100" y="163310"/>
                  <a:pt x="546683" y="157719"/>
                  <a:pt x="547687" y="152197"/>
                </a:cubicBezTo>
                <a:cubicBezTo>
                  <a:pt x="548272" y="148977"/>
                  <a:pt x="550068" y="145945"/>
                  <a:pt x="550068" y="142672"/>
                </a:cubicBezTo>
                <a:cubicBezTo>
                  <a:pt x="550068" y="137252"/>
                  <a:pt x="547851" y="127563"/>
                  <a:pt x="542925" y="123622"/>
                </a:cubicBezTo>
                <a:cubicBezTo>
                  <a:pt x="540965" y="122054"/>
                  <a:pt x="538162" y="122035"/>
                  <a:pt x="535781" y="121241"/>
                </a:cubicBezTo>
                <a:cubicBezTo>
                  <a:pt x="541704" y="117292"/>
                  <a:pt x="545542" y="114306"/>
                  <a:pt x="552450" y="111716"/>
                </a:cubicBezTo>
                <a:cubicBezTo>
                  <a:pt x="555514" y="110567"/>
                  <a:pt x="558800" y="110129"/>
                  <a:pt x="561975" y="109335"/>
                </a:cubicBezTo>
                <a:cubicBezTo>
                  <a:pt x="564356" y="106954"/>
                  <a:pt x="566531" y="104347"/>
                  <a:pt x="569118" y="102191"/>
                </a:cubicBezTo>
                <a:cubicBezTo>
                  <a:pt x="571317" y="100359"/>
                  <a:pt x="574474" y="99663"/>
                  <a:pt x="576262" y="97428"/>
                </a:cubicBezTo>
                <a:cubicBezTo>
                  <a:pt x="577830" y="95468"/>
                  <a:pt x="576350" y="91304"/>
                  <a:pt x="578643" y="90285"/>
                </a:cubicBezTo>
                <a:cubicBezTo>
                  <a:pt x="584491" y="87686"/>
                  <a:pt x="591343" y="88697"/>
                  <a:pt x="597693" y="87903"/>
                </a:cubicBezTo>
                <a:cubicBezTo>
                  <a:pt x="609599" y="88697"/>
                  <a:pt x="621533" y="89154"/>
                  <a:pt x="633412" y="90285"/>
                </a:cubicBezTo>
                <a:cubicBezTo>
                  <a:pt x="638219" y="90743"/>
                  <a:pt x="643508" y="90270"/>
                  <a:pt x="647700" y="92666"/>
                </a:cubicBezTo>
                <a:cubicBezTo>
                  <a:pt x="649879" y="93911"/>
                  <a:pt x="649287" y="97429"/>
                  <a:pt x="650081" y="99810"/>
                </a:cubicBezTo>
                <a:cubicBezTo>
                  <a:pt x="649287" y="106160"/>
                  <a:pt x="649384" y="112686"/>
                  <a:pt x="647700" y="118860"/>
                </a:cubicBezTo>
                <a:cubicBezTo>
                  <a:pt x="646947" y="121621"/>
                  <a:pt x="644217" y="123443"/>
                  <a:pt x="642937" y="126003"/>
                </a:cubicBezTo>
                <a:cubicBezTo>
                  <a:pt x="641814" y="128248"/>
                  <a:pt x="641775" y="130953"/>
                  <a:pt x="640556" y="133147"/>
                </a:cubicBezTo>
                <a:cubicBezTo>
                  <a:pt x="637776" y="138151"/>
                  <a:pt x="634206" y="142672"/>
                  <a:pt x="631031" y="147435"/>
                </a:cubicBezTo>
                <a:lnTo>
                  <a:pt x="626268" y="154578"/>
                </a:lnTo>
                <a:cubicBezTo>
                  <a:pt x="624680" y="156959"/>
                  <a:pt x="624221" y="160817"/>
                  <a:pt x="621506" y="161722"/>
                </a:cubicBezTo>
                <a:cubicBezTo>
                  <a:pt x="602290" y="168126"/>
                  <a:pt x="616867" y="163946"/>
                  <a:pt x="576262" y="166485"/>
                </a:cubicBezTo>
                <a:cubicBezTo>
                  <a:pt x="575468" y="168866"/>
                  <a:pt x="573881" y="171118"/>
                  <a:pt x="573881" y="173628"/>
                </a:cubicBezTo>
                <a:cubicBezTo>
                  <a:pt x="573881" y="194401"/>
                  <a:pt x="575711" y="184248"/>
                  <a:pt x="578643" y="197441"/>
                </a:cubicBezTo>
                <a:cubicBezTo>
                  <a:pt x="580106" y="204022"/>
                  <a:pt x="580191" y="212441"/>
                  <a:pt x="583406" y="218872"/>
                </a:cubicBezTo>
                <a:cubicBezTo>
                  <a:pt x="584686" y="221432"/>
                  <a:pt x="586581" y="223635"/>
                  <a:pt x="588168" y="226016"/>
                </a:cubicBezTo>
                <a:cubicBezTo>
                  <a:pt x="595456" y="224194"/>
                  <a:pt x="599355" y="224354"/>
                  <a:pt x="604837" y="218872"/>
                </a:cubicBezTo>
                <a:cubicBezTo>
                  <a:pt x="613621" y="210088"/>
                  <a:pt x="605043" y="212385"/>
                  <a:pt x="616743" y="204585"/>
                </a:cubicBezTo>
                <a:cubicBezTo>
                  <a:pt x="618832" y="203193"/>
                  <a:pt x="621462" y="202850"/>
                  <a:pt x="623887" y="202203"/>
                </a:cubicBezTo>
                <a:cubicBezTo>
                  <a:pt x="633374" y="199673"/>
                  <a:pt x="642937" y="197441"/>
                  <a:pt x="652462" y="195060"/>
                </a:cubicBezTo>
                <a:cubicBezTo>
                  <a:pt x="657288" y="193853"/>
                  <a:pt x="664354" y="192344"/>
                  <a:pt x="669131" y="190297"/>
                </a:cubicBezTo>
                <a:cubicBezTo>
                  <a:pt x="672394" y="188899"/>
                  <a:pt x="675481" y="187122"/>
                  <a:pt x="678656" y="185535"/>
                </a:cubicBezTo>
                <a:cubicBezTo>
                  <a:pt x="679450" y="183154"/>
                  <a:pt x="679914" y="180636"/>
                  <a:pt x="681037" y="178391"/>
                </a:cubicBezTo>
                <a:cubicBezTo>
                  <a:pt x="682317" y="175831"/>
                  <a:pt x="684673" y="173878"/>
                  <a:pt x="685800" y="171247"/>
                </a:cubicBezTo>
                <a:cubicBezTo>
                  <a:pt x="687089" y="168239"/>
                  <a:pt x="686086" y="164236"/>
                  <a:pt x="688181" y="161722"/>
                </a:cubicBezTo>
                <a:cubicBezTo>
                  <a:pt x="690453" y="158995"/>
                  <a:pt x="694531" y="158547"/>
                  <a:pt x="697706" y="156960"/>
                </a:cubicBezTo>
                <a:cubicBezTo>
                  <a:pt x="703262" y="157754"/>
                  <a:pt x="709615" y="156366"/>
                  <a:pt x="714375" y="159341"/>
                </a:cubicBezTo>
                <a:cubicBezTo>
                  <a:pt x="717150" y="161075"/>
                  <a:pt x="716756" y="165593"/>
                  <a:pt x="716756" y="168866"/>
                </a:cubicBezTo>
                <a:cubicBezTo>
                  <a:pt x="716756" y="177633"/>
                  <a:pt x="715899" y="186426"/>
                  <a:pt x="714375" y="195060"/>
                </a:cubicBezTo>
                <a:cubicBezTo>
                  <a:pt x="713503" y="200004"/>
                  <a:pt x="711200" y="204585"/>
                  <a:pt x="709612" y="209347"/>
                </a:cubicBezTo>
                <a:lnTo>
                  <a:pt x="707231" y="216491"/>
                </a:lnTo>
                <a:cubicBezTo>
                  <a:pt x="708025" y="218872"/>
                  <a:pt x="707327" y="222596"/>
                  <a:pt x="709612" y="223635"/>
                </a:cubicBezTo>
                <a:cubicBezTo>
                  <a:pt x="716981" y="226985"/>
                  <a:pt x="733425" y="228397"/>
                  <a:pt x="733425" y="228397"/>
                </a:cubicBezTo>
                <a:cubicBezTo>
                  <a:pt x="736600" y="230778"/>
                  <a:pt x="740409" y="232492"/>
                  <a:pt x="742950" y="235541"/>
                </a:cubicBezTo>
                <a:cubicBezTo>
                  <a:pt x="744557" y="237469"/>
                  <a:pt x="744209" y="240440"/>
                  <a:pt x="745331" y="242685"/>
                </a:cubicBezTo>
                <a:cubicBezTo>
                  <a:pt x="746611" y="245245"/>
                  <a:pt x="748813" y="247269"/>
                  <a:pt x="750093" y="249828"/>
                </a:cubicBezTo>
                <a:cubicBezTo>
                  <a:pt x="751216" y="252073"/>
                  <a:pt x="751352" y="254727"/>
                  <a:pt x="752475" y="256972"/>
                </a:cubicBezTo>
                <a:cubicBezTo>
                  <a:pt x="753755" y="259532"/>
                  <a:pt x="756075" y="261501"/>
                  <a:pt x="757237" y="264116"/>
                </a:cubicBezTo>
                <a:cubicBezTo>
                  <a:pt x="759276" y="268703"/>
                  <a:pt x="760412" y="273641"/>
                  <a:pt x="762000" y="278403"/>
                </a:cubicBezTo>
                <a:lnTo>
                  <a:pt x="764381" y="285547"/>
                </a:lnTo>
                <a:cubicBezTo>
                  <a:pt x="762793" y="287928"/>
                  <a:pt x="761853" y="290903"/>
                  <a:pt x="759618" y="292691"/>
                </a:cubicBezTo>
                <a:cubicBezTo>
                  <a:pt x="757658" y="294259"/>
                  <a:pt x="754888" y="294383"/>
                  <a:pt x="752475" y="295072"/>
                </a:cubicBezTo>
                <a:cubicBezTo>
                  <a:pt x="746649" y="296737"/>
                  <a:pt x="732910" y="299385"/>
                  <a:pt x="728662" y="302216"/>
                </a:cubicBezTo>
                <a:cubicBezTo>
                  <a:pt x="718564" y="308947"/>
                  <a:pt x="724078" y="305698"/>
                  <a:pt x="711993" y="311741"/>
                </a:cubicBezTo>
                <a:cubicBezTo>
                  <a:pt x="703494" y="337241"/>
                  <a:pt x="710394" y="314343"/>
                  <a:pt x="707231" y="376035"/>
                </a:cubicBezTo>
                <a:cubicBezTo>
                  <a:pt x="706620" y="387952"/>
                  <a:pt x="707744" y="400177"/>
                  <a:pt x="704850" y="411753"/>
                </a:cubicBezTo>
                <a:cubicBezTo>
                  <a:pt x="704241" y="414188"/>
                  <a:pt x="699951" y="413012"/>
                  <a:pt x="697706" y="414135"/>
                </a:cubicBezTo>
                <a:cubicBezTo>
                  <a:pt x="695146" y="415415"/>
                  <a:pt x="693122" y="417617"/>
                  <a:pt x="690562" y="418897"/>
                </a:cubicBezTo>
                <a:cubicBezTo>
                  <a:pt x="688317" y="420019"/>
                  <a:pt x="685768" y="420397"/>
                  <a:pt x="683418" y="421278"/>
                </a:cubicBezTo>
                <a:cubicBezTo>
                  <a:pt x="679416" y="422779"/>
                  <a:pt x="675636" y="424916"/>
                  <a:pt x="671512" y="426041"/>
                </a:cubicBezTo>
                <a:cubicBezTo>
                  <a:pt x="625375" y="438625"/>
                  <a:pt x="677077" y="421806"/>
                  <a:pt x="650081" y="430803"/>
                </a:cubicBezTo>
                <a:cubicBezTo>
                  <a:pt x="643731" y="430009"/>
                  <a:pt x="637288" y="429763"/>
                  <a:pt x="631031" y="428422"/>
                </a:cubicBezTo>
                <a:cubicBezTo>
                  <a:pt x="626122" y="427370"/>
                  <a:pt x="621613" y="424878"/>
                  <a:pt x="616743" y="423660"/>
                </a:cubicBezTo>
                <a:lnTo>
                  <a:pt x="607218" y="421278"/>
                </a:lnTo>
                <a:cubicBezTo>
                  <a:pt x="591343" y="422072"/>
                  <a:pt x="575428" y="422283"/>
                  <a:pt x="559593" y="423660"/>
                </a:cubicBezTo>
                <a:cubicBezTo>
                  <a:pt x="557093" y="423877"/>
                  <a:pt x="554900" y="425497"/>
                  <a:pt x="552450" y="426041"/>
                </a:cubicBezTo>
                <a:cubicBezTo>
                  <a:pt x="547737" y="427088"/>
                  <a:pt x="542925" y="427628"/>
                  <a:pt x="538162" y="428422"/>
                </a:cubicBezTo>
                <a:cubicBezTo>
                  <a:pt x="535781" y="430010"/>
                  <a:pt x="532535" y="430758"/>
                  <a:pt x="531018" y="433185"/>
                </a:cubicBezTo>
                <a:cubicBezTo>
                  <a:pt x="528357" y="437442"/>
                  <a:pt x="529041" y="443295"/>
                  <a:pt x="526256" y="447472"/>
                </a:cubicBezTo>
                <a:lnTo>
                  <a:pt x="521493" y="454616"/>
                </a:lnTo>
                <a:cubicBezTo>
                  <a:pt x="522287" y="461760"/>
                  <a:pt x="522782" y="468943"/>
                  <a:pt x="523875" y="476047"/>
                </a:cubicBezTo>
                <a:cubicBezTo>
                  <a:pt x="524373" y="479282"/>
                  <a:pt x="524441" y="482849"/>
                  <a:pt x="526256" y="485572"/>
                </a:cubicBezTo>
                <a:cubicBezTo>
                  <a:pt x="528894" y="489529"/>
                  <a:pt x="536467" y="491357"/>
                  <a:pt x="540543" y="492716"/>
                </a:cubicBezTo>
                <a:cubicBezTo>
                  <a:pt x="547687" y="491922"/>
                  <a:pt x="554885" y="491517"/>
                  <a:pt x="561975" y="490335"/>
                </a:cubicBezTo>
                <a:cubicBezTo>
                  <a:pt x="564451" y="489922"/>
                  <a:pt x="567343" y="489728"/>
                  <a:pt x="569118" y="487953"/>
                </a:cubicBezTo>
                <a:cubicBezTo>
                  <a:pt x="571628" y="485443"/>
                  <a:pt x="572483" y="481691"/>
                  <a:pt x="573881" y="478428"/>
                </a:cubicBezTo>
                <a:cubicBezTo>
                  <a:pt x="576328" y="472718"/>
                  <a:pt x="576916" y="467803"/>
                  <a:pt x="578643" y="461760"/>
                </a:cubicBezTo>
                <a:cubicBezTo>
                  <a:pt x="579333" y="459346"/>
                  <a:pt x="579250" y="456391"/>
                  <a:pt x="581025" y="454616"/>
                </a:cubicBezTo>
                <a:cubicBezTo>
                  <a:pt x="582800" y="452841"/>
                  <a:pt x="585787" y="453029"/>
                  <a:pt x="588168" y="452235"/>
                </a:cubicBezTo>
                <a:cubicBezTo>
                  <a:pt x="590549" y="450647"/>
                  <a:pt x="592752" y="448752"/>
                  <a:pt x="595312" y="447472"/>
                </a:cubicBezTo>
                <a:cubicBezTo>
                  <a:pt x="607070" y="441593"/>
                  <a:pt x="613441" y="447088"/>
                  <a:pt x="628650" y="449853"/>
                </a:cubicBezTo>
                <a:cubicBezTo>
                  <a:pt x="630237" y="454616"/>
                  <a:pt x="632195" y="459271"/>
                  <a:pt x="633412" y="464141"/>
                </a:cubicBezTo>
                <a:cubicBezTo>
                  <a:pt x="634206" y="467316"/>
                  <a:pt x="634853" y="470531"/>
                  <a:pt x="635793" y="473666"/>
                </a:cubicBezTo>
                <a:cubicBezTo>
                  <a:pt x="637236" y="478474"/>
                  <a:pt x="639572" y="483030"/>
                  <a:pt x="640556" y="487953"/>
                </a:cubicBezTo>
                <a:cubicBezTo>
                  <a:pt x="641847" y="494410"/>
                  <a:pt x="641859" y="502330"/>
                  <a:pt x="647700" y="507003"/>
                </a:cubicBezTo>
                <a:cubicBezTo>
                  <a:pt x="649660" y="508571"/>
                  <a:pt x="652649" y="508166"/>
                  <a:pt x="654843" y="509385"/>
                </a:cubicBezTo>
                <a:cubicBezTo>
                  <a:pt x="681747" y="524333"/>
                  <a:pt x="655379" y="515472"/>
                  <a:pt x="688181" y="523672"/>
                </a:cubicBezTo>
                <a:lnTo>
                  <a:pt x="697706" y="526053"/>
                </a:lnTo>
                <a:cubicBezTo>
                  <a:pt x="696912" y="531609"/>
                  <a:pt x="695325" y="537109"/>
                  <a:pt x="695325" y="542722"/>
                </a:cubicBezTo>
                <a:cubicBezTo>
                  <a:pt x="695325" y="546769"/>
                  <a:pt x="693986" y="553034"/>
                  <a:pt x="697706" y="554628"/>
                </a:cubicBezTo>
                <a:cubicBezTo>
                  <a:pt x="707218" y="558705"/>
                  <a:pt x="718343" y="556216"/>
                  <a:pt x="728662" y="557010"/>
                </a:cubicBezTo>
                <a:cubicBezTo>
                  <a:pt x="735806" y="556216"/>
                  <a:pt x="743419" y="557297"/>
                  <a:pt x="750093" y="554628"/>
                </a:cubicBezTo>
                <a:cubicBezTo>
                  <a:pt x="752423" y="553696"/>
                  <a:pt x="750433" y="548944"/>
                  <a:pt x="752475" y="547485"/>
                </a:cubicBezTo>
                <a:cubicBezTo>
                  <a:pt x="756560" y="544567"/>
                  <a:pt x="766762" y="542722"/>
                  <a:pt x="766762" y="542722"/>
                </a:cubicBezTo>
                <a:cubicBezTo>
                  <a:pt x="772318" y="543516"/>
                  <a:pt x="779462" y="541134"/>
                  <a:pt x="783431" y="545103"/>
                </a:cubicBezTo>
                <a:cubicBezTo>
                  <a:pt x="788059" y="549731"/>
                  <a:pt x="786605" y="557803"/>
                  <a:pt x="788193" y="564153"/>
                </a:cubicBezTo>
                <a:lnTo>
                  <a:pt x="790575" y="573678"/>
                </a:lnTo>
                <a:cubicBezTo>
                  <a:pt x="791607" y="584002"/>
                  <a:pt x="790146" y="597930"/>
                  <a:pt x="797718" y="607016"/>
                </a:cubicBezTo>
                <a:cubicBezTo>
                  <a:pt x="802071" y="612240"/>
                  <a:pt x="814371" y="614948"/>
                  <a:pt x="819150" y="616541"/>
                </a:cubicBezTo>
                <a:lnTo>
                  <a:pt x="826293" y="618922"/>
                </a:lnTo>
                <a:cubicBezTo>
                  <a:pt x="828674" y="620510"/>
                  <a:pt x="830822" y="622523"/>
                  <a:pt x="833437" y="623685"/>
                </a:cubicBezTo>
                <a:cubicBezTo>
                  <a:pt x="838025" y="625724"/>
                  <a:pt x="842962" y="626860"/>
                  <a:pt x="847725" y="628447"/>
                </a:cubicBezTo>
                <a:cubicBezTo>
                  <a:pt x="861465" y="633027"/>
                  <a:pt x="855456" y="631608"/>
                  <a:pt x="878681" y="633210"/>
                </a:cubicBezTo>
                <a:cubicBezTo>
                  <a:pt x="893747" y="634249"/>
                  <a:pt x="908844" y="634797"/>
                  <a:pt x="923925" y="635591"/>
                </a:cubicBezTo>
                <a:cubicBezTo>
                  <a:pt x="929736" y="637528"/>
                  <a:pt x="933595" y="638118"/>
                  <a:pt x="938212" y="642735"/>
                </a:cubicBezTo>
                <a:cubicBezTo>
                  <a:pt x="940236" y="644759"/>
                  <a:pt x="941387" y="647497"/>
                  <a:pt x="942975" y="649878"/>
                </a:cubicBezTo>
                <a:cubicBezTo>
                  <a:pt x="943769" y="654641"/>
                  <a:pt x="942960" y="659974"/>
                  <a:pt x="945356" y="664166"/>
                </a:cubicBezTo>
                <a:cubicBezTo>
                  <a:pt x="946601" y="666345"/>
                  <a:pt x="949990" y="666547"/>
                  <a:pt x="952500" y="666547"/>
                </a:cubicBezTo>
                <a:cubicBezTo>
                  <a:pt x="958899" y="666547"/>
                  <a:pt x="965200" y="664960"/>
                  <a:pt x="971550" y="664166"/>
                </a:cubicBezTo>
                <a:cubicBezTo>
                  <a:pt x="995655" y="656130"/>
                  <a:pt x="980832" y="659018"/>
                  <a:pt x="1016793" y="661785"/>
                </a:cubicBezTo>
                <a:cubicBezTo>
                  <a:pt x="1015999" y="668929"/>
                  <a:pt x="1016685" y="676397"/>
                  <a:pt x="1014412" y="683216"/>
                </a:cubicBezTo>
                <a:cubicBezTo>
                  <a:pt x="1012602" y="688646"/>
                  <a:pt x="1004887" y="697503"/>
                  <a:pt x="1004887" y="697503"/>
                </a:cubicBezTo>
                <a:cubicBezTo>
                  <a:pt x="1003300" y="702266"/>
                  <a:pt x="999740" y="706786"/>
                  <a:pt x="1000125" y="711791"/>
                </a:cubicBezTo>
                <a:cubicBezTo>
                  <a:pt x="1002698" y="745250"/>
                  <a:pt x="999234" y="732929"/>
                  <a:pt x="1004887" y="749891"/>
                </a:cubicBezTo>
                <a:cubicBezTo>
                  <a:pt x="1002506" y="751478"/>
                  <a:pt x="999942" y="752821"/>
                  <a:pt x="997743" y="754653"/>
                </a:cubicBezTo>
                <a:cubicBezTo>
                  <a:pt x="995156" y="756809"/>
                  <a:pt x="993340" y="759840"/>
                  <a:pt x="990600" y="761797"/>
                </a:cubicBezTo>
                <a:cubicBezTo>
                  <a:pt x="987711" y="763860"/>
                  <a:pt x="984250" y="764972"/>
                  <a:pt x="981075" y="766560"/>
                </a:cubicBezTo>
                <a:cubicBezTo>
                  <a:pt x="979487" y="768941"/>
                  <a:pt x="978144" y="771505"/>
                  <a:pt x="976312" y="773703"/>
                </a:cubicBezTo>
                <a:cubicBezTo>
                  <a:pt x="974156" y="776290"/>
                  <a:pt x="970419" y="777720"/>
                  <a:pt x="969168" y="780847"/>
                </a:cubicBezTo>
                <a:cubicBezTo>
                  <a:pt x="967084" y="786058"/>
                  <a:pt x="967483" y="791947"/>
                  <a:pt x="966787" y="797516"/>
                </a:cubicBezTo>
                <a:cubicBezTo>
                  <a:pt x="965102" y="810998"/>
                  <a:pt x="965483" y="824858"/>
                  <a:pt x="962025" y="837997"/>
                </a:cubicBezTo>
                <a:cubicBezTo>
                  <a:pt x="961297" y="840765"/>
                  <a:pt x="957441" y="841480"/>
                  <a:pt x="954881" y="842760"/>
                </a:cubicBezTo>
                <a:cubicBezTo>
                  <a:pt x="928162" y="856120"/>
                  <a:pt x="972902" y="830080"/>
                  <a:pt x="938212" y="849903"/>
                </a:cubicBezTo>
                <a:cubicBezTo>
                  <a:pt x="935727" y="851323"/>
                  <a:pt x="933397" y="853002"/>
                  <a:pt x="931068" y="854666"/>
                </a:cubicBezTo>
                <a:cubicBezTo>
                  <a:pt x="927839" y="856973"/>
                  <a:pt x="925093" y="860035"/>
                  <a:pt x="921543" y="861810"/>
                </a:cubicBezTo>
                <a:cubicBezTo>
                  <a:pt x="918616" y="863274"/>
                  <a:pt x="915082" y="863042"/>
                  <a:pt x="912018" y="864191"/>
                </a:cubicBezTo>
                <a:cubicBezTo>
                  <a:pt x="908694" y="865437"/>
                  <a:pt x="905789" y="867635"/>
                  <a:pt x="902493" y="868953"/>
                </a:cubicBezTo>
                <a:cubicBezTo>
                  <a:pt x="881241" y="877454"/>
                  <a:pt x="894806" y="869317"/>
                  <a:pt x="881062" y="878478"/>
                </a:cubicBezTo>
                <a:cubicBezTo>
                  <a:pt x="871537" y="877684"/>
                  <a:pt x="861971" y="877282"/>
                  <a:pt x="852487" y="876097"/>
                </a:cubicBezTo>
                <a:cubicBezTo>
                  <a:pt x="847703" y="875499"/>
                  <a:pt x="840563" y="872916"/>
                  <a:pt x="835818" y="871335"/>
                </a:cubicBezTo>
                <a:cubicBezTo>
                  <a:pt x="830262" y="872129"/>
                  <a:pt x="824056" y="870990"/>
                  <a:pt x="819150" y="873716"/>
                </a:cubicBezTo>
                <a:cubicBezTo>
                  <a:pt x="816047" y="875440"/>
                  <a:pt x="814752" y="879710"/>
                  <a:pt x="814387" y="883241"/>
                </a:cubicBezTo>
                <a:cubicBezTo>
                  <a:pt x="812343" y="902995"/>
                  <a:pt x="813421" y="922963"/>
                  <a:pt x="812006" y="942772"/>
                </a:cubicBezTo>
                <a:cubicBezTo>
                  <a:pt x="811827" y="945276"/>
                  <a:pt x="810170" y="947466"/>
                  <a:pt x="809625" y="949916"/>
                </a:cubicBezTo>
                <a:cubicBezTo>
                  <a:pt x="808578" y="954629"/>
                  <a:pt x="808290" y="959490"/>
                  <a:pt x="807243" y="964203"/>
                </a:cubicBezTo>
                <a:cubicBezTo>
                  <a:pt x="806698" y="966653"/>
                  <a:pt x="805471" y="968912"/>
                  <a:pt x="804862" y="971347"/>
                </a:cubicBezTo>
                <a:cubicBezTo>
                  <a:pt x="803880" y="975273"/>
                  <a:pt x="803275" y="979284"/>
                  <a:pt x="802481" y="983253"/>
                </a:cubicBezTo>
                <a:cubicBezTo>
                  <a:pt x="803802" y="991180"/>
                  <a:pt x="803091" y="998967"/>
                  <a:pt x="809625" y="1004685"/>
                </a:cubicBezTo>
                <a:cubicBezTo>
                  <a:pt x="813932" y="1008454"/>
                  <a:pt x="823912" y="1014210"/>
                  <a:pt x="823912" y="1014210"/>
                </a:cubicBezTo>
                <a:cubicBezTo>
                  <a:pt x="823118" y="1019766"/>
                  <a:pt x="824506" y="1026119"/>
                  <a:pt x="821531" y="1030878"/>
                </a:cubicBezTo>
                <a:cubicBezTo>
                  <a:pt x="819796" y="1033653"/>
                  <a:pt x="815014" y="1031971"/>
                  <a:pt x="812006" y="1033260"/>
                </a:cubicBezTo>
                <a:cubicBezTo>
                  <a:pt x="809376" y="1034387"/>
                  <a:pt x="807422" y="1036742"/>
                  <a:pt x="804862" y="1038022"/>
                </a:cubicBezTo>
                <a:cubicBezTo>
                  <a:pt x="802617" y="1039144"/>
                  <a:pt x="800025" y="1039414"/>
                  <a:pt x="797718" y="1040403"/>
                </a:cubicBezTo>
                <a:cubicBezTo>
                  <a:pt x="775520" y="1049917"/>
                  <a:pt x="800622" y="1041275"/>
                  <a:pt x="778668" y="1047547"/>
                </a:cubicBezTo>
                <a:cubicBezTo>
                  <a:pt x="776255" y="1048236"/>
                  <a:pt x="774013" y="1049596"/>
                  <a:pt x="771525" y="1049928"/>
                </a:cubicBezTo>
                <a:cubicBezTo>
                  <a:pt x="762051" y="1051191"/>
                  <a:pt x="752475" y="1051516"/>
                  <a:pt x="742950" y="1052310"/>
                </a:cubicBezTo>
                <a:cubicBezTo>
                  <a:pt x="732191" y="1055896"/>
                  <a:pt x="737080" y="1052034"/>
                  <a:pt x="733425" y="1064216"/>
                </a:cubicBezTo>
                <a:cubicBezTo>
                  <a:pt x="731982" y="1069024"/>
                  <a:pt x="728662" y="1078503"/>
                  <a:pt x="728662" y="1078503"/>
                </a:cubicBezTo>
                <a:cubicBezTo>
                  <a:pt x="727868" y="1084059"/>
                  <a:pt x="729727" y="1090742"/>
                  <a:pt x="726281" y="1095172"/>
                </a:cubicBezTo>
                <a:cubicBezTo>
                  <a:pt x="723199" y="1099135"/>
                  <a:pt x="716756" y="1098347"/>
                  <a:pt x="711993" y="1099935"/>
                </a:cubicBezTo>
                <a:cubicBezTo>
                  <a:pt x="702135" y="1103221"/>
                  <a:pt x="706939" y="1100924"/>
                  <a:pt x="697706" y="1107078"/>
                </a:cubicBezTo>
                <a:lnTo>
                  <a:pt x="692943" y="1121366"/>
                </a:lnTo>
                <a:lnTo>
                  <a:pt x="690562" y="1128510"/>
                </a:lnTo>
                <a:cubicBezTo>
                  <a:pt x="692943" y="1135654"/>
                  <a:pt x="703972" y="1145764"/>
                  <a:pt x="697706" y="1149941"/>
                </a:cubicBezTo>
                <a:cubicBezTo>
                  <a:pt x="680616" y="1161334"/>
                  <a:pt x="687465" y="1155418"/>
                  <a:pt x="676275" y="1166610"/>
                </a:cubicBezTo>
                <a:cubicBezTo>
                  <a:pt x="666974" y="1194510"/>
                  <a:pt x="675311" y="1166660"/>
                  <a:pt x="669131" y="1197566"/>
                </a:cubicBezTo>
                <a:cubicBezTo>
                  <a:pt x="668639" y="1200027"/>
                  <a:pt x="668525" y="1202935"/>
                  <a:pt x="666750" y="1204710"/>
                </a:cubicBezTo>
                <a:cubicBezTo>
                  <a:pt x="664240" y="1207220"/>
                  <a:pt x="660488" y="1208074"/>
                  <a:pt x="657225" y="1209472"/>
                </a:cubicBezTo>
                <a:cubicBezTo>
                  <a:pt x="651521" y="1211916"/>
                  <a:pt x="646590" y="1212511"/>
                  <a:pt x="640556" y="1214235"/>
                </a:cubicBezTo>
                <a:cubicBezTo>
                  <a:pt x="638142" y="1214925"/>
                  <a:pt x="635793" y="1215822"/>
                  <a:pt x="633412" y="1216616"/>
                </a:cubicBezTo>
                <a:cubicBezTo>
                  <a:pt x="632618" y="1218997"/>
                  <a:pt x="632154" y="1221515"/>
                  <a:pt x="631031" y="1223760"/>
                </a:cubicBezTo>
                <a:cubicBezTo>
                  <a:pt x="629751" y="1226320"/>
                  <a:pt x="626829" y="1228097"/>
                  <a:pt x="626268" y="1230903"/>
                </a:cubicBezTo>
                <a:cubicBezTo>
                  <a:pt x="621442" y="1255031"/>
                  <a:pt x="632500" y="1256362"/>
                  <a:pt x="616743" y="1264241"/>
                </a:cubicBezTo>
                <a:cubicBezTo>
                  <a:pt x="614498" y="1265363"/>
                  <a:pt x="611981" y="1265828"/>
                  <a:pt x="609600" y="1266622"/>
                </a:cubicBezTo>
                <a:lnTo>
                  <a:pt x="604837" y="1280910"/>
                </a:lnTo>
                <a:cubicBezTo>
                  <a:pt x="604043" y="1283291"/>
                  <a:pt x="604837" y="1287259"/>
                  <a:pt x="602456" y="1288053"/>
                </a:cubicBezTo>
                <a:lnTo>
                  <a:pt x="588168" y="1292816"/>
                </a:lnTo>
                <a:cubicBezTo>
                  <a:pt x="588166" y="1292817"/>
                  <a:pt x="573882" y="1297578"/>
                  <a:pt x="573881" y="1297578"/>
                </a:cubicBezTo>
                <a:lnTo>
                  <a:pt x="569118" y="1299960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6" name="Полилиния 255"/>
          <p:cNvSpPr/>
          <p:nvPr/>
        </p:nvSpPr>
        <p:spPr>
          <a:xfrm>
            <a:off x="1444277" y="2401171"/>
            <a:ext cx="1457568" cy="1116644"/>
          </a:xfrm>
          <a:custGeom>
            <a:avLst/>
            <a:gdLst>
              <a:gd name="connsiteX0" fmla="*/ 132144 w 1415898"/>
              <a:gd name="connsiteY0" fmla="*/ 1097015 h 1163690"/>
              <a:gd name="connsiteX1" fmla="*/ 125794 w 1415898"/>
              <a:gd name="connsiteY1" fmla="*/ 1087490 h 1163690"/>
              <a:gd name="connsiteX2" fmla="*/ 119444 w 1415898"/>
              <a:gd name="connsiteY2" fmla="*/ 1068440 h 1163690"/>
              <a:gd name="connsiteX3" fmla="*/ 122619 w 1415898"/>
              <a:gd name="connsiteY3" fmla="*/ 1055740 h 1163690"/>
              <a:gd name="connsiteX4" fmla="*/ 141669 w 1415898"/>
              <a:gd name="connsiteY4" fmla="*/ 1046215 h 1163690"/>
              <a:gd name="connsiteX5" fmla="*/ 160719 w 1415898"/>
              <a:gd name="connsiteY5" fmla="*/ 1030340 h 1163690"/>
              <a:gd name="connsiteX6" fmla="*/ 163894 w 1415898"/>
              <a:gd name="connsiteY6" fmla="*/ 1020815 h 1163690"/>
              <a:gd name="connsiteX7" fmla="*/ 160719 w 1415898"/>
              <a:gd name="connsiteY7" fmla="*/ 1004940 h 1163690"/>
              <a:gd name="connsiteX8" fmla="*/ 151194 w 1415898"/>
              <a:gd name="connsiteY8" fmla="*/ 998590 h 1163690"/>
              <a:gd name="connsiteX9" fmla="*/ 113094 w 1415898"/>
              <a:gd name="connsiteY9" fmla="*/ 992240 h 1163690"/>
              <a:gd name="connsiteX10" fmla="*/ 100394 w 1415898"/>
              <a:gd name="connsiteY10" fmla="*/ 973190 h 1163690"/>
              <a:gd name="connsiteX11" fmla="*/ 94044 w 1415898"/>
              <a:gd name="connsiteY11" fmla="*/ 963665 h 1163690"/>
              <a:gd name="connsiteX12" fmla="*/ 87694 w 1415898"/>
              <a:gd name="connsiteY12" fmla="*/ 944615 h 1163690"/>
              <a:gd name="connsiteX13" fmla="*/ 84519 w 1415898"/>
              <a:gd name="connsiteY13" fmla="*/ 922390 h 1163690"/>
              <a:gd name="connsiteX14" fmla="*/ 8319 w 1415898"/>
              <a:gd name="connsiteY14" fmla="*/ 916040 h 1163690"/>
              <a:gd name="connsiteX15" fmla="*/ 14669 w 1415898"/>
              <a:gd name="connsiteY15" fmla="*/ 877940 h 1163690"/>
              <a:gd name="connsiteX16" fmla="*/ 27369 w 1415898"/>
              <a:gd name="connsiteY16" fmla="*/ 849365 h 1163690"/>
              <a:gd name="connsiteX17" fmla="*/ 30544 w 1415898"/>
              <a:gd name="connsiteY17" fmla="*/ 833490 h 1163690"/>
              <a:gd name="connsiteX18" fmla="*/ 40069 w 1415898"/>
              <a:gd name="connsiteY18" fmla="*/ 830315 h 1163690"/>
              <a:gd name="connsiteX19" fmla="*/ 52769 w 1415898"/>
              <a:gd name="connsiteY19" fmla="*/ 827140 h 1163690"/>
              <a:gd name="connsiteX20" fmla="*/ 94044 w 1415898"/>
              <a:gd name="connsiteY20" fmla="*/ 830315 h 1163690"/>
              <a:gd name="connsiteX21" fmla="*/ 106744 w 1415898"/>
              <a:gd name="connsiteY21" fmla="*/ 833490 h 1163690"/>
              <a:gd name="connsiteX22" fmla="*/ 103569 w 1415898"/>
              <a:gd name="connsiteY22" fmla="*/ 823965 h 1163690"/>
              <a:gd name="connsiteX23" fmla="*/ 100394 w 1415898"/>
              <a:gd name="connsiteY23" fmla="*/ 773165 h 1163690"/>
              <a:gd name="connsiteX24" fmla="*/ 100394 w 1415898"/>
              <a:gd name="connsiteY24" fmla="*/ 754115 h 1163690"/>
              <a:gd name="connsiteX25" fmla="*/ 125794 w 1415898"/>
              <a:gd name="connsiteY25" fmla="*/ 763640 h 1163690"/>
              <a:gd name="connsiteX26" fmla="*/ 128969 w 1415898"/>
              <a:gd name="connsiteY26" fmla="*/ 789040 h 1163690"/>
              <a:gd name="connsiteX27" fmla="*/ 132144 w 1415898"/>
              <a:gd name="connsiteY27" fmla="*/ 843015 h 1163690"/>
              <a:gd name="connsiteX28" fmla="*/ 141669 w 1415898"/>
              <a:gd name="connsiteY28" fmla="*/ 846190 h 1163690"/>
              <a:gd name="connsiteX29" fmla="*/ 167069 w 1415898"/>
              <a:gd name="connsiteY29" fmla="*/ 830315 h 1163690"/>
              <a:gd name="connsiteX30" fmla="*/ 163894 w 1415898"/>
              <a:gd name="connsiteY30" fmla="*/ 776340 h 1163690"/>
              <a:gd name="connsiteX31" fmla="*/ 160719 w 1415898"/>
              <a:gd name="connsiteY31" fmla="*/ 766815 h 1163690"/>
              <a:gd name="connsiteX32" fmla="*/ 170244 w 1415898"/>
              <a:gd name="connsiteY32" fmla="*/ 757290 h 1163690"/>
              <a:gd name="connsiteX33" fmla="*/ 211519 w 1415898"/>
              <a:gd name="connsiteY33" fmla="*/ 763640 h 1163690"/>
              <a:gd name="connsiteX34" fmla="*/ 221044 w 1415898"/>
              <a:gd name="connsiteY34" fmla="*/ 769990 h 1163690"/>
              <a:gd name="connsiteX35" fmla="*/ 284544 w 1415898"/>
              <a:gd name="connsiteY35" fmla="*/ 766815 h 1163690"/>
              <a:gd name="connsiteX36" fmla="*/ 294069 w 1415898"/>
              <a:gd name="connsiteY36" fmla="*/ 763640 h 1163690"/>
              <a:gd name="connsiteX37" fmla="*/ 297244 w 1415898"/>
              <a:gd name="connsiteY37" fmla="*/ 700140 h 1163690"/>
              <a:gd name="connsiteX38" fmla="*/ 303594 w 1415898"/>
              <a:gd name="connsiteY38" fmla="*/ 681090 h 1163690"/>
              <a:gd name="connsiteX39" fmla="*/ 297244 w 1415898"/>
              <a:gd name="connsiteY39" fmla="*/ 655690 h 1163690"/>
              <a:gd name="connsiteX40" fmla="*/ 281369 w 1415898"/>
              <a:gd name="connsiteY40" fmla="*/ 636640 h 1163690"/>
              <a:gd name="connsiteX41" fmla="*/ 290894 w 1415898"/>
              <a:gd name="connsiteY41" fmla="*/ 604890 h 1163690"/>
              <a:gd name="connsiteX42" fmla="*/ 309944 w 1415898"/>
              <a:gd name="connsiteY42" fmla="*/ 598540 h 1163690"/>
              <a:gd name="connsiteX43" fmla="*/ 316294 w 1415898"/>
              <a:gd name="connsiteY43" fmla="*/ 589015 h 1163690"/>
              <a:gd name="connsiteX44" fmla="*/ 325819 w 1415898"/>
              <a:gd name="connsiteY44" fmla="*/ 585840 h 1163690"/>
              <a:gd name="connsiteX45" fmla="*/ 328994 w 1415898"/>
              <a:gd name="connsiteY45" fmla="*/ 566790 h 1163690"/>
              <a:gd name="connsiteX46" fmla="*/ 376619 w 1415898"/>
              <a:gd name="connsiteY46" fmla="*/ 573140 h 1163690"/>
              <a:gd name="connsiteX47" fmla="*/ 395669 w 1415898"/>
              <a:gd name="connsiteY47" fmla="*/ 582665 h 1163690"/>
              <a:gd name="connsiteX48" fmla="*/ 433769 w 1415898"/>
              <a:gd name="connsiteY48" fmla="*/ 598540 h 1163690"/>
              <a:gd name="connsiteX49" fmla="*/ 455994 w 1415898"/>
              <a:gd name="connsiteY49" fmla="*/ 592190 h 1163690"/>
              <a:gd name="connsiteX50" fmla="*/ 471869 w 1415898"/>
              <a:gd name="connsiteY50" fmla="*/ 589015 h 1163690"/>
              <a:gd name="connsiteX51" fmla="*/ 490919 w 1415898"/>
              <a:gd name="connsiteY51" fmla="*/ 582665 h 1163690"/>
              <a:gd name="connsiteX52" fmla="*/ 513144 w 1415898"/>
              <a:gd name="connsiteY52" fmla="*/ 576315 h 1163690"/>
              <a:gd name="connsiteX53" fmla="*/ 513144 w 1415898"/>
              <a:gd name="connsiteY53" fmla="*/ 522340 h 1163690"/>
              <a:gd name="connsiteX54" fmla="*/ 503619 w 1415898"/>
              <a:gd name="connsiteY54" fmla="*/ 515990 h 1163690"/>
              <a:gd name="connsiteX55" fmla="*/ 500444 w 1415898"/>
              <a:gd name="connsiteY55" fmla="*/ 506465 h 1163690"/>
              <a:gd name="connsiteX56" fmla="*/ 503619 w 1415898"/>
              <a:gd name="connsiteY56" fmla="*/ 487415 h 1163690"/>
              <a:gd name="connsiteX57" fmla="*/ 513144 w 1415898"/>
              <a:gd name="connsiteY57" fmla="*/ 484240 h 1163690"/>
              <a:gd name="connsiteX58" fmla="*/ 579819 w 1415898"/>
              <a:gd name="connsiteY58" fmla="*/ 477890 h 1163690"/>
              <a:gd name="connsiteX59" fmla="*/ 573469 w 1415898"/>
              <a:gd name="connsiteY59" fmla="*/ 458840 h 1163690"/>
              <a:gd name="connsiteX60" fmla="*/ 522669 w 1415898"/>
              <a:gd name="connsiteY60" fmla="*/ 452490 h 1163690"/>
              <a:gd name="connsiteX61" fmla="*/ 516319 w 1415898"/>
              <a:gd name="connsiteY61" fmla="*/ 442965 h 1163690"/>
              <a:gd name="connsiteX62" fmla="*/ 509969 w 1415898"/>
              <a:gd name="connsiteY62" fmla="*/ 420740 h 1163690"/>
              <a:gd name="connsiteX63" fmla="*/ 503619 w 1415898"/>
              <a:gd name="connsiteY63" fmla="*/ 401690 h 1163690"/>
              <a:gd name="connsiteX64" fmla="*/ 500444 w 1415898"/>
              <a:gd name="connsiteY64" fmla="*/ 392165 h 1163690"/>
              <a:gd name="connsiteX65" fmla="*/ 503619 w 1415898"/>
              <a:gd name="connsiteY65" fmla="*/ 379465 h 1163690"/>
              <a:gd name="connsiteX66" fmla="*/ 509969 w 1415898"/>
              <a:gd name="connsiteY66" fmla="*/ 360415 h 1163690"/>
              <a:gd name="connsiteX67" fmla="*/ 513144 w 1415898"/>
              <a:gd name="connsiteY67" fmla="*/ 347715 h 1163690"/>
              <a:gd name="connsiteX68" fmla="*/ 529019 w 1415898"/>
              <a:gd name="connsiteY68" fmla="*/ 325490 h 1163690"/>
              <a:gd name="connsiteX69" fmla="*/ 532194 w 1415898"/>
              <a:gd name="connsiteY69" fmla="*/ 315965 h 1163690"/>
              <a:gd name="connsiteX70" fmla="*/ 570294 w 1415898"/>
              <a:gd name="connsiteY70" fmla="*/ 284215 h 1163690"/>
              <a:gd name="connsiteX71" fmla="*/ 579819 w 1415898"/>
              <a:gd name="connsiteY71" fmla="*/ 281040 h 1163690"/>
              <a:gd name="connsiteX72" fmla="*/ 589344 w 1415898"/>
              <a:gd name="connsiteY72" fmla="*/ 274690 h 1163690"/>
              <a:gd name="connsiteX73" fmla="*/ 598869 w 1415898"/>
              <a:gd name="connsiteY73" fmla="*/ 271515 h 1163690"/>
              <a:gd name="connsiteX74" fmla="*/ 617919 w 1415898"/>
              <a:gd name="connsiteY74" fmla="*/ 261990 h 1163690"/>
              <a:gd name="connsiteX75" fmla="*/ 697294 w 1415898"/>
              <a:gd name="connsiteY75" fmla="*/ 265165 h 1163690"/>
              <a:gd name="connsiteX76" fmla="*/ 722694 w 1415898"/>
              <a:gd name="connsiteY76" fmla="*/ 255640 h 1163690"/>
              <a:gd name="connsiteX77" fmla="*/ 744919 w 1415898"/>
              <a:gd name="connsiteY77" fmla="*/ 249290 h 1163690"/>
              <a:gd name="connsiteX78" fmla="*/ 754444 w 1415898"/>
              <a:gd name="connsiteY78" fmla="*/ 246115 h 1163690"/>
              <a:gd name="connsiteX79" fmla="*/ 779844 w 1415898"/>
              <a:gd name="connsiteY79" fmla="*/ 249290 h 1163690"/>
              <a:gd name="connsiteX80" fmla="*/ 789369 w 1415898"/>
              <a:gd name="connsiteY80" fmla="*/ 255640 h 1163690"/>
              <a:gd name="connsiteX81" fmla="*/ 798894 w 1415898"/>
              <a:gd name="connsiteY81" fmla="*/ 258815 h 1163690"/>
              <a:gd name="connsiteX82" fmla="*/ 846519 w 1415898"/>
              <a:gd name="connsiteY82" fmla="*/ 255640 h 1163690"/>
              <a:gd name="connsiteX83" fmla="*/ 862394 w 1415898"/>
              <a:gd name="connsiteY83" fmla="*/ 236590 h 1163690"/>
              <a:gd name="connsiteX84" fmla="*/ 881444 w 1415898"/>
              <a:gd name="connsiteY84" fmla="*/ 227065 h 1163690"/>
              <a:gd name="connsiteX85" fmla="*/ 890969 w 1415898"/>
              <a:gd name="connsiteY85" fmla="*/ 198490 h 1163690"/>
              <a:gd name="connsiteX86" fmla="*/ 897319 w 1415898"/>
              <a:gd name="connsiteY86" fmla="*/ 179440 h 1163690"/>
              <a:gd name="connsiteX87" fmla="*/ 900494 w 1415898"/>
              <a:gd name="connsiteY87" fmla="*/ 150865 h 1163690"/>
              <a:gd name="connsiteX88" fmla="*/ 910019 w 1415898"/>
              <a:gd name="connsiteY88" fmla="*/ 144515 h 1163690"/>
              <a:gd name="connsiteX89" fmla="*/ 919544 w 1415898"/>
              <a:gd name="connsiteY89" fmla="*/ 125465 h 1163690"/>
              <a:gd name="connsiteX90" fmla="*/ 916369 w 1415898"/>
              <a:gd name="connsiteY90" fmla="*/ 109590 h 1163690"/>
              <a:gd name="connsiteX91" fmla="*/ 906844 w 1415898"/>
              <a:gd name="connsiteY91" fmla="*/ 106415 h 1163690"/>
              <a:gd name="connsiteX92" fmla="*/ 897319 w 1415898"/>
              <a:gd name="connsiteY92" fmla="*/ 100065 h 1163690"/>
              <a:gd name="connsiteX93" fmla="*/ 878269 w 1415898"/>
              <a:gd name="connsiteY93" fmla="*/ 90540 h 1163690"/>
              <a:gd name="connsiteX94" fmla="*/ 875094 w 1415898"/>
              <a:gd name="connsiteY94" fmla="*/ 81015 h 1163690"/>
              <a:gd name="connsiteX95" fmla="*/ 868744 w 1415898"/>
              <a:gd name="connsiteY95" fmla="*/ 71490 h 1163690"/>
              <a:gd name="connsiteX96" fmla="*/ 878269 w 1415898"/>
              <a:gd name="connsiteY96" fmla="*/ 65140 h 1163690"/>
              <a:gd name="connsiteX97" fmla="*/ 900494 w 1415898"/>
              <a:gd name="connsiteY97" fmla="*/ 58790 h 1163690"/>
              <a:gd name="connsiteX98" fmla="*/ 919544 w 1415898"/>
              <a:gd name="connsiteY98" fmla="*/ 52440 h 1163690"/>
              <a:gd name="connsiteX99" fmla="*/ 922719 w 1415898"/>
              <a:gd name="connsiteY99" fmla="*/ 42915 h 1163690"/>
              <a:gd name="connsiteX100" fmla="*/ 916369 w 1415898"/>
              <a:gd name="connsiteY100" fmla="*/ 20690 h 1163690"/>
              <a:gd name="connsiteX101" fmla="*/ 929069 w 1415898"/>
              <a:gd name="connsiteY101" fmla="*/ 27040 h 1163690"/>
              <a:gd name="connsiteX102" fmla="*/ 938594 w 1415898"/>
              <a:gd name="connsiteY102" fmla="*/ 33390 h 1163690"/>
              <a:gd name="connsiteX103" fmla="*/ 995744 w 1415898"/>
              <a:gd name="connsiteY103" fmla="*/ 27040 h 1163690"/>
              <a:gd name="connsiteX104" fmla="*/ 1005269 w 1415898"/>
              <a:gd name="connsiteY104" fmla="*/ 20690 h 1163690"/>
              <a:gd name="connsiteX105" fmla="*/ 1049719 w 1415898"/>
              <a:gd name="connsiteY105" fmla="*/ 11165 h 1163690"/>
              <a:gd name="connsiteX106" fmla="*/ 1059244 w 1415898"/>
              <a:gd name="connsiteY106" fmla="*/ 4815 h 1163690"/>
              <a:gd name="connsiteX107" fmla="*/ 1103694 w 1415898"/>
              <a:gd name="connsiteY107" fmla="*/ 1640 h 1163690"/>
              <a:gd name="connsiteX108" fmla="*/ 1122744 w 1415898"/>
              <a:gd name="connsiteY108" fmla="*/ 20690 h 1163690"/>
              <a:gd name="connsiteX109" fmla="*/ 1125919 w 1415898"/>
              <a:gd name="connsiteY109" fmla="*/ 30215 h 1163690"/>
              <a:gd name="connsiteX110" fmla="*/ 1138619 w 1415898"/>
              <a:gd name="connsiteY110" fmla="*/ 36565 h 1163690"/>
              <a:gd name="connsiteX111" fmla="*/ 1144969 w 1415898"/>
              <a:gd name="connsiteY111" fmla="*/ 46090 h 1163690"/>
              <a:gd name="connsiteX112" fmla="*/ 1164019 w 1415898"/>
              <a:gd name="connsiteY112" fmla="*/ 58790 h 1163690"/>
              <a:gd name="connsiteX113" fmla="*/ 1170369 w 1415898"/>
              <a:gd name="connsiteY113" fmla="*/ 68315 h 1163690"/>
              <a:gd name="connsiteX114" fmla="*/ 1183069 w 1415898"/>
              <a:gd name="connsiteY114" fmla="*/ 71490 h 1163690"/>
              <a:gd name="connsiteX115" fmla="*/ 1249744 w 1415898"/>
              <a:gd name="connsiteY115" fmla="*/ 68315 h 1163690"/>
              <a:gd name="connsiteX116" fmla="*/ 1287844 w 1415898"/>
              <a:gd name="connsiteY116" fmla="*/ 71490 h 1163690"/>
              <a:gd name="connsiteX117" fmla="*/ 1294194 w 1415898"/>
              <a:gd name="connsiteY117" fmla="*/ 84190 h 1163690"/>
              <a:gd name="connsiteX118" fmla="*/ 1300544 w 1415898"/>
              <a:gd name="connsiteY118" fmla="*/ 93715 h 1163690"/>
              <a:gd name="connsiteX119" fmla="*/ 1332294 w 1415898"/>
              <a:gd name="connsiteY119" fmla="*/ 103240 h 1163690"/>
              <a:gd name="connsiteX120" fmla="*/ 1351344 w 1415898"/>
              <a:gd name="connsiteY120" fmla="*/ 112765 h 1163690"/>
              <a:gd name="connsiteX121" fmla="*/ 1364044 w 1415898"/>
              <a:gd name="connsiteY121" fmla="*/ 115940 h 1163690"/>
              <a:gd name="connsiteX122" fmla="*/ 1367219 w 1415898"/>
              <a:gd name="connsiteY122" fmla="*/ 125465 h 1163690"/>
              <a:gd name="connsiteX123" fmla="*/ 1376744 w 1415898"/>
              <a:gd name="connsiteY123" fmla="*/ 128640 h 1163690"/>
              <a:gd name="connsiteX124" fmla="*/ 1395794 w 1415898"/>
              <a:gd name="connsiteY124" fmla="*/ 138165 h 1163690"/>
              <a:gd name="connsiteX125" fmla="*/ 1408494 w 1415898"/>
              <a:gd name="connsiteY125" fmla="*/ 157215 h 1163690"/>
              <a:gd name="connsiteX126" fmla="*/ 1383094 w 1415898"/>
              <a:gd name="connsiteY126" fmla="*/ 163565 h 1163690"/>
              <a:gd name="connsiteX127" fmla="*/ 1354519 w 1415898"/>
              <a:gd name="connsiteY127" fmla="*/ 176265 h 1163690"/>
              <a:gd name="connsiteX128" fmla="*/ 1344994 w 1415898"/>
              <a:gd name="connsiteY128" fmla="*/ 179440 h 1163690"/>
              <a:gd name="connsiteX129" fmla="*/ 1335469 w 1415898"/>
              <a:gd name="connsiteY129" fmla="*/ 182615 h 1163690"/>
              <a:gd name="connsiteX130" fmla="*/ 1268794 w 1415898"/>
              <a:gd name="connsiteY130" fmla="*/ 182615 h 1163690"/>
              <a:gd name="connsiteX131" fmla="*/ 1278319 w 1415898"/>
              <a:gd name="connsiteY131" fmla="*/ 185790 h 1163690"/>
              <a:gd name="connsiteX132" fmla="*/ 1287844 w 1415898"/>
              <a:gd name="connsiteY132" fmla="*/ 192140 h 1163690"/>
              <a:gd name="connsiteX133" fmla="*/ 1294194 w 1415898"/>
              <a:gd name="connsiteY133" fmla="*/ 201665 h 1163690"/>
              <a:gd name="connsiteX134" fmla="*/ 1303719 w 1415898"/>
              <a:gd name="connsiteY134" fmla="*/ 204840 h 1163690"/>
              <a:gd name="connsiteX135" fmla="*/ 1291019 w 1415898"/>
              <a:gd name="connsiteY135" fmla="*/ 220715 h 1163690"/>
              <a:gd name="connsiteX136" fmla="*/ 1284669 w 1415898"/>
              <a:gd name="connsiteY136" fmla="*/ 230240 h 1163690"/>
              <a:gd name="connsiteX137" fmla="*/ 1281494 w 1415898"/>
              <a:gd name="connsiteY137" fmla="*/ 290565 h 1163690"/>
              <a:gd name="connsiteX138" fmla="*/ 1278319 w 1415898"/>
              <a:gd name="connsiteY138" fmla="*/ 322315 h 1163690"/>
              <a:gd name="connsiteX139" fmla="*/ 1268794 w 1415898"/>
              <a:gd name="connsiteY139" fmla="*/ 325490 h 1163690"/>
              <a:gd name="connsiteX140" fmla="*/ 1252919 w 1415898"/>
              <a:gd name="connsiteY140" fmla="*/ 328665 h 1163690"/>
              <a:gd name="connsiteX141" fmla="*/ 1246569 w 1415898"/>
              <a:gd name="connsiteY141" fmla="*/ 338190 h 1163690"/>
              <a:gd name="connsiteX142" fmla="*/ 1240219 w 1415898"/>
              <a:gd name="connsiteY142" fmla="*/ 373115 h 1163690"/>
              <a:gd name="connsiteX143" fmla="*/ 1233869 w 1415898"/>
              <a:gd name="connsiteY143" fmla="*/ 392165 h 1163690"/>
              <a:gd name="connsiteX144" fmla="*/ 1227519 w 1415898"/>
              <a:gd name="connsiteY144" fmla="*/ 414390 h 1163690"/>
              <a:gd name="connsiteX145" fmla="*/ 1198944 w 1415898"/>
              <a:gd name="connsiteY145" fmla="*/ 430265 h 1163690"/>
              <a:gd name="connsiteX146" fmla="*/ 1173544 w 1415898"/>
              <a:gd name="connsiteY146" fmla="*/ 427090 h 1163690"/>
              <a:gd name="connsiteX147" fmla="*/ 1103694 w 1415898"/>
              <a:gd name="connsiteY147" fmla="*/ 433440 h 1163690"/>
              <a:gd name="connsiteX148" fmla="*/ 1084644 w 1415898"/>
              <a:gd name="connsiteY148" fmla="*/ 442965 h 1163690"/>
              <a:gd name="connsiteX149" fmla="*/ 1071944 w 1415898"/>
              <a:gd name="connsiteY149" fmla="*/ 446140 h 1163690"/>
              <a:gd name="connsiteX150" fmla="*/ 1075119 w 1415898"/>
              <a:gd name="connsiteY150" fmla="*/ 465190 h 1163690"/>
              <a:gd name="connsiteX151" fmla="*/ 1081469 w 1415898"/>
              <a:gd name="connsiteY151" fmla="*/ 474715 h 1163690"/>
              <a:gd name="connsiteX152" fmla="*/ 1065594 w 1415898"/>
              <a:gd name="connsiteY152" fmla="*/ 528690 h 1163690"/>
              <a:gd name="connsiteX153" fmla="*/ 1056069 w 1415898"/>
              <a:gd name="connsiteY153" fmla="*/ 547740 h 1163690"/>
              <a:gd name="connsiteX154" fmla="*/ 1052894 w 1415898"/>
              <a:gd name="connsiteY154" fmla="*/ 576315 h 1163690"/>
              <a:gd name="connsiteX155" fmla="*/ 1037019 w 1415898"/>
              <a:gd name="connsiteY155" fmla="*/ 579490 h 1163690"/>
              <a:gd name="connsiteX156" fmla="*/ 992569 w 1415898"/>
              <a:gd name="connsiteY156" fmla="*/ 576315 h 1163690"/>
              <a:gd name="connsiteX157" fmla="*/ 970344 w 1415898"/>
              <a:gd name="connsiteY157" fmla="*/ 569965 h 1163690"/>
              <a:gd name="connsiteX158" fmla="*/ 960819 w 1415898"/>
              <a:gd name="connsiteY158" fmla="*/ 547740 h 1163690"/>
              <a:gd name="connsiteX159" fmla="*/ 957644 w 1415898"/>
              <a:gd name="connsiteY159" fmla="*/ 538215 h 1163690"/>
              <a:gd name="connsiteX160" fmla="*/ 948119 w 1415898"/>
              <a:gd name="connsiteY160" fmla="*/ 535040 h 1163690"/>
              <a:gd name="connsiteX161" fmla="*/ 925894 w 1415898"/>
              <a:gd name="connsiteY161" fmla="*/ 525515 h 1163690"/>
              <a:gd name="connsiteX162" fmla="*/ 821119 w 1415898"/>
              <a:gd name="connsiteY162" fmla="*/ 528690 h 1163690"/>
              <a:gd name="connsiteX163" fmla="*/ 824294 w 1415898"/>
              <a:gd name="connsiteY163" fmla="*/ 563615 h 1163690"/>
              <a:gd name="connsiteX164" fmla="*/ 830644 w 1415898"/>
              <a:gd name="connsiteY164" fmla="*/ 598540 h 1163690"/>
              <a:gd name="connsiteX165" fmla="*/ 843344 w 1415898"/>
              <a:gd name="connsiteY165" fmla="*/ 617590 h 1163690"/>
              <a:gd name="connsiteX166" fmla="*/ 846519 w 1415898"/>
              <a:gd name="connsiteY166" fmla="*/ 627115 h 1163690"/>
              <a:gd name="connsiteX167" fmla="*/ 852869 w 1415898"/>
              <a:gd name="connsiteY167" fmla="*/ 636640 h 1163690"/>
              <a:gd name="connsiteX168" fmla="*/ 859219 w 1415898"/>
              <a:gd name="connsiteY168" fmla="*/ 655690 h 1163690"/>
              <a:gd name="connsiteX169" fmla="*/ 843344 w 1415898"/>
              <a:gd name="connsiteY169" fmla="*/ 703315 h 1163690"/>
              <a:gd name="connsiteX170" fmla="*/ 824294 w 1415898"/>
              <a:gd name="connsiteY170" fmla="*/ 709665 h 1163690"/>
              <a:gd name="connsiteX171" fmla="*/ 795719 w 1415898"/>
              <a:gd name="connsiteY171" fmla="*/ 700140 h 1163690"/>
              <a:gd name="connsiteX172" fmla="*/ 776669 w 1415898"/>
              <a:gd name="connsiteY172" fmla="*/ 693790 h 1163690"/>
              <a:gd name="connsiteX173" fmla="*/ 748094 w 1415898"/>
              <a:gd name="connsiteY173" fmla="*/ 696965 h 1163690"/>
              <a:gd name="connsiteX174" fmla="*/ 735394 w 1415898"/>
              <a:gd name="connsiteY174" fmla="*/ 719190 h 1163690"/>
              <a:gd name="connsiteX175" fmla="*/ 729044 w 1415898"/>
              <a:gd name="connsiteY175" fmla="*/ 728715 h 1163690"/>
              <a:gd name="connsiteX176" fmla="*/ 719519 w 1415898"/>
              <a:gd name="connsiteY176" fmla="*/ 747765 h 1163690"/>
              <a:gd name="connsiteX177" fmla="*/ 700469 w 1415898"/>
              <a:gd name="connsiteY177" fmla="*/ 763640 h 1163690"/>
              <a:gd name="connsiteX178" fmla="*/ 697294 w 1415898"/>
              <a:gd name="connsiteY178" fmla="*/ 811265 h 1163690"/>
              <a:gd name="connsiteX179" fmla="*/ 694119 w 1415898"/>
              <a:gd name="connsiteY179" fmla="*/ 820790 h 1163690"/>
              <a:gd name="connsiteX180" fmla="*/ 684594 w 1415898"/>
              <a:gd name="connsiteY180" fmla="*/ 823965 h 1163690"/>
              <a:gd name="connsiteX181" fmla="*/ 678244 w 1415898"/>
              <a:gd name="connsiteY181" fmla="*/ 833490 h 1163690"/>
              <a:gd name="connsiteX182" fmla="*/ 668719 w 1415898"/>
              <a:gd name="connsiteY182" fmla="*/ 839840 h 1163690"/>
              <a:gd name="connsiteX183" fmla="*/ 611569 w 1415898"/>
              <a:gd name="connsiteY183" fmla="*/ 849365 h 1163690"/>
              <a:gd name="connsiteX184" fmla="*/ 608394 w 1415898"/>
              <a:gd name="connsiteY184" fmla="*/ 874765 h 1163690"/>
              <a:gd name="connsiteX185" fmla="*/ 551244 w 1415898"/>
              <a:gd name="connsiteY185" fmla="*/ 877940 h 1163690"/>
              <a:gd name="connsiteX186" fmla="*/ 541719 w 1415898"/>
              <a:gd name="connsiteY186" fmla="*/ 881115 h 1163690"/>
              <a:gd name="connsiteX187" fmla="*/ 538544 w 1415898"/>
              <a:gd name="connsiteY187" fmla="*/ 890640 h 1163690"/>
              <a:gd name="connsiteX188" fmla="*/ 548069 w 1415898"/>
              <a:gd name="connsiteY188" fmla="*/ 903340 h 1163690"/>
              <a:gd name="connsiteX189" fmla="*/ 551244 w 1415898"/>
              <a:gd name="connsiteY189" fmla="*/ 912865 h 1163690"/>
              <a:gd name="connsiteX190" fmla="*/ 557594 w 1415898"/>
              <a:gd name="connsiteY190" fmla="*/ 922390 h 1163690"/>
              <a:gd name="connsiteX191" fmla="*/ 563944 w 1415898"/>
              <a:gd name="connsiteY191" fmla="*/ 941440 h 1163690"/>
              <a:gd name="connsiteX192" fmla="*/ 576644 w 1415898"/>
              <a:gd name="connsiteY192" fmla="*/ 960490 h 1163690"/>
              <a:gd name="connsiteX193" fmla="*/ 586169 w 1415898"/>
              <a:gd name="connsiteY193" fmla="*/ 992240 h 1163690"/>
              <a:gd name="connsiteX194" fmla="*/ 589344 w 1415898"/>
              <a:gd name="connsiteY194" fmla="*/ 1011290 h 1163690"/>
              <a:gd name="connsiteX195" fmla="*/ 586169 w 1415898"/>
              <a:gd name="connsiteY195" fmla="*/ 1046215 h 1163690"/>
              <a:gd name="connsiteX196" fmla="*/ 579819 w 1415898"/>
              <a:gd name="connsiteY196" fmla="*/ 1055740 h 1163690"/>
              <a:gd name="connsiteX197" fmla="*/ 544894 w 1415898"/>
              <a:gd name="connsiteY197" fmla="*/ 1058915 h 1163690"/>
              <a:gd name="connsiteX198" fmla="*/ 538544 w 1415898"/>
              <a:gd name="connsiteY198" fmla="*/ 1093840 h 1163690"/>
              <a:gd name="connsiteX199" fmla="*/ 506794 w 1415898"/>
              <a:gd name="connsiteY199" fmla="*/ 1116065 h 1163690"/>
              <a:gd name="connsiteX200" fmla="*/ 500444 w 1415898"/>
              <a:gd name="connsiteY200" fmla="*/ 1125590 h 1163690"/>
              <a:gd name="connsiteX201" fmla="*/ 490919 w 1415898"/>
              <a:gd name="connsiteY201" fmla="*/ 1131940 h 1163690"/>
              <a:gd name="connsiteX202" fmla="*/ 484569 w 1415898"/>
              <a:gd name="connsiteY202" fmla="*/ 1144640 h 1163690"/>
              <a:gd name="connsiteX203" fmla="*/ 452819 w 1415898"/>
              <a:gd name="connsiteY203" fmla="*/ 1135115 h 1163690"/>
              <a:gd name="connsiteX204" fmla="*/ 443294 w 1415898"/>
              <a:gd name="connsiteY204" fmla="*/ 1131940 h 1163690"/>
              <a:gd name="connsiteX205" fmla="*/ 398844 w 1415898"/>
              <a:gd name="connsiteY205" fmla="*/ 1138290 h 1163690"/>
              <a:gd name="connsiteX206" fmla="*/ 376619 w 1415898"/>
              <a:gd name="connsiteY206" fmla="*/ 1144640 h 1163690"/>
              <a:gd name="connsiteX207" fmla="*/ 338519 w 1415898"/>
              <a:gd name="connsiteY207" fmla="*/ 1141465 h 1163690"/>
              <a:gd name="connsiteX208" fmla="*/ 328994 w 1415898"/>
              <a:gd name="connsiteY208" fmla="*/ 1138290 h 1163690"/>
              <a:gd name="connsiteX209" fmla="*/ 309944 w 1415898"/>
              <a:gd name="connsiteY209" fmla="*/ 1125590 h 1163690"/>
              <a:gd name="connsiteX210" fmla="*/ 294069 w 1415898"/>
              <a:gd name="connsiteY210" fmla="*/ 1103365 h 1163690"/>
              <a:gd name="connsiteX211" fmla="*/ 284544 w 1415898"/>
              <a:gd name="connsiteY211" fmla="*/ 1109715 h 1163690"/>
              <a:gd name="connsiteX212" fmla="*/ 268669 w 1415898"/>
              <a:gd name="connsiteY212" fmla="*/ 1138290 h 1163690"/>
              <a:gd name="connsiteX213" fmla="*/ 252794 w 1415898"/>
              <a:gd name="connsiteY213" fmla="*/ 1163690 h 1163690"/>
              <a:gd name="connsiteX214" fmla="*/ 205169 w 1415898"/>
              <a:gd name="connsiteY214" fmla="*/ 1160515 h 1163690"/>
              <a:gd name="connsiteX215" fmla="*/ 214694 w 1415898"/>
              <a:gd name="connsiteY215" fmla="*/ 1163690 h 1163690"/>
              <a:gd name="connsiteX216" fmla="*/ 157544 w 1415898"/>
              <a:gd name="connsiteY216" fmla="*/ 1160515 h 1163690"/>
              <a:gd name="connsiteX217" fmla="*/ 148019 w 1415898"/>
              <a:gd name="connsiteY217" fmla="*/ 1157340 h 1163690"/>
              <a:gd name="connsiteX218" fmla="*/ 132144 w 1415898"/>
              <a:gd name="connsiteY218" fmla="*/ 1097015 h 11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1415898" h="1163690">
                <a:moveTo>
                  <a:pt x="132144" y="1097015"/>
                </a:moveTo>
                <a:cubicBezTo>
                  <a:pt x="128440" y="1085373"/>
                  <a:pt x="127344" y="1090977"/>
                  <a:pt x="125794" y="1087490"/>
                </a:cubicBezTo>
                <a:cubicBezTo>
                  <a:pt x="123076" y="1081373"/>
                  <a:pt x="119444" y="1068440"/>
                  <a:pt x="119444" y="1068440"/>
                </a:cubicBezTo>
                <a:cubicBezTo>
                  <a:pt x="120502" y="1064207"/>
                  <a:pt x="120198" y="1059371"/>
                  <a:pt x="122619" y="1055740"/>
                </a:cubicBezTo>
                <a:cubicBezTo>
                  <a:pt x="127169" y="1048916"/>
                  <a:pt x="135330" y="1049384"/>
                  <a:pt x="141669" y="1046215"/>
                </a:cubicBezTo>
                <a:cubicBezTo>
                  <a:pt x="150510" y="1041795"/>
                  <a:pt x="153697" y="1037362"/>
                  <a:pt x="160719" y="1030340"/>
                </a:cubicBezTo>
                <a:cubicBezTo>
                  <a:pt x="161777" y="1027165"/>
                  <a:pt x="163894" y="1024162"/>
                  <a:pt x="163894" y="1020815"/>
                </a:cubicBezTo>
                <a:cubicBezTo>
                  <a:pt x="163894" y="1015419"/>
                  <a:pt x="163396" y="1009625"/>
                  <a:pt x="160719" y="1004940"/>
                </a:cubicBezTo>
                <a:cubicBezTo>
                  <a:pt x="158826" y="1001627"/>
                  <a:pt x="154881" y="999573"/>
                  <a:pt x="151194" y="998590"/>
                </a:cubicBezTo>
                <a:cubicBezTo>
                  <a:pt x="138754" y="995273"/>
                  <a:pt x="125794" y="994357"/>
                  <a:pt x="113094" y="992240"/>
                </a:cubicBezTo>
                <a:cubicBezTo>
                  <a:pt x="96352" y="981079"/>
                  <a:pt x="108595" y="992326"/>
                  <a:pt x="100394" y="973190"/>
                </a:cubicBezTo>
                <a:cubicBezTo>
                  <a:pt x="98891" y="969683"/>
                  <a:pt x="95594" y="967152"/>
                  <a:pt x="94044" y="963665"/>
                </a:cubicBezTo>
                <a:cubicBezTo>
                  <a:pt x="91326" y="957548"/>
                  <a:pt x="89811" y="950965"/>
                  <a:pt x="87694" y="944615"/>
                </a:cubicBezTo>
                <a:cubicBezTo>
                  <a:pt x="86636" y="937207"/>
                  <a:pt x="91779" y="924205"/>
                  <a:pt x="84519" y="922390"/>
                </a:cubicBezTo>
                <a:cubicBezTo>
                  <a:pt x="0" y="901260"/>
                  <a:pt x="20318" y="952038"/>
                  <a:pt x="8319" y="916040"/>
                </a:cubicBezTo>
                <a:cubicBezTo>
                  <a:pt x="9325" y="906986"/>
                  <a:pt x="9350" y="888578"/>
                  <a:pt x="14669" y="877940"/>
                </a:cubicBezTo>
                <a:cubicBezTo>
                  <a:pt x="23537" y="860204"/>
                  <a:pt x="21908" y="876669"/>
                  <a:pt x="27369" y="849365"/>
                </a:cubicBezTo>
                <a:cubicBezTo>
                  <a:pt x="28427" y="844073"/>
                  <a:pt x="27551" y="837980"/>
                  <a:pt x="30544" y="833490"/>
                </a:cubicBezTo>
                <a:cubicBezTo>
                  <a:pt x="32400" y="830705"/>
                  <a:pt x="36851" y="831234"/>
                  <a:pt x="40069" y="830315"/>
                </a:cubicBezTo>
                <a:cubicBezTo>
                  <a:pt x="44265" y="829116"/>
                  <a:pt x="48536" y="828198"/>
                  <a:pt x="52769" y="827140"/>
                </a:cubicBezTo>
                <a:cubicBezTo>
                  <a:pt x="66527" y="828198"/>
                  <a:pt x="80340" y="828703"/>
                  <a:pt x="94044" y="830315"/>
                </a:cubicBezTo>
                <a:cubicBezTo>
                  <a:pt x="98378" y="830825"/>
                  <a:pt x="103113" y="835911"/>
                  <a:pt x="106744" y="833490"/>
                </a:cubicBezTo>
                <a:cubicBezTo>
                  <a:pt x="109529" y="831634"/>
                  <a:pt x="104627" y="827140"/>
                  <a:pt x="103569" y="823965"/>
                </a:cubicBezTo>
                <a:cubicBezTo>
                  <a:pt x="102511" y="807032"/>
                  <a:pt x="102170" y="790038"/>
                  <a:pt x="100394" y="773165"/>
                </a:cubicBezTo>
                <a:cubicBezTo>
                  <a:pt x="98362" y="753861"/>
                  <a:pt x="93959" y="773419"/>
                  <a:pt x="100394" y="754115"/>
                </a:cubicBezTo>
                <a:cubicBezTo>
                  <a:pt x="104565" y="755158"/>
                  <a:pt x="123422" y="758896"/>
                  <a:pt x="125794" y="763640"/>
                </a:cubicBezTo>
                <a:cubicBezTo>
                  <a:pt x="129610" y="771272"/>
                  <a:pt x="127911" y="780573"/>
                  <a:pt x="128969" y="789040"/>
                </a:cubicBezTo>
                <a:cubicBezTo>
                  <a:pt x="126771" y="808825"/>
                  <a:pt x="121703" y="824221"/>
                  <a:pt x="132144" y="843015"/>
                </a:cubicBezTo>
                <a:cubicBezTo>
                  <a:pt x="133769" y="845941"/>
                  <a:pt x="138494" y="845132"/>
                  <a:pt x="141669" y="846190"/>
                </a:cubicBezTo>
                <a:cubicBezTo>
                  <a:pt x="164339" y="838633"/>
                  <a:pt x="157006" y="845409"/>
                  <a:pt x="167069" y="830315"/>
                </a:cubicBezTo>
                <a:cubicBezTo>
                  <a:pt x="166011" y="812323"/>
                  <a:pt x="165687" y="794273"/>
                  <a:pt x="163894" y="776340"/>
                </a:cubicBezTo>
                <a:cubicBezTo>
                  <a:pt x="163561" y="773010"/>
                  <a:pt x="159661" y="769990"/>
                  <a:pt x="160719" y="766815"/>
                </a:cubicBezTo>
                <a:cubicBezTo>
                  <a:pt x="162139" y="762555"/>
                  <a:pt x="167069" y="760465"/>
                  <a:pt x="170244" y="757290"/>
                </a:cubicBezTo>
                <a:cubicBezTo>
                  <a:pt x="171956" y="757535"/>
                  <a:pt x="208215" y="762539"/>
                  <a:pt x="211519" y="763640"/>
                </a:cubicBezTo>
                <a:cubicBezTo>
                  <a:pt x="215139" y="764847"/>
                  <a:pt x="217869" y="767873"/>
                  <a:pt x="221044" y="769990"/>
                </a:cubicBezTo>
                <a:cubicBezTo>
                  <a:pt x="242211" y="768932"/>
                  <a:pt x="263431" y="768651"/>
                  <a:pt x="284544" y="766815"/>
                </a:cubicBezTo>
                <a:cubicBezTo>
                  <a:pt x="287878" y="766525"/>
                  <a:pt x="293443" y="766928"/>
                  <a:pt x="294069" y="763640"/>
                </a:cubicBezTo>
                <a:cubicBezTo>
                  <a:pt x="298034" y="742821"/>
                  <a:pt x="294815" y="721193"/>
                  <a:pt x="297244" y="700140"/>
                </a:cubicBezTo>
                <a:cubicBezTo>
                  <a:pt x="298011" y="693491"/>
                  <a:pt x="303594" y="681090"/>
                  <a:pt x="303594" y="681090"/>
                </a:cubicBezTo>
                <a:cubicBezTo>
                  <a:pt x="301477" y="672623"/>
                  <a:pt x="303415" y="661861"/>
                  <a:pt x="297244" y="655690"/>
                </a:cubicBezTo>
                <a:cubicBezTo>
                  <a:pt x="285021" y="643467"/>
                  <a:pt x="290210" y="649901"/>
                  <a:pt x="281369" y="636640"/>
                </a:cubicBezTo>
                <a:cubicBezTo>
                  <a:pt x="282257" y="630424"/>
                  <a:pt x="281834" y="610552"/>
                  <a:pt x="290894" y="604890"/>
                </a:cubicBezTo>
                <a:cubicBezTo>
                  <a:pt x="296570" y="601342"/>
                  <a:pt x="309944" y="598540"/>
                  <a:pt x="309944" y="598540"/>
                </a:cubicBezTo>
                <a:cubicBezTo>
                  <a:pt x="312061" y="595365"/>
                  <a:pt x="313314" y="591399"/>
                  <a:pt x="316294" y="589015"/>
                </a:cubicBezTo>
                <a:cubicBezTo>
                  <a:pt x="318907" y="586924"/>
                  <a:pt x="324159" y="588746"/>
                  <a:pt x="325819" y="585840"/>
                </a:cubicBezTo>
                <a:cubicBezTo>
                  <a:pt x="329013" y="580251"/>
                  <a:pt x="327936" y="573140"/>
                  <a:pt x="328994" y="566790"/>
                </a:cubicBezTo>
                <a:cubicBezTo>
                  <a:pt x="334206" y="567264"/>
                  <a:pt x="365292" y="568286"/>
                  <a:pt x="376619" y="573140"/>
                </a:cubicBezTo>
                <a:cubicBezTo>
                  <a:pt x="419703" y="591604"/>
                  <a:pt x="355533" y="569286"/>
                  <a:pt x="395669" y="582665"/>
                </a:cubicBezTo>
                <a:cubicBezTo>
                  <a:pt x="405382" y="611805"/>
                  <a:pt x="395359" y="602381"/>
                  <a:pt x="433769" y="598540"/>
                </a:cubicBezTo>
                <a:cubicBezTo>
                  <a:pt x="444376" y="595004"/>
                  <a:pt x="444034" y="594848"/>
                  <a:pt x="455994" y="592190"/>
                </a:cubicBezTo>
                <a:cubicBezTo>
                  <a:pt x="461262" y="591019"/>
                  <a:pt x="466663" y="590435"/>
                  <a:pt x="471869" y="589015"/>
                </a:cubicBezTo>
                <a:cubicBezTo>
                  <a:pt x="478327" y="587254"/>
                  <a:pt x="484425" y="584288"/>
                  <a:pt x="490919" y="582665"/>
                </a:cubicBezTo>
                <a:cubicBezTo>
                  <a:pt x="506866" y="578678"/>
                  <a:pt x="499479" y="580870"/>
                  <a:pt x="513144" y="576315"/>
                </a:cubicBezTo>
                <a:cubicBezTo>
                  <a:pt x="519918" y="555994"/>
                  <a:pt x="521434" y="555499"/>
                  <a:pt x="513144" y="522340"/>
                </a:cubicBezTo>
                <a:cubicBezTo>
                  <a:pt x="512219" y="518638"/>
                  <a:pt x="506794" y="518107"/>
                  <a:pt x="503619" y="515990"/>
                </a:cubicBezTo>
                <a:cubicBezTo>
                  <a:pt x="502561" y="512815"/>
                  <a:pt x="500444" y="509812"/>
                  <a:pt x="500444" y="506465"/>
                </a:cubicBezTo>
                <a:cubicBezTo>
                  <a:pt x="500444" y="500027"/>
                  <a:pt x="500425" y="493004"/>
                  <a:pt x="503619" y="487415"/>
                </a:cubicBezTo>
                <a:cubicBezTo>
                  <a:pt x="505279" y="484509"/>
                  <a:pt x="509823" y="484655"/>
                  <a:pt x="513144" y="484240"/>
                </a:cubicBezTo>
                <a:cubicBezTo>
                  <a:pt x="535297" y="481471"/>
                  <a:pt x="557594" y="480007"/>
                  <a:pt x="579819" y="477890"/>
                </a:cubicBezTo>
                <a:cubicBezTo>
                  <a:pt x="577702" y="471540"/>
                  <a:pt x="579963" y="460463"/>
                  <a:pt x="573469" y="458840"/>
                </a:cubicBezTo>
                <a:cubicBezTo>
                  <a:pt x="548405" y="452574"/>
                  <a:pt x="565118" y="456027"/>
                  <a:pt x="522669" y="452490"/>
                </a:cubicBezTo>
                <a:cubicBezTo>
                  <a:pt x="520552" y="449315"/>
                  <a:pt x="518026" y="446378"/>
                  <a:pt x="516319" y="442965"/>
                </a:cubicBezTo>
                <a:cubicBezTo>
                  <a:pt x="513651" y="437630"/>
                  <a:pt x="511495" y="425826"/>
                  <a:pt x="509969" y="420740"/>
                </a:cubicBezTo>
                <a:cubicBezTo>
                  <a:pt x="508046" y="414329"/>
                  <a:pt x="505736" y="408040"/>
                  <a:pt x="503619" y="401690"/>
                </a:cubicBezTo>
                <a:lnTo>
                  <a:pt x="500444" y="392165"/>
                </a:lnTo>
                <a:cubicBezTo>
                  <a:pt x="501502" y="387932"/>
                  <a:pt x="502365" y="383645"/>
                  <a:pt x="503619" y="379465"/>
                </a:cubicBezTo>
                <a:cubicBezTo>
                  <a:pt x="505542" y="373054"/>
                  <a:pt x="508346" y="366909"/>
                  <a:pt x="509969" y="360415"/>
                </a:cubicBezTo>
                <a:cubicBezTo>
                  <a:pt x="511027" y="356182"/>
                  <a:pt x="511425" y="351726"/>
                  <a:pt x="513144" y="347715"/>
                </a:cubicBezTo>
                <a:cubicBezTo>
                  <a:pt x="514692" y="344104"/>
                  <a:pt x="527935" y="326936"/>
                  <a:pt x="529019" y="325490"/>
                </a:cubicBezTo>
                <a:cubicBezTo>
                  <a:pt x="530077" y="322315"/>
                  <a:pt x="530139" y="318607"/>
                  <a:pt x="532194" y="315965"/>
                </a:cubicBezTo>
                <a:cubicBezTo>
                  <a:pt x="538384" y="308007"/>
                  <a:pt x="559287" y="287884"/>
                  <a:pt x="570294" y="284215"/>
                </a:cubicBezTo>
                <a:cubicBezTo>
                  <a:pt x="573469" y="283157"/>
                  <a:pt x="576826" y="282537"/>
                  <a:pt x="579819" y="281040"/>
                </a:cubicBezTo>
                <a:cubicBezTo>
                  <a:pt x="583232" y="279333"/>
                  <a:pt x="585931" y="276397"/>
                  <a:pt x="589344" y="274690"/>
                </a:cubicBezTo>
                <a:cubicBezTo>
                  <a:pt x="592337" y="273193"/>
                  <a:pt x="595876" y="273012"/>
                  <a:pt x="598869" y="271515"/>
                </a:cubicBezTo>
                <a:cubicBezTo>
                  <a:pt x="623488" y="259205"/>
                  <a:pt x="593978" y="269970"/>
                  <a:pt x="617919" y="261990"/>
                </a:cubicBezTo>
                <a:cubicBezTo>
                  <a:pt x="660804" y="272711"/>
                  <a:pt x="634607" y="268852"/>
                  <a:pt x="697294" y="265165"/>
                </a:cubicBezTo>
                <a:cubicBezTo>
                  <a:pt x="720709" y="259311"/>
                  <a:pt x="699450" y="265602"/>
                  <a:pt x="722694" y="255640"/>
                </a:cubicBezTo>
                <a:cubicBezTo>
                  <a:pt x="730307" y="252377"/>
                  <a:pt x="736863" y="251592"/>
                  <a:pt x="744919" y="249290"/>
                </a:cubicBezTo>
                <a:cubicBezTo>
                  <a:pt x="748137" y="248371"/>
                  <a:pt x="751269" y="247173"/>
                  <a:pt x="754444" y="246115"/>
                </a:cubicBezTo>
                <a:cubicBezTo>
                  <a:pt x="762911" y="247173"/>
                  <a:pt x="771612" y="247045"/>
                  <a:pt x="779844" y="249290"/>
                </a:cubicBezTo>
                <a:cubicBezTo>
                  <a:pt x="783525" y="250294"/>
                  <a:pt x="785956" y="253933"/>
                  <a:pt x="789369" y="255640"/>
                </a:cubicBezTo>
                <a:cubicBezTo>
                  <a:pt x="792362" y="257137"/>
                  <a:pt x="795719" y="257757"/>
                  <a:pt x="798894" y="258815"/>
                </a:cubicBezTo>
                <a:cubicBezTo>
                  <a:pt x="814769" y="257757"/>
                  <a:pt x="830988" y="259091"/>
                  <a:pt x="846519" y="255640"/>
                </a:cubicBezTo>
                <a:cubicBezTo>
                  <a:pt x="853207" y="254154"/>
                  <a:pt x="858258" y="240726"/>
                  <a:pt x="862394" y="236590"/>
                </a:cubicBezTo>
                <a:cubicBezTo>
                  <a:pt x="868549" y="230435"/>
                  <a:pt x="873697" y="229647"/>
                  <a:pt x="881444" y="227065"/>
                </a:cubicBezTo>
                <a:cubicBezTo>
                  <a:pt x="893168" y="209479"/>
                  <a:pt x="884125" y="225867"/>
                  <a:pt x="890969" y="198490"/>
                </a:cubicBezTo>
                <a:cubicBezTo>
                  <a:pt x="892592" y="191996"/>
                  <a:pt x="897319" y="179440"/>
                  <a:pt x="897319" y="179440"/>
                </a:cubicBezTo>
                <a:cubicBezTo>
                  <a:pt x="898377" y="169915"/>
                  <a:pt x="897219" y="159872"/>
                  <a:pt x="900494" y="150865"/>
                </a:cubicBezTo>
                <a:cubicBezTo>
                  <a:pt x="901798" y="147279"/>
                  <a:pt x="907321" y="147213"/>
                  <a:pt x="910019" y="144515"/>
                </a:cubicBezTo>
                <a:cubicBezTo>
                  <a:pt x="916174" y="138360"/>
                  <a:pt x="916962" y="133212"/>
                  <a:pt x="919544" y="125465"/>
                </a:cubicBezTo>
                <a:cubicBezTo>
                  <a:pt x="918486" y="120173"/>
                  <a:pt x="919362" y="114080"/>
                  <a:pt x="916369" y="109590"/>
                </a:cubicBezTo>
                <a:cubicBezTo>
                  <a:pt x="914513" y="106805"/>
                  <a:pt x="909837" y="107912"/>
                  <a:pt x="906844" y="106415"/>
                </a:cubicBezTo>
                <a:cubicBezTo>
                  <a:pt x="903431" y="104708"/>
                  <a:pt x="900732" y="101772"/>
                  <a:pt x="897319" y="100065"/>
                </a:cubicBezTo>
                <a:cubicBezTo>
                  <a:pt x="871029" y="86920"/>
                  <a:pt x="905566" y="108738"/>
                  <a:pt x="878269" y="90540"/>
                </a:cubicBezTo>
                <a:cubicBezTo>
                  <a:pt x="877211" y="87365"/>
                  <a:pt x="876591" y="84008"/>
                  <a:pt x="875094" y="81015"/>
                </a:cubicBezTo>
                <a:cubicBezTo>
                  <a:pt x="873387" y="77602"/>
                  <a:pt x="867996" y="75232"/>
                  <a:pt x="868744" y="71490"/>
                </a:cubicBezTo>
                <a:cubicBezTo>
                  <a:pt x="869492" y="67748"/>
                  <a:pt x="874856" y="66847"/>
                  <a:pt x="878269" y="65140"/>
                </a:cubicBezTo>
                <a:cubicBezTo>
                  <a:pt x="883604" y="62472"/>
                  <a:pt x="895408" y="60316"/>
                  <a:pt x="900494" y="58790"/>
                </a:cubicBezTo>
                <a:cubicBezTo>
                  <a:pt x="906905" y="56867"/>
                  <a:pt x="919544" y="52440"/>
                  <a:pt x="919544" y="52440"/>
                </a:cubicBezTo>
                <a:cubicBezTo>
                  <a:pt x="920602" y="49265"/>
                  <a:pt x="922719" y="46262"/>
                  <a:pt x="922719" y="42915"/>
                </a:cubicBezTo>
                <a:cubicBezTo>
                  <a:pt x="922719" y="38928"/>
                  <a:pt x="917866" y="25182"/>
                  <a:pt x="916369" y="20690"/>
                </a:cubicBezTo>
                <a:cubicBezTo>
                  <a:pt x="933748" y="14897"/>
                  <a:pt x="920157" y="15900"/>
                  <a:pt x="929069" y="27040"/>
                </a:cubicBezTo>
                <a:cubicBezTo>
                  <a:pt x="931453" y="30020"/>
                  <a:pt x="935419" y="31273"/>
                  <a:pt x="938594" y="33390"/>
                </a:cubicBezTo>
                <a:cubicBezTo>
                  <a:pt x="941104" y="33197"/>
                  <a:pt x="983602" y="31593"/>
                  <a:pt x="995744" y="27040"/>
                </a:cubicBezTo>
                <a:cubicBezTo>
                  <a:pt x="999317" y="25700"/>
                  <a:pt x="1001782" y="22240"/>
                  <a:pt x="1005269" y="20690"/>
                </a:cubicBezTo>
                <a:cubicBezTo>
                  <a:pt x="1022972" y="12822"/>
                  <a:pt x="1029713" y="13666"/>
                  <a:pt x="1049719" y="11165"/>
                </a:cubicBezTo>
                <a:cubicBezTo>
                  <a:pt x="1052894" y="9048"/>
                  <a:pt x="1055486" y="5478"/>
                  <a:pt x="1059244" y="4815"/>
                </a:cubicBezTo>
                <a:cubicBezTo>
                  <a:pt x="1073872" y="2234"/>
                  <a:pt x="1088930" y="0"/>
                  <a:pt x="1103694" y="1640"/>
                </a:cubicBezTo>
                <a:cubicBezTo>
                  <a:pt x="1110710" y="2420"/>
                  <a:pt x="1119759" y="14719"/>
                  <a:pt x="1122744" y="20690"/>
                </a:cubicBezTo>
                <a:cubicBezTo>
                  <a:pt x="1124241" y="23683"/>
                  <a:pt x="1123552" y="27848"/>
                  <a:pt x="1125919" y="30215"/>
                </a:cubicBezTo>
                <a:cubicBezTo>
                  <a:pt x="1129266" y="33562"/>
                  <a:pt x="1134386" y="34448"/>
                  <a:pt x="1138619" y="36565"/>
                </a:cubicBezTo>
                <a:cubicBezTo>
                  <a:pt x="1140736" y="39740"/>
                  <a:pt x="1142097" y="43577"/>
                  <a:pt x="1144969" y="46090"/>
                </a:cubicBezTo>
                <a:cubicBezTo>
                  <a:pt x="1150712" y="51116"/>
                  <a:pt x="1164019" y="58790"/>
                  <a:pt x="1164019" y="58790"/>
                </a:cubicBezTo>
                <a:cubicBezTo>
                  <a:pt x="1166136" y="61965"/>
                  <a:pt x="1167194" y="66198"/>
                  <a:pt x="1170369" y="68315"/>
                </a:cubicBezTo>
                <a:cubicBezTo>
                  <a:pt x="1174000" y="70736"/>
                  <a:pt x="1178705" y="71490"/>
                  <a:pt x="1183069" y="71490"/>
                </a:cubicBezTo>
                <a:cubicBezTo>
                  <a:pt x="1205319" y="71490"/>
                  <a:pt x="1227519" y="69373"/>
                  <a:pt x="1249744" y="68315"/>
                </a:cubicBezTo>
                <a:cubicBezTo>
                  <a:pt x="1262444" y="69373"/>
                  <a:pt x="1275842" y="67204"/>
                  <a:pt x="1287844" y="71490"/>
                </a:cubicBezTo>
                <a:cubicBezTo>
                  <a:pt x="1292301" y="73082"/>
                  <a:pt x="1291846" y="80081"/>
                  <a:pt x="1294194" y="84190"/>
                </a:cubicBezTo>
                <a:cubicBezTo>
                  <a:pt x="1296087" y="87503"/>
                  <a:pt x="1297308" y="91693"/>
                  <a:pt x="1300544" y="93715"/>
                </a:cubicBezTo>
                <a:cubicBezTo>
                  <a:pt x="1306898" y="97686"/>
                  <a:pt x="1324076" y="100892"/>
                  <a:pt x="1332294" y="103240"/>
                </a:cubicBezTo>
                <a:cubicBezTo>
                  <a:pt x="1359051" y="110885"/>
                  <a:pt x="1323514" y="100838"/>
                  <a:pt x="1351344" y="112765"/>
                </a:cubicBezTo>
                <a:cubicBezTo>
                  <a:pt x="1355355" y="114484"/>
                  <a:pt x="1359811" y="114882"/>
                  <a:pt x="1364044" y="115940"/>
                </a:cubicBezTo>
                <a:cubicBezTo>
                  <a:pt x="1365102" y="119115"/>
                  <a:pt x="1364852" y="123098"/>
                  <a:pt x="1367219" y="125465"/>
                </a:cubicBezTo>
                <a:cubicBezTo>
                  <a:pt x="1369586" y="127832"/>
                  <a:pt x="1373751" y="127143"/>
                  <a:pt x="1376744" y="128640"/>
                </a:cubicBezTo>
                <a:cubicBezTo>
                  <a:pt x="1401363" y="140950"/>
                  <a:pt x="1371853" y="130185"/>
                  <a:pt x="1395794" y="138165"/>
                </a:cubicBezTo>
                <a:cubicBezTo>
                  <a:pt x="1400027" y="144515"/>
                  <a:pt x="1415898" y="155364"/>
                  <a:pt x="1408494" y="157215"/>
                </a:cubicBezTo>
                <a:lnTo>
                  <a:pt x="1383094" y="163565"/>
                </a:lnTo>
                <a:cubicBezTo>
                  <a:pt x="1368000" y="173628"/>
                  <a:pt x="1377189" y="168708"/>
                  <a:pt x="1354519" y="176265"/>
                </a:cubicBezTo>
                <a:lnTo>
                  <a:pt x="1344994" y="179440"/>
                </a:lnTo>
                <a:lnTo>
                  <a:pt x="1335469" y="182615"/>
                </a:lnTo>
                <a:cubicBezTo>
                  <a:pt x="1322141" y="181590"/>
                  <a:pt x="1285345" y="175995"/>
                  <a:pt x="1268794" y="182615"/>
                </a:cubicBezTo>
                <a:cubicBezTo>
                  <a:pt x="1265687" y="183858"/>
                  <a:pt x="1275326" y="184293"/>
                  <a:pt x="1278319" y="185790"/>
                </a:cubicBezTo>
                <a:cubicBezTo>
                  <a:pt x="1281732" y="187497"/>
                  <a:pt x="1284669" y="190023"/>
                  <a:pt x="1287844" y="192140"/>
                </a:cubicBezTo>
                <a:cubicBezTo>
                  <a:pt x="1289961" y="195315"/>
                  <a:pt x="1291214" y="199281"/>
                  <a:pt x="1294194" y="201665"/>
                </a:cubicBezTo>
                <a:cubicBezTo>
                  <a:pt x="1296807" y="203756"/>
                  <a:pt x="1302222" y="201847"/>
                  <a:pt x="1303719" y="204840"/>
                </a:cubicBezTo>
                <a:cubicBezTo>
                  <a:pt x="1307553" y="212508"/>
                  <a:pt x="1293961" y="218753"/>
                  <a:pt x="1291019" y="220715"/>
                </a:cubicBezTo>
                <a:cubicBezTo>
                  <a:pt x="1288902" y="223890"/>
                  <a:pt x="1285185" y="226459"/>
                  <a:pt x="1284669" y="230240"/>
                </a:cubicBezTo>
                <a:cubicBezTo>
                  <a:pt x="1281948" y="250192"/>
                  <a:pt x="1282879" y="270477"/>
                  <a:pt x="1281494" y="290565"/>
                </a:cubicBezTo>
                <a:cubicBezTo>
                  <a:pt x="1280762" y="301176"/>
                  <a:pt x="1281954" y="312319"/>
                  <a:pt x="1278319" y="322315"/>
                </a:cubicBezTo>
                <a:cubicBezTo>
                  <a:pt x="1277175" y="325460"/>
                  <a:pt x="1272041" y="324678"/>
                  <a:pt x="1268794" y="325490"/>
                </a:cubicBezTo>
                <a:cubicBezTo>
                  <a:pt x="1263559" y="326799"/>
                  <a:pt x="1258211" y="327607"/>
                  <a:pt x="1252919" y="328665"/>
                </a:cubicBezTo>
                <a:cubicBezTo>
                  <a:pt x="1250802" y="331840"/>
                  <a:pt x="1248072" y="334683"/>
                  <a:pt x="1246569" y="338190"/>
                </a:cubicBezTo>
                <a:cubicBezTo>
                  <a:pt x="1242789" y="347010"/>
                  <a:pt x="1241936" y="365676"/>
                  <a:pt x="1240219" y="373115"/>
                </a:cubicBezTo>
                <a:cubicBezTo>
                  <a:pt x="1238714" y="379637"/>
                  <a:pt x="1235492" y="385671"/>
                  <a:pt x="1233869" y="392165"/>
                </a:cubicBezTo>
                <a:cubicBezTo>
                  <a:pt x="1233842" y="392275"/>
                  <a:pt x="1229037" y="412872"/>
                  <a:pt x="1227519" y="414390"/>
                </a:cubicBezTo>
                <a:cubicBezTo>
                  <a:pt x="1216602" y="425307"/>
                  <a:pt x="1210922" y="426272"/>
                  <a:pt x="1198944" y="430265"/>
                </a:cubicBezTo>
                <a:cubicBezTo>
                  <a:pt x="1190477" y="429207"/>
                  <a:pt x="1182077" y="427090"/>
                  <a:pt x="1173544" y="427090"/>
                </a:cubicBezTo>
                <a:cubicBezTo>
                  <a:pt x="1150558" y="427090"/>
                  <a:pt x="1126350" y="427776"/>
                  <a:pt x="1103694" y="433440"/>
                </a:cubicBezTo>
                <a:cubicBezTo>
                  <a:pt x="1082288" y="438791"/>
                  <a:pt x="1106372" y="433653"/>
                  <a:pt x="1084644" y="442965"/>
                </a:cubicBezTo>
                <a:cubicBezTo>
                  <a:pt x="1080633" y="444684"/>
                  <a:pt x="1076177" y="445082"/>
                  <a:pt x="1071944" y="446140"/>
                </a:cubicBezTo>
                <a:cubicBezTo>
                  <a:pt x="1073002" y="452490"/>
                  <a:pt x="1073083" y="459083"/>
                  <a:pt x="1075119" y="465190"/>
                </a:cubicBezTo>
                <a:cubicBezTo>
                  <a:pt x="1076326" y="468810"/>
                  <a:pt x="1081197" y="470909"/>
                  <a:pt x="1081469" y="474715"/>
                </a:cubicBezTo>
                <a:cubicBezTo>
                  <a:pt x="1085881" y="536484"/>
                  <a:pt x="1079374" y="487350"/>
                  <a:pt x="1065594" y="528690"/>
                </a:cubicBezTo>
                <a:cubicBezTo>
                  <a:pt x="1061212" y="541835"/>
                  <a:pt x="1064275" y="535430"/>
                  <a:pt x="1056069" y="547740"/>
                </a:cubicBezTo>
                <a:cubicBezTo>
                  <a:pt x="1057924" y="557015"/>
                  <a:pt x="1063629" y="568647"/>
                  <a:pt x="1052894" y="576315"/>
                </a:cubicBezTo>
                <a:cubicBezTo>
                  <a:pt x="1048503" y="579452"/>
                  <a:pt x="1042311" y="578432"/>
                  <a:pt x="1037019" y="579490"/>
                </a:cubicBezTo>
                <a:cubicBezTo>
                  <a:pt x="1022202" y="578432"/>
                  <a:pt x="1007333" y="577955"/>
                  <a:pt x="992569" y="576315"/>
                </a:cubicBezTo>
                <a:cubicBezTo>
                  <a:pt x="986589" y="575651"/>
                  <a:pt x="976365" y="571972"/>
                  <a:pt x="970344" y="569965"/>
                </a:cubicBezTo>
                <a:cubicBezTo>
                  <a:pt x="963736" y="543534"/>
                  <a:pt x="971782" y="569666"/>
                  <a:pt x="960819" y="547740"/>
                </a:cubicBezTo>
                <a:cubicBezTo>
                  <a:pt x="959322" y="544747"/>
                  <a:pt x="960011" y="540582"/>
                  <a:pt x="957644" y="538215"/>
                </a:cubicBezTo>
                <a:cubicBezTo>
                  <a:pt x="955277" y="535848"/>
                  <a:pt x="951195" y="536358"/>
                  <a:pt x="948119" y="535040"/>
                </a:cubicBezTo>
                <a:cubicBezTo>
                  <a:pt x="920656" y="523270"/>
                  <a:pt x="948232" y="532961"/>
                  <a:pt x="925894" y="525515"/>
                </a:cubicBezTo>
                <a:cubicBezTo>
                  <a:pt x="890969" y="526573"/>
                  <a:pt x="853835" y="516421"/>
                  <a:pt x="821119" y="528690"/>
                </a:cubicBezTo>
                <a:cubicBezTo>
                  <a:pt x="810174" y="532795"/>
                  <a:pt x="823003" y="551997"/>
                  <a:pt x="824294" y="563615"/>
                </a:cubicBezTo>
                <a:cubicBezTo>
                  <a:pt x="824558" y="565987"/>
                  <a:pt x="827711" y="592675"/>
                  <a:pt x="830644" y="598540"/>
                </a:cubicBezTo>
                <a:cubicBezTo>
                  <a:pt x="834057" y="605366"/>
                  <a:pt x="840931" y="610350"/>
                  <a:pt x="843344" y="617590"/>
                </a:cubicBezTo>
                <a:cubicBezTo>
                  <a:pt x="844402" y="620765"/>
                  <a:pt x="845022" y="624122"/>
                  <a:pt x="846519" y="627115"/>
                </a:cubicBezTo>
                <a:cubicBezTo>
                  <a:pt x="848226" y="630528"/>
                  <a:pt x="851319" y="633153"/>
                  <a:pt x="852869" y="636640"/>
                </a:cubicBezTo>
                <a:cubicBezTo>
                  <a:pt x="855587" y="642757"/>
                  <a:pt x="859219" y="655690"/>
                  <a:pt x="859219" y="655690"/>
                </a:cubicBezTo>
                <a:cubicBezTo>
                  <a:pt x="858247" y="664441"/>
                  <a:pt x="858935" y="698118"/>
                  <a:pt x="843344" y="703315"/>
                </a:cubicBezTo>
                <a:lnTo>
                  <a:pt x="824294" y="709665"/>
                </a:lnTo>
                <a:cubicBezTo>
                  <a:pt x="781395" y="702515"/>
                  <a:pt x="822506" y="712045"/>
                  <a:pt x="795719" y="700140"/>
                </a:cubicBezTo>
                <a:cubicBezTo>
                  <a:pt x="789602" y="697422"/>
                  <a:pt x="776669" y="693790"/>
                  <a:pt x="776669" y="693790"/>
                </a:cubicBezTo>
                <a:cubicBezTo>
                  <a:pt x="767144" y="694848"/>
                  <a:pt x="757101" y="693690"/>
                  <a:pt x="748094" y="696965"/>
                </a:cubicBezTo>
                <a:cubicBezTo>
                  <a:pt x="745304" y="697979"/>
                  <a:pt x="735778" y="718518"/>
                  <a:pt x="735394" y="719190"/>
                </a:cubicBezTo>
                <a:cubicBezTo>
                  <a:pt x="733501" y="722503"/>
                  <a:pt x="730751" y="725302"/>
                  <a:pt x="729044" y="728715"/>
                </a:cubicBezTo>
                <a:cubicBezTo>
                  <a:pt x="721884" y="743034"/>
                  <a:pt x="730893" y="734116"/>
                  <a:pt x="719519" y="747765"/>
                </a:cubicBezTo>
                <a:cubicBezTo>
                  <a:pt x="711879" y="756932"/>
                  <a:pt x="709835" y="757396"/>
                  <a:pt x="700469" y="763640"/>
                </a:cubicBezTo>
                <a:cubicBezTo>
                  <a:pt x="699411" y="779515"/>
                  <a:pt x="699051" y="795452"/>
                  <a:pt x="697294" y="811265"/>
                </a:cubicBezTo>
                <a:cubicBezTo>
                  <a:pt x="696924" y="814591"/>
                  <a:pt x="696486" y="818423"/>
                  <a:pt x="694119" y="820790"/>
                </a:cubicBezTo>
                <a:cubicBezTo>
                  <a:pt x="691752" y="823157"/>
                  <a:pt x="687769" y="822907"/>
                  <a:pt x="684594" y="823965"/>
                </a:cubicBezTo>
                <a:cubicBezTo>
                  <a:pt x="682477" y="827140"/>
                  <a:pt x="680942" y="830792"/>
                  <a:pt x="678244" y="833490"/>
                </a:cubicBezTo>
                <a:cubicBezTo>
                  <a:pt x="675546" y="836188"/>
                  <a:pt x="672206" y="838290"/>
                  <a:pt x="668719" y="839840"/>
                </a:cubicBezTo>
                <a:cubicBezTo>
                  <a:pt x="647161" y="849422"/>
                  <a:pt x="638097" y="847154"/>
                  <a:pt x="611569" y="849365"/>
                </a:cubicBezTo>
                <a:cubicBezTo>
                  <a:pt x="610511" y="857832"/>
                  <a:pt x="616105" y="871112"/>
                  <a:pt x="608394" y="874765"/>
                </a:cubicBezTo>
                <a:cubicBezTo>
                  <a:pt x="591151" y="882933"/>
                  <a:pt x="570237" y="876131"/>
                  <a:pt x="551244" y="877940"/>
                </a:cubicBezTo>
                <a:cubicBezTo>
                  <a:pt x="547912" y="878257"/>
                  <a:pt x="544894" y="880057"/>
                  <a:pt x="541719" y="881115"/>
                </a:cubicBezTo>
                <a:cubicBezTo>
                  <a:pt x="540661" y="884290"/>
                  <a:pt x="537625" y="887422"/>
                  <a:pt x="538544" y="890640"/>
                </a:cubicBezTo>
                <a:cubicBezTo>
                  <a:pt x="539998" y="895728"/>
                  <a:pt x="545444" y="898746"/>
                  <a:pt x="548069" y="903340"/>
                </a:cubicBezTo>
                <a:cubicBezTo>
                  <a:pt x="549729" y="906246"/>
                  <a:pt x="549747" y="909872"/>
                  <a:pt x="551244" y="912865"/>
                </a:cubicBezTo>
                <a:cubicBezTo>
                  <a:pt x="552951" y="916278"/>
                  <a:pt x="556044" y="918903"/>
                  <a:pt x="557594" y="922390"/>
                </a:cubicBezTo>
                <a:cubicBezTo>
                  <a:pt x="560312" y="928507"/>
                  <a:pt x="560231" y="935871"/>
                  <a:pt x="563944" y="941440"/>
                </a:cubicBezTo>
                <a:cubicBezTo>
                  <a:pt x="568177" y="947790"/>
                  <a:pt x="574231" y="953250"/>
                  <a:pt x="576644" y="960490"/>
                </a:cubicBezTo>
                <a:cubicBezTo>
                  <a:pt x="580694" y="972639"/>
                  <a:pt x="583770" y="980244"/>
                  <a:pt x="586169" y="992240"/>
                </a:cubicBezTo>
                <a:cubicBezTo>
                  <a:pt x="587432" y="998553"/>
                  <a:pt x="588286" y="1004940"/>
                  <a:pt x="589344" y="1011290"/>
                </a:cubicBezTo>
                <a:cubicBezTo>
                  <a:pt x="588286" y="1022932"/>
                  <a:pt x="588618" y="1034785"/>
                  <a:pt x="586169" y="1046215"/>
                </a:cubicBezTo>
                <a:cubicBezTo>
                  <a:pt x="585369" y="1049946"/>
                  <a:pt x="583466" y="1054618"/>
                  <a:pt x="579819" y="1055740"/>
                </a:cubicBezTo>
                <a:cubicBezTo>
                  <a:pt x="568646" y="1059178"/>
                  <a:pt x="556536" y="1057857"/>
                  <a:pt x="544894" y="1058915"/>
                </a:cubicBezTo>
                <a:cubicBezTo>
                  <a:pt x="520031" y="1075491"/>
                  <a:pt x="553443" y="1049142"/>
                  <a:pt x="538544" y="1093840"/>
                </a:cubicBezTo>
                <a:cubicBezTo>
                  <a:pt x="532507" y="1111951"/>
                  <a:pt x="520384" y="1112668"/>
                  <a:pt x="506794" y="1116065"/>
                </a:cubicBezTo>
                <a:cubicBezTo>
                  <a:pt x="504677" y="1119240"/>
                  <a:pt x="503142" y="1122892"/>
                  <a:pt x="500444" y="1125590"/>
                </a:cubicBezTo>
                <a:cubicBezTo>
                  <a:pt x="497746" y="1128288"/>
                  <a:pt x="493362" y="1129009"/>
                  <a:pt x="490919" y="1131940"/>
                </a:cubicBezTo>
                <a:cubicBezTo>
                  <a:pt x="487889" y="1135576"/>
                  <a:pt x="486686" y="1140407"/>
                  <a:pt x="484569" y="1144640"/>
                </a:cubicBezTo>
                <a:cubicBezTo>
                  <a:pt x="465375" y="1139842"/>
                  <a:pt x="476009" y="1142845"/>
                  <a:pt x="452819" y="1135115"/>
                </a:cubicBezTo>
                <a:lnTo>
                  <a:pt x="443294" y="1131940"/>
                </a:lnTo>
                <a:cubicBezTo>
                  <a:pt x="420356" y="1139586"/>
                  <a:pt x="445217" y="1132107"/>
                  <a:pt x="398844" y="1138290"/>
                </a:cubicBezTo>
                <a:cubicBezTo>
                  <a:pt x="392199" y="1139176"/>
                  <a:pt x="383149" y="1142463"/>
                  <a:pt x="376619" y="1144640"/>
                </a:cubicBezTo>
                <a:lnTo>
                  <a:pt x="338519" y="1141465"/>
                </a:lnTo>
                <a:cubicBezTo>
                  <a:pt x="335344" y="1140407"/>
                  <a:pt x="331920" y="1139915"/>
                  <a:pt x="328994" y="1138290"/>
                </a:cubicBezTo>
                <a:cubicBezTo>
                  <a:pt x="322323" y="1134584"/>
                  <a:pt x="309944" y="1125590"/>
                  <a:pt x="309944" y="1125590"/>
                </a:cubicBezTo>
                <a:cubicBezTo>
                  <a:pt x="307961" y="1122616"/>
                  <a:pt x="295757" y="1103928"/>
                  <a:pt x="294069" y="1103365"/>
                </a:cubicBezTo>
                <a:cubicBezTo>
                  <a:pt x="290449" y="1102158"/>
                  <a:pt x="287719" y="1107598"/>
                  <a:pt x="284544" y="1109715"/>
                </a:cubicBezTo>
                <a:cubicBezTo>
                  <a:pt x="276774" y="1133025"/>
                  <a:pt x="282927" y="1124032"/>
                  <a:pt x="268669" y="1138290"/>
                </a:cubicBezTo>
                <a:cubicBezTo>
                  <a:pt x="261112" y="1160960"/>
                  <a:pt x="267888" y="1153627"/>
                  <a:pt x="252794" y="1163690"/>
                </a:cubicBezTo>
                <a:cubicBezTo>
                  <a:pt x="236919" y="1162632"/>
                  <a:pt x="221079" y="1160515"/>
                  <a:pt x="205169" y="1160515"/>
                </a:cubicBezTo>
                <a:cubicBezTo>
                  <a:pt x="201822" y="1160515"/>
                  <a:pt x="218041" y="1163690"/>
                  <a:pt x="214694" y="1163690"/>
                </a:cubicBezTo>
                <a:cubicBezTo>
                  <a:pt x="195615" y="1163690"/>
                  <a:pt x="176594" y="1161573"/>
                  <a:pt x="157544" y="1160515"/>
                </a:cubicBezTo>
                <a:cubicBezTo>
                  <a:pt x="154369" y="1159457"/>
                  <a:pt x="151012" y="1158837"/>
                  <a:pt x="148019" y="1157340"/>
                </a:cubicBezTo>
                <a:cubicBezTo>
                  <a:pt x="123524" y="1145093"/>
                  <a:pt x="135848" y="1108657"/>
                  <a:pt x="132144" y="109701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59" name="Полилиния 258"/>
          <p:cNvSpPr/>
          <p:nvPr/>
        </p:nvSpPr>
        <p:spPr>
          <a:xfrm>
            <a:off x="5105173" y="4017627"/>
            <a:ext cx="985913" cy="841049"/>
          </a:xfrm>
          <a:custGeom>
            <a:avLst/>
            <a:gdLst>
              <a:gd name="connsiteX0" fmla="*/ 0 w 957726"/>
              <a:gd name="connsiteY0" fmla="*/ 481195 h 876482"/>
              <a:gd name="connsiteX1" fmla="*/ 14288 w 957726"/>
              <a:gd name="connsiteY1" fmla="*/ 433570 h 876482"/>
              <a:gd name="connsiteX2" fmla="*/ 23813 w 957726"/>
              <a:gd name="connsiteY2" fmla="*/ 419282 h 876482"/>
              <a:gd name="connsiteX3" fmla="*/ 19050 w 957726"/>
              <a:gd name="connsiteY3" fmla="*/ 362132 h 876482"/>
              <a:gd name="connsiteX4" fmla="*/ 100013 w 957726"/>
              <a:gd name="connsiteY4" fmla="*/ 352607 h 876482"/>
              <a:gd name="connsiteX5" fmla="*/ 161925 w 957726"/>
              <a:gd name="connsiteY5" fmla="*/ 338320 h 876482"/>
              <a:gd name="connsiteX6" fmla="*/ 176213 w 957726"/>
              <a:gd name="connsiteY6" fmla="*/ 324032 h 876482"/>
              <a:gd name="connsiteX7" fmla="*/ 176213 w 957726"/>
              <a:gd name="connsiteY7" fmla="*/ 271645 h 876482"/>
              <a:gd name="connsiteX8" fmla="*/ 185738 w 957726"/>
              <a:gd name="connsiteY8" fmla="*/ 181157 h 876482"/>
              <a:gd name="connsiteX9" fmla="*/ 223838 w 957726"/>
              <a:gd name="connsiteY9" fmla="*/ 171632 h 876482"/>
              <a:gd name="connsiteX10" fmla="*/ 257175 w 957726"/>
              <a:gd name="connsiteY10" fmla="*/ 152582 h 876482"/>
              <a:gd name="connsiteX11" fmla="*/ 271463 w 957726"/>
              <a:gd name="connsiteY11" fmla="*/ 66857 h 876482"/>
              <a:gd name="connsiteX12" fmla="*/ 352425 w 957726"/>
              <a:gd name="connsiteY12" fmla="*/ 71620 h 876482"/>
              <a:gd name="connsiteX13" fmla="*/ 361950 w 957726"/>
              <a:gd name="connsiteY13" fmla="*/ 85907 h 876482"/>
              <a:gd name="connsiteX14" fmla="*/ 366713 w 957726"/>
              <a:gd name="connsiteY14" fmla="*/ 109720 h 876482"/>
              <a:gd name="connsiteX15" fmla="*/ 371475 w 957726"/>
              <a:gd name="connsiteY15" fmla="*/ 124007 h 876482"/>
              <a:gd name="connsiteX16" fmla="*/ 419100 w 957726"/>
              <a:gd name="connsiteY16" fmla="*/ 119245 h 876482"/>
              <a:gd name="connsiteX17" fmla="*/ 433388 w 957726"/>
              <a:gd name="connsiteY17" fmla="*/ 114482 h 876482"/>
              <a:gd name="connsiteX18" fmla="*/ 438150 w 957726"/>
              <a:gd name="connsiteY18" fmla="*/ 100195 h 876482"/>
              <a:gd name="connsiteX19" fmla="*/ 447675 w 957726"/>
              <a:gd name="connsiteY19" fmla="*/ 85907 h 876482"/>
              <a:gd name="connsiteX20" fmla="*/ 476250 w 957726"/>
              <a:gd name="connsiteY20" fmla="*/ 47807 h 876482"/>
              <a:gd name="connsiteX21" fmla="*/ 566738 w 957726"/>
              <a:gd name="connsiteY21" fmla="*/ 43045 h 876482"/>
              <a:gd name="connsiteX22" fmla="*/ 614363 w 957726"/>
              <a:gd name="connsiteY22" fmla="*/ 28757 h 876482"/>
              <a:gd name="connsiteX23" fmla="*/ 609600 w 957726"/>
              <a:gd name="connsiteY23" fmla="*/ 4945 h 876482"/>
              <a:gd name="connsiteX24" fmla="*/ 723900 w 957726"/>
              <a:gd name="connsiteY24" fmla="*/ 14470 h 876482"/>
              <a:gd name="connsiteX25" fmla="*/ 752475 w 957726"/>
              <a:gd name="connsiteY25" fmla="*/ 23995 h 876482"/>
              <a:gd name="connsiteX26" fmla="*/ 766763 w 957726"/>
              <a:gd name="connsiteY26" fmla="*/ 28757 h 876482"/>
              <a:gd name="connsiteX27" fmla="*/ 938213 w 957726"/>
              <a:gd name="connsiteY27" fmla="*/ 38282 h 876482"/>
              <a:gd name="connsiteX28" fmla="*/ 942975 w 957726"/>
              <a:gd name="connsiteY28" fmla="*/ 81145 h 876482"/>
              <a:gd name="connsiteX29" fmla="*/ 923925 w 957726"/>
              <a:gd name="connsiteY29" fmla="*/ 85907 h 876482"/>
              <a:gd name="connsiteX30" fmla="*/ 890588 w 957726"/>
              <a:gd name="connsiteY30" fmla="*/ 124007 h 876482"/>
              <a:gd name="connsiteX31" fmla="*/ 881063 w 957726"/>
              <a:gd name="connsiteY31" fmla="*/ 138295 h 876482"/>
              <a:gd name="connsiteX32" fmla="*/ 876300 w 957726"/>
              <a:gd name="connsiteY32" fmla="*/ 152582 h 876482"/>
              <a:gd name="connsiteX33" fmla="*/ 857250 w 957726"/>
              <a:gd name="connsiteY33" fmla="*/ 181157 h 876482"/>
              <a:gd name="connsiteX34" fmla="*/ 838200 w 957726"/>
              <a:gd name="connsiteY34" fmla="*/ 185920 h 876482"/>
              <a:gd name="connsiteX35" fmla="*/ 823913 w 957726"/>
              <a:gd name="connsiteY35" fmla="*/ 190682 h 876482"/>
              <a:gd name="connsiteX36" fmla="*/ 800100 w 957726"/>
              <a:gd name="connsiteY36" fmla="*/ 195445 h 876482"/>
              <a:gd name="connsiteX37" fmla="*/ 781050 w 957726"/>
              <a:gd name="connsiteY37" fmla="*/ 224020 h 876482"/>
              <a:gd name="connsiteX38" fmla="*/ 766763 w 957726"/>
              <a:gd name="connsiteY38" fmla="*/ 276407 h 876482"/>
              <a:gd name="connsiteX39" fmla="*/ 823913 w 957726"/>
              <a:gd name="connsiteY39" fmla="*/ 300220 h 876482"/>
              <a:gd name="connsiteX40" fmla="*/ 828675 w 957726"/>
              <a:gd name="connsiteY40" fmla="*/ 328795 h 876482"/>
              <a:gd name="connsiteX41" fmla="*/ 833438 w 957726"/>
              <a:gd name="connsiteY41" fmla="*/ 419282 h 876482"/>
              <a:gd name="connsiteX42" fmla="*/ 828675 w 957726"/>
              <a:gd name="connsiteY42" fmla="*/ 452620 h 876482"/>
              <a:gd name="connsiteX43" fmla="*/ 781050 w 957726"/>
              <a:gd name="connsiteY43" fmla="*/ 462145 h 876482"/>
              <a:gd name="connsiteX44" fmla="*/ 766763 w 957726"/>
              <a:gd name="connsiteY44" fmla="*/ 571682 h 876482"/>
              <a:gd name="connsiteX45" fmla="*/ 752475 w 957726"/>
              <a:gd name="connsiteY45" fmla="*/ 581207 h 876482"/>
              <a:gd name="connsiteX46" fmla="*/ 766763 w 957726"/>
              <a:gd name="connsiteY46" fmla="*/ 609782 h 876482"/>
              <a:gd name="connsiteX47" fmla="*/ 781050 w 957726"/>
              <a:gd name="connsiteY47" fmla="*/ 614545 h 876482"/>
              <a:gd name="connsiteX48" fmla="*/ 800100 w 957726"/>
              <a:gd name="connsiteY48" fmla="*/ 619307 h 876482"/>
              <a:gd name="connsiteX49" fmla="*/ 814388 w 957726"/>
              <a:gd name="connsiteY49" fmla="*/ 624070 h 876482"/>
              <a:gd name="connsiteX50" fmla="*/ 852488 w 957726"/>
              <a:gd name="connsiteY50" fmla="*/ 633595 h 876482"/>
              <a:gd name="connsiteX51" fmla="*/ 866775 w 957726"/>
              <a:gd name="connsiteY51" fmla="*/ 643120 h 876482"/>
              <a:gd name="connsiteX52" fmla="*/ 871538 w 957726"/>
              <a:gd name="connsiteY52" fmla="*/ 657407 h 876482"/>
              <a:gd name="connsiteX53" fmla="*/ 881063 w 957726"/>
              <a:gd name="connsiteY53" fmla="*/ 671695 h 876482"/>
              <a:gd name="connsiteX54" fmla="*/ 876300 w 957726"/>
              <a:gd name="connsiteY54" fmla="*/ 685982 h 876482"/>
              <a:gd name="connsiteX55" fmla="*/ 762000 w 957726"/>
              <a:gd name="connsiteY55" fmla="*/ 685982 h 876482"/>
              <a:gd name="connsiteX56" fmla="*/ 695325 w 957726"/>
              <a:gd name="connsiteY56" fmla="*/ 690745 h 876482"/>
              <a:gd name="connsiteX57" fmla="*/ 661988 w 957726"/>
              <a:gd name="connsiteY57" fmla="*/ 700270 h 876482"/>
              <a:gd name="connsiteX58" fmla="*/ 652463 w 957726"/>
              <a:gd name="connsiteY58" fmla="*/ 743132 h 876482"/>
              <a:gd name="connsiteX59" fmla="*/ 642938 w 957726"/>
              <a:gd name="connsiteY59" fmla="*/ 757420 h 876482"/>
              <a:gd name="connsiteX60" fmla="*/ 638175 w 957726"/>
              <a:gd name="connsiteY60" fmla="*/ 771707 h 876482"/>
              <a:gd name="connsiteX61" fmla="*/ 604838 w 957726"/>
              <a:gd name="connsiteY61" fmla="*/ 809807 h 876482"/>
              <a:gd name="connsiteX62" fmla="*/ 566738 w 957726"/>
              <a:gd name="connsiteY62" fmla="*/ 805045 h 876482"/>
              <a:gd name="connsiteX63" fmla="*/ 561975 w 957726"/>
              <a:gd name="connsiteY63" fmla="*/ 866957 h 876482"/>
              <a:gd name="connsiteX64" fmla="*/ 547688 w 957726"/>
              <a:gd name="connsiteY64" fmla="*/ 876482 h 876482"/>
              <a:gd name="connsiteX65" fmla="*/ 504825 w 957726"/>
              <a:gd name="connsiteY65" fmla="*/ 871720 h 876482"/>
              <a:gd name="connsiteX66" fmla="*/ 519113 w 957726"/>
              <a:gd name="connsiteY66" fmla="*/ 857432 h 876482"/>
              <a:gd name="connsiteX67" fmla="*/ 523875 w 957726"/>
              <a:gd name="connsiteY67" fmla="*/ 838382 h 876482"/>
              <a:gd name="connsiteX68" fmla="*/ 533400 w 957726"/>
              <a:gd name="connsiteY68" fmla="*/ 824095 h 876482"/>
              <a:gd name="connsiteX69" fmla="*/ 528638 w 957726"/>
              <a:gd name="connsiteY69" fmla="*/ 800282 h 876482"/>
              <a:gd name="connsiteX70" fmla="*/ 514350 w 957726"/>
              <a:gd name="connsiteY70" fmla="*/ 790757 h 876482"/>
              <a:gd name="connsiteX71" fmla="*/ 352425 w 957726"/>
              <a:gd name="connsiteY71" fmla="*/ 795520 h 876482"/>
              <a:gd name="connsiteX72" fmla="*/ 328613 w 957726"/>
              <a:gd name="connsiteY72" fmla="*/ 790757 h 876482"/>
              <a:gd name="connsiteX73" fmla="*/ 319088 w 957726"/>
              <a:gd name="connsiteY73" fmla="*/ 776470 h 876482"/>
              <a:gd name="connsiteX74" fmla="*/ 309563 w 957726"/>
              <a:gd name="connsiteY74" fmla="*/ 743132 h 876482"/>
              <a:gd name="connsiteX75" fmla="*/ 285750 w 957726"/>
              <a:gd name="connsiteY75" fmla="*/ 724082 h 876482"/>
              <a:gd name="connsiteX76" fmla="*/ 276225 w 957726"/>
              <a:gd name="connsiteY76" fmla="*/ 709795 h 876482"/>
              <a:gd name="connsiteX77" fmla="*/ 290513 w 957726"/>
              <a:gd name="connsiteY77" fmla="*/ 695507 h 876482"/>
              <a:gd name="connsiteX78" fmla="*/ 295275 w 957726"/>
              <a:gd name="connsiteY78" fmla="*/ 681220 h 876482"/>
              <a:gd name="connsiteX79" fmla="*/ 276225 w 957726"/>
              <a:gd name="connsiteY79" fmla="*/ 657407 h 876482"/>
              <a:gd name="connsiteX80" fmla="*/ 261938 w 957726"/>
              <a:gd name="connsiteY80" fmla="*/ 643120 h 876482"/>
              <a:gd name="connsiteX81" fmla="*/ 233363 w 957726"/>
              <a:gd name="connsiteY81" fmla="*/ 628832 h 876482"/>
              <a:gd name="connsiteX82" fmla="*/ 200025 w 957726"/>
              <a:gd name="connsiteY82" fmla="*/ 614545 h 876482"/>
              <a:gd name="connsiteX83" fmla="*/ 185738 w 957726"/>
              <a:gd name="connsiteY83" fmla="*/ 605020 h 876482"/>
              <a:gd name="connsiteX84" fmla="*/ 180975 w 957726"/>
              <a:gd name="connsiteY84" fmla="*/ 590732 h 876482"/>
              <a:gd name="connsiteX85" fmla="*/ 152400 w 957726"/>
              <a:gd name="connsiteY85" fmla="*/ 571682 h 876482"/>
              <a:gd name="connsiteX86" fmla="*/ 138113 w 957726"/>
              <a:gd name="connsiteY86" fmla="*/ 562157 h 876482"/>
              <a:gd name="connsiteX87" fmla="*/ 119063 w 957726"/>
              <a:gd name="connsiteY87" fmla="*/ 519295 h 876482"/>
              <a:gd name="connsiteX88" fmla="*/ 90488 w 957726"/>
              <a:gd name="connsiteY88" fmla="*/ 509770 h 876482"/>
              <a:gd name="connsiteX89" fmla="*/ 76200 w 957726"/>
              <a:gd name="connsiteY89" fmla="*/ 505007 h 876482"/>
              <a:gd name="connsiteX90" fmla="*/ 61913 w 957726"/>
              <a:gd name="connsiteY90" fmla="*/ 500245 h 876482"/>
              <a:gd name="connsiteX91" fmla="*/ 47625 w 957726"/>
              <a:gd name="connsiteY91" fmla="*/ 490720 h 876482"/>
              <a:gd name="connsiteX92" fmla="*/ 9525 w 957726"/>
              <a:gd name="connsiteY92" fmla="*/ 481195 h 876482"/>
              <a:gd name="connsiteX93" fmla="*/ 0 w 957726"/>
              <a:gd name="connsiteY93" fmla="*/ 481195 h 87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7726" h="876482">
                <a:moveTo>
                  <a:pt x="0" y="481195"/>
                </a:moveTo>
                <a:cubicBezTo>
                  <a:pt x="2662" y="470547"/>
                  <a:pt x="9651" y="440526"/>
                  <a:pt x="14288" y="433570"/>
                </a:cubicBezTo>
                <a:lnTo>
                  <a:pt x="23813" y="419282"/>
                </a:lnTo>
                <a:cubicBezTo>
                  <a:pt x="21989" y="413811"/>
                  <a:pt x="2294" y="369579"/>
                  <a:pt x="19050" y="362132"/>
                </a:cubicBezTo>
                <a:cubicBezTo>
                  <a:pt x="43882" y="351096"/>
                  <a:pt x="73133" y="356589"/>
                  <a:pt x="100013" y="352607"/>
                </a:cubicBezTo>
                <a:cubicBezTo>
                  <a:pt x="137845" y="347002"/>
                  <a:pt x="136842" y="346680"/>
                  <a:pt x="161925" y="338320"/>
                </a:cubicBezTo>
                <a:cubicBezTo>
                  <a:pt x="166688" y="333557"/>
                  <a:pt x="172477" y="329636"/>
                  <a:pt x="176213" y="324032"/>
                </a:cubicBezTo>
                <a:cubicBezTo>
                  <a:pt x="186413" y="308732"/>
                  <a:pt x="178051" y="286351"/>
                  <a:pt x="176213" y="271645"/>
                </a:cubicBezTo>
                <a:cubicBezTo>
                  <a:pt x="179388" y="241482"/>
                  <a:pt x="172698" y="208540"/>
                  <a:pt x="185738" y="181157"/>
                </a:cubicBezTo>
                <a:cubicBezTo>
                  <a:pt x="191366" y="169338"/>
                  <a:pt x="212129" y="177486"/>
                  <a:pt x="223838" y="171632"/>
                </a:cubicBezTo>
                <a:cubicBezTo>
                  <a:pt x="248007" y="159547"/>
                  <a:pt x="236981" y="166045"/>
                  <a:pt x="257175" y="152582"/>
                </a:cubicBezTo>
                <a:cubicBezTo>
                  <a:pt x="272745" y="105872"/>
                  <a:pt x="265866" y="134013"/>
                  <a:pt x="271463" y="66857"/>
                </a:cubicBezTo>
                <a:cubicBezTo>
                  <a:pt x="298450" y="68445"/>
                  <a:pt x="325971" y="66051"/>
                  <a:pt x="352425" y="71620"/>
                </a:cubicBezTo>
                <a:cubicBezTo>
                  <a:pt x="358026" y="72799"/>
                  <a:pt x="359940" y="80548"/>
                  <a:pt x="361950" y="85907"/>
                </a:cubicBezTo>
                <a:cubicBezTo>
                  <a:pt x="364792" y="93486"/>
                  <a:pt x="364750" y="101867"/>
                  <a:pt x="366713" y="109720"/>
                </a:cubicBezTo>
                <a:cubicBezTo>
                  <a:pt x="367931" y="114590"/>
                  <a:pt x="369888" y="119245"/>
                  <a:pt x="371475" y="124007"/>
                </a:cubicBezTo>
                <a:cubicBezTo>
                  <a:pt x="387350" y="122420"/>
                  <a:pt x="403331" y="121671"/>
                  <a:pt x="419100" y="119245"/>
                </a:cubicBezTo>
                <a:cubicBezTo>
                  <a:pt x="424062" y="118482"/>
                  <a:pt x="429838" y="118032"/>
                  <a:pt x="433388" y="114482"/>
                </a:cubicBezTo>
                <a:cubicBezTo>
                  <a:pt x="436938" y="110932"/>
                  <a:pt x="435905" y="104685"/>
                  <a:pt x="438150" y="100195"/>
                </a:cubicBezTo>
                <a:cubicBezTo>
                  <a:pt x="440710" y="95075"/>
                  <a:pt x="445350" y="91138"/>
                  <a:pt x="447675" y="85907"/>
                </a:cubicBezTo>
                <a:cubicBezTo>
                  <a:pt x="456698" y="65605"/>
                  <a:pt x="450162" y="51210"/>
                  <a:pt x="476250" y="47807"/>
                </a:cubicBezTo>
                <a:cubicBezTo>
                  <a:pt x="506201" y="43901"/>
                  <a:pt x="536575" y="44632"/>
                  <a:pt x="566738" y="43045"/>
                </a:cubicBezTo>
                <a:cubicBezTo>
                  <a:pt x="601523" y="31450"/>
                  <a:pt x="585573" y="35955"/>
                  <a:pt x="614363" y="28757"/>
                </a:cubicBezTo>
                <a:cubicBezTo>
                  <a:pt x="612775" y="20820"/>
                  <a:pt x="601573" y="5992"/>
                  <a:pt x="609600" y="4945"/>
                </a:cubicBezTo>
                <a:cubicBezTo>
                  <a:pt x="647511" y="0"/>
                  <a:pt x="723900" y="14470"/>
                  <a:pt x="723900" y="14470"/>
                </a:cubicBezTo>
                <a:lnTo>
                  <a:pt x="752475" y="23995"/>
                </a:lnTo>
                <a:lnTo>
                  <a:pt x="766763" y="28757"/>
                </a:lnTo>
                <a:cubicBezTo>
                  <a:pt x="830781" y="50096"/>
                  <a:pt x="775929" y="33365"/>
                  <a:pt x="938213" y="38282"/>
                </a:cubicBezTo>
                <a:cubicBezTo>
                  <a:pt x="947732" y="52561"/>
                  <a:pt x="957726" y="60495"/>
                  <a:pt x="942975" y="81145"/>
                </a:cubicBezTo>
                <a:cubicBezTo>
                  <a:pt x="939170" y="86471"/>
                  <a:pt x="930275" y="84320"/>
                  <a:pt x="923925" y="85907"/>
                </a:cubicBezTo>
                <a:cubicBezTo>
                  <a:pt x="900113" y="101782"/>
                  <a:pt x="912812" y="90670"/>
                  <a:pt x="890588" y="124007"/>
                </a:cubicBezTo>
                <a:cubicBezTo>
                  <a:pt x="887413" y="128770"/>
                  <a:pt x="882873" y="132865"/>
                  <a:pt x="881063" y="138295"/>
                </a:cubicBezTo>
                <a:cubicBezTo>
                  <a:pt x="879475" y="143057"/>
                  <a:pt x="878738" y="148194"/>
                  <a:pt x="876300" y="152582"/>
                </a:cubicBezTo>
                <a:cubicBezTo>
                  <a:pt x="870740" y="162589"/>
                  <a:pt x="868356" y="178380"/>
                  <a:pt x="857250" y="181157"/>
                </a:cubicBezTo>
                <a:cubicBezTo>
                  <a:pt x="850900" y="182745"/>
                  <a:pt x="844494" y="184122"/>
                  <a:pt x="838200" y="185920"/>
                </a:cubicBezTo>
                <a:cubicBezTo>
                  <a:pt x="833373" y="187299"/>
                  <a:pt x="828783" y="189464"/>
                  <a:pt x="823913" y="190682"/>
                </a:cubicBezTo>
                <a:cubicBezTo>
                  <a:pt x="816060" y="192645"/>
                  <a:pt x="808038" y="193857"/>
                  <a:pt x="800100" y="195445"/>
                </a:cubicBezTo>
                <a:cubicBezTo>
                  <a:pt x="793750" y="204970"/>
                  <a:pt x="784670" y="213160"/>
                  <a:pt x="781050" y="224020"/>
                </a:cubicBezTo>
                <a:cubicBezTo>
                  <a:pt x="768965" y="260274"/>
                  <a:pt x="773494" y="242750"/>
                  <a:pt x="766763" y="276407"/>
                </a:cubicBezTo>
                <a:cubicBezTo>
                  <a:pt x="778946" y="325145"/>
                  <a:pt x="756518" y="260905"/>
                  <a:pt x="823913" y="300220"/>
                </a:cubicBezTo>
                <a:cubicBezTo>
                  <a:pt x="832254" y="305086"/>
                  <a:pt x="827088" y="319270"/>
                  <a:pt x="828675" y="328795"/>
                </a:cubicBezTo>
                <a:cubicBezTo>
                  <a:pt x="830263" y="358957"/>
                  <a:pt x="830821" y="389191"/>
                  <a:pt x="833438" y="419282"/>
                </a:cubicBezTo>
                <a:cubicBezTo>
                  <a:pt x="834767" y="434562"/>
                  <a:pt x="846047" y="441039"/>
                  <a:pt x="828675" y="452620"/>
                </a:cubicBezTo>
                <a:cubicBezTo>
                  <a:pt x="823941" y="455776"/>
                  <a:pt x="781140" y="462130"/>
                  <a:pt x="781050" y="462145"/>
                </a:cubicBezTo>
                <a:cubicBezTo>
                  <a:pt x="750596" y="507825"/>
                  <a:pt x="790111" y="443265"/>
                  <a:pt x="766763" y="571682"/>
                </a:cubicBezTo>
                <a:cubicBezTo>
                  <a:pt x="765739" y="577314"/>
                  <a:pt x="757238" y="578032"/>
                  <a:pt x="752475" y="581207"/>
                </a:cubicBezTo>
                <a:cubicBezTo>
                  <a:pt x="757238" y="590732"/>
                  <a:pt x="759833" y="601696"/>
                  <a:pt x="766763" y="609782"/>
                </a:cubicBezTo>
                <a:cubicBezTo>
                  <a:pt x="770030" y="613594"/>
                  <a:pt x="776223" y="613166"/>
                  <a:pt x="781050" y="614545"/>
                </a:cubicBezTo>
                <a:cubicBezTo>
                  <a:pt x="787344" y="616343"/>
                  <a:pt x="793806" y="617509"/>
                  <a:pt x="800100" y="619307"/>
                </a:cubicBezTo>
                <a:cubicBezTo>
                  <a:pt x="804927" y="620686"/>
                  <a:pt x="809545" y="622749"/>
                  <a:pt x="814388" y="624070"/>
                </a:cubicBezTo>
                <a:cubicBezTo>
                  <a:pt x="827018" y="627515"/>
                  <a:pt x="852488" y="633595"/>
                  <a:pt x="852488" y="633595"/>
                </a:cubicBezTo>
                <a:cubicBezTo>
                  <a:pt x="857250" y="636770"/>
                  <a:pt x="863199" y="638651"/>
                  <a:pt x="866775" y="643120"/>
                </a:cubicBezTo>
                <a:cubicBezTo>
                  <a:pt x="869911" y="647040"/>
                  <a:pt x="869293" y="652917"/>
                  <a:pt x="871538" y="657407"/>
                </a:cubicBezTo>
                <a:cubicBezTo>
                  <a:pt x="874098" y="662527"/>
                  <a:pt x="877888" y="666932"/>
                  <a:pt x="881063" y="671695"/>
                </a:cubicBezTo>
                <a:cubicBezTo>
                  <a:pt x="879475" y="676457"/>
                  <a:pt x="881098" y="684506"/>
                  <a:pt x="876300" y="685982"/>
                </a:cubicBezTo>
                <a:cubicBezTo>
                  <a:pt x="843818" y="695976"/>
                  <a:pt x="794482" y="688689"/>
                  <a:pt x="762000" y="685982"/>
                </a:cubicBezTo>
                <a:cubicBezTo>
                  <a:pt x="739775" y="687570"/>
                  <a:pt x="717470" y="688284"/>
                  <a:pt x="695325" y="690745"/>
                </a:cubicBezTo>
                <a:cubicBezTo>
                  <a:pt x="686349" y="691742"/>
                  <a:pt x="671023" y="697258"/>
                  <a:pt x="661988" y="700270"/>
                </a:cubicBezTo>
                <a:cubicBezTo>
                  <a:pt x="660159" y="711241"/>
                  <a:pt x="658324" y="731410"/>
                  <a:pt x="652463" y="743132"/>
                </a:cubicBezTo>
                <a:cubicBezTo>
                  <a:pt x="649903" y="748252"/>
                  <a:pt x="645498" y="752300"/>
                  <a:pt x="642938" y="757420"/>
                </a:cubicBezTo>
                <a:cubicBezTo>
                  <a:pt x="640693" y="761910"/>
                  <a:pt x="640613" y="767319"/>
                  <a:pt x="638175" y="771707"/>
                </a:cubicBezTo>
                <a:cubicBezTo>
                  <a:pt x="621832" y="801123"/>
                  <a:pt x="625709" y="795893"/>
                  <a:pt x="604838" y="809807"/>
                </a:cubicBezTo>
                <a:cubicBezTo>
                  <a:pt x="592138" y="808220"/>
                  <a:pt x="574417" y="794806"/>
                  <a:pt x="566738" y="805045"/>
                </a:cubicBezTo>
                <a:cubicBezTo>
                  <a:pt x="554319" y="821604"/>
                  <a:pt x="567308" y="846958"/>
                  <a:pt x="561975" y="866957"/>
                </a:cubicBezTo>
                <a:cubicBezTo>
                  <a:pt x="560500" y="872487"/>
                  <a:pt x="552450" y="873307"/>
                  <a:pt x="547688" y="876482"/>
                </a:cubicBezTo>
                <a:lnTo>
                  <a:pt x="504825" y="871720"/>
                </a:lnTo>
                <a:cubicBezTo>
                  <a:pt x="499221" y="867984"/>
                  <a:pt x="515771" y="863280"/>
                  <a:pt x="519113" y="857432"/>
                </a:cubicBezTo>
                <a:cubicBezTo>
                  <a:pt x="522360" y="851749"/>
                  <a:pt x="521297" y="844398"/>
                  <a:pt x="523875" y="838382"/>
                </a:cubicBezTo>
                <a:cubicBezTo>
                  <a:pt x="526130" y="833121"/>
                  <a:pt x="530225" y="828857"/>
                  <a:pt x="533400" y="824095"/>
                </a:cubicBezTo>
                <a:cubicBezTo>
                  <a:pt x="531813" y="816157"/>
                  <a:pt x="532654" y="807310"/>
                  <a:pt x="528638" y="800282"/>
                </a:cubicBezTo>
                <a:cubicBezTo>
                  <a:pt x="525798" y="795312"/>
                  <a:pt x="520072" y="790912"/>
                  <a:pt x="514350" y="790757"/>
                </a:cubicBezTo>
                <a:lnTo>
                  <a:pt x="352425" y="795520"/>
                </a:lnTo>
                <a:cubicBezTo>
                  <a:pt x="344488" y="793932"/>
                  <a:pt x="335641" y="794773"/>
                  <a:pt x="328613" y="790757"/>
                </a:cubicBezTo>
                <a:cubicBezTo>
                  <a:pt x="323643" y="787917"/>
                  <a:pt x="321648" y="781589"/>
                  <a:pt x="319088" y="776470"/>
                </a:cubicBezTo>
                <a:cubicBezTo>
                  <a:pt x="309815" y="757925"/>
                  <a:pt x="318723" y="764506"/>
                  <a:pt x="309563" y="743132"/>
                </a:cubicBezTo>
                <a:cubicBezTo>
                  <a:pt x="302383" y="726378"/>
                  <a:pt x="300969" y="729155"/>
                  <a:pt x="285750" y="724082"/>
                </a:cubicBezTo>
                <a:cubicBezTo>
                  <a:pt x="282575" y="719320"/>
                  <a:pt x="275284" y="715441"/>
                  <a:pt x="276225" y="709795"/>
                </a:cubicBezTo>
                <a:cubicBezTo>
                  <a:pt x="277332" y="703151"/>
                  <a:pt x="286777" y="701111"/>
                  <a:pt x="290513" y="695507"/>
                </a:cubicBezTo>
                <a:cubicBezTo>
                  <a:pt x="293298" y="691330"/>
                  <a:pt x="293688" y="685982"/>
                  <a:pt x="295275" y="681220"/>
                </a:cubicBezTo>
                <a:cubicBezTo>
                  <a:pt x="287458" y="657765"/>
                  <a:pt x="296110" y="673978"/>
                  <a:pt x="276225" y="657407"/>
                </a:cubicBezTo>
                <a:cubicBezTo>
                  <a:pt x="271051" y="653095"/>
                  <a:pt x="267112" y="647432"/>
                  <a:pt x="261938" y="643120"/>
                </a:cubicBezTo>
                <a:cubicBezTo>
                  <a:pt x="241467" y="626061"/>
                  <a:pt x="254840" y="639571"/>
                  <a:pt x="233363" y="628832"/>
                </a:cubicBezTo>
                <a:cubicBezTo>
                  <a:pt x="200478" y="612389"/>
                  <a:pt x="239666" y="624454"/>
                  <a:pt x="200025" y="614545"/>
                </a:cubicBezTo>
                <a:cubicBezTo>
                  <a:pt x="195263" y="611370"/>
                  <a:pt x="189314" y="609489"/>
                  <a:pt x="185738" y="605020"/>
                </a:cubicBezTo>
                <a:cubicBezTo>
                  <a:pt x="182602" y="601100"/>
                  <a:pt x="184525" y="594282"/>
                  <a:pt x="180975" y="590732"/>
                </a:cubicBezTo>
                <a:cubicBezTo>
                  <a:pt x="172880" y="582637"/>
                  <a:pt x="161925" y="578032"/>
                  <a:pt x="152400" y="571682"/>
                </a:cubicBezTo>
                <a:lnTo>
                  <a:pt x="138113" y="562157"/>
                </a:lnTo>
                <a:cubicBezTo>
                  <a:pt x="136533" y="557416"/>
                  <a:pt x="128597" y="525253"/>
                  <a:pt x="119063" y="519295"/>
                </a:cubicBezTo>
                <a:cubicBezTo>
                  <a:pt x="110549" y="513974"/>
                  <a:pt x="100013" y="512945"/>
                  <a:pt x="90488" y="509770"/>
                </a:cubicBezTo>
                <a:lnTo>
                  <a:pt x="76200" y="505007"/>
                </a:lnTo>
                <a:lnTo>
                  <a:pt x="61913" y="500245"/>
                </a:lnTo>
                <a:cubicBezTo>
                  <a:pt x="57150" y="497070"/>
                  <a:pt x="52745" y="493280"/>
                  <a:pt x="47625" y="490720"/>
                </a:cubicBezTo>
                <a:cubicBezTo>
                  <a:pt x="35610" y="484712"/>
                  <a:pt x="22214" y="484820"/>
                  <a:pt x="9525" y="481195"/>
                </a:cubicBezTo>
                <a:cubicBezTo>
                  <a:pt x="6112" y="480220"/>
                  <a:pt x="3175" y="478020"/>
                  <a:pt x="0" y="48119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1" name="Полилиния 260"/>
          <p:cNvSpPr/>
          <p:nvPr/>
        </p:nvSpPr>
        <p:spPr>
          <a:xfrm>
            <a:off x="8319415" y="2776760"/>
            <a:ext cx="1244845" cy="1107375"/>
          </a:xfrm>
          <a:custGeom>
            <a:avLst/>
            <a:gdLst>
              <a:gd name="connsiteX0" fmla="*/ 9525 w 1257300"/>
              <a:gd name="connsiteY0" fmla="*/ 152400 h 1228725"/>
              <a:gd name="connsiteX1" fmla="*/ 138112 w 1257300"/>
              <a:gd name="connsiteY1" fmla="*/ 157163 h 1228725"/>
              <a:gd name="connsiteX2" fmla="*/ 166687 w 1257300"/>
              <a:gd name="connsiteY2" fmla="*/ 142875 h 1228725"/>
              <a:gd name="connsiteX3" fmla="*/ 180975 w 1257300"/>
              <a:gd name="connsiteY3" fmla="*/ 128588 h 1228725"/>
              <a:gd name="connsiteX4" fmla="*/ 266700 w 1257300"/>
              <a:gd name="connsiteY4" fmla="*/ 123825 h 1228725"/>
              <a:gd name="connsiteX5" fmla="*/ 280987 w 1257300"/>
              <a:gd name="connsiteY5" fmla="*/ 109538 h 1228725"/>
              <a:gd name="connsiteX6" fmla="*/ 295275 w 1257300"/>
              <a:gd name="connsiteY6" fmla="*/ 100013 h 1228725"/>
              <a:gd name="connsiteX7" fmla="*/ 314325 w 1257300"/>
              <a:gd name="connsiteY7" fmla="*/ 71438 h 1228725"/>
              <a:gd name="connsiteX8" fmla="*/ 323850 w 1257300"/>
              <a:gd name="connsiteY8" fmla="*/ 57150 h 1228725"/>
              <a:gd name="connsiteX9" fmla="*/ 338137 w 1257300"/>
              <a:gd name="connsiteY9" fmla="*/ 52388 h 1228725"/>
              <a:gd name="connsiteX10" fmla="*/ 381000 w 1257300"/>
              <a:gd name="connsiteY10" fmla="*/ 57150 h 1228725"/>
              <a:gd name="connsiteX11" fmla="*/ 404812 w 1257300"/>
              <a:gd name="connsiteY11" fmla="*/ 85725 h 1228725"/>
              <a:gd name="connsiteX12" fmla="*/ 395287 w 1257300"/>
              <a:gd name="connsiteY12" fmla="*/ 71438 h 1228725"/>
              <a:gd name="connsiteX13" fmla="*/ 409575 w 1257300"/>
              <a:gd name="connsiteY13" fmla="*/ 66675 h 1228725"/>
              <a:gd name="connsiteX14" fmla="*/ 433387 w 1257300"/>
              <a:gd name="connsiteY14" fmla="*/ 61913 h 1228725"/>
              <a:gd name="connsiteX15" fmla="*/ 438150 w 1257300"/>
              <a:gd name="connsiteY15" fmla="*/ 38100 h 1228725"/>
              <a:gd name="connsiteX16" fmla="*/ 495300 w 1257300"/>
              <a:gd name="connsiteY16" fmla="*/ 23813 h 1228725"/>
              <a:gd name="connsiteX17" fmla="*/ 509587 w 1257300"/>
              <a:gd name="connsiteY17" fmla="*/ 19050 h 1228725"/>
              <a:gd name="connsiteX18" fmla="*/ 538162 w 1257300"/>
              <a:gd name="connsiteY18" fmla="*/ 0 h 1228725"/>
              <a:gd name="connsiteX19" fmla="*/ 552450 w 1257300"/>
              <a:gd name="connsiteY19" fmla="*/ 4763 h 1228725"/>
              <a:gd name="connsiteX20" fmla="*/ 557212 w 1257300"/>
              <a:gd name="connsiteY20" fmla="*/ 19050 h 1228725"/>
              <a:gd name="connsiteX21" fmla="*/ 561975 w 1257300"/>
              <a:gd name="connsiteY21" fmla="*/ 42863 h 1228725"/>
              <a:gd name="connsiteX22" fmla="*/ 590550 w 1257300"/>
              <a:gd name="connsiteY22" fmla="*/ 52388 h 1228725"/>
              <a:gd name="connsiteX23" fmla="*/ 623887 w 1257300"/>
              <a:gd name="connsiteY23" fmla="*/ 61913 h 1228725"/>
              <a:gd name="connsiteX24" fmla="*/ 671512 w 1257300"/>
              <a:gd name="connsiteY24" fmla="*/ 66675 h 1228725"/>
              <a:gd name="connsiteX25" fmla="*/ 695325 w 1257300"/>
              <a:gd name="connsiteY25" fmla="*/ 100013 h 1228725"/>
              <a:gd name="connsiteX26" fmla="*/ 709612 w 1257300"/>
              <a:gd name="connsiteY26" fmla="*/ 104775 h 1228725"/>
              <a:gd name="connsiteX27" fmla="*/ 723900 w 1257300"/>
              <a:gd name="connsiteY27" fmla="*/ 114300 h 1228725"/>
              <a:gd name="connsiteX28" fmla="*/ 738187 w 1257300"/>
              <a:gd name="connsiteY28" fmla="*/ 80963 h 1228725"/>
              <a:gd name="connsiteX29" fmla="*/ 771525 w 1257300"/>
              <a:gd name="connsiteY29" fmla="*/ 85725 h 1228725"/>
              <a:gd name="connsiteX30" fmla="*/ 781050 w 1257300"/>
              <a:gd name="connsiteY30" fmla="*/ 147638 h 1228725"/>
              <a:gd name="connsiteX31" fmla="*/ 766762 w 1257300"/>
              <a:gd name="connsiteY31" fmla="*/ 152400 h 1228725"/>
              <a:gd name="connsiteX32" fmla="*/ 871537 w 1257300"/>
              <a:gd name="connsiteY32" fmla="*/ 147638 h 1228725"/>
              <a:gd name="connsiteX33" fmla="*/ 914400 w 1257300"/>
              <a:gd name="connsiteY33" fmla="*/ 152400 h 1228725"/>
              <a:gd name="connsiteX34" fmla="*/ 900112 w 1257300"/>
              <a:gd name="connsiteY34" fmla="*/ 166688 h 1228725"/>
              <a:gd name="connsiteX35" fmla="*/ 895350 w 1257300"/>
              <a:gd name="connsiteY35" fmla="*/ 180975 h 1228725"/>
              <a:gd name="connsiteX36" fmla="*/ 885825 w 1257300"/>
              <a:gd name="connsiteY36" fmla="*/ 195263 h 1228725"/>
              <a:gd name="connsiteX37" fmla="*/ 866775 w 1257300"/>
              <a:gd name="connsiteY37" fmla="*/ 223838 h 1228725"/>
              <a:gd name="connsiteX38" fmla="*/ 871537 w 1257300"/>
              <a:gd name="connsiteY38" fmla="*/ 300038 h 1228725"/>
              <a:gd name="connsiteX39" fmla="*/ 885825 w 1257300"/>
              <a:gd name="connsiteY39" fmla="*/ 290513 h 1228725"/>
              <a:gd name="connsiteX40" fmla="*/ 890587 w 1257300"/>
              <a:gd name="connsiteY40" fmla="*/ 276225 h 1228725"/>
              <a:gd name="connsiteX41" fmla="*/ 947737 w 1257300"/>
              <a:gd name="connsiteY41" fmla="*/ 252413 h 1228725"/>
              <a:gd name="connsiteX42" fmla="*/ 981075 w 1257300"/>
              <a:gd name="connsiteY42" fmla="*/ 252413 h 1228725"/>
              <a:gd name="connsiteX43" fmla="*/ 990600 w 1257300"/>
              <a:gd name="connsiteY43" fmla="*/ 266700 h 1228725"/>
              <a:gd name="connsiteX44" fmla="*/ 985837 w 1257300"/>
              <a:gd name="connsiteY44" fmla="*/ 290513 h 1228725"/>
              <a:gd name="connsiteX45" fmla="*/ 971550 w 1257300"/>
              <a:gd name="connsiteY45" fmla="*/ 300038 h 1228725"/>
              <a:gd name="connsiteX46" fmla="*/ 942975 w 1257300"/>
              <a:gd name="connsiteY46" fmla="*/ 328613 h 1228725"/>
              <a:gd name="connsiteX47" fmla="*/ 962025 w 1257300"/>
              <a:gd name="connsiteY47" fmla="*/ 347663 h 1228725"/>
              <a:gd name="connsiteX48" fmla="*/ 976312 w 1257300"/>
              <a:gd name="connsiteY48" fmla="*/ 333375 h 1228725"/>
              <a:gd name="connsiteX49" fmla="*/ 990600 w 1257300"/>
              <a:gd name="connsiteY49" fmla="*/ 304800 h 1228725"/>
              <a:gd name="connsiteX50" fmla="*/ 1004887 w 1257300"/>
              <a:gd name="connsiteY50" fmla="*/ 300038 h 1228725"/>
              <a:gd name="connsiteX51" fmla="*/ 1090612 w 1257300"/>
              <a:gd name="connsiteY51" fmla="*/ 304800 h 1228725"/>
              <a:gd name="connsiteX52" fmla="*/ 1095375 w 1257300"/>
              <a:gd name="connsiteY52" fmla="*/ 361950 h 1228725"/>
              <a:gd name="connsiteX53" fmla="*/ 1128712 w 1257300"/>
              <a:gd name="connsiteY53" fmla="*/ 366713 h 1228725"/>
              <a:gd name="connsiteX54" fmla="*/ 1147762 w 1257300"/>
              <a:gd name="connsiteY54" fmla="*/ 371475 h 1228725"/>
              <a:gd name="connsiteX55" fmla="*/ 1157287 w 1257300"/>
              <a:gd name="connsiteY55" fmla="*/ 414338 h 1228725"/>
              <a:gd name="connsiteX56" fmla="*/ 1162050 w 1257300"/>
              <a:gd name="connsiteY56" fmla="*/ 428625 h 1228725"/>
              <a:gd name="connsiteX57" fmla="*/ 1176337 w 1257300"/>
              <a:gd name="connsiteY57" fmla="*/ 442913 h 1228725"/>
              <a:gd name="connsiteX58" fmla="*/ 1228725 w 1257300"/>
              <a:gd name="connsiteY58" fmla="*/ 438150 h 1228725"/>
              <a:gd name="connsiteX59" fmla="*/ 1214437 w 1257300"/>
              <a:gd name="connsiteY59" fmla="*/ 423863 h 1228725"/>
              <a:gd name="connsiteX60" fmla="*/ 1243012 w 1257300"/>
              <a:gd name="connsiteY60" fmla="*/ 409575 h 1228725"/>
              <a:gd name="connsiteX61" fmla="*/ 1257300 w 1257300"/>
              <a:gd name="connsiteY61" fmla="*/ 442913 h 1228725"/>
              <a:gd name="connsiteX62" fmla="*/ 1252537 w 1257300"/>
              <a:gd name="connsiteY62" fmla="*/ 500063 h 1228725"/>
              <a:gd name="connsiteX63" fmla="*/ 1228725 w 1257300"/>
              <a:gd name="connsiteY63" fmla="*/ 523875 h 1228725"/>
              <a:gd name="connsiteX64" fmla="*/ 1200150 w 1257300"/>
              <a:gd name="connsiteY64" fmla="*/ 547688 h 1228725"/>
              <a:gd name="connsiteX65" fmla="*/ 1185862 w 1257300"/>
              <a:gd name="connsiteY65" fmla="*/ 581025 h 1228725"/>
              <a:gd name="connsiteX66" fmla="*/ 1171575 w 1257300"/>
              <a:gd name="connsiteY66" fmla="*/ 585788 h 1228725"/>
              <a:gd name="connsiteX67" fmla="*/ 1162050 w 1257300"/>
              <a:gd name="connsiteY67" fmla="*/ 619125 h 1228725"/>
              <a:gd name="connsiteX68" fmla="*/ 1152525 w 1257300"/>
              <a:gd name="connsiteY68" fmla="*/ 647700 h 1228725"/>
              <a:gd name="connsiteX69" fmla="*/ 1133475 w 1257300"/>
              <a:gd name="connsiteY69" fmla="*/ 666750 h 1228725"/>
              <a:gd name="connsiteX70" fmla="*/ 1114425 w 1257300"/>
              <a:gd name="connsiteY70" fmla="*/ 695325 h 1228725"/>
              <a:gd name="connsiteX71" fmla="*/ 1109662 w 1257300"/>
              <a:gd name="connsiteY71" fmla="*/ 719138 h 1228725"/>
              <a:gd name="connsiteX72" fmla="*/ 1081087 w 1257300"/>
              <a:gd name="connsiteY72" fmla="*/ 728663 h 1228725"/>
              <a:gd name="connsiteX73" fmla="*/ 1052512 w 1257300"/>
              <a:gd name="connsiteY73" fmla="*/ 738188 h 1228725"/>
              <a:gd name="connsiteX74" fmla="*/ 1023937 w 1257300"/>
              <a:gd name="connsiteY74" fmla="*/ 747713 h 1228725"/>
              <a:gd name="connsiteX75" fmla="*/ 1009650 w 1257300"/>
              <a:gd name="connsiteY75" fmla="*/ 752475 h 1228725"/>
              <a:gd name="connsiteX76" fmla="*/ 995362 w 1257300"/>
              <a:gd name="connsiteY76" fmla="*/ 762000 h 1228725"/>
              <a:gd name="connsiteX77" fmla="*/ 985837 w 1257300"/>
              <a:gd name="connsiteY77" fmla="*/ 790575 h 1228725"/>
              <a:gd name="connsiteX78" fmla="*/ 981075 w 1257300"/>
              <a:gd name="connsiteY78" fmla="*/ 804863 h 1228725"/>
              <a:gd name="connsiteX79" fmla="*/ 966787 w 1257300"/>
              <a:gd name="connsiteY79" fmla="*/ 809625 h 1228725"/>
              <a:gd name="connsiteX80" fmla="*/ 919162 w 1257300"/>
              <a:gd name="connsiteY80" fmla="*/ 809625 h 1228725"/>
              <a:gd name="connsiteX81" fmla="*/ 909637 w 1257300"/>
              <a:gd name="connsiteY81" fmla="*/ 838200 h 1228725"/>
              <a:gd name="connsiteX82" fmla="*/ 914400 w 1257300"/>
              <a:gd name="connsiteY82" fmla="*/ 871538 h 1228725"/>
              <a:gd name="connsiteX83" fmla="*/ 933450 w 1257300"/>
              <a:gd name="connsiteY83" fmla="*/ 900113 h 1228725"/>
              <a:gd name="connsiteX84" fmla="*/ 938212 w 1257300"/>
              <a:gd name="connsiteY84" fmla="*/ 914400 h 1228725"/>
              <a:gd name="connsiteX85" fmla="*/ 928687 w 1257300"/>
              <a:gd name="connsiteY85" fmla="*/ 928688 h 1228725"/>
              <a:gd name="connsiteX86" fmla="*/ 900112 w 1257300"/>
              <a:gd name="connsiteY86" fmla="*/ 942975 h 1228725"/>
              <a:gd name="connsiteX87" fmla="*/ 909637 w 1257300"/>
              <a:gd name="connsiteY87" fmla="*/ 971550 h 1228725"/>
              <a:gd name="connsiteX88" fmla="*/ 904875 w 1257300"/>
              <a:gd name="connsiteY88" fmla="*/ 990600 h 1228725"/>
              <a:gd name="connsiteX89" fmla="*/ 890587 w 1257300"/>
              <a:gd name="connsiteY89" fmla="*/ 995363 h 1228725"/>
              <a:gd name="connsiteX90" fmla="*/ 862012 w 1257300"/>
              <a:gd name="connsiteY90" fmla="*/ 1009650 h 1228725"/>
              <a:gd name="connsiteX91" fmla="*/ 852487 w 1257300"/>
              <a:gd name="connsiteY91" fmla="*/ 1042988 h 1228725"/>
              <a:gd name="connsiteX92" fmla="*/ 838200 w 1257300"/>
              <a:gd name="connsiteY92" fmla="*/ 1090613 h 1228725"/>
              <a:gd name="connsiteX93" fmla="*/ 833437 w 1257300"/>
              <a:gd name="connsiteY93" fmla="*/ 1114425 h 1228725"/>
              <a:gd name="connsiteX94" fmla="*/ 819150 w 1257300"/>
              <a:gd name="connsiteY94" fmla="*/ 1123950 h 1228725"/>
              <a:gd name="connsiteX95" fmla="*/ 814387 w 1257300"/>
              <a:gd name="connsiteY95" fmla="*/ 1138238 h 1228725"/>
              <a:gd name="connsiteX96" fmla="*/ 819150 w 1257300"/>
              <a:gd name="connsiteY96" fmla="*/ 1185863 h 1228725"/>
              <a:gd name="connsiteX97" fmla="*/ 804862 w 1257300"/>
              <a:gd name="connsiteY97" fmla="*/ 1190625 h 1228725"/>
              <a:gd name="connsiteX98" fmla="*/ 762000 w 1257300"/>
              <a:gd name="connsiteY98" fmla="*/ 1195388 h 1228725"/>
              <a:gd name="connsiteX99" fmla="*/ 723900 w 1257300"/>
              <a:gd name="connsiteY99" fmla="*/ 1223963 h 1228725"/>
              <a:gd name="connsiteX100" fmla="*/ 709612 w 1257300"/>
              <a:gd name="connsiteY100" fmla="*/ 1228725 h 1228725"/>
              <a:gd name="connsiteX101" fmla="*/ 700087 w 1257300"/>
              <a:gd name="connsiteY101" fmla="*/ 1214438 h 1228725"/>
              <a:gd name="connsiteX102" fmla="*/ 700087 w 1257300"/>
              <a:gd name="connsiteY102" fmla="*/ 1143000 h 1228725"/>
              <a:gd name="connsiteX103" fmla="*/ 685800 w 1257300"/>
              <a:gd name="connsiteY103" fmla="*/ 1138238 h 1228725"/>
              <a:gd name="connsiteX104" fmla="*/ 666750 w 1257300"/>
              <a:gd name="connsiteY104" fmla="*/ 1133475 h 1228725"/>
              <a:gd name="connsiteX105" fmla="*/ 623887 w 1257300"/>
              <a:gd name="connsiteY105" fmla="*/ 1119188 h 1228725"/>
              <a:gd name="connsiteX106" fmla="*/ 609600 w 1257300"/>
              <a:gd name="connsiteY106" fmla="*/ 1114425 h 1228725"/>
              <a:gd name="connsiteX107" fmla="*/ 576262 w 1257300"/>
              <a:gd name="connsiteY107" fmla="*/ 1109663 h 1228725"/>
              <a:gd name="connsiteX108" fmla="*/ 561975 w 1257300"/>
              <a:gd name="connsiteY108" fmla="*/ 1104900 h 1228725"/>
              <a:gd name="connsiteX109" fmla="*/ 547687 w 1257300"/>
              <a:gd name="connsiteY109" fmla="*/ 1014413 h 1228725"/>
              <a:gd name="connsiteX110" fmla="*/ 519112 w 1257300"/>
              <a:gd name="connsiteY110" fmla="*/ 1004888 h 1228725"/>
              <a:gd name="connsiteX111" fmla="*/ 490537 w 1257300"/>
              <a:gd name="connsiteY111" fmla="*/ 995363 h 1228725"/>
              <a:gd name="connsiteX112" fmla="*/ 457200 w 1257300"/>
              <a:gd name="connsiteY112" fmla="*/ 990600 h 1228725"/>
              <a:gd name="connsiteX113" fmla="*/ 461962 w 1257300"/>
              <a:gd name="connsiteY113" fmla="*/ 933450 h 1228725"/>
              <a:gd name="connsiteX114" fmla="*/ 438150 w 1257300"/>
              <a:gd name="connsiteY114" fmla="*/ 938213 h 1228725"/>
              <a:gd name="connsiteX115" fmla="*/ 428625 w 1257300"/>
              <a:gd name="connsiteY115" fmla="*/ 952500 h 1228725"/>
              <a:gd name="connsiteX116" fmla="*/ 414337 w 1257300"/>
              <a:gd name="connsiteY116" fmla="*/ 966788 h 1228725"/>
              <a:gd name="connsiteX117" fmla="*/ 371475 w 1257300"/>
              <a:gd name="connsiteY117" fmla="*/ 976313 h 1228725"/>
              <a:gd name="connsiteX118" fmla="*/ 342900 w 1257300"/>
              <a:gd name="connsiteY118" fmla="*/ 1000125 h 1228725"/>
              <a:gd name="connsiteX119" fmla="*/ 314325 w 1257300"/>
              <a:gd name="connsiteY119" fmla="*/ 1019175 h 1228725"/>
              <a:gd name="connsiteX120" fmla="*/ 309562 w 1257300"/>
              <a:gd name="connsiteY120" fmla="*/ 971550 h 1228725"/>
              <a:gd name="connsiteX121" fmla="*/ 266700 w 1257300"/>
              <a:gd name="connsiteY121" fmla="*/ 947738 h 1228725"/>
              <a:gd name="connsiteX122" fmla="*/ 238125 w 1257300"/>
              <a:gd name="connsiteY122" fmla="*/ 928688 h 1228725"/>
              <a:gd name="connsiteX123" fmla="*/ 223837 w 1257300"/>
              <a:gd name="connsiteY123" fmla="*/ 919163 h 1228725"/>
              <a:gd name="connsiteX124" fmla="*/ 209550 w 1257300"/>
              <a:gd name="connsiteY124" fmla="*/ 876300 h 1228725"/>
              <a:gd name="connsiteX125" fmla="*/ 195262 w 1257300"/>
              <a:gd name="connsiteY125" fmla="*/ 866775 h 1228725"/>
              <a:gd name="connsiteX126" fmla="*/ 166687 w 1257300"/>
              <a:gd name="connsiteY126" fmla="*/ 857250 h 1228725"/>
              <a:gd name="connsiteX127" fmla="*/ 138112 w 1257300"/>
              <a:gd name="connsiteY127" fmla="*/ 862013 h 1228725"/>
              <a:gd name="connsiteX128" fmla="*/ 142875 w 1257300"/>
              <a:gd name="connsiteY128" fmla="*/ 876300 h 1228725"/>
              <a:gd name="connsiteX129" fmla="*/ 128587 w 1257300"/>
              <a:gd name="connsiteY129" fmla="*/ 885825 h 1228725"/>
              <a:gd name="connsiteX130" fmla="*/ 104775 w 1257300"/>
              <a:gd name="connsiteY130" fmla="*/ 852488 h 1228725"/>
              <a:gd name="connsiteX131" fmla="*/ 114300 w 1257300"/>
              <a:gd name="connsiteY131" fmla="*/ 838200 h 1228725"/>
              <a:gd name="connsiteX132" fmla="*/ 119062 w 1257300"/>
              <a:gd name="connsiteY132" fmla="*/ 823913 h 1228725"/>
              <a:gd name="connsiteX133" fmla="*/ 147637 w 1257300"/>
              <a:gd name="connsiteY133" fmla="*/ 809625 h 1228725"/>
              <a:gd name="connsiteX134" fmla="*/ 176212 w 1257300"/>
              <a:gd name="connsiteY134" fmla="*/ 795338 h 1228725"/>
              <a:gd name="connsiteX135" fmla="*/ 190500 w 1257300"/>
              <a:gd name="connsiteY135" fmla="*/ 776288 h 1228725"/>
              <a:gd name="connsiteX136" fmla="*/ 200025 w 1257300"/>
              <a:gd name="connsiteY136" fmla="*/ 762000 h 1228725"/>
              <a:gd name="connsiteX137" fmla="*/ 228600 w 1257300"/>
              <a:gd name="connsiteY137" fmla="*/ 747713 h 1228725"/>
              <a:gd name="connsiteX138" fmla="*/ 271462 w 1257300"/>
              <a:gd name="connsiteY138" fmla="*/ 752475 h 1228725"/>
              <a:gd name="connsiteX139" fmla="*/ 276225 w 1257300"/>
              <a:gd name="connsiteY139" fmla="*/ 738188 h 1228725"/>
              <a:gd name="connsiteX140" fmla="*/ 280987 w 1257300"/>
              <a:gd name="connsiteY140" fmla="*/ 695325 h 1228725"/>
              <a:gd name="connsiteX141" fmla="*/ 309562 w 1257300"/>
              <a:gd name="connsiteY141" fmla="*/ 666750 h 1228725"/>
              <a:gd name="connsiteX142" fmla="*/ 319087 w 1257300"/>
              <a:gd name="connsiteY142" fmla="*/ 652463 h 1228725"/>
              <a:gd name="connsiteX143" fmla="*/ 323850 w 1257300"/>
              <a:gd name="connsiteY143" fmla="*/ 638175 h 1228725"/>
              <a:gd name="connsiteX144" fmla="*/ 319087 w 1257300"/>
              <a:gd name="connsiteY144" fmla="*/ 504825 h 1228725"/>
              <a:gd name="connsiteX145" fmla="*/ 290512 w 1257300"/>
              <a:gd name="connsiteY145" fmla="*/ 461963 h 1228725"/>
              <a:gd name="connsiteX146" fmla="*/ 280987 w 1257300"/>
              <a:gd name="connsiteY146" fmla="*/ 447675 h 1228725"/>
              <a:gd name="connsiteX147" fmla="*/ 271462 w 1257300"/>
              <a:gd name="connsiteY147" fmla="*/ 433388 h 1228725"/>
              <a:gd name="connsiteX148" fmla="*/ 266700 w 1257300"/>
              <a:gd name="connsiteY148" fmla="*/ 395288 h 1228725"/>
              <a:gd name="connsiteX149" fmla="*/ 252412 w 1257300"/>
              <a:gd name="connsiteY149" fmla="*/ 390525 h 1228725"/>
              <a:gd name="connsiteX150" fmla="*/ 238125 w 1257300"/>
              <a:gd name="connsiteY150" fmla="*/ 381000 h 1228725"/>
              <a:gd name="connsiteX151" fmla="*/ 204787 w 1257300"/>
              <a:gd name="connsiteY151" fmla="*/ 366713 h 1228725"/>
              <a:gd name="connsiteX152" fmla="*/ 176212 w 1257300"/>
              <a:gd name="connsiteY152" fmla="*/ 371475 h 1228725"/>
              <a:gd name="connsiteX153" fmla="*/ 57150 w 1257300"/>
              <a:gd name="connsiteY153" fmla="*/ 361950 h 1228725"/>
              <a:gd name="connsiteX154" fmla="*/ 57150 w 1257300"/>
              <a:gd name="connsiteY154" fmla="*/ 328613 h 1228725"/>
              <a:gd name="connsiteX155" fmla="*/ 76200 w 1257300"/>
              <a:gd name="connsiteY155" fmla="*/ 300038 h 1228725"/>
              <a:gd name="connsiteX156" fmla="*/ 71437 w 1257300"/>
              <a:gd name="connsiteY156" fmla="*/ 266700 h 1228725"/>
              <a:gd name="connsiteX157" fmla="*/ 42862 w 1257300"/>
              <a:gd name="connsiteY157" fmla="*/ 247650 h 1228725"/>
              <a:gd name="connsiteX158" fmla="*/ 33337 w 1257300"/>
              <a:gd name="connsiteY158" fmla="*/ 233363 h 1228725"/>
              <a:gd name="connsiteX159" fmla="*/ 23812 w 1257300"/>
              <a:gd name="connsiteY159" fmla="*/ 214313 h 1228725"/>
              <a:gd name="connsiteX160" fmla="*/ 9525 w 1257300"/>
              <a:gd name="connsiteY160" fmla="*/ 200025 h 1228725"/>
              <a:gd name="connsiteX161" fmla="*/ 0 w 1257300"/>
              <a:gd name="connsiteY161" fmla="*/ 171450 h 1228725"/>
              <a:gd name="connsiteX162" fmla="*/ 9525 w 1257300"/>
              <a:gd name="connsiteY162" fmla="*/ 15240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257300" h="1228725">
                <a:moveTo>
                  <a:pt x="9525" y="152400"/>
                </a:moveTo>
                <a:cubicBezTo>
                  <a:pt x="69762" y="172479"/>
                  <a:pt x="28071" y="162403"/>
                  <a:pt x="138112" y="157163"/>
                </a:cubicBezTo>
                <a:cubicBezTo>
                  <a:pt x="152432" y="152389"/>
                  <a:pt x="154377" y="153133"/>
                  <a:pt x="166687" y="142875"/>
                </a:cubicBezTo>
                <a:cubicBezTo>
                  <a:pt x="171861" y="138563"/>
                  <a:pt x="174359" y="129848"/>
                  <a:pt x="180975" y="128588"/>
                </a:cubicBezTo>
                <a:cubicBezTo>
                  <a:pt x="209089" y="123233"/>
                  <a:pt x="238125" y="125413"/>
                  <a:pt x="266700" y="123825"/>
                </a:cubicBezTo>
                <a:cubicBezTo>
                  <a:pt x="271462" y="119063"/>
                  <a:pt x="275813" y="113850"/>
                  <a:pt x="280987" y="109538"/>
                </a:cubicBezTo>
                <a:cubicBezTo>
                  <a:pt x="285384" y="105874"/>
                  <a:pt x="291506" y="104321"/>
                  <a:pt x="295275" y="100013"/>
                </a:cubicBezTo>
                <a:cubicBezTo>
                  <a:pt x="302813" y="91398"/>
                  <a:pt x="307975" y="80963"/>
                  <a:pt x="314325" y="71438"/>
                </a:cubicBezTo>
                <a:cubicBezTo>
                  <a:pt x="317500" y="66675"/>
                  <a:pt x="318420" y="58960"/>
                  <a:pt x="323850" y="57150"/>
                </a:cubicBezTo>
                <a:lnTo>
                  <a:pt x="338137" y="52388"/>
                </a:lnTo>
                <a:cubicBezTo>
                  <a:pt x="352425" y="53975"/>
                  <a:pt x="369775" y="48170"/>
                  <a:pt x="381000" y="57150"/>
                </a:cubicBezTo>
                <a:cubicBezTo>
                  <a:pt x="420275" y="88570"/>
                  <a:pt x="355287" y="98107"/>
                  <a:pt x="404812" y="85725"/>
                </a:cubicBezTo>
                <a:cubicBezTo>
                  <a:pt x="401637" y="80963"/>
                  <a:pt x="393899" y="76991"/>
                  <a:pt x="395287" y="71438"/>
                </a:cubicBezTo>
                <a:cubicBezTo>
                  <a:pt x="396505" y="66568"/>
                  <a:pt x="404705" y="67893"/>
                  <a:pt x="409575" y="66675"/>
                </a:cubicBezTo>
                <a:cubicBezTo>
                  <a:pt x="417428" y="64712"/>
                  <a:pt x="425450" y="63500"/>
                  <a:pt x="433387" y="61913"/>
                </a:cubicBezTo>
                <a:cubicBezTo>
                  <a:pt x="434975" y="53975"/>
                  <a:pt x="434134" y="45128"/>
                  <a:pt x="438150" y="38100"/>
                </a:cubicBezTo>
                <a:cubicBezTo>
                  <a:pt x="447048" y="22528"/>
                  <a:pt x="490325" y="24366"/>
                  <a:pt x="495300" y="23813"/>
                </a:cubicBezTo>
                <a:cubicBezTo>
                  <a:pt x="500062" y="22225"/>
                  <a:pt x="505199" y="21488"/>
                  <a:pt x="509587" y="19050"/>
                </a:cubicBezTo>
                <a:cubicBezTo>
                  <a:pt x="519594" y="13490"/>
                  <a:pt x="538162" y="0"/>
                  <a:pt x="538162" y="0"/>
                </a:cubicBezTo>
                <a:cubicBezTo>
                  <a:pt x="542925" y="1588"/>
                  <a:pt x="548900" y="1213"/>
                  <a:pt x="552450" y="4763"/>
                </a:cubicBezTo>
                <a:cubicBezTo>
                  <a:pt x="556000" y="8313"/>
                  <a:pt x="555994" y="14180"/>
                  <a:pt x="557212" y="19050"/>
                </a:cubicBezTo>
                <a:cubicBezTo>
                  <a:pt x="559175" y="26903"/>
                  <a:pt x="556251" y="37139"/>
                  <a:pt x="561975" y="42863"/>
                </a:cubicBezTo>
                <a:cubicBezTo>
                  <a:pt x="569075" y="49963"/>
                  <a:pt x="581025" y="49213"/>
                  <a:pt x="590550" y="52388"/>
                </a:cubicBezTo>
                <a:cubicBezTo>
                  <a:pt x="600723" y="55779"/>
                  <a:pt x="613428" y="60419"/>
                  <a:pt x="623887" y="61913"/>
                </a:cubicBezTo>
                <a:cubicBezTo>
                  <a:pt x="639681" y="64169"/>
                  <a:pt x="655637" y="65088"/>
                  <a:pt x="671512" y="66675"/>
                </a:cubicBezTo>
                <a:cubicBezTo>
                  <a:pt x="675856" y="73192"/>
                  <a:pt x="690892" y="96319"/>
                  <a:pt x="695325" y="100013"/>
                </a:cubicBezTo>
                <a:cubicBezTo>
                  <a:pt x="699181" y="103227"/>
                  <a:pt x="704850" y="103188"/>
                  <a:pt x="709612" y="104775"/>
                </a:cubicBezTo>
                <a:cubicBezTo>
                  <a:pt x="714375" y="107950"/>
                  <a:pt x="718287" y="115422"/>
                  <a:pt x="723900" y="114300"/>
                </a:cubicBezTo>
                <a:cubicBezTo>
                  <a:pt x="732556" y="112569"/>
                  <a:pt x="737183" y="84979"/>
                  <a:pt x="738187" y="80963"/>
                </a:cubicBezTo>
                <a:cubicBezTo>
                  <a:pt x="749300" y="82550"/>
                  <a:pt x="761102" y="81556"/>
                  <a:pt x="771525" y="85725"/>
                </a:cubicBezTo>
                <a:cubicBezTo>
                  <a:pt x="796685" y="95789"/>
                  <a:pt x="787449" y="130041"/>
                  <a:pt x="781050" y="147638"/>
                </a:cubicBezTo>
                <a:cubicBezTo>
                  <a:pt x="779334" y="152356"/>
                  <a:pt x="761742" y="152400"/>
                  <a:pt x="766762" y="152400"/>
                </a:cubicBezTo>
                <a:cubicBezTo>
                  <a:pt x="801723" y="152400"/>
                  <a:pt x="836612" y="149225"/>
                  <a:pt x="871537" y="147638"/>
                </a:cubicBezTo>
                <a:lnTo>
                  <a:pt x="914400" y="152400"/>
                </a:lnTo>
                <a:cubicBezTo>
                  <a:pt x="920004" y="156136"/>
                  <a:pt x="903848" y="161084"/>
                  <a:pt x="900112" y="166688"/>
                </a:cubicBezTo>
                <a:cubicBezTo>
                  <a:pt x="897327" y="170865"/>
                  <a:pt x="897595" y="176485"/>
                  <a:pt x="895350" y="180975"/>
                </a:cubicBezTo>
                <a:cubicBezTo>
                  <a:pt x="892790" y="186095"/>
                  <a:pt x="888385" y="190143"/>
                  <a:pt x="885825" y="195263"/>
                </a:cubicBezTo>
                <a:cubicBezTo>
                  <a:pt x="872040" y="222832"/>
                  <a:pt x="893858" y="196753"/>
                  <a:pt x="866775" y="223838"/>
                </a:cubicBezTo>
                <a:cubicBezTo>
                  <a:pt x="857454" y="251798"/>
                  <a:pt x="852740" y="258685"/>
                  <a:pt x="871537" y="300038"/>
                </a:cubicBezTo>
                <a:cubicBezTo>
                  <a:pt x="873906" y="305249"/>
                  <a:pt x="881062" y="293688"/>
                  <a:pt x="885825" y="290513"/>
                </a:cubicBezTo>
                <a:cubicBezTo>
                  <a:pt x="887412" y="285750"/>
                  <a:pt x="887037" y="279775"/>
                  <a:pt x="890587" y="276225"/>
                </a:cubicBezTo>
                <a:cubicBezTo>
                  <a:pt x="912552" y="254259"/>
                  <a:pt x="920223" y="256998"/>
                  <a:pt x="947737" y="252413"/>
                </a:cubicBezTo>
                <a:cubicBezTo>
                  <a:pt x="960591" y="248128"/>
                  <a:pt x="967121" y="243110"/>
                  <a:pt x="981075" y="252413"/>
                </a:cubicBezTo>
                <a:cubicBezTo>
                  <a:pt x="985837" y="255588"/>
                  <a:pt x="987425" y="261938"/>
                  <a:pt x="990600" y="266700"/>
                </a:cubicBezTo>
                <a:cubicBezTo>
                  <a:pt x="989012" y="274638"/>
                  <a:pt x="989853" y="283485"/>
                  <a:pt x="985837" y="290513"/>
                </a:cubicBezTo>
                <a:cubicBezTo>
                  <a:pt x="982997" y="295483"/>
                  <a:pt x="975597" y="295991"/>
                  <a:pt x="971550" y="300038"/>
                </a:cubicBezTo>
                <a:cubicBezTo>
                  <a:pt x="936107" y="335481"/>
                  <a:pt x="976645" y="306166"/>
                  <a:pt x="942975" y="328613"/>
                </a:cubicBezTo>
                <a:cubicBezTo>
                  <a:pt x="945515" y="336233"/>
                  <a:pt x="946785" y="352743"/>
                  <a:pt x="962025" y="347663"/>
                </a:cubicBezTo>
                <a:cubicBezTo>
                  <a:pt x="968415" y="345533"/>
                  <a:pt x="971550" y="338138"/>
                  <a:pt x="976312" y="333375"/>
                </a:cubicBezTo>
                <a:cubicBezTo>
                  <a:pt x="979449" y="323964"/>
                  <a:pt x="982208" y="311514"/>
                  <a:pt x="990600" y="304800"/>
                </a:cubicBezTo>
                <a:cubicBezTo>
                  <a:pt x="994520" y="301664"/>
                  <a:pt x="1000125" y="301625"/>
                  <a:pt x="1004887" y="300038"/>
                </a:cubicBezTo>
                <a:cubicBezTo>
                  <a:pt x="1051597" y="315608"/>
                  <a:pt x="1023456" y="310397"/>
                  <a:pt x="1090612" y="304800"/>
                </a:cubicBezTo>
                <a:cubicBezTo>
                  <a:pt x="1085396" y="330882"/>
                  <a:pt x="1065696" y="353046"/>
                  <a:pt x="1095375" y="361950"/>
                </a:cubicBezTo>
                <a:cubicBezTo>
                  <a:pt x="1106127" y="365176"/>
                  <a:pt x="1117668" y="364705"/>
                  <a:pt x="1128712" y="366713"/>
                </a:cubicBezTo>
                <a:cubicBezTo>
                  <a:pt x="1135152" y="367884"/>
                  <a:pt x="1141412" y="369888"/>
                  <a:pt x="1147762" y="371475"/>
                </a:cubicBezTo>
                <a:cubicBezTo>
                  <a:pt x="1151033" y="387829"/>
                  <a:pt x="1152806" y="398656"/>
                  <a:pt x="1157287" y="414338"/>
                </a:cubicBezTo>
                <a:cubicBezTo>
                  <a:pt x="1158666" y="419165"/>
                  <a:pt x="1159265" y="424448"/>
                  <a:pt x="1162050" y="428625"/>
                </a:cubicBezTo>
                <a:cubicBezTo>
                  <a:pt x="1165786" y="434229"/>
                  <a:pt x="1171575" y="438150"/>
                  <a:pt x="1176337" y="442913"/>
                </a:cubicBezTo>
                <a:lnTo>
                  <a:pt x="1228725" y="438150"/>
                </a:lnTo>
                <a:cubicBezTo>
                  <a:pt x="1234749" y="435138"/>
                  <a:pt x="1214437" y="430598"/>
                  <a:pt x="1214437" y="423863"/>
                </a:cubicBezTo>
                <a:cubicBezTo>
                  <a:pt x="1214437" y="417709"/>
                  <a:pt x="1239489" y="410750"/>
                  <a:pt x="1243012" y="409575"/>
                </a:cubicBezTo>
                <a:cubicBezTo>
                  <a:pt x="1244871" y="413294"/>
                  <a:pt x="1257300" y="435906"/>
                  <a:pt x="1257300" y="442913"/>
                </a:cubicBezTo>
                <a:cubicBezTo>
                  <a:pt x="1257300" y="462029"/>
                  <a:pt x="1256286" y="481318"/>
                  <a:pt x="1252537" y="500063"/>
                </a:cubicBezTo>
                <a:cubicBezTo>
                  <a:pt x="1249743" y="514032"/>
                  <a:pt x="1237868" y="516255"/>
                  <a:pt x="1228725" y="523875"/>
                </a:cubicBezTo>
                <a:cubicBezTo>
                  <a:pt x="1192056" y="554433"/>
                  <a:pt x="1235621" y="524040"/>
                  <a:pt x="1200150" y="547688"/>
                </a:cubicBezTo>
                <a:cubicBezTo>
                  <a:pt x="1197290" y="559127"/>
                  <a:pt x="1196140" y="572803"/>
                  <a:pt x="1185862" y="581025"/>
                </a:cubicBezTo>
                <a:cubicBezTo>
                  <a:pt x="1181942" y="584161"/>
                  <a:pt x="1176337" y="584200"/>
                  <a:pt x="1171575" y="585788"/>
                </a:cubicBezTo>
                <a:cubicBezTo>
                  <a:pt x="1155581" y="633764"/>
                  <a:pt x="1179974" y="559375"/>
                  <a:pt x="1162050" y="619125"/>
                </a:cubicBezTo>
                <a:cubicBezTo>
                  <a:pt x="1159165" y="628742"/>
                  <a:pt x="1159625" y="640600"/>
                  <a:pt x="1152525" y="647700"/>
                </a:cubicBezTo>
                <a:cubicBezTo>
                  <a:pt x="1146175" y="654050"/>
                  <a:pt x="1139085" y="659738"/>
                  <a:pt x="1133475" y="666750"/>
                </a:cubicBezTo>
                <a:cubicBezTo>
                  <a:pt x="1126324" y="675689"/>
                  <a:pt x="1114425" y="695325"/>
                  <a:pt x="1114425" y="695325"/>
                </a:cubicBezTo>
                <a:cubicBezTo>
                  <a:pt x="1112837" y="703263"/>
                  <a:pt x="1115386" y="713414"/>
                  <a:pt x="1109662" y="719138"/>
                </a:cubicBezTo>
                <a:cubicBezTo>
                  <a:pt x="1102562" y="726238"/>
                  <a:pt x="1090612" y="725488"/>
                  <a:pt x="1081087" y="728663"/>
                </a:cubicBezTo>
                <a:lnTo>
                  <a:pt x="1052512" y="738188"/>
                </a:lnTo>
                <a:lnTo>
                  <a:pt x="1023937" y="747713"/>
                </a:lnTo>
                <a:lnTo>
                  <a:pt x="1009650" y="752475"/>
                </a:lnTo>
                <a:cubicBezTo>
                  <a:pt x="1004887" y="755650"/>
                  <a:pt x="998396" y="757146"/>
                  <a:pt x="995362" y="762000"/>
                </a:cubicBezTo>
                <a:cubicBezTo>
                  <a:pt x="990041" y="770514"/>
                  <a:pt x="989012" y="781050"/>
                  <a:pt x="985837" y="790575"/>
                </a:cubicBezTo>
                <a:cubicBezTo>
                  <a:pt x="984250" y="795338"/>
                  <a:pt x="985838" y="803276"/>
                  <a:pt x="981075" y="804863"/>
                </a:cubicBezTo>
                <a:lnTo>
                  <a:pt x="966787" y="809625"/>
                </a:lnTo>
                <a:cubicBezTo>
                  <a:pt x="951640" y="804576"/>
                  <a:pt x="935579" y="796857"/>
                  <a:pt x="919162" y="809625"/>
                </a:cubicBezTo>
                <a:cubicBezTo>
                  <a:pt x="911237" y="815789"/>
                  <a:pt x="909637" y="838200"/>
                  <a:pt x="909637" y="838200"/>
                </a:cubicBezTo>
                <a:cubicBezTo>
                  <a:pt x="911225" y="849313"/>
                  <a:pt x="910370" y="861061"/>
                  <a:pt x="914400" y="871538"/>
                </a:cubicBezTo>
                <a:cubicBezTo>
                  <a:pt x="918510" y="882223"/>
                  <a:pt x="933450" y="900113"/>
                  <a:pt x="933450" y="900113"/>
                </a:cubicBezTo>
                <a:cubicBezTo>
                  <a:pt x="935037" y="904875"/>
                  <a:pt x="939037" y="909448"/>
                  <a:pt x="938212" y="914400"/>
                </a:cubicBezTo>
                <a:cubicBezTo>
                  <a:pt x="937271" y="920046"/>
                  <a:pt x="932734" y="924640"/>
                  <a:pt x="928687" y="928688"/>
                </a:cubicBezTo>
                <a:cubicBezTo>
                  <a:pt x="919454" y="937921"/>
                  <a:pt x="911733" y="939102"/>
                  <a:pt x="900112" y="942975"/>
                </a:cubicBezTo>
                <a:cubicBezTo>
                  <a:pt x="903287" y="952500"/>
                  <a:pt x="912072" y="961809"/>
                  <a:pt x="909637" y="971550"/>
                </a:cubicBezTo>
                <a:cubicBezTo>
                  <a:pt x="908050" y="977900"/>
                  <a:pt x="908964" y="985489"/>
                  <a:pt x="904875" y="990600"/>
                </a:cubicBezTo>
                <a:cubicBezTo>
                  <a:pt x="901739" y="994520"/>
                  <a:pt x="895077" y="993118"/>
                  <a:pt x="890587" y="995363"/>
                </a:cubicBezTo>
                <a:cubicBezTo>
                  <a:pt x="853665" y="1013824"/>
                  <a:pt x="897919" y="997683"/>
                  <a:pt x="862012" y="1009650"/>
                </a:cubicBezTo>
                <a:cubicBezTo>
                  <a:pt x="858837" y="1020763"/>
                  <a:pt x="854909" y="1031687"/>
                  <a:pt x="852487" y="1042988"/>
                </a:cubicBezTo>
                <a:cubicBezTo>
                  <a:pt x="842810" y="1088151"/>
                  <a:pt x="856045" y="1063844"/>
                  <a:pt x="838200" y="1090613"/>
                </a:cubicBezTo>
                <a:cubicBezTo>
                  <a:pt x="836612" y="1098550"/>
                  <a:pt x="837453" y="1107397"/>
                  <a:pt x="833437" y="1114425"/>
                </a:cubicBezTo>
                <a:cubicBezTo>
                  <a:pt x="830597" y="1119395"/>
                  <a:pt x="822726" y="1119481"/>
                  <a:pt x="819150" y="1123950"/>
                </a:cubicBezTo>
                <a:cubicBezTo>
                  <a:pt x="816014" y="1127870"/>
                  <a:pt x="815975" y="1133475"/>
                  <a:pt x="814387" y="1138238"/>
                </a:cubicBezTo>
                <a:cubicBezTo>
                  <a:pt x="815975" y="1154113"/>
                  <a:pt x="822004" y="1170166"/>
                  <a:pt x="819150" y="1185863"/>
                </a:cubicBezTo>
                <a:cubicBezTo>
                  <a:pt x="818252" y="1190802"/>
                  <a:pt x="809814" y="1189800"/>
                  <a:pt x="804862" y="1190625"/>
                </a:cubicBezTo>
                <a:cubicBezTo>
                  <a:pt x="790682" y="1192988"/>
                  <a:pt x="776287" y="1193800"/>
                  <a:pt x="762000" y="1195388"/>
                </a:cubicBezTo>
                <a:cubicBezTo>
                  <a:pt x="747985" y="1223418"/>
                  <a:pt x="759210" y="1212194"/>
                  <a:pt x="723900" y="1223963"/>
                </a:cubicBezTo>
                <a:lnTo>
                  <a:pt x="709612" y="1228725"/>
                </a:lnTo>
                <a:cubicBezTo>
                  <a:pt x="706437" y="1223963"/>
                  <a:pt x="700656" y="1220133"/>
                  <a:pt x="700087" y="1214438"/>
                </a:cubicBezTo>
                <a:cubicBezTo>
                  <a:pt x="696248" y="1176041"/>
                  <a:pt x="718114" y="1183561"/>
                  <a:pt x="700087" y="1143000"/>
                </a:cubicBezTo>
                <a:cubicBezTo>
                  <a:pt x="698048" y="1138413"/>
                  <a:pt x="690627" y="1139617"/>
                  <a:pt x="685800" y="1138238"/>
                </a:cubicBezTo>
                <a:cubicBezTo>
                  <a:pt x="679506" y="1136440"/>
                  <a:pt x="673019" y="1135356"/>
                  <a:pt x="666750" y="1133475"/>
                </a:cubicBezTo>
                <a:cubicBezTo>
                  <a:pt x="652325" y="1129147"/>
                  <a:pt x="638175" y="1123951"/>
                  <a:pt x="623887" y="1119188"/>
                </a:cubicBezTo>
                <a:cubicBezTo>
                  <a:pt x="619125" y="1117601"/>
                  <a:pt x="614570" y="1115135"/>
                  <a:pt x="609600" y="1114425"/>
                </a:cubicBezTo>
                <a:lnTo>
                  <a:pt x="576262" y="1109663"/>
                </a:lnTo>
                <a:cubicBezTo>
                  <a:pt x="571500" y="1108075"/>
                  <a:pt x="565895" y="1108036"/>
                  <a:pt x="561975" y="1104900"/>
                </a:cubicBezTo>
                <a:cubicBezTo>
                  <a:pt x="538946" y="1086477"/>
                  <a:pt x="550080" y="1020565"/>
                  <a:pt x="547687" y="1014413"/>
                </a:cubicBezTo>
                <a:cubicBezTo>
                  <a:pt x="544048" y="1005055"/>
                  <a:pt x="528637" y="1008063"/>
                  <a:pt x="519112" y="1004888"/>
                </a:cubicBezTo>
                <a:lnTo>
                  <a:pt x="490537" y="995363"/>
                </a:lnTo>
                <a:lnTo>
                  <a:pt x="457200" y="990600"/>
                </a:lnTo>
                <a:cubicBezTo>
                  <a:pt x="469779" y="952864"/>
                  <a:pt x="468376" y="971929"/>
                  <a:pt x="461962" y="933450"/>
                </a:cubicBezTo>
                <a:cubicBezTo>
                  <a:pt x="454025" y="935038"/>
                  <a:pt x="445178" y="934197"/>
                  <a:pt x="438150" y="938213"/>
                </a:cubicBezTo>
                <a:cubicBezTo>
                  <a:pt x="433180" y="941053"/>
                  <a:pt x="432289" y="948103"/>
                  <a:pt x="428625" y="952500"/>
                </a:cubicBezTo>
                <a:cubicBezTo>
                  <a:pt x="424313" y="957674"/>
                  <a:pt x="420185" y="963446"/>
                  <a:pt x="414337" y="966788"/>
                </a:cubicBezTo>
                <a:cubicBezTo>
                  <a:pt x="410719" y="968855"/>
                  <a:pt x="372909" y="976026"/>
                  <a:pt x="371475" y="976313"/>
                </a:cubicBezTo>
                <a:cubicBezTo>
                  <a:pt x="320424" y="1010346"/>
                  <a:pt x="397897" y="957350"/>
                  <a:pt x="342900" y="1000125"/>
                </a:cubicBezTo>
                <a:cubicBezTo>
                  <a:pt x="333864" y="1007153"/>
                  <a:pt x="314325" y="1019175"/>
                  <a:pt x="314325" y="1019175"/>
                </a:cubicBezTo>
                <a:cubicBezTo>
                  <a:pt x="312737" y="1003300"/>
                  <a:pt x="316697" y="985820"/>
                  <a:pt x="309562" y="971550"/>
                </a:cubicBezTo>
                <a:cubicBezTo>
                  <a:pt x="303011" y="958449"/>
                  <a:pt x="280358" y="952290"/>
                  <a:pt x="266700" y="947738"/>
                </a:cubicBezTo>
                <a:lnTo>
                  <a:pt x="238125" y="928688"/>
                </a:lnTo>
                <a:lnTo>
                  <a:pt x="223837" y="919163"/>
                </a:lnTo>
                <a:cubicBezTo>
                  <a:pt x="220645" y="900006"/>
                  <a:pt x="222943" y="889693"/>
                  <a:pt x="209550" y="876300"/>
                </a:cubicBezTo>
                <a:cubicBezTo>
                  <a:pt x="205503" y="872253"/>
                  <a:pt x="200493" y="869100"/>
                  <a:pt x="195262" y="866775"/>
                </a:cubicBezTo>
                <a:cubicBezTo>
                  <a:pt x="186087" y="862697"/>
                  <a:pt x="166687" y="857250"/>
                  <a:pt x="166687" y="857250"/>
                </a:cubicBezTo>
                <a:cubicBezTo>
                  <a:pt x="157162" y="858838"/>
                  <a:pt x="145652" y="855981"/>
                  <a:pt x="138112" y="862013"/>
                </a:cubicBezTo>
                <a:cubicBezTo>
                  <a:pt x="134192" y="865149"/>
                  <a:pt x="144739" y="871639"/>
                  <a:pt x="142875" y="876300"/>
                </a:cubicBezTo>
                <a:cubicBezTo>
                  <a:pt x="140749" y="881615"/>
                  <a:pt x="133350" y="882650"/>
                  <a:pt x="128587" y="885825"/>
                </a:cubicBezTo>
                <a:cubicBezTo>
                  <a:pt x="98826" y="875905"/>
                  <a:pt x="92808" y="884400"/>
                  <a:pt x="104775" y="852488"/>
                </a:cubicBezTo>
                <a:cubicBezTo>
                  <a:pt x="106785" y="847129"/>
                  <a:pt x="111125" y="842963"/>
                  <a:pt x="114300" y="838200"/>
                </a:cubicBezTo>
                <a:cubicBezTo>
                  <a:pt x="115887" y="833438"/>
                  <a:pt x="115926" y="827833"/>
                  <a:pt x="119062" y="823913"/>
                </a:cubicBezTo>
                <a:cubicBezTo>
                  <a:pt x="128160" y="812541"/>
                  <a:pt x="136135" y="815376"/>
                  <a:pt x="147637" y="809625"/>
                </a:cubicBezTo>
                <a:cubicBezTo>
                  <a:pt x="184558" y="791164"/>
                  <a:pt x="140309" y="807305"/>
                  <a:pt x="176212" y="795338"/>
                </a:cubicBezTo>
                <a:cubicBezTo>
                  <a:pt x="180975" y="788988"/>
                  <a:pt x="185886" y="782747"/>
                  <a:pt x="190500" y="776288"/>
                </a:cubicBezTo>
                <a:cubicBezTo>
                  <a:pt x="193827" y="771630"/>
                  <a:pt x="195978" y="766048"/>
                  <a:pt x="200025" y="762000"/>
                </a:cubicBezTo>
                <a:cubicBezTo>
                  <a:pt x="209258" y="752767"/>
                  <a:pt x="216979" y="751586"/>
                  <a:pt x="228600" y="747713"/>
                </a:cubicBezTo>
                <a:cubicBezTo>
                  <a:pt x="242887" y="749300"/>
                  <a:pt x="257366" y="755294"/>
                  <a:pt x="271462" y="752475"/>
                </a:cubicBezTo>
                <a:cubicBezTo>
                  <a:pt x="276385" y="751490"/>
                  <a:pt x="275400" y="743140"/>
                  <a:pt x="276225" y="738188"/>
                </a:cubicBezTo>
                <a:cubicBezTo>
                  <a:pt x="278588" y="724008"/>
                  <a:pt x="276759" y="709065"/>
                  <a:pt x="280987" y="695325"/>
                </a:cubicBezTo>
                <a:cubicBezTo>
                  <a:pt x="285560" y="680463"/>
                  <a:pt x="298152" y="674357"/>
                  <a:pt x="309562" y="666750"/>
                </a:cubicBezTo>
                <a:cubicBezTo>
                  <a:pt x="312737" y="661988"/>
                  <a:pt x="316527" y="657582"/>
                  <a:pt x="319087" y="652463"/>
                </a:cubicBezTo>
                <a:cubicBezTo>
                  <a:pt x="321332" y="647973"/>
                  <a:pt x="323850" y="643195"/>
                  <a:pt x="323850" y="638175"/>
                </a:cubicBezTo>
                <a:cubicBezTo>
                  <a:pt x="323850" y="593697"/>
                  <a:pt x="325558" y="548830"/>
                  <a:pt x="319087" y="504825"/>
                </a:cubicBezTo>
                <a:cubicBezTo>
                  <a:pt x="319087" y="504823"/>
                  <a:pt x="295275" y="469108"/>
                  <a:pt x="290512" y="461963"/>
                </a:cubicBezTo>
                <a:lnTo>
                  <a:pt x="280987" y="447675"/>
                </a:lnTo>
                <a:lnTo>
                  <a:pt x="271462" y="433388"/>
                </a:lnTo>
                <a:cubicBezTo>
                  <a:pt x="269875" y="420688"/>
                  <a:pt x="271898" y="406984"/>
                  <a:pt x="266700" y="395288"/>
                </a:cubicBezTo>
                <a:cubicBezTo>
                  <a:pt x="264661" y="390700"/>
                  <a:pt x="256902" y="392770"/>
                  <a:pt x="252412" y="390525"/>
                </a:cubicBezTo>
                <a:cubicBezTo>
                  <a:pt x="247293" y="387965"/>
                  <a:pt x="243095" y="383840"/>
                  <a:pt x="238125" y="381000"/>
                </a:cubicBezTo>
                <a:cubicBezTo>
                  <a:pt x="221646" y="371583"/>
                  <a:pt x="220817" y="372056"/>
                  <a:pt x="204787" y="366713"/>
                </a:cubicBezTo>
                <a:cubicBezTo>
                  <a:pt x="195262" y="368300"/>
                  <a:pt x="185868" y="371475"/>
                  <a:pt x="176212" y="371475"/>
                </a:cubicBezTo>
                <a:cubicBezTo>
                  <a:pt x="81390" y="371475"/>
                  <a:pt x="102454" y="377054"/>
                  <a:pt x="57150" y="361950"/>
                </a:cubicBezTo>
                <a:cubicBezTo>
                  <a:pt x="53012" y="345401"/>
                  <a:pt x="48903" y="343456"/>
                  <a:pt x="57150" y="328613"/>
                </a:cubicBezTo>
                <a:cubicBezTo>
                  <a:pt x="62710" y="318606"/>
                  <a:pt x="76200" y="300038"/>
                  <a:pt x="76200" y="300038"/>
                </a:cubicBezTo>
                <a:cubicBezTo>
                  <a:pt x="74612" y="288925"/>
                  <a:pt x="77464" y="276171"/>
                  <a:pt x="71437" y="266700"/>
                </a:cubicBezTo>
                <a:cubicBezTo>
                  <a:pt x="65291" y="257042"/>
                  <a:pt x="42862" y="247650"/>
                  <a:pt x="42862" y="247650"/>
                </a:cubicBezTo>
                <a:cubicBezTo>
                  <a:pt x="39687" y="242888"/>
                  <a:pt x="36177" y="238333"/>
                  <a:pt x="33337" y="233363"/>
                </a:cubicBezTo>
                <a:cubicBezTo>
                  <a:pt x="29815" y="227199"/>
                  <a:pt x="27938" y="220090"/>
                  <a:pt x="23812" y="214313"/>
                </a:cubicBezTo>
                <a:cubicBezTo>
                  <a:pt x="19897" y="208832"/>
                  <a:pt x="14287" y="204788"/>
                  <a:pt x="9525" y="200025"/>
                </a:cubicBezTo>
                <a:lnTo>
                  <a:pt x="0" y="171450"/>
                </a:lnTo>
                <a:lnTo>
                  <a:pt x="9525" y="152400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6198120" y="3505372"/>
            <a:ext cx="1032010" cy="973840"/>
          </a:xfrm>
          <a:custGeom>
            <a:avLst/>
            <a:gdLst>
              <a:gd name="connsiteX0" fmla="*/ 71437 w 1002506"/>
              <a:gd name="connsiteY0" fmla="*/ 612438 h 1014870"/>
              <a:gd name="connsiteX1" fmla="*/ 80962 w 1002506"/>
              <a:gd name="connsiteY1" fmla="*/ 617201 h 1014870"/>
              <a:gd name="connsiteX2" fmla="*/ 95250 w 1002506"/>
              <a:gd name="connsiteY2" fmla="*/ 621963 h 1014870"/>
              <a:gd name="connsiteX3" fmla="*/ 123825 w 1002506"/>
              <a:gd name="connsiteY3" fmla="*/ 619582 h 1014870"/>
              <a:gd name="connsiteX4" fmla="*/ 130968 w 1002506"/>
              <a:gd name="connsiteY4" fmla="*/ 612438 h 1014870"/>
              <a:gd name="connsiteX5" fmla="*/ 140493 w 1002506"/>
              <a:gd name="connsiteY5" fmla="*/ 598151 h 1014870"/>
              <a:gd name="connsiteX6" fmla="*/ 142875 w 1002506"/>
              <a:gd name="connsiteY6" fmla="*/ 591007 h 1014870"/>
              <a:gd name="connsiteX7" fmla="*/ 145256 w 1002506"/>
              <a:gd name="connsiteY7" fmla="*/ 581482 h 1014870"/>
              <a:gd name="connsiteX8" fmla="*/ 150018 w 1002506"/>
              <a:gd name="connsiteY8" fmla="*/ 574338 h 1014870"/>
              <a:gd name="connsiteX9" fmla="*/ 147637 w 1002506"/>
              <a:gd name="connsiteY9" fmla="*/ 529095 h 1014870"/>
              <a:gd name="connsiteX10" fmla="*/ 142875 w 1002506"/>
              <a:gd name="connsiteY10" fmla="*/ 512426 h 1014870"/>
              <a:gd name="connsiteX11" fmla="*/ 135731 w 1002506"/>
              <a:gd name="connsiteY11" fmla="*/ 507663 h 1014870"/>
              <a:gd name="connsiteX12" fmla="*/ 90487 w 1002506"/>
              <a:gd name="connsiteY12" fmla="*/ 500520 h 1014870"/>
              <a:gd name="connsiteX13" fmla="*/ 71437 w 1002506"/>
              <a:gd name="connsiteY13" fmla="*/ 495757 h 1014870"/>
              <a:gd name="connsiteX14" fmla="*/ 66675 w 1002506"/>
              <a:gd name="connsiteY14" fmla="*/ 445751 h 1014870"/>
              <a:gd name="connsiteX15" fmla="*/ 69056 w 1002506"/>
              <a:gd name="connsiteY15" fmla="*/ 438607 h 1014870"/>
              <a:gd name="connsiteX16" fmla="*/ 76200 w 1002506"/>
              <a:gd name="connsiteY16" fmla="*/ 436226 h 1014870"/>
              <a:gd name="connsiteX17" fmla="*/ 107156 w 1002506"/>
              <a:gd name="connsiteY17" fmla="*/ 438607 h 1014870"/>
              <a:gd name="connsiteX18" fmla="*/ 140493 w 1002506"/>
              <a:gd name="connsiteY18" fmla="*/ 438607 h 1014870"/>
              <a:gd name="connsiteX19" fmla="*/ 147637 w 1002506"/>
              <a:gd name="connsiteY19" fmla="*/ 433845 h 1014870"/>
              <a:gd name="connsiteX20" fmla="*/ 152400 w 1002506"/>
              <a:gd name="connsiteY20" fmla="*/ 426701 h 1014870"/>
              <a:gd name="connsiteX21" fmla="*/ 157162 w 1002506"/>
              <a:gd name="connsiteY21" fmla="*/ 410032 h 1014870"/>
              <a:gd name="connsiteX22" fmla="*/ 154781 w 1002506"/>
              <a:gd name="connsiteY22" fmla="*/ 386220 h 1014870"/>
              <a:gd name="connsiteX23" fmla="*/ 157162 w 1002506"/>
              <a:gd name="connsiteY23" fmla="*/ 369551 h 1014870"/>
              <a:gd name="connsiteX24" fmla="*/ 164306 w 1002506"/>
              <a:gd name="connsiteY24" fmla="*/ 364788 h 1014870"/>
              <a:gd name="connsiteX25" fmla="*/ 197643 w 1002506"/>
              <a:gd name="connsiteY25" fmla="*/ 360026 h 1014870"/>
              <a:gd name="connsiteX26" fmla="*/ 204787 w 1002506"/>
              <a:gd name="connsiteY26" fmla="*/ 331451 h 1014870"/>
              <a:gd name="connsiteX27" fmla="*/ 209550 w 1002506"/>
              <a:gd name="connsiteY27" fmla="*/ 314782 h 1014870"/>
              <a:gd name="connsiteX28" fmla="*/ 223837 w 1002506"/>
              <a:gd name="connsiteY28" fmla="*/ 302876 h 1014870"/>
              <a:gd name="connsiteX29" fmla="*/ 235743 w 1002506"/>
              <a:gd name="connsiteY29" fmla="*/ 288588 h 1014870"/>
              <a:gd name="connsiteX30" fmla="*/ 245268 w 1002506"/>
              <a:gd name="connsiteY30" fmla="*/ 283826 h 1014870"/>
              <a:gd name="connsiteX31" fmla="*/ 250031 w 1002506"/>
              <a:gd name="connsiteY31" fmla="*/ 276682 h 1014870"/>
              <a:gd name="connsiteX32" fmla="*/ 257175 w 1002506"/>
              <a:gd name="connsiteY32" fmla="*/ 269538 h 1014870"/>
              <a:gd name="connsiteX33" fmla="*/ 259556 w 1002506"/>
              <a:gd name="connsiteY33" fmla="*/ 257632 h 1014870"/>
              <a:gd name="connsiteX34" fmla="*/ 261937 w 1002506"/>
              <a:gd name="connsiteY34" fmla="*/ 250488 h 1014870"/>
              <a:gd name="connsiteX35" fmla="*/ 266700 w 1002506"/>
              <a:gd name="connsiteY35" fmla="*/ 233820 h 1014870"/>
              <a:gd name="connsiteX36" fmla="*/ 264318 w 1002506"/>
              <a:gd name="connsiteY36" fmla="*/ 164763 h 1014870"/>
              <a:gd name="connsiteX37" fmla="*/ 259556 w 1002506"/>
              <a:gd name="connsiteY37" fmla="*/ 150476 h 1014870"/>
              <a:gd name="connsiteX38" fmla="*/ 257175 w 1002506"/>
              <a:gd name="connsiteY38" fmla="*/ 143332 h 1014870"/>
              <a:gd name="connsiteX39" fmla="*/ 261937 w 1002506"/>
              <a:gd name="connsiteY39" fmla="*/ 136188 h 1014870"/>
              <a:gd name="connsiteX40" fmla="*/ 269081 w 1002506"/>
              <a:gd name="connsiteY40" fmla="*/ 133807 h 1014870"/>
              <a:gd name="connsiteX41" fmla="*/ 276225 w 1002506"/>
              <a:gd name="connsiteY41" fmla="*/ 129045 h 1014870"/>
              <a:gd name="connsiteX42" fmla="*/ 280987 w 1002506"/>
              <a:gd name="connsiteY42" fmla="*/ 112376 h 1014870"/>
              <a:gd name="connsiteX43" fmla="*/ 285750 w 1002506"/>
              <a:gd name="connsiteY43" fmla="*/ 105232 h 1014870"/>
              <a:gd name="connsiteX44" fmla="*/ 283368 w 1002506"/>
              <a:gd name="connsiteY44" fmla="*/ 67132 h 1014870"/>
              <a:gd name="connsiteX45" fmla="*/ 288131 w 1002506"/>
              <a:gd name="connsiteY45" fmla="*/ 45701 h 1014870"/>
              <a:gd name="connsiteX46" fmla="*/ 290512 w 1002506"/>
              <a:gd name="connsiteY46" fmla="*/ 31413 h 1014870"/>
              <a:gd name="connsiteX47" fmla="*/ 311943 w 1002506"/>
              <a:gd name="connsiteY47" fmla="*/ 21888 h 1014870"/>
              <a:gd name="connsiteX48" fmla="*/ 319087 w 1002506"/>
              <a:gd name="connsiteY48" fmla="*/ 19507 h 1014870"/>
              <a:gd name="connsiteX49" fmla="*/ 338137 w 1002506"/>
              <a:gd name="connsiteY49" fmla="*/ 24270 h 1014870"/>
              <a:gd name="connsiteX50" fmla="*/ 347662 w 1002506"/>
              <a:gd name="connsiteY50" fmla="*/ 26651 h 1014870"/>
              <a:gd name="connsiteX51" fmla="*/ 381000 w 1002506"/>
              <a:gd name="connsiteY51" fmla="*/ 36176 h 1014870"/>
              <a:gd name="connsiteX52" fmla="*/ 416718 w 1002506"/>
              <a:gd name="connsiteY52" fmla="*/ 38557 h 1014870"/>
              <a:gd name="connsiteX53" fmla="*/ 478631 w 1002506"/>
              <a:gd name="connsiteY53" fmla="*/ 36176 h 1014870"/>
              <a:gd name="connsiteX54" fmla="*/ 495300 w 1002506"/>
              <a:gd name="connsiteY54" fmla="*/ 33795 h 1014870"/>
              <a:gd name="connsiteX55" fmla="*/ 547687 w 1002506"/>
              <a:gd name="connsiteY55" fmla="*/ 31413 h 1014870"/>
              <a:gd name="connsiteX56" fmla="*/ 554831 w 1002506"/>
              <a:gd name="connsiteY56" fmla="*/ 26651 h 1014870"/>
              <a:gd name="connsiteX57" fmla="*/ 559593 w 1002506"/>
              <a:gd name="connsiteY57" fmla="*/ 12363 h 1014870"/>
              <a:gd name="connsiteX58" fmla="*/ 573881 w 1002506"/>
              <a:gd name="connsiteY58" fmla="*/ 7601 h 1014870"/>
              <a:gd name="connsiteX59" fmla="*/ 602456 w 1002506"/>
              <a:gd name="connsiteY59" fmla="*/ 26651 h 1014870"/>
              <a:gd name="connsiteX60" fmla="*/ 597693 w 1002506"/>
              <a:gd name="connsiteY60" fmla="*/ 36176 h 1014870"/>
              <a:gd name="connsiteX61" fmla="*/ 611981 w 1002506"/>
              <a:gd name="connsiteY61" fmla="*/ 40938 h 1014870"/>
              <a:gd name="connsiteX62" fmla="*/ 619125 w 1002506"/>
              <a:gd name="connsiteY62" fmla="*/ 45701 h 1014870"/>
              <a:gd name="connsiteX63" fmla="*/ 638175 w 1002506"/>
              <a:gd name="connsiteY63" fmla="*/ 48082 h 1014870"/>
              <a:gd name="connsiteX64" fmla="*/ 661987 w 1002506"/>
              <a:gd name="connsiteY64" fmla="*/ 52845 h 1014870"/>
              <a:gd name="connsiteX65" fmla="*/ 688181 w 1002506"/>
              <a:gd name="connsiteY65" fmla="*/ 55226 h 1014870"/>
              <a:gd name="connsiteX66" fmla="*/ 702468 w 1002506"/>
              <a:gd name="connsiteY66" fmla="*/ 57607 h 1014870"/>
              <a:gd name="connsiteX67" fmla="*/ 709612 w 1002506"/>
              <a:gd name="connsiteY67" fmla="*/ 62370 h 1014870"/>
              <a:gd name="connsiteX68" fmla="*/ 731043 w 1002506"/>
              <a:gd name="connsiteY68" fmla="*/ 67132 h 1014870"/>
              <a:gd name="connsiteX69" fmla="*/ 776287 w 1002506"/>
              <a:gd name="connsiteY69" fmla="*/ 71895 h 1014870"/>
              <a:gd name="connsiteX70" fmla="*/ 785812 w 1002506"/>
              <a:gd name="connsiteY70" fmla="*/ 74276 h 1014870"/>
              <a:gd name="connsiteX71" fmla="*/ 816768 w 1002506"/>
              <a:gd name="connsiteY71" fmla="*/ 79038 h 1014870"/>
              <a:gd name="connsiteX72" fmla="*/ 904875 w 1002506"/>
              <a:gd name="connsiteY72" fmla="*/ 83801 h 1014870"/>
              <a:gd name="connsiteX73" fmla="*/ 912018 w 1002506"/>
              <a:gd name="connsiteY73" fmla="*/ 88563 h 1014870"/>
              <a:gd name="connsiteX74" fmla="*/ 921543 w 1002506"/>
              <a:gd name="connsiteY74" fmla="*/ 90945 h 1014870"/>
              <a:gd name="connsiteX75" fmla="*/ 940593 w 1002506"/>
              <a:gd name="connsiteY75" fmla="*/ 100470 h 1014870"/>
              <a:gd name="connsiteX76" fmla="*/ 957262 w 1002506"/>
              <a:gd name="connsiteY76" fmla="*/ 105232 h 1014870"/>
              <a:gd name="connsiteX77" fmla="*/ 971550 w 1002506"/>
              <a:gd name="connsiteY77" fmla="*/ 119520 h 1014870"/>
              <a:gd name="connsiteX78" fmla="*/ 978693 w 1002506"/>
              <a:gd name="connsiteY78" fmla="*/ 126663 h 1014870"/>
              <a:gd name="connsiteX79" fmla="*/ 992981 w 1002506"/>
              <a:gd name="connsiteY79" fmla="*/ 136188 h 1014870"/>
              <a:gd name="connsiteX80" fmla="*/ 997743 w 1002506"/>
              <a:gd name="connsiteY80" fmla="*/ 145713 h 1014870"/>
              <a:gd name="connsiteX81" fmla="*/ 1002506 w 1002506"/>
              <a:gd name="connsiteY81" fmla="*/ 160001 h 1014870"/>
              <a:gd name="connsiteX82" fmla="*/ 1000125 w 1002506"/>
              <a:gd name="connsiteY82" fmla="*/ 176670 h 1014870"/>
              <a:gd name="connsiteX83" fmla="*/ 992981 w 1002506"/>
              <a:gd name="connsiteY83" fmla="*/ 183813 h 1014870"/>
              <a:gd name="connsiteX84" fmla="*/ 969168 w 1002506"/>
              <a:gd name="connsiteY84" fmla="*/ 188576 h 1014870"/>
              <a:gd name="connsiteX85" fmla="*/ 957262 w 1002506"/>
              <a:gd name="connsiteY85" fmla="*/ 198101 h 1014870"/>
              <a:gd name="connsiteX86" fmla="*/ 950118 w 1002506"/>
              <a:gd name="connsiteY86" fmla="*/ 200482 h 1014870"/>
              <a:gd name="connsiteX87" fmla="*/ 940593 w 1002506"/>
              <a:gd name="connsiteY87" fmla="*/ 214770 h 1014870"/>
              <a:gd name="connsiteX88" fmla="*/ 945356 w 1002506"/>
              <a:gd name="connsiteY88" fmla="*/ 221913 h 1014870"/>
              <a:gd name="connsiteX89" fmla="*/ 959643 w 1002506"/>
              <a:gd name="connsiteY89" fmla="*/ 226676 h 1014870"/>
              <a:gd name="connsiteX90" fmla="*/ 964406 w 1002506"/>
              <a:gd name="connsiteY90" fmla="*/ 233820 h 1014870"/>
              <a:gd name="connsiteX91" fmla="*/ 962025 w 1002506"/>
              <a:gd name="connsiteY91" fmla="*/ 243345 h 1014870"/>
              <a:gd name="connsiteX92" fmla="*/ 940593 w 1002506"/>
              <a:gd name="connsiteY92" fmla="*/ 262395 h 1014870"/>
              <a:gd name="connsiteX93" fmla="*/ 933450 w 1002506"/>
              <a:gd name="connsiteY93" fmla="*/ 264776 h 1014870"/>
              <a:gd name="connsiteX94" fmla="*/ 909637 w 1002506"/>
              <a:gd name="connsiteY94" fmla="*/ 293351 h 1014870"/>
              <a:gd name="connsiteX95" fmla="*/ 904875 w 1002506"/>
              <a:gd name="connsiteY95" fmla="*/ 302876 h 1014870"/>
              <a:gd name="connsiteX96" fmla="*/ 902493 w 1002506"/>
              <a:gd name="connsiteY96" fmla="*/ 310020 h 1014870"/>
              <a:gd name="connsiteX97" fmla="*/ 892968 w 1002506"/>
              <a:gd name="connsiteY97" fmla="*/ 324307 h 1014870"/>
              <a:gd name="connsiteX98" fmla="*/ 888206 w 1002506"/>
              <a:gd name="connsiteY98" fmla="*/ 331451 h 1014870"/>
              <a:gd name="connsiteX99" fmla="*/ 883443 w 1002506"/>
              <a:gd name="connsiteY99" fmla="*/ 350501 h 1014870"/>
              <a:gd name="connsiteX100" fmla="*/ 881062 w 1002506"/>
              <a:gd name="connsiteY100" fmla="*/ 376695 h 1014870"/>
              <a:gd name="connsiteX101" fmla="*/ 869156 w 1002506"/>
              <a:gd name="connsiteY101" fmla="*/ 388601 h 1014870"/>
              <a:gd name="connsiteX102" fmla="*/ 862012 w 1002506"/>
              <a:gd name="connsiteY102" fmla="*/ 395745 h 1014870"/>
              <a:gd name="connsiteX103" fmla="*/ 859631 w 1002506"/>
              <a:gd name="connsiteY103" fmla="*/ 402888 h 1014870"/>
              <a:gd name="connsiteX104" fmla="*/ 866775 w 1002506"/>
              <a:gd name="connsiteY104" fmla="*/ 445751 h 1014870"/>
              <a:gd name="connsiteX105" fmla="*/ 869156 w 1002506"/>
              <a:gd name="connsiteY105" fmla="*/ 452895 h 1014870"/>
              <a:gd name="connsiteX106" fmla="*/ 876300 w 1002506"/>
              <a:gd name="connsiteY106" fmla="*/ 467182 h 1014870"/>
              <a:gd name="connsiteX107" fmla="*/ 885825 w 1002506"/>
              <a:gd name="connsiteY107" fmla="*/ 481470 h 1014870"/>
              <a:gd name="connsiteX108" fmla="*/ 897731 w 1002506"/>
              <a:gd name="connsiteY108" fmla="*/ 505282 h 1014870"/>
              <a:gd name="connsiteX109" fmla="*/ 907256 w 1002506"/>
              <a:gd name="connsiteY109" fmla="*/ 521951 h 1014870"/>
              <a:gd name="connsiteX110" fmla="*/ 914400 w 1002506"/>
              <a:gd name="connsiteY110" fmla="*/ 541001 h 1014870"/>
              <a:gd name="connsiteX111" fmla="*/ 916781 w 1002506"/>
              <a:gd name="connsiteY111" fmla="*/ 548145 h 1014870"/>
              <a:gd name="connsiteX112" fmla="*/ 928687 w 1002506"/>
              <a:gd name="connsiteY112" fmla="*/ 562432 h 1014870"/>
              <a:gd name="connsiteX113" fmla="*/ 938212 w 1002506"/>
              <a:gd name="connsiteY113" fmla="*/ 583863 h 1014870"/>
              <a:gd name="connsiteX114" fmla="*/ 942975 w 1002506"/>
              <a:gd name="connsiteY114" fmla="*/ 598151 h 1014870"/>
              <a:gd name="connsiteX115" fmla="*/ 945356 w 1002506"/>
              <a:gd name="connsiteY115" fmla="*/ 605295 h 1014870"/>
              <a:gd name="connsiteX116" fmla="*/ 952500 w 1002506"/>
              <a:gd name="connsiteY116" fmla="*/ 612438 h 1014870"/>
              <a:gd name="connsiteX117" fmla="*/ 950118 w 1002506"/>
              <a:gd name="connsiteY117" fmla="*/ 671970 h 1014870"/>
              <a:gd name="connsiteX118" fmla="*/ 947737 w 1002506"/>
              <a:gd name="connsiteY118" fmla="*/ 691020 h 1014870"/>
              <a:gd name="connsiteX119" fmla="*/ 942975 w 1002506"/>
              <a:gd name="connsiteY119" fmla="*/ 698163 h 1014870"/>
              <a:gd name="connsiteX120" fmla="*/ 935831 w 1002506"/>
              <a:gd name="connsiteY120" fmla="*/ 712451 h 1014870"/>
              <a:gd name="connsiteX121" fmla="*/ 933450 w 1002506"/>
              <a:gd name="connsiteY121" fmla="*/ 724357 h 1014870"/>
              <a:gd name="connsiteX122" fmla="*/ 931068 w 1002506"/>
              <a:gd name="connsiteY122" fmla="*/ 731501 h 1014870"/>
              <a:gd name="connsiteX123" fmla="*/ 921543 w 1002506"/>
              <a:gd name="connsiteY123" fmla="*/ 733882 h 1014870"/>
              <a:gd name="connsiteX124" fmla="*/ 914400 w 1002506"/>
              <a:gd name="connsiteY124" fmla="*/ 738645 h 1014870"/>
              <a:gd name="connsiteX125" fmla="*/ 912018 w 1002506"/>
              <a:gd name="connsiteY125" fmla="*/ 745788 h 1014870"/>
              <a:gd name="connsiteX126" fmla="*/ 916781 w 1002506"/>
              <a:gd name="connsiteY126" fmla="*/ 783888 h 1014870"/>
              <a:gd name="connsiteX127" fmla="*/ 921543 w 1002506"/>
              <a:gd name="connsiteY127" fmla="*/ 791032 h 1014870"/>
              <a:gd name="connsiteX128" fmla="*/ 923925 w 1002506"/>
              <a:gd name="connsiteY128" fmla="*/ 798176 h 1014870"/>
              <a:gd name="connsiteX129" fmla="*/ 928687 w 1002506"/>
              <a:gd name="connsiteY129" fmla="*/ 814845 h 1014870"/>
              <a:gd name="connsiteX130" fmla="*/ 931068 w 1002506"/>
              <a:gd name="connsiteY130" fmla="*/ 841038 h 1014870"/>
              <a:gd name="connsiteX131" fmla="*/ 931068 w 1002506"/>
              <a:gd name="connsiteY131" fmla="*/ 881520 h 1014870"/>
              <a:gd name="connsiteX132" fmla="*/ 923925 w 1002506"/>
              <a:gd name="connsiteY132" fmla="*/ 883901 h 1014870"/>
              <a:gd name="connsiteX133" fmla="*/ 907256 w 1002506"/>
              <a:gd name="connsiteY133" fmla="*/ 886282 h 1014870"/>
              <a:gd name="connsiteX134" fmla="*/ 904875 w 1002506"/>
              <a:gd name="connsiteY134" fmla="*/ 900570 h 1014870"/>
              <a:gd name="connsiteX135" fmla="*/ 900112 w 1002506"/>
              <a:gd name="connsiteY135" fmla="*/ 910095 h 1014870"/>
              <a:gd name="connsiteX136" fmla="*/ 892968 w 1002506"/>
              <a:gd name="connsiteY136" fmla="*/ 924382 h 1014870"/>
              <a:gd name="connsiteX137" fmla="*/ 890587 w 1002506"/>
              <a:gd name="connsiteY137" fmla="*/ 931526 h 1014870"/>
              <a:gd name="connsiteX138" fmla="*/ 883443 w 1002506"/>
              <a:gd name="connsiteY138" fmla="*/ 933907 h 1014870"/>
              <a:gd name="connsiteX139" fmla="*/ 826293 w 1002506"/>
              <a:gd name="connsiteY139" fmla="*/ 936288 h 1014870"/>
              <a:gd name="connsiteX140" fmla="*/ 804862 w 1002506"/>
              <a:gd name="connsiteY140" fmla="*/ 943432 h 1014870"/>
              <a:gd name="connsiteX141" fmla="*/ 785812 w 1002506"/>
              <a:gd name="connsiteY141" fmla="*/ 948195 h 1014870"/>
              <a:gd name="connsiteX142" fmla="*/ 771525 w 1002506"/>
              <a:gd name="connsiteY142" fmla="*/ 957720 h 1014870"/>
              <a:gd name="connsiteX143" fmla="*/ 764381 w 1002506"/>
              <a:gd name="connsiteY143" fmla="*/ 962482 h 1014870"/>
              <a:gd name="connsiteX144" fmla="*/ 757237 w 1002506"/>
              <a:gd name="connsiteY144" fmla="*/ 964863 h 1014870"/>
              <a:gd name="connsiteX145" fmla="*/ 750093 w 1002506"/>
              <a:gd name="connsiteY145" fmla="*/ 969626 h 1014870"/>
              <a:gd name="connsiteX146" fmla="*/ 733425 w 1002506"/>
              <a:gd name="connsiteY146" fmla="*/ 972007 h 1014870"/>
              <a:gd name="connsiteX147" fmla="*/ 728662 w 1002506"/>
              <a:gd name="connsiteY147" fmla="*/ 979151 h 1014870"/>
              <a:gd name="connsiteX148" fmla="*/ 723900 w 1002506"/>
              <a:gd name="connsiteY148" fmla="*/ 995820 h 1014870"/>
              <a:gd name="connsiteX149" fmla="*/ 721518 w 1002506"/>
              <a:gd name="connsiteY149" fmla="*/ 1010107 h 1014870"/>
              <a:gd name="connsiteX150" fmla="*/ 714375 w 1002506"/>
              <a:gd name="connsiteY150" fmla="*/ 1014870 h 1014870"/>
              <a:gd name="connsiteX151" fmla="*/ 695325 w 1002506"/>
              <a:gd name="connsiteY151" fmla="*/ 1012488 h 1014870"/>
              <a:gd name="connsiteX152" fmla="*/ 681037 w 1002506"/>
              <a:gd name="connsiteY152" fmla="*/ 1007726 h 1014870"/>
              <a:gd name="connsiteX153" fmla="*/ 673893 w 1002506"/>
              <a:gd name="connsiteY153" fmla="*/ 1002963 h 1014870"/>
              <a:gd name="connsiteX154" fmla="*/ 640556 w 1002506"/>
              <a:gd name="connsiteY154" fmla="*/ 1000582 h 1014870"/>
              <a:gd name="connsiteX155" fmla="*/ 638175 w 1002506"/>
              <a:gd name="connsiteY155" fmla="*/ 914857 h 1014870"/>
              <a:gd name="connsiteX156" fmla="*/ 635793 w 1002506"/>
              <a:gd name="connsiteY156" fmla="*/ 905332 h 1014870"/>
              <a:gd name="connsiteX157" fmla="*/ 633412 w 1002506"/>
              <a:gd name="connsiteY157" fmla="*/ 893426 h 1014870"/>
              <a:gd name="connsiteX158" fmla="*/ 616743 w 1002506"/>
              <a:gd name="connsiteY158" fmla="*/ 871995 h 1014870"/>
              <a:gd name="connsiteX159" fmla="*/ 609600 w 1002506"/>
              <a:gd name="connsiteY159" fmla="*/ 867232 h 1014870"/>
              <a:gd name="connsiteX160" fmla="*/ 595312 w 1002506"/>
              <a:gd name="connsiteY160" fmla="*/ 862470 h 1014870"/>
              <a:gd name="connsiteX161" fmla="*/ 588168 w 1002506"/>
              <a:gd name="connsiteY161" fmla="*/ 860088 h 1014870"/>
              <a:gd name="connsiteX162" fmla="*/ 578643 w 1002506"/>
              <a:gd name="connsiteY162" fmla="*/ 862470 h 1014870"/>
              <a:gd name="connsiteX163" fmla="*/ 573881 w 1002506"/>
              <a:gd name="connsiteY163" fmla="*/ 898188 h 1014870"/>
              <a:gd name="connsiteX164" fmla="*/ 576262 w 1002506"/>
              <a:gd name="connsiteY164" fmla="*/ 910095 h 1014870"/>
              <a:gd name="connsiteX165" fmla="*/ 573881 w 1002506"/>
              <a:gd name="connsiteY165" fmla="*/ 926763 h 1014870"/>
              <a:gd name="connsiteX166" fmla="*/ 552450 w 1002506"/>
              <a:gd name="connsiteY166" fmla="*/ 929145 h 1014870"/>
              <a:gd name="connsiteX167" fmla="*/ 538162 w 1002506"/>
              <a:gd name="connsiteY167" fmla="*/ 933907 h 1014870"/>
              <a:gd name="connsiteX168" fmla="*/ 531018 w 1002506"/>
              <a:gd name="connsiteY168" fmla="*/ 938670 h 1014870"/>
              <a:gd name="connsiteX169" fmla="*/ 516731 w 1002506"/>
              <a:gd name="connsiteY169" fmla="*/ 943432 h 1014870"/>
              <a:gd name="connsiteX170" fmla="*/ 500062 w 1002506"/>
              <a:gd name="connsiteY170" fmla="*/ 952957 h 1014870"/>
              <a:gd name="connsiteX171" fmla="*/ 485775 w 1002506"/>
              <a:gd name="connsiteY171" fmla="*/ 957720 h 1014870"/>
              <a:gd name="connsiteX172" fmla="*/ 481012 w 1002506"/>
              <a:gd name="connsiteY172" fmla="*/ 964863 h 1014870"/>
              <a:gd name="connsiteX173" fmla="*/ 476250 w 1002506"/>
              <a:gd name="connsiteY173" fmla="*/ 976770 h 1014870"/>
              <a:gd name="connsiteX174" fmla="*/ 469106 w 1002506"/>
              <a:gd name="connsiteY174" fmla="*/ 979151 h 1014870"/>
              <a:gd name="connsiteX175" fmla="*/ 450056 w 1002506"/>
              <a:gd name="connsiteY175" fmla="*/ 983913 h 1014870"/>
              <a:gd name="connsiteX176" fmla="*/ 442912 w 1002506"/>
              <a:gd name="connsiteY176" fmla="*/ 988676 h 1014870"/>
              <a:gd name="connsiteX177" fmla="*/ 426243 w 1002506"/>
              <a:gd name="connsiteY177" fmla="*/ 995820 h 1014870"/>
              <a:gd name="connsiteX178" fmla="*/ 404812 w 1002506"/>
              <a:gd name="connsiteY178" fmla="*/ 993438 h 1014870"/>
              <a:gd name="connsiteX179" fmla="*/ 397668 w 1002506"/>
              <a:gd name="connsiteY179" fmla="*/ 988676 h 1014870"/>
              <a:gd name="connsiteX180" fmla="*/ 390525 w 1002506"/>
              <a:gd name="connsiteY180" fmla="*/ 979151 h 1014870"/>
              <a:gd name="connsiteX181" fmla="*/ 381000 w 1002506"/>
              <a:gd name="connsiteY181" fmla="*/ 964863 h 1014870"/>
              <a:gd name="connsiteX182" fmla="*/ 373856 w 1002506"/>
              <a:gd name="connsiteY182" fmla="*/ 960101 h 1014870"/>
              <a:gd name="connsiteX183" fmla="*/ 359568 w 1002506"/>
              <a:gd name="connsiteY183" fmla="*/ 948195 h 1014870"/>
              <a:gd name="connsiteX184" fmla="*/ 352425 w 1002506"/>
              <a:gd name="connsiteY184" fmla="*/ 945813 h 1014870"/>
              <a:gd name="connsiteX185" fmla="*/ 328612 w 1002506"/>
              <a:gd name="connsiteY185" fmla="*/ 931526 h 1014870"/>
              <a:gd name="connsiteX186" fmla="*/ 321468 w 1002506"/>
              <a:gd name="connsiteY186" fmla="*/ 926763 h 1014870"/>
              <a:gd name="connsiteX187" fmla="*/ 300037 w 1002506"/>
              <a:gd name="connsiteY187" fmla="*/ 907713 h 1014870"/>
              <a:gd name="connsiteX188" fmla="*/ 292893 w 1002506"/>
              <a:gd name="connsiteY188" fmla="*/ 905332 h 1014870"/>
              <a:gd name="connsiteX189" fmla="*/ 271462 w 1002506"/>
              <a:gd name="connsiteY189" fmla="*/ 914857 h 1014870"/>
              <a:gd name="connsiteX190" fmla="*/ 259556 w 1002506"/>
              <a:gd name="connsiteY190" fmla="*/ 931526 h 1014870"/>
              <a:gd name="connsiteX191" fmla="*/ 252412 w 1002506"/>
              <a:gd name="connsiteY191" fmla="*/ 933907 h 1014870"/>
              <a:gd name="connsiteX192" fmla="*/ 226218 w 1002506"/>
              <a:gd name="connsiteY192" fmla="*/ 941051 h 1014870"/>
              <a:gd name="connsiteX193" fmla="*/ 116681 w 1002506"/>
              <a:gd name="connsiteY193" fmla="*/ 938670 h 1014870"/>
              <a:gd name="connsiteX194" fmla="*/ 64293 w 1002506"/>
              <a:gd name="connsiteY194" fmla="*/ 931526 h 1014870"/>
              <a:gd name="connsiteX195" fmla="*/ 57150 w 1002506"/>
              <a:gd name="connsiteY195" fmla="*/ 917238 h 1014870"/>
              <a:gd name="connsiteX196" fmla="*/ 52387 w 1002506"/>
              <a:gd name="connsiteY196" fmla="*/ 910095 h 1014870"/>
              <a:gd name="connsiteX197" fmla="*/ 40481 w 1002506"/>
              <a:gd name="connsiteY197" fmla="*/ 888663 h 1014870"/>
              <a:gd name="connsiteX198" fmla="*/ 33337 w 1002506"/>
              <a:gd name="connsiteY198" fmla="*/ 883901 h 1014870"/>
              <a:gd name="connsiteX199" fmla="*/ 28575 w 1002506"/>
              <a:gd name="connsiteY199" fmla="*/ 874376 h 1014870"/>
              <a:gd name="connsiteX200" fmla="*/ 23812 w 1002506"/>
              <a:gd name="connsiteY200" fmla="*/ 867232 h 1014870"/>
              <a:gd name="connsiteX201" fmla="*/ 21431 w 1002506"/>
              <a:gd name="connsiteY201" fmla="*/ 860088 h 1014870"/>
              <a:gd name="connsiteX202" fmla="*/ 16668 w 1002506"/>
              <a:gd name="connsiteY202" fmla="*/ 826751 h 1014870"/>
              <a:gd name="connsiteX203" fmla="*/ 14287 w 1002506"/>
              <a:gd name="connsiteY203" fmla="*/ 817226 h 1014870"/>
              <a:gd name="connsiteX204" fmla="*/ 7143 w 1002506"/>
              <a:gd name="connsiteY204" fmla="*/ 807701 h 1014870"/>
              <a:gd name="connsiteX205" fmla="*/ 0 w 1002506"/>
              <a:gd name="connsiteY205" fmla="*/ 788651 h 1014870"/>
              <a:gd name="connsiteX206" fmla="*/ 2381 w 1002506"/>
              <a:gd name="connsiteY206" fmla="*/ 752932 h 1014870"/>
              <a:gd name="connsiteX207" fmla="*/ 7143 w 1002506"/>
              <a:gd name="connsiteY207" fmla="*/ 745788 h 1014870"/>
              <a:gd name="connsiteX208" fmla="*/ 21431 w 1002506"/>
              <a:gd name="connsiteY208" fmla="*/ 741026 h 1014870"/>
              <a:gd name="connsiteX209" fmla="*/ 38100 w 1002506"/>
              <a:gd name="connsiteY209" fmla="*/ 733882 h 1014870"/>
              <a:gd name="connsiteX210" fmla="*/ 52387 w 1002506"/>
              <a:gd name="connsiteY210" fmla="*/ 721976 h 1014870"/>
              <a:gd name="connsiteX211" fmla="*/ 61912 w 1002506"/>
              <a:gd name="connsiteY211" fmla="*/ 707688 h 1014870"/>
              <a:gd name="connsiteX212" fmla="*/ 64293 w 1002506"/>
              <a:gd name="connsiteY212" fmla="*/ 693401 h 1014870"/>
              <a:gd name="connsiteX213" fmla="*/ 66675 w 1002506"/>
              <a:gd name="connsiteY213" fmla="*/ 686257 h 1014870"/>
              <a:gd name="connsiteX214" fmla="*/ 64293 w 1002506"/>
              <a:gd name="connsiteY214" fmla="*/ 648157 h 1014870"/>
              <a:gd name="connsiteX215" fmla="*/ 71437 w 1002506"/>
              <a:gd name="connsiteY215" fmla="*/ 612438 h 10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002506" h="1014870">
                <a:moveTo>
                  <a:pt x="71437" y="612438"/>
                </a:moveTo>
                <a:cubicBezTo>
                  <a:pt x="74215" y="607279"/>
                  <a:pt x="77666" y="615883"/>
                  <a:pt x="80962" y="617201"/>
                </a:cubicBezTo>
                <a:cubicBezTo>
                  <a:pt x="85623" y="619065"/>
                  <a:pt x="95250" y="621963"/>
                  <a:pt x="95250" y="621963"/>
                </a:cubicBezTo>
                <a:cubicBezTo>
                  <a:pt x="104775" y="621169"/>
                  <a:pt x="114590" y="622045"/>
                  <a:pt x="123825" y="619582"/>
                </a:cubicBezTo>
                <a:cubicBezTo>
                  <a:pt x="127079" y="618714"/>
                  <a:pt x="128901" y="615096"/>
                  <a:pt x="130968" y="612438"/>
                </a:cubicBezTo>
                <a:cubicBezTo>
                  <a:pt x="134482" y="607920"/>
                  <a:pt x="138683" y="603581"/>
                  <a:pt x="140493" y="598151"/>
                </a:cubicBezTo>
                <a:cubicBezTo>
                  <a:pt x="141287" y="595770"/>
                  <a:pt x="142185" y="593421"/>
                  <a:pt x="142875" y="591007"/>
                </a:cubicBezTo>
                <a:cubicBezTo>
                  <a:pt x="143774" y="587860"/>
                  <a:pt x="143967" y="584490"/>
                  <a:pt x="145256" y="581482"/>
                </a:cubicBezTo>
                <a:cubicBezTo>
                  <a:pt x="146383" y="578851"/>
                  <a:pt x="148431" y="576719"/>
                  <a:pt x="150018" y="574338"/>
                </a:cubicBezTo>
                <a:cubicBezTo>
                  <a:pt x="149224" y="559257"/>
                  <a:pt x="148945" y="544140"/>
                  <a:pt x="147637" y="529095"/>
                </a:cubicBezTo>
                <a:cubicBezTo>
                  <a:pt x="147595" y="528615"/>
                  <a:pt x="144030" y="513869"/>
                  <a:pt x="142875" y="512426"/>
                </a:cubicBezTo>
                <a:cubicBezTo>
                  <a:pt x="141087" y="510191"/>
                  <a:pt x="138346" y="508825"/>
                  <a:pt x="135731" y="507663"/>
                </a:cubicBezTo>
                <a:cubicBezTo>
                  <a:pt x="118915" y="500189"/>
                  <a:pt x="111420" y="502130"/>
                  <a:pt x="90487" y="500520"/>
                </a:cubicBezTo>
                <a:cubicBezTo>
                  <a:pt x="84137" y="498932"/>
                  <a:pt x="71845" y="502290"/>
                  <a:pt x="71437" y="495757"/>
                </a:cubicBezTo>
                <a:cubicBezTo>
                  <a:pt x="68804" y="453618"/>
                  <a:pt x="71551" y="470135"/>
                  <a:pt x="66675" y="445751"/>
                </a:cubicBezTo>
                <a:cubicBezTo>
                  <a:pt x="67469" y="443370"/>
                  <a:pt x="67281" y="440382"/>
                  <a:pt x="69056" y="438607"/>
                </a:cubicBezTo>
                <a:cubicBezTo>
                  <a:pt x="70831" y="436832"/>
                  <a:pt x="73690" y="436226"/>
                  <a:pt x="76200" y="436226"/>
                </a:cubicBezTo>
                <a:cubicBezTo>
                  <a:pt x="86549" y="436226"/>
                  <a:pt x="96837" y="437813"/>
                  <a:pt x="107156" y="438607"/>
                </a:cubicBezTo>
                <a:cubicBezTo>
                  <a:pt x="121399" y="442167"/>
                  <a:pt x="120787" y="443154"/>
                  <a:pt x="140493" y="438607"/>
                </a:cubicBezTo>
                <a:cubicBezTo>
                  <a:pt x="143282" y="437964"/>
                  <a:pt x="145256" y="435432"/>
                  <a:pt x="147637" y="433845"/>
                </a:cubicBezTo>
                <a:cubicBezTo>
                  <a:pt x="149225" y="431464"/>
                  <a:pt x="151120" y="429261"/>
                  <a:pt x="152400" y="426701"/>
                </a:cubicBezTo>
                <a:cubicBezTo>
                  <a:pt x="154108" y="423286"/>
                  <a:pt x="156399" y="413082"/>
                  <a:pt x="157162" y="410032"/>
                </a:cubicBezTo>
                <a:cubicBezTo>
                  <a:pt x="156368" y="402095"/>
                  <a:pt x="154781" y="394197"/>
                  <a:pt x="154781" y="386220"/>
                </a:cubicBezTo>
                <a:cubicBezTo>
                  <a:pt x="154781" y="380607"/>
                  <a:pt x="154883" y="374680"/>
                  <a:pt x="157162" y="369551"/>
                </a:cubicBezTo>
                <a:cubicBezTo>
                  <a:pt x="158324" y="366936"/>
                  <a:pt x="161746" y="366068"/>
                  <a:pt x="164306" y="364788"/>
                </a:cubicBezTo>
                <a:cubicBezTo>
                  <a:pt x="173467" y="360208"/>
                  <a:pt x="190956" y="360634"/>
                  <a:pt x="197643" y="360026"/>
                </a:cubicBezTo>
                <a:cubicBezTo>
                  <a:pt x="205599" y="336159"/>
                  <a:pt x="199978" y="355498"/>
                  <a:pt x="204787" y="331451"/>
                </a:cubicBezTo>
                <a:cubicBezTo>
                  <a:pt x="205015" y="330313"/>
                  <a:pt x="208251" y="316730"/>
                  <a:pt x="209550" y="314782"/>
                </a:cubicBezTo>
                <a:cubicBezTo>
                  <a:pt x="213219" y="309279"/>
                  <a:pt x="218563" y="306391"/>
                  <a:pt x="223837" y="302876"/>
                </a:cubicBezTo>
                <a:cubicBezTo>
                  <a:pt x="227633" y="297182"/>
                  <a:pt x="229912" y="292753"/>
                  <a:pt x="235743" y="288588"/>
                </a:cubicBezTo>
                <a:cubicBezTo>
                  <a:pt x="238631" y="286525"/>
                  <a:pt x="242093" y="285413"/>
                  <a:pt x="245268" y="283826"/>
                </a:cubicBezTo>
                <a:cubicBezTo>
                  <a:pt x="246856" y="281445"/>
                  <a:pt x="248199" y="278881"/>
                  <a:pt x="250031" y="276682"/>
                </a:cubicBezTo>
                <a:cubicBezTo>
                  <a:pt x="252187" y="274095"/>
                  <a:pt x="255669" y="272550"/>
                  <a:pt x="257175" y="269538"/>
                </a:cubicBezTo>
                <a:cubicBezTo>
                  <a:pt x="258985" y="265918"/>
                  <a:pt x="258574" y="261558"/>
                  <a:pt x="259556" y="257632"/>
                </a:cubicBezTo>
                <a:cubicBezTo>
                  <a:pt x="260165" y="255197"/>
                  <a:pt x="261247" y="252902"/>
                  <a:pt x="261937" y="250488"/>
                </a:cubicBezTo>
                <a:cubicBezTo>
                  <a:pt x="267906" y="229593"/>
                  <a:pt x="260998" y="250920"/>
                  <a:pt x="266700" y="233820"/>
                </a:cubicBezTo>
                <a:cubicBezTo>
                  <a:pt x="265906" y="210801"/>
                  <a:pt x="266285" y="187712"/>
                  <a:pt x="264318" y="164763"/>
                </a:cubicBezTo>
                <a:cubicBezTo>
                  <a:pt x="263889" y="159761"/>
                  <a:pt x="261143" y="155238"/>
                  <a:pt x="259556" y="150476"/>
                </a:cubicBezTo>
                <a:lnTo>
                  <a:pt x="257175" y="143332"/>
                </a:lnTo>
                <a:cubicBezTo>
                  <a:pt x="258762" y="140951"/>
                  <a:pt x="259702" y="137976"/>
                  <a:pt x="261937" y="136188"/>
                </a:cubicBezTo>
                <a:cubicBezTo>
                  <a:pt x="263897" y="134620"/>
                  <a:pt x="266836" y="134929"/>
                  <a:pt x="269081" y="133807"/>
                </a:cubicBezTo>
                <a:cubicBezTo>
                  <a:pt x="271641" y="132527"/>
                  <a:pt x="273844" y="130632"/>
                  <a:pt x="276225" y="129045"/>
                </a:cubicBezTo>
                <a:cubicBezTo>
                  <a:pt x="276988" y="125995"/>
                  <a:pt x="279279" y="115791"/>
                  <a:pt x="280987" y="112376"/>
                </a:cubicBezTo>
                <a:cubicBezTo>
                  <a:pt x="282267" y="109816"/>
                  <a:pt x="284162" y="107613"/>
                  <a:pt x="285750" y="105232"/>
                </a:cubicBezTo>
                <a:cubicBezTo>
                  <a:pt x="284956" y="92532"/>
                  <a:pt x="283368" y="79857"/>
                  <a:pt x="283368" y="67132"/>
                </a:cubicBezTo>
                <a:cubicBezTo>
                  <a:pt x="283368" y="51672"/>
                  <a:pt x="285676" y="56748"/>
                  <a:pt x="288131" y="45701"/>
                </a:cubicBezTo>
                <a:cubicBezTo>
                  <a:pt x="289178" y="40988"/>
                  <a:pt x="288353" y="35732"/>
                  <a:pt x="290512" y="31413"/>
                </a:cubicBezTo>
                <a:cubicBezTo>
                  <a:pt x="292775" y="26886"/>
                  <a:pt x="310829" y="22259"/>
                  <a:pt x="311943" y="21888"/>
                </a:cubicBezTo>
                <a:lnTo>
                  <a:pt x="319087" y="19507"/>
                </a:lnTo>
                <a:lnTo>
                  <a:pt x="338137" y="24270"/>
                </a:lnTo>
                <a:cubicBezTo>
                  <a:pt x="341312" y="25064"/>
                  <a:pt x="344557" y="25616"/>
                  <a:pt x="347662" y="26651"/>
                </a:cubicBezTo>
                <a:cubicBezTo>
                  <a:pt x="357344" y="29878"/>
                  <a:pt x="371182" y="34895"/>
                  <a:pt x="381000" y="36176"/>
                </a:cubicBezTo>
                <a:cubicBezTo>
                  <a:pt x="392832" y="37719"/>
                  <a:pt x="404812" y="37763"/>
                  <a:pt x="416718" y="38557"/>
                </a:cubicBezTo>
                <a:cubicBezTo>
                  <a:pt x="437356" y="37763"/>
                  <a:pt x="458016" y="37425"/>
                  <a:pt x="478631" y="36176"/>
                </a:cubicBezTo>
                <a:cubicBezTo>
                  <a:pt x="484233" y="35836"/>
                  <a:pt x="489701" y="34181"/>
                  <a:pt x="495300" y="33795"/>
                </a:cubicBezTo>
                <a:cubicBezTo>
                  <a:pt x="512739" y="32592"/>
                  <a:pt x="530225" y="32207"/>
                  <a:pt x="547687" y="31413"/>
                </a:cubicBezTo>
                <a:cubicBezTo>
                  <a:pt x="550068" y="29826"/>
                  <a:pt x="553314" y="29078"/>
                  <a:pt x="554831" y="26651"/>
                </a:cubicBezTo>
                <a:cubicBezTo>
                  <a:pt x="557492" y="22394"/>
                  <a:pt x="554830" y="13950"/>
                  <a:pt x="559593" y="12363"/>
                </a:cubicBezTo>
                <a:lnTo>
                  <a:pt x="573881" y="7601"/>
                </a:lnTo>
                <a:cubicBezTo>
                  <a:pt x="604119" y="9927"/>
                  <a:pt x="609725" y="0"/>
                  <a:pt x="602456" y="26651"/>
                </a:cubicBezTo>
                <a:cubicBezTo>
                  <a:pt x="601522" y="30076"/>
                  <a:pt x="599281" y="33001"/>
                  <a:pt x="597693" y="36176"/>
                </a:cubicBezTo>
                <a:cubicBezTo>
                  <a:pt x="602456" y="37763"/>
                  <a:pt x="607804" y="38153"/>
                  <a:pt x="611981" y="40938"/>
                </a:cubicBezTo>
                <a:cubicBezTo>
                  <a:pt x="614362" y="42526"/>
                  <a:pt x="616364" y="44948"/>
                  <a:pt x="619125" y="45701"/>
                </a:cubicBezTo>
                <a:cubicBezTo>
                  <a:pt x="625299" y="47385"/>
                  <a:pt x="631863" y="47030"/>
                  <a:pt x="638175" y="48082"/>
                </a:cubicBezTo>
                <a:cubicBezTo>
                  <a:pt x="646159" y="49413"/>
                  <a:pt x="653974" y="51700"/>
                  <a:pt x="661987" y="52845"/>
                </a:cubicBezTo>
                <a:cubicBezTo>
                  <a:pt x="670666" y="54085"/>
                  <a:pt x="679474" y="54202"/>
                  <a:pt x="688181" y="55226"/>
                </a:cubicBezTo>
                <a:cubicBezTo>
                  <a:pt x="692976" y="55790"/>
                  <a:pt x="697706" y="56813"/>
                  <a:pt x="702468" y="57607"/>
                </a:cubicBezTo>
                <a:cubicBezTo>
                  <a:pt x="704849" y="59195"/>
                  <a:pt x="707052" y="61090"/>
                  <a:pt x="709612" y="62370"/>
                </a:cubicBezTo>
                <a:cubicBezTo>
                  <a:pt x="715789" y="65459"/>
                  <a:pt x="724949" y="65913"/>
                  <a:pt x="731043" y="67132"/>
                </a:cubicBezTo>
                <a:cubicBezTo>
                  <a:pt x="760058" y="72935"/>
                  <a:pt x="708448" y="67371"/>
                  <a:pt x="776287" y="71895"/>
                </a:cubicBezTo>
                <a:cubicBezTo>
                  <a:pt x="779462" y="72689"/>
                  <a:pt x="782603" y="73634"/>
                  <a:pt x="785812" y="74276"/>
                </a:cubicBezTo>
                <a:cubicBezTo>
                  <a:pt x="794069" y="75927"/>
                  <a:pt x="808765" y="77895"/>
                  <a:pt x="816768" y="79038"/>
                </a:cubicBezTo>
                <a:cubicBezTo>
                  <a:pt x="851114" y="90490"/>
                  <a:pt x="804314" y="75648"/>
                  <a:pt x="904875" y="83801"/>
                </a:cubicBezTo>
                <a:cubicBezTo>
                  <a:pt x="907727" y="84032"/>
                  <a:pt x="909388" y="87436"/>
                  <a:pt x="912018" y="88563"/>
                </a:cubicBezTo>
                <a:cubicBezTo>
                  <a:pt x="915026" y="89852"/>
                  <a:pt x="918522" y="89686"/>
                  <a:pt x="921543" y="90945"/>
                </a:cubicBezTo>
                <a:cubicBezTo>
                  <a:pt x="928096" y="93676"/>
                  <a:pt x="933705" y="98748"/>
                  <a:pt x="940593" y="100470"/>
                </a:cubicBezTo>
                <a:cubicBezTo>
                  <a:pt x="952553" y="103460"/>
                  <a:pt x="947013" y="101816"/>
                  <a:pt x="957262" y="105232"/>
                </a:cubicBezTo>
                <a:lnTo>
                  <a:pt x="971550" y="119520"/>
                </a:lnTo>
                <a:cubicBezTo>
                  <a:pt x="973931" y="121901"/>
                  <a:pt x="975891" y="124795"/>
                  <a:pt x="978693" y="126663"/>
                </a:cubicBezTo>
                <a:lnTo>
                  <a:pt x="992981" y="136188"/>
                </a:lnTo>
                <a:cubicBezTo>
                  <a:pt x="994568" y="139363"/>
                  <a:pt x="996425" y="142417"/>
                  <a:pt x="997743" y="145713"/>
                </a:cubicBezTo>
                <a:cubicBezTo>
                  <a:pt x="999607" y="150374"/>
                  <a:pt x="1002506" y="160001"/>
                  <a:pt x="1002506" y="160001"/>
                </a:cubicBezTo>
                <a:cubicBezTo>
                  <a:pt x="1001712" y="165557"/>
                  <a:pt x="1002210" y="171459"/>
                  <a:pt x="1000125" y="176670"/>
                </a:cubicBezTo>
                <a:cubicBezTo>
                  <a:pt x="998874" y="179797"/>
                  <a:pt x="995783" y="181945"/>
                  <a:pt x="992981" y="183813"/>
                </a:cubicBezTo>
                <a:cubicBezTo>
                  <a:pt x="988444" y="186837"/>
                  <a:pt x="970587" y="188373"/>
                  <a:pt x="969168" y="188576"/>
                </a:cubicBezTo>
                <a:cubicBezTo>
                  <a:pt x="951213" y="194561"/>
                  <a:pt x="972650" y="185791"/>
                  <a:pt x="957262" y="198101"/>
                </a:cubicBezTo>
                <a:cubicBezTo>
                  <a:pt x="955302" y="199669"/>
                  <a:pt x="952499" y="199688"/>
                  <a:pt x="950118" y="200482"/>
                </a:cubicBezTo>
                <a:cubicBezTo>
                  <a:pt x="946943" y="205245"/>
                  <a:pt x="937417" y="210008"/>
                  <a:pt x="940593" y="214770"/>
                </a:cubicBezTo>
                <a:cubicBezTo>
                  <a:pt x="942181" y="217151"/>
                  <a:pt x="942929" y="220396"/>
                  <a:pt x="945356" y="221913"/>
                </a:cubicBezTo>
                <a:cubicBezTo>
                  <a:pt x="949613" y="224574"/>
                  <a:pt x="959643" y="226676"/>
                  <a:pt x="959643" y="226676"/>
                </a:cubicBezTo>
                <a:cubicBezTo>
                  <a:pt x="961231" y="229057"/>
                  <a:pt x="964001" y="230987"/>
                  <a:pt x="964406" y="233820"/>
                </a:cubicBezTo>
                <a:cubicBezTo>
                  <a:pt x="964869" y="237060"/>
                  <a:pt x="963902" y="240664"/>
                  <a:pt x="962025" y="243345"/>
                </a:cubicBezTo>
                <a:cubicBezTo>
                  <a:pt x="958628" y="248198"/>
                  <a:pt x="947853" y="258765"/>
                  <a:pt x="940593" y="262395"/>
                </a:cubicBezTo>
                <a:cubicBezTo>
                  <a:pt x="938348" y="263517"/>
                  <a:pt x="935831" y="263982"/>
                  <a:pt x="933450" y="264776"/>
                </a:cubicBezTo>
                <a:cubicBezTo>
                  <a:pt x="922917" y="275309"/>
                  <a:pt x="916267" y="280089"/>
                  <a:pt x="909637" y="293351"/>
                </a:cubicBezTo>
                <a:cubicBezTo>
                  <a:pt x="908050" y="296526"/>
                  <a:pt x="906273" y="299613"/>
                  <a:pt x="904875" y="302876"/>
                </a:cubicBezTo>
                <a:cubicBezTo>
                  <a:pt x="903886" y="305183"/>
                  <a:pt x="903712" y="307826"/>
                  <a:pt x="902493" y="310020"/>
                </a:cubicBezTo>
                <a:cubicBezTo>
                  <a:pt x="899713" y="315023"/>
                  <a:pt x="896143" y="319545"/>
                  <a:pt x="892968" y="324307"/>
                </a:cubicBezTo>
                <a:cubicBezTo>
                  <a:pt x="891381" y="326688"/>
                  <a:pt x="889111" y="328736"/>
                  <a:pt x="888206" y="331451"/>
                </a:cubicBezTo>
                <a:cubicBezTo>
                  <a:pt x="884545" y="342435"/>
                  <a:pt x="886317" y="336134"/>
                  <a:pt x="883443" y="350501"/>
                </a:cubicBezTo>
                <a:cubicBezTo>
                  <a:pt x="882649" y="359232"/>
                  <a:pt x="882899" y="368122"/>
                  <a:pt x="881062" y="376695"/>
                </a:cubicBezTo>
                <a:cubicBezTo>
                  <a:pt x="879544" y="383780"/>
                  <a:pt x="873849" y="384690"/>
                  <a:pt x="869156" y="388601"/>
                </a:cubicBezTo>
                <a:cubicBezTo>
                  <a:pt x="866569" y="390757"/>
                  <a:pt x="864393" y="393364"/>
                  <a:pt x="862012" y="395745"/>
                </a:cubicBezTo>
                <a:cubicBezTo>
                  <a:pt x="861218" y="398126"/>
                  <a:pt x="859631" y="400378"/>
                  <a:pt x="859631" y="402888"/>
                </a:cubicBezTo>
                <a:cubicBezTo>
                  <a:pt x="859631" y="428075"/>
                  <a:pt x="860459" y="426803"/>
                  <a:pt x="866775" y="445751"/>
                </a:cubicBezTo>
                <a:cubicBezTo>
                  <a:pt x="867569" y="448132"/>
                  <a:pt x="867764" y="450806"/>
                  <a:pt x="869156" y="452895"/>
                </a:cubicBezTo>
                <a:cubicBezTo>
                  <a:pt x="890292" y="484599"/>
                  <a:pt x="859871" y="437610"/>
                  <a:pt x="876300" y="467182"/>
                </a:cubicBezTo>
                <a:cubicBezTo>
                  <a:pt x="879080" y="472186"/>
                  <a:pt x="885825" y="481470"/>
                  <a:pt x="885825" y="481470"/>
                </a:cubicBezTo>
                <a:cubicBezTo>
                  <a:pt x="891216" y="503035"/>
                  <a:pt x="883554" y="476926"/>
                  <a:pt x="897731" y="505282"/>
                </a:cubicBezTo>
                <a:cubicBezTo>
                  <a:pt x="903773" y="517367"/>
                  <a:pt x="900524" y="511854"/>
                  <a:pt x="907256" y="521951"/>
                </a:cubicBezTo>
                <a:cubicBezTo>
                  <a:pt x="911646" y="539514"/>
                  <a:pt x="906928" y="523566"/>
                  <a:pt x="914400" y="541001"/>
                </a:cubicBezTo>
                <a:cubicBezTo>
                  <a:pt x="915389" y="543308"/>
                  <a:pt x="915389" y="546056"/>
                  <a:pt x="916781" y="548145"/>
                </a:cubicBezTo>
                <a:cubicBezTo>
                  <a:pt x="924262" y="559367"/>
                  <a:pt x="923490" y="550739"/>
                  <a:pt x="928687" y="562432"/>
                </a:cubicBezTo>
                <a:cubicBezTo>
                  <a:pt x="940020" y="587933"/>
                  <a:pt x="927436" y="567699"/>
                  <a:pt x="938212" y="583863"/>
                </a:cubicBezTo>
                <a:lnTo>
                  <a:pt x="942975" y="598151"/>
                </a:lnTo>
                <a:cubicBezTo>
                  <a:pt x="943769" y="600532"/>
                  <a:pt x="943581" y="603520"/>
                  <a:pt x="945356" y="605295"/>
                </a:cubicBezTo>
                <a:lnTo>
                  <a:pt x="952500" y="612438"/>
                </a:lnTo>
                <a:cubicBezTo>
                  <a:pt x="951706" y="632282"/>
                  <a:pt x="951320" y="652147"/>
                  <a:pt x="950118" y="671970"/>
                </a:cubicBezTo>
                <a:cubicBezTo>
                  <a:pt x="949731" y="678358"/>
                  <a:pt x="949421" y="684846"/>
                  <a:pt x="947737" y="691020"/>
                </a:cubicBezTo>
                <a:cubicBezTo>
                  <a:pt x="946984" y="693781"/>
                  <a:pt x="944255" y="695604"/>
                  <a:pt x="942975" y="698163"/>
                </a:cubicBezTo>
                <a:cubicBezTo>
                  <a:pt x="933113" y="717885"/>
                  <a:pt x="949481" y="691973"/>
                  <a:pt x="935831" y="712451"/>
                </a:cubicBezTo>
                <a:cubicBezTo>
                  <a:pt x="935037" y="716420"/>
                  <a:pt x="934432" y="720431"/>
                  <a:pt x="933450" y="724357"/>
                </a:cubicBezTo>
                <a:cubicBezTo>
                  <a:pt x="932841" y="726792"/>
                  <a:pt x="933028" y="729933"/>
                  <a:pt x="931068" y="731501"/>
                </a:cubicBezTo>
                <a:cubicBezTo>
                  <a:pt x="928512" y="733545"/>
                  <a:pt x="924718" y="733088"/>
                  <a:pt x="921543" y="733882"/>
                </a:cubicBezTo>
                <a:cubicBezTo>
                  <a:pt x="919162" y="735470"/>
                  <a:pt x="916188" y="736410"/>
                  <a:pt x="914400" y="738645"/>
                </a:cubicBezTo>
                <a:cubicBezTo>
                  <a:pt x="912832" y="740605"/>
                  <a:pt x="912018" y="743278"/>
                  <a:pt x="912018" y="745788"/>
                </a:cubicBezTo>
                <a:cubicBezTo>
                  <a:pt x="912018" y="750787"/>
                  <a:pt x="911752" y="773828"/>
                  <a:pt x="916781" y="783888"/>
                </a:cubicBezTo>
                <a:cubicBezTo>
                  <a:pt x="918061" y="786448"/>
                  <a:pt x="920263" y="788472"/>
                  <a:pt x="921543" y="791032"/>
                </a:cubicBezTo>
                <a:cubicBezTo>
                  <a:pt x="922666" y="793277"/>
                  <a:pt x="923204" y="795772"/>
                  <a:pt x="923925" y="798176"/>
                </a:cubicBezTo>
                <a:cubicBezTo>
                  <a:pt x="925585" y="803711"/>
                  <a:pt x="927100" y="809289"/>
                  <a:pt x="928687" y="814845"/>
                </a:cubicBezTo>
                <a:cubicBezTo>
                  <a:pt x="929481" y="823576"/>
                  <a:pt x="929828" y="832359"/>
                  <a:pt x="931068" y="841038"/>
                </a:cubicBezTo>
                <a:cubicBezTo>
                  <a:pt x="934226" y="863143"/>
                  <a:pt x="945824" y="826185"/>
                  <a:pt x="931068" y="881520"/>
                </a:cubicBezTo>
                <a:cubicBezTo>
                  <a:pt x="930421" y="883945"/>
                  <a:pt x="926386" y="883409"/>
                  <a:pt x="923925" y="883901"/>
                </a:cubicBezTo>
                <a:cubicBezTo>
                  <a:pt x="918421" y="885002"/>
                  <a:pt x="912812" y="885488"/>
                  <a:pt x="907256" y="886282"/>
                </a:cubicBezTo>
                <a:cubicBezTo>
                  <a:pt x="906462" y="891045"/>
                  <a:pt x="906262" y="895945"/>
                  <a:pt x="904875" y="900570"/>
                </a:cubicBezTo>
                <a:cubicBezTo>
                  <a:pt x="903855" y="903970"/>
                  <a:pt x="901510" y="906832"/>
                  <a:pt x="900112" y="910095"/>
                </a:cubicBezTo>
                <a:cubicBezTo>
                  <a:pt x="894196" y="923898"/>
                  <a:pt x="902122" y="910652"/>
                  <a:pt x="892968" y="924382"/>
                </a:cubicBezTo>
                <a:cubicBezTo>
                  <a:pt x="892174" y="926763"/>
                  <a:pt x="892362" y="929751"/>
                  <a:pt x="890587" y="931526"/>
                </a:cubicBezTo>
                <a:cubicBezTo>
                  <a:pt x="888812" y="933301"/>
                  <a:pt x="885946" y="933722"/>
                  <a:pt x="883443" y="933907"/>
                </a:cubicBezTo>
                <a:cubicBezTo>
                  <a:pt x="864429" y="935315"/>
                  <a:pt x="845343" y="935494"/>
                  <a:pt x="826293" y="936288"/>
                </a:cubicBezTo>
                <a:cubicBezTo>
                  <a:pt x="814065" y="944442"/>
                  <a:pt x="823775" y="939379"/>
                  <a:pt x="804862" y="943432"/>
                </a:cubicBezTo>
                <a:cubicBezTo>
                  <a:pt x="798462" y="944803"/>
                  <a:pt x="785812" y="948195"/>
                  <a:pt x="785812" y="948195"/>
                </a:cubicBezTo>
                <a:lnTo>
                  <a:pt x="771525" y="957720"/>
                </a:lnTo>
                <a:cubicBezTo>
                  <a:pt x="769144" y="959307"/>
                  <a:pt x="767096" y="961577"/>
                  <a:pt x="764381" y="962482"/>
                </a:cubicBezTo>
                <a:lnTo>
                  <a:pt x="757237" y="964863"/>
                </a:lnTo>
                <a:cubicBezTo>
                  <a:pt x="754856" y="966451"/>
                  <a:pt x="752834" y="968804"/>
                  <a:pt x="750093" y="969626"/>
                </a:cubicBezTo>
                <a:cubicBezTo>
                  <a:pt x="744717" y="971239"/>
                  <a:pt x="738554" y="969728"/>
                  <a:pt x="733425" y="972007"/>
                </a:cubicBezTo>
                <a:cubicBezTo>
                  <a:pt x="730810" y="973169"/>
                  <a:pt x="730250" y="976770"/>
                  <a:pt x="728662" y="979151"/>
                </a:cubicBezTo>
                <a:cubicBezTo>
                  <a:pt x="726392" y="985961"/>
                  <a:pt x="725396" y="988343"/>
                  <a:pt x="723900" y="995820"/>
                </a:cubicBezTo>
                <a:cubicBezTo>
                  <a:pt x="722953" y="1000554"/>
                  <a:pt x="723677" y="1005789"/>
                  <a:pt x="721518" y="1010107"/>
                </a:cubicBezTo>
                <a:cubicBezTo>
                  <a:pt x="720238" y="1012667"/>
                  <a:pt x="716756" y="1013282"/>
                  <a:pt x="714375" y="1014870"/>
                </a:cubicBezTo>
                <a:cubicBezTo>
                  <a:pt x="708025" y="1014076"/>
                  <a:pt x="701582" y="1013829"/>
                  <a:pt x="695325" y="1012488"/>
                </a:cubicBezTo>
                <a:cubicBezTo>
                  <a:pt x="690416" y="1011436"/>
                  <a:pt x="681037" y="1007726"/>
                  <a:pt x="681037" y="1007726"/>
                </a:cubicBezTo>
                <a:cubicBezTo>
                  <a:pt x="678656" y="1006138"/>
                  <a:pt x="676712" y="1003460"/>
                  <a:pt x="673893" y="1002963"/>
                </a:cubicBezTo>
                <a:cubicBezTo>
                  <a:pt x="662922" y="1001027"/>
                  <a:pt x="644742" y="1010906"/>
                  <a:pt x="640556" y="1000582"/>
                </a:cubicBezTo>
                <a:cubicBezTo>
                  <a:pt x="629816" y="974090"/>
                  <a:pt x="639603" y="943407"/>
                  <a:pt x="638175" y="914857"/>
                </a:cubicBezTo>
                <a:cubicBezTo>
                  <a:pt x="638012" y="911588"/>
                  <a:pt x="636503" y="908527"/>
                  <a:pt x="635793" y="905332"/>
                </a:cubicBezTo>
                <a:cubicBezTo>
                  <a:pt x="634915" y="901381"/>
                  <a:pt x="635087" y="897110"/>
                  <a:pt x="633412" y="893426"/>
                </a:cubicBezTo>
                <a:cubicBezTo>
                  <a:pt x="630172" y="886298"/>
                  <a:pt x="623138" y="877324"/>
                  <a:pt x="616743" y="871995"/>
                </a:cubicBezTo>
                <a:cubicBezTo>
                  <a:pt x="614545" y="870163"/>
                  <a:pt x="612215" y="868394"/>
                  <a:pt x="609600" y="867232"/>
                </a:cubicBezTo>
                <a:cubicBezTo>
                  <a:pt x="605012" y="865193"/>
                  <a:pt x="600075" y="864058"/>
                  <a:pt x="595312" y="862470"/>
                </a:cubicBezTo>
                <a:lnTo>
                  <a:pt x="588168" y="860088"/>
                </a:lnTo>
                <a:cubicBezTo>
                  <a:pt x="584993" y="860882"/>
                  <a:pt x="581485" y="860846"/>
                  <a:pt x="578643" y="862470"/>
                </a:cubicBezTo>
                <a:cubicBezTo>
                  <a:pt x="564446" y="870583"/>
                  <a:pt x="572058" y="882689"/>
                  <a:pt x="573881" y="898188"/>
                </a:cubicBezTo>
                <a:cubicBezTo>
                  <a:pt x="574354" y="902208"/>
                  <a:pt x="575468" y="906126"/>
                  <a:pt x="576262" y="910095"/>
                </a:cubicBezTo>
                <a:cubicBezTo>
                  <a:pt x="575468" y="915651"/>
                  <a:pt x="578264" y="923257"/>
                  <a:pt x="573881" y="926763"/>
                </a:cubicBezTo>
                <a:cubicBezTo>
                  <a:pt x="568268" y="931253"/>
                  <a:pt x="559498" y="927735"/>
                  <a:pt x="552450" y="929145"/>
                </a:cubicBezTo>
                <a:cubicBezTo>
                  <a:pt x="547527" y="930130"/>
                  <a:pt x="538162" y="933907"/>
                  <a:pt x="538162" y="933907"/>
                </a:cubicBezTo>
                <a:cubicBezTo>
                  <a:pt x="535781" y="935495"/>
                  <a:pt x="533633" y="937508"/>
                  <a:pt x="531018" y="938670"/>
                </a:cubicBezTo>
                <a:cubicBezTo>
                  <a:pt x="526431" y="940709"/>
                  <a:pt x="516731" y="943432"/>
                  <a:pt x="516731" y="943432"/>
                </a:cubicBezTo>
                <a:cubicBezTo>
                  <a:pt x="510285" y="947730"/>
                  <a:pt x="507619" y="949934"/>
                  <a:pt x="500062" y="952957"/>
                </a:cubicBezTo>
                <a:cubicBezTo>
                  <a:pt x="495401" y="954821"/>
                  <a:pt x="485775" y="957720"/>
                  <a:pt x="485775" y="957720"/>
                </a:cubicBezTo>
                <a:cubicBezTo>
                  <a:pt x="484187" y="960101"/>
                  <a:pt x="482292" y="962303"/>
                  <a:pt x="481012" y="964863"/>
                </a:cubicBezTo>
                <a:cubicBezTo>
                  <a:pt x="479100" y="968686"/>
                  <a:pt x="478986" y="973486"/>
                  <a:pt x="476250" y="976770"/>
                </a:cubicBezTo>
                <a:cubicBezTo>
                  <a:pt x="474643" y="978698"/>
                  <a:pt x="471528" y="978491"/>
                  <a:pt x="469106" y="979151"/>
                </a:cubicBezTo>
                <a:cubicBezTo>
                  <a:pt x="462791" y="980873"/>
                  <a:pt x="450056" y="983913"/>
                  <a:pt x="450056" y="983913"/>
                </a:cubicBezTo>
                <a:cubicBezTo>
                  <a:pt x="447675" y="985501"/>
                  <a:pt x="445543" y="987549"/>
                  <a:pt x="442912" y="988676"/>
                </a:cubicBezTo>
                <a:cubicBezTo>
                  <a:pt x="421384" y="997903"/>
                  <a:pt x="444179" y="983862"/>
                  <a:pt x="426243" y="995820"/>
                </a:cubicBezTo>
                <a:cubicBezTo>
                  <a:pt x="419099" y="995026"/>
                  <a:pt x="411785" y="995181"/>
                  <a:pt x="404812" y="993438"/>
                </a:cubicBezTo>
                <a:cubicBezTo>
                  <a:pt x="402036" y="992744"/>
                  <a:pt x="399692" y="990700"/>
                  <a:pt x="397668" y="988676"/>
                </a:cubicBezTo>
                <a:cubicBezTo>
                  <a:pt x="394862" y="985870"/>
                  <a:pt x="392801" y="982402"/>
                  <a:pt x="390525" y="979151"/>
                </a:cubicBezTo>
                <a:cubicBezTo>
                  <a:pt x="387243" y="974462"/>
                  <a:pt x="385763" y="968038"/>
                  <a:pt x="381000" y="964863"/>
                </a:cubicBezTo>
                <a:cubicBezTo>
                  <a:pt x="378619" y="963276"/>
                  <a:pt x="376055" y="961933"/>
                  <a:pt x="373856" y="960101"/>
                </a:cubicBezTo>
                <a:cubicBezTo>
                  <a:pt x="365951" y="953514"/>
                  <a:pt x="368441" y="952632"/>
                  <a:pt x="359568" y="948195"/>
                </a:cubicBezTo>
                <a:cubicBezTo>
                  <a:pt x="357323" y="947072"/>
                  <a:pt x="354732" y="946802"/>
                  <a:pt x="352425" y="945813"/>
                </a:cubicBezTo>
                <a:cubicBezTo>
                  <a:pt x="342170" y="941418"/>
                  <a:pt x="338775" y="938301"/>
                  <a:pt x="328612" y="931526"/>
                </a:cubicBezTo>
                <a:cubicBezTo>
                  <a:pt x="326231" y="929938"/>
                  <a:pt x="323492" y="928787"/>
                  <a:pt x="321468" y="926763"/>
                </a:cubicBezTo>
                <a:cubicBezTo>
                  <a:pt x="315159" y="920454"/>
                  <a:pt x="308534" y="911962"/>
                  <a:pt x="300037" y="907713"/>
                </a:cubicBezTo>
                <a:cubicBezTo>
                  <a:pt x="297792" y="906590"/>
                  <a:pt x="295274" y="906126"/>
                  <a:pt x="292893" y="905332"/>
                </a:cubicBezTo>
                <a:cubicBezTo>
                  <a:pt x="282705" y="907369"/>
                  <a:pt x="278724" y="906385"/>
                  <a:pt x="271462" y="914857"/>
                </a:cubicBezTo>
                <a:cubicBezTo>
                  <a:pt x="261530" y="926444"/>
                  <a:pt x="272686" y="922773"/>
                  <a:pt x="259556" y="931526"/>
                </a:cubicBezTo>
                <a:cubicBezTo>
                  <a:pt x="257467" y="932918"/>
                  <a:pt x="254762" y="933026"/>
                  <a:pt x="252412" y="933907"/>
                </a:cubicBezTo>
                <a:cubicBezTo>
                  <a:pt x="234054" y="940792"/>
                  <a:pt x="246947" y="937597"/>
                  <a:pt x="226218" y="941051"/>
                </a:cubicBezTo>
                <a:lnTo>
                  <a:pt x="116681" y="938670"/>
                </a:lnTo>
                <a:cubicBezTo>
                  <a:pt x="70234" y="937241"/>
                  <a:pt x="83690" y="944455"/>
                  <a:pt x="64293" y="931526"/>
                </a:cubicBezTo>
                <a:cubicBezTo>
                  <a:pt x="50637" y="911038"/>
                  <a:pt x="67016" y="936969"/>
                  <a:pt x="57150" y="917238"/>
                </a:cubicBezTo>
                <a:cubicBezTo>
                  <a:pt x="55870" y="914678"/>
                  <a:pt x="53975" y="912476"/>
                  <a:pt x="52387" y="910095"/>
                </a:cubicBezTo>
                <a:cubicBezTo>
                  <a:pt x="49906" y="902651"/>
                  <a:pt x="47499" y="893341"/>
                  <a:pt x="40481" y="888663"/>
                </a:cubicBezTo>
                <a:lnTo>
                  <a:pt x="33337" y="883901"/>
                </a:lnTo>
                <a:cubicBezTo>
                  <a:pt x="31750" y="880726"/>
                  <a:pt x="30336" y="877458"/>
                  <a:pt x="28575" y="874376"/>
                </a:cubicBezTo>
                <a:cubicBezTo>
                  <a:pt x="27155" y="871891"/>
                  <a:pt x="25092" y="869792"/>
                  <a:pt x="23812" y="867232"/>
                </a:cubicBezTo>
                <a:cubicBezTo>
                  <a:pt x="22689" y="864987"/>
                  <a:pt x="22225" y="862469"/>
                  <a:pt x="21431" y="860088"/>
                </a:cubicBezTo>
                <a:cubicBezTo>
                  <a:pt x="17621" y="818179"/>
                  <a:pt x="22167" y="845996"/>
                  <a:pt x="16668" y="826751"/>
                </a:cubicBezTo>
                <a:cubicBezTo>
                  <a:pt x="15769" y="823604"/>
                  <a:pt x="15751" y="820153"/>
                  <a:pt x="14287" y="817226"/>
                </a:cubicBezTo>
                <a:cubicBezTo>
                  <a:pt x="12512" y="813676"/>
                  <a:pt x="9070" y="811170"/>
                  <a:pt x="7143" y="807701"/>
                </a:cubicBezTo>
                <a:cubicBezTo>
                  <a:pt x="4770" y="803430"/>
                  <a:pt x="1782" y="793998"/>
                  <a:pt x="0" y="788651"/>
                </a:cubicBezTo>
                <a:cubicBezTo>
                  <a:pt x="794" y="776745"/>
                  <a:pt x="419" y="764702"/>
                  <a:pt x="2381" y="752932"/>
                </a:cubicBezTo>
                <a:cubicBezTo>
                  <a:pt x="2851" y="750109"/>
                  <a:pt x="4716" y="747305"/>
                  <a:pt x="7143" y="745788"/>
                </a:cubicBezTo>
                <a:cubicBezTo>
                  <a:pt x="11400" y="743127"/>
                  <a:pt x="16668" y="742613"/>
                  <a:pt x="21431" y="741026"/>
                </a:cubicBezTo>
                <a:cubicBezTo>
                  <a:pt x="29448" y="738354"/>
                  <a:pt x="29859" y="738592"/>
                  <a:pt x="38100" y="733882"/>
                </a:cubicBezTo>
                <a:cubicBezTo>
                  <a:pt x="43603" y="730737"/>
                  <a:pt x="48447" y="727042"/>
                  <a:pt x="52387" y="721976"/>
                </a:cubicBezTo>
                <a:cubicBezTo>
                  <a:pt x="55901" y="717458"/>
                  <a:pt x="61912" y="707688"/>
                  <a:pt x="61912" y="707688"/>
                </a:cubicBezTo>
                <a:cubicBezTo>
                  <a:pt x="62706" y="702926"/>
                  <a:pt x="63246" y="698114"/>
                  <a:pt x="64293" y="693401"/>
                </a:cubicBezTo>
                <a:cubicBezTo>
                  <a:pt x="64838" y="690951"/>
                  <a:pt x="66675" y="688767"/>
                  <a:pt x="66675" y="686257"/>
                </a:cubicBezTo>
                <a:cubicBezTo>
                  <a:pt x="66675" y="673532"/>
                  <a:pt x="64717" y="660875"/>
                  <a:pt x="64293" y="648157"/>
                </a:cubicBezTo>
                <a:cubicBezTo>
                  <a:pt x="63923" y="637051"/>
                  <a:pt x="68659" y="617597"/>
                  <a:pt x="71437" y="61243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4644053" y="4433164"/>
            <a:ext cx="995505" cy="886248"/>
          </a:xfrm>
          <a:custGeom>
            <a:avLst/>
            <a:gdLst>
              <a:gd name="connsiteX0" fmla="*/ 52388 w 967045"/>
              <a:gd name="connsiteY0" fmla="*/ 381274 h 901836"/>
              <a:gd name="connsiteX1" fmla="*/ 66675 w 967045"/>
              <a:gd name="connsiteY1" fmla="*/ 390799 h 901836"/>
              <a:gd name="connsiteX2" fmla="*/ 157163 w 967045"/>
              <a:gd name="connsiteY2" fmla="*/ 400324 h 901836"/>
              <a:gd name="connsiteX3" fmla="*/ 171450 w 967045"/>
              <a:gd name="connsiteY3" fmla="*/ 414611 h 901836"/>
              <a:gd name="connsiteX4" fmla="*/ 242888 w 967045"/>
              <a:gd name="connsiteY4" fmla="*/ 438424 h 901836"/>
              <a:gd name="connsiteX5" fmla="*/ 238125 w 967045"/>
              <a:gd name="connsiteY5" fmla="*/ 457474 h 901836"/>
              <a:gd name="connsiteX6" fmla="*/ 228600 w 967045"/>
              <a:gd name="connsiteY6" fmla="*/ 471761 h 901836"/>
              <a:gd name="connsiteX7" fmla="*/ 223838 w 967045"/>
              <a:gd name="connsiteY7" fmla="*/ 486049 h 901836"/>
              <a:gd name="connsiteX8" fmla="*/ 223838 w 967045"/>
              <a:gd name="connsiteY8" fmla="*/ 519386 h 901836"/>
              <a:gd name="connsiteX9" fmla="*/ 195263 w 967045"/>
              <a:gd name="connsiteY9" fmla="*/ 514624 h 901836"/>
              <a:gd name="connsiteX10" fmla="*/ 171450 w 967045"/>
              <a:gd name="connsiteY10" fmla="*/ 481286 h 901836"/>
              <a:gd name="connsiteX11" fmla="*/ 157163 w 967045"/>
              <a:gd name="connsiteY11" fmla="*/ 447949 h 901836"/>
              <a:gd name="connsiteX12" fmla="*/ 142875 w 967045"/>
              <a:gd name="connsiteY12" fmla="*/ 443186 h 901836"/>
              <a:gd name="connsiteX13" fmla="*/ 128588 w 967045"/>
              <a:gd name="connsiteY13" fmla="*/ 452711 h 901836"/>
              <a:gd name="connsiteX14" fmla="*/ 138113 w 967045"/>
              <a:gd name="connsiteY14" fmla="*/ 514624 h 901836"/>
              <a:gd name="connsiteX15" fmla="*/ 114300 w 967045"/>
              <a:gd name="connsiteY15" fmla="*/ 533674 h 901836"/>
              <a:gd name="connsiteX16" fmla="*/ 128588 w 967045"/>
              <a:gd name="connsiteY16" fmla="*/ 538436 h 901836"/>
              <a:gd name="connsiteX17" fmla="*/ 142875 w 967045"/>
              <a:gd name="connsiteY17" fmla="*/ 547961 h 901836"/>
              <a:gd name="connsiteX18" fmla="*/ 147638 w 967045"/>
              <a:gd name="connsiteY18" fmla="*/ 562249 h 901836"/>
              <a:gd name="connsiteX19" fmla="*/ 119063 w 967045"/>
              <a:gd name="connsiteY19" fmla="*/ 567011 h 901836"/>
              <a:gd name="connsiteX20" fmla="*/ 109538 w 967045"/>
              <a:gd name="connsiteY20" fmla="*/ 586061 h 901836"/>
              <a:gd name="connsiteX21" fmla="*/ 128588 w 967045"/>
              <a:gd name="connsiteY21" fmla="*/ 595586 h 901836"/>
              <a:gd name="connsiteX22" fmla="*/ 138113 w 967045"/>
              <a:gd name="connsiteY22" fmla="*/ 609874 h 901836"/>
              <a:gd name="connsiteX23" fmla="*/ 123825 w 967045"/>
              <a:gd name="connsiteY23" fmla="*/ 619399 h 901836"/>
              <a:gd name="connsiteX24" fmla="*/ 66675 w 967045"/>
              <a:gd name="connsiteY24" fmla="*/ 609874 h 901836"/>
              <a:gd name="connsiteX25" fmla="*/ 52388 w 967045"/>
              <a:gd name="connsiteY25" fmla="*/ 600349 h 901836"/>
              <a:gd name="connsiteX26" fmla="*/ 0 w 967045"/>
              <a:gd name="connsiteY26" fmla="*/ 600349 h 901836"/>
              <a:gd name="connsiteX27" fmla="*/ 4763 w 967045"/>
              <a:gd name="connsiteY27" fmla="*/ 619399 h 901836"/>
              <a:gd name="connsiteX28" fmla="*/ 19050 w 967045"/>
              <a:gd name="connsiteY28" fmla="*/ 624161 h 901836"/>
              <a:gd name="connsiteX29" fmla="*/ 33338 w 967045"/>
              <a:gd name="connsiteY29" fmla="*/ 633686 h 901836"/>
              <a:gd name="connsiteX30" fmla="*/ 61913 w 967045"/>
              <a:gd name="connsiteY30" fmla="*/ 643211 h 901836"/>
              <a:gd name="connsiteX31" fmla="*/ 76200 w 967045"/>
              <a:gd name="connsiteY31" fmla="*/ 647974 h 901836"/>
              <a:gd name="connsiteX32" fmla="*/ 90488 w 967045"/>
              <a:gd name="connsiteY32" fmla="*/ 652736 h 901836"/>
              <a:gd name="connsiteX33" fmla="*/ 114300 w 967045"/>
              <a:gd name="connsiteY33" fmla="*/ 676549 h 901836"/>
              <a:gd name="connsiteX34" fmla="*/ 119063 w 967045"/>
              <a:gd name="connsiteY34" fmla="*/ 790849 h 901836"/>
              <a:gd name="connsiteX35" fmla="*/ 123825 w 967045"/>
              <a:gd name="connsiteY35" fmla="*/ 805136 h 901836"/>
              <a:gd name="connsiteX36" fmla="*/ 138113 w 967045"/>
              <a:gd name="connsiteY36" fmla="*/ 809899 h 901836"/>
              <a:gd name="connsiteX37" fmla="*/ 171450 w 967045"/>
              <a:gd name="connsiteY37" fmla="*/ 824186 h 901836"/>
              <a:gd name="connsiteX38" fmla="*/ 200025 w 967045"/>
              <a:gd name="connsiteY38" fmla="*/ 847999 h 901836"/>
              <a:gd name="connsiteX39" fmla="*/ 204788 w 967045"/>
              <a:gd name="connsiteY39" fmla="*/ 862286 h 901836"/>
              <a:gd name="connsiteX40" fmla="*/ 223838 w 967045"/>
              <a:gd name="connsiteY40" fmla="*/ 867049 h 901836"/>
              <a:gd name="connsiteX41" fmla="*/ 285750 w 967045"/>
              <a:gd name="connsiteY41" fmla="*/ 871811 h 901836"/>
              <a:gd name="connsiteX42" fmla="*/ 280988 w 967045"/>
              <a:gd name="connsiteY42" fmla="*/ 857524 h 901836"/>
              <a:gd name="connsiteX43" fmla="*/ 276225 w 967045"/>
              <a:gd name="connsiteY43" fmla="*/ 833711 h 901836"/>
              <a:gd name="connsiteX44" fmla="*/ 290513 w 967045"/>
              <a:gd name="connsiteY44" fmla="*/ 824186 h 901836"/>
              <a:gd name="connsiteX45" fmla="*/ 304800 w 967045"/>
              <a:gd name="connsiteY45" fmla="*/ 852761 h 901836"/>
              <a:gd name="connsiteX46" fmla="*/ 314325 w 967045"/>
              <a:gd name="connsiteY46" fmla="*/ 867049 h 901836"/>
              <a:gd name="connsiteX47" fmla="*/ 338138 w 967045"/>
              <a:gd name="connsiteY47" fmla="*/ 900386 h 901836"/>
              <a:gd name="connsiteX48" fmla="*/ 361950 w 967045"/>
              <a:gd name="connsiteY48" fmla="*/ 895624 h 901836"/>
              <a:gd name="connsiteX49" fmla="*/ 381000 w 967045"/>
              <a:gd name="connsiteY49" fmla="*/ 881336 h 901836"/>
              <a:gd name="connsiteX50" fmla="*/ 385763 w 967045"/>
              <a:gd name="connsiteY50" fmla="*/ 895624 h 901836"/>
              <a:gd name="connsiteX51" fmla="*/ 452438 w 967045"/>
              <a:gd name="connsiteY51" fmla="*/ 886099 h 901836"/>
              <a:gd name="connsiteX52" fmla="*/ 466725 w 967045"/>
              <a:gd name="connsiteY52" fmla="*/ 881336 h 901836"/>
              <a:gd name="connsiteX53" fmla="*/ 500063 w 967045"/>
              <a:gd name="connsiteY53" fmla="*/ 876574 h 901836"/>
              <a:gd name="connsiteX54" fmla="*/ 538163 w 967045"/>
              <a:gd name="connsiteY54" fmla="*/ 857524 h 901836"/>
              <a:gd name="connsiteX55" fmla="*/ 552450 w 967045"/>
              <a:gd name="connsiteY55" fmla="*/ 843236 h 901836"/>
              <a:gd name="connsiteX56" fmla="*/ 557213 w 967045"/>
              <a:gd name="connsiteY56" fmla="*/ 819424 h 901836"/>
              <a:gd name="connsiteX57" fmla="*/ 609600 w 967045"/>
              <a:gd name="connsiteY57" fmla="*/ 800374 h 901836"/>
              <a:gd name="connsiteX58" fmla="*/ 623888 w 967045"/>
              <a:gd name="connsiteY58" fmla="*/ 805136 h 901836"/>
              <a:gd name="connsiteX59" fmla="*/ 642938 w 967045"/>
              <a:gd name="connsiteY59" fmla="*/ 833711 h 901836"/>
              <a:gd name="connsiteX60" fmla="*/ 690563 w 967045"/>
              <a:gd name="connsiteY60" fmla="*/ 828949 h 901836"/>
              <a:gd name="connsiteX61" fmla="*/ 704850 w 967045"/>
              <a:gd name="connsiteY61" fmla="*/ 824186 h 901836"/>
              <a:gd name="connsiteX62" fmla="*/ 709613 w 967045"/>
              <a:gd name="connsiteY62" fmla="*/ 805136 h 901836"/>
              <a:gd name="connsiteX63" fmla="*/ 719138 w 967045"/>
              <a:gd name="connsiteY63" fmla="*/ 790849 h 901836"/>
              <a:gd name="connsiteX64" fmla="*/ 742950 w 967045"/>
              <a:gd name="connsiteY64" fmla="*/ 738461 h 901836"/>
              <a:gd name="connsiteX65" fmla="*/ 757238 w 967045"/>
              <a:gd name="connsiteY65" fmla="*/ 733699 h 901836"/>
              <a:gd name="connsiteX66" fmla="*/ 771525 w 967045"/>
              <a:gd name="connsiteY66" fmla="*/ 724174 h 901836"/>
              <a:gd name="connsiteX67" fmla="*/ 795338 w 967045"/>
              <a:gd name="connsiteY67" fmla="*/ 714649 h 901836"/>
              <a:gd name="connsiteX68" fmla="*/ 804863 w 967045"/>
              <a:gd name="connsiteY68" fmla="*/ 700361 h 901836"/>
              <a:gd name="connsiteX69" fmla="*/ 819150 w 967045"/>
              <a:gd name="connsiteY69" fmla="*/ 686074 h 901836"/>
              <a:gd name="connsiteX70" fmla="*/ 819150 w 967045"/>
              <a:gd name="connsiteY70" fmla="*/ 643211 h 901836"/>
              <a:gd name="connsiteX71" fmla="*/ 809625 w 967045"/>
              <a:gd name="connsiteY71" fmla="*/ 628924 h 901836"/>
              <a:gd name="connsiteX72" fmla="*/ 790575 w 967045"/>
              <a:gd name="connsiteY72" fmla="*/ 624161 h 901836"/>
              <a:gd name="connsiteX73" fmla="*/ 776288 w 967045"/>
              <a:gd name="connsiteY73" fmla="*/ 614636 h 901836"/>
              <a:gd name="connsiteX74" fmla="*/ 742950 w 967045"/>
              <a:gd name="connsiteY74" fmla="*/ 605111 h 901836"/>
              <a:gd name="connsiteX75" fmla="*/ 719138 w 967045"/>
              <a:gd name="connsiteY75" fmla="*/ 576536 h 901836"/>
              <a:gd name="connsiteX76" fmla="*/ 714375 w 967045"/>
              <a:gd name="connsiteY76" fmla="*/ 557486 h 901836"/>
              <a:gd name="connsiteX77" fmla="*/ 704850 w 967045"/>
              <a:gd name="connsiteY77" fmla="*/ 543199 h 901836"/>
              <a:gd name="connsiteX78" fmla="*/ 666750 w 967045"/>
              <a:gd name="connsiteY78" fmla="*/ 533674 h 901836"/>
              <a:gd name="connsiteX79" fmla="*/ 695325 w 967045"/>
              <a:gd name="connsiteY79" fmla="*/ 547961 h 901836"/>
              <a:gd name="connsiteX80" fmla="*/ 723900 w 967045"/>
              <a:gd name="connsiteY80" fmla="*/ 543199 h 901836"/>
              <a:gd name="connsiteX81" fmla="*/ 776288 w 967045"/>
              <a:gd name="connsiteY81" fmla="*/ 528911 h 901836"/>
              <a:gd name="connsiteX82" fmla="*/ 781050 w 967045"/>
              <a:gd name="connsiteY82" fmla="*/ 547961 h 901836"/>
              <a:gd name="connsiteX83" fmla="*/ 795338 w 967045"/>
              <a:gd name="connsiteY83" fmla="*/ 557486 h 901836"/>
              <a:gd name="connsiteX84" fmla="*/ 804863 w 967045"/>
              <a:gd name="connsiteY84" fmla="*/ 509861 h 901836"/>
              <a:gd name="connsiteX85" fmla="*/ 819150 w 967045"/>
              <a:gd name="connsiteY85" fmla="*/ 500336 h 901836"/>
              <a:gd name="connsiteX86" fmla="*/ 847725 w 967045"/>
              <a:gd name="connsiteY86" fmla="*/ 505099 h 901836"/>
              <a:gd name="connsiteX87" fmla="*/ 885825 w 967045"/>
              <a:gd name="connsiteY87" fmla="*/ 495574 h 901836"/>
              <a:gd name="connsiteX88" fmla="*/ 900113 w 967045"/>
              <a:gd name="connsiteY88" fmla="*/ 486049 h 901836"/>
              <a:gd name="connsiteX89" fmla="*/ 914400 w 967045"/>
              <a:gd name="connsiteY89" fmla="*/ 481286 h 901836"/>
              <a:gd name="connsiteX90" fmla="*/ 938213 w 967045"/>
              <a:gd name="connsiteY90" fmla="*/ 452711 h 901836"/>
              <a:gd name="connsiteX91" fmla="*/ 952500 w 967045"/>
              <a:gd name="connsiteY91" fmla="*/ 443186 h 901836"/>
              <a:gd name="connsiteX92" fmla="*/ 962025 w 967045"/>
              <a:gd name="connsiteY92" fmla="*/ 414611 h 901836"/>
              <a:gd name="connsiteX93" fmla="*/ 966788 w 967045"/>
              <a:gd name="connsiteY93" fmla="*/ 400324 h 901836"/>
              <a:gd name="connsiteX94" fmla="*/ 962025 w 967045"/>
              <a:gd name="connsiteY94" fmla="*/ 366986 h 901836"/>
              <a:gd name="connsiteX95" fmla="*/ 947738 w 967045"/>
              <a:gd name="connsiteY95" fmla="*/ 362224 h 901836"/>
              <a:gd name="connsiteX96" fmla="*/ 914400 w 967045"/>
              <a:gd name="connsiteY96" fmla="*/ 371749 h 901836"/>
              <a:gd name="connsiteX97" fmla="*/ 790575 w 967045"/>
              <a:gd name="connsiteY97" fmla="*/ 366986 h 901836"/>
              <a:gd name="connsiteX98" fmla="*/ 776288 w 967045"/>
              <a:gd name="connsiteY98" fmla="*/ 362224 h 901836"/>
              <a:gd name="connsiteX99" fmla="*/ 747713 w 967045"/>
              <a:gd name="connsiteY99" fmla="*/ 343174 h 901836"/>
              <a:gd name="connsiteX100" fmla="*/ 742950 w 967045"/>
              <a:gd name="connsiteY100" fmla="*/ 309836 h 901836"/>
              <a:gd name="connsiteX101" fmla="*/ 728663 w 967045"/>
              <a:gd name="connsiteY101" fmla="*/ 295549 h 901836"/>
              <a:gd name="connsiteX102" fmla="*/ 719138 w 967045"/>
              <a:gd name="connsiteY102" fmla="*/ 281261 h 901836"/>
              <a:gd name="connsiteX103" fmla="*/ 723900 w 967045"/>
              <a:gd name="connsiteY103" fmla="*/ 266974 h 901836"/>
              <a:gd name="connsiteX104" fmla="*/ 728663 w 967045"/>
              <a:gd name="connsiteY104" fmla="*/ 238399 h 901836"/>
              <a:gd name="connsiteX105" fmla="*/ 709613 w 967045"/>
              <a:gd name="connsiteY105" fmla="*/ 228874 h 901836"/>
              <a:gd name="connsiteX106" fmla="*/ 700088 w 967045"/>
              <a:gd name="connsiteY106" fmla="*/ 214586 h 901836"/>
              <a:gd name="connsiteX107" fmla="*/ 681038 w 967045"/>
              <a:gd name="connsiteY107" fmla="*/ 205061 h 901836"/>
              <a:gd name="connsiteX108" fmla="*/ 638175 w 967045"/>
              <a:gd name="connsiteY108" fmla="*/ 186011 h 901836"/>
              <a:gd name="connsiteX109" fmla="*/ 609600 w 967045"/>
              <a:gd name="connsiteY109" fmla="*/ 176486 h 901836"/>
              <a:gd name="connsiteX110" fmla="*/ 595313 w 967045"/>
              <a:gd name="connsiteY110" fmla="*/ 171724 h 901836"/>
              <a:gd name="connsiteX111" fmla="*/ 566738 w 967045"/>
              <a:gd name="connsiteY111" fmla="*/ 143149 h 901836"/>
              <a:gd name="connsiteX112" fmla="*/ 557213 w 967045"/>
              <a:gd name="connsiteY112" fmla="*/ 114574 h 901836"/>
              <a:gd name="connsiteX113" fmla="*/ 552450 w 967045"/>
              <a:gd name="connsiteY113" fmla="*/ 100286 h 901836"/>
              <a:gd name="connsiteX114" fmla="*/ 523875 w 967045"/>
              <a:gd name="connsiteY114" fmla="*/ 81236 h 901836"/>
              <a:gd name="connsiteX115" fmla="*/ 509588 w 967045"/>
              <a:gd name="connsiteY115" fmla="*/ 71711 h 901836"/>
              <a:gd name="connsiteX116" fmla="*/ 461963 w 967045"/>
              <a:gd name="connsiteY116" fmla="*/ 62186 h 901836"/>
              <a:gd name="connsiteX117" fmla="*/ 447675 w 967045"/>
              <a:gd name="connsiteY117" fmla="*/ 52661 h 901836"/>
              <a:gd name="connsiteX118" fmla="*/ 338138 w 967045"/>
              <a:gd name="connsiteY118" fmla="*/ 47899 h 901836"/>
              <a:gd name="connsiteX119" fmla="*/ 309563 w 967045"/>
              <a:gd name="connsiteY119" fmla="*/ 52661 h 901836"/>
              <a:gd name="connsiteX120" fmla="*/ 295275 w 967045"/>
              <a:gd name="connsiteY120" fmla="*/ 57424 h 901836"/>
              <a:gd name="connsiteX121" fmla="*/ 271463 w 967045"/>
              <a:gd name="connsiteY121" fmla="*/ 24086 h 901836"/>
              <a:gd name="connsiteX122" fmla="*/ 257175 w 967045"/>
              <a:gd name="connsiteY122" fmla="*/ 19324 h 901836"/>
              <a:gd name="connsiteX123" fmla="*/ 242888 w 967045"/>
              <a:gd name="connsiteY123" fmla="*/ 9799 h 901836"/>
              <a:gd name="connsiteX124" fmla="*/ 176213 w 967045"/>
              <a:gd name="connsiteY124" fmla="*/ 9799 h 901836"/>
              <a:gd name="connsiteX125" fmla="*/ 171450 w 967045"/>
              <a:gd name="connsiteY125" fmla="*/ 24086 h 901836"/>
              <a:gd name="connsiteX126" fmla="*/ 152400 w 967045"/>
              <a:gd name="connsiteY126" fmla="*/ 28849 h 901836"/>
              <a:gd name="connsiteX127" fmla="*/ 57150 w 967045"/>
              <a:gd name="connsiteY127" fmla="*/ 33611 h 901836"/>
              <a:gd name="connsiteX128" fmla="*/ 47625 w 967045"/>
              <a:gd name="connsiteY128" fmla="*/ 47899 h 901836"/>
              <a:gd name="connsiteX129" fmla="*/ 42863 w 967045"/>
              <a:gd name="connsiteY129" fmla="*/ 62186 h 901836"/>
              <a:gd name="connsiteX130" fmla="*/ 14288 w 967045"/>
              <a:gd name="connsiteY130" fmla="*/ 81236 h 901836"/>
              <a:gd name="connsiteX131" fmla="*/ 0 w 967045"/>
              <a:gd name="connsiteY131" fmla="*/ 90761 h 901836"/>
              <a:gd name="connsiteX132" fmla="*/ 4763 w 967045"/>
              <a:gd name="connsiteY132" fmla="*/ 109811 h 901836"/>
              <a:gd name="connsiteX133" fmla="*/ 14288 w 967045"/>
              <a:gd name="connsiteY133" fmla="*/ 157436 h 901836"/>
              <a:gd name="connsiteX134" fmla="*/ 23813 w 967045"/>
              <a:gd name="connsiteY134" fmla="*/ 171724 h 901836"/>
              <a:gd name="connsiteX135" fmla="*/ 38100 w 967045"/>
              <a:gd name="connsiteY135" fmla="*/ 181249 h 901836"/>
              <a:gd name="connsiteX136" fmla="*/ 42863 w 967045"/>
              <a:gd name="connsiteY136" fmla="*/ 238399 h 901836"/>
              <a:gd name="connsiteX137" fmla="*/ 14288 w 967045"/>
              <a:gd name="connsiteY137" fmla="*/ 247924 h 901836"/>
              <a:gd name="connsiteX138" fmla="*/ 9525 w 967045"/>
              <a:gd name="connsiteY138" fmla="*/ 262211 h 901836"/>
              <a:gd name="connsiteX139" fmla="*/ 47625 w 967045"/>
              <a:gd name="connsiteY139" fmla="*/ 281261 h 901836"/>
              <a:gd name="connsiteX140" fmla="*/ 57150 w 967045"/>
              <a:gd name="connsiteY140" fmla="*/ 295549 h 901836"/>
              <a:gd name="connsiteX141" fmla="*/ 47625 w 967045"/>
              <a:gd name="connsiteY141" fmla="*/ 338411 h 901836"/>
              <a:gd name="connsiteX142" fmla="*/ 52388 w 967045"/>
              <a:gd name="connsiteY142" fmla="*/ 381274 h 90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967045" h="901836">
                <a:moveTo>
                  <a:pt x="52388" y="381274"/>
                </a:moveTo>
                <a:cubicBezTo>
                  <a:pt x="55563" y="390005"/>
                  <a:pt x="61556" y="388239"/>
                  <a:pt x="66675" y="390799"/>
                </a:cubicBezTo>
                <a:cubicBezTo>
                  <a:pt x="90463" y="402692"/>
                  <a:pt x="150190" y="399888"/>
                  <a:pt x="157163" y="400324"/>
                </a:cubicBezTo>
                <a:cubicBezTo>
                  <a:pt x="161925" y="405086"/>
                  <a:pt x="168108" y="408763"/>
                  <a:pt x="171450" y="414611"/>
                </a:cubicBezTo>
                <a:cubicBezTo>
                  <a:pt x="195244" y="456251"/>
                  <a:pt x="123297" y="429881"/>
                  <a:pt x="242888" y="438424"/>
                </a:cubicBezTo>
                <a:cubicBezTo>
                  <a:pt x="241300" y="444774"/>
                  <a:pt x="240703" y="451458"/>
                  <a:pt x="238125" y="457474"/>
                </a:cubicBezTo>
                <a:cubicBezTo>
                  <a:pt x="235870" y="462735"/>
                  <a:pt x="231160" y="466642"/>
                  <a:pt x="228600" y="471761"/>
                </a:cubicBezTo>
                <a:cubicBezTo>
                  <a:pt x="226355" y="476251"/>
                  <a:pt x="225425" y="481286"/>
                  <a:pt x="223838" y="486049"/>
                </a:cubicBezTo>
                <a:cubicBezTo>
                  <a:pt x="225893" y="492213"/>
                  <a:pt x="236046" y="514154"/>
                  <a:pt x="223838" y="519386"/>
                </a:cubicBezTo>
                <a:cubicBezTo>
                  <a:pt x="214962" y="523190"/>
                  <a:pt x="204788" y="516211"/>
                  <a:pt x="195263" y="514624"/>
                </a:cubicBezTo>
                <a:cubicBezTo>
                  <a:pt x="184150" y="481286"/>
                  <a:pt x="195263" y="489224"/>
                  <a:pt x="171450" y="481286"/>
                </a:cubicBezTo>
                <a:cubicBezTo>
                  <a:pt x="168590" y="469846"/>
                  <a:pt x="167442" y="456172"/>
                  <a:pt x="157163" y="447949"/>
                </a:cubicBezTo>
                <a:cubicBezTo>
                  <a:pt x="153243" y="444813"/>
                  <a:pt x="147638" y="444774"/>
                  <a:pt x="142875" y="443186"/>
                </a:cubicBezTo>
                <a:cubicBezTo>
                  <a:pt x="138113" y="446361"/>
                  <a:pt x="129529" y="447065"/>
                  <a:pt x="128588" y="452711"/>
                </a:cubicBezTo>
                <a:cubicBezTo>
                  <a:pt x="124495" y="477270"/>
                  <a:pt x="131248" y="494031"/>
                  <a:pt x="138113" y="514624"/>
                </a:cubicBezTo>
                <a:cubicBezTo>
                  <a:pt x="133989" y="515655"/>
                  <a:pt x="105949" y="516972"/>
                  <a:pt x="114300" y="533674"/>
                </a:cubicBezTo>
                <a:cubicBezTo>
                  <a:pt x="116545" y="538164"/>
                  <a:pt x="123825" y="536849"/>
                  <a:pt x="128588" y="538436"/>
                </a:cubicBezTo>
                <a:cubicBezTo>
                  <a:pt x="133350" y="541611"/>
                  <a:pt x="139299" y="543492"/>
                  <a:pt x="142875" y="547961"/>
                </a:cubicBezTo>
                <a:cubicBezTo>
                  <a:pt x="146011" y="551881"/>
                  <a:pt x="151558" y="559113"/>
                  <a:pt x="147638" y="562249"/>
                </a:cubicBezTo>
                <a:cubicBezTo>
                  <a:pt x="140098" y="568281"/>
                  <a:pt x="128588" y="565424"/>
                  <a:pt x="119063" y="567011"/>
                </a:cubicBezTo>
                <a:cubicBezTo>
                  <a:pt x="115888" y="573361"/>
                  <a:pt x="107293" y="579326"/>
                  <a:pt x="109538" y="586061"/>
                </a:cubicBezTo>
                <a:cubicBezTo>
                  <a:pt x="111783" y="592796"/>
                  <a:pt x="123134" y="591041"/>
                  <a:pt x="128588" y="595586"/>
                </a:cubicBezTo>
                <a:cubicBezTo>
                  <a:pt x="132985" y="599250"/>
                  <a:pt x="134938" y="605111"/>
                  <a:pt x="138113" y="609874"/>
                </a:cubicBezTo>
                <a:cubicBezTo>
                  <a:pt x="133350" y="613049"/>
                  <a:pt x="129525" y="618881"/>
                  <a:pt x="123825" y="619399"/>
                </a:cubicBezTo>
                <a:cubicBezTo>
                  <a:pt x="107477" y="620885"/>
                  <a:pt x="83696" y="614129"/>
                  <a:pt x="66675" y="609874"/>
                </a:cubicBezTo>
                <a:cubicBezTo>
                  <a:pt x="61913" y="606699"/>
                  <a:pt x="57507" y="602909"/>
                  <a:pt x="52388" y="600349"/>
                </a:cubicBezTo>
                <a:cubicBezTo>
                  <a:pt x="33005" y="590657"/>
                  <a:pt x="25115" y="597209"/>
                  <a:pt x="0" y="600349"/>
                </a:cubicBezTo>
                <a:cubicBezTo>
                  <a:pt x="1588" y="606699"/>
                  <a:pt x="674" y="614288"/>
                  <a:pt x="4763" y="619399"/>
                </a:cubicBezTo>
                <a:cubicBezTo>
                  <a:pt x="7899" y="623319"/>
                  <a:pt x="14560" y="621916"/>
                  <a:pt x="19050" y="624161"/>
                </a:cubicBezTo>
                <a:cubicBezTo>
                  <a:pt x="24170" y="626721"/>
                  <a:pt x="28107" y="631361"/>
                  <a:pt x="33338" y="633686"/>
                </a:cubicBezTo>
                <a:cubicBezTo>
                  <a:pt x="42513" y="637764"/>
                  <a:pt x="52388" y="640036"/>
                  <a:pt x="61913" y="643211"/>
                </a:cubicBezTo>
                <a:lnTo>
                  <a:pt x="76200" y="647974"/>
                </a:lnTo>
                <a:lnTo>
                  <a:pt x="90488" y="652736"/>
                </a:lnTo>
                <a:cubicBezTo>
                  <a:pt x="98108" y="657816"/>
                  <a:pt x="113030" y="665119"/>
                  <a:pt x="114300" y="676549"/>
                </a:cubicBezTo>
                <a:cubicBezTo>
                  <a:pt x="118511" y="714449"/>
                  <a:pt x="116246" y="752820"/>
                  <a:pt x="119063" y="790849"/>
                </a:cubicBezTo>
                <a:cubicBezTo>
                  <a:pt x="119434" y="795855"/>
                  <a:pt x="120275" y="801586"/>
                  <a:pt x="123825" y="805136"/>
                </a:cubicBezTo>
                <a:cubicBezTo>
                  <a:pt x="127375" y="808686"/>
                  <a:pt x="133623" y="807654"/>
                  <a:pt x="138113" y="809899"/>
                </a:cubicBezTo>
                <a:cubicBezTo>
                  <a:pt x="171000" y="826343"/>
                  <a:pt x="131805" y="814276"/>
                  <a:pt x="171450" y="824186"/>
                </a:cubicBezTo>
                <a:cubicBezTo>
                  <a:pt x="190055" y="833488"/>
                  <a:pt x="191049" y="830047"/>
                  <a:pt x="200025" y="847999"/>
                </a:cubicBezTo>
                <a:cubicBezTo>
                  <a:pt x="202270" y="852489"/>
                  <a:pt x="200868" y="859150"/>
                  <a:pt x="204788" y="862286"/>
                </a:cubicBezTo>
                <a:cubicBezTo>
                  <a:pt x="209899" y="866375"/>
                  <a:pt x="217488" y="865461"/>
                  <a:pt x="223838" y="867049"/>
                </a:cubicBezTo>
                <a:cubicBezTo>
                  <a:pt x="245470" y="881471"/>
                  <a:pt x="248958" y="888163"/>
                  <a:pt x="285750" y="871811"/>
                </a:cubicBezTo>
                <a:cubicBezTo>
                  <a:pt x="290337" y="869772"/>
                  <a:pt x="282206" y="862394"/>
                  <a:pt x="280988" y="857524"/>
                </a:cubicBezTo>
                <a:cubicBezTo>
                  <a:pt x="279025" y="849671"/>
                  <a:pt x="277813" y="841649"/>
                  <a:pt x="276225" y="833711"/>
                </a:cubicBezTo>
                <a:cubicBezTo>
                  <a:pt x="280988" y="830536"/>
                  <a:pt x="284900" y="823063"/>
                  <a:pt x="290513" y="824186"/>
                </a:cubicBezTo>
                <a:cubicBezTo>
                  <a:pt x="298096" y="825703"/>
                  <a:pt x="302373" y="847907"/>
                  <a:pt x="304800" y="852761"/>
                </a:cubicBezTo>
                <a:cubicBezTo>
                  <a:pt x="307360" y="857881"/>
                  <a:pt x="312000" y="861818"/>
                  <a:pt x="314325" y="867049"/>
                </a:cubicBezTo>
                <a:cubicBezTo>
                  <a:pt x="329786" y="901836"/>
                  <a:pt x="312151" y="891725"/>
                  <a:pt x="338138" y="900386"/>
                </a:cubicBezTo>
                <a:cubicBezTo>
                  <a:pt x="346075" y="898799"/>
                  <a:pt x="356682" y="901770"/>
                  <a:pt x="361950" y="895624"/>
                </a:cubicBezTo>
                <a:cubicBezTo>
                  <a:pt x="380914" y="873500"/>
                  <a:pt x="350752" y="851088"/>
                  <a:pt x="381000" y="881336"/>
                </a:cubicBezTo>
                <a:cubicBezTo>
                  <a:pt x="382588" y="886099"/>
                  <a:pt x="380824" y="894726"/>
                  <a:pt x="385763" y="895624"/>
                </a:cubicBezTo>
                <a:cubicBezTo>
                  <a:pt x="400833" y="898364"/>
                  <a:pt x="433938" y="891385"/>
                  <a:pt x="452438" y="886099"/>
                </a:cubicBezTo>
                <a:cubicBezTo>
                  <a:pt x="457265" y="884720"/>
                  <a:pt x="461802" y="882321"/>
                  <a:pt x="466725" y="881336"/>
                </a:cubicBezTo>
                <a:cubicBezTo>
                  <a:pt x="477732" y="879135"/>
                  <a:pt x="488950" y="878161"/>
                  <a:pt x="500063" y="876574"/>
                </a:cubicBezTo>
                <a:cubicBezTo>
                  <a:pt x="510069" y="846553"/>
                  <a:pt x="496067" y="874362"/>
                  <a:pt x="538163" y="857524"/>
                </a:cubicBezTo>
                <a:cubicBezTo>
                  <a:pt x="544416" y="855023"/>
                  <a:pt x="547688" y="847999"/>
                  <a:pt x="552450" y="843236"/>
                </a:cubicBezTo>
                <a:cubicBezTo>
                  <a:pt x="554038" y="835299"/>
                  <a:pt x="553593" y="826664"/>
                  <a:pt x="557213" y="819424"/>
                </a:cubicBezTo>
                <a:cubicBezTo>
                  <a:pt x="568104" y="797641"/>
                  <a:pt x="588467" y="803015"/>
                  <a:pt x="609600" y="800374"/>
                </a:cubicBezTo>
                <a:cubicBezTo>
                  <a:pt x="614363" y="801961"/>
                  <a:pt x="621103" y="800959"/>
                  <a:pt x="623888" y="805136"/>
                </a:cubicBezTo>
                <a:cubicBezTo>
                  <a:pt x="646876" y="839618"/>
                  <a:pt x="610278" y="822826"/>
                  <a:pt x="642938" y="833711"/>
                </a:cubicBezTo>
                <a:cubicBezTo>
                  <a:pt x="658813" y="832124"/>
                  <a:pt x="674794" y="831375"/>
                  <a:pt x="690563" y="828949"/>
                </a:cubicBezTo>
                <a:cubicBezTo>
                  <a:pt x="695525" y="828186"/>
                  <a:pt x="701714" y="828106"/>
                  <a:pt x="704850" y="824186"/>
                </a:cubicBezTo>
                <a:cubicBezTo>
                  <a:pt x="708939" y="819075"/>
                  <a:pt x="707035" y="811152"/>
                  <a:pt x="709613" y="805136"/>
                </a:cubicBezTo>
                <a:cubicBezTo>
                  <a:pt x="711868" y="799875"/>
                  <a:pt x="715963" y="795611"/>
                  <a:pt x="719138" y="790849"/>
                </a:cubicBezTo>
                <a:cubicBezTo>
                  <a:pt x="721984" y="776618"/>
                  <a:pt x="725294" y="744345"/>
                  <a:pt x="742950" y="738461"/>
                </a:cubicBezTo>
                <a:lnTo>
                  <a:pt x="757238" y="733699"/>
                </a:lnTo>
                <a:cubicBezTo>
                  <a:pt x="762000" y="730524"/>
                  <a:pt x="766406" y="726734"/>
                  <a:pt x="771525" y="724174"/>
                </a:cubicBezTo>
                <a:cubicBezTo>
                  <a:pt x="779172" y="720351"/>
                  <a:pt x="788381" y="719618"/>
                  <a:pt x="795338" y="714649"/>
                </a:cubicBezTo>
                <a:cubicBezTo>
                  <a:pt x="799996" y="711322"/>
                  <a:pt x="801199" y="704758"/>
                  <a:pt x="804863" y="700361"/>
                </a:cubicBezTo>
                <a:cubicBezTo>
                  <a:pt x="809175" y="695187"/>
                  <a:pt x="814388" y="690836"/>
                  <a:pt x="819150" y="686074"/>
                </a:cubicBezTo>
                <a:cubicBezTo>
                  <a:pt x="825514" y="666983"/>
                  <a:pt x="827532" y="668357"/>
                  <a:pt x="819150" y="643211"/>
                </a:cubicBezTo>
                <a:cubicBezTo>
                  <a:pt x="817340" y="637781"/>
                  <a:pt x="814387" y="632099"/>
                  <a:pt x="809625" y="628924"/>
                </a:cubicBezTo>
                <a:cubicBezTo>
                  <a:pt x="804179" y="625293"/>
                  <a:pt x="796925" y="625749"/>
                  <a:pt x="790575" y="624161"/>
                </a:cubicBezTo>
                <a:cubicBezTo>
                  <a:pt x="785813" y="620986"/>
                  <a:pt x="781407" y="617196"/>
                  <a:pt x="776288" y="614636"/>
                </a:cubicBezTo>
                <a:cubicBezTo>
                  <a:pt x="769460" y="611222"/>
                  <a:pt x="749047" y="606635"/>
                  <a:pt x="742950" y="605111"/>
                </a:cubicBezTo>
                <a:cubicBezTo>
                  <a:pt x="729753" y="565517"/>
                  <a:pt x="751573" y="621944"/>
                  <a:pt x="719138" y="576536"/>
                </a:cubicBezTo>
                <a:cubicBezTo>
                  <a:pt x="715334" y="571210"/>
                  <a:pt x="716953" y="563502"/>
                  <a:pt x="714375" y="557486"/>
                </a:cubicBezTo>
                <a:cubicBezTo>
                  <a:pt x="712120" y="552225"/>
                  <a:pt x="709319" y="546775"/>
                  <a:pt x="704850" y="543199"/>
                </a:cubicBezTo>
                <a:cubicBezTo>
                  <a:pt x="699966" y="539292"/>
                  <a:pt x="667940" y="533912"/>
                  <a:pt x="666750" y="533674"/>
                </a:cubicBezTo>
                <a:cubicBezTo>
                  <a:pt x="673974" y="538490"/>
                  <a:pt x="685466" y="547961"/>
                  <a:pt x="695325" y="547961"/>
                </a:cubicBezTo>
                <a:cubicBezTo>
                  <a:pt x="704981" y="547961"/>
                  <a:pt x="714375" y="544786"/>
                  <a:pt x="723900" y="543199"/>
                </a:cubicBezTo>
                <a:cubicBezTo>
                  <a:pt x="736019" y="518961"/>
                  <a:pt x="734134" y="507835"/>
                  <a:pt x="776288" y="528911"/>
                </a:cubicBezTo>
                <a:cubicBezTo>
                  <a:pt x="782142" y="531838"/>
                  <a:pt x="777419" y="542515"/>
                  <a:pt x="781050" y="547961"/>
                </a:cubicBezTo>
                <a:cubicBezTo>
                  <a:pt x="784225" y="552724"/>
                  <a:pt x="790575" y="554311"/>
                  <a:pt x="795338" y="557486"/>
                </a:cubicBezTo>
                <a:cubicBezTo>
                  <a:pt x="828473" y="546442"/>
                  <a:pt x="795258" y="562686"/>
                  <a:pt x="804863" y="509861"/>
                </a:cubicBezTo>
                <a:cubicBezTo>
                  <a:pt x="805887" y="504230"/>
                  <a:pt x="814388" y="503511"/>
                  <a:pt x="819150" y="500336"/>
                </a:cubicBezTo>
                <a:cubicBezTo>
                  <a:pt x="828675" y="501924"/>
                  <a:pt x="838069" y="505099"/>
                  <a:pt x="847725" y="505099"/>
                </a:cubicBezTo>
                <a:cubicBezTo>
                  <a:pt x="859217" y="505099"/>
                  <a:pt x="874552" y="499331"/>
                  <a:pt x="885825" y="495574"/>
                </a:cubicBezTo>
                <a:cubicBezTo>
                  <a:pt x="890588" y="492399"/>
                  <a:pt x="894993" y="488609"/>
                  <a:pt x="900113" y="486049"/>
                </a:cubicBezTo>
                <a:cubicBezTo>
                  <a:pt x="904603" y="483804"/>
                  <a:pt x="910223" y="484071"/>
                  <a:pt x="914400" y="481286"/>
                </a:cubicBezTo>
                <a:cubicBezTo>
                  <a:pt x="937809" y="465680"/>
                  <a:pt x="920640" y="470285"/>
                  <a:pt x="938213" y="452711"/>
                </a:cubicBezTo>
                <a:cubicBezTo>
                  <a:pt x="942260" y="448664"/>
                  <a:pt x="947738" y="446361"/>
                  <a:pt x="952500" y="443186"/>
                </a:cubicBezTo>
                <a:lnTo>
                  <a:pt x="962025" y="414611"/>
                </a:lnTo>
                <a:lnTo>
                  <a:pt x="966788" y="400324"/>
                </a:lnTo>
                <a:cubicBezTo>
                  <a:pt x="965200" y="389211"/>
                  <a:pt x="967045" y="377026"/>
                  <a:pt x="962025" y="366986"/>
                </a:cubicBezTo>
                <a:cubicBezTo>
                  <a:pt x="959780" y="362496"/>
                  <a:pt x="952733" y="361724"/>
                  <a:pt x="947738" y="362224"/>
                </a:cubicBezTo>
                <a:cubicBezTo>
                  <a:pt x="936238" y="363374"/>
                  <a:pt x="925513" y="368574"/>
                  <a:pt x="914400" y="371749"/>
                </a:cubicBezTo>
                <a:cubicBezTo>
                  <a:pt x="873125" y="370161"/>
                  <a:pt x="831783" y="369828"/>
                  <a:pt x="790575" y="366986"/>
                </a:cubicBezTo>
                <a:cubicBezTo>
                  <a:pt x="785567" y="366641"/>
                  <a:pt x="780676" y="364662"/>
                  <a:pt x="776288" y="362224"/>
                </a:cubicBezTo>
                <a:cubicBezTo>
                  <a:pt x="766281" y="356665"/>
                  <a:pt x="747713" y="343174"/>
                  <a:pt x="747713" y="343174"/>
                </a:cubicBezTo>
                <a:cubicBezTo>
                  <a:pt x="746125" y="332061"/>
                  <a:pt x="747119" y="320259"/>
                  <a:pt x="742950" y="309836"/>
                </a:cubicBezTo>
                <a:cubicBezTo>
                  <a:pt x="740449" y="303583"/>
                  <a:pt x="732975" y="300723"/>
                  <a:pt x="728663" y="295549"/>
                </a:cubicBezTo>
                <a:cubicBezTo>
                  <a:pt x="724999" y="291152"/>
                  <a:pt x="722313" y="286024"/>
                  <a:pt x="719138" y="281261"/>
                </a:cubicBezTo>
                <a:cubicBezTo>
                  <a:pt x="720725" y="276499"/>
                  <a:pt x="721655" y="271464"/>
                  <a:pt x="723900" y="266974"/>
                </a:cubicBezTo>
                <a:cubicBezTo>
                  <a:pt x="729162" y="256450"/>
                  <a:pt x="741416" y="251152"/>
                  <a:pt x="728663" y="238399"/>
                </a:cubicBezTo>
                <a:cubicBezTo>
                  <a:pt x="723643" y="233379"/>
                  <a:pt x="715963" y="232049"/>
                  <a:pt x="709613" y="228874"/>
                </a:cubicBezTo>
                <a:cubicBezTo>
                  <a:pt x="706438" y="224111"/>
                  <a:pt x="704485" y="218250"/>
                  <a:pt x="700088" y="214586"/>
                </a:cubicBezTo>
                <a:cubicBezTo>
                  <a:pt x="694634" y="210041"/>
                  <a:pt x="687202" y="208583"/>
                  <a:pt x="681038" y="205061"/>
                </a:cubicBezTo>
                <a:cubicBezTo>
                  <a:pt x="649341" y="186949"/>
                  <a:pt x="688063" y="202640"/>
                  <a:pt x="638175" y="186011"/>
                </a:cubicBezTo>
                <a:lnTo>
                  <a:pt x="609600" y="176486"/>
                </a:lnTo>
                <a:lnTo>
                  <a:pt x="595313" y="171724"/>
                </a:lnTo>
                <a:cubicBezTo>
                  <a:pt x="581343" y="161246"/>
                  <a:pt x="573702" y="158817"/>
                  <a:pt x="566738" y="143149"/>
                </a:cubicBezTo>
                <a:cubicBezTo>
                  <a:pt x="562660" y="133974"/>
                  <a:pt x="560388" y="124099"/>
                  <a:pt x="557213" y="114574"/>
                </a:cubicBezTo>
                <a:cubicBezTo>
                  <a:pt x="555625" y="109811"/>
                  <a:pt x="556627" y="103071"/>
                  <a:pt x="552450" y="100286"/>
                </a:cubicBezTo>
                <a:lnTo>
                  <a:pt x="523875" y="81236"/>
                </a:lnTo>
                <a:cubicBezTo>
                  <a:pt x="519113" y="78061"/>
                  <a:pt x="515141" y="73099"/>
                  <a:pt x="509588" y="71711"/>
                </a:cubicBezTo>
                <a:cubicBezTo>
                  <a:pt x="481170" y="64607"/>
                  <a:pt x="496994" y="68025"/>
                  <a:pt x="461963" y="62186"/>
                </a:cubicBezTo>
                <a:cubicBezTo>
                  <a:pt x="457200" y="59011"/>
                  <a:pt x="452795" y="55221"/>
                  <a:pt x="447675" y="52661"/>
                </a:cubicBezTo>
                <a:cubicBezTo>
                  <a:pt x="406359" y="32003"/>
                  <a:pt x="402040" y="44348"/>
                  <a:pt x="338138" y="47899"/>
                </a:cubicBezTo>
                <a:cubicBezTo>
                  <a:pt x="328613" y="49486"/>
                  <a:pt x="318989" y="50566"/>
                  <a:pt x="309563" y="52661"/>
                </a:cubicBezTo>
                <a:cubicBezTo>
                  <a:pt x="304662" y="53750"/>
                  <a:pt x="299765" y="59669"/>
                  <a:pt x="295275" y="57424"/>
                </a:cubicBezTo>
                <a:cubicBezTo>
                  <a:pt x="281714" y="50644"/>
                  <a:pt x="282391" y="32828"/>
                  <a:pt x="271463" y="24086"/>
                </a:cubicBezTo>
                <a:cubicBezTo>
                  <a:pt x="267543" y="20950"/>
                  <a:pt x="261938" y="20911"/>
                  <a:pt x="257175" y="19324"/>
                </a:cubicBezTo>
                <a:cubicBezTo>
                  <a:pt x="252413" y="16149"/>
                  <a:pt x="248149" y="12054"/>
                  <a:pt x="242888" y="9799"/>
                </a:cubicBezTo>
                <a:cubicBezTo>
                  <a:pt x="220024" y="0"/>
                  <a:pt x="201921" y="7228"/>
                  <a:pt x="176213" y="9799"/>
                </a:cubicBezTo>
                <a:cubicBezTo>
                  <a:pt x="174625" y="14561"/>
                  <a:pt x="175370" y="20950"/>
                  <a:pt x="171450" y="24086"/>
                </a:cubicBezTo>
                <a:cubicBezTo>
                  <a:pt x="166339" y="28175"/>
                  <a:pt x="158923" y="28305"/>
                  <a:pt x="152400" y="28849"/>
                </a:cubicBezTo>
                <a:cubicBezTo>
                  <a:pt x="120720" y="31489"/>
                  <a:pt x="88900" y="32024"/>
                  <a:pt x="57150" y="33611"/>
                </a:cubicBezTo>
                <a:cubicBezTo>
                  <a:pt x="53975" y="38374"/>
                  <a:pt x="50185" y="42779"/>
                  <a:pt x="47625" y="47899"/>
                </a:cubicBezTo>
                <a:cubicBezTo>
                  <a:pt x="45380" y="52389"/>
                  <a:pt x="46413" y="58636"/>
                  <a:pt x="42863" y="62186"/>
                </a:cubicBezTo>
                <a:cubicBezTo>
                  <a:pt x="34768" y="70281"/>
                  <a:pt x="23813" y="74886"/>
                  <a:pt x="14288" y="81236"/>
                </a:cubicBezTo>
                <a:lnTo>
                  <a:pt x="0" y="90761"/>
                </a:lnTo>
                <a:cubicBezTo>
                  <a:pt x="1588" y="97111"/>
                  <a:pt x="3592" y="103371"/>
                  <a:pt x="4763" y="109811"/>
                </a:cubicBezTo>
                <a:cubicBezTo>
                  <a:pt x="7272" y="123610"/>
                  <a:pt x="7300" y="143460"/>
                  <a:pt x="14288" y="157436"/>
                </a:cubicBezTo>
                <a:cubicBezTo>
                  <a:pt x="16848" y="162556"/>
                  <a:pt x="19766" y="167676"/>
                  <a:pt x="23813" y="171724"/>
                </a:cubicBezTo>
                <a:cubicBezTo>
                  <a:pt x="27860" y="175771"/>
                  <a:pt x="33338" y="178074"/>
                  <a:pt x="38100" y="181249"/>
                </a:cubicBezTo>
                <a:cubicBezTo>
                  <a:pt x="42861" y="195531"/>
                  <a:pt x="56794" y="222477"/>
                  <a:pt x="42863" y="238399"/>
                </a:cubicBezTo>
                <a:cubicBezTo>
                  <a:pt x="36252" y="245955"/>
                  <a:pt x="14288" y="247924"/>
                  <a:pt x="14288" y="247924"/>
                </a:cubicBezTo>
                <a:cubicBezTo>
                  <a:pt x="12700" y="252686"/>
                  <a:pt x="8700" y="257259"/>
                  <a:pt x="9525" y="262211"/>
                </a:cubicBezTo>
                <a:cubicBezTo>
                  <a:pt x="12926" y="282621"/>
                  <a:pt x="32771" y="278786"/>
                  <a:pt x="47625" y="281261"/>
                </a:cubicBezTo>
                <a:cubicBezTo>
                  <a:pt x="50800" y="286024"/>
                  <a:pt x="56518" y="289860"/>
                  <a:pt x="57150" y="295549"/>
                </a:cubicBezTo>
                <a:cubicBezTo>
                  <a:pt x="61768" y="337109"/>
                  <a:pt x="50137" y="310787"/>
                  <a:pt x="47625" y="338411"/>
                </a:cubicBezTo>
                <a:cubicBezTo>
                  <a:pt x="46475" y="351059"/>
                  <a:pt x="49213" y="372543"/>
                  <a:pt x="52388" y="381274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4" name="Полилиния 263"/>
          <p:cNvSpPr/>
          <p:nvPr/>
        </p:nvSpPr>
        <p:spPr>
          <a:xfrm>
            <a:off x="4193064" y="2065512"/>
            <a:ext cx="890423" cy="929827"/>
          </a:xfrm>
          <a:custGeom>
            <a:avLst/>
            <a:gdLst>
              <a:gd name="connsiteX0" fmla="*/ 4763 w 864968"/>
              <a:gd name="connsiteY0" fmla="*/ 424824 h 969002"/>
              <a:gd name="connsiteX1" fmla="*/ 38100 w 864968"/>
              <a:gd name="connsiteY1" fmla="*/ 405774 h 969002"/>
              <a:gd name="connsiteX2" fmla="*/ 28575 w 864968"/>
              <a:gd name="connsiteY2" fmla="*/ 391487 h 969002"/>
              <a:gd name="connsiteX3" fmla="*/ 0 w 864968"/>
              <a:gd name="connsiteY3" fmla="*/ 372437 h 969002"/>
              <a:gd name="connsiteX4" fmla="*/ 4763 w 864968"/>
              <a:gd name="connsiteY4" fmla="*/ 353387 h 969002"/>
              <a:gd name="connsiteX5" fmla="*/ 19050 w 864968"/>
              <a:gd name="connsiteY5" fmla="*/ 343862 h 969002"/>
              <a:gd name="connsiteX6" fmla="*/ 33338 w 864968"/>
              <a:gd name="connsiteY6" fmla="*/ 329574 h 969002"/>
              <a:gd name="connsiteX7" fmla="*/ 38100 w 864968"/>
              <a:gd name="connsiteY7" fmla="*/ 315287 h 969002"/>
              <a:gd name="connsiteX8" fmla="*/ 28575 w 864968"/>
              <a:gd name="connsiteY8" fmla="*/ 272424 h 969002"/>
              <a:gd name="connsiteX9" fmla="*/ 38100 w 864968"/>
              <a:gd name="connsiteY9" fmla="*/ 258137 h 969002"/>
              <a:gd name="connsiteX10" fmla="*/ 71438 w 864968"/>
              <a:gd name="connsiteY10" fmla="*/ 262899 h 969002"/>
              <a:gd name="connsiteX11" fmla="*/ 128588 w 864968"/>
              <a:gd name="connsiteY11" fmla="*/ 258137 h 969002"/>
              <a:gd name="connsiteX12" fmla="*/ 147638 w 864968"/>
              <a:gd name="connsiteY12" fmla="*/ 253374 h 969002"/>
              <a:gd name="connsiteX13" fmla="*/ 161925 w 864968"/>
              <a:gd name="connsiteY13" fmla="*/ 239087 h 969002"/>
              <a:gd name="connsiteX14" fmla="*/ 180975 w 864968"/>
              <a:gd name="connsiteY14" fmla="*/ 229562 h 969002"/>
              <a:gd name="connsiteX15" fmla="*/ 185738 w 864968"/>
              <a:gd name="connsiteY15" fmla="*/ 153362 h 969002"/>
              <a:gd name="connsiteX16" fmla="*/ 200025 w 864968"/>
              <a:gd name="connsiteY16" fmla="*/ 148599 h 969002"/>
              <a:gd name="connsiteX17" fmla="*/ 209550 w 864968"/>
              <a:gd name="connsiteY17" fmla="*/ 120024 h 969002"/>
              <a:gd name="connsiteX18" fmla="*/ 214313 w 864968"/>
              <a:gd name="connsiteY18" fmla="*/ 105737 h 969002"/>
              <a:gd name="connsiteX19" fmla="*/ 219075 w 864968"/>
              <a:gd name="connsiteY19" fmla="*/ 72399 h 969002"/>
              <a:gd name="connsiteX20" fmla="*/ 223838 w 864968"/>
              <a:gd name="connsiteY20" fmla="*/ 58112 h 969002"/>
              <a:gd name="connsiteX21" fmla="*/ 209550 w 864968"/>
              <a:gd name="connsiteY21" fmla="*/ 43824 h 969002"/>
              <a:gd name="connsiteX22" fmla="*/ 171450 w 864968"/>
              <a:gd name="connsiteY22" fmla="*/ 34299 h 969002"/>
              <a:gd name="connsiteX23" fmla="*/ 157163 w 864968"/>
              <a:gd name="connsiteY23" fmla="*/ 24774 h 969002"/>
              <a:gd name="connsiteX24" fmla="*/ 171450 w 864968"/>
              <a:gd name="connsiteY24" fmla="*/ 15249 h 969002"/>
              <a:gd name="connsiteX25" fmla="*/ 209550 w 864968"/>
              <a:gd name="connsiteY25" fmla="*/ 5724 h 969002"/>
              <a:gd name="connsiteX26" fmla="*/ 223838 w 864968"/>
              <a:gd name="connsiteY26" fmla="*/ 962 h 969002"/>
              <a:gd name="connsiteX27" fmla="*/ 261938 w 864968"/>
              <a:gd name="connsiteY27" fmla="*/ 5724 h 969002"/>
              <a:gd name="connsiteX28" fmla="*/ 271463 w 864968"/>
              <a:gd name="connsiteY28" fmla="*/ 24774 h 969002"/>
              <a:gd name="connsiteX29" fmla="*/ 285750 w 864968"/>
              <a:gd name="connsiteY29" fmla="*/ 34299 h 969002"/>
              <a:gd name="connsiteX30" fmla="*/ 300038 w 864968"/>
              <a:gd name="connsiteY30" fmla="*/ 62874 h 969002"/>
              <a:gd name="connsiteX31" fmla="*/ 304800 w 864968"/>
              <a:gd name="connsiteY31" fmla="*/ 77162 h 969002"/>
              <a:gd name="connsiteX32" fmla="*/ 347663 w 864968"/>
              <a:gd name="connsiteY32" fmla="*/ 100974 h 969002"/>
              <a:gd name="connsiteX33" fmla="*/ 376238 w 864968"/>
              <a:gd name="connsiteY33" fmla="*/ 120024 h 969002"/>
              <a:gd name="connsiteX34" fmla="*/ 390525 w 864968"/>
              <a:gd name="connsiteY34" fmla="*/ 124787 h 969002"/>
              <a:gd name="connsiteX35" fmla="*/ 423863 w 864968"/>
              <a:gd name="connsiteY35" fmla="*/ 143837 h 969002"/>
              <a:gd name="connsiteX36" fmla="*/ 442913 w 864968"/>
              <a:gd name="connsiteY36" fmla="*/ 148599 h 969002"/>
              <a:gd name="connsiteX37" fmla="*/ 471488 w 864968"/>
              <a:gd name="connsiteY37" fmla="*/ 143837 h 969002"/>
              <a:gd name="connsiteX38" fmla="*/ 495300 w 864968"/>
              <a:gd name="connsiteY38" fmla="*/ 134312 h 969002"/>
              <a:gd name="connsiteX39" fmla="*/ 500063 w 864968"/>
              <a:gd name="connsiteY39" fmla="*/ 148599 h 969002"/>
              <a:gd name="connsiteX40" fmla="*/ 528638 w 864968"/>
              <a:gd name="connsiteY40" fmla="*/ 167649 h 969002"/>
              <a:gd name="connsiteX41" fmla="*/ 533400 w 864968"/>
              <a:gd name="connsiteY41" fmla="*/ 205749 h 969002"/>
              <a:gd name="connsiteX42" fmla="*/ 547688 w 864968"/>
              <a:gd name="connsiteY42" fmla="*/ 210512 h 969002"/>
              <a:gd name="connsiteX43" fmla="*/ 576263 w 864968"/>
              <a:gd name="connsiteY43" fmla="*/ 224799 h 969002"/>
              <a:gd name="connsiteX44" fmla="*/ 590550 w 864968"/>
              <a:gd name="connsiteY44" fmla="*/ 234324 h 969002"/>
              <a:gd name="connsiteX45" fmla="*/ 609600 w 864968"/>
              <a:gd name="connsiteY45" fmla="*/ 262899 h 969002"/>
              <a:gd name="connsiteX46" fmla="*/ 638175 w 864968"/>
              <a:gd name="connsiteY46" fmla="*/ 281949 h 969002"/>
              <a:gd name="connsiteX47" fmla="*/ 652463 w 864968"/>
              <a:gd name="connsiteY47" fmla="*/ 286712 h 969002"/>
              <a:gd name="connsiteX48" fmla="*/ 681038 w 864968"/>
              <a:gd name="connsiteY48" fmla="*/ 305762 h 969002"/>
              <a:gd name="connsiteX49" fmla="*/ 695325 w 864968"/>
              <a:gd name="connsiteY49" fmla="*/ 315287 h 969002"/>
              <a:gd name="connsiteX50" fmla="*/ 704850 w 864968"/>
              <a:gd name="connsiteY50" fmla="*/ 329574 h 969002"/>
              <a:gd name="connsiteX51" fmla="*/ 714375 w 864968"/>
              <a:gd name="connsiteY51" fmla="*/ 362912 h 969002"/>
              <a:gd name="connsiteX52" fmla="*/ 733425 w 864968"/>
              <a:gd name="connsiteY52" fmla="*/ 396249 h 969002"/>
              <a:gd name="connsiteX53" fmla="*/ 738188 w 864968"/>
              <a:gd name="connsiteY53" fmla="*/ 410537 h 969002"/>
              <a:gd name="connsiteX54" fmla="*/ 747713 w 864968"/>
              <a:gd name="connsiteY54" fmla="*/ 491499 h 969002"/>
              <a:gd name="connsiteX55" fmla="*/ 757238 w 864968"/>
              <a:gd name="connsiteY55" fmla="*/ 510549 h 969002"/>
              <a:gd name="connsiteX56" fmla="*/ 766763 w 864968"/>
              <a:gd name="connsiteY56" fmla="*/ 539124 h 969002"/>
              <a:gd name="connsiteX57" fmla="*/ 781050 w 864968"/>
              <a:gd name="connsiteY57" fmla="*/ 572462 h 969002"/>
              <a:gd name="connsiteX58" fmla="*/ 785813 w 864968"/>
              <a:gd name="connsiteY58" fmla="*/ 596274 h 969002"/>
              <a:gd name="connsiteX59" fmla="*/ 790575 w 864968"/>
              <a:gd name="connsiteY59" fmla="*/ 615324 h 969002"/>
              <a:gd name="connsiteX60" fmla="*/ 800100 w 864968"/>
              <a:gd name="connsiteY60" fmla="*/ 653424 h 969002"/>
              <a:gd name="connsiteX61" fmla="*/ 838200 w 864968"/>
              <a:gd name="connsiteY61" fmla="*/ 705812 h 969002"/>
              <a:gd name="connsiteX62" fmla="*/ 862013 w 864968"/>
              <a:gd name="connsiteY62" fmla="*/ 753437 h 969002"/>
              <a:gd name="connsiteX63" fmla="*/ 857250 w 864968"/>
              <a:gd name="connsiteY63" fmla="*/ 796299 h 969002"/>
              <a:gd name="connsiteX64" fmla="*/ 828675 w 864968"/>
              <a:gd name="connsiteY64" fmla="*/ 805824 h 969002"/>
              <a:gd name="connsiteX65" fmla="*/ 800100 w 864968"/>
              <a:gd name="connsiteY65" fmla="*/ 815349 h 969002"/>
              <a:gd name="connsiteX66" fmla="*/ 785813 w 864968"/>
              <a:gd name="connsiteY66" fmla="*/ 820112 h 969002"/>
              <a:gd name="connsiteX67" fmla="*/ 752475 w 864968"/>
              <a:gd name="connsiteY67" fmla="*/ 829637 h 969002"/>
              <a:gd name="connsiteX68" fmla="*/ 723900 w 864968"/>
              <a:gd name="connsiteY68" fmla="*/ 843924 h 969002"/>
              <a:gd name="connsiteX69" fmla="*/ 728663 w 864968"/>
              <a:gd name="connsiteY69" fmla="*/ 872499 h 969002"/>
              <a:gd name="connsiteX70" fmla="*/ 714375 w 864968"/>
              <a:gd name="connsiteY70" fmla="*/ 877262 h 969002"/>
              <a:gd name="connsiteX71" fmla="*/ 681038 w 864968"/>
              <a:gd name="connsiteY71" fmla="*/ 901074 h 969002"/>
              <a:gd name="connsiteX72" fmla="*/ 671513 w 864968"/>
              <a:gd name="connsiteY72" fmla="*/ 939174 h 969002"/>
              <a:gd name="connsiteX73" fmla="*/ 642938 w 864968"/>
              <a:gd name="connsiteY73" fmla="*/ 953462 h 969002"/>
              <a:gd name="connsiteX74" fmla="*/ 585788 w 864968"/>
              <a:gd name="connsiteY74" fmla="*/ 824874 h 969002"/>
              <a:gd name="connsiteX75" fmla="*/ 557213 w 864968"/>
              <a:gd name="connsiteY75" fmla="*/ 815349 h 969002"/>
              <a:gd name="connsiteX76" fmla="*/ 542925 w 864968"/>
              <a:gd name="connsiteY76" fmla="*/ 810587 h 969002"/>
              <a:gd name="connsiteX77" fmla="*/ 485775 w 864968"/>
              <a:gd name="connsiteY77" fmla="*/ 815349 h 969002"/>
              <a:gd name="connsiteX78" fmla="*/ 457200 w 864968"/>
              <a:gd name="connsiteY78" fmla="*/ 824874 h 969002"/>
              <a:gd name="connsiteX79" fmla="*/ 400050 w 864968"/>
              <a:gd name="connsiteY79" fmla="*/ 834399 h 969002"/>
              <a:gd name="connsiteX80" fmla="*/ 371475 w 864968"/>
              <a:gd name="connsiteY80" fmla="*/ 848687 h 969002"/>
              <a:gd name="connsiteX81" fmla="*/ 357188 w 864968"/>
              <a:gd name="connsiteY81" fmla="*/ 853449 h 969002"/>
              <a:gd name="connsiteX82" fmla="*/ 333375 w 864968"/>
              <a:gd name="connsiteY82" fmla="*/ 848687 h 969002"/>
              <a:gd name="connsiteX83" fmla="*/ 342900 w 864968"/>
              <a:gd name="connsiteY83" fmla="*/ 820112 h 969002"/>
              <a:gd name="connsiteX84" fmla="*/ 352425 w 864968"/>
              <a:gd name="connsiteY84" fmla="*/ 782012 h 969002"/>
              <a:gd name="connsiteX85" fmla="*/ 347663 w 864968"/>
              <a:gd name="connsiteY85" fmla="*/ 767724 h 969002"/>
              <a:gd name="connsiteX86" fmla="*/ 333375 w 864968"/>
              <a:gd name="connsiteY86" fmla="*/ 762962 h 969002"/>
              <a:gd name="connsiteX87" fmla="*/ 323850 w 864968"/>
              <a:gd name="connsiteY87" fmla="*/ 734387 h 969002"/>
              <a:gd name="connsiteX88" fmla="*/ 319088 w 864968"/>
              <a:gd name="connsiteY88" fmla="*/ 720099 h 969002"/>
              <a:gd name="connsiteX89" fmla="*/ 314325 w 864968"/>
              <a:gd name="connsiteY89" fmla="*/ 696287 h 969002"/>
              <a:gd name="connsiteX90" fmla="*/ 285750 w 864968"/>
              <a:gd name="connsiteY90" fmla="*/ 686762 h 969002"/>
              <a:gd name="connsiteX91" fmla="*/ 271463 w 864968"/>
              <a:gd name="connsiteY91" fmla="*/ 677237 h 969002"/>
              <a:gd name="connsiteX92" fmla="*/ 242888 w 864968"/>
              <a:gd name="connsiteY92" fmla="*/ 667712 h 969002"/>
              <a:gd name="connsiteX93" fmla="*/ 228600 w 864968"/>
              <a:gd name="connsiteY93" fmla="*/ 662949 h 969002"/>
              <a:gd name="connsiteX94" fmla="*/ 200025 w 864968"/>
              <a:gd name="connsiteY94" fmla="*/ 653424 h 969002"/>
              <a:gd name="connsiteX95" fmla="*/ 185738 w 864968"/>
              <a:gd name="connsiteY95" fmla="*/ 643899 h 969002"/>
              <a:gd name="connsiteX96" fmla="*/ 171450 w 864968"/>
              <a:gd name="connsiteY96" fmla="*/ 615324 h 969002"/>
              <a:gd name="connsiteX97" fmla="*/ 166688 w 864968"/>
              <a:gd name="connsiteY97" fmla="*/ 601037 h 969002"/>
              <a:gd name="connsiteX98" fmla="*/ 138113 w 864968"/>
              <a:gd name="connsiteY98" fmla="*/ 581987 h 969002"/>
              <a:gd name="connsiteX99" fmla="*/ 123825 w 864968"/>
              <a:gd name="connsiteY99" fmla="*/ 572462 h 969002"/>
              <a:gd name="connsiteX100" fmla="*/ 109538 w 864968"/>
              <a:gd name="connsiteY100" fmla="*/ 562937 h 969002"/>
              <a:gd name="connsiteX101" fmla="*/ 90488 w 864968"/>
              <a:gd name="connsiteY101" fmla="*/ 553412 h 969002"/>
              <a:gd name="connsiteX102" fmla="*/ 80963 w 864968"/>
              <a:gd name="connsiteY102" fmla="*/ 539124 h 969002"/>
              <a:gd name="connsiteX103" fmla="*/ 76200 w 864968"/>
              <a:gd name="connsiteY103" fmla="*/ 524837 h 969002"/>
              <a:gd name="connsiteX104" fmla="*/ 61913 w 864968"/>
              <a:gd name="connsiteY104" fmla="*/ 510549 h 969002"/>
              <a:gd name="connsiteX105" fmla="*/ 57150 w 864968"/>
              <a:gd name="connsiteY105" fmla="*/ 491499 h 969002"/>
              <a:gd name="connsiteX106" fmla="*/ 33338 w 864968"/>
              <a:gd name="connsiteY106" fmla="*/ 458162 h 969002"/>
              <a:gd name="connsiteX107" fmla="*/ 19050 w 864968"/>
              <a:gd name="connsiteY107" fmla="*/ 448637 h 969002"/>
              <a:gd name="connsiteX108" fmla="*/ 4763 w 864968"/>
              <a:gd name="connsiteY108" fmla="*/ 424824 h 9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864968" h="969002">
                <a:moveTo>
                  <a:pt x="4763" y="424824"/>
                </a:moveTo>
                <a:cubicBezTo>
                  <a:pt x="7938" y="417680"/>
                  <a:pt x="38100" y="423994"/>
                  <a:pt x="38100" y="405774"/>
                </a:cubicBezTo>
                <a:cubicBezTo>
                  <a:pt x="38100" y="400050"/>
                  <a:pt x="32883" y="395256"/>
                  <a:pt x="28575" y="391487"/>
                </a:cubicBezTo>
                <a:cubicBezTo>
                  <a:pt x="19960" y="383949"/>
                  <a:pt x="0" y="372437"/>
                  <a:pt x="0" y="372437"/>
                </a:cubicBezTo>
                <a:cubicBezTo>
                  <a:pt x="1588" y="366087"/>
                  <a:pt x="1132" y="358833"/>
                  <a:pt x="4763" y="353387"/>
                </a:cubicBezTo>
                <a:cubicBezTo>
                  <a:pt x="7938" y="348625"/>
                  <a:pt x="14653" y="347526"/>
                  <a:pt x="19050" y="343862"/>
                </a:cubicBezTo>
                <a:cubicBezTo>
                  <a:pt x="24224" y="339550"/>
                  <a:pt x="28575" y="334337"/>
                  <a:pt x="33338" y="329574"/>
                </a:cubicBezTo>
                <a:cubicBezTo>
                  <a:pt x="34925" y="324812"/>
                  <a:pt x="38100" y="320307"/>
                  <a:pt x="38100" y="315287"/>
                </a:cubicBezTo>
                <a:cubicBezTo>
                  <a:pt x="38100" y="298521"/>
                  <a:pt x="33487" y="287159"/>
                  <a:pt x="28575" y="272424"/>
                </a:cubicBezTo>
                <a:cubicBezTo>
                  <a:pt x="31750" y="267662"/>
                  <a:pt x="32513" y="259379"/>
                  <a:pt x="38100" y="258137"/>
                </a:cubicBezTo>
                <a:cubicBezTo>
                  <a:pt x="49058" y="255702"/>
                  <a:pt x="60213" y="262899"/>
                  <a:pt x="71438" y="262899"/>
                </a:cubicBezTo>
                <a:cubicBezTo>
                  <a:pt x="90554" y="262899"/>
                  <a:pt x="109538" y="259724"/>
                  <a:pt x="128588" y="258137"/>
                </a:cubicBezTo>
                <a:cubicBezTo>
                  <a:pt x="134938" y="256549"/>
                  <a:pt x="141955" y="256621"/>
                  <a:pt x="147638" y="253374"/>
                </a:cubicBezTo>
                <a:cubicBezTo>
                  <a:pt x="153486" y="250032"/>
                  <a:pt x="156445" y="243002"/>
                  <a:pt x="161925" y="239087"/>
                </a:cubicBezTo>
                <a:cubicBezTo>
                  <a:pt x="167702" y="234961"/>
                  <a:pt x="174625" y="232737"/>
                  <a:pt x="180975" y="229562"/>
                </a:cubicBezTo>
                <a:cubicBezTo>
                  <a:pt x="182563" y="204162"/>
                  <a:pt x="179909" y="178135"/>
                  <a:pt x="185738" y="153362"/>
                </a:cubicBezTo>
                <a:cubicBezTo>
                  <a:pt x="186888" y="148475"/>
                  <a:pt x="197107" y="152684"/>
                  <a:pt x="200025" y="148599"/>
                </a:cubicBezTo>
                <a:cubicBezTo>
                  <a:pt x="205861" y="140429"/>
                  <a:pt x="206375" y="129549"/>
                  <a:pt x="209550" y="120024"/>
                </a:cubicBezTo>
                <a:lnTo>
                  <a:pt x="214313" y="105737"/>
                </a:lnTo>
                <a:cubicBezTo>
                  <a:pt x="215900" y="94624"/>
                  <a:pt x="216874" y="83406"/>
                  <a:pt x="219075" y="72399"/>
                </a:cubicBezTo>
                <a:cubicBezTo>
                  <a:pt x="220060" y="67476"/>
                  <a:pt x="225425" y="62874"/>
                  <a:pt x="223838" y="58112"/>
                </a:cubicBezTo>
                <a:cubicBezTo>
                  <a:pt x="221708" y="51722"/>
                  <a:pt x="215154" y="47560"/>
                  <a:pt x="209550" y="43824"/>
                </a:cubicBezTo>
                <a:cubicBezTo>
                  <a:pt x="203276" y="39641"/>
                  <a:pt x="174881" y="34985"/>
                  <a:pt x="171450" y="34299"/>
                </a:cubicBezTo>
                <a:cubicBezTo>
                  <a:pt x="166688" y="31124"/>
                  <a:pt x="157163" y="30498"/>
                  <a:pt x="157163" y="24774"/>
                </a:cubicBezTo>
                <a:cubicBezTo>
                  <a:pt x="157163" y="19050"/>
                  <a:pt x="166331" y="17809"/>
                  <a:pt x="171450" y="15249"/>
                </a:cubicBezTo>
                <a:cubicBezTo>
                  <a:pt x="182332" y="9808"/>
                  <a:pt x="198690" y="8439"/>
                  <a:pt x="209550" y="5724"/>
                </a:cubicBezTo>
                <a:cubicBezTo>
                  <a:pt x="214420" y="4506"/>
                  <a:pt x="219075" y="2549"/>
                  <a:pt x="223838" y="962"/>
                </a:cubicBezTo>
                <a:cubicBezTo>
                  <a:pt x="236538" y="2549"/>
                  <a:pt x="250490" y="0"/>
                  <a:pt x="261938" y="5724"/>
                </a:cubicBezTo>
                <a:cubicBezTo>
                  <a:pt x="268288" y="8899"/>
                  <a:pt x="266918" y="19320"/>
                  <a:pt x="271463" y="24774"/>
                </a:cubicBezTo>
                <a:cubicBezTo>
                  <a:pt x="275127" y="29171"/>
                  <a:pt x="280988" y="31124"/>
                  <a:pt x="285750" y="34299"/>
                </a:cubicBezTo>
                <a:cubicBezTo>
                  <a:pt x="297725" y="70220"/>
                  <a:pt x="281570" y="25937"/>
                  <a:pt x="300038" y="62874"/>
                </a:cubicBezTo>
                <a:cubicBezTo>
                  <a:pt x="302283" y="67364"/>
                  <a:pt x="301250" y="73612"/>
                  <a:pt x="304800" y="77162"/>
                </a:cubicBezTo>
                <a:cubicBezTo>
                  <a:pt x="321176" y="93539"/>
                  <a:pt x="329696" y="94986"/>
                  <a:pt x="347663" y="100974"/>
                </a:cubicBezTo>
                <a:cubicBezTo>
                  <a:pt x="357188" y="107324"/>
                  <a:pt x="365378" y="116403"/>
                  <a:pt x="376238" y="120024"/>
                </a:cubicBezTo>
                <a:cubicBezTo>
                  <a:pt x="381000" y="121612"/>
                  <a:pt x="386035" y="122542"/>
                  <a:pt x="390525" y="124787"/>
                </a:cubicBezTo>
                <a:cubicBezTo>
                  <a:pt x="418150" y="138600"/>
                  <a:pt x="390478" y="131318"/>
                  <a:pt x="423863" y="143837"/>
                </a:cubicBezTo>
                <a:cubicBezTo>
                  <a:pt x="429992" y="146135"/>
                  <a:pt x="436563" y="147012"/>
                  <a:pt x="442913" y="148599"/>
                </a:cubicBezTo>
                <a:cubicBezTo>
                  <a:pt x="452438" y="147012"/>
                  <a:pt x="462851" y="148155"/>
                  <a:pt x="471488" y="143837"/>
                </a:cubicBezTo>
                <a:cubicBezTo>
                  <a:pt x="498569" y="130297"/>
                  <a:pt x="462628" y="123420"/>
                  <a:pt x="495300" y="134312"/>
                </a:cubicBezTo>
                <a:cubicBezTo>
                  <a:pt x="496888" y="139074"/>
                  <a:pt x="496513" y="145049"/>
                  <a:pt x="500063" y="148599"/>
                </a:cubicBezTo>
                <a:cubicBezTo>
                  <a:pt x="508158" y="156694"/>
                  <a:pt x="528638" y="167649"/>
                  <a:pt x="528638" y="167649"/>
                </a:cubicBezTo>
                <a:cubicBezTo>
                  <a:pt x="530225" y="180349"/>
                  <a:pt x="528202" y="194053"/>
                  <a:pt x="533400" y="205749"/>
                </a:cubicBezTo>
                <a:cubicBezTo>
                  <a:pt x="535439" y="210337"/>
                  <a:pt x="543198" y="208267"/>
                  <a:pt x="547688" y="210512"/>
                </a:cubicBezTo>
                <a:cubicBezTo>
                  <a:pt x="584610" y="228973"/>
                  <a:pt x="540356" y="212832"/>
                  <a:pt x="576263" y="224799"/>
                </a:cubicBezTo>
                <a:cubicBezTo>
                  <a:pt x="581025" y="227974"/>
                  <a:pt x="586974" y="229855"/>
                  <a:pt x="590550" y="234324"/>
                </a:cubicBezTo>
                <a:cubicBezTo>
                  <a:pt x="616726" y="267044"/>
                  <a:pt x="565895" y="228906"/>
                  <a:pt x="609600" y="262899"/>
                </a:cubicBezTo>
                <a:cubicBezTo>
                  <a:pt x="618636" y="269927"/>
                  <a:pt x="627315" y="278329"/>
                  <a:pt x="638175" y="281949"/>
                </a:cubicBezTo>
                <a:cubicBezTo>
                  <a:pt x="642938" y="283537"/>
                  <a:pt x="648074" y="284274"/>
                  <a:pt x="652463" y="286712"/>
                </a:cubicBezTo>
                <a:cubicBezTo>
                  <a:pt x="662470" y="292271"/>
                  <a:pt x="671513" y="299412"/>
                  <a:pt x="681038" y="305762"/>
                </a:cubicBezTo>
                <a:lnTo>
                  <a:pt x="695325" y="315287"/>
                </a:lnTo>
                <a:cubicBezTo>
                  <a:pt x="698500" y="320049"/>
                  <a:pt x="702290" y="324455"/>
                  <a:pt x="704850" y="329574"/>
                </a:cubicBezTo>
                <a:cubicBezTo>
                  <a:pt x="710610" y="341094"/>
                  <a:pt x="709794" y="350697"/>
                  <a:pt x="714375" y="362912"/>
                </a:cubicBezTo>
                <a:cubicBezTo>
                  <a:pt x="726897" y="396306"/>
                  <a:pt x="719609" y="368618"/>
                  <a:pt x="733425" y="396249"/>
                </a:cubicBezTo>
                <a:cubicBezTo>
                  <a:pt x="735670" y="400739"/>
                  <a:pt x="736600" y="405774"/>
                  <a:pt x="738188" y="410537"/>
                </a:cubicBezTo>
                <a:cubicBezTo>
                  <a:pt x="739157" y="422162"/>
                  <a:pt x="741091" y="471635"/>
                  <a:pt x="747713" y="491499"/>
                </a:cubicBezTo>
                <a:cubicBezTo>
                  <a:pt x="749958" y="498234"/>
                  <a:pt x="754601" y="503957"/>
                  <a:pt x="757238" y="510549"/>
                </a:cubicBezTo>
                <a:cubicBezTo>
                  <a:pt x="760967" y="519871"/>
                  <a:pt x="763034" y="529802"/>
                  <a:pt x="766763" y="539124"/>
                </a:cubicBezTo>
                <a:cubicBezTo>
                  <a:pt x="775853" y="561850"/>
                  <a:pt x="775938" y="552015"/>
                  <a:pt x="781050" y="572462"/>
                </a:cubicBezTo>
                <a:cubicBezTo>
                  <a:pt x="783013" y="580315"/>
                  <a:pt x="784057" y="588372"/>
                  <a:pt x="785813" y="596274"/>
                </a:cubicBezTo>
                <a:cubicBezTo>
                  <a:pt x="787233" y="602664"/>
                  <a:pt x="789155" y="608934"/>
                  <a:pt x="790575" y="615324"/>
                </a:cubicBezTo>
                <a:cubicBezTo>
                  <a:pt x="791376" y="618926"/>
                  <a:pt x="795846" y="647043"/>
                  <a:pt x="800100" y="653424"/>
                </a:cubicBezTo>
                <a:cubicBezTo>
                  <a:pt x="821777" y="685940"/>
                  <a:pt x="817935" y="645017"/>
                  <a:pt x="838200" y="705812"/>
                </a:cubicBezTo>
                <a:cubicBezTo>
                  <a:pt x="850235" y="741917"/>
                  <a:pt x="841701" y="726355"/>
                  <a:pt x="862013" y="753437"/>
                </a:cubicBezTo>
                <a:cubicBezTo>
                  <a:pt x="860425" y="767724"/>
                  <a:pt x="864968" y="784171"/>
                  <a:pt x="857250" y="796299"/>
                </a:cubicBezTo>
                <a:cubicBezTo>
                  <a:pt x="851860" y="804769"/>
                  <a:pt x="838200" y="802649"/>
                  <a:pt x="828675" y="805824"/>
                </a:cubicBezTo>
                <a:lnTo>
                  <a:pt x="800100" y="815349"/>
                </a:lnTo>
                <a:cubicBezTo>
                  <a:pt x="795338" y="816936"/>
                  <a:pt x="790683" y="818895"/>
                  <a:pt x="785813" y="820112"/>
                </a:cubicBezTo>
                <a:cubicBezTo>
                  <a:pt x="779705" y="821639"/>
                  <a:pt x="759310" y="826219"/>
                  <a:pt x="752475" y="829637"/>
                </a:cubicBezTo>
                <a:cubicBezTo>
                  <a:pt x="715553" y="848098"/>
                  <a:pt x="759807" y="831957"/>
                  <a:pt x="723900" y="843924"/>
                </a:cubicBezTo>
                <a:cubicBezTo>
                  <a:pt x="725488" y="853449"/>
                  <a:pt x="731316" y="863214"/>
                  <a:pt x="728663" y="872499"/>
                </a:cubicBezTo>
                <a:cubicBezTo>
                  <a:pt x="727284" y="877326"/>
                  <a:pt x="718989" y="875284"/>
                  <a:pt x="714375" y="877262"/>
                </a:cubicBezTo>
                <a:cubicBezTo>
                  <a:pt x="692435" y="886665"/>
                  <a:pt x="697372" y="884740"/>
                  <a:pt x="681038" y="901074"/>
                </a:cubicBezTo>
                <a:cubicBezTo>
                  <a:pt x="680802" y="902256"/>
                  <a:pt x="675417" y="934294"/>
                  <a:pt x="671513" y="939174"/>
                </a:cubicBezTo>
                <a:cubicBezTo>
                  <a:pt x="664799" y="947566"/>
                  <a:pt x="652349" y="950325"/>
                  <a:pt x="642938" y="953462"/>
                </a:cubicBezTo>
                <a:cubicBezTo>
                  <a:pt x="536426" y="943778"/>
                  <a:pt x="621820" y="969002"/>
                  <a:pt x="585788" y="824874"/>
                </a:cubicBezTo>
                <a:cubicBezTo>
                  <a:pt x="583353" y="815134"/>
                  <a:pt x="566738" y="818524"/>
                  <a:pt x="557213" y="815349"/>
                </a:cubicBezTo>
                <a:lnTo>
                  <a:pt x="542925" y="810587"/>
                </a:lnTo>
                <a:cubicBezTo>
                  <a:pt x="523875" y="812174"/>
                  <a:pt x="504631" y="812206"/>
                  <a:pt x="485775" y="815349"/>
                </a:cubicBezTo>
                <a:cubicBezTo>
                  <a:pt x="475871" y="817000"/>
                  <a:pt x="466940" y="822439"/>
                  <a:pt x="457200" y="824874"/>
                </a:cubicBezTo>
                <a:cubicBezTo>
                  <a:pt x="425733" y="832741"/>
                  <a:pt x="444645" y="828825"/>
                  <a:pt x="400050" y="834399"/>
                </a:cubicBezTo>
                <a:cubicBezTo>
                  <a:pt x="364133" y="846373"/>
                  <a:pt x="408411" y="830219"/>
                  <a:pt x="371475" y="848687"/>
                </a:cubicBezTo>
                <a:cubicBezTo>
                  <a:pt x="366985" y="850932"/>
                  <a:pt x="361950" y="851862"/>
                  <a:pt x="357188" y="853449"/>
                </a:cubicBezTo>
                <a:cubicBezTo>
                  <a:pt x="349250" y="851862"/>
                  <a:pt x="336564" y="856127"/>
                  <a:pt x="333375" y="848687"/>
                </a:cubicBezTo>
                <a:cubicBezTo>
                  <a:pt x="329420" y="839459"/>
                  <a:pt x="340465" y="829852"/>
                  <a:pt x="342900" y="820112"/>
                </a:cubicBezTo>
                <a:lnTo>
                  <a:pt x="352425" y="782012"/>
                </a:lnTo>
                <a:cubicBezTo>
                  <a:pt x="350838" y="777249"/>
                  <a:pt x="351213" y="771274"/>
                  <a:pt x="347663" y="767724"/>
                </a:cubicBezTo>
                <a:cubicBezTo>
                  <a:pt x="344113" y="764174"/>
                  <a:pt x="336293" y="767047"/>
                  <a:pt x="333375" y="762962"/>
                </a:cubicBezTo>
                <a:cubicBezTo>
                  <a:pt x="327539" y="754792"/>
                  <a:pt x="327025" y="743912"/>
                  <a:pt x="323850" y="734387"/>
                </a:cubicBezTo>
                <a:cubicBezTo>
                  <a:pt x="322263" y="729624"/>
                  <a:pt x="320073" y="725022"/>
                  <a:pt x="319088" y="720099"/>
                </a:cubicBezTo>
                <a:cubicBezTo>
                  <a:pt x="317500" y="712162"/>
                  <a:pt x="320049" y="702011"/>
                  <a:pt x="314325" y="696287"/>
                </a:cubicBezTo>
                <a:cubicBezTo>
                  <a:pt x="307225" y="689188"/>
                  <a:pt x="285750" y="686762"/>
                  <a:pt x="285750" y="686762"/>
                </a:cubicBezTo>
                <a:cubicBezTo>
                  <a:pt x="280988" y="683587"/>
                  <a:pt x="276693" y="679562"/>
                  <a:pt x="271463" y="677237"/>
                </a:cubicBezTo>
                <a:cubicBezTo>
                  <a:pt x="262288" y="673159"/>
                  <a:pt x="252413" y="670887"/>
                  <a:pt x="242888" y="667712"/>
                </a:cubicBezTo>
                <a:lnTo>
                  <a:pt x="228600" y="662949"/>
                </a:lnTo>
                <a:cubicBezTo>
                  <a:pt x="228596" y="662948"/>
                  <a:pt x="200028" y="653426"/>
                  <a:pt x="200025" y="653424"/>
                </a:cubicBezTo>
                <a:lnTo>
                  <a:pt x="185738" y="643899"/>
                </a:lnTo>
                <a:cubicBezTo>
                  <a:pt x="173764" y="607982"/>
                  <a:pt x="189918" y="652260"/>
                  <a:pt x="171450" y="615324"/>
                </a:cubicBezTo>
                <a:cubicBezTo>
                  <a:pt x="169205" y="610834"/>
                  <a:pt x="170238" y="604587"/>
                  <a:pt x="166688" y="601037"/>
                </a:cubicBezTo>
                <a:cubicBezTo>
                  <a:pt x="158593" y="592942"/>
                  <a:pt x="147638" y="588337"/>
                  <a:pt x="138113" y="581987"/>
                </a:cubicBezTo>
                <a:lnTo>
                  <a:pt x="123825" y="572462"/>
                </a:lnTo>
                <a:cubicBezTo>
                  <a:pt x="119063" y="569287"/>
                  <a:pt x="114657" y="565497"/>
                  <a:pt x="109538" y="562937"/>
                </a:cubicBezTo>
                <a:lnTo>
                  <a:pt x="90488" y="553412"/>
                </a:lnTo>
                <a:cubicBezTo>
                  <a:pt x="87313" y="548649"/>
                  <a:pt x="83523" y="544244"/>
                  <a:pt x="80963" y="539124"/>
                </a:cubicBezTo>
                <a:cubicBezTo>
                  <a:pt x="78718" y="534634"/>
                  <a:pt x="78985" y="529014"/>
                  <a:pt x="76200" y="524837"/>
                </a:cubicBezTo>
                <a:cubicBezTo>
                  <a:pt x="72464" y="519233"/>
                  <a:pt x="66675" y="515312"/>
                  <a:pt x="61913" y="510549"/>
                </a:cubicBezTo>
                <a:cubicBezTo>
                  <a:pt x="60325" y="504199"/>
                  <a:pt x="59728" y="497515"/>
                  <a:pt x="57150" y="491499"/>
                </a:cubicBezTo>
                <a:cubicBezTo>
                  <a:pt x="55123" y="486768"/>
                  <a:pt x="34556" y="459380"/>
                  <a:pt x="33338" y="458162"/>
                </a:cubicBezTo>
                <a:cubicBezTo>
                  <a:pt x="29291" y="454115"/>
                  <a:pt x="23520" y="452213"/>
                  <a:pt x="19050" y="448637"/>
                </a:cubicBezTo>
                <a:cubicBezTo>
                  <a:pt x="15544" y="445832"/>
                  <a:pt x="1588" y="431968"/>
                  <a:pt x="4763" y="424824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5" name="Полилиния 264"/>
          <p:cNvSpPr/>
          <p:nvPr/>
        </p:nvSpPr>
        <p:spPr>
          <a:xfrm>
            <a:off x="2944672" y="1586466"/>
            <a:ext cx="686371" cy="764705"/>
          </a:xfrm>
          <a:custGeom>
            <a:avLst/>
            <a:gdLst>
              <a:gd name="connsiteX0" fmla="*/ 501650 w 666750"/>
              <a:gd name="connsiteY0" fmla="*/ 85725 h 796925"/>
              <a:gd name="connsiteX1" fmla="*/ 492125 w 666750"/>
              <a:gd name="connsiteY1" fmla="*/ 88900 h 796925"/>
              <a:gd name="connsiteX2" fmla="*/ 482600 w 666750"/>
              <a:gd name="connsiteY2" fmla="*/ 95250 h 796925"/>
              <a:gd name="connsiteX3" fmla="*/ 469900 w 666750"/>
              <a:gd name="connsiteY3" fmla="*/ 98425 h 796925"/>
              <a:gd name="connsiteX4" fmla="*/ 450850 w 666750"/>
              <a:gd name="connsiteY4" fmla="*/ 104775 h 796925"/>
              <a:gd name="connsiteX5" fmla="*/ 393700 w 666750"/>
              <a:gd name="connsiteY5" fmla="*/ 66675 h 796925"/>
              <a:gd name="connsiteX6" fmla="*/ 396875 w 666750"/>
              <a:gd name="connsiteY6" fmla="*/ 57150 h 796925"/>
              <a:gd name="connsiteX7" fmla="*/ 412750 w 666750"/>
              <a:gd name="connsiteY7" fmla="*/ 12700 h 796925"/>
              <a:gd name="connsiteX8" fmla="*/ 422275 w 666750"/>
              <a:gd name="connsiteY8" fmla="*/ 6350 h 796925"/>
              <a:gd name="connsiteX9" fmla="*/ 434975 w 666750"/>
              <a:gd name="connsiteY9" fmla="*/ 0 h 796925"/>
              <a:gd name="connsiteX10" fmla="*/ 355600 w 666750"/>
              <a:gd name="connsiteY10" fmla="*/ 3175 h 796925"/>
              <a:gd name="connsiteX11" fmla="*/ 368300 w 666750"/>
              <a:gd name="connsiteY11" fmla="*/ 31750 h 796925"/>
              <a:gd name="connsiteX12" fmla="*/ 371475 w 666750"/>
              <a:gd name="connsiteY12" fmla="*/ 44450 h 796925"/>
              <a:gd name="connsiteX13" fmla="*/ 336550 w 666750"/>
              <a:gd name="connsiteY13" fmla="*/ 63500 h 796925"/>
              <a:gd name="connsiteX14" fmla="*/ 333375 w 666750"/>
              <a:gd name="connsiteY14" fmla="*/ 104775 h 796925"/>
              <a:gd name="connsiteX15" fmla="*/ 330200 w 666750"/>
              <a:gd name="connsiteY15" fmla="*/ 127000 h 796925"/>
              <a:gd name="connsiteX16" fmla="*/ 327025 w 666750"/>
              <a:gd name="connsiteY16" fmla="*/ 152400 h 796925"/>
              <a:gd name="connsiteX17" fmla="*/ 317500 w 666750"/>
              <a:gd name="connsiteY17" fmla="*/ 234950 h 796925"/>
              <a:gd name="connsiteX18" fmla="*/ 307975 w 666750"/>
              <a:gd name="connsiteY18" fmla="*/ 247650 h 796925"/>
              <a:gd name="connsiteX19" fmla="*/ 298450 w 666750"/>
              <a:gd name="connsiteY19" fmla="*/ 250825 h 796925"/>
              <a:gd name="connsiteX20" fmla="*/ 282575 w 666750"/>
              <a:gd name="connsiteY20" fmla="*/ 247650 h 796925"/>
              <a:gd name="connsiteX21" fmla="*/ 279400 w 666750"/>
              <a:gd name="connsiteY21" fmla="*/ 238125 h 796925"/>
              <a:gd name="connsiteX22" fmla="*/ 263525 w 666750"/>
              <a:gd name="connsiteY22" fmla="*/ 222250 h 796925"/>
              <a:gd name="connsiteX23" fmla="*/ 241300 w 666750"/>
              <a:gd name="connsiteY23" fmla="*/ 225425 h 796925"/>
              <a:gd name="connsiteX24" fmla="*/ 244475 w 666750"/>
              <a:gd name="connsiteY24" fmla="*/ 254000 h 796925"/>
              <a:gd name="connsiteX25" fmla="*/ 250825 w 666750"/>
              <a:gd name="connsiteY25" fmla="*/ 273050 h 796925"/>
              <a:gd name="connsiteX26" fmla="*/ 247650 w 666750"/>
              <a:gd name="connsiteY26" fmla="*/ 295275 h 796925"/>
              <a:gd name="connsiteX27" fmla="*/ 238125 w 666750"/>
              <a:gd name="connsiteY27" fmla="*/ 292100 h 796925"/>
              <a:gd name="connsiteX28" fmla="*/ 203200 w 666750"/>
              <a:gd name="connsiteY28" fmla="*/ 285750 h 796925"/>
              <a:gd name="connsiteX29" fmla="*/ 193675 w 666750"/>
              <a:gd name="connsiteY29" fmla="*/ 282575 h 796925"/>
              <a:gd name="connsiteX30" fmla="*/ 187325 w 666750"/>
              <a:gd name="connsiteY30" fmla="*/ 273050 h 796925"/>
              <a:gd name="connsiteX31" fmla="*/ 184150 w 666750"/>
              <a:gd name="connsiteY31" fmla="*/ 263525 h 796925"/>
              <a:gd name="connsiteX32" fmla="*/ 168275 w 666750"/>
              <a:gd name="connsiteY32" fmla="*/ 247650 h 796925"/>
              <a:gd name="connsiteX33" fmla="*/ 155575 w 666750"/>
              <a:gd name="connsiteY33" fmla="*/ 244475 h 796925"/>
              <a:gd name="connsiteX34" fmla="*/ 139700 w 666750"/>
              <a:gd name="connsiteY34" fmla="*/ 228600 h 796925"/>
              <a:gd name="connsiteX35" fmla="*/ 133350 w 666750"/>
              <a:gd name="connsiteY35" fmla="*/ 203200 h 796925"/>
              <a:gd name="connsiteX36" fmla="*/ 130175 w 666750"/>
              <a:gd name="connsiteY36" fmla="*/ 190500 h 796925"/>
              <a:gd name="connsiteX37" fmla="*/ 120650 w 666750"/>
              <a:gd name="connsiteY37" fmla="*/ 180975 h 796925"/>
              <a:gd name="connsiteX38" fmla="*/ 101600 w 666750"/>
              <a:gd name="connsiteY38" fmla="*/ 174625 h 796925"/>
              <a:gd name="connsiteX39" fmla="*/ 44450 w 666750"/>
              <a:gd name="connsiteY39" fmla="*/ 177800 h 796925"/>
              <a:gd name="connsiteX40" fmla="*/ 47625 w 666750"/>
              <a:gd name="connsiteY40" fmla="*/ 206375 h 796925"/>
              <a:gd name="connsiteX41" fmla="*/ 50800 w 666750"/>
              <a:gd name="connsiteY41" fmla="*/ 215900 h 796925"/>
              <a:gd name="connsiteX42" fmla="*/ 60325 w 666750"/>
              <a:gd name="connsiteY42" fmla="*/ 219075 h 796925"/>
              <a:gd name="connsiteX43" fmla="*/ 57150 w 666750"/>
              <a:gd name="connsiteY43" fmla="*/ 238125 h 796925"/>
              <a:gd name="connsiteX44" fmla="*/ 44450 w 666750"/>
              <a:gd name="connsiteY44" fmla="*/ 241300 h 796925"/>
              <a:gd name="connsiteX45" fmla="*/ 19050 w 666750"/>
              <a:gd name="connsiteY45" fmla="*/ 244475 h 796925"/>
              <a:gd name="connsiteX46" fmla="*/ 15875 w 666750"/>
              <a:gd name="connsiteY46" fmla="*/ 276225 h 796925"/>
              <a:gd name="connsiteX47" fmla="*/ 9525 w 666750"/>
              <a:gd name="connsiteY47" fmla="*/ 295275 h 796925"/>
              <a:gd name="connsiteX48" fmla="*/ 3175 w 666750"/>
              <a:gd name="connsiteY48" fmla="*/ 317500 h 796925"/>
              <a:gd name="connsiteX49" fmla="*/ 0 w 666750"/>
              <a:gd name="connsiteY49" fmla="*/ 327025 h 796925"/>
              <a:gd name="connsiteX50" fmla="*/ 19050 w 666750"/>
              <a:gd name="connsiteY50" fmla="*/ 333375 h 796925"/>
              <a:gd name="connsiteX51" fmla="*/ 28575 w 666750"/>
              <a:gd name="connsiteY51" fmla="*/ 336550 h 796925"/>
              <a:gd name="connsiteX52" fmla="*/ 41275 w 666750"/>
              <a:gd name="connsiteY52" fmla="*/ 339725 h 796925"/>
              <a:gd name="connsiteX53" fmla="*/ 57150 w 666750"/>
              <a:gd name="connsiteY53" fmla="*/ 355600 h 796925"/>
              <a:gd name="connsiteX54" fmla="*/ 60325 w 666750"/>
              <a:gd name="connsiteY54" fmla="*/ 368300 h 796925"/>
              <a:gd name="connsiteX55" fmla="*/ 66675 w 666750"/>
              <a:gd name="connsiteY55" fmla="*/ 377825 h 796925"/>
              <a:gd name="connsiteX56" fmla="*/ 73025 w 666750"/>
              <a:gd name="connsiteY56" fmla="*/ 396875 h 796925"/>
              <a:gd name="connsiteX57" fmla="*/ 92075 w 666750"/>
              <a:gd name="connsiteY57" fmla="*/ 406400 h 796925"/>
              <a:gd name="connsiteX58" fmla="*/ 98425 w 666750"/>
              <a:gd name="connsiteY58" fmla="*/ 422275 h 796925"/>
              <a:gd name="connsiteX59" fmla="*/ 101600 w 666750"/>
              <a:gd name="connsiteY59" fmla="*/ 431800 h 796925"/>
              <a:gd name="connsiteX60" fmla="*/ 111125 w 666750"/>
              <a:gd name="connsiteY60" fmla="*/ 441325 h 796925"/>
              <a:gd name="connsiteX61" fmla="*/ 114300 w 666750"/>
              <a:gd name="connsiteY61" fmla="*/ 454025 h 796925"/>
              <a:gd name="connsiteX62" fmla="*/ 120650 w 666750"/>
              <a:gd name="connsiteY62" fmla="*/ 473075 h 796925"/>
              <a:gd name="connsiteX63" fmla="*/ 123825 w 666750"/>
              <a:gd name="connsiteY63" fmla="*/ 482600 h 796925"/>
              <a:gd name="connsiteX64" fmla="*/ 127000 w 666750"/>
              <a:gd name="connsiteY64" fmla="*/ 495300 h 796925"/>
              <a:gd name="connsiteX65" fmla="*/ 123825 w 666750"/>
              <a:gd name="connsiteY65" fmla="*/ 514350 h 796925"/>
              <a:gd name="connsiteX66" fmla="*/ 111125 w 666750"/>
              <a:gd name="connsiteY66" fmla="*/ 517525 h 796925"/>
              <a:gd name="connsiteX67" fmla="*/ 101600 w 666750"/>
              <a:gd name="connsiteY67" fmla="*/ 523875 h 796925"/>
              <a:gd name="connsiteX68" fmla="*/ 98425 w 666750"/>
              <a:gd name="connsiteY68" fmla="*/ 533400 h 796925"/>
              <a:gd name="connsiteX69" fmla="*/ 117475 w 666750"/>
              <a:gd name="connsiteY69" fmla="*/ 546100 h 796925"/>
              <a:gd name="connsiteX70" fmla="*/ 127000 w 666750"/>
              <a:gd name="connsiteY70" fmla="*/ 549275 h 796925"/>
              <a:gd name="connsiteX71" fmla="*/ 146050 w 666750"/>
              <a:gd name="connsiteY71" fmla="*/ 584200 h 796925"/>
              <a:gd name="connsiteX72" fmla="*/ 165100 w 666750"/>
              <a:gd name="connsiteY72" fmla="*/ 600075 h 796925"/>
              <a:gd name="connsiteX73" fmla="*/ 180975 w 666750"/>
              <a:gd name="connsiteY73" fmla="*/ 622300 h 796925"/>
              <a:gd name="connsiteX74" fmla="*/ 190500 w 666750"/>
              <a:gd name="connsiteY74" fmla="*/ 628650 h 796925"/>
              <a:gd name="connsiteX75" fmla="*/ 193675 w 666750"/>
              <a:gd name="connsiteY75" fmla="*/ 638175 h 796925"/>
              <a:gd name="connsiteX76" fmla="*/ 215900 w 666750"/>
              <a:gd name="connsiteY76" fmla="*/ 638175 h 796925"/>
              <a:gd name="connsiteX77" fmla="*/ 238125 w 666750"/>
              <a:gd name="connsiteY77" fmla="*/ 625475 h 796925"/>
              <a:gd name="connsiteX78" fmla="*/ 260350 w 666750"/>
              <a:gd name="connsiteY78" fmla="*/ 619125 h 796925"/>
              <a:gd name="connsiteX79" fmla="*/ 269875 w 666750"/>
              <a:gd name="connsiteY79" fmla="*/ 615950 h 796925"/>
              <a:gd name="connsiteX80" fmla="*/ 298450 w 666750"/>
              <a:gd name="connsiteY80" fmla="*/ 609600 h 796925"/>
              <a:gd name="connsiteX81" fmla="*/ 317500 w 666750"/>
              <a:gd name="connsiteY81" fmla="*/ 615950 h 796925"/>
              <a:gd name="connsiteX82" fmla="*/ 320675 w 666750"/>
              <a:gd name="connsiteY82" fmla="*/ 625475 h 796925"/>
              <a:gd name="connsiteX83" fmla="*/ 317500 w 666750"/>
              <a:gd name="connsiteY83" fmla="*/ 641350 h 796925"/>
              <a:gd name="connsiteX84" fmla="*/ 298450 w 666750"/>
              <a:gd name="connsiteY84" fmla="*/ 650875 h 796925"/>
              <a:gd name="connsiteX85" fmla="*/ 314325 w 666750"/>
              <a:gd name="connsiteY85" fmla="*/ 688975 h 796925"/>
              <a:gd name="connsiteX86" fmla="*/ 327025 w 666750"/>
              <a:gd name="connsiteY86" fmla="*/ 695325 h 796925"/>
              <a:gd name="connsiteX87" fmla="*/ 330200 w 666750"/>
              <a:gd name="connsiteY87" fmla="*/ 708025 h 796925"/>
              <a:gd name="connsiteX88" fmla="*/ 333375 w 666750"/>
              <a:gd name="connsiteY88" fmla="*/ 742950 h 796925"/>
              <a:gd name="connsiteX89" fmla="*/ 339725 w 666750"/>
              <a:gd name="connsiteY89" fmla="*/ 762000 h 796925"/>
              <a:gd name="connsiteX90" fmla="*/ 342900 w 666750"/>
              <a:gd name="connsiteY90" fmla="*/ 774700 h 796925"/>
              <a:gd name="connsiteX91" fmla="*/ 365125 w 666750"/>
              <a:gd name="connsiteY91" fmla="*/ 771525 h 796925"/>
              <a:gd name="connsiteX92" fmla="*/ 374650 w 666750"/>
              <a:gd name="connsiteY92" fmla="*/ 768350 h 796925"/>
              <a:gd name="connsiteX93" fmla="*/ 428625 w 666750"/>
              <a:gd name="connsiteY93" fmla="*/ 771525 h 796925"/>
              <a:gd name="connsiteX94" fmla="*/ 438150 w 666750"/>
              <a:gd name="connsiteY94" fmla="*/ 781050 h 796925"/>
              <a:gd name="connsiteX95" fmla="*/ 441325 w 666750"/>
              <a:gd name="connsiteY95" fmla="*/ 790575 h 796925"/>
              <a:gd name="connsiteX96" fmla="*/ 450850 w 666750"/>
              <a:gd name="connsiteY96" fmla="*/ 796925 h 796925"/>
              <a:gd name="connsiteX97" fmla="*/ 479425 w 666750"/>
              <a:gd name="connsiteY97" fmla="*/ 793750 h 796925"/>
              <a:gd name="connsiteX98" fmla="*/ 488950 w 666750"/>
              <a:gd name="connsiteY98" fmla="*/ 790575 h 796925"/>
              <a:gd name="connsiteX99" fmla="*/ 501650 w 666750"/>
              <a:gd name="connsiteY99" fmla="*/ 787400 h 796925"/>
              <a:gd name="connsiteX100" fmla="*/ 508000 w 666750"/>
              <a:gd name="connsiteY100" fmla="*/ 777875 h 796925"/>
              <a:gd name="connsiteX101" fmla="*/ 517525 w 666750"/>
              <a:gd name="connsiteY101" fmla="*/ 771525 h 796925"/>
              <a:gd name="connsiteX102" fmla="*/ 533400 w 666750"/>
              <a:gd name="connsiteY102" fmla="*/ 742950 h 796925"/>
              <a:gd name="connsiteX103" fmla="*/ 536575 w 666750"/>
              <a:gd name="connsiteY103" fmla="*/ 727075 h 796925"/>
              <a:gd name="connsiteX104" fmla="*/ 533400 w 666750"/>
              <a:gd name="connsiteY104" fmla="*/ 708025 h 796925"/>
              <a:gd name="connsiteX105" fmla="*/ 492125 w 666750"/>
              <a:gd name="connsiteY105" fmla="*/ 704850 h 796925"/>
              <a:gd name="connsiteX106" fmla="*/ 473075 w 666750"/>
              <a:gd name="connsiteY106" fmla="*/ 711200 h 796925"/>
              <a:gd name="connsiteX107" fmla="*/ 463550 w 666750"/>
              <a:gd name="connsiteY107" fmla="*/ 714375 h 796925"/>
              <a:gd name="connsiteX108" fmla="*/ 428625 w 666750"/>
              <a:gd name="connsiteY108" fmla="*/ 711200 h 796925"/>
              <a:gd name="connsiteX109" fmla="*/ 422275 w 666750"/>
              <a:gd name="connsiteY109" fmla="*/ 679450 h 796925"/>
              <a:gd name="connsiteX110" fmla="*/ 441325 w 666750"/>
              <a:gd name="connsiteY110" fmla="*/ 673100 h 796925"/>
              <a:gd name="connsiteX111" fmla="*/ 463550 w 666750"/>
              <a:gd name="connsiteY111" fmla="*/ 669925 h 796925"/>
              <a:gd name="connsiteX112" fmla="*/ 476250 w 666750"/>
              <a:gd name="connsiteY112" fmla="*/ 666750 h 796925"/>
              <a:gd name="connsiteX113" fmla="*/ 498475 w 666750"/>
              <a:gd name="connsiteY113" fmla="*/ 657225 h 796925"/>
              <a:gd name="connsiteX114" fmla="*/ 527050 w 666750"/>
              <a:gd name="connsiteY114" fmla="*/ 635000 h 796925"/>
              <a:gd name="connsiteX115" fmla="*/ 530225 w 666750"/>
              <a:gd name="connsiteY115" fmla="*/ 625475 h 796925"/>
              <a:gd name="connsiteX116" fmla="*/ 539750 w 666750"/>
              <a:gd name="connsiteY116" fmla="*/ 615950 h 796925"/>
              <a:gd name="connsiteX117" fmla="*/ 549275 w 666750"/>
              <a:gd name="connsiteY117" fmla="*/ 612775 h 796925"/>
              <a:gd name="connsiteX118" fmla="*/ 603250 w 666750"/>
              <a:gd name="connsiteY118" fmla="*/ 609600 h 796925"/>
              <a:gd name="connsiteX119" fmla="*/ 615950 w 666750"/>
              <a:gd name="connsiteY119" fmla="*/ 606425 h 796925"/>
              <a:gd name="connsiteX120" fmla="*/ 635000 w 666750"/>
              <a:gd name="connsiteY120" fmla="*/ 600075 h 796925"/>
              <a:gd name="connsiteX121" fmla="*/ 657225 w 666750"/>
              <a:gd name="connsiteY121" fmla="*/ 596900 h 796925"/>
              <a:gd name="connsiteX122" fmla="*/ 666750 w 666750"/>
              <a:gd name="connsiteY122" fmla="*/ 577850 h 796925"/>
              <a:gd name="connsiteX123" fmla="*/ 663575 w 666750"/>
              <a:gd name="connsiteY123" fmla="*/ 558800 h 796925"/>
              <a:gd name="connsiteX124" fmla="*/ 650875 w 666750"/>
              <a:gd name="connsiteY124" fmla="*/ 530225 h 796925"/>
              <a:gd name="connsiteX125" fmla="*/ 641350 w 666750"/>
              <a:gd name="connsiteY125" fmla="*/ 523875 h 796925"/>
              <a:gd name="connsiteX126" fmla="*/ 631825 w 666750"/>
              <a:gd name="connsiteY126" fmla="*/ 514350 h 796925"/>
              <a:gd name="connsiteX127" fmla="*/ 628650 w 666750"/>
              <a:gd name="connsiteY127" fmla="*/ 504825 h 796925"/>
              <a:gd name="connsiteX128" fmla="*/ 619125 w 666750"/>
              <a:gd name="connsiteY128" fmla="*/ 498475 h 796925"/>
              <a:gd name="connsiteX129" fmla="*/ 609600 w 666750"/>
              <a:gd name="connsiteY129" fmla="*/ 488950 h 796925"/>
              <a:gd name="connsiteX130" fmla="*/ 606425 w 666750"/>
              <a:gd name="connsiteY130" fmla="*/ 479425 h 796925"/>
              <a:gd name="connsiteX131" fmla="*/ 587375 w 666750"/>
              <a:gd name="connsiteY131" fmla="*/ 473075 h 796925"/>
              <a:gd name="connsiteX132" fmla="*/ 581025 w 666750"/>
              <a:gd name="connsiteY132" fmla="*/ 460375 h 796925"/>
              <a:gd name="connsiteX133" fmla="*/ 574675 w 666750"/>
              <a:gd name="connsiteY133" fmla="*/ 450850 h 796925"/>
              <a:gd name="connsiteX134" fmla="*/ 571500 w 666750"/>
              <a:gd name="connsiteY134" fmla="*/ 441325 h 796925"/>
              <a:gd name="connsiteX135" fmla="*/ 574675 w 666750"/>
              <a:gd name="connsiteY135" fmla="*/ 406400 h 796925"/>
              <a:gd name="connsiteX136" fmla="*/ 577850 w 666750"/>
              <a:gd name="connsiteY136" fmla="*/ 396875 h 796925"/>
              <a:gd name="connsiteX137" fmla="*/ 600075 w 666750"/>
              <a:gd name="connsiteY137" fmla="*/ 371475 h 796925"/>
              <a:gd name="connsiteX138" fmla="*/ 609600 w 666750"/>
              <a:gd name="connsiteY138" fmla="*/ 368300 h 796925"/>
              <a:gd name="connsiteX139" fmla="*/ 615950 w 666750"/>
              <a:gd name="connsiteY139" fmla="*/ 358775 h 796925"/>
              <a:gd name="connsiteX140" fmla="*/ 615950 w 666750"/>
              <a:gd name="connsiteY140" fmla="*/ 279400 h 796925"/>
              <a:gd name="connsiteX141" fmla="*/ 606425 w 666750"/>
              <a:gd name="connsiteY141" fmla="*/ 276225 h 796925"/>
              <a:gd name="connsiteX142" fmla="*/ 587375 w 666750"/>
              <a:gd name="connsiteY142" fmla="*/ 279400 h 796925"/>
              <a:gd name="connsiteX143" fmla="*/ 574675 w 666750"/>
              <a:gd name="connsiteY143" fmla="*/ 282575 h 796925"/>
              <a:gd name="connsiteX144" fmla="*/ 565150 w 666750"/>
              <a:gd name="connsiteY144" fmla="*/ 279400 h 796925"/>
              <a:gd name="connsiteX145" fmla="*/ 558800 w 666750"/>
              <a:gd name="connsiteY145" fmla="*/ 193675 h 796925"/>
              <a:gd name="connsiteX146" fmla="*/ 549275 w 666750"/>
              <a:gd name="connsiteY146" fmla="*/ 190500 h 796925"/>
              <a:gd name="connsiteX147" fmla="*/ 546100 w 666750"/>
              <a:gd name="connsiteY147" fmla="*/ 180975 h 796925"/>
              <a:gd name="connsiteX148" fmla="*/ 536575 w 666750"/>
              <a:gd name="connsiteY148" fmla="*/ 171450 h 796925"/>
              <a:gd name="connsiteX149" fmla="*/ 523875 w 666750"/>
              <a:gd name="connsiteY149" fmla="*/ 149225 h 796925"/>
              <a:gd name="connsiteX150" fmla="*/ 517525 w 666750"/>
              <a:gd name="connsiteY150" fmla="*/ 139700 h 796925"/>
              <a:gd name="connsiteX151" fmla="*/ 514350 w 666750"/>
              <a:gd name="connsiteY151" fmla="*/ 130175 h 796925"/>
              <a:gd name="connsiteX152" fmla="*/ 508000 w 666750"/>
              <a:gd name="connsiteY152" fmla="*/ 120650 h 796925"/>
              <a:gd name="connsiteX153" fmla="*/ 501650 w 666750"/>
              <a:gd name="connsiteY153" fmla="*/ 85725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66750" h="796925">
                <a:moveTo>
                  <a:pt x="501650" y="85725"/>
                </a:moveTo>
                <a:cubicBezTo>
                  <a:pt x="499004" y="80433"/>
                  <a:pt x="495118" y="87403"/>
                  <a:pt x="492125" y="88900"/>
                </a:cubicBezTo>
                <a:cubicBezTo>
                  <a:pt x="488712" y="90607"/>
                  <a:pt x="486107" y="93747"/>
                  <a:pt x="482600" y="95250"/>
                </a:cubicBezTo>
                <a:cubicBezTo>
                  <a:pt x="478589" y="96969"/>
                  <a:pt x="474080" y="97171"/>
                  <a:pt x="469900" y="98425"/>
                </a:cubicBezTo>
                <a:cubicBezTo>
                  <a:pt x="463489" y="100348"/>
                  <a:pt x="450850" y="104775"/>
                  <a:pt x="450850" y="104775"/>
                </a:cubicBezTo>
                <a:cubicBezTo>
                  <a:pt x="383734" y="101243"/>
                  <a:pt x="385867" y="121504"/>
                  <a:pt x="393700" y="66675"/>
                </a:cubicBezTo>
                <a:cubicBezTo>
                  <a:pt x="394173" y="63362"/>
                  <a:pt x="395817" y="60325"/>
                  <a:pt x="396875" y="57150"/>
                </a:cubicBezTo>
                <a:cubicBezTo>
                  <a:pt x="398782" y="41896"/>
                  <a:pt x="397298" y="23001"/>
                  <a:pt x="412750" y="12700"/>
                </a:cubicBezTo>
                <a:cubicBezTo>
                  <a:pt x="415925" y="10583"/>
                  <a:pt x="418962" y="8243"/>
                  <a:pt x="422275" y="6350"/>
                </a:cubicBezTo>
                <a:cubicBezTo>
                  <a:pt x="426384" y="4002"/>
                  <a:pt x="439703" y="225"/>
                  <a:pt x="434975" y="0"/>
                </a:cubicBezTo>
                <a:lnTo>
                  <a:pt x="355600" y="3175"/>
                </a:lnTo>
                <a:cubicBezTo>
                  <a:pt x="363157" y="25845"/>
                  <a:pt x="358237" y="16656"/>
                  <a:pt x="368300" y="31750"/>
                </a:cubicBezTo>
                <a:cubicBezTo>
                  <a:pt x="369358" y="35983"/>
                  <a:pt x="371475" y="40086"/>
                  <a:pt x="371475" y="44450"/>
                </a:cubicBezTo>
                <a:cubicBezTo>
                  <a:pt x="371475" y="70228"/>
                  <a:pt x="363301" y="60825"/>
                  <a:pt x="336550" y="63500"/>
                </a:cubicBezTo>
                <a:cubicBezTo>
                  <a:pt x="335492" y="77258"/>
                  <a:pt x="334748" y="91045"/>
                  <a:pt x="333375" y="104775"/>
                </a:cubicBezTo>
                <a:cubicBezTo>
                  <a:pt x="332630" y="112221"/>
                  <a:pt x="331189" y="119582"/>
                  <a:pt x="330200" y="127000"/>
                </a:cubicBezTo>
                <a:cubicBezTo>
                  <a:pt x="329072" y="135458"/>
                  <a:pt x="328083" y="143933"/>
                  <a:pt x="327025" y="152400"/>
                </a:cubicBezTo>
                <a:cubicBezTo>
                  <a:pt x="325848" y="174764"/>
                  <a:pt x="328462" y="210833"/>
                  <a:pt x="317500" y="234950"/>
                </a:cubicBezTo>
                <a:cubicBezTo>
                  <a:pt x="315310" y="239767"/>
                  <a:pt x="312040" y="244262"/>
                  <a:pt x="307975" y="247650"/>
                </a:cubicBezTo>
                <a:cubicBezTo>
                  <a:pt x="305404" y="249793"/>
                  <a:pt x="301625" y="249767"/>
                  <a:pt x="298450" y="250825"/>
                </a:cubicBezTo>
                <a:cubicBezTo>
                  <a:pt x="293158" y="249767"/>
                  <a:pt x="287065" y="250643"/>
                  <a:pt x="282575" y="247650"/>
                </a:cubicBezTo>
                <a:cubicBezTo>
                  <a:pt x="279790" y="245794"/>
                  <a:pt x="280897" y="241118"/>
                  <a:pt x="279400" y="238125"/>
                </a:cubicBezTo>
                <a:cubicBezTo>
                  <a:pt x="274108" y="227542"/>
                  <a:pt x="273050" y="228600"/>
                  <a:pt x="263525" y="222250"/>
                </a:cubicBezTo>
                <a:cubicBezTo>
                  <a:pt x="256117" y="223308"/>
                  <a:pt x="245150" y="219008"/>
                  <a:pt x="241300" y="225425"/>
                </a:cubicBezTo>
                <a:cubicBezTo>
                  <a:pt x="236369" y="233643"/>
                  <a:pt x="242595" y="244602"/>
                  <a:pt x="244475" y="254000"/>
                </a:cubicBezTo>
                <a:cubicBezTo>
                  <a:pt x="245788" y="260564"/>
                  <a:pt x="250825" y="273050"/>
                  <a:pt x="250825" y="273050"/>
                </a:cubicBezTo>
                <a:cubicBezTo>
                  <a:pt x="249767" y="280458"/>
                  <a:pt x="251801" y="289048"/>
                  <a:pt x="247650" y="295275"/>
                </a:cubicBezTo>
                <a:cubicBezTo>
                  <a:pt x="245794" y="298060"/>
                  <a:pt x="241392" y="292826"/>
                  <a:pt x="238125" y="292100"/>
                </a:cubicBezTo>
                <a:cubicBezTo>
                  <a:pt x="212649" y="286439"/>
                  <a:pt x="226312" y="291528"/>
                  <a:pt x="203200" y="285750"/>
                </a:cubicBezTo>
                <a:cubicBezTo>
                  <a:pt x="199953" y="284938"/>
                  <a:pt x="196850" y="283633"/>
                  <a:pt x="193675" y="282575"/>
                </a:cubicBezTo>
                <a:cubicBezTo>
                  <a:pt x="191558" y="279400"/>
                  <a:pt x="189032" y="276463"/>
                  <a:pt x="187325" y="273050"/>
                </a:cubicBezTo>
                <a:cubicBezTo>
                  <a:pt x="185828" y="270057"/>
                  <a:pt x="185647" y="266518"/>
                  <a:pt x="184150" y="263525"/>
                </a:cubicBezTo>
                <a:cubicBezTo>
                  <a:pt x="180302" y="255828"/>
                  <a:pt x="176357" y="251114"/>
                  <a:pt x="168275" y="247650"/>
                </a:cubicBezTo>
                <a:cubicBezTo>
                  <a:pt x="164264" y="245931"/>
                  <a:pt x="159808" y="245533"/>
                  <a:pt x="155575" y="244475"/>
                </a:cubicBezTo>
                <a:cubicBezTo>
                  <a:pt x="147955" y="239395"/>
                  <a:pt x="143087" y="237913"/>
                  <a:pt x="139700" y="228600"/>
                </a:cubicBezTo>
                <a:cubicBezTo>
                  <a:pt x="136718" y="220398"/>
                  <a:pt x="135467" y="211667"/>
                  <a:pt x="133350" y="203200"/>
                </a:cubicBezTo>
                <a:cubicBezTo>
                  <a:pt x="132292" y="198967"/>
                  <a:pt x="133261" y="193586"/>
                  <a:pt x="130175" y="190500"/>
                </a:cubicBezTo>
                <a:cubicBezTo>
                  <a:pt x="127000" y="187325"/>
                  <a:pt x="124575" y="183156"/>
                  <a:pt x="120650" y="180975"/>
                </a:cubicBezTo>
                <a:cubicBezTo>
                  <a:pt x="114799" y="177724"/>
                  <a:pt x="101600" y="174625"/>
                  <a:pt x="101600" y="174625"/>
                </a:cubicBezTo>
                <a:cubicBezTo>
                  <a:pt x="82550" y="175683"/>
                  <a:pt x="60895" y="168126"/>
                  <a:pt x="44450" y="177800"/>
                </a:cubicBezTo>
                <a:cubicBezTo>
                  <a:pt x="36190" y="182659"/>
                  <a:pt x="46049" y="196922"/>
                  <a:pt x="47625" y="206375"/>
                </a:cubicBezTo>
                <a:cubicBezTo>
                  <a:pt x="48175" y="209676"/>
                  <a:pt x="48433" y="213533"/>
                  <a:pt x="50800" y="215900"/>
                </a:cubicBezTo>
                <a:cubicBezTo>
                  <a:pt x="53167" y="218267"/>
                  <a:pt x="57150" y="218017"/>
                  <a:pt x="60325" y="219075"/>
                </a:cubicBezTo>
                <a:cubicBezTo>
                  <a:pt x="59267" y="225425"/>
                  <a:pt x="60892" y="232887"/>
                  <a:pt x="57150" y="238125"/>
                </a:cubicBezTo>
                <a:cubicBezTo>
                  <a:pt x="54614" y="241676"/>
                  <a:pt x="48754" y="240583"/>
                  <a:pt x="44450" y="241300"/>
                </a:cubicBezTo>
                <a:cubicBezTo>
                  <a:pt x="36034" y="242703"/>
                  <a:pt x="27517" y="243417"/>
                  <a:pt x="19050" y="244475"/>
                </a:cubicBezTo>
                <a:cubicBezTo>
                  <a:pt x="17992" y="255058"/>
                  <a:pt x="17835" y="265771"/>
                  <a:pt x="15875" y="276225"/>
                </a:cubicBezTo>
                <a:cubicBezTo>
                  <a:pt x="14641" y="282804"/>
                  <a:pt x="11642" y="288925"/>
                  <a:pt x="9525" y="295275"/>
                </a:cubicBezTo>
                <a:cubicBezTo>
                  <a:pt x="1912" y="318113"/>
                  <a:pt x="11148" y="289593"/>
                  <a:pt x="3175" y="317500"/>
                </a:cubicBezTo>
                <a:cubicBezTo>
                  <a:pt x="2256" y="320718"/>
                  <a:pt x="1058" y="323850"/>
                  <a:pt x="0" y="327025"/>
                </a:cubicBezTo>
                <a:lnTo>
                  <a:pt x="19050" y="333375"/>
                </a:lnTo>
                <a:cubicBezTo>
                  <a:pt x="22225" y="334433"/>
                  <a:pt x="25328" y="335738"/>
                  <a:pt x="28575" y="336550"/>
                </a:cubicBezTo>
                <a:lnTo>
                  <a:pt x="41275" y="339725"/>
                </a:lnTo>
                <a:cubicBezTo>
                  <a:pt x="49742" y="345369"/>
                  <a:pt x="52917" y="345722"/>
                  <a:pt x="57150" y="355600"/>
                </a:cubicBezTo>
                <a:cubicBezTo>
                  <a:pt x="58869" y="359611"/>
                  <a:pt x="58606" y="364289"/>
                  <a:pt x="60325" y="368300"/>
                </a:cubicBezTo>
                <a:cubicBezTo>
                  <a:pt x="61828" y="371807"/>
                  <a:pt x="65125" y="374338"/>
                  <a:pt x="66675" y="377825"/>
                </a:cubicBezTo>
                <a:cubicBezTo>
                  <a:pt x="69393" y="383942"/>
                  <a:pt x="66675" y="394758"/>
                  <a:pt x="73025" y="396875"/>
                </a:cubicBezTo>
                <a:cubicBezTo>
                  <a:pt x="86170" y="401257"/>
                  <a:pt x="79765" y="398194"/>
                  <a:pt x="92075" y="406400"/>
                </a:cubicBezTo>
                <a:cubicBezTo>
                  <a:pt x="94192" y="411692"/>
                  <a:pt x="96424" y="416939"/>
                  <a:pt x="98425" y="422275"/>
                </a:cubicBezTo>
                <a:cubicBezTo>
                  <a:pt x="99600" y="425409"/>
                  <a:pt x="99744" y="429015"/>
                  <a:pt x="101600" y="431800"/>
                </a:cubicBezTo>
                <a:cubicBezTo>
                  <a:pt x="104091" y="435536"/>
                  <a:pt x="107950" y="438150"/>
                  <a:pt x="111125" y="441325"/>
                </a:cubicBezTo>
                <a:cubicBezTo>
                  <a:pt x="112183" y="445558"/>
                  <a:pt x="113046" y="449845"/>
                  <a:pt x="114300" y="454025"/>
                </a:cubicBezTo>
                <a:cubicBezTo>
                  <a:pt x="116223" y="460436"/>
                  <a:pt x="118533" y="466725"/>
                  <a:pt x="120650" y="473075"/>
                </a:cubicBezTo>
                <a:cubicBezTo>
                  <a:pt x="121708" y="476250"/>
                  <a:pt x="123013" y="479353"/>
                  <a:pt x="123825" y="482600"/>
                </a:cubicBezTo>
                <a:lnTo>
                  <a:pt x="127000" y="495300"/>
                </a:lnTo>
                <a:cubicBezTo>
                  <a:pt x="125942" y="501650"/>
                  <a:pt x="127567" y="509112"/>
                  <a:pt x="123825" y="514350"/>
                </a:cubicBezTo>
                <a:cubicBezTo>
                  <a:pt x="121289" y="517901"/>
                  <a:pt x="115136" y="515806"/>
                  <a:pt x="111125" y="517525"/>
                </a:cubicBezTo>
                <a:cubicBezTo>
                  <a:pt x="107618" y="519028"/>
                  <a:pt x="104775" y="521758"/>
                  <a:pt x="101600" y="523875"/>
                </a:cubicBezTo>
                <a:cubicBezTo>
                  <a:pt x="100542" y="527050"/>
                  <a:pt x="97875" y="530099"/>
                  <a:pt x="98425" y="533400"/>
                </a:cubicBezTo>
                <a:cubicBezTo>
                  <a:pt x="100378" y="545120"/>
                  <a:pt x="108869" y="543641"/>
                  <a:pt x="117475" y="546100"/>
                </a:cubicBezTo>
                <a:cubicBezTo>
                  <a:pt x="120693" y="547019"/>
                  <a:pt x="123825" y="548217"/>
                  <a:pt x="127000" y="549275"/>
                </a:cubicBezTo>
                <a:cubicBezTo>
                  <a:pt x="127017" y="549310"/>
                  <a:pt x="140250" y="578400"/>
                  <a:pt x="146050" y="584200"/>
                </a:cubicBezTo>
                <a:cubicBezTo>
                  <a:pt x="171025" y="609175"/>
                  <a:pt x="139093" y="568867"/>
                  <a:pt x="165100" y="600075"/>
                </a:cubicBezTo>
                <a:cubicBezTo>
                  <a:pt x="174114" y="610892"/>
                  <a:pt x="169537" y="610862"/>
                  <a:pt x="180975" y="622300"/>
                </a:cubicBezTo>
                <a:cubicBezTo>
                  <a:pt x="183673" y="624998"/>
                  <a:pt x="187325" y="626533"/>
                  <a:pt x="190500" y="628650"/>
                </a:cubicBezTo>
                <a:cubicBezTo>
                  <a:pt x="191558" y="631825"/>
                  <a:pt x="191308" y="635808"/>
                  <a:pt x="193675" y="638175"/>
                </a:cubicBezTo>
                <a:cubicBezTo>
                  <a:pt x="200052" y="644552"/>
                  <a:pt x="209455" y="639786"/>
                  <a:pt x="215900" y="638175"/>
                </a:cubicBezTo>
                <a:cubicBezTo>
                  <a:pt x="225466" y="631798"/>
                  <a:pt x="226846" y="630309"/>
                  <a:pt x="238125" y="625475"/>
                </a:cubicBezTo>
                <a:cubicBezTo>
                  <a:pt x="245738" y="622212"/>
                  <a:pt x="252294" y="621427"/>
                  <a:pt x="260350" y="619125"/>
                </a:cubicBezTo>
                <a:cubicBezTo>
                  <a:pt x="263568" y="618206"/>
                  <a:pt x="266700" y="617008"/>
                  <a:pt x="269875" y="615950"/>
                </a:cubicBezTo>
                <a:cubicBezTo>
                  <a:pt x="282860" y="602965"/>
                  <a:pt x="276536" y="604122"/>
                  <a:pt x="298450" y="609600"/>
                </a:cubicBezTo>
                <a:cubicBezTo>
                  <a:pt x="304944" y="611223"/>
                  <a:pt x="317500" y="615950"/>
                  <a:pt x="317500" y="615950"/>
                </a:cubicBezTo>
                <a:cubicBezTo>
                  <a:pt x="318558" y="619125"/>
                  <a:pt x="320675" y="622128"/>
                  <a:pt x="320675" y="625475"/>
                </a:cubicBezTo>
                <a:cubicBezTo>
                  <a:pt x="320675" y="630871"/>
                  <a:pt x="320177" y="636665"/>
                  <a:pt x="317500" y="641350"/>
                </a:cubicBezTo>
                <a:cubicBezTo>
                  <a:pt x="314604" y="646419"/>
                  <a:pt x="303339" y="649245"/>
                  <a:pt x="298450" y="650875"/>
                </a:cubicBezTo>
                <a:cubicBezTo>
                  <a:pt x="303080" y="671712"/>
                  <a:pt x="299140" y="678129"/>
                  <a:pt x="314325" y="688975"/>
                </a:cubicBezTo>
                <a:cubicBezTo>
                  <a:pt x="318176" y="691726"/>
                  <a:pt x="322792" y="693208"/>
                  <a:pt x="327025" y="695325"/>
                </a:cubicBezTo>
                <a:cubicBezTo>
                  <a:pt x="328083" y="699558"/>
                  <a:pt x="329623" y="703700"/>
                  <a:pt x="330200" y="708025"/>
                </a:cubicBezTo>
                <a:cubicBezTo>
                  <a:pt x="331745" y="719612"/>
                  <a:pt x="331344" y="731438"/>
                  <a:pt x="333375" y="742950"/>
                </a:cubicBezTo>
                <a:cubicBezTo>
                  <a:pt x="334538" y="749542"/>
                  <a:pt x="338102" y="755506"/>
                  <a:pt x="339725" y="762000"/>
                </a:cubicBezTo>
                <a:lnTo>
                  <a:pt x="342900" y="774700"/>
                </a:lnTo>
                <a:cubicBezTo>
                  <a:pt x="350308" y="773642"/>
                  <a:pt x="357787" y="772993"/>
                  <a:pt x="365125" y="771525"/>
                </a:cubicBezTo>
                <a:cubicBezTo>
                  <a:pt x="368407" y="770869"/>
                  <a:pt x="371303" y="768350"/>
                  <a:pt x="374650" y="768350"/>
                </a:cubicBezTo>
                <a:cubicBezTo>
                  <a:pt x="392673" y="768350"/>
                  <a:pt x="410633" y="770467"/>
                  <a:pt x="428625" y="771525"/>
                </a:cubicBezTo>
                <a:cubicBezTo>
                  <a:pt x="431800" y="774700"/>
                  <a:pt x="435659" y="777314"/>
                  <a:pt x="438150" y="781050"/>
                </a:cubicBezTo>
                <a:cubicBezTo>
                  <a:pt x="440006" y="783835"/>
                  <a:pt x="439234" y="787962"/>
                  <a:pt x="441325" y="790575"/>
                </a:cubicBezTo>
                <a:cubicBezTo>
                  <a:pt x="443709" y="793555"/>
                  <a:pt x="447675" y="794808"/>
                  <a:pt x="450850" y="796925"/>
                </a:cubicBezTo>
                <a:cubicBezTo>
                  <a:pt x="460375" y="795867"/>
                  <a:pt x="469972" y="795326"/>
                  <a:pt x="479425" y="793750"/>
                </a:cubicBezTo>
                <a:cubicBezTo>
                  <a:pt x="482726" y="793200"/>
                  <a:pt x="485732" y="791494"/>
                  <a:pt x="488950" y="790575"/>
                </a:cubicBezTo>
                <a:cubicBezTo>
                  <a:pt x="493146" y="789376"/>
                  <a:pt x="497417" y="788458"/>
                  <a:pt x="501650" y="787400"/>
                </a:cubicBezTo>
                <a:cubicBezTo>
                  <a:pt x="503767" y="784225"/>
                  <a:pt x="505302" y="780573"/>
                  <a:pt x="508000" y="777875"/>
                </a:cubicBezTo>
                <a:cubicBezTo>
                  <a:pt x="510698" y="775177"/>
                  <a:pt x="515012" y="774397"/>
                  <a:pt x="517525" y="771525"/>
                </a:cubicBezTo>
                <a:cubicBezTo>
                  <a:pt x="525802" y="762066"/>
                  <a:pt x="530565" y="754288"/>
                  <a:pt x="533400" y="742950"/>
                </a:cubicBezTo>
                <a:cubicBezTo>
                  <a:pt x="534709" y="737715"/>
                  <a:pt x="535517" y="732367"/>
                  <a:pt x="536575" y="727075"/>
                </a:cubicBezTo>
                <a:cubicBezTo>
                  <a:pt x="535517" y="720725"/>
                  <a:pt x="536279" y="713783"/>
                  <a:pt x="533400" y="708025"/>
                </a:cubicBezTo>
                <a:cubicBezTo>
                  <a:pt x="526692" y="694608"/>
                  <a:pt x="495153" y="704547"/>
                  <a:pt x="492125" y="704850"/>
                </a:cubicBezTo>
                <a:lnTo>
                  <a:pt x="473075" y="711200"/>
                </a:lnTo>
                <a:lnTo>
                  <a:pt x="463550" y="714375"/>
                </a:lnTo>
                <a:cubicBezTo>
                  <a:pt x="451908" y="713317"/>
                  <a:pt x="440055" y="713649"/>
                  <a:pt x="428625" y="711200"/>
                </a:cubicBezTo>
                <a:cubicBezTo>
                  <a:pt x="413949" y="708055"/>
                  <a:pt x="414270" y="690886"/>
                  <a:pt x="422275" y="679450"/>
                </a:cubicBezTo>
                <a:cubicBezTo>
                  <a:pt x="426113" y="673966"/>
                  <a:pt x="434803" y="674605"/>
                  <a:pt x="441325" y="673100"/>
                </a:cubicBezTo>
                <a:cubicBezTo>
                  <a:pt x="448617" y="671417"/>
                  <a:pt x="456187" y="671264"/>
                  <a:pt x="463550" y="669925"/>
                </a:cubicBezTo>
                <a:cubicBezTo>
                  <a:pt x="467843" y="669144"/>
                  <a:pt x="472017" y="667808"/>
                  <a:pt x="476250" y="666750"/>
                </a:cubicBezTo>
                <a:cubicBezTo>
                  <a:pt x="510920" y="643636"/>
                  <a:pt x="457470" y="677727"/>
                  <a:pt x="498475" y="657225"/>
                </a:cubicBezTo>
                <a:cubicBezTo>
                  <a:pt x="513666" y="649630"/>
                  <a:pt x="516597" y="645453"/>
                  <a:pt x="527050" y="635000"/>
                </a:cubicBezTo>
                <a:cubicBezTo>
                  <a:pt x="528108" y="631825"/>
                  <a:pt x="528369" y="628260"/>
                  <a:pt x="530225" y="625475"/>
                </a:cubicBezTo>
                <a:cubicBezTo>
                  <a:pt x="532716" y="621739"/>
                  <a:pt x="536014" y="618441"/>
                  <a:pt x="539750" y="615950"/>
                </a:cubicBezTo>
                <a:cubicBezTo>
                  <a:pt x="542535" y="614094"/>
                  <a:pt x="545945" y="613108"/>
                  <a:pt x="549275" y="612775"/>
                </a:cubicBezTo>
                <a:cubicBezTo>
                  <a:pt x="567208" y="610982"/>
                  <a:pt x="585258" y="610658"/>
                  <a:pt x="603250" y="609600"/>
                </a:cubicBezTo>
                <a:cubicBezTo>
                  <a:pt x="607483" y="608542"/>
                  <a:pt x="611770" y="607679"/>
                  <a:pt x="615950" y="606425"/>
                </a:cubicBezTo>
                <a:cubicBezTo>
                  <a:pt x="622361" y="604502"/>
                  <a:pt x="628374" y="601022"/>
                  <a:pt x="635000" y="600075"/>
                </a:cubicBezTo>
                <a:lnTo>
                  <a:pt x="657225" y="596900"/>
                </a:lnTo>
                <a:cubicBezTo>
                  <a:pt x="660436" y="592084"/>
                  <a:pt x="666750" y="584423"/>
                  <a:pt x="666750" y="577850"/>
                </a:cubicBezTo>
                <a:cubicBezTo>
                  <a:pt x="666750" y="571412"/>
                  <a:pt x="665136" y="565045"/>
                  <a:pt x="663575" y="558800"/>
                </a:cubicBezTo>
                <a:cubicBezTo>
                  <a:pt x="661479" y="550416"/>
                  <a:pt x="657825" y="537175"/>
                  <a:pt x="650875" y="530225"/>
                </a:cubicBezTo>
                <a:cubicBezTo>
                  <a:pt x="648177" y="527527"/>
                  <a:pt x="644281" y="526318"/>
                  <a:pt x="641350" y="523875"/>
                </a:cubicBezTo>
                <a:cubicBezTo>
                  <a:pt x="637901" y="521000"/>
                  <a:pt x="635000" y="517525"/>
                  <a:pt x="631825" y="514350"/>
                </a:cubicBezTo>
                <a:cubicBezTo>
                  <a:pt x="630767" y="511175"/>
                  <a:pt x="630741" y="507438"/>
                  <a:pt x="628650" y="504825"/>
                </a:cubicBezTo>
                <a:cubicBezTo>
                  <a:pt x="626266" y="501845"/>
                  <a:pt x="622056" y="500918"/>
                  <a:pt x="619125" y="498475"/>
                </a:cubicBezTo>
                <a:cubicBezTo>
                  <a:pt x="615676" y="495600"/>
                  <a:pt x="612775" y="492125"/>
                  <a:pt x="609600" y="488950"/>
                </a:cubicBezTo>
                <a:cubicBezTo>
                  <a:pt x="608542" y="485775"/>
                  <a:pt x="609148" y="481370"/>
                  <a:pt x="606425" y="479425"/>
                </a:cubicBezTo>
                <a:cubicBezTo>
                  <a:pt x="600978" y="475534"/>
                  <a:pt x="587375" y="473075"/>
                  <a:pt x="587375" y="473075"/>
                </a:cubicBezTo>
                <a:cubicBezTo>
                  <a:pt x="585258" y="468842"/>
                  <a:pt x="583373" y="464484"/>
                  <a:pt x="581025" y="460375"/>
                </a:cubicBezTo>
                <a:cubicBezTo>
                  <a:pt x="579132" y="457062"/>
                  <a:pt x="576382" y="454263"/>
                  <a:pt x="574675" y="450850"/>
                </a:cubicBezTo>
                <a:cubicBezTo>
                  <a:pt x="573178" y="447857"/>
                  <a:pt x="572558" y="444500"/>
                  <a:pt x="571500" y="441325"/>
                </a:cubicBezTo>
                <a:cubicBezTo>
                  <a:pt x="572558" y="429683"/>
                  <a:pt x="573022" y="417972"/>
                  <a:pt x="574675" y="406400"/>
                </a:cubicBezTo>
                <a:cubicBezTo>
                  <a:pt x="575148" y="403087"/>
                  <a:pt x="576225" y="399801"/>
                  <a:pt x="577850" y="396875"/>
                </a:cubicBezTo>
                <a:cubicBezTo>
                  <a:pt x="585177" y="383687"/>
                  <a:pt x="587945" y="377540"/>
                  <a:pt x="600075" y="371475"/>
                </a:cubicBezTo>
                <a:cubicBezTo>
                  <a:pt x="603068" y="369978"/>
                  <a:pt x="606425" y="369358"/>
                  <a:pt x="609600" y="368300"/>
                </a:cubicBezTo>
                <a:cubicBezTo>
                  <a:pt x="611717" y="365125"/>
                  <a:pt x="614447" y="362282"/>
                  <a:pt x="615950" y="358775"/>
                </a:cubicBezTo>
                <a:cubicBezTo>
                  <a:pt x="625033" y="337582"/>
                  <a:pt x="616727" y="283671"/>
                  <a:pt x="615950" y="279400"/>
                </a:cubicBezTo>
                <a:cubicBezTo>
                  <a:pt x="615351" y="276107"/>
                  <a:pt x="609600" y="277283"/>
                  <a:pt x="606425" y="276225"/>
                </a:cubicBezTo>
                <a:cubicBezTo>
                  <a:pt x="600075" y="277283"/>
                  <a:pt x="593688" y="278137"/>
                  <a:pt x="587375" y="279400"/>
                </a:cubicBezTo>
                <a:cubicBezTo>
                  <a:pt x="583096" y="280256"/>
                  <a:pt x="579039" y="282575"/>
                  <a:pt x="574675" y="282575"/>
                </a:cubicBezTo>
                <a:cubicBezTo>
                  <a:pt x="571328" y="282575"/>
                  <a:pt x="568325" y="280458"/>
                  <a:pt x="565150" y="279400"/>
                </a:cubicBezTo>
                <a:cubicBezTo>
                  <a:pt x="563033" y="250825"/>
                  <a:pt x="563837" y="221882"/>
                  <a:pt x="558800" y="193675"/>
                </a:cubicBezTo>
                <a:cubicBezTo>
                  <a:pt x="558212" y="190380"/>
                  <a:pt x="551642" y="192867"/>
                  <a:pt x="549275" y="190500"/>
                </a:cubicBezTo>
                <a:cubicBezTo>
                  <a:pt x="546908" y="188133"/>
                  <a:pt x="547956" y="183760"/>
                  <a:pt x="546100" y="180975"/>
                </a:cubicBezTo>
                <a:cubicBezTo>
                  <a:pt x="543609" y="177239"/>
                  <a:pt x="539450" y="174899"/>
                  <a:pt x="536575" y="171450"/>
                </a:cubicBezTo>
                <a:cubicBezTo>
                  <a:pt x="529543" y="163011"/>
                  <a:pt x="529521" y="159106"/>
                  <a:pt x="523875" y="149225"/>
                </a:cubicBezTo>
                <a:cubicBezTo>
                  <a:pt x="521982" y="145912"/>
                  <a:pt x="519232" y="143113"/>
                  <a:pt x="517525" y="139700"/>
                </a:cubicBezTo>
                <a:cubicBezTo>
                  <a:pt x="516028" y="136707"/>
                  <a:pt x="515847" y="133168"/>
                  <a:pt x="514350" y="130175"/>
                </a:cubicBezTo>
                <a:cubicBezTo>
                  <a:pt x="512643" y="126762"/>
                  <a:pt x="509550" y="124137"/>
                  <a:pt x="508000" y="120650"/>
                </a:cubicBezTo>
                <a:cubicBezTo>
                  <a:pt x="497083" y="96086"/>
                  <a:pt x="504296" y="91017"/>
                  <a:pt x="501650" y="8572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6" name="Полилиния 265"/>
          <p:cNvSpPr/>
          <p:nvPr/>
        </p:nvSpPr>
        <p:spPr>
          <a:xfrm>
            <a:off x="2001486" y="2905058"/>
            <a:ext cx="821298" cy="1017381"/>
          </a:xfrm>
          <a:custGeom>
            <a:avLst/>
            <a:gdLst>
              <a:gd name="connsiteX0" fmla="*/ 47625 w 797819"/>
              <a:gd name="connsiteY0" fmla="*/ 490538 h 1026935"/>
              <a:gd name="connsiteX1" fmla="*/ 42862 w 797819"/>
              <a:gd name="connsiteY1" fmla="*/ 464344 h 1026935"/>
              <a:gd name="connsiteX2" fmla="*/ 38100 w 797819"/>
              <a:gd name="connsiteY2" fmla="*/ 457200 h 1026935"/>
              <a:gd name="connsiteX3" fmla="*/ 30956 w 797819"/>
              <a:gd name="connsiteY3" fmla="*/ 442913 h 1026935"/>
              <a:gd name="connsiteX4" fmla="*/ 28575 w 797819"/>
              <a:gd name="connsiteY4" fmla="*/ 433388 h 1026935"/>
              <a:gd name="connsiteX5" fmla="*/ 23812 w 797819"/>
              <a:gd name="connsiteY5" fmla="*/ 419100 h 1026935"/>
              <a:gd name="connsiteX6" fmla="*/ 21431 w 797819"/>
              <a:gd name="connsiteY6" fmla="*/ 411957 h 1026935"/>
              <a:gd name="connsiteX7" fmla="*/ 14287 w 797819"/>
              <a:gd name="connsiteY7" fmla="*/ 388144 h 1026935"/>
              <a:gd name="connsiteX8" fmla="*/ 9525 w 797819"/>
              <a:gd name="connsiteY8" fmla="*/ 373857 h 1026935"/>
              <a:gd name="connsiteX9" fmla="*/ 0 w 797819"/>
              <a:gd name="connsiteY9" fmla="*/ 359569 h 1026935"/>
              <a:gd name="connsiteX10" fmla="*/ 14287 w 797819"/>
              <a:gd name="connsiteY10" fmla="*/ 357188 h 1026935"/>
              <a:gd name="connsiteX11" fmla="*/ 59531 w 797819"/>
              <a:gd name="connsiteY11" fmla="*/ 361950 h 1026935"/>
              <a:gd name="connsiteX12" fmla="*/ 80962 w 797819"/>
              <a:gd name="connsiteY12" fmla="*/ 359569 h 1026935"/>
              <a:gd name="connsiteX13" fmla="*/ 71437 w 797819"/>
              <a:gd name="connsiteY13" fmla="*/ 340519 h 1026935"/>
              <a:gd name="connsiteX14" fmla="*/ 69056 w 797819"/>
              <a:gd name="connsiteY14" fmla="*/ 330994 h 1026935"/>
              <a:gd name="connsiteX15" fmla="*/ 64293 w 797819"/>
              <a:gd name="connsiteY15" fmla="*/ 323850 h 1026935"/>
              <a:gd name="connsiteX16" fmla="*/ 71437 w 797819"/>
              <a:gd name="connsiteY16" fmla="*/ 321469 h 1026935"/>
              <a:gd name="connsiteX17" fmla="*/ 100012 w 797819"/>
              <a:gd name="connsiteY17" fmla="*/ 323850 h 1026935"/>
              <a:gd name="connsiteX18" fmla="*/ 111918 w 797819"/>
              <a:gd name="connsiteY18" fmla="*/ 326232 h 1026935"/>
              <a:gd name="connsiteX19" fmla="*/ 123825 w 797819"/>
              <a:gd name="connsiteY19" fmla="*/ 323850 h 1026935"/>
              <a:gd name="connsiteX20" fmla="*/ 133350 w 797819"/>
              <a:gd name="connsiteY20" fmla="*/ 321469 h 1026935"/>
              <a:gd name="connsiteX21" fmla="*/ 142875 w 797819"/>
              <a:gd name="connsiteY21" fmla="*/ 316707 h 1026935"/>
              <a:gd name="connsiteX22" fmla="*/ 150018 w 797819"/>
              <a:gd name="connsiteY22" fmla="*/ 314325 h 1026935"/>
              <a:gd name="connsiteX23" fmla="*/ 154781 w 797819"/>
              <a:gd name="connsiteY23" fmla="*/ 307182 h 1026935"/>
              <a:gd name="connsiteX24" fmla="*/ 159543 w 797819"/>
              <a:gd name="connsiteY24" fmla="*/ 288132 h 1026935"/>
              <a:gd name="connsiteX25" fmla="*/ 164306 w 797819"/>
              <a:gd name="connsiteY25" fmla="*/ 271463 h 1026935"/>
              <a:gd name="connsiteX26" fmla="*/ 166687 w 797819"/>
              <a:gd name="connsiteY26" fmla="*/ 247650 h 1026935"/>
              <a:gd name="connsiteX27" fmla="*/ 178593 w 797819"/>
              <a:gd name="connsiteY27" fmla="*/ 235744 h 1026935"/>
              <a:gd name="connsiteX28" fmla="*/ 195262 w 797819"/>
              <a:gd name="connsiteY28" fmla="*/ 226219 h 1026935"/>
              <a:gd name="connsiteX29" fmla="*/ 209550 w 797819"/>
              <a:gd name="connsiteY29" fmla="*/ 202407 h 1026935"/>
              <a:gd name="connsiteX30" fmla="*/ 219075 w 797819"/>
              <a:gd name="connsiteY30" fmla="*/ 173832 h 1026935"/>
              <a:gd name="connsiteX31" fmla="*/ 228600 w 797819"/>
              <a:gd name="connsiteY31" fmla="*/ 166688 h 1026935"/>
              <a:gd name="connsiteX32" fmla="*/ 238125 w 797819"/>
              <a:gd name="connsiteY32" fmla="*/ 164307 h 1026935"/>
              <a:gd name="connsiteX33" fmla="*/ 252412 w 797819"/>
              <a:gd name="connsiteY33" fmla="*/ 173832 h 1026935"/>
              <a:gd name="connsiteX34" fmla="*/ 266700 w 797819"/>
              <a:gd name="connsiteY34" fmla="*/ 183357 h 1026935"/>
              <a:gd name="connsiteX35" fmla="*/ 307181 w 797819"/>
              <a:gd name="connsiteY35" fmla="*/ 178594 h 1026935"/>
              <a:gd name="connsiteX36" fmla="*/ 314325 w 797819"/>
              <a:gd name="connsiteY36" fmla="*/ 173832 h 1026935"/>
              <a:gd name="connsiteX37" fmla="*/ 314325 w 797819"/>
              <a:gd name="connsiteY37" fmla="*/ 114300 h 1026935"/>
              <a:gd name="connsiteX38" fmla="*/ 307181 w 797819"/>
              <a:gd name="connsiteY38" fmla="*/ 107157 h 1026935"/>
              <a:gd name="connsiteX39" fmla="*/ 300037 w 797819"/>
              <a:gd name="connsiteY39" fmla="*/ 88107 h 1026935"/>
              <a:gd name="connsiteX40" fmla="*/ 290512 w 797819"/>
              <a:gd name="connsiteY40" fmla="*/ 73819 h 1026935"/>
              <a:gd name="connsiteX41" fmla="*/ 285750 w 797819"/>
              <a:gd name="connsiteY41" fmla="*/ 64294 h 1026935"/>
              <a:gd name="connsiteX42" fmla="*/ 280987 w 797819"/>
              <a:gd name="connsiteY42" fmla="*/ 50007 h 1026935"/>
              <a:gd name="connsiteX43" fmla="*/ 283368 w 797819"/>
              <a:gd name="connsiteY43" fmla="*/ 7144 h 1026935"/>
              <a:gd name="connsiteX44" fmla="*/ 297656 w 797819"/>
              <a:gd name="connsiteY44" fmla="*/ 2382 h 1026935"/>
              <a:gd name="connsiteX45" fmla="*/ 371475 w 797819"/>
              <a:gd name="connsiteY45" fmla="*/ 0 h 1026935"/>
              <a:gd name="connsiteX46" fmla="*/ 390525 w 797819"/>
              <a:gd name="connsiteY46" fmla="*/ 4763 h 1026935"/>
              <a:gd name="connsiteX47" fmla="*/ 395287 w 797819"/>
              <a:gd name="connsiteY47" fmla="*/ 11907 h 1026935"/>
              <a:gd name="connsiteX48" fmla="*/ 402431 w 797819"/>
              <a:gd name="connsiteY48" fmla="*/ 19050 h 1026935"/>
              <a:gd name="connsiteX49" fmla="*/ 407193 w 797819"/>
              <a:gd name="connsiteY49" fmla="*/ 26194 h 1026935"/>
              <a:gd name="connsiteX50" fmla="*/ 421481 w 797819"/>
              <a:gd name="connsiteY50" fmla="*/ 35719 h 1026935"/>
              <a:gd name="connsiteX51" fmla="*/ 428625 w 797819"/>
              <a:gd name="connsiteY51" fmla="*/ 45244 h 1026935"/>
              <a:gd name="connsiteX52" fmla="*/ 442912 w 797819"/>
              <a:gd name="connsiteY52" fmla="*/ 52388 h 1026935"/>
              <a:gd name="connsiteX53" fmla="*/ 502443 w 797819"/>
              <a:gd name="connsiteY53" fmla="*/ 50007 h 1026935"/>
              <a:gd name="connsiteX54" fmla="*/ 523875 w 797819"/>
              <a:gd name="connsiteY54" fmla="*/ 45244 h 1026935"/>
              <a:gd name="connsiteX55" fmla="*/ 533400 w 797819"/>
              <a:gd name="connsiteY55" fmla="*/ 42863 h 1026935"/>
              <a:gd name="connsiteX56" fmla="*/ 623887 w 797819"/>
              <a:gd name="connsiteY56" fmla="*/ 45244 h 1026935"/>
              <a:gd name="connsiteX57" fmla="*/ 640556 w 797819"/>
              <a:gd name="connsiteY57" fmla="*/ 47625 h 1026935"/>
              <a:gd name="connsiteX58" fmla="*/ 669131 w 797819"/>
              <a:gd name="connsiteY58" fmla="*/ 50007 h 1026935"/>
              <a:gd name="connsiteX59" fmla="*/ 735806 w 797819"/>
              <a:gd name="connsiteY59" fmla="*/ 57150 h 1026935"/>
              <a:gd name="connsiteX60" fmla="*/ 769143 w 797819"/>
              <a:gd name="connsiteY60" fmla="*/ 61913 h 1026935"/>
              <a:gd name="connsiteX61" fmla="*/ 776287 w 797819"/>
              <a:gd name="connsiteY61" fmla="*/ 76200 h 1026935"/>
              <a:gd name="connsiteX62" fmla="*/ 781050 w 797819"/>
              <a:gd name="connsiteY62" fmla="*/ 83344 h 1026935"/>
              <a:gd name="connsiteX63" fmla="*/ 790575 w 797819"/>
              <a:gd name="connsiteY63" fmla="*/ 104775 h 1026935"/>
              <a:gd name="connsiteX64" fmla="*/ 797718 w 797819"/>
              <a:gd name="connsiteY64" fmla="*/ 111919 h 1026935"/>
              <a:gd name="connsiteX65" fmla="*/ 792956 w 797819"/>
              <a:gd name="connsiteY65" fmla="*/ 147638 h 1026935"/>
              <a:gd name="connsiteX66" fmla="*/ 788193 w 797819"/>
              <a:gd name="connsiteY66" fmla="*/ 154782 h 1026935"/>
              <a:gd name="connsiteX67" fmla="*/ 781050 w 797819"/>
              <a:gd name="connsiteY67" fmla="*/ 169069 h 1026935"/>
              <a:gd name="connsiteX68" fmla="*/ 776287 w 797819"/>
              <a:gd name="connsiteY68" fmla="*/ 178594 h 1026935"/>
              <a:gd name="connsiteX69" fmla="*/ 769143 w 797819"/>
              <a:gd name="connsiteY69" fmla="*/ 180975 h 1026935"/>
              <a:gd name="connsiteX70" fmla="*/ 766762 w 797819"/>
              <a:gd name="connsiteY70" fmla="*/ 188119 h 1026935"/>
              <a:gd name="connsiteX71" fmla="*/ 752475 w 797819"/>
              <a:gd name="connsiteY71" fmla="*/ 204788 h 1026935"/>
              <a:gd name="connsiteX72" fmla="*/ 747712 w 797819"/>
              <a:gd name="connsiteY72" fmla="*/ 211932 h 1026935"/>
              <a:gd name="connsiteX73" fmla="*/ 747712 w 797819"/>
              <a:gd name="connsiteY73" fmla="*/ 271463 h 1026935"/>
              <a:gd name="connsiteX74" fmla="*/ 745331 w 797819"/>
              <a:gd name="connsiteY74" fmla="*/ 278607 h 1026935"/>
              <a:gd name="connsiteX75" fmla="*/ 733425 w 797819"/>
              <a:gd name="connsiteY75" fmla="*/ 292894 h 1026935"/>
              <a:gd name="connsiteX76" fmla="*/ 728662 w 797819"/>
              <a:gd name="connsiteY76" fmla="*/ 304800 h 1026935"/>
              <a:gd name="connsiteX77" fmla="*/ 723900 w 797819"/>
              <a:gd name="connsiteY77" fmla="*/ 323850 h 1026935"/>
              <a:gd name="connsiteX78" fmla="*/ 719137 w 797819"/>
              <a:gd name="connsiteY78" fmla="*/ 330994 h 1026935"/>
              <a:gd name="connsiteX79" fmla="*/ 711993 w 797819"/>
              <a:gd name="connsiteY79" fmla="*/ 354807 h 1026935"/>
              <a:gd name="connsiteX80" fmla="*/ 714375 w 797819"/>
              <a:gd name="connsiteY80" fmla="*/ 483394 h 1026935"/>
              <a:gd name="connsiteX81" fmla="*/ 716756 w 797819"/>
              <a:gd name="connsiteY81" fmla="*/ 490538 h 1026935"/>
              <a:gd name="connsiteX82" fmla="*/ 721518 w 797819"/>
              <a:gd name="connsiteY82" fmla="*/ 500063 h 1026935"/>
              <a:gd name="connsiteX83" fmla="*/ 723900 w 797819"/>
              <a:gd name="connsiteY83" fmla="*/ 507207 h 1026935"/>
              <a:gd name="connsiteX84" fmla="*/ 726281 w 797819"/>
              <a:gd name="connsiteY84" fmla="*/ 516732 h 1026935"/>
              <a:gd name="connsiteX85" fmla="*/ 731043 w 797819"/>
              <a:gd name="connsiteY85" fmla="*/ 523875 h 1026935"/>
              <a:gd name="connsiteX86" fmla="*/ 740568 w 797819"/>
              <a:gd name="connsiteY86" fmla="*/ 540544 h 1026935"/>
              <a:gd name="connsiteX87" fmla="*/ 745331 w 797819"/>
              <a:gd name="connsiteY87" fmla="*/ 554832 h 1026935"/>
              <a:gd name="connsiteX88" fmla="*/ 750093 w 797819"/>
              <a:gd name="connsiteY88" fmla="*/ 569119 h 1026935"/>
              <a:gd name="connsiteX89" fmla="*/ 754856 w 797819"/>
              <a:gd name="connsiteY89" fmla="*/ 585788 h 1026935"/>
              <a:gd name="connsiteX90" fmla="*/ 752475 w 797819"/>
              <a:gd name="connsiteY90" fmla="*/ 645319 h 1026935"/>
              <a:gd name="connsiteX91" fmla="*/ 728662 w 797819"/>
              <a:gd name="connsiteY91" fmla="*/ 647700 h 1026935"/>
              <a:gd name="connsiteX92" fmla="*/ 719137 w 797819"/>
              <a:gd name="connsiteY92" fmla="*/ 650082 h 1026935"/>
              <a:gd name="connsiteX93" fmla="*/ 711993 w 797819"/>
              <a:gd name="connsiteY93" fmla="*/ 652463 h 1026935"/>
              <a:gd name="connsiteX94" fmla="*/ 692943 w 797819"/>
              <a:gd name="connsiteY94" fmla="*/ 654844 h 1026935"/>
              <a:gd name="connsiteX95" fmla="*/ 621506 w 797819"/>
              <a:gd name="connsiteY95" fmla="*/ 652463 h 1026935"/>
              <a:gd name="connsiteX96" fmla="*/ 604837 w 797819"/>
              <a:gd name="connsiteY96" fmla="*/ 645319 h 1026935"/>
              <a:gd name="connsiteX97" fmla="*/ 595312 w 797819"/>
              <a:gd name="connsiteY97" fmla="*/ 642938 h 1026935"/>
              <a:gd name="connsiteX98" fmla="*/ 588168 w 797819"/>
              <a:gd name="connsiteY98" fmla="*/ 638175 h 1026935"/>
              <a:gd name="connsiteX99" fmla="*/ 573881 w 797819"/>
              <a:gd name="connsiteY99" fmla="*/ 631032 h 1026935"/>
              <a:gd name="connsiteX100" fmla="*/ 557212 w 797819"/>
              <a:gd name="connsiteY100" fmla="*/ 633413 h 1026935"/>
              <a:gd name="connsiteX101" fmla="*/ 554831 w 797819"/>
              <a:gd name="connsiteY101" fmla="*/ 695325 h 1026935"/>
              <a:gd name="connsiteX102" fmla="*/ 540543 w 797819"/>
              <a:gd name="connsiteY102" fmla="*/ 707232 h 1026935"/>
              <a:gd name="connsiteX103" fmla="*/ 531018 w 797819"/>
              <a:gd name="connsiteY103" fmla="*/ 709613 h 1026935"/>
              <a:gd name="connsiteX104" fmla="*/ 516731 w 797819"/>
              <a:gd name="connsiteY104" fmla="*/ 714375 h 1026935"/>
              <a:gd name="connsiteX105" fmla="*/ 502443 w 797819"/>
              <a:gd name="connsiteY105" fmla="*/ 726282 h 1026935"/>
              <a:gd name="connsiteX106" fmla="*/ 488156 w 797819"/>
              <a:gd name="connsiteY106" fmla="*/ 735807 h 1026935"/>
              <a:gd name="connsiteX107" fmla="*/ 490537 w 797819"/>
              <a:gd name="connsiteY107" fmla="*/ 757238 h 1026935"/>
              <a:gd name="connsiteX108" fmla="*/ 497681 w 797819"/>
              <a:gd name="connsiteY108" fmla="*/ 759619 h 1026935"/>
              <a:gd name="connsiteX109" fmla="*/ 504825 w 797819"/>
              <a:gd name="connsiteY109" fmla="*/ 764382 h 1026935"/>
              <a:gd name="connsiteX110" fmla="*/ 509587 w 797819"/>
              <a:gd name="connsiteY110" fmla="*/ 771525 h 1026935"/>
              <a:gd name="connsiteX111" fmla="*/ 502443 w 797819"/>
              <a:gd name="connsiteY111" fmla="*/ 785813 h 1026935"/>
              <a:gd name="connsiteX112" fmla="*/ 500062 w 797819"/>
              <a:gd name="connsiteY112" fmla="*/ 792957 h 1026935"/>
              <a:gd name="connsiteX113" fmla="*/ 492918 w 797819"/>
              <a:gd name="connsiteY113" fmla="*/ 797719 h 1026935"/>
              <a:gd name="connsiteX114" fmla="*/ 502443 w 797819"/>
              <a:gd name="connsiteY114" fmla="*/ 819150 h 1026935"/>
              <a:gd name="connsiteX115" fmla="*/ 509587 w 797819"/>
              <a:gd name="connsiteY115" fmla="*/ 826294 h 1026935"/>
              <a:gd name="connsiteX116" fmla="*/ 511968 w 797819"/>
              <a:gd name="connsiteY116" fmla="*/ 838200 h 1026935"/>
              <a:gd name="connsiteX117" fmla="*/ 514350 w 797819"/>
              <a:gd name="connsiteY117" fmla="*/ 847725 h 1026935"/>
              <a:gd name="connsiteX118" fmla="*/ 519112 w 797819"/>
              <a:gd name="connsiteY118" fmla="*/ 862013 h 1026935"/>
              <a:gd name="connsiteX119" fmla="*/ 516731 w 797819"/>
              <a:gd name="connsiteY119" fmla="*/ 881063 h 1026935"/>
              <a:gd name="connsiteX120" fmla="*/ 514350 w 797819"/>
              <a:gd name="connsiteY120" fmla="*/ 895350 h 1026935"/>
              <a:gd name="connsiteX121" fmla="*/ 507206 w 797819"/>
              <a:gd name="connsiteY121" fmla="*/ 897732 h 1026935"/>
              <a:gd name="connsiteX122" fmla="*/ 502443 w 797819"/>
              <a:gd name="connsiteY122" fmla="*/ 904875 h 1026935"/>
              <a:gd name="connsiteX123" fmla="*/ 495300 w 797819"/>
              <a:gd name="connsiteY123" fmla="*/ 912019 h 1026935"/>
              <a:gd name="connsiteX124" fmla="*/ 492918 w 797819"/>
              <a:gd name="connsiteY124" fmla="*/ 919163 h 1026935"/>
              <a:gd name="connsiteX125" fmla="*/ 488156 w 797819"/>
              <a:gd name="connsiteY125" fmla="*/ 926307 h 1026935"/>
              <a:gd name="connsiteX126" fmla="*/ 485775 w 797819"/>
              <a:gd name="connsiteY126" fmla="*/ 935832 h 1026935"/>
              <a:gd name="connsiteX127" fmla="*/ 471487 w 797819"/>
              <a:gd name="connsiteY127" fmla="*/ 945357 h 1026935"/>
              <a:gd name="connsiteX128" fmla="*/ 450056 w 797819"/>
              <a:gd name="connsiteY128" fmla="*/ 962025 h 1026935"/>
              <a:gd name="connsiteX129" fmla="*/ 442912 w 797819"/>
              <a:gd name="connsiteY129" fmla="*/ 964407 h 1026935"/>
              <a:gd name="connsiteX130" fmla="*/ 435768 w 797819"/>
              <a:gd name="connsiteY130" fmla="*/ 971550 h 1026935"/>
              <a:gd name="connsiteX131" fmla="*/ 407193 w 797819"/>
              <a:gd name="connsiteY131" fmla="*/ 981075 h 1026935"/>
              <a:gd name="connsiteX132" fmla="*/ 400050 w 797819"/>
              <a:gd name="connsiteY132" fmla="*/ 983457 h 1026935"/>
              <a:gd name="connsiteX133" fmla="*/ 392906 w 797819"/>
              <a:gd name="connsiteY133" fmla="*/ 985838 h 1026935"/>
              <a:gd name="connsiteX134" fmla="*/ 373856 w 797819"/>
              <a:gd name="connsiteY134" fmla="*/ 995363 h 1026935"/>
              <a:gd name="connsiteX135" fmla="*/ 359568 w 797819"/>
              <a:gd name="connsiteY135" fmla="*/ 1021557 h 1026935"/>
              <a:gd name="connsiteX136" fmla="*/ 340518 w 797819"/>
              <a:gd name="connsiteY136" fmla="*/ 981075 h 1026935"/>
              <a:gd name="connsiteX137" fmla="*/ 326231 w 797819"/>
              <a:gd name="connsiteY137" fmla="*/ 976313 h 1026935"/>
              <a:gd name="connsiteX138" fmla="*/ 297656 w 797819"/>
              <a:gd name="connsiteY138" fmla="*/ 973932 h 1026935"/>
              <a:gd name="connsiteX139" fmla="*/ 288131 w 797819"/>
              <a:gd name="connsiteY139" fmla="*/ 971550 h 1026935"/>
              <a:gd name="connsiteX140" fmla="*/ 285750 w 797819"/>
              <a:gd name="connsiteY140" fmla="*/ 964407 h 1026935"/>
              <a:gd name="connsiteX141" fmla="*/ 283368 w 797819"/>
              <a:gd name="connsiteY141" fmla="*/ 942975 h 1026935"/>
              <a:gd name="connsiteX142" fmla="*/ 280987 w 797819"/>
              <a:gd name="connsiteY142" fmla="*/ 935832 h 1026935"/>
              <a:gd name="connsiteX143" fmla="*/ 273843 w 797819"/>
              <a:gd name="connsiteY143" fmla="*/ 933450 h 1026935"/>
              <a:gd name="connsiteX144" fmla="*/ 242887 w 797819"/>
              <a:gd name="connsiteY144" fmla="*/ 935832 h 1026935"/>
              <a:gd name="connsiteX145" fmla="*/ 233362 w 797819"/>
              <a:gd name="connsiteY145" fmla="*/ 940594 h 1026935"/>
              <a:gd name="connsiteX146" fmla="*/ 226218 w 797819"/>
              <a:gd name="connsiteY146" fmla="*/ 942975 h 1026935"/>
              <a:gd name="connsiteX147" fmla="*/ 219075 w 797819"/>
              <a:gd name="connsiteY147" fmla="*/ 933450 h 1026935"/>
              <a:gd name="connsiteX148" fmla="*/ 214312 w 797819"/>
              <a:gd name="connsiteY148" fmla="*/ 926307 h 1026935"/>
              <a:gd name="connsiteX149" fmla="*/ 207168 w 797819"/>
              <a:gd name="connsiteY149" fmla="*/ 921544 h 1026935"/>
              <a:gd name="connsiteX150" fmla="*/ 209550 w 797819"/>
              <a:gd name="connsiteY150" fmla="*/ 907257 h 1026935"/>
              <a:gd name="connsiteX151" fmla="*/ 216693 w 797819"/>
              <a:gd name="connsiteY151" fmla="*/ 904875 h 1026935"/>
              <a:gd name="connsiteX152" fmla="*/ 223837 w 797819"/>
              <a:gd name="connsiteY152" fmla="*/ 900113 h 1026935"/>
              <a:gd name="connsiteX153" fmla="*/ 240506 w 797819"/>
              <a:gd name="connsiteY153" fmla="*/ 895350 h 1026935"/>
              <a:gd name="connsiteX154" fmla="*/ 240506 w 797819"/>
              <a:gd name="connsiteY154" fmla="*/ 838200 h 1026935"/>
              <a:gd name="connsiteX155" fmla="*/ 226218 w 797819"/>
              <a:gd name="connsiteY155" fmla="*/ 831057 h 1026935"/>
              <a:gd name="connsiteX156" fmla="*/ 219075 w 797819"/>
              <a:gd name="connsiteY156" fmla="*/ 833438 h 1026935"/>
              <a:gd name="connsiteX157" fmla="*/ 202406 w 797819"/>
              <a:gd name="connsiteY157" fmla="*/ 826294 h 1026935"/>
              <a:gd name="connsiteX158" fmla="*/ 180975 w 797819"/>
              <a:gd name="connsiteY158" fmla="*/ 821532 h 1026935"/>
              <a:gd name="connsiteX159" fmla="*/ 173831 w 797819"/>
              <a:gd name="connsiteY159" fmla="*/ 819150 h 1026935"/>
              <a:gd name="connsiteX160" fmla="*/ 152400 w 797819"/>
              <a:gd name="connsiteY160" fmla="*/ 816769 h 1026935"/>
              <a:gd name="connsiteX161" fmla="*/ 142875 w 797819"/>
              <a:gd name="connsiteY161" fmla="*/ 812007 h 1026935"/>
              <a:gd name="connsiteX162" fmla="*/ 128587 w 797819"/>
              <a:gd name="connsiteY162" fmla="*/ 807244 h 1026935"/>
              <a:gd name="connsiteX163" fmla="*/ 128587 w 797819"/>
              <a:gd name="connsiteY163" fmla="*/ 790575 h 1026935"/>
              <a:gd name="connsiteX164" fmla="*/ 135731 w 797819"/>
              <a:gd name="connsiteY164" fmla="*/ 785813 h 1026935"/>
              <a:gd name="connsiteX165" fmla="*/ 140493 w 797819"/>
              <a:gd name="connsiteY165" fmla="*/ 778669 h 1026935"/>
              <a:gd name="connsiteX166" fmla="*/ 157162 w 797819"/>
              <a:gd name="connsiteY166" fmla="*/ 776288 h 1026935"/>
              <a:gd name="connsiteX167" fmla="*/ 173831 w 797819"/>
              <a:gd name="connsiteY167" fmla="*/ 771525 h 1026935"/>
              <a:gd name="connsiteX168" fmla="*/ 171450 w 797819"/>
              <a:gd name="connsiteY168" fmla="*/ 759619 h 1026935"/>
              <a:gd name="connsiteX169" fmla="*/ 157162 w 797819"/>
              <a:gd name="connsiteY169" fmla="*/ 750094 h 1026935"/>
              <a:gd name="connsiteX170" fmla="*/ 140493 w 797819"/>
              <a:gd name="connsiteY170" fmla="*/ 740569 h 1026935"/>
              <a:gd name="connsiteX171" fmla="*/ 126206 w 797819"/>
              <a:gd name="connsiteY171" fmla="*/ 735807 h 1026935"/>
              <a:gd name="connsiteX172" fmla="*/ 121443 w 797819"/>
              <a:gd name="connsiteY172" fmla="*/ 721519 h 1026935"/>
              <a:gd name="connsiteX173" fmla="*/ 119062 w 797819"/>
              <a:gd name="connsiteY173" fmla="*/ 709613 h 1026935"/>
              <a:gd name="connsiteX174" fmla="*/ 111918 w 797819"/>
              <a:gd name="connsiteY174" fmla="*/ 702469 h 1026935"/>
              <a:gd name="connsiteX175" fmla="*/ 107156 w 797819"/>
              <a:gd name="connsiteY175" fmla="*/ 695325 h 1026935"/>
              <a:gd name="connsiteX176" fmla="*/ 90487 w 797819"/>
              <a:gd name="connsiteY176" fmla="*/ 681038 h 1026935"/>
              <a:gd name="connsiteX177" fmla="*/ 76200 w 797819"/>
              <a:gd name="connsiteY177" fmla="*/ 659607 h 1026935"/>
              <a:gd name="connsiteX178" fmla="*/ 71437 w 797819"/>
              <a:gd name="connsiteY178" fmla="*/ 652463 h 1026935"/>
              <a:gd name="connsiteX179" fmla="*/ 69056 w 797819"/>
              <a:gd name="connsiteY179" fmla="*/ 645319 h 1026935"/>
              <a:gd name="connsiteX180" fmla="*/ 64293 w 797819"/>
              <a:gd name="connsiteY180" fmla="*/ 635794 h 1026935"/>
              <a:gd name="connsiteX181" fmla="*/ 57150 w 797819"/>
              <a:gd name="connsiteY181" fmla="*/ 590550 h 1026935"/>
              <a:gd name="connsiteX182" fmla="*/ 38100 w 797819"/>
              <a:gd name="connsiteY182" fmla="*/ 578644 h 1026935"/>
              <a:gd name="connsiteX183" fmla="*/ 23812 w 797819"/>
              <a:gd name="connsiteY183" fmla="*/ 573882 h 1026935"/>
              <a:gd name="connsiteX184" fmla="*/ 16668 w 797819"/>
              <a:gd name="connsiteY184" fmla="*/ 569119 h 1026935"/>
              <a:gd name="connsiteX185" fmla="*/ 14287 w 797819"/>
              <a:gd name="connsiteY185" fmla="*/ 561975 h 1026935"/>
              <a:gd name="connsiteX186" fmla="*/ 9525 w 797819"/>
              <a:gd name="connsiteY186" fmla="*/ 554832 h 1026935"/>
              <a:gd name="connsiteX187" fmla="*/ 7143 w 797819"/>
              <a:gd name="connsiteY187" fmla="*/ 545307 h 1026935"/>
              <a:gd name="connsiteX188" fmla="*/ 28575 w 797819"/>
              <a:gd name="connsiteY188" fmla="*/ 538163 h 1026935"/>
              <a:gd name="connsiteX189" fmla="*/ 38100 w 797819"/>
              <a:gd name="connsiteY189" fmla="*/ 533400 h 1026935"/>
              <a:gd name="connsiteX190" fmla="*/ 45243 w 797819"/>
              <a:gd name="connsiteY190" fmla="*/ 526257 h 1026935"/>
              <a:gd name="connsiteX191" fmla="*/ 47625 w 797819"/>
              <a:gd name="connsiteY191" fmla="*/ 490538 h 102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797819" h="1026935">
                <a:moveTo>
                  <a:pt x="47625" y="490538"/>
                </a:moveTo>
                <a:cubicBezTo>
                  <a:pt x="47228" y="480219"/>
                  <a:pt x="45267" y="469956"/>
                  <a:pt x="42862" y="464344"/>
                </a:cubicBezTo>
                <a:cubicBezTo>
                  <a:pt x="41735" y="461713"/>
                  <a:pt x="39380" y="459760"/>
                  <a:pt x="38100" y="457200"/>
                </a:cubicBezTo>
                <a:cubicBezTo>
                  <a:pt x="28241" y="437483"/>
                  <a:pt x="44604" y="463387"/>
                  <a:pt x="30956" y="442913"/>
                </a:cubicBezTo>
                <a:cubicBezTo>
                  <a:pt x="30162" y="439738"/>
                  <a:pt x="29515" y="436523"/>
                  <a:pt x="28575" y="433388"/>
                </a:cubicBezTo>
                <a:cubicBezTo>
                  <a:pt x="27132" y="428579"/>
                  <a:pt x="25400" y="423863"/>
                  <a:pt x="23812" y="419100"/>
                </a:cubicBezTo>
                <a:cubicBezTo>
                  <a:pt x="23018" y="416719"/>
                  <a:pt x="22040" y="414392"/>
                  <a:pt x="21431" y="411957"/>
                </a:cubicBezTo>
                <a:cubicBezTo>
                  <a:pt x="17832" y="397558"/>
                  <a:pt x="20086" y="405542"/>
                  <a:pt x="14287" y="388144"/>
                </a:cubicBezTo>
                <a:cubicBezTo>
                  <a:pt x="14287" y="388143"/>
                  <a:pt x="9526" y="373858"/>
                  <a:pt x="9525" y="373857"/>
                </a:cubicBezTo>
                <a:lnTo>
                  <a:pt x="0" y="359569"/>
                </a:lnTo>
                <a:cubicBezTo>
                  <a:pt x="4762" y="358775"/>
                  <a:pt x="9459" y="357188"/>
                  <a:pt x="14287" y="357188"/>
                </a:cubicBezTo>
                <a:cubicBezTo>
                  <a:pt x="17384" y="357188"/>
                  <a:pt x="55281" y="361478"/>
                  <a:pt x="59531" y="361950"/>
                </a:cubicBezTo>
                <a:cubicBezTo>
                  <a:pt x="66675" y="361156"/>
                  <a:pt x="75212" y="363881"/>
                  <a:pt x="80962" y="359569"/>
                </a:cubicBezTo>
                <a:cubicBezTo>
                  <a:pt x="87915" y="354355"/>
                  <a:pt x="73127" y="342209"/>
                  <a:pt x="71437" y="340519"/>
                </a:cubicBezTo>
                <a:cubicBezTo>
                  <a:pt x="70643" y="337344"/>
                  <a:pt x="70345" y="334002"/>
                  <a:pt x="69056" y="330994"/>
                </a:cubicBezTo>
                <a:cubicBezTo>
                  <a:pt x="67929" y="328363"/>
                  <a:pt x="63599" y="326627"/>
                  <a:pt x="64293" y="323850"/>
                </a:cubicBezTo>
                <a:cubicBezTo>
                  <a:pt x="64902" y="321415"/>
                  <a:pt x="69056" y="322263"/>
                  <a:pt x="71437" y="321469"/>
                </a:cubicBezTo>
                <a:cubicBezTo>
                  <a:pt x="80962" y="322263"/>
                  <a:pt x="90519" y="322733"/>
                  <a:pt x="100012" y="323850"/>
                </a:cubicBezTo>
                <a:cubicBezTo>
                  <a:pt x="104032" y="324323"/>
                  <a:pt x="107871" y="326232"/>
                  <a:pt x="111918" y="326232"/>
                </a:cubicBezTo>
                <a:cubicBezTo>
                  <a:pt x="115966" y="326232"/>
                  <a:pt x="119874" y="324728"/>
                  <a:pt x="123825" y="323850"/>
                </a:cubicBezTo>
                <a:cubicBezTo>
                  <a:pt x="127020" y="323140"/>
                  <a:pt x="130286" y="322618"/>
                  <a:pt x="133350" y="321469"/>
                </a:cubicBezTo>
                <a:cubicBezTo>
                  <a:pt x="136674" y="320223"/>
                  <a:pt x="139612" y="318105"/>
                  <a:pt x="142875" y="316707"/>
                </a:cubicBezTo>
                <a:cubicBezTo>
                  <a:pt x="145182" y="315718"/>
                  <a:pt x="147637" y="315119"/>
                  <a:pt x="150018" y="314325"/>
                </a:cubicBezTo>
                <a:cubicBezTo>
                  <a:pt x="151606" y="311944"/>
                  <a:pt x="153501" y="309742"/>
                  <a:pt x="154781" y="307182"/>
                </a:cubicBezTo>
                <a:cubicBezTo>
                  <a:pt x="157333" y="302077"/>
                  <a:pt x="158457" y="293020"/>
                  <a:pt x="159543" y="288132"/>
                </a:cubicBezTo>
                <a:cubicBezTo>
                  <a:pt x="161535" y="279170"/>
                  <a:pt x="161656" y="279413"/>
                  <a:pt x="164306" y="271463"/>
                </a:cubicBezTo>
                <a:cubicBezTo>
                  <a:pt x="165100" y="263525"/>
                  <a:pt x="164893" y="255423"/>
                  <a:pt x="166687" y="247650"/>
                </a:cubicBezTo>
                <a:cubicBezTo>
                  <a:pt x="168190" y="241136"/>
                  <a:pt x="173916" y="239085"/>
                  <a:pt x="178593" y="235744"/>
                </a:cubicBezTo>
                <a:cubicBezTo>
                  <a:pt x="191205" y="226734"/>
                  <a:pt x="183670" y="230082"/>
                  <a:pt x="195262" y="226219"/>
                </a:cubicBezTo>
                <a:cubicBezTo>
                  <a:pt x="206756" y="208978"/>
                  <a:pt x="202227" y="217051"/>
                  <a:pt x="209550" y="202407"/>
                </a:cubicBezTo>
                <a:cubicBezTo>
                  <a:pt x="211138" y="192880"/>
                  <a:pt x="211654" y="181253"/>
                  <a:pt x="219075" y="173832"/>
                </a:cubicBezTo>
                <a:cubicBezTo>
                  <a:pt x="221881" y="171026"/>
                  <a:pt x="225050" y="168463"/>
                  <a:pt x="228600" y="166688"/>
                </a:cubicBezTo>
                <a:cubicBezTo>
                  <a:pt x="231527" y="165224"/>
                  <a:pt x="234950" y="165101"/>
                  <a:pt x="238125" y="164307"/>
                </a:cubicBezTo>
                <a:cubicBezTo>
                  <a:pt x="242887" y="167482"/>
                  <a:pt x="248364" y="169785"/>
                  <a:pt x="252412" y="173832"/>
                </a:cubicBezTo>
                <a:cubicBezTo>
                  <a:pt x="261331" y="182750"/>
                  <a:pt x="256361" y="179910"/>
                  <a:pt x="266700" y="183357"/>
                </a:cubicBezTo>
                <a:cubicBezTo>
                  <a:pt x="269498" y="183142"/>
                  <a:pt x="297552" y="182720"/>
                  <a:pt x="307181" y="178594"/>
                </a:cubicBezTo>
                <a:cubicBezTo>
                  <a:pt x="309812" y="177467"/>
                  <a:pt x="311944" y="175419"/>
                  <a:pt x="314325" y="173832"/>
                </a:cubicBezTo>
                <a:cubicBezTo>
                  <a:pt x="321623" y="151935"/>
                  <a:pt x="321069" y="156448"/>
                  <a:pt x="314325" y="114300"/>
                </a:cubicBezTo>
                <a:cubicBezTo>
                  <a:pt x="313793" y="110975"/>
                  <a:pt x="309562" y="109538"/>
                  <a:pt x="307181" y="107157"/>
                </a:cubicBezTo>
                <a:cubicBezTo>
                  <a:pt x="304759" y="97466"/>
                  <a:pt x="305375" y="97003"/>
                  <a:pt x="300037" y="88107"/>
                </a:cubicBezTo>
                <a:cubicBezTo>
                  <a:pt x="297092" y="83199"/>
                  <a:pt x="293072" y="78939"/>
                  <a:pt x="290512" y="73819"/>
                </a:cubicBezTo>
                <a:cubicBezTo>
                  <a:pt x="288925" y="70644"/>
                  <a:pt x="287068" y="67590"/>
                  <a:pt x="285750" y="64294"/>
                </a:cubicBezTo>
                <a:cubicBezTo>
                  <a:pt x="283886" y="59633"/>
                  <a:pt x="280987" y="50007"/>
                  <a:pt x="280987" y="50007"/>
                </a:cubicBezTo>
                <a:cubicBezTo>
                  <a:pt x="281781" y="35719"/>
                  <a:pt x="278641" y="20650"/>
                  <a:pt x="283368" y="7144"/>
                </a:cubicBezTo>
                <a:cubicBezTo>
                  <a:pt x="285026" y="2406"/>
                  <a:pt x="292638" y="2544"/>
                  <a:pt x="297656" y="2382"/>
                </a:cubicBezTo>
                <a:lnTo>
                  <a:pt x="371475" y="0"/>
                </a:lnTo>
                <a:cubicBezTo>
                  <a:pt x="377825" y="1588"/>
                  <a:pt x="384671" y="1836"/>
                  <a:pt x="390525" y="4763"/>
                </a:cubicBezTo>
                <a:cubicBezTo>
                  <a:pt x="393085" y="6043"/>
                  <a:pt x="393455" y="9708"/>
                  <a:pt x="395287" y="11907"/>
                </a:cubicBezTo>
                <a:cubicBezTo>
                  <a:pt x="397443" y="14494"/>
                  <a:pt x="400275" y="16463"/>
                  <a:pt x="402431" y="19050"/>
                </a:cubicBezTo>
                <a:cubicBezTo>
                  <a:pt x="404263" y="21249"/>
                  <a:pt x="405039" y="24309"/>
                  <a:pt x="407193" y="26194"/>
                </a:cubicBezTo>
                <a:cubicBezTo>
                  <a:pt x="411501" y="29963"/>
                  <a:pt x="421481" y="35719"/>
                  <a:pt x="421481" y="35719"/>
                </a:cubicBezTo>
                <a:cubicBezTo>
                  <a:pt x="423862" y="38894"/>
                  <a:pt x="425819" y="42438"/>
                  <a:pt x="428625" y="45244"/>
                </a:cubicBezTo>
                <a:cubicBezTo>
                  <a:pt x="433242" y="49862"/>
                  <a:pt x="437100" y="50451"/>
                  <a:pt x="442912" y="52388"/>
                </a:cubicBezTo>
                <a:cubicBezTo>
                  <a:pt x="462756" y="51594"/>
                  <a:pt x="482625" y="51286"/>
                  <a:pt x="502443" y="50007"/>
                </a:cubicBezTo>
                <a:cubicBezTo>
                  <a:pt x="516316" y="49112"/>
                  <a:pt x="513653" y="48164"/>
                  <a:pt x="523875" y="45244"/>
                </a:cubicBezTo>
                <a:cubicBezTo>
                  <a:pt x="527022" y="44345"/>
                  <a:pt x="530225" y="43657"/>
                  <a:pt x="533400" y="42863"/>
                </a:cubicBezTo>
                <a:lnTo>
                  <a:pt x="623887" y="45244"/>
                </a:lnTo>
                <a:cubicBezTo>
                  <a:pt x="629494" y="45493"/>
                  <a:pt x="634974" y="47037"/>
                  <a:pt x="640556" y="47625"/>
                </a:cubicBezTo>
                <a:cubicBezTo>
                  <a:pt x="650062" y="48626"/>
                  <a:pt x="659606" y="49213"/>
                  <a:pt x="669131" y="50007"/>
                </a:cubicBezTo>
                <a:cubicBezTo>
                  <a:pt x="699633" y="62207"/>
                  <a:pt x="669803" y="51798"/>
                  <a:pt x="735806" y="57150"/>
                </a:cubicBezTo>
                <a:cubicBezTo>
                  <a:pt x="746994" y="58057"/>
                  <a:pt x="769143" y="61913"/>
                  <a:pt x="769143" y="61913"/>
                </a:cubicBezTo>
                <a:cubicBezTo>
                  <a:pt x="782794" y="82389"/>
                  <a:pt x="766427" y="56482"/>
                  <a:pt x="776287" y="76200"/>
                </a:cubicBezTo>
                <a:cubicBezTo>
                  <a:pt x="777567" y="78760"/>
                  <a:pt x="779462" y="80963"/>
                  <a:pt x="781050" y="83344"/>
                </a:cubicBezTo>
                <a:cubicBezTo>
                  <a:pt x="784513" y="93734"/>
                  <a:pt x="784283" y="97225"/>
                  <a:pt x="790575" y="104775"/>
                </a:cubicBezTo>
                <a:cubicBezTo>
                  <a:pt x="792731" y="107362"/>
                  <a:pt x="795337" y="109538"/>
                  <a:pt x="797718" y="111919"/>
                </a:cubicBezTo>
                <a:cubicBezTo>
                  <a:pt x="797187" y="118297"/>
                  <a:pt x="797819" y="137913"/>
                  <a:pt x="792956" y="147638"/>
                </a:cubicBezTo>
                <a:cubicBezTo>
                  <a:pt x="791676" y="150198"/>
                  <a:pt x="789781" y="152401"/>
                  <a:pt x="788193" y="154782"/>
                </a:cubicBezTo>
                <a:cubicBezTo>
                  <a:pt x="783828" y="167876"/>
                  <a:pt x="788434" y="156147"/>
                  <a:pt x="781050" y="169069"/>
                </a:cubicBezTo>
                <a:cubicBezTo>
                  <a:pt x="779289" y="172151"/>
                  <a:pt x="778797" y="176084"/>
                  <a:pt x="776287" y="178594"/>
                </a:cubicBezTo>
                <a:cubicBezTo>
                  <a:pt x="774512" y="180369"/>
                  <a:pt x="771524" y="180181"/>
                  <a:pt x="769143" y="180975"/>
                </a:cubicBezTo>
                <a:cubicBezTo>
                  <a:pt x="768349" y="183356"/>
                  <a:pt x="768007" y="185940"/>
                  <a:pt x="766762" y="188119"/>
                </a:cubicBezTo>
                <a:cubicBezTo>
                  <a:pt x="760279" y="199464"/>
                  <a:pt x="760149" y="195579"/>
                  <a:pt x="752475" y="204788"/>
                </a:cubicBezTo>
                <a:cubicBezTo>
                  <a:pt x="750643" y="206987"/>
                  <a:pt x="749300" y="209551"/>
                  <a:pt x="747712" y="211932"/>
                </a:cubicBezTo>
                <a:cubicBezTo>
                  <a:pt x="752179" y="238737"/>
                  <a:pt x="751587" y="228837"/>
                  <a:pt x="747712" y="271463"/>
                </a:cubicBezTo>
                <a:cubicBezTo>
                  <a:pt x="747485" y="273963"/>
                  <a:pt x="746454" y="276362"/>
                  <a:pt x="745331" y="278607"/>
                </a:cubicBezTo>
                <a:cubicBezTo>
                  <a:pt x="742017" y="285234"/>
                  <a:pt x="738688" y="287631"/>
                  <a:pt x="733425" y="292894"/>
                </a:cubicBezTo>
                <a:cubicBezTo>
                  <a:pt x="731837" y="296863"/>
                  <a:pt x="729890" y="300706"/>
                  <a:pt x="728662" y="304800"/>
                </a:cubicBezTo>
                <a:cubicBezTo>
                  <a:pt x="726624" y="311593"/>
                  <a:pt x="727043" y="317564"/>
                  <a:pt x="723900" y="323850"/>
                </a:cubicBezTo>
                <a:cubicBezTo>
                  <a:pt x="722620" y="326410"/>
                  <a:pt x="720725" y="328613"/>
                  <a:pt x="719137" y="330994"/>
                </a:cubicBezTo>
                <a:cubicBezTo>
                  <a:pt x="713340" y="348387"/>
                  <a:pt x="715593" y="340412"/>
                  <a:pt x="711993" y="354807"/>
                </a:cubicBezTo>
                <a:cubicBezTo>
                  <a:pt x="712787" y="397669"/>
                  <a:pt x="712872" y="440551"/>
                  <a:pt x="714375" y="483394"/>
                </a:cubicBezTo>
                <a:cubicBezTo>
                  <a:pt x="714463" y="485903"/>
                  <a:pt x="715767" y="488231"/>
                  <a:pt x="716756" y="490538"/>
                </a:cubicBezTo>
                <a:cubicBezTo>
                  <a:pt x="718154" y="493801"/>
                  <a:pt x="720120" y="496800"/>
                  <a:pt x="721518" y="500063"/>
                </a:cubicBezTo>
                <a:cubicBezTo>
                  <a:pt x="722507" y="502370"/>
                  <a:pt x="723210" y="504793"/>
                  <a:pt x="723900" y="507207"/>
                </a:cubicBezTo>
                <a:cubicBezTo>
                  <a:pt x="724799" y="510354"/>
                  <a:pt x="724992" y="513724"/>
                  <a:pt x="726281" y="516732"/>
                </a:cubicBezTo>
                <a:cubicBezTo>
                  <a:pt x="727408" y="519362"/>
                  <a:pt x="729456" y="521494"/>
                  <a:pt x="731043" y="523875"/>
                </a:cubicBezTo>
                <a:cubicBezTo>
                  <a:pt x="737586" y="550039"/>
                  <a:pt x="727670" y="517326"/>
                  <a:pt x="740568" y="540544"/>
                </a:cubicBezTo>
                <a:cubicBezTo>
                  <a:pt x="743006" y="544933"/>
                  <a:pt x="743743" y="550069"/>
                  <a:pt x="745331" y="554832"/>
                </a:cubicBezTo>
                <a:lnTo>
                  <a:pt x="750093" y="569119"/>
                </a:lnTo>
                <a:cubicBezTo>
                  <a:pt x="753084" y="581079"/>
                  <a:pt x="751440" y="575539"/>
                  <a:pt x="754856" y="585788"/>
                </a:cubicBezTo>
                <a:cubicBezTo>
                  <a:pt x="756053" y="598954"/>
                  <a:pt x="761294" y="634296"/>
                  <a:pt x="752475" y="645319"/>
                </a:cubicBezTo>
                <a:cubicBezTo>
                  <a:pt x="747492" y="651548"/>
                  <a:pt x="736600" y="646906"/>
                  <a:pt x="728662" y="647700"/>
                </a:cubicBezTo>
                <a:cubicBezTo>
                  <a:pt x="725487" y="648494"/>
                  <a:pt x="722284" y="649183"/>
                  <a:pt x="719137" y="650082"/>
                </a:cubicBezTo>
                <a:cubicBezTo>
                  <a:pt x="716723" y="650772"/>
                  <a:pt x="714463" y="652014"/>
                  <a:pt x="711993" y="652463"/>
                </a:cubicBezTo>
                <a:cubicBezTo>
                  <a:pt x="705697" y="653608"/>
                  <a:pt x="699293" y="654050"/>
                  <a:pt x="692943" y="654844"/>
                </a:cubicBezTo>
                <a:cubicBezTo>
                  <a:pt x="669131" y="654050"/>
                  <a:pt x="645290" y="653862"/>
                  <a:pt x="621506" y="652463"/>
                </a:cubicBezTo>
                <a:cubicBezTo>
                  <a:pt x="608298" y="651686"/>
                  <a:pt x="615497" y="649888"/>
                  <a:pt x="604837" y="645319"/>
                </a:cubicBezTo>
                <a:cubicBezTo>
                  <a:pt x="601829" y="644030"/>
                  <a:pt x="598487" y="643732"/>
                  <a:pt x="595312" y="642938"/>
                </a:cubicBezTo>
                <a:cubicBezTo>
                  <a:pt x="592931" y="641350"/>
                  <a:pt x="590728" y="639455"/>
                  <a:pt x="588168" y="638175"/>
                </a:cubicBezTo>
                <a:cubicBezTo>
                  <a:pt x="568442" y="628311"/>
                  <a:pt x="594365" y="644686"/>
                  <a:pt x="573881" y="631032"/>
                </a:cubicBezTo>
                <a:cubicBezTo>
                  <a:pt x="568325" y="631826"/>
                  <a:pt x="558902" y="628061"/>
                  <a:pt x="557212" y="633413"/>
                </a:cubicBezTo>
                <a:cubicBezTo>
                  <a:pt x="533379" y="708882"/>
                  <a:pt x="575220" y="650467"/>
                  <a:pt x="554831" y="695325"/>
                </a:cubicBezTo>
                <a:cubicBezTo>
                  <a:pt x="553447" y="698370"/>
                  <a:pt x="543874" y="705804"/>
                  <a:pt x="540543" y="707232"/>
                </a:cubicBezTo>
                <a:cubicBezTo>
                  <a:pt x="537535" y="708521"/>
                  <a:pt x="534153" y="708673"/>
                  <a:pt x="531018" y="709613"/>
                </a:cubicBezTo>
                <a:cubicBezTo>
                  <a:pt x="526210" y="711055"/>
                  <a:pt x="516731" y="714375"/>
                  <a:pt x="516731" y="714375"/>
                </a:cubicBezTo>
                <a:cubicBezTo>
                  <a:pt x="495862" y="735244"/>
                  <a:pt x="522334" y="709706"/>
                  <a:pt x="502443" y="726282"/>
                </a:cubicBezTo>
                <a:cubicBezTo>
                  <a:pt x="490552" y="736191"/>
                  <a:pt x="500711" y="731621"/>
                  <a:pt x="488156" y="735807"/>
                </a:cubicBezTo>
                <a:cubicBezTo>
                  <a:pt x="488950" y="742951"/>
                  <a:pt x="487868" y="750564"/>
                  <a:pt x="490537" y="757238"/>
                </a:cubicBezTo>
                <a:cubicBezTo>
                  <a:pt x="491469" y="759569"/>
                  <a:pt x="495436" y="758496"/>
                  <a:pt x="497681" y="759619"/>
                </a:cubicBezTo>
                <a:cubicBezTo>
                  <a:pt x="500241" y="760899"/>
                  <a:pt x="502444" y="762794"/>
                  <a:pt x="504825" y="764382"/>
                </a:cubicBezTo>
                <a:cubicBezTo>
                  <a:pt x="506412" y="766763"/>
                  <a:pt x="509117" y="768702"/>
                  <a:pt x="509587" y="771525"/>
                </a:cubicBezTo>
                <a:cubicBezTo>
                  <a:pt x="510244" y="775470"/>
                  <a:pt x="504102" y="783324"/>
                  <a:pt x="502443" y="785813"/>
                </a:cubicBezTo>
                <a:cubicBezTo>
                  <a:pt x="501649" y="788194"/>
                  <a:pt x="501630" y="790997"/>
                  <a:pt x="500062" y="792957"/>
                </a:cubicBezTo>
                <a:cubicBezTo>
                  <a:pt x="498274" y="795192"/>
                  <a:pt x="493479" y="794913"/>
                  <a:pt x="492918" y="797719"/>
                </a:cubicBezTo>
                <a:cubicBezTo>
                  <a:pt x="489048" y="817072"/>
                  <a:pt x="491803" y="815603"/>
                  <a:pt x="502443" y="819150"/>
                </a:cubicBezTo>
                <a:cubicBezTo>
                  <a:pt x="504824" y="821531"/>
                  <a:pt x="508081" y="823282"/>
                  <a:pt x="509587" y="826294"/>
                </a:cubicBezTo>
                <a:cubicBezTo>
                  <a:pt x="511397" y="829914"/>
                  <a:pt x="511090" y="834249"/>
                  <a:pt x="511968" y="838200"/>
                </a:cubicBezTo>
                <a:cubicBezTo>
                  <a:pt x="512678" y="841395"/>
                  <a:pt x="513410" y="844590"/>
                  <a:pt x="514350" y="847725"/>
                </a:cubicBezTo>
                <a:cubicBezTo>
                  <a:pt x="515793" y="852533"/>
                  <a:pt x="519112" y="862013"/>
                  <a:pt x="519112" y="862013"/>
                </a:cubicBezTo>
                <a:cubicBezTo>
                  <a:pt x="518318" y="868363"/>
                  <a:pt x="517636" y="874728"/>
                  <a:pt x="516731" y="881063"/>
                </a:cubicBezTo>
                <a:cubicBezTo>
                  <a:pt x="516048" y="885842"/>
                  <a:pt x="516745" y="891158"/>
                  <a:pt x="514350" y="895350"/>
                </a:cubicBezTo>
                <a:cubicBezTo>
                  <a:pt x="513105" y="897529"/>
                  <a:pt x="509587" y="896938"/>
                  <a:pt x="507206" y="897732"/>
                </a:cubicBezTo>
                <a:cubicBezTo>
                  <a:pt x="505618" y="900113"/>
                  <a:pt x="504275" y="902677"/>
                  <a:pt x="502443" y="904875"/>
                </a:cubicBezTo>
                <a:cubicBezTo>
                  <a:pt x="500287" y="907462"/>
                  <a:pt x="497168" y="909217"/>
                  <a:pt x="495300" y="912019"/>
                </a:cubicBezTo>
                <a:cubicBezTo>
                  <a:pt x="493908" y="914108"/>
                  <a:pt x="494041" y="916918"/>
                  <a:pt x="492918" y="919163"/>
                </a:cubicBezTo>
                <a:cubicBezTo>
                  <a:pt x="491638" y="921723"/>
                  <a:pt x="489743" y="923926"/>
                  <a:pt x="488156" y="926307"/>
                </a:cubicBezTo>
                <a:cubicBezTo>
                  <a:pt x="487362" y="929482"/>
                  <a:pt x="487399" y="932991"/>
                  <a:pt x="485775" y="935832"/>
                </a:cubicBezTo>
                <a:cubicBezTo>
                  <a:pt x="481579" y="943175"/>
                  <a:pt x="478305" y="943084"/>
                  <a:pt x="471487" y="945357"/>
                </a:cubicBezTo>
                <a:cubicBezTo>
                  <a:pt x="465323" y="951520"/>
                  <a:pt x="458599" y="959176"/>
                  <a:pt x="450056" y="962025"/>
                </a:cubicBezTo>
                <a:lnTo>
                  <a:pt x="442912" y="964407"/>
                </a:lnTo>
                <a:cubicBezTo>
                  <a:pt x="440531" y="966788"/>
                  <a:pt x="438780" y="970044"/>
                  <a:pt x="435768" y="971550"/>
                </a:cubicBezTo>
                <a:cubicBezTo>
                  <a:pt x="435748" y="971560"/>
                  <a:pt x="413550" y="978956"/>
                  <a:pt x="407193" y="981075"/>
                </a:cubicBezTo>
                <a:lnTo>
                  <a:pt x="400050" y="983457"/>
                </a:lnTo>
                <a:cubicBezTo>
                  <a:pt x="397669" y="984251"/>
                  <a:pt x="394995" y="984446"/>
                  <a:pt x="392906" y="985838"/>
                </a:cubicBezTo>
                <a:cubicBezTo>
                  <a:pt x="382205" y="992971"/>
                  <a:pt x="388419" y="989537"/>
                  <a:pt x="373856" y="995363"/>
                </a:cubicBezTo>
                <a:cubicBezTo>
                  <a:pt x="365807" y="1019509"/>
                  <a:pt x="372977" y="1012617"/>
                  <a:pt x="359568" y="1021557"/>
                </a:cubicBezTo>
                <a:cubicBezTo>
                  <a:pt x="323642" y="1016423"/>
                  <a:pt x="358353" y="1026935"/>
                  <a:pt x="340518" y="981075"/>
                </a:cubicBezTo>
                <a:cubicBezTo>
                  <a:pt x="338699" y="976396"/>
                  <a:pt x="331234" y="976730"/>
                  <a:pt x="326231" y="976313"/>
                </a:cubicBezTo>
                <a:lnTo>
                  <a:pt x="297656" y="973932"/>
                </a:lnTo>
                <a:cubicBezTo>
                  <a:pt x="294481" y="973138"/>
                  <a:pt x="290687" y="973595"/>
                  <a:pt x="288131" y="971550"/>
                </a:cubicBezTo>
                <a:cubicBezTo>
                  <a:pt x="286171" y="969982"/>
                  <a:pt x="286163" y="966883"/>
                  <a:pt x="285750" y="964407"/>
                </a:cubicBezTo>
                <a:cubicBezTo>
                  <a:pt x="284568" y="957317"/>
                  <a:pt x="284550" y="950065"/>
                  <a:pt x="283368" y="942975"/>
                </a:cubicBezTo>
                <a:cubicBezTo>
                  <a:pt x="282955" y="940499"/>
                  <a:pt x="282762" y="937607"/>
                  <a:pt x="280987" y="935832"/>
                </a:cubicBezTo>
                <a:cubicBezTo>
                  <a:pt x="279212" y="934057"/>
                  <a:pt x="276224" y="934244"/>
                  <a:pt x="273843" y="933450"/>
                </a:cubicBezTo>
                <a:cubicBezTo>
                  <a:pt x="263524" y="934244"/>
                  <a:pt x="253079" y="934033"/>
                  <a:pt x="242887" y="935832"/>
                </a:cubicBezTo>
                <a:cubicBezTo>
                  <a:pt x="239391" y="936449"/>
                  <a:pt x="236625" y="939196"/>
                  <a:pt x="233362" y="940594"/>
                </a:cubicBezTo>
                <a:cubicBezTo>
                  <a:pt x="231055" y="941583"/>
                  <a:pt x="228599" y="942181"/>
                  <a:pt x="226218" y="942975"/>
                </a:cubicBezTo>
                <a:cubicBezTo>
                  <a:pt x="223837" y="939800"/>
                  <a:pt x="221382" y="936679"/>
                  <a:pt x="219075" y="933450"/>
                </a:cubicBezTo>
                <a:cubicBezTo>
                  <a:pt x="217412" y="931121"/>
                  <a:pt x="216336" y="928331"/>
                  <a:pt x="214312" y="926307"/>
                </a:cubicBezTo>
                <a:cubicBezTo>
                  <a:pt x="212288" y="924283"/>
                  <a:pt x="209549" y="923132"/>
                  <a:pt x="207168" y="921544"/>
                </a:cubicBezTo>
                <a:cubicBezTo>
                  <a:pt x="207962" y="916782"/>
                  <a:pt x="207155" y="911449"/>
                  <a:pt x="209550" y="907257"/>
                </a:cubicBezTo>
                <a:cubicBezTo>
                  <a:pt x="210795" y="905078"/>
                  <a:pt x="214448" y="905998"/>
                  <a:pt x="216693" y="904875"/>
                </a:cubicBezTo>
                <a:cubicBezTo>
                  <a:pt x="219253" y="903595"/>
                  <a:pt x="221277" y="901393"/>
                  <a:pt x="223837" y="900113"/>
                </a:cubicBezTo>
                <a:cubicBezTo>
                  <a:pt x="227250" y="898407"/>
                  <a:pt x="237459" y="896112"/>
                  <a:pt x="240506" y="895350"/>
                </a:cubicBezTo>
                <a:cubicBezTo>
                  <a:pt x="245942" y="873604"/>
                  <a:pt x="246934" y="873556"/>
                  <a:pt x="240506" y="838200"/>
                </a:cubicBezTo>
                <a:cubicBezTo>
                  <a:pt x="239910" y="834924"/>
                  <a:pt x="228502" y="831818"/>
                  <a:pt x="226218" y="831057"/>
                </a:cubicBezTo>
                <a:cubicBezTo>
                  <a:pt x="223837" y="831851"/>
                  <a:pt x="221585" y="833438"/>
                  <a:pt x="219075" y="833438"/>
                </a:cubicBezTo>
                <a:cubicBezTo>
                  <a:pt x="209162" y="833438"/>
                  <a:pt x="210184" y="830183"/>
                  <a:pt x="202406" y="826294"/>
                </a:cubicBezTo>
                <a:cubicBezTo>
                  <a:pt x="196545" y="823364"/>
                  <a:pt x="186460" y="822446"/>
                  <a:pt x="180975" y="821532"/>
                </a:cubicBezTo>
                <a:cubicBezTo>
                  <a:pt x="178594" y="820738"/>
                  <a:pt x="176307" y="819563"/>
                  <a:pt x="173831" y="819150"/>
                </a:cubicBezTo>
                <a:cubicBezTo>
                  <a:pt x="166741" y="817968"/>
                  <a:pt x="159404" y="818385"/>
                  <a:pt x="152400" y="816769"/>
                </a:cubicBezTo>
                <a:cubicBezTo>
                  <a:pt x="148941" y="815971"/>
                  <a:pt x="146171" y="813325"/>
                  <a:pt x="142875" y="812007"/>
                </a:cubicBezTo>
                <a:cubicBezTo>
                  <a:pt x="138214" y="810143"/>
                  <a:pt x="128587" y="807244"/>
                  <a:pt x="128587" y="807244"/>
                </a:cubicBezTo>
                <a:cubicBezTo>
                  <a:pt x="127082" y="801224"/>
                  <a:pt x="124032" y="796268"/>
                  <a:pt x="128587" y="790575"/>
                </a:cubicBezTo>
                <a:cubicBezTo>
                  <a:pt x="130375" y="788340"/>
                  <a:pt x="133350" y="787400"/>
                  <a:pt x="135731" y="785813"/>
                </a:cubicBezTo>
                <a:cubicBezTo>
                  <a:pt x="137318" y="783432"/>
                  <a:pt x="137878" y="779831"/>
                  <a:pt x="140493" y="778669"/>
                </a:cubicBezTo>
                <a:cubicBezTo>
                  <a:pt x="145622" y="776389"/>
                  <a:pt x="151640" y="777292"/>
                  <a:pt x="157162" y="776288"/>
                </a:cubicBezTo>
                <a:cubicBezTo>
                  <a:pt x="163745" y="775091"/>
                  <a:pt x="167707" y="773567"/>
                  <a:pt x="173831" y="771525"/>
                </a:cubicBezTo>
                <a:cubicBezTo>
                  <a:pt x="173037" y="767556"/>
                  <a:pt x="173260" y="763239"/>
                  <a:pt x="171450" y="759619"/>
                </a:cubicBezTo>
                <a:cubicBezTo>
                  <a:pt x="167882" y="752484"/>
                  <a:pt x="163512" y="752211"/>
                  <a:pt x="157162" y="750094"/>
                </a:cubicBezTo>
                <a:cubicBezTo>
                  <a:pt x="149539" y="738657"/>
                  <a:pt x="156078" y="744819"/>
                  <a:pt x="140493" y="740569"/>
                </a:cubicBezTo>
                <a:cubicBezTo>
                  <a:pt x="135650" y="739248"/>
                  <a:pt x="126206" y="735807"/>
                  <a:pt x="126206" y="735807"/>
                </a:cubicBezTo>
                <a:cubicBezTo>
                  <a:pt x="124618" y="731044"/>
                  <a:pt x="122427" y="726442"/>
                  <a:pt x="121443" y="721519"/>
                </a:cubicBezTo>
                <a:cubicBezTo>
                  <a:pt x="120649" y="717550"/>
                  <a:pt x="120872" y="713233"/>
                  <a:pt x="119062" y="709613"/>
                </a:cubicBezTo>
                <a:cubicBezTo>
                  <a:pt x="117556" y="706601"/>
                  <a:pt x="114074" y="705056"/>
                  <a:pt x="111918" y="702469"/>
                </a:cubicBezTo>
                <a:cubicBezTo>
                  <a:pt x="110086" y="700270"/>
                  <a:pt x="108988" y="697524"/>
                  <a:pt x="107156" y="695325"/>
                </a:cubicBezTo>
                <a:cubicBezTo>
                  <a:pt x="101631" y="688695"/>
                  <a:pt x="97490" y="686290"/>
                  <a:pt x="90487" y="681038"/>
                </a:cubicBezTo>
                <a:lnTo>
                  <a:pt x="76200" y="659607"/>
                </a:lnTo>
                <a:lnTo>
                  <a:pt x="71437" y="652463"/>
                </a:lnTo>
                <a:cubicBezTo>
                  <a:pt x="70643" y="650082"/>
                  <a:pt x="70045" y="647626"/>
                  <a:pt x="69056" y="645319"/>
                </a:cubicBezTo>
                <a:cubicBezTo>
                  <a:pt x="67658" y="642056"/>
                  <a:pt x="64820" y="639305"/>
                  <a:pt x="64293" y="635794"/>
                </a:cubicBezTo>
                <a:cubicBezTo>
                  <a:pt x="60249" y="608834"/>
                  <a:pt x="69304" y="605134"/>
                  <a:pt x="57150" y="590550"/>
                </a:cubicBezTo>
                <a:cubicBezTo>
                  <a:pt x="49932" y="581888"/>
                  <a:pt x="49390" y="582749"/>
                  <a:pt x="38100" y="578644"/>
                </a:cubicBezTo>
                <a:cubicBezTo>
                  <a:pt x="33382" y="576928"/>
                  <a:pt x="23812" y="573882"/>
                  <a:pt x="23812" y="573882"/>
                </a:cubicBezTo>
                <a:cubicBezTo>
                  <a:pt x="21431" y="572294"/>
                  <a:pt x="18456" y="571354"/>
                  <a:pt x="16668" y="569119"/>
                </a:cubicBezTo>
                <a:cubicBezTo>
                  <a:pt x="15100" y="567159"/>
                  <a:pt x="15409" y="564220"/>
                  <a:pt x="14287" y="561975"/>
                </a:cubicBezTo>
                <a:cubicBezTo>
                  <a:pt x="13007" y="559415"/>
                  <a:pt x="11112" y="557213"/>
                  <a:pt x="9525" y="554832"/>
                </a:cubicBezTo>
                <a:cubicBezTo>
                  <a:pt x="8731" y="551657"/>
                  <a:pt x="6108" y="548412"/>
                  <a:pt x="7143" y="545307"/>
                </a:cubicBezTo>
                <a:cubicBezTo>
                  <a:pt x="9113" y="539397"/>
                  <a:pt x="26970" y="538430"/>
                  <a:pt x="28575" y="538163"/>
                </a:cubicBezTo>
                <a:cubicBezTo>
                  <a:pt x="31750" y="536575"/>
                  <a:pt x="35211" y="535463"/>
                  <a:pt x="38100" y="533400"/>
                </a:cubicBezTo>
                <a:cubicBezTo>
                  <a:pt x="40840" y="531443"/>
                  <a:pt x="43572" y="529181"/>
                  <a:pt x="45243" y="526257"/>
                </a:cubicBezTo>
                <a:cubicBezTo>
                  <a:pt x="48780" y="520067"/>
                  <a:pt x="48022" y="500857"/>
                  <a:pt x="47625" y="490538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8" name="Полилиния 267"/>
          <p:cNvSpPr/>
          <p:nvPr/>
        </p:nvSpPr>
        <p:spPr>
          <a:xfrm>
            <a:off x="3030514" y="2668816"/>
            <a:ext cx="1252992" cy="677127"/>
          </a:xfrm>
          <a:custGeom>
            <a:avLst/>
            <a:gdLst>
              <a:gd name="connsiteX0" fmla="*/ 35921 w 1217171"/>
              <a:gd name="connsiteY0" fmla="*/ 429432 h 705657"/>
              <a:gd name="connsiteX1" fmla="*/ 2583 w 1217171"/>
              <a:gd name="connsiteY1" fmla="*/ 415144 h 705657"/>
              <a:gd name="connsiteX2" fmla="*/ 7346 w 1217171"/>
              <a:gd name="connsiteY2" fmla="*/ 400857 h 705657"/>
              <a:gd name="connsiteX3" fmla="*/ 31158 w 1217171"/>
              <a:gd name="connsiteY3" fmla="*/ 377044 h 705657"/>
              <a:gd name="connsiteX4" fmla="*/ 78783 w 1217171"/>
              <a:gd name="connsiteY4" fmla="*/ 377044 h 705657"/>
              <a:gd name="connsiteX5" fmla="*/ 83546 w 1217171"/>
              <a:gd name="connsiteY5" fmla="*/ 357994 h 705657"/>
              <a:gd name="connsiteX6" fmla="*/ 88308 w 1217171"/>
              <a:gd name="connsiteY6" fmla="*/ 324657 h 705657"/>
              <a:gd name="connsiteX7" fmla="*/ 93071 w 1217171"/>
              <a:gd name="connsiteY7" fmla="*/ 310369 h 705657"/>
              <a:gd name="connsiteX8" fmla="*/ 107358 w 1217171"/>
              <a:gd name="connsiteY8" fmla="*/ 300844 h 705657"/>
              <a:gd name="connsiteX9" fmla="*/ 116883 w 1217171"/>
              <a:gd name="connsiteY9" fmla="*/ 253219 h 705657"/>
              <a:gd name="connsiteX10" fmla="*/ 131171 w 1217171"/>
              <a:gd name="connsiteY10" fmla="*/ 238932 h 705657"/>
              <a:gd name="connsiteX11" fmla="*/ 135933 w 1217171"/>
              <a:gd name="connsiteY11" fmla="*/ 224644 h 705657"/>
              <a:gd name="connsiteX12" fmla="*/ 169271 w 1217171"/>
              <a:gd name="connsiteY12" fmla="*/ 224644 h 705657"/>
              <a:gd name="connsiteX13" fmla="*/ 202608 w 1217171"/>
              <a:gd name="connsiteY13" fmla="*/ 219882 h 705657"/>
              <a:gd name="connsiteX14" fmla="*/ 231183 w 1217171"/>
              <a:gd name="connsiteY14" fmla="*/ 215119 h 705657"/>
              <a:gd name="connsiteX15" fmla="*/ 235946 w 1217171"/>
              <a:gd name="connsiteY15" fmla="*/ 200832 h 705657"/>
              <a:gd name="connsiteX16" fmla="*/ 245471 w 1217171"/>
              <a:gd name="connsiteY16" fmla="*/ 162732 h 705657"/>
              <a:gd name="connsiteX17" fmla="*/ 293096 w 1217171"/>
              <a:gd name="connsiteY17" fmla="*/ 157969 h 705657"/>
              <a:gd name="connsiteX18" fmla="*/ 307383 w 1217171"/>
              <a:gd name="connsiteY18" fmla="*/ 153207 h 705657"/>
              <a:gd name="connsiteX19" fmla="*/ 335958 w 1217171"/>
              <a:gd name="connsiteY19" fmla="*/ 138919 h 705657"/>
              <a:gd name="connsiteX20" fmla="*/ 355008 w 1217171"/>
              <a:gd name="connsiteY20" fmla="*/ 143682 h 705657"/>
              <a:gd name="connsiteX21" fmla="*/ 359771 w 1217171"/>
              <a:gd name="connsiteY21" fmla="*/ 172257 h 705657"/>
              <a:gd name="connsiteX22" fmla="*/ 435971 w 1217171"/>
              <a:gd name="connsiteY22" fmla="*/ 162732 h 705657"/>
              <a:gd name="connsiteX23" fmla="*/ 478833 w 1217171"/>
              <a:gd name="connsiteY23" fmla="*/ 148444 h 705657"/>
              <a:gd name="connsiteX24" fmla="*/ 493121 w 1217171"/>
              <a:gd name="connsiteY24" fmla="*/ 143682 h 705657"/>
              <a:gd name="connsiteX25" fmla="*/ 512171 w 1217171"/>
              <a:gd name="connsiteY25" fmla="*/ 119869 h 705657"/>
              <a:gd name="connsiteX26" fmla="*/ 516933 w 1217171"/>
              <a:gd name="connsiteY26" fmla="*/ 72244 h 705657"/>
              <a:gd name="connsiteX27" fmla="*/ 650283 w 1217171"/>
              <a:gd name="connsiteY27" fmla="*/ 57957 h 705657"/>
              <a:gd name="connsiteX28" fmla="*/ 640758 w 1217171"/>
              <a:gd name="connsiteY28" fmla="*/ 29382 h 705657"/>
              <a:gd name="connsiteX29" fmla="*/ 683621 w 1217171"/>
              <a:gd name="connsiteY29" fmla="*/ 15094 h 705657"/>
              <a:gd name="connsiteX30" fmla="*/ 697908 w 1217171"/>
              <a:gd name="connsiteY30" fmla="*/ 10332 h 705657"/>
              <a:gd name="connsiteX31" fmla="*/ 712196 w 1217171"/>
              <a:gd name="connsiteY31" fmla="*/ 5569 h 705657"/>
              <a:gd name="connsiteX32" fmla="*/ 736008 w 1217171"/>
              <a:gd name="connsiteY32" fmla="*/ 807 h 705657"/>
              <a:gd name="connsiteX33" fmla="*/ 816971 w 1217171"/>
              <a:gd name="connsiteY33" fmla="*/ 5569 h 705657"/>
              <a:gd name="connsiteX34" fmla="*/ 826496 w 1217171"/>
              <a:gd name="connsiteY34" fmla="*/ 19857 h 705657"/>
              <a:gd name="connsiteX35" fmla="*/ 840783 w 1217171"/>
              <a:gd name="connsiteY35" fmla="*/ 38907 h 705657"/>
              <a:gd name="connsiteX36" fmla="*/ 874121 w 1217171"/>
              <a:gd name="connsiteY36" fmla="*/ 53194 h 705657"/>
              <a:gd name="connsiteX37" fmla="*/ 878883 w 1217171"/>
              <a:gd name="connsiteY37" fmla="*/ 91294 h 705657"/>
              <a:gd name="connsiteX38" fmla="*/ 893171 w 1217171"/>
              <a:gd name="connsiteY38" fmla="*/ 96057 h 705657"/>
              <a:gd name="connsiteX39" fmla="*/ 907458 w 1217171"/>
              <a:gd name="connsiteY39" fmla="*/ 105582 h 705657"/>
              <a:gd name="connsiteX40" fmla="*/ 931271 w 1217171"/>
              <a:gd name="connsiteY40" fmla="*/ 110344 h 705657"/>
              <a:gd name="connsiteX41" fmla="*/ 959846 w 1217171"/>
              <a:gd name="connsiteY41" fmla="*/ 124632 h 705657"/>
              <a:gd name="connsiteX42" fmla="*/ 983658 w 1217171"/>
              <a:gd name="connsiteY42" fmla="*/ 157969 h 705657"/>
              <a:gd name="connsiteX43" fmla="*/ 993183 w 1217171"/>
              <a:gd name="connsiteY43" fmla="*/ 172257 h 705657"/>
              <a:gd name="connsiteX44" fmla="*/ 1007471 w 1217171"/>
              <a:gd name="connsiteY44" fmla="*/ 186544 h 705657"/>
              <a:gd name="connsiteX45" fmla="*/ 1026521 w 1217171"/>
              <a:gd name="connsiteY45" fmla="*/ 229407 h 705657"/>
              <a:gd name="connsiteX46" fmla="*/ 1031283 w 1217171"/>
              <a:gd name="connsiteY46" fmla="*/ 248457 h 705657"/>
              <a:gd name="connsiteX47" fmla="*/ 1050333 w 1217171"/>
              <a:gd name="connsiteY47" fmla="*/ 257982 h 705657"/>
              <a:gd name="connsiteX48" fmla="*/ 1064621 w 1217171"/>
              <a:gd name="connsiteY48" fmla="*/ 267507 h 705657"/>
              <a:gd name="connsiteX49" fmla="*/ 1078908 w 1217171"/>
              <a:gd name="connsiteY49" fmla="*/ 281794 h 705657"/>
              <a:gd name="connsiteX50" fmla="*/ 1097958 w 1217171"/>
              <a:gd name="connsiteY50" fmla="*/ 310369 h 705657"/>
              <a:gd name="connsiteX51" fmla="*/ 1131296 w 1217171"/>
              <a:gd name="connsiteY51" fmla="*/ 315132 h 705657"/>
              <a:gd name="connsiteX52" fmla="*/ 1169396 w 1217171"/>
              <a:gd name="connsiteY52" fmla="*/ 338944 h 705657"/>
              <a:gd name="connsiteX53" fmla="*/ 1197971 w 1217171"/>
              <a:gd name="connsiteY53" fmla="*/ 353232 h 705657"/>
              <a:gd name="connsiteX54" fmla="*/ 1212258 w 1217171"/>
              <a:gd name="connsiteY54" fmla="*/ 362757 h 705657"/>
              <a:gd name="connsiteX55" fmla="*/ 1217021 w 1217171"/>
              <a:gd name="connsiteY55" fmla="*/ 377044 h 705657"/>
              <a:gd name="connsiteX56" fmla="*/ 1212258 w 1217171"/>
              <a:gd name="connsiteY56" fmla="*/ 419907 h 705657"/>
              <a:gd name="connsiteX57" fmla="*/ 1197971 w 1217171"/>
              <a:gd name="connsiteY57" fmla="*/ 429432 h 705657"/>
              <a:gd name="connsiteX58" fmla="*/ 1164633 w 1217171"/>
              <a:gd name="connsiteY58" fmla="*/ 434194 h 705657"/>
              <a:gd name="connsiteX59" fmla="*/ 1121771 w 1217171"/>
              <a:gd name="connsiteY59" fmla="*/ 443719 h 705657"/>
              <a:gd name="connsiteX60" fmla="*/ 1083671 w 1217171"/>
              <a:gd name="connsiteY60" fmla="*/ 467532 h 705657"/>
              <a:gd name="connsiteX61" fmla="*/ 1069383 w 1217171"/>
              <a:gd name="connsiteY61" fmla="*/ 472294 h 705657"/>
              <a:gd name="connsiteX62" fmla="*/ 1102721 w 1217171"/>
              <a:gd name="connsiteY62" fmla="*/ 505632 h 705657"/>
              <a:gd name="connsiteX63" fmla="*/ 1088433 w 1217171"/>
              <a:gd name="connsiteY63" fmla="*/ 510394 h 705657"/>
              <a:gd name="connsiteX64" fmla="*/ 1031283 w 1217171"/>
              <a:gd name="connsiteY64" fmla="*/ 510394 h 705657"/>
              <a:gd name="connsiteX65" fmla="*/ 1040808 w 1217171"/>
              <a:gd name="connsiteY65" fmla="*/ 577069 h 705657"/>
              <a:gd name="connsiteX66" fmla="*/ 1036046 w 1217171"/>
              <a:gd name="connsiteY66" fmla="*/ 596119 h 705657"/>
              <a:gd name="connsiteX67" fmla="*/ 1007471 w 1217171"/>
              <a:gd name="connsiteY67" fmla="*/ 615169 h 705657"/>
              <a:gd name="connsiteX68" fmla="*/ 969371 w 1217171"/>
              <a:gd name="connsiteY68" fmla="*/ 624694 h 705657"/>
              <a:gd name="connsiteX69" fmla="*/ 897933 w 1217171"/>
              <a:gd name="connsiteY69" fmla="*/ 619932 h 705657"/>
              <a:gd name="connsiteX70" fmla="*/ 869358 w 1217171"/>
              <a:gd name="connsiteY70" fmla="*/ 610407 h 705657"/>
              <a:gd name="connsiteX71" fmla="*/ 783633 w 1217171"/>
              <a:gd name="connsiteY71" fmla="*/ 596119 h 705657"/>
              <a:gd name="connsiteX72" fmla="*/ 774108 w 1217171"/>
              <a:gd name="connsiteY72" fmla="*/ 643744 h 705657"/>
              <a:gd name="connsiteX73" fmla="*/ 769346 w 1217171"/>
              <a:gd name="connsiteY73" fmla="*/ 658032 h 705657"/>
              <a:gd name="connsiteX74" fmla="*/ 745533 w 1217171"/>
              <a:gd name="connsiteY74" fmla="*/ 662794 h 705657"/>
              <a:gd name="connsiteX75" fmla="*/ 726483 w 1217171"/>
              <a:gd name="connsiteY75" fmla="*/ 667557 h 705657"/>
              <a:gd name="connsiteX76" fmla="*/ 683621 w 1217171"/>
              <a:gd name="connsiteY76" fmla="*/ 648507 h 705657"/>
              <a:gd name="connsiteX77" fmla="*/ 593133 w 1217171"/>
              <a:gd name="connsiteY77" fmla="*/ 653269 h 705657"/>
              <a:gd name="connsiteX78" fmla="*/ 545508 w 1217171"/>
              <a:gd name="connsiteY78" fmla="*/ 662794 h 705657"/>
              <a:gd name="connsiteX79" fmla="*/ 531221 w 1217171"/>
              <a:gd name="connsiteY79" fmla="*/ 667557 h 705657"/>
              <a:gd name="connsiteX80" fmla="*/ 464546 w 1217171"/>
              <a:gd name="connsiteY80" fmla="*/ 672319 h 705657"/>
              <a:gd name="connsiteX81" fmla="*/ 459783 w 1217171"/>
              <a:gd name="connsiteY81" fmla="*/ 700894 h 705657"/>
              <a:gd name="connsiteX82" fmla="*/ 445496 w 1217171"/>
              <a:gd name="connsiteY82" fmla="*/ 705657 h 705657"/>
              <a:gd name="connsiteX83" fmla="*/ 402633 w 1217171"/>
              <a:gd name="connsiteY83" fmla="*/ 700894 h 705657"/>
              <a:gd name="connsiteX84" fmla="*/ 388346 w 1217171"/>
              <a:gd name="connsiteY84" fmla="*/ 691369 h 705657"/>
              <a:gd name="connsiteX85" fmla="*/ 388346 w 1217171"/>
              <a:gd name="connsiteY85" fmla="*/ 658032 h 705657"/>
              <a:gd name="connsiteX86" fmla="*/ 402633 w 1217171"/>
              <a:gd name="connsiteY86" fmla="*/ 648507 h 705657"/>
              <a:gd name="connsiteX87" fmla="*/ 397871 w 1217171"/>
              <a:gd name="connsiteY87" fmla="*/ 624694 h 705657"/>
              <a:gd name="connsiteX88" fmla="*/ 383583 w 1217171"/>
              <a:gd name="connsiteY88" fmla="*/ 619932 h 705657"/>
              <a:gd name="connsiteX89" fmla="*/ 350246 w 1217171"/>
              <a:gd name="connsiteY89" fmla="*/ 624694 h 705657"/>
              <a:gd name="connsiteX90" fmla="*/ 312146 w 1217171"/>
              <a:gd name="connsiteY90" fmla="*/ 634219 h 705657"/>
              <a:gd name="connsiteX91" fmla="*/ 293096 w 1217171"/>
              <a:gd name="connsiteY91" fmla="*/ 629457 h 705657"/>
              <a:gd name="connsiteX92" fmla="*/ 264521 w 1217171"/>
              <a:gd name="connsiteY92" fmla="*/ 610407 h 705657"/>
              <a:gd name="connsiteX93" fmla="*/ 235946 w 1217171"/>
              <a:gd name="connsiteY93" fmla="*/ 586594 h 705657"/>
              <a:gd name="connsiteX94" fmla="*/ 212133 w 1217171"/>
              <a:gd name="connsiteY94" fmla="*/ 548494 h 705657"/>
              <a:gd name="connsiteX95" fmla="*/ 197846 w 1217171"/>
              <a:gd name="connsiteY95" fmla="*/ 543732 h 705657"/>
              <a:gd name="connsiteX96" fmla="*/ 193083 w 1217171"/>
              <a:gd name="connsiteY96" fmla="*/ 529444 h 705657"/>
              <a:gd name="connsiteX97" fmla="*/ 164508 w 1217171"/>
              <a:gd name="connsiteY97" fmla="*/ 519919 h 705657"/>
              <a:gd name="connsiteX98" fmla="*/ 154983 w 1217171"/>
              <a:gd name="connsiteY98" fmla="*/ 505632 h 705657"/>
              <a:gd name="connsiteX99" fmla="*/ 150221 w 1217171"/>
              <a:gd name="connsiteY99" fmla="*/ 491344 h 705657"/>
              <a:gd name="connsiteX100" fmla="*/ 126408 w 1217171"/>
              <a:gd name="connsiteY100" fmla="*/ 467532 h 705657"/>
              <a:gd name="connsiteX101" fmla="*/ 83546 w 1217171"/>
              <a:gd name="connsiteY101" fmla="*/ 462769 h 705657"/>
              <a:gd name="connsiteX102" fmla="*/ 74021 w 1217171"/>
              <a:gd name="connsiteY102" fmla="*/ 448482 h 705657"/>
              <a:gd name="connsiteX103" fmla="*/ 50208 w 1217171"/>
              <a:gd name="connsiteY103" fmla="*/ 443719 h 705657"/>
              <a:gd name="connsiteX104" fmla="*/ 35921 w 1217171"/>
              <a:gd name="connsiteY104" fmla="*/ 429432 h 7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17171" h="705657">
                <a:moveTo>
                  <a:pt x="35921" y="429432"/>
                </a:moveTo>
                <a:cubicBezTo>
                  <a:pt x="27984" y="424670"/>
                  <a:pt x="5525" y="420048"/>
                  <a:pt x="2583" y="415144"/>
                </a:cubicBezTo>
                <a:cubicBezTo>
                  <a:pt x="0" y="410839"/>
                  <a:pt x="5101" y="405347"/>
                  <a:pt x="7346" y="400857"/>
                </a:cubicBezTo>
                <a:cubicBezTo>
                  <a:pt x="15284" y="384981"/>
                  <a:pt x="16870" y="386570"/>
                  <a:pt x="31158" y="377044"/>
                </a:cubicBezTo>
                <a:cubicBezTo>
                  <a:pt x="43449" y="379502"/>
                  <a:pt x="66492" y="387287"/>
                  <a:pt x="78783" y="377044"/>
                </a:cubicBezTo>
                <a:cubicBezTo>
                  <a:pt x="83811" y="372854"/>
                  <a:pt x="82375" y="364434"/>
                  <a:pt x="83546" y="357994"/>
                </a:cubicBezTo>
                <a:cubicBezTo>
                  <a:pt x="85554" y="346950"/>
                  <a:pt x="86107" y="335664"/>
                  <a:pt x="88308" y="324657"/>
                </a:cubicBezTo>
                <a:cubicBezTo>
                  <a:pt x="89293" y="319734"/>
                  <a:pt x="89935" y="314289"/>
                  <a:pt x="93071" y="310369"/>
                </a:cubicBezTo>
                <a:cubicBezTo>
                  <a:pt x="96647" y="305900"/>
                  <a:pt x="102596" y="304019"/>
                  <a:pt x="107358" y="300844"/>
                </a:cubicBezTo>
                <a:cubicBezTo>
                  <a:pt x="107761" y="298027"/>
                  <a:pt x="110839" y="262284"/>
                  <a:pt x="116883" y="253219"/>
                </a:cubicBezTo>
                <a:cubicBezTo>
                  <a:pt x="120619" y="247615"/>
                  <a:pt x="126408" y="243694"/>
                  <a:pt x="131171" y="238932"/>
                </a:cubicBezTo>
                <a:cubicBezTo>
                  <a:pt x="132758" y="234169"/>
                  <a:pt x="132383" y="228194"/>
                  <a:pt x="135933" y="224644"/>
                </a:cubicBezTo>
                <a:cubicBezTo>
                  <a:pt x="145498" y="215079"/>
                  <a:pt x="159605" y="222228"/>
                  <a:pt x="169271" y="224644"/>
                </a:cubicBezTo>
                <a:lnTo>
                  <a:pt x="202608" y="219882"/>
                </a:lnTo>
                <a:cubicBezTo>
                  <a:pt x="212152" y="218414"/>
                  <a:pt x="222799" y="219910"/>
                  <a:pt x="231183" y="215119"/>
                </a:cubicBezTo>
                <a:cubicBezTo>
                  <a:pt x="235542" y="212628"/>
                  <a:pt x="234625" y="205675"/>
                  <a:pt x="235946" y="200832"/>
                </a:cubicBezTo>
                <a:cubicBezTo>
                  <a:pt x="239391" y="188202"/>
                  <a:pt x="234998" y="170587"/>
                  <a:pt x="245471" y="162732"/>
                </a:cubicBezTo>
                <a:cubicBezTo>
                  <a:pt x="258234" y="153159"/>
                  <a:pt x="277221" y="159557"/>
                  <a:pt x="293096" y="157969"/>
                </a:cubicBezTo>
                <a:cubicBezTo>
                  <a:pt x="297858" y="156382"/>
                  <a:pt x="302893" y="155452"/>
                  <a:pt x="307383" y="153207"/>
                </a:cubicBezTo>
                <a:cubicBezTo>
                  <a:pt x="344319" y="134739"/>
                  <a:pt x="300041" y="150893"/>
                  <a:pt x="335958" y="138919"/>
                </a:cubicBezTo>
                <a:cubicBezTo>
                  <a:pt x="342308" y="140507"/>
                  <a:pt x="351204" y="138356"/>
                  <a:pt x="355008" y="143682"/>
                </a:cubicBezTo>
                <a:cubicBezTo>
                  <a:pt x="360621" y="151540"/>
                  <a:pt x="350371" y="170045"/>
                  <a:pt x="359771" y="172257"/>
                </a:cubicBezTo>
                <a:cubicBezTo>
                  <a:pt x="384688" y="178120"/>
                  <a:pt x="410571" y="165907"/>
                  <a:pt x="435971" y="162732"/>
                </a:cubicBezTo>
                <a:lnTo>
                  <a:pt x="478833" y="148444"/>
                </a:lnTo>
                <a:lnTo>
                  <a:pt x="493121" y="143682"/>
                </a:lnTo>
                <a:cubicBezTo>
                  <a:pt x="507088" y="134370"/>
                  <a:pt x="509542" y="136957"/>
                  <a:pt x="512171" y="119869"/>
                </a:cubicBezTo>
                <a:cubicBezTo>
                  <a:pt x="514597" y="104100"/>
                  <a:pt x="503658" y="81094"/>
                  <a:pt x="516933" y="72244"/>
                </a:cubicBezTo>
                <a:cubicBezTo>
                  <a:pt x="521503" y="69197"/>
                  <a:pt x="631365" y="59677"/>
                  <a:pt x="650283" y="57957"/>
                </a:cubicBezTo>
                <a:cubicBezTo>
                  <a:pt x="647108" y="48432"/>
                  <a:pt x="631233" y="32557"/>
                  <a:pt x="640758" y="29382"/>
                </a:cubicBezTo>
                <a:lnTo>
                  <a:pt x="683621" y="15094"/>
                </a:lnTo>
                <a:lnTo>
                  <a:pt x="697908" y="10332"/>
                </a:lnTo>
                <a:cubicBezTo>
                  <a:pt x="702671" y="8744"/>
                  <a:pt x="707273" y="6553"/>
                  <a:pt x="712196" y="5569"/>
                </a:cubicBezTo>
                <a:lnTo>
                  <a:pt x="736008" y="807"/>
                </a:lnTo>
                <a:cubicBezTo>
                  <a:pt x="762996" y="2394"/>
                  <a:pt x="790517" y="0"/>
                  <a:pt x="816971" y="5569"/>
                </a:cubicBezTo>
                <a:cubicBezTo>
                  <a:pt x="822572" y="6748"/>
                  <a:pt x="823169" y="15199"/>
                  <a:pt x="826496" y="19857"/>
                </a:cubicBezTo>
                <a:cubicBezTo>
                  <a:pt x="831109" y="26316"/>
                  <a:pt x="834757" y="33741"/>
                  <a:pt x="840783" y="38907"/>
                </a:cubicBezTo>
                <a:cubicBezTo>
                  <a:pt x="848274" y="45328"/>
                  <a:pt x="864446" y="49970"/>
                  <a:pt x="874121" y="53194"/>
                </a:cubicBezTo>
                <a:cubicBezTo>
                  <a:pt x="875708" y="65894"/>
                  <a:pt x="873685" y="79598"/>
                  <a:pt x="878883" y="91294"/>
                </a:cubicBezTo>
                <a:cubicBezTo>
                  <a:pt x="880922" y="95882"/>
                  <a:pt x="888681" y="93812"/>
                  <a:pt x="893171" y="96057"/>
                </a:cubicBezTo>
                <a:cubicBezTo>
                  <a:pt x="898290" y="98617"/>
                  <a:pt x="902099" y="103572"/>
                  <a:pt x="907458" y="105582"/>
                </a:cubicBezTo>
                <a:cubicBezTo>
                  <a:pt x="915037" y="108424"/>
                  <a:pt x="923418" y="108381"/>
                  <a:pt x="931271" y="110344"/>
                </a:cubicBezTo>
                <a:cubicBezTo>
                  <a:pt x="947042" y="114287"/>
                  <a:pt x="945880" y="115322"/>
                  <a:pt x="959846" y="124632"/>
                </a:cubicBezTo>
                <a:cubicBezTo>
                  <a:pt x="982302" y="158315"/>
                  <a:pt x="954110" y="116600"/>
                  <a:pt x="983658" y="157969"/>
                </a:cubicBezTo>
                <a:cubicBezTo>
                  <a:pt x="986985" y="162627"/>
                  <a:pt x="989519" y="167860"/>
                  <a:pt x="993183" y="172257"/>
                </a:cubicBezTo>
                <a:cubicBezTo>
                  <a:pt x="997495" y="177431"/>
                  <a:pt x="1002708" y="181782"/>
                  <a:pt x="1007471" y="186544"/>
                </a:cubicBezTo>
                <a:cubicBezTo>
                  <a:pt x="1018806" y="220549"/>
                  <a:pt x="1011427" y="206765"/>
                  <a:pt x="1026521" y="229407"/>
                </a:cubicBezTo>
                <a:cubicBezTo>
                  <a:pt x="1028108" y="235757"/>
                  <a:pt x="1027093" y="243429"/>
                  <a:pt x="1031283" y="248457"/>
                </a:cubicBezTo>
                <a:cubicBezTo>
                  <a:pt x="1035828" y="253911"/>
                  <a:pt x="1044169" y="254460"/>
                  <a:pt x="1050333" y="257982"/>
                </a:cubicBezTo>
                <a:cubicBezTo>
                  <a:pt x="1055303" y="260822"/>
                  <a:pt x="1060224" y="263843"/>
                  <a:pt x="1064621" y="267507"/>
                </a:cubicBezTo>
                <a:cubicBezTo>
                  <a:pt x="1069795" y="271819"/>
                  <a:pt x="1074773" y="276478"/>
                  <a:pt x="1078908" y="281794"/>
                </a:cubicBezTo>
                <a:cubicBezTo>
                  <a:pt x="1085936" y="290830"/>
                  <a:pt x="1086625" y="308750"/>
                  <a:pt x="1097958" y="310369"/>
                </a:cubicBezTo>
                <a:lnTo>
                  <a:pt x="1131296" y="315132"/>
                </a:lnTo>
                <a:cubicBezTo>
                  <a:pt x="1185157" y="333086"/>
                  <a:pt x="1142982" y="312530"/>
                  <a:pt x="1169396" y="338944"/>
                </a:cubicBezTo>
                <a:cubicBezTo>
                  <a:pt x="1183045" y="352593"/>
                  <a:pt x="1182477" y="345485"/>
                  <a:pt x="1197971" y="353232"/>
                </a:cubicBezTo>
                <a:cubicBezTo>
                  <a:pt x="1203090" y="355792"/>
                  <a:pt x="1207496" y="359582"/>
                  <a:pt x="1212258" y="362757"/>
                </a:cubicBezTo>
                <a:cubicBezTo>
                  <a:pt x="1213846" y="367519"/>
                  <a:pt x="1217021" y="372024"/>
                  <a:pt x="1217021" y="377044"/>
                </a:cubicBezTo>
                <a:cubicBezTo>
                  <a:pt x="1217021" y="391420"/>
                  <a:pt x="1217171" y="406397"/>
                  <a:pt x="1212258" y="419907"/>
                </a:cubicBezTo>
                <a:cubicBezTo>
                  <a:pt x="1210302" y="425286"/>
                  <a:pt x="1203453" y="427787"/>
                  <a:pt x="1197971" y="429432"/>
                </a:cubicBezTo>
                <a:cubicBezTo>
                  <a:pt x="1187219" y="432658"/>
                  <a:pt x="1175728" y="432487"/>
                  <a:pt x="1164633" y="434194"/>
                </a:cubicBezTo>
                <a:cubicBezTo>
                  <a:pt x="1133505" y="438983"/>
                  <a:pt x="1143972" y="436319"/>
                  <a:pt x="1121771" y="443719"/>
                </a:cubicBezTo>
                <a:cubicBezTo>
                  <a:pt x="1106677" y="466361"/>
                  <a:pt x="1117676" y="456198"/>
                  <a:pt x="1083671" y="467532"/>
                </a:cubicBezTo>
                <a:lnTo>
                  <a:pt x="1069383" y="472294"/>
                </a:lnTo>
                <a:cubicBezTo>
                  <a:pt x="1102135" y="494129"/>
                  <a:pt x="1094338" y="480484"/>
                  <a:pt x="1102721" y="505632"/>
                </a:cubicBezTo>
                <a:cubicBezTo>
                  <a:pt x="1097958" y="507219"/>
                  <a:pt x="1093453" y="510394"/>
                  <a:pt x="1088433" y="510394"/>
                </a:cubicBezTo>
                <a:cubicBezTo>
                  <a:pt x="1024630" y="510394"/>
                  <a:pt x="1064779" y="499230"/>
                  <a:pt x="1031283" y="510394"/>
                </a:cubicBezTo>
                <a:cubicBezTo>
                  <a:pt x="1035681" y="532380"/>
                  <a:pt x="1040808" y="554438"/>
                  <a:pt x="1040808" y="577069"/>
                </a:cubicBezTo>
                <a:cubicBezTo>
                  <a:pt x="1040808" y="583614"/>
                  <a:pt x="1040356" y="591193"/>
                  <a:pt x="1036046" y="596119"/>
                </a:cubicBezTo>
                <a:cubicBezTo>
                  <a:pt x="1028508" y="604734"/>
                  <a:pt x="1018577" y="612393"/>
                  <a:pt x="1007471" y="615169"/>
                </a:cubicBezTo>
                <a:lnTo>
                  <a:pt x="969371" y="624694"/>
                </a:lnTo>
                <a:cubicBezTo>
                  <a:pt x="945558" y="623107"/>
                  <a:pt x="921559" y="623307"/>
                  <a:pt x="897933" y="619932"/>
                </a:cubicBezTo>
                <a:cubicBezTo>
                  <a:pt x="887994" y="618512"/>
                  <a:pt x="869358" y="610407"/>
                  <a:pt x="869358" y="610407"/>
                </a:cubicBezTo>
                <a:cubicBezTo>
                  <a:pt x="824878" y="580753"/>
                  <a:pt x="852191" y="590406"/>
                  <a:pt x="783633" y="596119"/>
                </a:cubicBezTo>
                <a:cubicBezTo>
                  <a:pt x="780458" y="611994"/>
                  <a:pt x="777748" y="627969"/>
                  <a:pt x="774108" y="643744"/>
                </a:cubicBezTo>
                <a:cubicBezTo>
                  <a:pt x="772979" y="648636"/>
                  <a:pt x="773523" y="655247"/>
                  <a:pt x="769346" y="658032"/>
                </a:cubicBezTo>
                <a:cubicBezTo>
                  <a:pt x="762611" y="662522"/>
                  <a:pt x="753435" y="661038"/>
                  <a:pt x="745533" y="662794"/>
                </a:cubicBezTo>
                <a:cubicBezTo>
                  <a:pt x="739143" y="664214"/>
                  <a:pt x="732833" y="665969"/>
                  <a:pt x="726483" y="667557"/>
                </a:cubicBezTo>
                <a:cubicBezTo>
                  <a:pt x="692478" y="656222"/>
                  <a:pt x="706262" y="663601"/>
                  <a:pt x="683621" y="648507"/>
                </a:cubicBezTo>
                <a:cubicBezTo>
                  <a:pt x="653458" y="650094"/>
                  <a:pt x="623241" y="650860"/>
                  <a:pt x="593133" y="653269"/>
                </a:cubicBezTo>
                <a:cubicBezTo>
                  <a:pt x="580148" y="654308"/>
                  <a:pt x="558983" y="658944"/>
                  <a:pt x="545508" y="662794"/>
                </a:cubicBezTo>
                <a:cubicBezTo>
                  <a:pt x="540681" y="664173"/>
                  <a:pt x="536207" y="666970"/>
                  <a:pt x="531221" y="667557"/>
                </a:cubicBezTo>
                <a:cubicBezTo>
                  <a:pt x="509092" y="670160"/>
                  <a:pt x="486771" y="670732"/>
                  <a:pt x="464546" y="672319"/>
                </a:cubicBezTo>
                <a:cubicBezTo>
                  <a:pt x="462958" y="681844"/>
                  <a:pt x="464574" y="692510"/>
                  <a:pt x="459783" y="700894"/>
                </a:cubicBezTo>
                <a:cubicBezTo>
                  <a:pt x="457292" y="705253"/>
                  <a:pt x="450516" y="705657"/>
                  <a:pt x="445496" y="705657"/>
                </a:cubicBezTo>
                <a:cubicBezTo>
                  <a:pt x="431120" y="705657"/>
                  <a:pt x="416921" y="702482"/>
                  <a:pt x="402633" y="700894"/>
                </a:cubicBezTo>
                <a:cubicBezTo>
                  <a:pt x="397871" y="697719"/>
                  <a:pt x="391521" y="696131"/>
                  <a:pt x="388346" y="691369"/>
                </a:cubicBezTo>
                <a:cubicBezTo>
                  <a:pt x="382598" y="682747"/>
                  <a:pt x="381335" y="666796"/>
                  <a:pt x="388346" y="658032"/>
                </a:cubicBezTo>
                <a:cubicBezTo>
                  <a:pt x="391922" y="653563"/>
                  <a:pt x="397871" y="651682"/>
                  <a:pt x="402633" y="648507"/>
                </a:cubicBezTo>
                <a:cubicBezTo>
                  <a:pt x="401046" y="640569"/>
                  <a:pt x="402361" y="631429"/>
                  <a:pt x="397871" y="624694"/>
                </a:cubicBezTo>
                <a:cubicBezTo>
                  <a:pt x="395086" y="620517"/>
                  <a:pt x="388603" y="619932"/>
                  <a:pt x="383583" y="619932"/>
                </a:cubicBezTo>
                <a:cubicBezTo>
                  <a:pt x="372358" y="619932"/>
                  <a:pt x="361253" y="622493"/>
                  <a:pt x="350246" y="624694"/>
                </a:cubicBezTo>
                <a:cubicBezTo>
                  <a:pt x="337409" y="627261"/>
                  <a:pt x="312146" y="634219"/>
                  <a:pt x="312146" y="634219"/>
                </a:cubicBezTo>
                <a:cubicBezTo>
                  <a:pt x="305796" y="632632"/>
                  <a:pt x="298779" y="632704"/>
                  <a:pt x="293096" y="629457"/>
                </a:cubicBezTo>
                <a:cubicBezTo>
                  <a:pt x="243152" y="600918"/>
                  <a:pt x="309127" y="625275"/>
                  <a:pt x="264521" y="610407"/>
                </a:cubicBezTo>
                <a:cubicBezTo>
                  <a:pt x="255627" y="604478"/>
                  <a:pt x="241340" y="596303"/>
                  <a:pt x="235946" y="586594"/>
                </a:cubicBezTo>
                <a:cubicBezTo>
                  <a:pt x="219240" y="556523"/>
                  <a:pt x="237837" y="561346"/>
                  <a:pt x="212133" y="548494"/>
                </a:cubicBezTo>
                <a:cubicBezTo>
                  <a:pt x="207643" y="546249"/>
                  <a:pt x="202608" y="545319"/>
                  <a:pt x="197846" y="543732"/>
                </a:cubicBezTo>
                <a:cubicBezTo>
                  <a:pt x="196258" y="538969"/>
                  <a:pt x="197168" y="532362"/>
                  <a:pt x="193083" y="529444"/>
                </a:cubicBezTo>
                <a:cubicBezTo>
                  <a:pt x="184913" y="523608"/>
                  <a:pt x="164508" y="519919"/>
                  <a:pt x="164508" y="519919"/>
                </a:cubicBezTo>
                <a:cubicBezTo>
                  <a:pt x="161333" y="515157"/>
                  <a:pt x="157543" y="510751"/>
                  <a:pt x="154983" y="505632"/>
                </a:cubicBezTo>
                <a:cubicBezTo>
                  <a:pt x="152738" y="501142"/>
                  <a:pt x="152466" y="495834"/>
                  <a:pt x="150221" y="491344"/>
                </a:cubicBezTo>
                <a:cubicBezTo>
                  <a:pt x="145685" y="482272"/>
                  <a:pt x="137294" y="470253"/>
                  <a:pt x="126408" y="467532"/>
                </a:cubicBezTo>
                <a:cubicBezTo>
                  <a:pt x="112462" y="464045"/>
                  <a:pt x="97833" y="464357"/>
                  <a:pt x="83546" y="462769"/>
                </a:cubicBezTo>
                <a:cubicBezTo>
                  <a:pt x="80371" y="458007"/>
                  <a:pt x="78991" y="451322"/>
                  <a:pt x="74021" y="448482"/>
                </a:cubicBezTo>
                <a:cubicBezTo>
                  <a:pt x="66993" y="444466"/>
                  <a:pt x="57991" y="445943"/>
                  <a:pt x="50208" y="443719"/>
                </a:cubicBezTo>
                <a:cubicBezTo>
                  <a:pt x="46795" y="442744"/>
                  <a:pt x="43859" y="434195"/>
                  <a:pt x="35921" y="42943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359683" y="1460028"/>
            <a:ext cx="869949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Агрыз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4714907" y="1993673"/>
            <a:ext cx="638176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Кукмор</a:t>
            </a:r>
          </a:p>
        </p:txBody>
      </p:sp>
      <p:sp>
        <p:nvSpPr>
          <p:cNvPr id="293" name="Прямоугольник 292"/>
          <p:cNvSpPr/>
          <p:nvPr/>
        </p:nvSpPr>
        <p:spPr>
          <a:xfrm>
            <a:off x="6486525" y="2327608"/>
            <a:ext cx="877888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Менделеевск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3940208" y="2669703"/>
            <a:ext cx="638176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Тюлячи</a:t>
            </a:r>
          </a:p>
        </p:txBody>
      </p:sp>
      <p:sp>
        <p:nvSpPr>
          <p:cNvPr id="295" name="Прямоугольник 294"/>
          <p:cNvSpPr/>
          <p:nvPr/>
        </p:nvSpPr>
        <p:spPr>
          <a:xfrm>
            <a:off x="1519240" y="2530228"/>
            <a:ext cx="963612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Зеленодольск</a:t>
            </a:r>
          </a:p>
        </p:txBody>
      </p:sp>
      <p:sp>
        <p:nvSpPr>
          <p:cNvPr id="296" name="Прямоугольник 295"/>
          <p:cNvSpPr/>
          <p:nvPr/>
        </p:nvSpPr>
        <p:spPr>
          <a:xfrm>
            <a:off x="6492894" y="3680149"/>
            <a:ext cx="519112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Заинск</a:t>
            </a:r>
          </a:p>
        </p:txBody>
      </p:sp>
      <p:sp>
        <p:nvSpPr>
          <p:cNvPr id="297" name="Прямоугольник 296"/>
          <p:cNvSpPr/>
          <p:nvPr/>
        </p:nvSpPr>
        <p:spPr>
          <a:xfrm>
            <a:off x="4681554" y="4680292"/>
            <a:ext cx="739774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Аксубаево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3381389" y="2796716"/>
            <a:ext cx="735014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Пестрецы</a:t>
            </a:r>
          </a:p>
        </p:txBody>
      </p:sp>
      <p:sp>
        <p:nvSpPr>
          <p:cNvPr id="299" name="Полилиния 298"/>
          <p:cNvSpPr/>
          <p:nvPr/>
        </p:nvSpPr>
        <p:spPr>
          <a:xfrm>
            <a:off x="4374343" y="3580625"/>
            <a:ext cx="1276326" cy="913227"/>
          </a:xfrm>
          <a:custGeom>
            <a:avLst/>
            <a:gdLst>
              <a:gd name="connsiteX0" fmla="*/ 1233487 w 1239837"/>
              <a:gd name="connsiteY0" fmla="*/ 117323 h 951699"/>
              <a:gd name="connsiteX1" fmla="*/ 1233487 w 1239837"/>
              <a:gd name="connsiteY1" fmla="*/ 164948 h 951699"/>
              <a:gd name="connsiteX2" fmla="*/ 1223962 w 1239837"/>
              <a:gd name="connsiteY2" fmla="*/ 217335 h 951699"/>
              <a:gd name="connsiteX3" fmla="*/ 1185862 w 1239837"/>
              <a:gd name="connsiteY3" fmla="*/ 241148 h 951699"/>
              <a:gd name="connsiteX4" fmla="*/ 1171575 w 1239837"/>
              <a:gd name="connsiteY4" fmla="*/ 250673 h 951699"/>
              <a:gd name="connsiteX5" fmla="*/ 1157287 w 1239837"/>
              <a:gd name="connsiteY5" fmla="*/ 264960 h 951699"/>
              <a:gd name="connsiteX6" fmla="*/ 1133475 w 1239837"/>
              <a:gd name="connsiteY6" fmla="*/ 269723 h 951699"/>
              <a:gd name="connsiteX7" fmla="*/ 1104900 w 1239837"/>
              <a:gd name="connsiteY7" fmla="*/ 279248 h 951699"/>
              <a:gd name="connsiteX8" fmla="*/ 1071562 w 1239837"/>
              <a:gd name="connsiteY8" fmla="*/ 288773 h 951699"/>
              <a:gd name="connsiteX9" fmla="*/ 1057275 w 1239837"/>
              <a:gd name="connsiteY9" fmla="*/ 303060 h 951699"/>
              <a:gd name="connsiteX10" fmla="*/ 1057275 w 1239837"/>
              <a:gd name="connsiteY10" fmla="*/ 345923 h 951699"/>
              <a:gd name="connsiteX11" fmla="*/ 1033462 w 1239837"/>
              <a:gd name="connsiteY11" fmla="*/ 350685 h 951699"/>
              <a:gd name="connsiteX12" fmla="*/ 1014412 w 1239837"/>
              <a:gd name="connsiteY12" fmla="*/ 393548 h 951699"/>
              <a:gd name="connsiteX13" fmla="*/ 1000125 w 1239837"/>
              <a:gd name="connsiteY13" fmla="*/ 407835 h 951699"/>
              <a:gd name="connsiteX14" fmla="*/ 971550 w 1239837"/>
              <a:gd name="connsiteY14" fmla="*/ 417360 h 951699"/>
              <a:gd name="connsiteX15" fmla="*/ 962025 w 1239837"/>
              <a:gd name="connsiteY15" fmla="*/ 431648 h 951699"/>
              <a:gd name="connsiteX16" fmla="*/ 952500 w 1239837"/>
              <a:gd name="connsiteY16" fmla="*/ 479273 h 951699"/>
              <a:gd name="connsiteX17" fmla="*/ 957262 w 1239837"/>
              <a:gd name="connsiteY17" fmla="*/ 498323 h 951699"/>
              <a:gd name="connsiteX18" fmla="*/ 962025 w 1239837"/>
              <a:gd name="connsiteY18" fmla="*/ 512610 h 951699"/>
              <a:gd name="connsiteX19" fmla="*/ 952500 w 1239837"/>
              <a:gd name="connsiteY19" fmla="*/ 569760 h 951699"/>
              <a:gd name="connsiteX20" fmla="*/ 938212 w 1239837"/>
              <a:gd name="connsiteY20" fmla="*/ 584048 h 951699"/>
              <a:gd name="connsiteX21" fmla="*/ 928687 w 1239837"/>
              <a:gd name="connsiteY21" fmla="*/ 612623 h 951699"/>
              <a:gd name="connsiteX22" fmla="*/ 895350 w 1239837"/>
              <a:gd name="connsiteY22" fmla="*/ 631673 h 951699"/>
              <a:gd name="connsiteX23" fmla="*/ 881062 w 1239837"/>
              <a:gd name="connsiteY23" fmla="*/ 645960 h 951699"/>
              <a:gd name="connsiteX24" fmla="*/ 866775 w 1239837"/>
              <a:gd name="connsiteY24" fmla="*/ 655485 h 951699"/>
              <a:gd name="connsiteX25" fmla="*/ 857250 w 1239837"/>
              <a:gd name="connsiteY25" fmla="*/ 674535 h 951699"/>
              <a:gd name="connsiteX26" fmla="*/ 857250 w 1239837"/>
              <a:gd name="connsiteY26" fmla="*/ 798360 h 951699"/>
              <a:gd name="connsiteX27" fmla="*/ 785812 w 1239837"/>
              <a:gd name="connsiteY27" fmla="*/ 803123 h 951699"/>
              <a:gd name="connsiteX28" fmla="*/ 723900 w 1239837"/>
              <a:gd name="connsiteY28" fmla="*/ 817410 h 951699"/>
              <a:gd name="connsiteX29" fmla="*/ 709612 w 1239837"/>
              <a:gd name="connsiteY29" fmla="*/ 822173 h 951699"/>
              <a:gd name="connsiteX30" fmla="*/ 700087 w 1239837"/>
              <a:gd name="connsiteY30" fmla="*/ 912660 h 951699"/>
              <a:gd name="connsiteX31" fmla="*/ 681037 w 1239837"/>
              <a:gd name="connsiteY31" fmla="*/ 917423 h 951699"/>
              <a:gd name="connsiteX32" fmla="*/ 652462 w 1239837"/>
              <a:gd name="connsiteY32" fmla="*/ 926948 h 951699"/>
              <a:gd name="connsiteX33" fmla="*/ 638175 w 1239837"/>
              <a:gd name="connsiteY33" fmla="*/ 931710 h 951699"/>
              <a:gd name="connsiteX34" fmla="*/ 609600 w 1239837"/>
              <a:gd name="connsiteY34" fmla="*/ 936473 h 951699"/>
              <a:gd name="connsiteX35" fmla="*/ 581025 w 1239837"/>
              <a:gd name="connsiteY35" fmla="*/ 950760 h 951699"/>
              <a:gd name="connsiteX36" fmla="*/ 552450 w 1239837"/>
              <a:gd name="connsiteY36" fmla="*/ 941235 h 951699"/>
              <a:gd name="connsiteX37" fmla="*/ 542925 w 1239837"/>
              <a:gd name="connsiteY37" fmla="*/ 907898 h 951699"/>
              <a:gd name="connsiteX38" fmla="*/ 533400 w 1239837"/>
              <a:gd name="connsiteY38" fmla="*/ 893610 h 951699"/>
              <a:gd name="connsiteX39" fmla="*/ 519112 w 1239837"/>
              <a:gd name="connsiteY39" fmla="*/ 888848 h 951699"/>
              <a:gd name="connsiteX40" fmla="*/ 476250 w 1239837"/>
              <a:gd name="connsiteY40" fmla="*/ 884085 h 951699"/>
              <a:gd name="connsiteX41" fmla="*/ 447675 w 1239837"/>
              <a:gd name="connsiteY41" fmla="*/ 893610 h 951699"/>
              <a:gd name="connsiteX42" fmla="*/ 442912 w 1239837"/>
              <a:gd name="connsiteY42" fmla="*/ 907898 h 951699"/>
              <a:gd name="connsiteX43" fmla="*/ 414337 w 1239837"/>
              <a:gd name="connsiteY43" fmla="*/ 922185 h 951699"/>
              <a:gd name="connsiteX44" fmla="*/ 371475 w 1239837"/>
              <a:gd name="connsiteY44" fmla="*/ 917423 h 951699"/>
              <a:gd name="connsiteX45" fmla="*/ 357187 w 1239837"/>
              <a:gd name="connsiteY45" fmla="*/ 912660 h 951699"/>
              <a:gd name="connsiteX46" fmla="*/ 347662 w 1239837"/>
              <a:gd name="connsiteY46" fmla="*/ 898373 h 951699"/>
              <a:gd name="connsiteX47" fmla="*/ 328612 w 1239837"/>
              <a:gd name="connsiteY47" fmla="*/ 855510 h 951699"/>
              <a:gd name="connsiteX48" fmla="*/ 314325 w 1239837"/>
              <a:gd name="connsiteY48" fmla="*/ 850748 h 951699"/>
              <a:gd name="connsiteX49" fmla="*/ 300037 w 1239837"/>
              <a:gd name="connsiteY49" fmla="*/ 841223 h 951699"/>
              <a:gd name="connsiteX50" fmla="*/ 276225 w 1239837"/>
              <a:gd name="connsiteY50" fmla="*/ 817410 h 951699"/>
              <a:gd name="connsiteX51" fmla="*/ 271462 w 1239837"/>
              <a:gd name="connsiteY51" fmla="*/ 798360 h 951699"/>
              <a:gd name="connsiteX52" fmla="*/ 257175 w 1239837"/>
              <a:gd name="connsiteY52" fmla="*/ 788835 h 951699"/>
              <a:gd name="connsiteX53" fmla="*/ 242887 w 1239837"/>
              <a:gd name="connsiteY53" fmla="*/ 774548 h 951699"/>
              <a:gd name="connsiteX54" fmla="*/ 228600 w 1239837"/>
              <a:gd name="connsiteY54" fmla="*/ 769785 h 951699"/>
              <a:gd name="connsiteX55" fmla="*/ 214312 w 1239837"/>
              <a:gd name="connsiteY55" fmla="*/ 760260 h 951699"/>
              <a:gd name="connsiteX56" fmla="*/ 104775 w 1239837"/>
              <a:gd name="connsiteY56" fmla="*/ 755498 h 951699"/>
              <a:gd name="connsiteX57" fmla="*/ 100012 w 1239837"/>
              <a:gd name="connsiteY57" fmla="*/ 741210 h 951699"/>
              <a:gd name="connsiteX58" fmla="*/ 85725 w 1239837"/>
              <a:gd name="connsiteY58" fmla="*/ 722160 h 951699"/>
              <a:gd name="connsiteX59" fmla="*/ 61912 w 1239837"/>
              <a:gd name="connsiteY59" fmla="*/ 693585 h 951699"/>
              <a:gd name="connsiteX60" fmla="*/ 57150 w 1239837"/>
              <a:gd name="connsiteY60" fmla="*/ 679298 h 951699"/>
              <a:gd name="connsiteX61" fmla="*/ 71437 w 1239837"/>
              <a:gd name="connsiteY61" fmla="*/ 669773 h 951699"/>
              <a:gd name="connsiteX62" fmla="*/ 80962 w 1239837"/>
              <a:gd name="connsiteY62" fmla="*/ 655485 h 951699"/>
              <a:gd name="connsiteX63" fmla="*/ 66675 w 1239837"/>
              <a:gd name="connsiteY63" fmla="*/ 645960 h 951699"/>
              <a:gd name="connsiteX64" fmla="*/ 42862 w 1239837"/>
              <a:gd name="connsiteY64" fmla="*/ 622148 h 951699"/>
              <a:gd name="connsiteX65" fmla="*/ 14287 w 1239837"/>
              <a:gd name="connsiteY65" fmla="*/ 612623 h 951699"/>
              <a:gd name="connsiteX66" fmla="*/ 0 w 1239837"/>
              <a:gd name="connsiteY66" fmla="*/ 607860 h 951699"/>
              <a:gd name="connsiteX67" fmla="*/ 14287 w 1239837"/>
              <a:gd name="connsiteY67" fmla="*/ 593573 h 951699"/>
              <a:gd name="connsiteX68" fmla="*/ 61912 w 1239837"/>
              <a:gd name="connsiteY68" fmla="*/ 579285 h 951699"/>
              <a:gd name="connsiteX69" fmla="*/ 61912 w 1239837"/>
              <a:gd name="connsiteY69" fmla="*/ 550710 h 951699"/>
              <a:gd name="connsiteX70" fmla="*/ 33337 w 1239837"/>
              <a:gd name="connsiteY70" fmla="*/ 541185 h 951699"/>
              <a:gd name="connsiteX71" fmla="*/ 28575 w 1239837"/>
              <a:gd name="connsiteY71" fmla="*/ 522135 h 951699"/>
              <a:gd name="connsiteX72" fmla="*/ 42862 w 1239837"/>
              <a:gd name="connsiteY72" fmla="*/ 512610 h 951699"/>
              <a:gd name="connsiteX73" fmla="*/ 71437 w 1239837"/>
              <a:gd name="connsiteY73" fmla="*/ 503085 h 951699"/>
              <a:gd name="connsiteX74" fmla="*/ 95250 w 1239837"/>
              <a:gd name="connsiteY74" fmla="*/ 479273 h 951699"/>
              <a:gd name="connsiteX75" fmla="*/ 119062 w 1239837"/>
              <a:gd name="connsiteY75" fmla="*/ 455460 h 951699"/>
              <a:gd name="connsiteX76" fmla="*/ 119062 w 1239837"/>
              <a:gd name="connsiteY76" fmla="*/ 403073 h 951699"/>
              <a:gd name="connsiteX77" fmla="*/ 76200 w 1239837"/>
              <a:gd name="connsiteY77" fmla="*/ 379260 h 951699"/>
              <a:gd name="connsiteX78" fmla="*/ 71437 w 1239837"/>
              <a:gd name="connsiteY78" fmla="*/ 364973 h 951699"/>
              <a:gd name="connsiteX79" fmla="*/ 66675 w 1239837"/>
              <a:gd name="connsiteY79" fmla="*/ 331635 h 951699"/>
              <a:gd name="connsiteX80" fmla="*/ 61912 w 1239837"/>
              <a:gd name="connsiteY80" fmla="*/ 307823 h 951699"/>
              <a:gd name="connsiteX81" fmla="*/ 66675 w 1239837"/>
              <a:gd name="connsiteY81" fmla="*/ 241148 h 951699"/>
              <a:gd name="connsiteX82" fmla="*/ 76200 w 1239837"/>
              <a:gd name="connsiteY82" fmla="*/ 212573 h 951699"/>
              <a:gd name="connsiteX83" fmla="*/ 80962 w 1239837"/>
              <a:gd name="connsiteY83" fmla="*/ 164948 h 951699"/>
              <a:gd name="connsiteX84" fmla="*/ 233362 w 1239837"/>
              <a:gd name="connsiteY84" fmla="*/ 160185 h 951699"/>
              <a:gd name="connsiteX85" fmla="*/ 266700 w 1239837"/>
              <a:gd name="connsiteY85" fmla="*/ 155423 h 951699"/>
              <a:gd name="connsiteX86" fmla="*/ 280987 w 1239837"/>
              <a:gd name="connsiteY86" fmla="*/ 150660 h 951699"/>
              <a:gd name="connsiteX87" fmla="*/ 333375 w 1239837"/>
              <a:gd name="connsiteY87" fmla="*/ 155423 h 951699"/>
              <a:gd name="connsiteX88" fmla="*/ 352425 w 1239837"/>
              <a:gd name="connsiteY88" fmla="*/ 164948 h 951699"/>
              <a:gd name="connsiteX89" fmla="*/ 381000 w 1239837"/>
              <a:gd name="connsiteY89" fmla="*/ 183998 h 951699"/>
              <a:gd name="connsiteX90" fmla="*/ 395287 w 1239837"/>
              <a:gd name="connsiteY90" fmla="*/ 193523 h 951699"/>
              <a:gd name="connsiteX91" fmla="*/ 409575 w 1239837"/>
              <a:gd name="connsiteY91" fmla="*/ 198285 h 951699"/>
              <a:gd name="connsiteX92" fmla="*/ 438150 w 1239837"/>
              <a:gd name="connsiteY92" fmla="*/ 212573 h 951699"/>
              <a:gd name="connsiteX93" fmla="*/ 471487 w 1239837"/>
              <a:gd name="connsiteY93" fmla="*/ 203048 h 951699"/>
              <a:gd name="connsiteX94" fmla="*/ 485775 w 1239837"/>
              <a:gd name="connsiteY94" fmla="*/ 188760 h 951699"/>
              <a:gd name="connsiteX95" fmla="*/ 504825 w 1239837"/>
              <a:gd name="connsiteY95" fmla="*/ 174473 h 951699"/>
              <a:gd name="connsiteX96" fmla="*/ 528637 w 1239837"/>
              <a:gd name="connsiteY96" fmla="*/ 150660 h 951699"/>
              <a:gd name="connsiteX97" fmla="*/ 538162 w 1239837"/>
              <a:gd name="connsiteY97" fmla="*/ 136373 h 951699"/>
              <a:gd name="connsiteX98" fmla="*/ 542925 w 1239837"/>
              <a:gd name="connsiteY98" fmla="*/ 122085 h 951699"/>
              <a:gd name="connsiteX99" fmla="*/ 561975 w 1239837"/>
              <a:gd name="connsiteY99" fmla="*/ 112560 h 951699"/>
              <a:gd name="connsiteX100" fmla="*/ 590550 w 1239837"/>
              <a:gd name="connsiteY100" fmla="*/ 93510 h 951699"/>
              <a:gd name="connsiteX101" fmla="*/ 633412 w 1239837"/>
              <a:gd name="connsiteY101" fmla="*/ 60173 h 951699"/>
              <a:gd name="connsiteX102" fmla="*/ 647700 w 1239837"/>
              <a:gd name="connsiteY102" fmla="*/ 50648 h 951699"/>
              <a:gd name="connsiteX103" fmla="*/ 661987 w 1239837"/>
              <a:gd name="connsiteY103" fmla="*/ 36360 h 951699"/>
              <a:gd name="connsiteX104" fmla="*/ 676275 w 1239837"/>
              <a:gd name="connsiteY104" fmla="*/ 31598 h 951699"/>
              <a:gd name="connsiteX105" fmla="*/ 709612 w 1239837"/>
              <a:gd name="connsiteY105" fmla="*/ 22073 h 951699"/>
              <a:gd name="connsiteX106" fmla="*/ 723900 w 1239837"/>
              <a:gd name="connsiteY106" fmla="*/ 12548 h 951699"/>
              <a:gd name="connsiteX107" fmla="*/ 804862 w 1239837"/>
              <a:gd name="connsiteY107" fmla="*/ 12548 h 951699"/>
              <a:gd name="connsiteX108" fmla="*/ 828675 w 1239837"/>
              <a:gd name="connsiteY108" fmla="*/ 17310 h 951699"/>
              <a:gd name="connsiteX109" fmla="*/ 857250 w 1239837"/>
              <a:gd name="connsiteY109" fmla="*/ 26835 h 951699"/>
              <a:gd name="connsiteX110" fmla="*/ 900112 w 1239837"/>
              <a:gd name="connsiteY110" fmla="*/ 41123 h 951699"/>
              <a:gd name="connsiteX111" fmla="*/ 942975 w 1239837"/>
              <a:gd name="connsiteY111" fmla="*/ 64935 h 951699"/>
              <a:gd name="connsiteX112" fmla="*/ 1028700 w 1239837"/>
              <a:gd name="connsiteY112" fmla="*/ 69698 h 951699"/>
              <a:gd name="connsiteX113" fmla="*/ 1047750 w 1239837"/>
              <a:gd name="connsiteY113" fmla="*/ 74460 h 951699"/>
              <a:gd name="connsiteX114" fmla="*/ 1076325 w 1239837"/>
              <a:gd name="connsiteY114" fmla="*/ 83985 h 951699"/>
              <a:gd name="connsiteX115" fmla="*/ 1147762 w 1239837"/>
              <a:gd name="connsiteY115" fmla="*/ 88748 h 951699"/>
              <a:gd name="connsiteX116" fmla="*/ 1195387 w 1239837"/>
              <a:gd name="connsiteY116" fmla="*/ 112560 h 951699"/>
              <a:gd name="connsiteX117" fmla="*/ 1233487 w 1239837"/>
              <a:gd name="connsiteY117" fmla="*/ 117323 h 95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39837" h="951699">
                <a:moveTo>
                  <a:pt x="1233487" y="117323"/>
                </a:moveTo>
                <a:cubicBezTo>
                  <a:pt x="1239837" y="126054"/>
                  <a:pt x="1233487" y="101449"/>
                  <a:pt x="1233487" y="164948"/>
                </a:cubicBezTo>
                <a:cubicBezTo>
                  <a:pt x="1233487" y="166735"/>
                  <a:pt x="1225512" y="213202"/>
                  <a:pt x="1223962" y="217335"/>
                </a:cubicBezTo>
                <a:cubicBezTo>
                  <a:pt x="1214441" y="242724"/>
                  <a:pt x="1210092" y="224994"/>
                  <a:pt x="1185862" y="241148"/>
                </a:cubicBezTo>
                <a:cubicBezTo>
                  <a:pt x="1181100" y="244323"/>
                  <a:pt x="1175972" y="247009"/>
                  <a:pt x="1171575" y="250673"/>
                </a:cubicBezTo>
                <a:cubicBezTo>
                  <a:pt x="1166401" y="254985"/>
                  <a:pt x="1163311" y="261948"/>
                  <a:pt x="1157287" y="264960"/>
                </a:cubicBezTo>
                <a:cubicBezTo>
                  <a:pt x="1150047" y="268580"/>
                  <a:pt x="1141284" y="267593"/>
                  <a:pt x="1133475" y="269723"/>
                </a:cubicBezTo>
                <a:cubicBezTo>
                  <a:pt x="1123789" y="272365"/>
                  <a:pt x="1114554" y="276490"/>
                  <a:pt x="1104900" y="279248"/>
                </a:cubicBezTo>
                <a:lnTo>
                  <a:pt x="1071562" y="288773"/>
                </a:lnTo>
                <a:cubicBezTo>
                  <a:pt x="1066800" y="293535"/>
                  <a:pt x="1059125" y="296584"/>
                  <a:pt x="1057275" y="303060"/>
                </a:cubicBezTo>
                <a:cubicBezTo>
                  <a:pt x="1051646" y="322761"/>
                  <a:pt x="1078599" y="324599"/>
                  <a:pt x="1057275" y="345923"/>
                </a:cubicBezTo>
                <a:cubicBezTo>
                  <a:pt x="1051551" y="351647"/>
                  <a:pt x="1041400" y="349098"/>
                  <a:pt x="1033462" y="350685"/>
                </a:cubicBezTo>
                <a:cubicBezTo>
                  <a:pt x="1000065" y="384085"/>
                  <a:pt x="1037892" y="340719"/>
                  <a:pt x="1014412" y="393548"/>
                </a:cubicBezTo>
                <a:cubicBezTo>
                  <a:pt x="1011677" y="399702"/>
                  <a:pt x="1006012" y="404564"/>
                  <a:pt x="1000125" y="407835"/>
                </a:cubicBezTo>
                <a:cubicBezTo>
                  <a:pt x="991348" y="412711"/>
                  <a:pt x="971550" y="417360"/>
                  <a:pt x="971550" y="417360"/>
                </a:cubicBezTo>
                <a:cubicBezTo>
                  <a:pt x="968375" y="422123"/>
                  <a:pt x="964585" y="426528"/>
                  <a:pt x="962025" y="431648"/>
                </a:cubicBezTo>
                <a:cubicBezTo>
                  <a:pt x="955374" y="444951"/>
                  <a:pt x="954256" y="466980"/>
                  <a:pt x="952500" y="479273"/>
                </a:cubicBezTo>
                <a:cubicBezTo>
                  <a:pt x="954087" y="485623"/>
                  <a:pt x="955464" y="492029"/>
                  <a:pt x="957262" y="498323"/>
                </a:cubicBezTo>
                <a:cubicBezTo>
                  <a:pt x="958641" y="503150"/>
                  <a:pt x="962359" y="507601"/>
                  <a:pt x="962025" y="512610"/>
                </a:cubicBezTo>
                <a:cubicBezTo>
                  <a:pt x="960740" y="531880"/>
                  <a:pt x="958607" y="551438"/>
                  <a:pt x="952500" y="569760"/>
                </a:cubicBezTo>
                <a:cubicBezTo>
                  <a:pt x="950370" y="576150"/>
                  <a:pt x="942975" y="579285"/>
                  <a:pt x="938212" y="584048"/>
                </a:cubicBezTo>
                <a:cubicBezTo>
                  <a:pt x="935037" y="593573"/>
                  <a:pt x="934008" y="604109"/>
                  <a:pt x="928687" y="612623"/>
                </a:cubicBezTo>
                <a:cubicBezTo>
                  <a:pt x="925058" y="618429"/>
                  <a:pt x="898972" y="629086"/>
                  <a:pt x="895350" y="631673"/>
                </a:cubicBezTo>
                <a:cubicBezTo>
                  <a:pt x="889869" y="635588"/>
                  <a:pt x="886236" y="641648"/>
                  <a:pt x="881062" y="645960"/>
                </a:cubicBezTo>
                <a:cubicBezTo>
                  <a:pt x="876665" y="649624"/>
                  <a:pt x="871537" y="652310"/>
                  <a:pt x="866775" y="655485"/>
                </a:cubicBezTo>
                <a:cubicBezTo>
                  <a:pt x="863600" y="661835"/>
                  <a:pt x="857840" y="667460"/>
                  <a:pt x="857250" y="674535"/>
                </a:cubicBezTo>
                <a:cubicBezTo>
                  <a:pt x="853992" y="713625"/>
                  <a:pt x="888592" y="761142"/>
                  <a:pt x="857250" y="798360"/>
                </a:cubicBezTo>
                <a:cubicBezTo>
                  <a:pt x="841877" y="816615"/>
                  <a:pt x="809625" y="801535"/>
                  <a:pt x="785812" y="803123"/>
                </a:cubicBezTo>
                <a:cubicBezTo>
                  <a:pt x="742537" y="809305"/>
                  <a:pt x="763122" y="804336"/>
                  <a:pt x="723900" y="817410"/>
                </a:cubicBezTo>
                <a:lnTo>
                  <a:pt x="709612" y="822173"/>
                </a:lnTo>
                <a:cubicBezTo>
                  <a:pt x="706437" y="852335"/>
                  <a:pt x="708802" y="883610"/>
                  <a:pt x="700087" y="912660"/>
                </a:cubicBezTo>
                <a:cubicBezTo>
                  <a:pt x="698206" y="918929"/>
                  <a:pt x="687306" y="915542"/>
                  <a:pt x="681037" y="917423"/>
                </a:cubicBezTo>
                <a:cubicBezTo>
                  <a:pt x="671420" y="920308"/>
                  <a:pt x="661987" y="923773"/>
                  <a:pt x="652462" y="926948"/>
                </a:cubicBezTo>
                <a:cubicBezTo>
                  <a:pt x="647700" y="928535"/>
                  <a:pt x="643127" y="930885"/>
                  <a:pt x="638175" y="931710"/>
                </a:cubicBezTo>
                <a:lnTo>
                  <a:pt x="609600" y="936473"/>
                </a:lnTo>
                <a:cubicBezTo>
                  <a:pt x="603982" y="940218"/>
                  <a:pt x="589475" y="951699"/>
                  <a:pt x="581025" y="950760"/>
                </a:cubicBezTo>
                <a:cubicBezTo>
                  <a:pt x="571046" y="949651"/>
                  <a:pt x="561975" y="944410"/>
                  <a:pt x="552450" y="941235"/>
                </a:cubicBezTo>
                <a:cubicBezTo>
                  <a:pt x="550925" y="935136"/>
                  <a:pt x="546340" y="914727"/>
                  <a:pt x="542925" y="907898"/>
                </a:cubicBezTo>
                <a:cubicBezTo>
                  <a:pt x="540365" y="902778"/>
                  <a:pt x="537870" y="897186"/>
                  <a:pt x="533400" y="893610"/>
                </a:cubicBezTo>
                <a:cubicBezTo>
                  <a:pt x="529480" y="890474"/>
                  <a:pt x="524064" y="889673"/>
                  <a:pt x="519112" y="888848"/>
                </a:cubicBezTo>
                <a:cubicBezTo>
                  <a:pt x="504932" y="886485"/>
                  <a:pt x="490537" y="885673"/>
                  <a:pt x="476250" y="884085"/>
                </a:cubicBezTo>
                <a:cubicBezTo>
                  <a:pt x="466725" y="887260"/>
                  <a:pt x="455845" y="887774"/>
                  <a:pt x="447675" y="893610"/>
                </a:cubicBezTo>
                <a:cubicBezTo>
                  <a:pt x="443590" y="896528"/>
                  <a:pt x="446048" y="903978"/>
                  <a:pt x="442912" y="907898"/>
                </a:cubicBezTo>
                <a:cubicBezTo>
                  <a:pt x="436197" y="916292"/>
                  <a:pt x="423750" y="919048"/>
                  <a:pt x="414337" y="922185"/>
                </a:cubicBezTo>
                <a:cubicBezTo>
                  <a:pt x="400050" y="920598"/>
                  <a:pt x="385655" y="919786"/>
                  <a:pt x="371475" y="917423"/>
                </a:cubicBezTo>
                <a:cubicBezTo>
                  <a:pt x="366523" y="916598"/>
                  <a:pt x="361107" y="915796"/>
                  <a:pt x="357187" y="912660"/>
                </a:cubicBezTo>
                <a:cubicBezTo>
                  <a:pt x="352718" y="909084"/>
                  <a:pt x="350837" y="903135"/>
                  <a:pt x="347662" y="898373"/>
                </a:cubicBezTo>
                <a:cubicBezTo>
                  <a:pt x="344752" y="889642"/>
                  <a:pt x="338903" y="863743"/>
                  <a:pt x="328612" y="855510"/>
                </a:cubicBezTo>
                <a:cubicBezTo>
                  <a:pt x="324692" y="852374"/>
                  <a:pt x="319087" y="852335"/>
                  <a:pt x="314325" y="850748"/>
                </a:cubicBezTo>
                <a:cubicBezTo>
                  <a:pt x="309562" y="847573"/>
                  <a:pt x="304084" y="845270"/>
                  <a:pt x="300037" y="841223"/>
                </a:cubicBezTo>
                <a:cubicBezTo>
                  <a:pt x="268284" y="809470"/>
                  <a:pt x="314327" y="842812"/>
                  <a:pt x="276225" y="817410"/>
                </a:cubicBezTo>
                <a:cubicBezTo>
                  <a:pt x="274637" y="811060"/>
                  <a:pt x="275093" y="803806"/>
                  <a:pt x="271462" y="798360"/>
                </a:cubicBezTo>
                <a:cubicBezTo>
                  <a:pt x="268287" y="793598"/>
                  <a:pt x="261572" y="792499"/>
                  <a:pt x="257175" y="788835"/>
                </a:cubicBezTo>
                <a:cubicBezTo>
                  <a:pt x="252001" y="784523"/>
                  <a:pt x="248491" y="778284"/>
                  <a:pt x="242887" y="774548"/>
                </a:cubicBezTo>
                <a:cubicBezTo>
                  <a:pt x="238710" y="771763"/>
                  <a:pt x="233090" y="772030"/>
                  <a:pt x="228600" y="769785"/>
                </a:cubicBezTo>
                <a:cubicBezTo>
                  <a:pt x="223480" y="767225"/>
                  <a:pt x="219075" y="763435"/>
                  <a:pt x="214312" y="760260"/>
                </a:cubicBezTo>
                <a:cubicBezTo>
                  <a:pt x="177849" y="763065"/>
                  <a:pt x="140166" y="771585"/>
                  <a:pt x="104775" y="755498"/>
                </a:cubicBezTo>
                <a:cubicBezTo>
                  <a:pt x="100205" y="753421"/>
                  <a:pt x="102503" y="745569"/>
                  <a:pt x="100012" y="741210"/>
                </a:cubicBezTo>
                <a:cubicBezTo>
                  <a:pt x="96074" y="734318"/>
                  <a:pt x="90339" y="728619"/>
                  <a:pt x="85725" y="722160"/>
                </a:cubicBezTo>
                <a:cubicBezTo>
                  <a:pt x="69151" y="698956"/>
                  <a:pt x="84146" y="715819"/>
                  <a:pt x="61912" y="693585"/>
                </a:cubicBezTo>
                <a:cubicBezTo>
                  <a:pt x="60325" y="688823"/>
                  <a:pt x="55286" y="683959"/>
                  <a:pt x="57150" y="679298"/>
                </a:cubicBezTo>
                <a:cubicBezTo>
                  <a:pt x="59276" y="673984"/>
                  <a:pt x="67390" y="673820"/>
                  <a:pt x="71437" y="669773"/>
                </a:cubicBezTo>
                <a:cubicBezTo>
                  <a:pt x="75484" y="665725"/>
                  <a:pt x="77787" y="660248"/>
                  <a:pt x="80962" y="655485"/>
                </a:cubicBezTo>
                <a:cubicBezTo>
                  <a:pt x="76200" y="652310"/>
                  <a:pt x="70722" y="650007"/>
                  <a:pt x="66675" y="645960"/>
                </a:cubicBezTo>
                <a:cubicBezTo>
                  <a:pt x="50165" y="629450"/>
                  <a:pt x="65722" y="632308"/>
                  <a:pt x="42862" y="622148"/>
                </a:cubicBezTo>
                <a:cubicBezTo>
                  <a:pt x="33687" y="618070"/>
                  <a:pt x="23812" y="615798"/>
                  <a:pt x="14287" y="612623"/>
                </a:cubicBezTo>
                <a:lnTo>
                  <a:pt x="0" y="607860"/>
                </a:lnTo>
                <a:cubicBezTo>
                  <a:pt x="4762" y="603098"/>
                  <a:pt x="8400" y="596844"/>
                  <a:pt x="14287" y="593573"/>
                </a:cubicBezTo>
                <a:cubicBezTo>
                  <a:pt x="23772" y="588304"/>
                  <a:pt x="49615" y="582360"/>
                  <a:pt x="61912" y="579285"/>
                </a:cubicBezTo>
                <a:cubicBezTo>
                  <a:pt x="64355" y="571957"/>
                  <a:pt x="72171" y="558038"/>
                  <a:pt x="61912" y="550710"/>
                </a:cubicBezTo>
                <a:cubicBezTo>
                  <a:pt x="53742" y="544874"/>
                  <a:pt x="33337" y="541185"/>
                  <a:pt x="33337" y="541185"/>
                </a:cubicBezTo>
                <a:cubicBezTo>
                  <a:pt x="17837" y="546353"/>
                  <a:pt x="5440" y="554525"/>
                  <a:pt x="28575" y="522135"/>
                </a:cubicBezTo>
                <a:cubicBezTo>
                  <a:pt x="31902" y="517477"/>
                  <a:pt x="37632" y="514935"/>
                  <a:pt x="42862" y="512610"/>
                </a:cubicBezTo>
                <a:cubicBezTo>
                  <a:pt x="52037" y="508532"/>
                  <a:pt x="71437" y="503085"/>
                  <a:pt x="71437" y="503085"/>
                </a:cubicBezTo>
                <a:cubicBezTo>
                  <a:pt x="96839" y="464983"/>
                  <a:pt x="63497" y="511026"/>
                  <a:pt x="95250" y="479273"/>
                </a:cubicBezTo>
                <a:cubicBezTo>
                  <a:pt x="127003" y="447520"/>
                  <a:pt x="80960" y="480862"/>
                  <a:pt x="119062" y="455460"/>
                </a:cubicBezTo>
                <a:cubicBezTo>
                  <a:pt x="123316" y="438446"/>
                  <a:pt x="130293" y="420722"/>
                  <a:pt x="119062" y="403073"/>
                </a:cubicBezTo>
                <a:cubicBezTo>
                  <a:pt x="110245" y="389218"/>
                  <a:pt x="90851" y="384144"/>
                  <a:pt x="76200" y="379260"/>
                </a:cubicBezTo>
                <a:cubicBezTo>
                  <a:pt x="74612" y="374498"/>
                  <a:pt x="72422" y="369896"/>
                  <a:pt x="71437" y="364973"/>
                </a:cubicBezTo>
                <a:cubicBezTo>
                  <a:pt x="69236" y="353966"/>
                  <a:pt x="68520" y="342708"/>
                  <a:pt x="66675" y="331635"/>
                </a:cubicBezTo>
                <a:cubicBezTo>
                  <a:pt x="65344" y="323651"/>
                  <a:pt x="63500" y="315760"/>
                  <a:pt x="61912" y="307823"/>
                </a:cubicBezTo>
                <a:cubicBezTo>
                  <a:pt x="63500" y="285598"/>
                  <a:pt x="63370" y="263183"/>
                  <a:pt x="66675" y="241148"/>
                </a:cubicBezTo>
                <a:cubicBezTo>
                  <a:pt x="68164" y="231219"/>
                  <a:pt x="76200" y="212573"/>
                  <a:pt x="76200" y="212573"/>
                </a:cubicBezTo>
                <a:cubicBezTo>
                  <a:pt x="77787" y="196698"/>
                  <a:pt x="65827" y="169993"/>
                  <a:pt x="80962" y="164948"/>
                </a:cubicBezTo>
                <a:cubicBezTo>
                  <a:pt x="129179" y="148876"/>
                  <a:pt x="182604" y="162788"/>
                  <a:pt x="233362" y="160185"/>
                </a:cubicBezTo>
                <a:cubicBezTo>
                  <a:pt x="244573" y="159610"/>
                  <a:pt x="255587" y="157010"/>
                  <a:pt x="266700" y="155423"/>
                </a:cubicBezTo>
                <a:cubicBezTo>
                  <a:pt x="271462" y="153835"/>
                  <a:pt x="275967" y="150660"/>
                  <a:pt x="280987" y="150660"/>
                </a:cubicBezTo>
                <a:cubicBezTo>
                  <a:pt x="298522" y="150660"/>
                  <a:pt x="316181" y="151984"/>
                  <a:pt x="333375" y="155423"/>
                </a:cubicBezTo>
                <a:cubicBezTo>
                  <a:pt x="340337" y="156815"/>
                  <a:pt x="346337" y="161295"/>
                  <a:pt x="352425" y="164948"/>
                </a:cubicBezTo>
                <a:cubicBezTo>
                  <a:pt x="362241" y="170838"/>
                  <a:pt x="371475" y="177648"/>
                  <a:pt x="381000" y="183998"/>
                </a:cubicBezTo>
                <a:cubicBezTo>
                  <a:pt x="385762" y="187173"/>
                  <a:pt x="389857" y="191713"/>
                  <a:pt x="395287" y="193523"/>
                </a:cubicBezTo>
                <a:lnTo>
                  <a:pt x="409575" y="198285"/>
                </a:lnTo>
                <a:cubicBezTo>
                  <a:pt x="416799" y="203101"/>
                  <a:pt x="428291" y="212573"/>
                  <a:pt x="438150" y="212573"/>
                </a:cubicBezTo>
                <a:cubicBezTo>
                  <a:pt x="444127" y="212573"/>
                  <a:pt x="464751" y="205293"/>
                  <a:pt x="471487" y="203048"/>
                </a:cubicBezTo>
                <a:cubicBezTo>
                  <a:pt x="476250" y="198285"/>
                  <a:pt x="480661" y="193143"/>
                  <a:pt x="485775" y="188760"/>
                </a:cubicBezTo>
                <a:cubicBezTo>
                  <a:pt x="491802" y="183594"/>
                  <a:pt x="499659" y="180499"/>
                  <a:pt x="504825" y="174473"/>
                </a:cubicBezTo>
                <a:cubicBezTo>
                  <a:pt x="528366" y="147009"/>
                  <a:pt x="499292" y="160443"/>
                  <a:pt x="528637" y="150660"/>
                </a:cubicBezTo>
                <a:cubicBezTo>
                  <a:pt x="531812" y="145898"/>
                  <a:pt x="535602" y="141492"/>
                  <a:pt x="538162" y="136373"/>
                </a:cubicBezTo>
                <a:cubicBezTo>
                  <a:pt x="540407" y="131883"/>
                  <a:pt x="539375" y="125635"/>
                  <a:pt x="542925" y="122085"/>
                </a:cubicBezTo>
                <a:cubicBezTo>
                  <a:pt x="547945" y="117065"/>
                  <a:pt x="555887" y="116213"/>
                  <a:pt x="561975" y="112560"/>
                </a:cubicBezTo>
                <a:cubicBezTo>
                  <a:pt x="571791" y="106670"/>
                  <a:pt x="582455" y="101605"/>
                  <a:pt x="590550" y="93510"/>
                </a:cubicBezTo>
                <a:cubicBezTo>
                  <a:pt x="622675" y="61385"/>
                  <a:pt x="606346" y="69194"/>
                  <a:pt x="633412" y="60173"/>
                </a:cubicBezTo>
                <a:cubicBezTo>
                  <a:pt x="638175" y="56998"/>
                  <a:pt x="643303" y="54312"/>
                  <a:pt x="647700" y="50648"/>
                </a:cubicBezTo>
                <a:cubicBezTo>
                  <a:pt x="652874" y="46336"/>
                  <a:pt x="656383" y="40096"/>
                  <a:pt x="661987" y="36360"/>
                </a:cubicBezTo>
                <a:cubicBezTo>
                  <a:pt x="666164" y="33575"/>
                  <a:pt x="671448" y="32977"/>
                  <a:pt x="676275" y="31598"/>
                </a:cubicBezTo>
                <a:cubicBezTo>
                  <a:pt x="718127" y="19641"/>
                  <a:pt x="675363" y="33489"/>
                  <a:pt x="709612" y="22073"/>
                </a:cubicBezTo>
                <a:cubicBezTo>
                  <a:pt x="714375" y="18898"/>
                  <a:pt x="718780" y="15108"/>
                  <a:pt x="723900" y="12548"/>
                </a:cubicBezTo>
                <a:cubicBezTo>
                  <a:pt x="748995" y="0"/>
                  <a:pt x="779030" y="10703"/>
                  <a:pt x="804862" y="12548"/>
                </a:cubicBezTo>
                <a:cubicBezTo>
                  <a:pt x="812800" y="14135"/>
                  <a:pt x="820865" y="15180"/>
                  <a:pt x="828675" y="17310"/>
                </a:cubicBezTo>
                <a:cubicBezTo>
                  <a:pt x="838361" y="19952"/>
                  <a:pt x="857250" y="26835"/>
                  <a:pt x="857250" y="26835"/>
                </a:cubicBezTo>
                <a:cubicBezTo>
                  <a:pt x="899853" y="55238"/>
                  <a:pt x="831674" y="12606"/>
                  <a:pt x="900112" y="41123"/>
                </a:cubicBezTo>
                <a:cubicBezTo>
                  <a:pt x="915867" y="47688"/>
                  <a:pt x="925280" y="63250"/>
                  <a:pt x="942975" y="64935"/>
                </a:cubicBezTo>
                <a:cubicBezTo>
                  <a:pt x="971465" y="67648"/>
                  <a:pt x="1000125" y="68110"/>
                  <a:pt x="1028700" y="69698"/>
                </a:cubicBezTo>
                <a:cubicBezTo>
                  <a:pt x="1035050" y="71285"/>
                  <a:pt x="1041481" y="72579"/>
                  <a:pt x="1047750" y="74460"/>
                </a:cubicBezTo>
                <a:cubicBezTo>
                  <a:pt x="1057367" y="77345"/>
                  <a:pt x="1066307" y="83317"/>
                  <a:pt x="1076325" y="83985"/>
                </a:cubicBezTo>
                <a:lnTo>
                  <a:pt x="1147762" y="88748"/>
                </a:lnTo>
                <a:cubicBezTo>
                  <a:pt x="1167212" y="101714"/>
                  <a:pt x="1173563" y="110576"/>
                  <a:pt x="1195387" y="112560"/>
                </a:cubicBezTo>
                <a:cubicBezTo>
                  <a:pt x="1206454" y="113566"/>
                  <a:pt x="1227137" y="108592"/>
                  <a:pt x="1233487" y="117323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0" name="Полилиния 299"/>
          <p:cNvSpPr/>
          <p:nvPr/>
        </p:nvSpPr>
        <p:spPr>
          <a:xfrm>
            <a:off x="2316732" y="3505999"/>
            <a:ext cx="905100" cy="987883"/>
          </a:xfrm>
          <a:custGeom>
            <a:avLst/>
            <a:gdLst>
              <a:gd name="connsiteX0" fmla="*/ 822970 w 842020"/>
              <a:gd name="connsiteY0" fmla="*/ 638175 h 981075"/>
              <a:gd name="connsiteX1" fmla="*/ 803920 w 842020"/>
              <a:gd name="connsiteY1" fmla="*/ 633413 h 981075"/>
              <a:gd name="connsiteX2" fmla="*/ 789633 w 842020"/>
              <a:gd name="connsiteY2" fmla="*/ 623888 h 981075"/>
              <a:gd name="connsiteX3" fmla="*/ 775345 w 842020"/>
              <a:gd name="connsiteY3" fmla="*/ 619125 h 981075"/>
              <a:gd name="connsiteX4" fmla="*/ 751533 w 842020"/>
              <a:gd name="connsiteY4" fmla="*/ 590550 h 981075"/>
              <a:gd name="connsiteX5" fmla="*/ 737245 w 842020"/>
              <a:gd name="connsiteY5" fmla="*/ 571500 h 981075"/>
              <a:gd name="connsiteX6" fmla="*/ 727720 w 842020"/>
              <a:gd name="connsiteY6" fmla="*/ 557213 h 981075"/>
              <a:gd name="connsiteX7" fmla="*/ 713433 w 842020"/>
              <a:gd name="connsiteY7" fmla="*/ 547688 h 981075"/>
              <a:gd name="connsiteX8" fmla="*/ 699145 w 842020"/>
              <a:gd name="connsiteY8" fmla="*/ 542925 h 981075"/>
              <a:gd name="connsiteX9" fmla="*/ 670570 w 842020"/>
              <a:gd name="connsiteY9" fmla="*/ 523875 h 981075"/>
              <a:gd name="connsiteX10" fmla="*/ 661045 w 842020"/>
              <a:gd name="connsiteY10" fmla="*/ 509588 h 981075"/>
              <a:gd name="connsiteX11" fmla="*/ 646758 w 842020"/>
              <a:gd name="connsiteY11" fmla="*/ 500063 h 981075"/>
              <a:gd name="connsiteX12" fmla="*/ 632470 w 842020"/>
              <a:gd name="connsiteY12" fmla="*/ 485775 h 981075"/>
              <a:gd name="connsiteX13" fmla="*/ 618183 w 842020"/>
              <a:gd name="connsiteY13" fmla="*/ 452438 h 981075"/>
              <a:gd name="connsiteX14" fmla="*/ 613420 w 842020"/>
              <a:gd name="connsiteY14" fmla="*/ 433388 h 981075"/>
              <a:gd name="connsiteX15" fmla="*/ 575320 w 842020"/>
              <a:gd name="connsiteY15" fmla="*/ 390525 h 981075"/>
              <a:gd name="connsiteX16" fmla="*/ 546745 w 842020"/>
              <a:gd name="connsiteY16" fmla="*/ 366713 h 981075"/>
              <a:gd name="connsiteX17" fmla="*/ 537220 w 842020"/>
              <a:gd name="connsiteY17" fmla="*/ 323850 h 981075"/>
              <a:gd name="connsiteX18" fmla="*/ 527695 w 842020"/>
              <a:gd name="connsiteY18" fmla="*/ 285750 h 981075"/>
              <a:gd name="connsiteX19" fmla="*/ 518170 w 842020"/>
              <a:gd name="connsiteY19" fmla="*/ 271463 h 981075"/>
              <a:gd name="connsiteX20" fmla="*/ 513408 w 842020"/>
              <a:gd name="connsiteY20" fmla="*/ 257175 h 981075"/>
              <a:gd name="connsiteX21" fmla="*/ 508645 w 842020"/>
              <a:gd name="connsiteY21" fmla="*/ 228600 h 981075"/>
              <a:gd name="connsiteX22" fmla="*/ 499120 w 842020"/>
              <a:gd name="connsiteY22" fmla="*/ 209550 h 981075"/>
              <a:gd name="connsiteX23" fmla="*/ 489595 w 842020"/>
              <a:gd name="connsiteY23" fmla="*/ 180975 h 981075"/>
              <a:gd name="connsiteX24" fmla="*/ 456258 w 842020"/>
              <a:gd name="connsiteY24" fmla="*/ 166688 h 981075"/>
              <a:gd name="connsiteX25" fmla="*/ 446733 w 842020"/>
              <a:gd name="connsiteY25" fmla="*/ 152400 h 981075"/>
              <a:gd name="connsiteX26" fmla="*/ 437208 w 842020"/>
              <a:gd name="connsiteY26" fmla="*/ 109538 h 981075"/>
              <a:gd name="connsiteX27" fmla="*/ 432445 w 842020"/>
              <a:gd name="connsiteY27" fmla="*/ 52388 h 981075"/>
              <a:gd name="connsiteX28" fmla="*/ 422920 w 842020"/>
              <a:gd name="connsiteY28" fmla="*/ 23813 h 981075"/>
              <a:gd name="connsiteX29" fmla="*/ 408633 w 842020"/>
              <a:gd name="connsiteY29" fmla="*/ 14288 h 981075"/>
              <a:gd name="connsiteX30" fmla="*/ 361008 w 842020"/>
              <a:gd name="connsiteY30" fmla="*/ 23813 h 981075"/>
              <a:gd name="connsiteX31" fmla="*/ 346720 w 842020"/>
              <a:gd name="connsiteY31" fmla="*/ 33338 h 981075"/>
              <a:gd name="connsiteX32" fmla="*/ 322908 w 842020"/>
              <a:gd name="connsiteY32" fmla="*/ 28575 h 981075"/>
              <a:gd name="connsiteX33" fmla="*/ 308620 w 842020"/>
              <a:gd name="connsiteY33" fmla="*/ 23813 h 981075"/>
              <a:gd name="connsiteX34" fmla="*/ 284808 w 842020"/>
              <a:gd name="connsiteY34" fmla="*/ 19050 h 981075"/>
              <a:gd name="connsiteX35" fmla="*/ 270520 w 842020"/>
              <a:gd name="connsiteY35" fmla="*/ 14288 h 981075"/>
              <a:gd name="connsiteX36" fmla="*/ 251470 w 842020"/>
              <a:gd name="connsiteY36" fmla="*/ 9525 h 981075"/>
              <a:gd name="connsiteX37" fmla="*/ 222895 w 842020"/>
              <a:gd name="connsiteY37" fmla="*/ 0 h 981075"/>
              <a:gd name="connsiteX38" fmla="*/ 218133 w 842020"/>
              <a:gd name="connsiteY38" fmla="*/ 42863 h 981075"/>
              <a:gd name="connsiteX39" fmla="*/ 237183 w 842020"/>
              <a:gd name="connsiteY39" fmla="*/ 47625 h 981075"/>
              <a:gd name="connsiteX40" fmla="*/ 213370 w 842020"/>
              <a:gd name="connsiteY40" fmla="*/ 42863 h 981075"/>
              <a:gd name="connsiteX41" fmla="*/ 208608 w 842020"/>
              <a:gd name="connsiteY41" fmla="*/ 57150 h 981075"/>
              <a:gd name="connsiteX42" fmla="*/ 222895 w 842020"/>
              <a:gd name="connsiteY42" fmla="*/ 71438 h 981075"/>
              <a:gd name="connsiteX43" fmla="*/ 208608 w 842020"/>
              <a:gd name="connsiteY43" fmla="*/ 76200 h 981075"/>
              <a:gd name="connsiteX44" fmla="*/ 160983 w 842020"/>
              <a:gd name="connsiteY44" fmla="*/ 85725 h 981075"/>
              <a:gd name="connsiteX45" fmla="*/ 146695 w 842020"/>
              <a:gd name="connsiteY45" fmla="*/ 133350 h 981075"/>
              <a:gd name="connsiteX46" fmla="*/ 160983 w 842020"/>
              <a:gd name="connsiteY46" fmla="*/ 138113 h 981075"/>
              <a:gd name="connsiteX47" fmla="*/ 175270 w 842020"/>
              <a:gd name="connsiteY47" fmla="*/ 147638 h 981075"/>
              <a:gd name="connsiteX48" fmla="*/ 160983 w 842020"/>
              <a:gd name="connsiteY48" fmla="*/ 157163 h 981075"/>
              <a:gd name="connsiteX49" fmla="*/ 146695 w 842020"/>
              <a:gd name="connsiteY49" fmla="*/ 161925 h 981075"/>
              <a:gd name="connsiteX50" fmla="*/ 165745 w 842020"/>
              <a:gd name="connsiteY50" fmla="*/ 190500 h 981075"/>
              <a:gd name="connsiteX51" fmla="*/ 199083 w 842020"/>
              <a:gd name="connsiteY51" fmla="*/ 195263 h 981075"/>
              <a:gd name="connsiteX52" fmla="*/ 180033 w 842020"/>
              <a:gd name="connsiteY52" fmla="*/ 200025 h 981075"/>
              <a:gd name="connsiteX53" fmla="*/ 184795 w 842020"/>
              <a:gd name="connsiteY53" fmla="*/ 228600 h 981075"/>
              <a:gd name="connsiteX54" fmla="*/ 156220 w 842020"/>
              <a:gd name="connsiteY54" fmla="*/ 271463 h 981075"/>
              <a:gd name="connsiteX55" fmla="*/ 141933 w 842020"/>
              <a:gd name="connsiteY55" fmla="*/ 314325 h 981075"/>
              <a:gd name="connsiteX56" fmla="*/ 113358 w 842020"/>
              <a:gd name="connsiteY56" fmla="*/ 328613 h 981075"/>
              <a:gd name="connsiteX57" fmla="*/ 84783 w 842020"/>
              <a:gd name="connsiteY57" fmla="*/ 338138 h 981075"/>
              <a:gd name="connsiteX58" fmla="*/ 56208 w 842020"/>
              <a:gd name="connsiteY58" fmla="*/ 347663 h 981075"/>
              <a:gd name="connsiteX59" fmla="*/ 41920 w 842020"/>
              <a:gd name="connsiteY59" fmla="*/ 352425 h 981075"/>
              <a:gd name="connsiteX60" fmla="*/ 37158 w 842020"/>
              <a:gd name="connsiteY60" fmla="*/ 385763 h 981075"/>
              <a:gd name="connsiteX61" fmla="*/ 22870 w 842020"/>
              <a:gd name="connsiteY61" fmla="*/ 390525 h 981075"/>
              <a:gd name="connsiteX62" fmla="*/ 3820 w 842020"/>
              <a:gd name="connsiteY62" fmla="*/ 400050 h 981075"/>
              <a:gd name="connsiteX63" fmla="*/ 22870 w 842020"/>
              <a:gd name="connsiteY63" fmla="*/ 438150 h 981075"/>
              <a:gd name="connsiteX64" fmla="*/ 41920 w 842020"/>
              <a:gd name="connsiteY64" fmla="*/ 461963 h 981075"/>
              <a:gd name="connsiteX65" fmla="*/ 51445 w 842020"/>
              <a:gd name="connsiteY65" fmla="*/ 476250 h 981075"/>
              <a:gd name="connsiteX66" fmla="*/ 70495 w 842020"/>
              <a:gd name="connsiteY66" fmla="*/ 490538 h 981075"/>
              <a:gd name="connsiteX67" fmla="*/ 84783 w 842020"/>
              <a:gd name="connsiteY67" fmla="*/ 495300 h 981075"/>
              <a:gd name="connsiteX68" fmla="*/ 180033 w 842020"/>
              <a:gd name="connsiteY68" fmla="*/ 500063 h 981075"/>
              <a:gd name="connsiteX69" fmla="*/ 175270 w 842020"/>
              <a:gd name="connsiteY69" fmla="*/ 514350 h 981075"/>
              <a:gd name="connsiteX70" fmla="*/ 156220 w 842020"/>
              <a:gd name="connsiteY70" fmla="*/ 523875 h 981075"/>
              <a:gd name="connsiteX71" fmla="*/ 141933 w 842020"/>
              <a:gd name="connsiteY71" fmla="*/ 533400 h 981075"/>
              <a:gd name="connsiteX72" fmla="*/ 127645 w 842020"/>
              <a:gd name="connsiteY72" fmla="*/ 561975 h 981075"/>
              <a:gd name="connsiteX73" fmla="*/ 132408 w 842020"/>
              <a:gd name="connsiteY73" fmla="*/ 576263 h 981075"/>
              <a:gd name="connsiteX74" fmla="*/ 141933 w 842020"/>
              <a:gd name="connsiteY74" fmla="*/ 590550 h 981075"/>
              <a:gd name="connsiteX75" fmla="*/ 141933 w 842020"/>
              <a:gd name="connsiteY75" fmla="*/ 695325 h 981075"/>
              <a:gd name="connsiteX76" fmla="*/ 127645 w 842020"/>
              <a:gd name="connsiteY76" fmla="*/ 709613 h 981075"/>
              <a:gd name="connsiteX77" fmla="*/ 118120 w 842020"/>
              <a:gd name="connsiteY77" fmla="*/ 776288 h 981075"/>
              <a:gd name="connsiteX78" fmla="*/ 122883 w 842020"/>
              <a:gd name="connsiteY78" fmla="*/ 828675 h 981075"/>
              <a:gd name="connsiteX79" fmla="*/ 137170 w 842020"/>
              <a:gd name="connsiteY79" fmla="*/ 838200 h 981075"/>
              <a:gd name="connsiteX80" fmla="*/ 137170 w 842020"/>
              <a:gd name="connsiteY80" fmla="*/ 795338 h 981075"/>
              <a:gd name="connsiteX81" fmla="*/ 132408 w 842020"/>
              <a:gd name="connsiteY81" fmla="*/ 781050 h 981075"/>
              <a:gd name="connsiteX82" fmla="*/ 146695 w 842020"/>
              <a:gd name="connsiteY82" fmla="*/ 776288 h 981075"/>
              <a:gd name="connsiteX83" fmla="*/ 175270 w 842020"/>
              <a:gd name="connsiteY83" fmla="*/ 785813 h 981075"/>
              <a:gd name="connsiteX84" fmla="*/ 232420 w 842020"/>
              <a:gd name="connsiteY84" fmla="*/ 790575 h 981075"/>
              <a:gd name="connsiteX85" fmla="*/ 237183 w 842020"/>
              <a:gd name="connsiteY85" fmla="*/ 838200 h 981075"/>
              <a:gd name="connsiteX86" fmla="*/ 280045 w 842020"/>
              <a:gd name="connsiteY86" fmla="*/ 857250 h 981075"/>
              <a:gd name="connsiteX87" fmla="*/ 275283 w 842020"/>
              <a:gd name="connsiteY87" fmla="*/ 871538 h 981075"/>
              <a:gd name="connsiteX88" fmla="*/ 246708 w 842020"/>
              <a:gd name="connsiteY88" fmla="*/ 876300 h 981075"/>
              <a:gd name="connsiteX89" fmla="*/ 194320 w 842020"/>
              <a:gd name="connsiteY89" fmla="*/ 866775 h 981075"/>
              <a:gd name="connsiteX90" fmla="*/ 160983 w 842020"/>
              <a:gd name="connsiteY90" fmla="*/ 871538 h 981075"/>
              <a:gd name="connsiteX91" fmla="*/ 165745 w 842020"/>
              <a:gd name="connsiteY91" fmla="*/ 885825 h 981075"/>
              <a:gd name="connsiteX92" fmla="*/ 175270 w 842020"/>
              <a:gd name="connsiteY92" fmla="*/ 900113 h 981075"/>
              <a:gd name="connsiteX93" fmla="*/ 180033 w 842020"/>
              <a:gd name="connsiteY93" fmla="*/ 928688 h 981075"/>
              <a:gd name="connsiteX94" fmla="*/ 199083 w 842020"/>
              <a:gd name="connsiteY94" fmla="*/ 923925 h 981075"/>
              <a:gd name="connsiteX95" fmla="*/ 203845 w 842020"/>
              <a:gd name="connsiteY95" fmla="*/ 895350 h 981075"/>
              <a:gd name="connsiteX96" fmla="*/ 218133 w 842020"/>
              <a:gd name="connsiteY96" fmla="*/ 900113 h 981075"/>
              <a:gd name="connsiteX97" fmla="*/ 299095 w 842020"/>
              <a:gd name="connsiteY97" fmla="*/ 909638 h 981075"/>
              <a:gd name="connsiteX98" fmla="*/ 332433 w 842020"/>
              <a:gd name="connsiteY98" fmla="*/ 952500 h 981075"/>
              <a:gd name="connsiteX99" fmla="*/ 341958 w 842020"/>
              <a:gd name="connsiteY99" fmla="*/ 981075 h 981075"/>
              <a:gd name="connsiteX100" fmla="*/ 361008 w 842020"/>
              <a:gd name="connsiteY100" fmla="*/ 976313 h 981075"/>
              <a:gd name="connsiteX101" fmla="*/ 403870 w 842020"/>
              <a:gd name="connsiteY101" fmla="*/ 952500 h 981075"/>
              <a:gd name="connsiteX102" fmla="*/ 437208 w 842020"/>
              <a:gd name="connsiteY102" fmla="*/ 962025 h 981075"/>
              <a:gd name="connsiteX103" fmla="*/ 456258 w 842020"/>
              <a:gd name="connsiteY103" fmla="*/ 971550 h 981075"/>
              <a:gd name="connsiteX104" fmla="*/ 518170 w 842020"/>
              <a:gd name="connsiteY104" fmla="*/ 962025 h 981075"/>
              <a:gd name="connsiteX105" fmla="*/ 546745 w 842020"/>
              <a:gd name="connsiteY105" fmla="*/ 942975 h 981075"/>
              <a:gd name="connsiteX106" fmla="*/ 561033 w 842020"/>
              <a:gd name="connsiteY106" fmla="*/ 914400 h 981075"/>
              <a:gd name="connsiteX107" fmla="*/ 565795 w 842020"/>
              <a:gd name="connsiteY107" fmla="*/ 881063 h 981075"/>
              <a:gd name="connsiteX108" fmla="*/ 584845 w 842020"/>
              <a:gd name="connsiteY108" fmla="*/ 876300 h 981075"/>
              <a:gd name="connsiteX109" fmla="*/ 632470 w 842020"/>
              <a:gd name="connsiteY109" fmla="*/ 862013 h 981075"/>
              <a:gd name="connsiteX110" fmla="*/ 646758 w 842020"/>
              <a:gd name="connsiteY110" fmla="*/ 857250 h 981075"/>
              <a:gd name="connsiteX111" fmla="*/ 703908 w 842020"/>
              <a:gd name="connsiteY111" fmla="*/ 847725 h 981075"/>
              <a:gd name="connsiteX112" fmla="*/ 718195 w 842020"/>
              <a:gd name="connsiteY112" fmla="*/ 838200 h 981075"/>
              <a:gd name="connsiteX113" fmla="*/ 699145 w 842020"/>
              <a:gd name="connsiteY113" fmla="*/ 814388 h 981075"/>
              <a:gd name="connsiteX114" fmla="*/ 761058 w 842020"/>
              <a:gd name="connsiteY114" fmla="*/ 809625 h 981075"/>
              <a:gd name="connsiteX115" fmla="*/ 775345 w 842020"/>
              <a:gd name="connsiteY115" fmla="*/ 804863 h 981075"/>
              <a:gd name="connsiteX116" fmla="*/ 799158 w 842020"/>
              <a:gd name="connsiteY116" fmla="*/ 800100 h 981075"/>
              <a:gd name="connsiteX117" fmla="*/ 827733 w 842020"/>
              <a:gd name="connsiteY117" fmla="*/ 790575 h 981075"/>
              <a:gd name="connsiteX118" fmla="*/ 837258 w 842020"/>
              <a:gd name="connsiteY118" fmla="*/ 776288 h 981075"/>
              <a:gd name="connsiteX119" fmla="*/ 827733 w 842020"/>
              <a:gd name="connsiteY119" fmla="*/ 733425 h 981075"/>
              <a:gd name="connsiteX120" fmla="*/ 813445 w 842020"/>
              <a:gd name="connsiteY120" fmla="*/ 723900 h 981075"/>
              <a:gd name="connsiteX121" fmla="*/ 808683 w 842020"/>
              <a:gd name="connsiteY121" fmla="*/ 709613 h 981075"/>
              <a:gd name="connsiteX122" fmla="*/ 822970 w 842020"/>
              <a:gd name="connsiteY122" fmla="*/ 704850 h 981075"/>
              <a:gd name="connsiteX123" fmla="*/ 837258 w 842020"/>
              <a:gd name="connsiteY123" fmla="*/ 695325 h 981075"/>
              <a:gd name="connsiteX124" fmla="*/ 842020 w 842020"/>
              <a:gd name="connsiteY124" fmla="*/ 681038 h 981075"/>
              <a:gd name="connsiteX125" fmla="*/ 837258 w 842020"/>
              <a:gd name="connsiteY125" fmla="*/ 666750 h 981075"/>
              <a:gd name="connsiteX126" fmla="*/ 822970 w 842020"/>
              <a:gd name="connsiteY126" fmla="*/ 6381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42020" h="981075">
                <a:moveTo>
                  <a:pt x="822970" y="638175"/>
                </a:moveTo>
                <a:cubicBezTo>
                  <a:pt x="817414" y="632619"/>
                  <a:pt x="809936" y="635991"/>
                  <a:pt x="803920" y="633413"/>
                </a:cubicBezTo>
                <a:cubicBezTo>
                  <a:pt x="798659" y="631158"/>
                  <a:pt x="794752" y="626448"/>
                  <a:pt x="789633" y="623888"/>
                </a:cubicBezTo>
                <a:cubicBezTo>
                  <a:pt x="785143" y="621643"/>
                  <a:pt x="780108" y="620713"/>
                  <a:pt x="775345" y="619125"/>
                </a:cubicBezTo>
                <a:cubicBezTo>
                  <a:pt x="754294" y="587550"/>
                  <a:pt x="779033" y="622634"/>
                  <a:pt x="751533" y="590550"/>
                </a:cubicBezTo>
                <a:cubicBezTo>
                  <a:pt x="746367" y="584523"/>
                  <a:pt x="741859" y="577959"/>
                  <a:pt x="737245" y="571500"/>
                </a:cubicBezTo>
                <a:cubicBezTo>
                  <a:pt x="733918" y="566843"/>
                  <a:pt x="731767" y="561260"/>
                  <a:pt x="727720" y="557213"/>
                </a:cubicBezTo>
                <a:cubicBezTo>
                  <a:pt x="723673" y="553166"/>
                  <a:pt x="718552" y="550248"/>
                  <a:pt x="713433" y="547688"/>
                </a:cubicBezTo>
                <a:cubicBezTo>
                  <a:pt x="708943" y="545443"/>
                  <a:pt x="703534" y="545363"/>
                  <a:pt x="699145" y="542925"/>
                </a:cubicBezTo>
                <a:cubicBezTo>
                  <a:pt x="689138" y="537366"/>
                  <a:pt x="670570" y="523875"/>
                  <a:pt x="670570" y="523875"/>
                </a:cubicBezTo>
                <a:cubicBezTo>
                  <a:pt x="667395" y="519113"/>
                  <a:pt x="665092" y="513635"/>
                  <a:pt x="661045" y="509588"/>
                </a:cubicBezTo>
                <a:cubicBezTo>
                  <a:pt x="656998" y="505541"/>
                  <a:pt x="651155" y="503727"/>
                  <a:pt x="646758" y="500063"/>
                </a:cubicBezTo>
                <a:cubicBezTo>
                  <a:pt x="641584" y="495751"/>
                  <a:pt x="637233" y="490538"/>
                  <a:pt x="632470" y="485775"/>
                </a:cubicBezTo>
                <a:cubicBezTo>
                  <a:pt x="618801" y="431092"/>
                  <a:pt x="637914" y="498475"/>
                  <a:pt x="618183" y="452438"/>
                </a:cubicBezTo>
                <a:cubicBezTo>
                  <a:pt x="615605" y="446422"/>
                  <a:pt x="615998" y="439404"/>
                  <a:pt x="613420" y="433388"/>
                </a:cubicBezTo>
                <a:cubicBezTo>
                  <a:pt x="607045" y="418514"/>
                  <a:pt x="582945" y="398150"/>
                  <a:pt x="575320" y="390525"/>
                </a:cubicBezTo>
                <a:cubicBezTo>
                  <a:pt x="556986" y="372191"/>
                  <a:pt x="566637" y="379974"/>
                  <a:pt x="546745" y="366713"/>
                </a:cubicBezTo>
                <a:cubicBezTo>
                  <a:pt x="538349" y="341522"/>
                  <a:pt x="543925" y="360727"/>
                  <a:pt x="537220" y="323850"/>
                </a:cubicBezTo>
                <a:cubicBezTo>
                  <a:pt x="535667" y="315306"/>
                  <a:pt x="532417" y="295194"/>
                  <a:pt x="527695" y="285750"/>
                </a:cubicBezTo>
                <a:cubicBezTo>
                  <a:pt x="525135" y="280631"/>
                  <a:pt x="521345" y="276225"/>
                  <a:pt x="518170" y="271463"/>
                </a:cubicBezTo>
                <a:cubicBezTo>
                  <a:pt x="516583" y="266700"/>
                  <a:pt x="514497" y="262076"/>
                  <a:pt x="513408" y="257175"/>
                </a:cubicBezTo>
                <a:cubicBezTo>
                  <a:pt x="511313" y="247749"/>
                  <a:pt x="511420" y="237849"/>
                  <a:pt x="508645" y="228600"/>
                </a:cubicBezTo>
                <a:cubicBezTo>
                  <a:pt x="506605" y="221800"/>
                  <a:pt x="501757" y="216142"/>
                  <a:pt x="499120" y="209550"/>
                </a:cubicBezTo>
                <a:cubicBezTo>
                  <a:pt x="495391" y="200228"/>
                  <a:pt x="498575" y="185465"/>
                  <a:pt x="489595" y="180975"/>
                </a:cubicBezTo>
                <a:cubicBezTo>
                  <a:pt x="466055" y="169205"/>
                  <a:pt x="477280" y="173695"/>
                  <a:pt x="456258" y="166688"/>
                </a:cubicBezTo>
                <a:cubicBezTo>
                  <a:pt x="453083" y="161925"/>
                  <a:pt x="449293" y="157520"/>
                  <a:pt x="446733" y="152400"/>
                </a:cubicBezTo>
                <a:cubicBezTo>
                  <a:pt x="441277" y="141488"/>
                  <a:pt x="438254" y="118951"/>
                  <a:pt x="437208" y="109538"/>
                </a:cubicBezTo>
                <a:cubicBezTo>
                  <a:pt x="435097" y="90539"/>
                  <a:pt x="435588" y="71244"/>
                  <a:pt x="432445" y="52388"/>
                </a:cubicBezTo>
                <a:cubicBezTo>
                  <a:pt x="430794" y="42484"/>
                  <a:pt x="431274" y="29382"/>
                  <a:pt x="422920" y="23813"/>
                </a:cubicBezTo>
                <a:lnTo>
                  <a:pt x="408633" y="14288"/>
                </a:lnTo>
                <a:cubicBezTo>
                  <a:pt x="396340" y="16044"/>
                  <a:pt x="374311" y="17162"/>
                  <a:pt x="361008" y="23813"/>
                </a:cubicBezTo>
                <a:cubicBezTo>
                  <a:pt x="355888" y="26373"/>
                  <a:pt x="351483" y="30163"/>
                  <a:pt x="346720" y="33338"/>
                </a:cubicBezTo>
                <a:cubicBezTo>
                  <a:pt x="338783" y="31750"/>
                  <a:pt x="330761" y="30538"/>
                  <a:pt x="322908" y="28575"/>
                </a:cubicBezTo>
                <a:cubicBezTo>
                  <a:pt x="318038" y="27357"/>
                  <a:pt x="313490" y="25031"/>
                  <a:pt x="308620" y="23813"/>
                </a:cubicBezTo>
                <a:cubicBezTo>
                  <a:pt x="300767" y="21850"/>
                  <a:pt x="292661" y="21013"/>
                  <a:pt x="284808" y="19050"/>
                </a:cubicBezTo>
                <a:cubicBezTo>
                  <a:pt x="279938" y="17832"/>
                  <a:pt x="275347" y="15667"/>
                  <a:pt x="270520" y="14288"/>
                </a:cubicBezTo>
                <a:cubicBezTo>
                  <a:pt x="264226" y="12490"/>
                  <a:pt x="257739" y="11406"/>
                  <a:pt x="251470" y="9525"/>
                </a:cubicBezTo>
                <a:cubicBezTo>
                  <a:pt x="241853" y="6640"/>
                  <a:pt x="222895" y="0"/>
                  <a:pt x="222895" y="0"/>
                </a:cubicBezTo>
                <a:cubicBezTo>
                  <a:pt x="220973" y="5766"/>
                  <a:pt x="205599" y="32836"/>
                  <a:pt x="218133" y="42863"/>
                </a:cubicBezTo>
                <a:cubicBezTo>
                  <a:pt x="223244" y="46952"/>
                  <a:pt x="243728" y="47625"/>
                  <a:pt x="237183" y="47625"/>
                </a:cubicBezTo>
                <a:cubicBezTo>
                  <a:pt x="229088" y="47625"/>
                  <a:pt x="221308" y="44450"/>
                  <a:pt x="213370" y="42863"/>
                </a:cubicBezTo>
                <a:cubicBezTo>
                  <a:pt x="211783" y="47625"/>
                  <a:pt x="207021" y="52388"/>
                  <a:pt x="208608" y="57150"/>
                </a:cubicBezTo>
                <a:cubicBezTo>
                  <a:pt x="210738" y="63540"/>
                  <a:pt x="222895" y="64703"/>
                  <a:pt x="222895" y="71438"/>
                </a:cubicBezTo>
                <a:cubicBezTo>
                  <a:pt x="222895" y="76458"/>
                  <a:pt x="213499" y="75071"/>
                  <a:pt x="208608" y="76200"/>
                </a:cubicBezTo>
                <a:cubicBezTo>
                  <a:pt x="192833" y="79840"/>
                  <a:pt x="176858" y="82550"/>
                  <a:pt x="160983" y="85725"/>
                </a:cubicBezTo>
                <a:cubicBezTo>
                  <a:pt x="151488" y="99967"/>
                  <a:pt x="131618" y="114503"/>
                  <a:pt x="146695" y="133350"/>
                </a:cubicBezTo>
                <a:cubicBezTo>
                  <a:pt x="149831" y="137270"/>
                  <a:pt x="156493" y="135868"/>
                  <a:pt x="160983" y="138113"/>
                </a:cubicBezTo>
                <a:cubicBezTo>
                  <a:pt x="166102" y="140673"/>
                  <a:pt x="170508" y="144463"/>
                  <a:pt x="175270" y="147638"/>
                </a:cubicBezTo>
                <a:cubicBezTo>
                  <a:pt x="170508" y="150813"/>
                  <a:pt x="166102" y="154603"/>
                  <a:pt x="160983" y="157163"/>
                </a:cubicBezTo>
                <a:cubicBezTo>
                  <a:pt x="156493" y="159408"/>
                  <a:pt x="148283" y="157162"/>
                  <a:pt x="146695" y="161925"/>
                </a:cubicBezTo>
                <a:cubicBezTo>
                  <a:pt x="138649" y="186063"/>
                  <a:pt x="152332" y="186029"/>
                  <a:pt x="165745" y="190500"/>
                </a:cubicBezTo>
                <a:cubicBezTo>
                  <a:pt x="199083" y="179387"/>
                  <a:pt x="191145" y="171450"/>
                  <a:pt x="199083" y="195263"/>
                </a:cubicBezTo>
                <a:cubicBezTo>
                  <a:pt x="192733" y="196850"/>
                  <a:pt x="185144" y="195936"/>
                  <a:pt x="180033" y="200025"/>
                </a:cubicBezTo>
                <a:cubicBezTo>
                  <a:pt x="167173" y="210313"/>
                  <a:pt x="179653" y="220887"/>
                  <a:pt x="184795" y="228600"/>
                </a:cubicBezTo>
                <a:cubicBezTo>
                  <a:pt x="172760" y="264705"/>
                  <a:pt x="183302" y="251151"/>
                  <a:pt x="156220" y="271463"/>
                </a:cubicBezTo>
                <a:cubicBezTo>
                  <a:pt x="151458" y="285750"/>
                  <a:pt x="156220" y="309562"/>
                  <a:pt x="141933" y="314325"/>
                </a:cubicBezTo>
                <a:cubicBezTo>
                  <a:pt x="89817" y="331698"/>
                  <a:pt x="168759" y="303990"/>
                  <a:pt x="113358" y="328613"/>
                </a:cubicBezTo>
                <a:cubicBezTo>
                  <a:pt x="104183" y="332691"/>
                  <a:pt x="94308" y="334963"/>
                  <a:pt x="84783" y="338138"/>
                </a:cubicBezTo>
                <a:lnTo>
                  <a:pt x="56208" y="347663"/>
                </a:lnTo>
                <a:lnTo>
                  <a:pt x="41920" y="352425"/>
                </a:lnTo>
                <a:cubicBezTo>
                  <a:pt x="40333" y="363538"/>
                  <a:pt x="42178" y="375723"/>
                  <a:pt x="37158" y="385763"/>
                </a:cubicBezTo>
                <a:cubicBezTo>
                  <a:pt x="34913" y="390253"/>
                  <a:pt x="27484" y="388548"/>
                  <a:pt x="22870" y="390525"/>
                </a:cubicBezTo>
                <a:cubicBezTo>
                  <a:pt x="16344" y="393322"/>
                  <a:pt x="10170" y="396875"/>
                  <a:pt x="3820" y="400050"/>
                </a:cubicBezTo>
                <a:cubicBezTo>
                  <a:pt x="13340" y="447647"/>
                  <a:pt x="0" y="403845"/>
                  <a:pt x="22870" y="438150"/>
                </a:cubicBezTo>
                <a:cubicBezTo>
                  <a:pt x="41273" y="465755"/>
                  <a:pt x="9968" y="440661"/>
                  <a:pt x="41920" y="461963"/>
                </a:cubicBezTo>
                <a:cubicBezTo>
                  <a:pt x="45095" y="466725"/>
                  <a:pt x="47398" y="472203"/>
                  <a:pt x="51445" y="476250"/>
                </a:cubicBezTo>
                <a:cubicBezTo>
                  <a:pt x="57058" y="481863"/>
                  <a:pt x="63603" y="486600"/>
                  <a:pt x="70495" y="490538"/>
                </a:cubicBezTo>
                <a:cubicBezTo>
                  <a:pt x="74854" y="493029"/>
                  <a:pt x="79782" y="494865"/>
                  <a:pt x="84783" y="495300"/>
                </a:cubicBezTo>
                <a:cubicBezTo>
                  <a:pt x="116453" y="498054"/>
                  <a:pt x="148283" y="498475"/>
                  <a:pt x="180033" y="500063"/>
                </a:cubicBezTo>
                <a:cubicBezTo>
                  <a:pt x="178445" y="504825"/>
                  <a:pt x="178820" y="510800"/>
                  <a:pt x="175270" y="514350"/>
                </a:cubicBezTo>
                <a:cubicBezTo>
                  <a:pt x="170250" y="519370"/>
                  <a:pt x="162384" y="520353"/>
                  <a:pt x="156220" y="523875"/>
                </a:cubicBezTo>
                <a:cubicBezTo>
                  <a:pt x="151250" y="526715"/>
                  <a:pt x="146695" y="530225"/>
                  <a:pt x="141933" y="533400"/>
                </a:cubicBezTo>
                <a:cubicBezTo>
                  <a:pt x="137119" y="540622"/>
                  <a:pt x="127645" y="552118"/>
                  <a:pt x="127645" y="561975"/>
                </a:cubicBezTo>
                <a:cubicBezTo>
                  <a:pt x="127645" y="566995"/>
                  <a:pt x="130163" y="571773"/>
                  <a:pt x="132408" y="576263"/>
                </a:cubicBezTo>
                <a:cubicBezTo>
                  <a:pt x="134968" y="581382"/>
                  <a:pt x="138758" y="585788"/>
                  <a:pt x="141933" y="590550"/>
                </a:cubicBezTo>
                <a:cubicBezTo>
                  <a:pt x="154918" y="629511"/>
                  <a:pt x="154942" y="623777"/>
                  <a:pt x="141933" y="695325"/>
                </a:cubicBezTo>
                <a:cubicBezTo>
                  <a:pt x="140728" y="701952"/>
                  <a:pt x="132408" y="704850"/>
                  <a:pt x="127645" y="709613"/>
                </a:cubicBezTo>
                <a:cubicBezTo>
                  <a:pt x="118832" y="736054"/>
                  <a:pt x="118120" y="734554"/>
                  <a:pt x="118120" y="776288"/>
                </a:cubicBezTo>
                <a:cubicBezTo>
                  <a:pt x="118120" y="793822"/>
                  <a:pt x="117726" y="811916"/>
                  <a:pt x="122883" y="828675"/>
                </a:cubicBezTo>
                <a:cubicBezTo>
                  <a:pt x="124566" y="834146"/>
                  <a:pt x="132408" y="835025"/>
                  <a:pt x="137170" y="838200"/>
                </a:cubicBezTo>
                <a:cubicBezTo>
                  <a:pt x="152265" y="815559"/>
                  <a:pt x="148505" y="829343"/>
                  <a:pt x="137170" y="795338"/>
                </a:cubicBezTo>
                <a:lnTo>
                  <a:pt x="132408" y="781050"/>
                </a:lnTo>
                <a:cubicBezTo>
                  <a:pt x="137170" y="779463"/>
                  <a:pt x="141706" y="775734"/>
                  <a:pt x="146695" y="776288"/>
                </a:cubicBezTo>
                <a:cubicBezTo>
                  <a:pt x="156674" y="777397"/>
                  <a:pt x="165264" y="784979"/>
                  <a:pt x="175270" y="785813"/>
                </a:cubicBezTo>
                <a:lnTo>
                  <a:pt x="232420" y="790575"/>
                </a:lnTo>
                <a:cubicBezTo>
                  <a:pt x="234008" y="806450"/>
                  <a:pt x="225422" y="827419"/>
                  <a:pt x="237183" y="838200"/>
                </a:cubicBezTo>
                <a:cubicBezTo>
                  <a:pt x="275422" y="873253"/>
                  <a:pt x="305776" y="818656"/>
                  <a:pt x="280045" y="857250"/>
                </a:cubicBezTo>
                <a:cubicBezTo>
                  <a:pt x="278458" y="862013"/>
                  <a:pt x="279642" y="869047"/>
                  <a:pt x="275283" y="871538"/>
                </a:cubicBezTo>
                <a:cubicBezTo>
                  <a:pt x="266899" y="876329"/>
                  <a:pt x="256364" y="876300"/>
                  <a:pt x="246708" y="876300"/>
                </a:cubicBezTo>
                <a:cubicBezTo>
                  <a:pt x="229638" y="876300"/>
                  <a:pt x="210996" y="870944"/>
                  <a:pt x="194320" y="866775"/>
                </a:cubicBezTo>
                <a:cubicBezTo>
                  <a:pt x="183208" y="868363"/>
                  <a:pt x="170323" y="865311"/>
                  <a:pt x="160983" y="871538"/>
                </a:cubicBezTo>
                <a:cubicBezTo>
                  <a:pt x="156806" y="874323"/>
                  <a:pt x="163500" y="881335"/>
                  <a:pt x="165745" y="885825"/>
                </a:cubicBezTo>
                <a:cubicBezTo>
                  <a:pt x="168305" y="890945"/>
                  <a:pt x="172095" y="895350"/>
                  <a:pt x="175270" y="900113"/>
                </a:cubicBezTo>
                <a:cubicBezTo>
                  <a:pt x="176858" y="909638"/>
                  <a:pt x="173205" y="921860"/>
                  <a:pt x="180033" y="928688"/>
                </a:cubicBezTo>
                <a:cubicBezTo>
                  <a:pt x="184661" y="933316"/>
                  <a:pt x="195279" y="929251"/>
                  <a:pt x="199083" y="923925"/>
                </a:cubicBezTo>
                <a:cubicBezTo>
                  <a:pt x="204696" y="916067"/>
                  <a:pt x="202258" y="904875"/>
                  <a:pt x="203845" y="895350"/>
                </a:cubicBezTo>
                <a:cubicBezTo>
                  <a:pt x="208608" y="896938"/>
                  <a:pt x="213194" y="899215"/>
                  <a:pt x="218133" y="900113"/>
                </a:cubicBezTo>
                <a:cubicBezTo>
                  <a:pt x="228402" y="901980"/>
                  <a:pt x="290793" y="908715"/>
                  <a:pt x="299095" y="909638"/>
                </a:cubicBezTo>
                <a:cubicBezTo>
                  <a:pt x="342005" y="923941"/>
                  <a:pt x="322129" y="907850"/>
                  <a:pt x="332433" y="952500"/>
                </a:cubicBezTo>
                <a:cubicBezTo>
                  <a:pt x="334691" y="962283"/>
                  <a:pt x="341958" y="981075"/>
                  <a:pt x="341958" y="981075"/>
                </a:cubicBezTo>
                <a:cubicBezTo>
                  <a:pt x="348308" y="979488"/>
                  <a:pt x="355154" y="979240"/>
                  <a:pt x="361008" y="976313"/>
                </a:cubicBezTo>
                <a:cubicBezTo>
                  <a:pt x="426525" y="943555"/>
                  <a:pt x="364355" y="965674"/>
                  <a:pt x="403870" y="952500"/>
                </a:cubicBezTo>
                <a:cubicBezTo>
                  <a:pt x="413529" y="954915"/>
                  <a:pt x="427648" y="957928"/>
                  <a:pt x="437208" y="962025"/>
                </a:cubicBezTo>
                <a:cubicBezTo>
                  <a:pt x="443734" y="964822"/>
                  <a:pt x="449908" y="968375"/>
                  <a:pt x="456258" y="971550"/>
                </a:cubicBezTo>
                <a:cubicBezTo>
                  <a:pt x="463274" y="970849"/>
                  <a:pt x="503097" y="970399"/>
                  <a:pt x="518170" y="962025"/>
                </a:cubicBezTo>
                <a:cubicBezTo>
                  <a:pt x="528177" y="956465"/>
                  <a:pt x="546745" y="942975"/>
                  <a:pt x="546745" y="942975"/>
                </a:cubicBezTo>
                <a:cubicBezTo>
                  <a:pt x="554772" y="930935"/>
                  <a:pt x="558216" y="928484"/>
                  <a:pt x="561033" y="914400"/>
                </a:cubicBezTo>
                <a:cubicBezTo>
                  <a:pt x="563234" y="903393"/>
                  <a:pt x="559846" y="890582"/>
                  <a:pt x="565795" y="881063"/>
                </a:cubicBezTo>
                <a:cubicBezTo>
                  <a:pt x="569264" y="875512"/>
                  <a:pt x="578716" y="878598"/>
                  <a:pt x="584845" y="876300"/>
                </a:cubicBezTo>
                <a:cubicBezTo>
                  <a:pt x="629140" y="859689"/>
                  <a:pt x="574303" y="871707"/>
                  <a:pt x="632470" y="862013"/>
                </a:cubicBezTo>
                <a:cubicBezTo>
                  <a:pt x="637233" y="860425"/>
                  <a:pt x="641835" y="858235"/>
                  <a:pt x="646758" y="857250"/>
                </a:cubicBezTo>
                <a:cubicBezTo>
                  <a:pt x="665696" y="853462"/>
                  <a:pt x="703908" y="847725"/>
                  <a:pt x="703908" y="847725"/>
                </a:cubicBezTo>
                <a:cubicBezTo>
                  <a:pt x="708670" y="844550"/>
                  <a:pt x="716069" y="843514"/>
                  <a:pt x="718195" y="838200"/>
                </a:cubicBezTo>
                <a:cubicBezTo>
                  <a:pt x="723038" y="826093"/>
                  <a:pt x="704594" y="818020"/>
                  <a:pt x="699145" y="814388"/>
                </a:cubicBezTo>
                <a:cubicBezTo>
                  <a:pt x="719783" y="812800"/>
                  <a:pt x="740519" y="812192"/>
                  <a:pt x="761058" y="809625"/>
                </a:cubicBezTo>
                <a:cubicBezTo>
                  <a:pt x="766039" y="809002"/>
                  <a:pt x="770475" y="806081"/>
                  <a:pt x="775345" y="804863"/>
                </a:cubicBezTo>
                <a:cubicBezTo>
                  <a:pt x="783198" y="802900"/>
                  <a:pt x="791348" y="802230"/>
                  <a:pt x="799158" y="800100"/>
                </a:cubicBezTo>
                <a:cubicBezTo>
                  <a:pt x="808844" y="797458"/>
                  <a:pt x="827733" y="790575"/>
                  <a:pt x="827733" y="790575"/>
                </a:cubicBezTo>
                <a:cubicBezTo>
                  <a:pt x="830908" y="785813"/>
                  <a:pt x="836548" y="781967"/>
                  <a:pt x="837258" y="776288"/>
                </a:cubicBezTo>
                <a:cubicBezTo>
                  <a:pt x="837296" y="775981"/>
                  <a:pt x="829538" y="736132"/>
                  <a:pt x="827733" y="733425"/>
                </a:cubicBezTo>
                <a:cubicBezTo>
                  <a:pt x="824558" y="728662"/>
                  <a:pt x="818208" y="727075"/>
                  <a:pt x="813445" y="723900"/>
                </a:cubicBezTo>
                <a:cubicBezTo>
                  <a:pt x="811858" y="719138"/>
                  <a:pt x="806438" y="714103"/>
                  <a:pt x="808683" y="709613"/>
                </a:cubicBezTo>
                <a:cubicBezTo>
                  <a:pt x="810928" y="705123"/>
                  <a:pt x="818480" y="707095"/>
                  <a:pt x="822970" y="704850"/>
                </a:cubicBezTo>
                <a:cubicBezTo>
                  <a:pt x="828090" y="702290"/>
                  <a:pt x="832495" y="698500"/>
                  <a:pt x="837258" y="695325"/>
                </a:cubicBezTo>
                <a:cubicBezTo>
                  <a:pt x="838845" y="690563"/>
                  <a:pt x="842020" y="686058"/>
                  <a:pt x="842020" y="681038"/>
                </a:cubicBezTo>
                <a:cubicBezTo>
                  <a:pt x="842020" y="676018"/>
                  <a:pt x="838083" y="671702"/>
                  <a:pt x="837258" y="666750"/>
                </a:cubicBezTo>
                <a:cubicBezTo>
                  <a:pt x="836475" y="662052"/>
                  <a:pt x="828526" y="643731"/>
                  <a:pt x="822970" y="6381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1" name="Полилиния 300"/>
          <p:cNvSpPr/>
          <p:nvPr/>
        </p:nvSpPr>
        <p:spPr>
          <a:xfrm>
            <a:off x="3657214" y="2966419"/>
            <a:ext cx="1465379" cy="896844"/>
          </a:xfrm>
          <a:custGeom>
            <a:avLst/>
            <a:gdLst>
              <a:gd name="connsiteX0" fmla="*/ 1411564 w 1423486"/>
              <a:gd name="connsiteY0" fmla="*/ 633413 h 934628"/>
              <a:gd name="connsiteX1" fmla="*/ 1387751 w 1423486"/>
              <a:gd name="connsiteY1" fmla="*/ 528638 h 934628"/>
              <a:gd name="connsiteX2" fmla="*/ 1382989 w 1423486"/>
              <a:gd name="connsiteY2" fmla="*/ 471488 h 934628"/>
              <a:gd name="connsiteX3" fmla="*/ 1392514 w 1423486"/>
              <a:gd name="connsiteY3" fmla="*/ 442913 h 934628"/>
              <a:gd name="connsiteX4" fmla="*/ 1359176 w 1423486"/>
              <a:gd name="connsiteY4" fmla="*/ 423863 h 934628"/>
              <a:gd name="connsiteX5" fmla="*/ 1354414 w 1423486"/>
              <a:gd name="connsiteY5" fmla="*/ 409575 h 934628"/>
              <a:gd name="connsiteX6" fmla="*/ 1359176 w 1423486"/>
              <a:gd name="connsiteY6" fmla="*/ 390525 h 934628"/>
              <a:gd name="connsiteX7" fmla="*/ 1363939 w 1423486"/>
              <a:gd name="connsiteY7" fmla="*/ 376238 h 934628"/>
              <a:gd name="connsiteX8" fmla="*/ 1349651 w 1423486"/>
              <a:gd name="connsiteY8" fmla="*/ 366713 h 934628"/>
              <a:gd name="connsiteX9" fmla="*/ 1321076 w 1423486"/>
              <a:gd name="connsiteY9" fmla="*/ 357188 h 934628"/>
              <a:gd name="connsiteX10" fmla="*/ 1306789 w 1423486"/>
              <a:gd name="connsiteY10" fmla="*/ 342900 h 934628"/>
              <a:gd name="connsiteX11" fmla="*/ 1335364 w 1423486"/>
              <a:gd name="connsiteY11" fmla="*/ 314325 h 934628"/>
              <a:gd name="connsiteX12" fmla="*/ 1368701 w 1423486"/>
              <a:gd name="connsiteY12" fmla="*/ 304800 h 934628"/>
              <a:gd name="connsiteX13" fmla="*/ 1363939 w 1423486"/>
              <a:gd name="connsiteY13" fmla="*/ 228600 h 934628"/>
              <a:gd name="connsiteX14" fmla="*/ 1359176 w 1423486"/>
              <a:gd name="connsiteY14" fmla="*/ 214313 h 934628"/>
              <a:gd name="connsiteX15" fmla="*/ 1325839 w 1423486"/>
              <a:gd name="connsiteY15" fmla="*/ 209550 h 934628"/>
              <a:gd name="connsiteX16" fmla="*/ 1335364 w 1423486"/>
              <a:gd name="connsiteY16" fmla="*/ 180975 h 934628"/>
              <a:gd name="connsiteX17" fmla="*/ 1340126 w 1423486"/>
              <a:gd name="connsiteY17" fmla="*/ 166688 h 934628"/>
              <a:gd name="connsiteX18" fmla="*/ 1306789 w 1423486"/>
              <a:gd name="connsiteY18" fmla="*/ 123825 h 934628"/>
              <a:gd name="connsiteX19" fmla="*/ 1292501 w 1423486"/>
              <a:gd name="connsiteY19" fmla="*/ 114300 h 934628"/>
              <a:gd name="connsiteX20" fmla="*/ 1263926 w 1423486"/>
              <a:gd name="connsiteY20" fmla="*/ 90488 h 934628"/>
              <a:gd name="connsiteX21" fmla="*/ 1235351 w 1423486"/>
              <a:gd name="connsiteY21" fmla="*/ 80963 h 934628"/>
              <a:gd name="connsiteX22" fmla="*/ 1221064 w 1423486"/>
              <a:gd name="connsiteY22" fmla="*/ 76200 h 934628"/>
              <a:gd name="connsiteX23" fmla="*/ 1206776 w 1423486"/>
              <a:gd name="connsiteY23" fmla="*/ 71438 h 934628"/>
              <a:gd name="connsiteX24" fmla="*/ 1192489 w 1423486"/>
              <a:gd name="connsiteY24" fmla="*/ 66675 h 934628"/>
              <a:gd name="connsiteX25" fmla="*/ 1168676 w 1423486"/>
              <a:gd name="connsiteY25" fmla="*/ 61913 h 934628"/>
              <a:gd name="connsiteX26" fmla="*/ 1154389 w 1423486"/>
              <a:gd name="connsiteY26" fmla="*/ 57150 h 934628"/>
              <a:gd name="connsiteX27" fmla="*/ 1125814 w 1423486"/>
              <a:gd name="connsiteY27" fmla="*/ 52388 h 934628"/>
              <a:gd name="connsiteX28" fmla="*/ 1116289 w 1423486"/>
              <a:gd name="connsiteY28" fmla="*/ 38100 h 934628"/>
              <a:gd name="connsiteX29" fmla="*/ 1111526 w 1423486"/>
              <a:gd name="connsiteY29" fmla="*/ 23813 h 934628"/>
              <a:gd name="connsiteX30" fmla="*/ 1092476 w 1423486"/>
              <a:gd name="connsiteY30" fmla="*/ 19050 h 934628"/>
              <a:gd name="connsiteX31" fmla="*/ 1016276 w 1423486"/>
              <a:gd name="connsiteY31" fmla="*/ 23813 h 934628"/>
              <a:gd name="connsiteX32" fmla="*/ 1011514 w 1423486"/>
              <a:gd name="connsiteY32" fmla="*/ 9525 h 934628"/>
              <a:gd name="connsiteX33" fmla="*/ 997226 w 1423486"/>
              <a:gd name="connsiteY33" fmla="*/ 0 h 934628"/>
              <a:gd name="connsiteX34" fmla="*/ 944839 w 1423486"/>
              <a:gd name="connsiteY34" fmla="*/ 14288 h 934628"/>
              <a:gd name="connsiteX35" fmla="*/ 935314 w 1423486"/>
              <a:gd name="connsiteY35" fmla="*/ 28575 h 934628"/>
              <a:gd name="connsiteX36" fmla="*/ 987701 w 1423486"/>
              <a:gd name="connsiteY36" fmla="*/ 47625 h 934628"/>
              <a:gd name="connsiteX37" fmla="*/ 1006751 w 1423486"/>
              <a:gd name="connsiteY37" fmla="*/ 76200 h 934628"/>
              <a:gd name="connsiteX38" fmla="*/ 1001989 w 1423486"/>
              <a:gd name="connsiteY38" fmla="*/ 90488 h 934628"/>
              <a:gd name="connsiteX39" fmla="*/ 973414 w 1423486"/>
              <a:gd name="connsiteY39" fmla="*/ 95250 h 934628"/>
              <a:gd name="connsiteX40" fmla="*/ 944839 w 1423486"/>
              <a:gd name="connsiteY40" fmla="*/ 109538 h 934628"/>
              <a:gd name="connsiteX41" fmla="*/ 930551 w 1423486"/>
              <a:gd name="connsiteY41" fmla="*/ 114300 h 934628"/>
              <a:gd name="connsiteX42" fmla="*/ 901976 w 1423486"/>
              <a:gd name="connsiteY42" fmla="*/ 128588 h 934628"/>
              <a:gd name="connsiteX43" fmla="*/ 868639 w 1423486"/>
              <a:gd name="connsiteY43" fmla="*/ 142875 h 934628"/>
              <a:gd name="connsiteX44" fmla="*/ 844826 w 1423486"/>
              <a:gd name="connsiteY44" fmla="*/ 161925 h 934628"/>
              <a:gd name="connsiteX45" fmla="*/ 816251 w 1423486"/>
              <a:gd name="connsiteY45" fmla="*/ 180975 h 934628"/>
              <a:gd name="connsiteX46" fmla="*/ 801964 w 1423486"/>
              <a:gd name="connsiteY46" fmla="*/ 190500 h 934628"/>
              <a:gd name="connsiteX47" fmla="*/ 787676 w 1423486"/>
              <a:gd name="connsiteY47" fmla="*/ 195263 h 934628"/>
              <a:gd name="connsiteX48" fmla="*/ 778151 w 1423486"/>
              <a:gd name="connsiteY48" fmla="*/ 209550 h 934628"/>
              <a:gd name="connsiteX49" fmla="*/ 768626 w 1423486"/>
              <a:gd name="connsiteY49" fmla="*/ 238125 h 934628"/>
              <a:gd name="connsiteX50" fmla="*/ 754339 w 1423486"/>
              <a:gd name="connsiteY50" fmla="*/ 247650 h 934628"/>
              <a:gd name="connsiteX51" fmla="*/ 725764 w 1423486"/>
              <a:gd name="connsiteY51" fmla="*/ 257175 h 934628"/>
              <a:gd name="connsiteX52" fmla="*/ 711476 w 1423486"/>
              <a:gd name="connsiteY52" fmla="*/ 266700 h 934628"/>
              <a:gd name="connsiteX53" fmla="*/ 701951 w 1423486"/>
              <a:gd name="connsiteY53" fmla="*/ 280988 h 934628"/>
              <a:gd name="connsiteX54" fmla="*/ 687664 w 1423486"/>
              <a:gd name="connsiteY54" fmla="*/ 295275 h 934628"/>
              <a:gd name="connsiteX55" fmla="*/ 682901 w 1423486"/>
              <a:gd name="connsiteY55" fmla="*/ 309563 h 934628"/>
              <a:gd name="connsiteX56" fmla="*/ 668614 w 1423486"/>
              <a:gd name="connsiteY56" fmla="*/ 314325 h 934628"/>
              <a:gd name="connsiteX57" fmla="*/ 625751 w 1423486"/>
              <a:gd name="connsiteY57" fmla="*/ 309563 h 934628"/>
              <a:gd name="connsiteX58" fmla="*/ 611464 w 1423486"/>
              <a:gd name="connsiteY58" fmla="*/ 304800 h 934628"/>
              <a:gd name="connsiteX59" fmla="*/ 597176 w 1423486"/>
              <a:gd name="connsiteY59" fmla="*/ 295275 h 934628"/>
              <a:gd name="connsiteX60" fmla="*/ 554314 w 1423486"/>
              <a:gd name="connsiteY60" fmla="*/ 290513 h 934628"/>
              <a:gd name="connsiteX61" fmla="*/ 540026 w 1423486"/>
              <a:gd name="connsiteY61" fmla="*/ 285750 h 934628"/>
              <a:gd name="connsiteX62" fmla="*/ 544789 w 1423486"/>
              <a:gd name="connsiteY62" fmla="*/ 271463 h 934628"/>
              <a:gd name="connsiteX63" fmla="*/ 540026 w 1423486"/>
              <a:gd name="connsiteY63" fmla="*/ 233363 h 934628"/>
              <a:gd name="connsiteX64" fmla="*/ 525739 w 1423486"/>
              <a:gd name="connsiteY64" fmla="*/ 228600 h 934628"/>
              <a:gd name="connsiteX65" fmla="*/ 501926 w 1423486"/>
              <a:gd name="connsiteY65" fmla="*/ 223838 h 934628"/>
              <a:gd name="connsiteX66" fmla="*/ 482876 w 1423486"/>
              <a:gd name="connsiteY66" fmla="*/ 219075 h 934628"/>
              <a:gd name="connsiteX67" fmla="*/ 459064 w 1423486"/>
              <a:gd name="connsiteY67" fmla="*/ 223838 h 934628"/>
              <a:gd name="connsiteX68" fmla="*/ 454301 w 1423486"/>
              <a:gd name="connsiteY68" fmla="*/ 257175 h 934628"/>
              <a:gd name="connsiteX69" fmla="*/ 440014 w 1423486"/>
              <a:gd name="connsiteY69" fmla="*/ 285750 h 934628"/>
              <a:gd name="connsiteX70" fmla="*/ 435251 w 1423486"/>
              <a:gd name="connsiteY70" fmla="*/ 314325 h 934628"/>
              <a:gd name="connsiteX71" fmla="*/ 420964 w 1423486"/>
              <a:gd name="connsiteY71" fmla="*/ 319088 h 934628"/>
              <a:gd name="connsiteX72" fmla="*/ 382864 w 1423486"/>
              <a:gd name="connsiteY72" fmla="*/ 309563 h 934628"/>
              <a:gd name="connsiteX73" fmla="*/ 349526 w 1423486"/>
              <a:gd name="connsiteY73" fmla="*/ 300038 h 934628"/>
              <a:gd name="connsiteX74" fmla="*/ 340001 w 1423486"/>
              <a:gd name="connsiteY74" fmla="*/ 285750 h 934628"/>
              <a:gd name="connsiteX75" fmla="*/ 301901 w 1423486"/>
              <a:gd name="connsiteY75" fmla="*/ 280988 h 934628"/>
              <a:gd name="connsiteX76" fmla="*/ 282851 w 1423486"/>
              <a:gd name="connsiteY76" fmla="*/ 271463 h 934628"/>
              <a:gd name="connsiteX77" fmla="*/ 254276 w 1423486"/>
              <a:gd name="connsiteY77" fmla="*/ 276225 h 934628"/>
              <a:gd name="connsiteX78" fmla="*/ 239989 w 1423486"/>
              <a:gd name="connsiteY78" fmla="*/ 285750 h 934628"/>
              <a:gd name="connsiteX79" fmla="*/ 225701 w 1423486"/>
              <a:gd name="connsiteY79" fmla="*/ 290513 h 934628"/>
              <a:gd name="connsiteX80" fmla="*/ 216176 w 1423486"/>
              <a:gd name="connsiteY80" fmla="*/ 304800 h 934628"/>
              <a:gd name="connsiteX81" fmla="*/ 211414 w 1423486"/>
              <a:gd name="connsiteY81" fmla="*/ 319088 h 934628"/>
              <a:gd name="connsiteX82" fmla="*/ 197126 w 1423486"/>
              <a:gd name="connsiteY82" fmla="*/ 333375 h 934628"/>
              <a:gd name="connsiteX83" fmla="*/ 187601 w 1423486"/>
              <a:gd name="connsiteY83" fmla="*/ 347663 h 934628"/>
              <a:gd name="connsiteX84" fmla="*/ 173314 w 1423486"/>
              <a:gd name="connsiteY84" fmla="*/ 352425 h 934628"/>
              <a:gd name="connsiteX85" fmla="*/ 120926 w 1423486"/>
              <a:gd name="connsiteY85" fmla="*/ 342900 h 934628"/>
              <a:gd name="connsiteX86" fmla="*/ 106639 w 1423486"/>
              <a:gd name="connsiteY86" fmla="*/ 333375 h 934628"/>
              <a:gd name="connsiteX87" fmla="*/ 6626 w 1423486"/>
              <a:gd name="connsiteY87" fmla="*/ 338138 h 934628"/>
              <a:gd name="connsiteX88" fmla="*/ 1864 w 1423486"/>
              <a:gd name="connsiteY88" fmla="*/ 352425 h 934628"/>
              <a:gd name="connsiteX89" fmla="*/ 30439 w 1423486"/>
              <a:gd name="connsiteY89" fmla="*/ 366713 h 934628"/>
              <a:gd name="connsiteX90" fmla="*/ 49489 w 1423486"/>
              <a:gd name="connsiteY90" fmla="*/ 395288 h 934628"/>
              <a:gd name="connsiteX91" fmla="*/ 78064 w 1423486"/>
              <a:gd name="connsiteY91" fmla="*/ 419100 h 934628"/>
              <a:gd name="connsiteX92" fmla="*/ 87589 w 1423486"/>
              <a:gd name="connsiteY92" fmla="*/ 433388 h 934628"/>
              <a:gd name="connsiteX93" fmla="*/ 111401 w 1423486"/>
              <a:gd name="connsiteY93" fmla="*/ 476250 h 934628"/>
              <a:gd name="connsiteX94" fmla="*/ 130451 w 1423486"/>
              <a:gd name="connsiteY94" fmla="*/ 481013 h 934628"/>
              <a:gd name="connsiteX95" fmla="*/ 149501 w 1423486"/>
              <a:gd name="connsiteY95" fmla="*/ 490538 h 934628"/>
              <a:gd name="connsiteX96" fmla="*/ 163789 w 1423486"/>
              <a:gd name="connsiteY96" fmla="*/ 495300 h 934628"/>
              <a:gd name="connsiteX97" fmla="*/ 178076 w 1423486"/>
              <a:gd name="connsiteY97" fmla="*/ 514350 h 934628"/>
              <a:gd name="connsiteX98" fmla="*/ 187601 w 1423486"/>
              <a:gd name="connsiteY98" fmla="*/ 528638 h 934628"/>
              <a:gd name="connsiteX99" fmla="*/ 182839 w 1423486"/>
              <a:gd name="connsiteY99" fmla="*/ 557213 h 934628"/>
              <a:gd name="connsiteX100" fmla="*/ 178076 w 1423486"/>
              <a:gd name="connsiteY100" fmla="*/ 609600 h 934628"/>
              <a:gd name="connsiteX101" fmla="*/ 163789 w 1423486"/>
              <a:gd name="connsiteY101" fmla="*/ 619125 h 934628"/>
              <a:gd name="connsiteX102" fmla="*/ 139976 w 1423486"/>
              <a:gd name="connsiteY102" fmla="*/ 623888 h 934628"/>
              <a:gd name="connsiteX103" fmla="*/ 120926 w 1423486"/>
              <a:gd name="connsiteY103" fmla="*/ 628650 h 934628"/>
              <a:gd name="connsiteX104" fmla="*/ 116164 w 1423486"/>
              <a:gd name="connsiteY104" fmla="*/ 681038 h 934628"/>
              <a:gd name="connsiteX105" fmla="*/ 135214 w 1423486"/>
              <a:gd name="connsiteY105" fmla="*/ 709613 h 934628"/>
              <a:gd name="connsiteX106" fmla="*/ 144739 w 1423486"/>
              <a:gd name="connsiteY106" fmla="*/ 742950 h 934628"/>
              <a:gd name="connsiteX107" fmla="*/ 154264 w 1423486"/>
              <a:gd name="connsiteY107" fmla="*/ 757238 h 934628"/>
              <a:gd name="connsiteX108" fmla="*/ 163789 w 1423486"/>
              <a:gd name="connsiteY108" fmla="*/ 785813 h 934628"/>
              <a:gd name="connsiteX109" fmla="*/ 168551 w 1423486"/>
              <a:gd name="connsiteY109" fmla="*/ 800100 h 934628"/>
              <a:gd name="connsiteX110" fmla="*/ 187601 w 1423486"/>
              <a:gd name="connsiteY110" fmla="*/ 842963 h 934628"/>
              <a:gd name="connsiteX111" fmla="*/ 192364 w 1423486"/>
              <a:gd name="connsiteY111" fmla="*/ 857250 h 934628"/>
              <a:gd name="connsiteX112" fmla="*/ 225701 w 1423486"/>
              <a:gd name="connsiteY112" fmla="*/ 862013 h 934628"/>
              <a:gd name="connsiteX113" fmla="*/ 268564 w 1423486"/>
              <a:gd name="connsiteY113" fmla="*/ 866775 h 934628"/>
              <a:gd name="connsiteX114" fmla="*/ 311426 w 1423486"/>
              <a:gd name="connsiteY114" fmla="*/ 871538 h 934628"/>
              <a:gd name="connsiteX115" fmla="*/ 325714 w 1423486"/>
              <a:gd name="connsiteY115" fmla="*/ 876300 h 934628"/>
              <a:gd name="connsiteX116" fmla="*/ 354289 w 1423486"/>
              <a:gd name="connsiteY116" fmla="*/ 919163 h 934628"/>
              <a:gd name="connsiteX117" fmla="*/ 397151 w 1423486"/>
              <a:gd name="connsiteY117" fmla="*/ 914400 h 934628"/>
              <a:gd name="connsiteX118" fmla="*/ 401914 w 1423486"/>
              <a:gd name="connsiteY118" fmla="*/ 895350 h 934628"/>
              <a:gd name="connsiteX119" fmla="*/ 406676 w 1423486"/>
              <a:gd name="connsiteY119" fmla="*/ 842963 h 934628"/>
              <a:gd name="connsiteX120" fmla="*/ 454301 w 1423486"/>
              <a:gd name="connsiteY120" fmla="*/ 823913 h 934628"/>
              <a:gd name="connsiteX121" fmla="*/ 468589 w 1423486"/>
              <a:gd name="connsiteY121" fmla="*/ 814388 h 934628"/>
              <a:gd name="connsiteX122" fmla="*/ 492401 w 1423486"/>
              <a:gd name="connsiteY122" fmla="*/ 809625 h 934628"/>
              <a:gd name="connsiteX123" fmla="*/ 516214 w 1423486"/>
              <a:gd name="connsiteY123" fmla="*/ 800100 h 934628"/>
              <a:gd name="connsiteX124" fmla="*/ 549551 w 1423486"/>
              <a:gd name="connsiteY124" fmla="*/ 804863 h 934628"/>
              <a:gd name="connsiteX125" fmla="*/ 587651 w 1423486"/>
              <a:gd name="connsiteY125" fmla="*/ 814388 h 934628"/>
              <a:gd name="connsiteX126" fmla="*/ 601939 w 1423486"/>
              <a:gd name="connsiteY126" fmla="*/ 819150 h 934628"/>
              <a:gd name="connsiteX127" fmla="*/ 606701 w 1423486"/>
              <a:gd name="connsiteY127" fmla="*/ 833438 h 934628"/>
              <a:gd name="connsiteX128" fmla="*/ 635276 w 1423486"/>
              <a:gd name="connsiteY128" fmla="*/ 828675 h 934628"/>
              <a:gd name="connsiteX129" fmla="*/ 678139 w 1423486"/>
              <a:gd name="connsiteY129" fmla="*/ 814388 h 934628"/>
              <a:gd name="connsiteX130" fmla="*/ 740051 w 1423486"/>
              <a:gd name="connsiteY130" fmla="*/ 804863 h 934628"/>
              <a:gd name="connsiteX131" fmla="*/ 754339 w 1423486"/>
              <a:gd name="connsiteY131" fmla="*/ 800100 h 934628"/>
              <a:gd name="connsiteX132" fmla="*/ 1049614 w 1423486"/>
              <a:gd name="connsiteY132" fmla="*/ 800100 h 934628"/>
              <a:gd name="connsiteX133" fmla="*/ 1068664 w 1423486"/>
              <a:gd name="connsiteY133" fmla="*/ 842963 h 934628"/>
              <a:gd name="connsiteX134" fmla="*/ 1082951 w 1423486"/>
              <a:gd name="connsiteY134" fmla="*/ 852488 h 934628"/>
              <a:gd name="connsiteX135" fmla="*/ 1102001 w 1423486"/>
              <a:gd name="connsiteY135" fmla="*/ 857250 h 934628"/>
              <a:gd name="connsiteX136" fmla="*/ 1149626 w 1423486"/>
              <a:gd name="connsiteY136" fmla="*/ 852488 h 934628"/>
              <a:gd name="connsiteX137" fmla="*/ 1178201 w 1423486"/>
              <a:gd name="connsiteY137" fmla="*/ 838200 h 934628"/>
              <a:gd name="connsiteX138" fmla="*/ 1192489 w 1423486"/>
              <a:gd name="connsiteY138" fmla="*/ 833438 h 934628"/>
              <a:gd name="connsiteX139" fmla="*/ 1202014 w 1423486"/>
              <a:gd name="connsiteY139" fmla="*/ 819150 h 934628"/>
              <a:gd name="connsiteX140" fmla="*/ 1211539 w 1423486"/>
              <a:gd name="connsiteY140" fmla="*/ 790575 h 934628"/>
              <a:gd name="connsiteX141" fmla="*/ 1225826 w 1423486"/>
              <a:gd name="connsiteY141" fmla="*/ 781050 h 934628"/>
              <a:gd name="connsiteX142" fmla="*/ 1263926 w 1423486"/>
              <a:gd name="connsiteY142" fmla="*/ 747713 h 934628"/>
              <a:gd name="connsiteX143" fmla="*/ 1278214 w 1423486"/>
              <a:gd name="connsiteY143" fmla="*/ 742950 h 934628"/>
              <a:gd name="connsiteX144" fmla="*/ 1321076 w 1423486"/>
              <a:gd name="connsiteY144" fmla="*/ 714375 h 934628"/>
              <a:gd name="connsiteX145" fmla="*/ 1335364 w 1423486"/>
              <a:gd name="connsiteY145" fmla="*/ 704850 h 934628"/>
              <a:gd name="connsiteX146" fmla="*/ 1349651 w 1423486"/>
              <a:gd name="connsiteY146" fmla="*/ 695325 h 934628"/>
              <a:gd name="connsiteX147" fmla="*/ 1378226 w 1423486"/>
              <a:gd name="connsiteY147" fmla="*/ 685800 h 934628"/>
              <a:gd name="connsiteX148" fmla="*/ 1397276 w 1423486"/>
              <a:gd name="connsiteY148" fmla="*/ 666750 h 934628"/>
              <a:gd name="connsiteX149" fmla="*/ 1411564 w 1423486"/>
              <a:gd name="connsiteY149" fmla="*/ 661988 h 934628"/>
              <a:gd name="connsiteX150" fmla="*/ 1411564 w 1423486"/>
              <a:gd name="connsiteY150" fmla="*/ 633413 h 93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423486" h="934628">
                <a:moveTo>
                  <a:pt x="1411564" y="633413"/>
                </a:moveTo>
                <a:cubicBezTo>
                  <a:pt x="1407595" y="611188"/>
                  <a:pt x="1423486" y="564370"/>
                  <a:pt x="1387751" y="528638"/>
                </a:cubicBezTo>
                <a:cubicBezTo>
                  <a:pt x="1374067" y="501270"/>
                  <a:pt x="1374524" y="510990"/>
                  <a:pt x="1382989" y="471488"/>
                </a:cubicBezTo>
                <a:cubicBezTo>
                  <a:pt x="1385093" y="461671"/>
                  <a:pt x="1392514" y="442913"/>
                  <a:pt x="1392514" y="442913"/>
                </a:cubicBezTo>
                <a:cubicBezTo>
                  <a:pt x="1387827" y="440570"/>
                  <a:pt x="1363663" y="429472"/>
                  <a:pt x="1359176" y="423863"/>
                </a:cubicBezTo>
                <a:cubicBezTo>
                  <a:pt x="1356040" y="419943"/>
                  <a:pt x="1356001" y="414338"/>
                  <a:pt x="1354414" y="409575"/>
                </a:cubicBezTo>
                <a:cubicBezTo>
                  <a:pt x="1356001" y="403225"/>
                  <a:pt x="1357378" y="396819"/>
                  <a:pt x="1359176" y="390525"/>
                </a:cubicBezTo>
                <a:cubicBezTo>
                  <a:pt x="1360555" y="385698"/>
                  <a:pt x="1365803" y="380899"/>
                  <a:pt x="1363939" y="376238"/>
                </a:cubicBezTo>
                <a:cubicBezTo>
                  <a:pt x="1361813" y="370923"/>
                  <a:pt x="1354882" y="369038"/>
                  <a:pt x="1349651" y="366713"/>
                </a:cubicBezTo>
                <a:cubicBezTo>
                  <a:pt x="1340476" y="362635"/>
                  <a:pt x="1321076" y="357188"/>
                  <a:pt x="1321076" y="357188"/>
                </a:cubicBezTo>
                <a:cubicBezTo>
                  <a:pt x="1316314" y="352425"/>
                  <a:pt x="1308423" y="349434"/>
                  <a:pt x="1306789" y="342900"/>
                </a:cubicBezTo>
                <a:cubicBezTo>
                  <a:pt x="1299319" y="313018"/>
                  <a:pt x="1317434" y="318808"/>
                  <a:pt x="1335364" y="314325"/>
                </a:cubicBezTo>
                <a:cubicBezTo>
                  <a:pt x="1346576" y="311522"/>
                  <a:pt x="1357589" y="307975"/>
                  <a:pt x="1368701" y="304800"/>
                </a:cubicBezTo>
                <a:cubicBezTo>
                  <a:pt x="1367114" y="279400"/>
                  <a:pt x="1366603" y="253910"/>
                  <a:pt x="1363939" y="228600"/>
                </a:cubicBezTo>
                <a:cubicBezTo>
                  <a:pt x="1363413" y="223608"/>
                  <a:pt x="1363666" y="216558"/>
                  <a:pt x="1359176" y="214313"/>
                </a:cubicBezTo>
                <a:cubicBezTo>
                  <a:pt x="1349136" y="209293"/>
                  <a:pt x="1336951" y="211138"/>
                  <a:pt x="1325839" y="209550"/>
                </a:cubicBezTo>
                <a:lnTo>
                  <a:pt x="1335364" y="180975"/>
                </a:lnTo>
                <a:lnTo>
                  <a:pt x="1340126" y="166688"/>
                </a:lnTo>
                <a:cubicBezTo>
                  <a:pt x="1326854" y="146779"/>
                  <a:pt x="1323573" y="137812"/>
                  <a:pt x="1306789" y="123825"/>
                </a:cubicBezTo>
                <a:cubicBezTo>
                  <a:pt x="1302392" y="120161"/>
                  <a:pt x="1296898" y="117964"/>
                  <a:pt x="1292501" y="114300"/>
                </a:cubicBezTo>
                <a:cubicBezTo>
                  <a:pt x="1279682" y="103617"/>
                  <a:pt x="1279131" y="97246"/>
                  <a:pt x="1263926" y="90488"/>
                </a:cubicBezTo>
                <a:cubicBezTo>
                  <a:pt x="1254751" y="86410"/>
                  <a:pt x="1244876" y="84138"/>
                  <a:pt x="1235351" y="80963"/>
                </a:cubicBezTo>
                <a:lnTo>
                  <a:pt x="1221064" y="76200"/>
                </a:lnTo>
                <a:lnTo>
                  <a:pt x="1206776" y="71438"/>
                </a:lnTo>
                <a:cubicBezTo>
                  <a:pt x="1202014" y="69851"/>
                  <a:pt x="1197412" y="67659"/>
                  <a:pt x="1192489" y="66675"/>
                </a:cubicBezTo>
                <a:cubicBezTo>
                  <a:pt x="1184551" y="65088"/>
                  <a:pt x="1176529" y="63876"/>
                  <a:pt x="1168676" y="61913"/>
                </a:cubicBezTo>
                <a:cubicBezTo>
                  <a:pt x="1163806" y="60695"/>
                  <a:pt x="1159289" y="58239"/>
                  <a:pt x="1154389" y="57150"/>
                </a:cubicBezTo>
                <a:cubicBezTo>
                  <a:pt x="1144963" y="55055"/>
                  <a:pt x="1135339" y="53975"/>
                  <a:pt x="1125814" y="52388"/>
                </a:cubicBezTo>
                <a:cubicBezTo>
                  <a:pt x="1122639" y="47625"/>
                  <a:pt x="1118849" y="43220"/>
                  <a:pt x="1116289" y="38100"/>
                </a:cubicBezTo>
                <a:cubicBezTo>
                  <a:pt x="1114044" y="33610"/>
                  <a:pt x="1115446" y="26949"/>
                  <a:pt x="1111526" y="23813"/>
                </a:cubicBezTo>
                <a:cubicBezTo>
                  <a:pt x="1106415" y="19724"/>
                  <a:pt x="1098826" y="20638"/>
                  <a:pt x="1092476" y="19050"/>
                </a:cubicBezTo>
                <a:cubicBezTo>
                  <a:pt x="1062199" y="31161"/>
                  <a:pt x="1057044" y="37402"/>
                  <a:pt x="1016276" y="23813"/>
                </a:cubicBezTo>
                <a:cubicBezTo>
                  <a:pt x="1011513" y="22225"/>
                  <a:pt x="1014650" y="13445"/>
                  <a:pt x="1011514" y="9525"/>
                </a:cubicBezTo>
                <a:cubicBezTo>
                  <a:pt x="1007938" y="5055"/>
                  <a:pt x="1001989" y="3175"/>
                  <a:pt x="997226" y="0"/>
                </a:cubicBezTo>
                <a:cubicBezTo>
                  <a:pt x="979065" y="2595"/>
                  <a:pt x="959886" y="1749"/>
                  <a:pt x="944839" y="14288"/>
                </a:cubicBezTo>
                <a:cubicBezTo>
                  <a:pt x="940442" y="17952"/>
                  <a:pt x="938489" y="23813"/>
                  <a:pt x="935314" y="28575"/>
                </a:cubicBezTo>
                <a:cubicBezTo>
                  <a:pt x="961404" y="67712"/>
                  <a:pt x="917573" y="9864"/>
                  <a:pt x="987701" y="47625"/>
                </a:cubicBezTo>
                <a:cubicBezTo>
                  <a:pt x="997780" y="53052"/>
                  <a:pt x="1006751" y="76200"/>
                  <a:pt x="1006751" y="76200"/>
                </a:cubicBezTo>
                <a:cubicBezTo>
                  <a:pt x="1005164" y="80963"/>
                  <a:pt x="1006348" y="87997"/>
                  <a:pt x="1001989" y="90488"/>
                </a:cubicBezTo>
                <a:cubicBezTo>
                  <a:pt x="993605" y="95279"/>
                  <a:pt x="982840" y="93155"/>
                  <a:pt x="973414" y="95250"/>
                </a:cubicBezTo>
                <a:cubicBezTo>
                  <a:pt x="951866" y="100038"/>
                  <a:pt x="965390" y="99263"/>
                  <a:pt x="944839" y="109538"/>
                </a:cubicBezTo>
                <a:cubicBezTo>
                  <a:pt x="940349" y="111783"/>
                  <a:pt x="935314" y="112713"/>
                  <a:pt x="930551" y="114300"/>
                </a:cubicBezTo>
                <a:cubicBezTo>
                  <a:pt x="889608" y="141596"/>
                  <a:pt x="941410" y="108870"/>
                  <a:pt x="901976" y="128588"/>
                </a:cubicBezTo>
                <a:cubicBezTo>
                  <a:pt x="869089" y="145032"/>
                  <a:pt x="908284" y="132965"/>
                  <a:pt x="868639" y="142875"/>
                </a:cubicBezTo>
                <a:cubicBezTo>
                  <a:pt x="851039" y="169276"/>
                  <a:pt x="869184" y="148393"/>
                  <a:pt x="844826" y="161925"/>
                </a:cubicBezTo>
                <a:cubicBezTo>
                  <a:pt x="834819" y="167484"/>
                  <a:pt x="825776" y="174625"/>
                  <a:pt x="816251" y="180975"/>
                </a:cubicBezTo>
                <a:cubicBezTo>
                  <a:pt x="811489" y="184150"/>
                  <a:pt x="807394" y="188690"/>
                  <a:pt x="801964" y="190500"/>
                </a:cubicBezTo>
                <a:lnTo>
                  <a:pt x="787676" y="195263"/>
                </a:lnTo>
                <a:cubicBezTo>
                  <a:pt x="784501" y="200025"/>
                  <a:pt x="780476" y="204320"/>
                  <a:pt x="778151" y="209550"/>
                </a:cubicBezTo>
                <a:cubicBezTo>
                  <a:pt x="774073" y="218725"/>
                  <a:pt x="776980" y="232556"/>
                  <a:pt x="768626" y="238125"/>
                </a:cubicBezTo>
                <a:cubicBezTo>
                  <a:pt x="763864" y="241300"/>
                  <a:pt x="759569" y="245325"/>
                  <a:pt x="754339" y="247650"/>
                </a:cubicBezTo>
                <a:cubicBezTo>
                  <a:pt x="745164" y="251728"/>
                  <a:pt x="725764" y="257175"/>
                  <a:pt x="725764" y="257175"/>
                </a:cubicBezTo>
                <a:cubicBezTo>
                  <a:pt x="721001" y="260350"/>
                  <a:pt x="715523" y="262653"/>
                  <a:pt x="711476" y="266700"/>
                </a:cubicBezTo>
                <a:cubicBezTo>
                  <a:pt x="707429" y="270747"/>
                  <a:pt x="705615" y="276591"/>
                  <a:pt x="701951" y="280988"/>
                </a:cubicBezTo>
                <a:cubicBezTo>
                  <a:pt x="697639" y="286162"/>
                  <a:pt x="692426" y="290513"/>
                  <a:pt x="687664" y="295275"/>
                </a:cubicBezTo>
                <a:cubicBezTo>
                  <a:pt x="686076" y="300038"/>
                  <a:pt x="686451" y="306013"/>
                  <a:pt x="682901" y="309563"/>
                </a:cubicBezTo>
                <a:cubicBezTo>
                  <a:pt x="679351" y="313113"/>
                  <a:pt x="673634" y="314325"/>
                  <a:pt x="668614" y="314325"/>
                </a:cubicBezTo>
                <a:cubicBezTo>
                  <a:pt x="654238" y="314325"/>
                  <a:pt x="640039" y="311150"/>
                  <a:pt x="625751" y="309563"/>
                </a:cubicBezTo>
                <a:cubicBezTo>
                  <a:pt x="620989" y="307975"/>
                  <a:pt x="615954" y="307045"/>
                  <a:pt x="611464" y="304800"/>
                </a:cubicBezTo>
                <a:cubicBezTo>
                  <a:pt x="606344" y="302240"/>
                  <a:pt x="602729" y="296663"/>
                  <a:pt x="597176" y="295275"/>
                </a:cubicBezTo>
                <a:cubicBezTo>
                  <a:pt x="583230" y="291789"/>
                  <a:pt x="568601" y="292100"/>
                  <a:pt x="554314" y="290513"/>
                </a:cubicBezTo>
                <a:cubicBezTo>
                  <a:pt x="549551" y="288925"/>
                  <a:pt x="542271" y="290240"/>
                  <a:pt x="540026" y="285750"/>
                </a:cubicBezTo>
                <a:cubicBezTo>
                  <a:pt x="537781" y="281260"/>
                  <a:pt x="544789" y="276483"/>
                  <a:pt x="544789" y="271463"/>
                </a:cubicBezTo>
                <a:cubicBezTo>
                  <a:pt x="544789" y="258664"/>
                  <a:pt x="545224" y="245059"/>
                  <a:pt x="540026" y="233363"/>
                </a:cubicBezTo>
                <a:cubicBezTo>
                  <a:pt x="537987" y="228776"/>
                  <a:pt x="530609" y="229818"/>
                  <a:pt x="525739" y="228600"/>
                </a:cubicBezTo>
                <a:cubicBezTo>
                  <a:pt x="517886" y="226637"/>
                  <a:pt x="509828" y="225594"/>
                  <a:pt x="501926" y="223838"/>
                </a:cubicBezTo>
                <a:cubicBezTo>
                  <a:pt x="495536" y="222418"/>
                  <a:pt x="489226" y="220663"/>
                  <a:pt x="482876" y="219075"/>
                </a:cubicBezTo>
                <a:cubicBezTo>
                  <a:pt x="474939" y="220663"/>
                  <a:pt x="463921" y="217362"/>
                  <a:pt x="459064" y="223838"/>
                </a:cubicBezTo>
                <a:cubicBezTo>
                  <a:pt x="452329" y="232818"/>
                  <a:pt x="456502" y="246168"/>
                  <a:pt x="454301" y="257175"/>
                </a:cubicBezTo>
                <a:cubicBezTo>
                  <a:pt x="451484" y="271262"/>
                  <a:pt x="448043" y="273707"/>
                  <a:pt x="440014" y="285750"/>
                </a:cubicBezTo>
                <a:cubicBezTo>
                  <a:pt x="438426" y="295275"/>
                  <a:pt x="440042" y="305941"/>
                  <a:pt x="435251" y="314325"/>
                </a:cubicBezTo>
                <a:cubicBezTo>
                  <a:pt x="432760" y="318684"/>
                  <a:pt x="425984" y="319088"/>
                  <a:pt x="420964" y="319088"/>
                </a:cubicBezTo>
                <a:cubicBezTo>
                  <a:pt x="406445" y="319088"/>
                  <a:pt x="396015" y="313320"/>
                  <a:pt x="382864" y="309563"/>
                </a:cubicBezTo>
                <a:cubicBezTo>
                  <a:pt x="340995" y="297600"/>
                  <a:pt x="383790" y="311458"/>
                  <a:pt x="349526" y="300038"/>
                </a:cubicBezTo>
                <a:cubicBezTo>
                  <a:pt x="346351" y="295275"/>
                  <a:pt x="345316" y="287876"/>
                  <a:pt x="340001" y="285750"/>
                </a:cubicBezTo>
                <a:cubicBezTo>
                  <a:pt x="328118" y="280997"/>
                  <a:pt x="314318" y="284092"/>
                  <a:pt x="301901" y="280988"/>
                </a:cubicBezTo>
                <a:cubicBezTo>
                  <a:pt x="295013" y="279266"/>
                  <a:pt x="289201" y="274638"/>
                  <a:pt x="282851" y="271463"/>
                </a:cubicBezTo>
                <a:cubicBezTo>
                  <a:pt x="273326" y="273050"/>
                  <a:pt x="263437" y="273171"/>
                  <a:pt x="254276" y="276225"/>
                </a:cubicBezTo>
                <a:cubicBezTo>
                  <a:pt x="248846" y="278035"/>
                  <a:pt x="245108" y="283190"/>
                  <a:pt x="239989" y="285750"/>
                </a:cubicBezTo>
                <a:cubicBezTo>
                  <a:pt x="235499" y="287995"/>
                  <a:pt x="230464" y="288925"/>
                  <a:pt x="225701" y="290513"/>
                </a:cubicBezTo>
                <a:cubicBezTo>
                  <a:pt x="222526" y="295275"/>
                  <a:pt x="218736" y="299681"/>
                  <a:pt x="216176" y="304800"/>
                </a:cubicBezTo>
                <a:cubicBezTo>
                  <a:pt x="213931" y="309290"/>
                  <a:pt x="214199" y="314911"/>
                  <a:pt x="211414" y="319088"/>
                </a:cubicBezTo>
                <a:cubicBezTo>
                  <a:pt x="207678" y="324692"/>
                  <a:pt x="201438" y="328201"/>
                  <a:pt x="197126" y="333375"/>
                </a:cubicBezTo>
                <a:cubicBezTo>
                  <a:pt x="193462" y="337772"/>
                  <a:pt x="192071" y="344087"/>
                  <a:pt x="187601" y="347663"/>
                </a:cubicBezTo>
                <a:cubicBezTo>
                  <a:pt x="183681" y="350799"/>
                  <a:pt x="178076" y="350838"/>
                  <a:pt x="173314" y="352425"/>
                </a:cubicBezTo>
                <a:cubicBezTo>
                  <a:pt x="160176" y="350783"/>
                  <a:pt x="135611" y="350243"/>
                  <a:pt x="120926" y="342900"/>
                </a:cubicBezTo>
                <a:cubicBezTo>
                  <a:pt x="115807" y="340340"/>
                  <a:pt x="111401" y="336550"/>
                  <a:pt x="106639" y="333375"/>
                </a:cubicBezTo>
                <a:cubicBezTo>
                  <a:pt x="73301" y="334963"/>
                  <a:pt x="39463" y="332168"/>
                  <a:pt x="6626" y="338138"/>
                </a:cubicBezTo>
                <a:cubicBezTo>
                  <a:pt x="1687" y="339036"/>
                  <a:pt x="0" y="347764"/>
                  <a:pt x="1864" y="352425"/>
                </a:cubicBezTo>
                <a:cubicBezTo>
                  <a:pt x="4705" y="359527"/>
                  <a:pt x="24425" y="364708"/>
                  <a:pt x="30439" y="366713"/>
                </a:cubicBezTo>
                <a:cubicBezTo>
                  <a:pt x="36789" y="376238"/>
                  <a:pt x="39964" y="388938"/>
                  <a:pt x="49489" y="395288"/>
                </a:cubicBezTo>
                <a:cubicBezTo>
                  <a:pt x="63535" y="404652"/>
                  <a:pt x="66607" y="405351"/>
                  <a:pt x="78064" y="419100"/>
                </a:cubicBezTo>
                <a:cubicBezTo>
                  <a:pt x="81728" y="423497"/>
                  <a:pt x="84414" y="428625"/>
                  <a:pt x="87589" y="433388"/>
                </a:cubicBezTo>
                <a:cubicBezTo>
                  <a:pt x="91619" y="445479"/>
                  <a:pt x="99490" y="473272"/>
                  <a:pt x="111401" y="476250"/>
                </a:cubicBezTo>
                <a:cubicBezTo>
                  <a:pt x="117751" y="477838"/>
                  <a:pt x="124322" y="478715"/>
                  <a:pt x="130451" y="481013"/>
                </a:cubicBezTo>
                <a:cubicBezTo>
                  <a:pt x="137098" y="483506"/>
                  <a:pt x="142975" y="487741"/>
                  <a:pt x="149501" y="490538"/>
                </a:cubicBezTo>
                <a:cubicBezTo>
                  <a:pt x="154115" y="492515"/>
                  <a:pt x="159026" y="493713"/>
                  <a:pt x="163789" y="495300"/>
                </a:cubicBezTo>
                <a:cubicBezTo>
                  <a:pt x="168551" y="501650"/>
                  <a:pt x="173463" y="507891"/>
                  <a:pt x="178076" y="514350"/>
                </a:cubicBezTo>
                <a:cubicBezTo>
                  <a:pt x="181403" y="519008"/>
                  <a:pt x="186969" y="522949"/>
                  <a:pt x="187601" y="528638"/>
                </a:cubicBezTo>
                <a:cubicBezTo>
                  <a:pt x="188667" y="538235"/>
                  <a:pt x="183967" y="547623"/>
                  <a:pt x="182839" y="557213"/>
                </a:cubicBezTo>
                <a:cubicBezTo>
                  <a:pt x="180790" y="574627"/>
                  <a:pt x="183233" y="592841"/>
                  <a:pt x="178076" y="609600"/>
                </a:cubicBezTo>
                <a:cubicBezTo>
                  <a:pt x="176393" y="615071"/>
                  <a:pt x="169148" y="617115"/>
                  <a:pt x="163789" y="619125"/>
                </a:cubicBezTo>
                <a:cubicBezTo>
                  <a:pt x="156210" y="621967"/>
                  <a:pt x="147878" y="622132"/>
                  <a:pt x="139976" y="623888"/>
                </a:cubicBezTo>
                <a:cubicBezTo>
                  <a:pt x="133586" y="625308"/>
                  <a:pt x="127276" y="627063"/>
                  <a:pt x="120926" y="628650"/>
                </a:cubicBezTo>
                <a:cubicBezTo>
                  <a:pt x="109869" y="650764"/>
                  <a:pt x="104881" y="651703"/>
                  <a:pt x="116164" y="681038"/>
                </a:cubicBezTo>
                <a:cubicBezTo>
                  <a:pt x="120274" y="691723"/>
                  <a:pt x="135214" y="709613"/>
                  <a:pt x="135214" y="709613"/>
                </a:cubicBezTo>
                <a:cubicBezTo>
                  <a:pt x="136741" y="715723"/>
                  <a:pt x="141320" y="736113"/>
                  <a:pt x="144739" y="742950"/>
                </a:cubicBezTo>
                <a:cubicBezTo>
                  <a:pt x="147299" y="748070"/>
                  <a:pt x="151089" y="752475"/>
                  <a:pt x="154264" y="757238"/>
                </a:cubicBezTo>
                <a:lnTo>
                  <a:pt x="163789" y="785813"/>
                </a:lnTo>
                <a:cubicBezTo>
                  <a:pt x="165376" y="790575"/>
                  <a:pt x="165767" y="795923"/>
                  <a:pt x="168551" y="800100"/>
                </a:cubicBezTo>
                <a:cubicBezTo>
                  <a:pt x="183646" y="822743"/>
                  <a:pt x="176265" y="808956"/>
                  <a:pt x="187601" y="842963"/>
                </a:cubicBezTo>
                <a:cubicBezTo>
                  <a:pt x="189189" y="847725"/>
                  <a:pt x="187394" y="856540"/>
                  <a:pt x="192364" y="857250"/>
                </a:cubicBezTo>
                <a:lnTo>
                  <a:pt x="225701" y="862013"/>
                </a:lnTo>
                <a:cubicBezTo>
                  <a:pt x="259039" y="873126"/>
                  <a:pt x="244751" y="874713"/>
                  <a:pt x="268564" y="866775"/>
                </a:cubicBezTo>
                <a:cubicBezTo>
                  <a:pt x="282851" y="868363"/>
                  <a:pt x="297246" y="869175"/>
                  <a:pt x="311426" y="871538"/>
                </a:cubicBezTo>
                <a:cubicBezTo>
                  <a:pt x="316378" y="872363"/>
                  <a:pt x="322796" y="872215"/>
                  <a:pt x="325714" y="876300"/>
                </a:cubicBezTo>
                <a:cubicBezTo>
                  <a:pt x="367378" y="934628"/>
                  <a:pt x="303783" y="881282"/>
                  <a:pt x="354289" y="919163"/>
                </a:cubicBezTo>
                <a:cubicBezTo>
                  <a:pt x="368576" y="917575"/>
                  <a:pt x="384293" y="920829"/>
                  <a:pt x="397151" y="914400"/>
                </a:cubicBezTo>
                <a:cubicBezTo>
                  <a:pt x="403005" y="911473"/>
                  <a:pt x="401049" y="901838"/>
                  <a:pt x="401914" y="895350"/>
                </a:cubicBezTo>
                <a:cubicBezTo>
                  <a:pt x="404231" y="877969"/>
                  <a:pt x="401859" y="859823"/>
                  <a:pt x="406676" y="842963"/>
                </a:cubicBezTo>
                <a:cubicBezTo>
                  <a:pt x="412351" y="823102"/>
                  <a:pt x="441879" y="825687"/>
                  <a:pt x="454301" y="823913"/>
                </a:cubicBezTo>
                <a:cubicBezTo>
                  <a:pt x="459064" y="820738"/>
                  <a:pt x="463230" y="816398"/>
                  <a:pt x="468589" y="814388"/>
                </a:cubicBezTo>
                <a:cubicBezTo>
                  <a:pt x="476168" y="811546"/>
                  <a:pt x="484648" y="811951"/>
                  <a:pt x="492401" y="809625"/>
                </a:cubicBezTo>
                <a:cubicBezTo>
                  <a:pt x="500590" y="807168"/>
                  <a:pt x="508276" y="803275"/>
                  <a:pt x="516214" y="800100"/>
                </a:cubicBezTo>
                <a:cubicBezTo>
                  <a:pt x="527326" y="801688"/>
                  <a:pt x="539293" y="800304"/>
                  <a:pt x="549551" y="804863"/>
                </a:cubicBezTo>
                <a:cubicBezTo>
                  <a:pt x="590136" y="822901"/>
                  <a:pt x="510066" y="827317"/>
                  <a:pt x="587651" y="814388"/>
                </a:cubicBezTo>
                <a:cubicBezTo>
                  <a:pt x="592414" y="815975"/>
                  <a:pt x="598389" y="815600"/>
                  <a:pt x="601939" y="819150"/>
                </a:cubicBezTo>
                <a:cubicBezTo>
                  <a:pt x="605489" y="822700"/>
                  <a:pt x="601874" y="832059"/>
                  <a:pt x="606701" y="833438"/>
                </a:cubicBezTo>
                <a:cubicBezTo>
                  <a:pt x="615986" y="836091"/>
                  <a:pt x="625807" y="830569"/>
                  <a:pt x="635276" y="828675"/>
                </a:cubicBezTo>
                <a:cubicBezTo>
                  <a:pt x="671835" y="821363"/>
                  <a:pt x="636213" y="826966"/>
                  <a:pt x="678139" y="814388"/>
                </a:cubicBezTo>
                <a:cubicBezTo>
                  <a:pt x="693729" y="809711"/>
                  <a:pt x="726764" y="806524"/>
                  <a:pt x="740051" y="804863"/>
                </a:cubicBezTo>
                <a:cubicBezTo>
                  <a:pt x="744814" y="803275"/>
                  <a:pt x="749332" y="800471"/>
                  <a:pt x="754339" y="800100"/>
                </a:cubicBezTo>
                <a:cubicBezTo>
                  <a:pt x="872562" y="791343"/>
                  <a:pt x="919726" y="796682"/>
                  <a:pt x="1049614" y="800100"/>
                </a:cubicBezTo>
                <a:cubicBezTo>
                  <a:pt x="1054330" y="814247"/>
                  <a:pt x="1057344" y="831642"/>
                  <a:pt x="1068664" y="842963"/>
                </a:cubicBezTo>
                <a:cubicBezTo>
                  <a:pt x="1072711" y="847010"/>
                  <a:pt x="1077690" y="850233"/>
                  <a:pt x="1082951" y="852488"/>
                </a:cubicBezTo>
                <a:cubicBezTo>
                  <a:pt x="1088967" y="855066"/>
                  <a:pt x="1095651" y="855663"/>
                  <a:pt x="1102001" y="857250"/>
                </a:cubicBezTo>
                <a:cubicBezTo>
                  <a:pt x="1117876" y="855663"/>
                  <a:pt x="1133857" y="854914"/>
                  <a:pt x="1149626" y="852488"/>
                </a:cubicBezTo>
                <a:cubicBezTo>
                  <a:pt x="1166918" y="849828"/>
                  <a:pt x="1162503" y="846049"/>
                  <a:pt x="1178201" y="838200"/>
                </a:cubicBezTo>
                <a:cubicBezTo>
                  <a:pt x="1182691" y="835955"/>
                  <a:pt x="1187726" y="835025"/>
                  <a:pt x="1192489" y="833438"/>
                </a:cubicBezTo>
                <a:cubicBezTo>
                  <a:pt x="1195664" y="828675"/>
                  <a:pt x="1199689" y="824381"/>
                  <a:pt x="1202014" y="819150"/>
                </a:cubicBezTo>
                <a:cubicBezTo>
                  <a:pt x="1206092" y="809975"/>
                  <a:pt x="1203185" y="796144"/>
                  <a:pt x="1211539" y="790575"/>
                </a:cubicBezTo>
                <a:lnTo>
                  <a:pt x="1225826" y="781050"/>
                </a:lnTo>
                <a:cubicBezTo>
                  <a:pt x="1236939" y="764381"/>
                  <a:pt x="1240114" y="755651"/>
                  <a:pt x="1263926" y="747713"/>
                </a:cubicBezTo>
                <a:cubicBezTo>
                  <a:pt x="1268689" y="746125"/>
                  <a:pt x="1273825" y="745388"/>
                  <a:pt x="1278214" y="742950"/>
                </a:cubicBezTo>
                <a:cubicBezTo>
                  <a:pt x="1278224" y="742944"/>
                  <a:pt x="1313927" y="719141"/>
                  <a:pt x="1321076" y="714375"/>
                </a:cubicBezTo>
                <a:lnTo>
                  <a:pt x="1335364" y="704850"/>
                </a:lnTo>
                <a:cubicBezTo>
                  <a:pt x="1340126" y="701675"/>
                  <a:pt x="1344221" y="697135"/>
                  <a:pt x="1349651" y="695325"/>
                </a:cubicBezTo>
                <a:lnTo>
                  <a:pt x="1378226" y="685800"/>
                </a:lnTo>
                <a:cubicBezTo>
                  <a:pt x="1384576" y="679450"/>
                  <a:pt x="1389968" y="671970"/>
                  <a:pt x="1397276" y="666750"/>
                </a:cubicBezTo>
                <a:cubicBezTo>
                  <a:pt x="1401361" y="663832"/>
                  <a:pt x="1407387" y="664773"/>
                  <a:pt x="1411564" y="661988"/>
                </a:cubicBezTo>
                <a:cubicBezTo>
                  <a:pt x="1417168" y="658252"/>
                  <a:pt x="1415533" y="655638"/>
                  <a:pt x="1411564" y="63341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4457758" y="3710316"/>
            <a:ext cx="881063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Чистополь</a:t>
            </a:r>
          </a:p>
        </p:txBody>
      </p:sp>
      <p:sp>
        <p:nvSpPr>
          <p:cNvPr id="303" name="Прямоугольник 302"/>
          <p:cNvSpPr/>
          <p:nvPr/>
        </p:nvSpPr>
        <p:spPr>
          <a:xfrm>
            <a:off x="3643347" y="3850007"/>
            <a:ext cx="881063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Алексеевское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" name="Полилиния 304"/>
          <p:cNvSpPr/>
          <p:nvPr/>
        </p:nvSpPr>
        <p:spPr>
          <a:xfrm>
            <a:off x="7080721" y="3528296"/>
            <a:ext cx="781936" cy="1010958"/>
          </a:xfrm>
          <a:custGeom>
            <a:avLst/>
            <a:gdLst>
              <a:gd name="connsiteX0" fmla="*/ 466688 w 759581"/>
              <a:gd name="connsiteY0" fmla="*/ 1052757 h 1053551"/>
              <a:gd name="connsiteX1" fmla="*/ 454781 w 759581"/>
              <a:gd name="connsiteY1" fmla="*/ 1050376 h 1053551"/>
              <a:gd name="connsiteX2" fmla="*/ 447638 w 759581"/>
              <a:gd name="connsiteY2" fmla="*/ 1047995 h 1053551"/>
              <a:gd name="connsiteX3" fmla="*/ 430969 w 759581"/>
              <a:gd name="connsiteY3" fmla="*/ 1045613 h 1053551"/>
              <a:gd name="connsiteX4" fmla="*/ 416681 w 759581"/>
              <a:gd name="connsiteY4" fmla="*/ 1040851 h 1053551"/>
              <a:gd name="connsiteX5" fmla="*/ 378581 w 759581"/>
              <a:gd name="connsiteY5" fmla="*/ 1033707 h 1053551"/>
              <a:gd name="connsiteX6" fmla="*/ 350006 w 759581"/>
              <a:gd name="connsiteY6" fmla="*/ 1031326 h 1053551"/>
              <a:gd name="connsiteX7" fmla="*/ 342863 w 759581"/>
              <a:gd name="connsiteY7" fmla="*/ 1028945 h 1053551"/>
              <a:gd name="connsiteX8" fmla="*/ 335719 w 759581"/>
              <a:gd name="connsiteY8" fmla="*/ 1000370 h 1053551"/>
              <a:gd name="connsiteX9" fmla="*/ 316669 w 759581"/>
              <a:gd name="connsiteY9" fmla="*/ 981320 h 1053551"/>
              <a:gd name="connsiteX10" fmla="*/ 309525 w 759581"/>
              <a:gd name="connsiteY10" fmla="*/ 976557 h 1053551"/>
              <a:gd name="connsiteX11" fmla="*/ 304763 w 759581"/>
              <a:gd name="connsiteY11" fmla="*/ 969413 h 1053551"/>
              <a:gd name="connsiteX12" fmla="*/ 302381 w 759581"/>
              <a:gd name="connsiteY12" fmla="*/ 957507 h 1053551"/>
              <a:gd name="connsiteX13" fmla="*/ 292856 w 759581"/>
              <a:gd name="connsiteY13" fmla="*/ 936076 h 1053551"/>
              <a:gd name="connsiteX14" fmla="*/ 285713 w 759581"/>
              <a:gd name="connsiteY14" fmla="*/ 917026 h 1053551"/>
              <a:gd name="connsiteX15" fmla="*/ 280950 w 759581"/>
              <a:gd name="connsiteY15" fmla="*/ 900357 h 1053551"/>
              <a:gd name="connsiteX16" fmla="*/ 273806 w 759581"/>
              <a:gd name="connsiteY16" fmla="*/ 893213 h 1053551"/>
              <a:gd name="connsiteX17" fmla="*/ 245231 w 759581"/>
              <a:gd name="connsiteY17" fmla="*/ 895595 h 1053551"/>
              <a:gd name="connsiteX18" fmla="*/ 238088 w 759581"/>
              <a:gd name="connsiteY18" fmla="*/ 909882 h 1053551"/>
              <a:gd name="connsiteX19" fmla="*/ 221419 w 759581"/>
              <a:gd name="connsiteY19" fmla="*/ 921788 h 1053551"/>
              <a:gd name="connsiteX20" fmla="*/ 214275 w 759581"/>
              <a:gd name="connsiteY20" fmla="*/ 926551 h 1053551"/>
              <a:gd name="connsiteX21" fmla="*/ 199988 w 759581"/>
              <a:gd name="connsiteY21" fmla="*/ 921788 h 1053551"/>
              <a:gd name="connsiteX22" fmla="*/ 192844 w 759581"/>
              <a:gd name="connsiteY22" fmla="*/ 917026 h 1053551"/>
              <a:gd name="connsiteX23" fmla="*/ 169031 w 759581"/>
              <a:gd name="connsiteY23" fmla="*/ 909882 h 1053551"/>
              <a:gd name="connsiteX24" fmla="*/ 157125 w 759581"/>
              <a:gd name="connsiteY24" fmla="*/ 905120 h 1053551"/>
              <a:gd name="connsiteX25" fmla="*/ 147600 w 759581"/>
              <a:gd name="connsiteY25" fmla="*/ 902738 h 1053551"/>
              <a:gd name="connsiteX26" fmla="*/ 123788 w 759581"/>
              <a:gd name="connsiteY26" fmla="*/ 895595 h 1053551"/>
              <a:gd name="connsiteX27" fmla="*/ 116644 w 759581"/>
              <a:gd name="connsiteY27" fmla="*/ 888451 h 1053551"/>
              <a:gd name="connsiteX28" fmla="*/ 114263 w 759581"/>
              <a:gd name="connsiteY28" fmla="*/ 881307 h 1053551"/>
              <a:gd name="connsiteX29" fmla="*/ 109500 w 759581"/>
              <a:gd name="connsiteY29" fmla="*/ 874163 h 1053551"/>
              <a:gd name="connsiteX30" fmla="*/ 104738 w 759581"/>
              <a:gd name="connsiteY30" fmla="*/ 859876 h 1053551"/>
              <a:gd name="connsiteX31" fmla="*/ 88069 w 759581"/>
              <a:gd name="connsiteY31" fmla="*/ 855113 h 1053551"/>
              <a:gd name="connsiteX32" fmla="*/ 80925 w 759581"/>
              <a:gd name="connsiteY32" fmla="*/ 850351 h 1053551"/>
              <a:gd name="connsiteX33" fmla="*/ 78544 w 759581"/>
              <a:gd name="connsiteY33" fmla="*/ 843207 h 1053551"/>
              <a:gd name="connsiteX34" fmla="*/ 66638 w 759581"/>
              <a:gd name="connsiteY34" fmla="*/ 826538 h 1053551"/>
              <a:gd name="connsiteX35" fmla="*/ 61875 w 759581"/>
              <a:gd name="connsiteY35" fmla="*/ 812251 h 1053551"/>
              <a:gd name="connsiteX36" fmla="*/ 54731 w 759581"/>
              <a:gd name="connsiteY36" fmla="*/ 797963 h 1053551"/>
              <a:gd name="connsiteX37" fmla="*/ 52350 w 759581"/>
              <a:gd name="connsiteY37" fmla="*/ 733670 h 1053551"/>
              <a:gd name="connsiteX38" fmla="*/ 47588 w 759581"/>
              <a:gd name="connsiteY38" fmla="*/ 724145 h 1053551"/>
              <a:gd name="connsiteX39" fmla="*/ 59494 w 759581"/>
              <a:gd name="connsiteY39" fmla="*/ 714620 h 1053551"/>
              <a:gd name="connsiteX40" fmla="*/ 69019 w 759581"/>
              <a:gd name="connsiteY40" fmla="*/ 709857 h 1053551"/>
              <a:gd name="connsiteX41" fmla="*/ 76163 w 759581"/>
              <a:gd name="connsiteY41" fmla="*/ 695570 h 1053551"/>
              <a:gd name="connsiteX42" fmla="*/ 80925 w 759581"/>
              <a:gd name="connsiteY42" fmla="*/ 674138 h 1053551"/>
              <a:gd name="connsiteX43" fmla="*/ 83306 w 759581"/>
              <a:gd name="connsiteY43" fmla="*/ 666995 h 1053551"/>
              <a:gd name="connsiteX44" fmla="*/ 90450 w 759581"/>
              <a:gd name="connsiteY44" fmla="*/ 614607 h 1053551"/>
              <a:gd name="connsiteX45" fmla="*/ 95213 w 759581"/>
              <a:gd name="connsiteY45" fmla="*/ 588413 h 1053551"/>
              <a:gd name="connsiteX46" fmla="*/ 88069 w 759581"/>
              <a:gd name="connsiteY46" fmla="*/ 562220 h 1053551"/>
              <a:gd name="connsiteX47" fmla="*/ 83306 w 759581"/>
              <a:gd name="connsiteY47" fmla="*/ 545551 h 1053551"/>
              <a:gd name="connsiteX48" fmla="*/ 73781 w 759581"/>
              <a:gd name="connsiteY48" fmla="*/ 531263 h 1053551"/>
              <a:gd name="connsiteX49" fmla="*/ 69019 w 759581"/>
              <a:gd name="connsiteY49" fmla="*/ 514595 h 1053551"/>
              <a:gd name="connsiteX50" fmla="*/ 59494 w 759581"/>
              <a:gd name="connsiteY50" fmla="*/ 500307 h 1053551"/>
              <a:gd name="connsiteX51" fmla="*/ 54731 w 759581"/>
              <a:gd name="connsiteY51" fmla="*/ 493163 h 1053551"/>
              <a:gd name="connsiteX52" fmla="*/ 45206 w 759581"/>
              <a:gd name="connsiteY52" fmla="*/ 481257 h 1053551"/>
              <a:gd name="connsiteX53" fmla="*/ 33300 w 759581"/>
              <a:gd name="connsiteY53" fmla="*/ 469351 h 1053551"/>
              <a:gd name="connsiteX54" fmla="*/ 21394 w 759581"/>
              <a:gd name="connsiteY54" fmla="*/ 452682 h 1053551"/>
              <a:gd name="connsiteX55" fmla="*/ 19013 w 759581"/>
              <a:gd name="connsiteY55" fmla="*/ 445538 h 1053551"/>
              <a:gd name="connsiteX56" fmla="*/ 11869 w 759581"/>
              <a:gd name="connsiteY56" fmla="*/ 438395 h 1053551"/>
              <a:gd name="connsiteX57" fmla="*/ 7106 w 759581"/>
              <a:gd name="connsiteY57" fmla="*/ 431251 h 1053551"/>
              <a:gd name="connsiteX58" fmla="*/ 14250 w 759581"/>
              <a:gd name="connsiteY58" fmla="*/ 371720 h 1053551"/>
              <a:gd name="connsiteX59" fmla="*/ 21394 w 759581"/>
              <a:gd name="connsiteY59" fmla="*/ 364576 h 1053551"/>
              <a:gd name="connsiteX60" fmla="*/ 30919 w 759581"/>
              <a:gd name="connsiteY60" fmla="*/ 350288 h 1053551"/>
              <a:gd name="connsiteX61" fmla="*/ 35681 w 759581"/>
              <a:gd name="connsiteY61" fmla="*/ 340763 h 1053551"/>
              <a:gd name="connsiteX62" fmla="*/ 40444 w 759581"/>
              <a:gd name="connsiteY62" fmla="*/ 333620 h 1053551"/>
              <a:gd name="connsiteX63" fmla="*/ 45206 w 759581"/>
              <a:gd name="connsiteY63" fmla="*/ 278851 h 1053551"/>
              <a:gd name="connsiteX64" fmla="*/ 47588 w 759581"/>
              <a:gd name="connsiteY64" fmla="*/ 271707 h 1053551"/>
              <a:gd name="connsiteX65" fmla="*/ 54731 w 759581"/>
              <a:gd name="connsiteY65" fmla="*/ 264563 h 1053551"/>
              <a:gd name="connsiteX66" fmla="*/ 59494 w 759581"/>
              <a:gd name="connsiteY66" fmla="*/ 257420 h 1053551"/>
              <a:gd name="connsiteX67" fmla="*/ 73781 w 759581"/>
              <a:gd name="connsiteY67" fmla="*/ 247895 h 1053551"/>
              <a:gd name="connsiteX68" fmla="*/ 85688 w 759581"/>
              <a:gd name="connsiteY68" fmla="*/ 233607 h 1053551"/>
              <a:gd name="connsiteX69" fmla="*/ 97594 w 759581"/>
              <a:gd name="connsiteY69" fmla="*/ 219320 h 1053551"/>
              <a:gd name="connsiteX70" fmla="*/ 109500 w 759581"/>
              <a:gd name="connsiteY70" fmla="*/ 209795 h 1053551"/>
              <a:gd name="connsiteX71" fmla="*/ 119025 w 759581"/>
              <a:gd name="connsiteY71" fmla="*/ 202651 h 1053551"/>
              <a:gd name="connsiteX72" fmla="*/ 133313 w 759581"/>
              <a:gd name="connsiteY72" fmla="*/ 197888 h 1053551"/>
              <a:gd name="connsiteX73" fmla="*/ 140456 w 759581"/>
              <a:gd name="connsiteY73" fmla="*/ 195507 h 1053551"/>
              <a:gd name="connsiteX74" fmla="*/ 169031 w 759581"/>
              <a:gd name="connsiteY74" fmla="*/ 171695 h 1053551"/>
              <a:gd name="connsiteX75" fmla="*/ 180938 w 759581"/>
              <a:gd name="connsiteY75" fmla="*/ 169313 h 1053551"/>
              <a:gd name="connsiteX76" fmla="*/ 188081 w 759581"/>
              <a:gd name="connsiteY76" fmla="*/ 164551 h 1053551"/>
              <a:gd name="connsiteX77" fmla="*/ 228563 w 759581"/>
              <a:gd name="connsiteY77" fmla="*/ 162170 h 1053551"/>
              <a:gd name="connsiteX78" fmla="*/ 242850 w 759581"/>
              <a:gd name="connsiteY78" fmla="*/ 169313 h 1053551"/>
              <a:gd name="connsiteX79" fmla="*/ 249994 w 759581"/>
              <a:gd name="connsiteY79" fmla="*/ 174076 h 1053551"/>
              <a:gd name="connsiteX80" fmla="*/ 264281 w 759581"/>
              <a:gd name="connsiteY80" fmla="*/ 178838 h 1053551"/>
              <a:gd name="connsiteX81" fmla="*/ 271425 w 759581"/>
              <a:gd name="connsiteY81" fmla="*/ 183601 h 1053551"/>
              <a:gd name="connsiteX82" fmla="*/ 285713 w 759581"/>
              <a:gd name="connsiteY82" fmla="*/ 188363 h 1053551"/>
              <a:gd name="connsiteX83" fmla="*/ 326194 w 759581"/>
              <a:gd name="connsiteY83" fmla="*/ 185982 h 1053551"/>
              <a:gd name="connsiteX84" fmla="*/ 333338 w 759581"/>
              <a:gd name="connsiteY84" fmla="*/ 181220 h 1053551"/>
              <a:gd name="connsiteX85" fmla="*/ 340481 w 759581"/>
              <a:gd name="connsiteY85" fmla="*/ 178838 h 1053551"/>
              <a:gd name="connsiteX86" fmla="*/ 347625 w 759581"/>
              <a:gd name="connsiteY86" fmla="*/ 174076 h 1053551"/>
              <a:gd name="connsiteX87" fmla="*/ 388106 w 759581"/>
              <a:gd name="connsiteY87" fmla="*/ 169313 h 1053551"/>
              <a:gd name="connsiteX88" fmla="*/ 407156 w 759581"/>
              <a:gd name="connsiteY88" fmla="*/ 164551 h 1053551"/>
              <a:gd name="connsiteX89" fmla="*/ 416681 w 759581"/>
              <a:gd name="connsiteY89" fmla="*/ 162170 h 1053551"/>
              <a:gd name="connsiteX90" fmla="*/ 433350 w 759581"/>
              <a:gd name="connsiteY90" fmla="*/ 147882 h 1053551"/>
              <a:gd name="connsiteX91" fmla="*/ 445256 w 759581"/>
              <a:gd name="connsiteY91" fmla="*/ 138357 h 1053551"/>
              <a:gd name="connsiteX92" fmla="*/ 447638 w 759581"/>
              <a:gd name="connsiteY92" fmla="*/ 131213 h 1053551"/>
              <a:gd name="connsiteX93" fmla="*/ 454781 w 759581"/>
              <a:gd name="connsiteY93" fmla="*/ 74063 h 1053551"/>
              <a:gd name="connsiteX94" fmla="*/ 459544 w 759581"/>
              <a:gd name="connsiteY94" fmla="*/ 66920 h 1053551"/>
              <a:gd name="connsiteX95" fmla="*/ 469069 w 759581"/>
              <a:gd name="connsiteY95" fmla="*/ 64538 h 1053551"/>
              <a:gd name="connsiteX96" fmla="*/ 483356 w 759581"/>
              <a:gd name="connsiteY96" fmla="*/ 59776 h 1053551"/>
              <a:gd name="connsiteX97" fmla="*/ 490500 w 759581"/>
              <a:gd name="connsiteY97" fmla="*/ 57395 h 1053551"/>
              <a:gd name="connsiteX98" fmla="*/ 504788 w 759581"/>
              <a:gd name="connsiteY98" fmla="*/ 50251 h 1053551"/>
              <a:gd name="connsiteX99" fmla="*/ 511931 w 759581"/>
              <a:gd name="connsiteY99" fmla="*/ 45488 h 1053551"/>
              <a:gd name="connsiteX100" fmla="*/ 519075 w 759581"/>
              <a:gd name="connsiteY100" fmla="*/ 43107 h 1053551"/>
              <a:gd name="connsiteX101" fmla="*/ 526219 w 759581"/>
              <a:gd name="connsiteY101" fmla="*/ 38345 h 1053551"/>
              <a:gd name="connsiteX102" fmla="*/ 547650 w 759581"/>
              <a:gd name="connsiteY102" fmla="*/ 35963 h 1053551"/>
              <a:gd name="connsiteX103" fmla="*/ 564319 w 759581"/>
              <a:gd name="connsiteY103" fmla="*/ 28820 h 1053551"/>
              <a:gd name="connsiteX104" fmla="*/ 573844 w 759581"/>
              <a:gd name="connsiteY104" fmla="*/ 26438 h 1053551"/>
              <a:gd name="connsiteX105" fmla="*/ 592894 w 759581"/>
              <a:gd name="connsiteY105" fmla="*/ 21676 h 1053551"/>
              <a:gd name="connsiteX106" fmla="*/ 602419 w 759581"/>
              <a:gd name="connsiteY106" fmla="*/ 14532 h 1053551"/>
              <a:gd name="connsiteX107" fmla="*/ 616706 w 759581"/>
              <a:gd name="connsiteY107" fmla="*/ 9770 h 1053551"/>
              <a:gd name="connsiteX108" fmla="*/ 623850 w 759581"/>
              <a:gd name="connsiteY108" fmla="*/ 7388 h 1053551"/>
              <a:gd name="connsiteX109" fmla="*/ 630994 w 759581"/>
              <a:gd name="connsiteY109" fmla="*/ 5007 h 1053551"/>
              <a:gd name="connsiteX110" fmla="*/ 638138 w 759581"/>
              <a:gd name="connsiteY110" fmla="*/ 245 h 1053551"/>
              <a:gd name="connsiteX111" fmla="*/ 666713 w 759581"/>
              <a:gd name="connsiteY111" fmla="*/ 2626 h 1053551"/>
              <a:gd name="connsiteX112" fmla="*/ 678619 w 759581"/>
              <a:gd name="connsiteY112" fmla="*/ 14532 h 1053551"/>
              <a:gd name="connsiteX113" fmla="*/ 735769 w 759581"/>
              <a:gd name="connsiteY113" fmla="*/ 16913 h 1053551"/>
              <a:gd name="connsiteX114" fmla="*/ 750056 w 759581"/>
              <a:gd name="connsiteY114" fmla="*/ 31201 h 1053551"/>
              <a:gd name="connsiteX115" fmla="*/ 759581 w 759581"/>
              <a:gd name="connsiteY115" fmla="*/ 45488 h 1053551"/>
              <a:gd name="connsiteX116" fmla="*/ 754819 w 759581"/>
              <a:gd name="connsiteY116" fmla="*/ 64538 h 1053551"/>
              <a:gd name="connsiteX117" fmla="*/ 745294 w 759581"/>
              <a:gd name="connsiteY117" fmla="*/ 71682 h 1053551"/>
              <a:gd name="connsiteX118" fmla="*/ 728625 w 759581"/>
              <a:gd name="connsiteY118" fmla="*/ 81207 h 1053551"/>
              <a:gd name="connsiteX119" fmla="*/ 721481 w 759581"/>
              <a:gd name="connsiteY119" fmla="*/ 85970 h 1053551"/>
              <a:gd name="connsiteX120" fmla="*/ 714338 w 759581"/>
              <a:gd name="connsiteY120" fmla="*/ 88351 h 1053551"/>
              <a:gd name="connsiteX121" fmla="*/ 709575 w 759581"/>
              <a:gd name="connsiteY121" fmla="*/ 95495 h 1053551"/>
              <a:gd name="connsiteX122" fmla="*/ 707194 w 759581"/>
              <a:gd name="connsiteY122" fmla="*/ 102638 h 1053551"/>
              <a:gd name="connsiteX123" fmla="*/ 714338 w 759581"/>
              <a:gd name="connsiteY123" fmla="*/ 121688 h 1053551"/>
              <a:gd name="connsiteX124" fmla="*/ 716719 w 759581"/>
              <a:gd name="connsiteY124" fmla="*/ 183601 h 1053551"/>
              <a:gd name="connsiteX125" fmla="*/ 714338 w 759581"/>
              <a:gd name="connsiteY125" fmla="*/ 190745 h 1053551"/>
              <a:gd name="connsiteX126" fmla="*/ 704813 w 759581"/>
              <a:gd name="connsiteY126" fmla="*/ 205032 h 1053551"/>
              <a:gd name="connsiteX127" fmla="*/ 702431 w 759581"/>
              <a:gd name="connsiteY127" fmla="*/ 212176 h 1053551"/>
              <a:gd name="connsiteX128" fmla="*/ 697669 w 759581"/>
              <a:gd name="connsiteY128" fmla="*/ 219320 h 1053551"/>
              <a:gd name="connsiteX129" fmla="*/ 692906 w 759581"/>
              <a:gd name="connsiteY129" fmla="*/ 233607 h 1053551"/>
              <a:gd name="connsiteX130" fmla="*/ 692906 w 759581"/>
              <a:gd name="connsiteY130" fmla="*/ 328857 h 1053551"/>
              <a:gd name="connsiteX131" fmla="*/ 697669 w 759581"/>
              <a:gd name="connsiteY131" fmla="*/ 343145 h 1053551"/>
              <a:gd name="connsiteX132" fmla="*/ 700050 w 759581"/>
              <a:gd name="connsiteY132" fmla="*/ 350288 h 1053551"/>
              <a:gd name="connsiteX133" fmla="*/ 702431 w 759581"/>
              <a:gd name="connsiteY133" fmla="*/ 357432 h 1053551"/>
              <a:gd name="connsiteX134" fmla="*/ 707194 w 759581"/>
              <a:gd name="connsiteY134" fmla="*/ 364576 h 1053551"/>
              <a:gd name="connsiteX135" fmla="*/ 709575 w 759581"/>
              <a:gd name="connsiteY135" fmla="*/ 371720 h 1053551"/>
              <a:gd name="connsiteX136" fmla="*/ 716719 w 759581"/>
              <a:gd name="connsiteY136" fmla="*/ 378863 h 1053551"/>
              <a:gd name="connsiteX137" fmla="*/ 714338 w 759581"/>
              <a:gd name="connsiteY137" fmla="*/ 386007 h 1053551"/>
              <a:gd name="connsiteX138" fmla="*/ 700050 w 759581"/>
              <a:gd name="connsiteY138" fmla="*/ 395532 h 1053551"/>
              <a:gd name="connsiteX139" fmla="*/ 692906 w 759581"/>
              <a:gd name="connsiteY139" fmla="*/ 402676 h 1053551"/>
              <a:gd name="connsiteX140" fmla="*/ 681000 w 759581"/>
              <a:gd name="connsiteY140" fmla="*/ 419345 h 1053551"/>
              <a:gd name="connsiteX141" fmla="*/ 681000 w 759581"/>
              <a:gd name="connsiteY141" fmla="*/ 481257 h 1053551"/>
              <a:gd name="connsiteX142" fmla="*/ 685763 w 759581"/>
              <a:gd name="connsiteY142" fmla="*/ 514595 h 1053551"/>
              <a:gd name="connsiteX143" fmla="*/ 690525 w 759581"/>
              <a:gd name="connsiteY143" fmla="*/ 521738 h 1053551"/>
              <a:gd name="connsiteX144" fmla="*/ 702431 w 759581"/>
              <a:gd name="connsiteY144" fmla="*/ 545551 h 1053551"/>
              <a:gd name="connsiteX145" fmla="*/ 707194 w 759581"/>
              <a:gd name="connsiteY145" fmla="*/ 552695 h 1053551"/>
              <a:gd name="connsiteX146" fmla="*/ 707194 w 759581"/>
              <a:gd name="connsiteY146" fmla="*/ 574126 h 1053551"/>
              <a:gd name="connsiteX147" fmla="*/ 702431 w 759581"/>
              <a:gd name="connsiteY147" fmla="*/ 581270 h 1053551"/>
              <a:gd name="connsiteX148" fmla="*/ 688144 w 759581"/>
              <a:gd name="connsiteY148" fmla="*/ 590795 h 1053551"/>
              <a:gd name="connsiteX149" fmla="*/ 683381 w 759581"/>
              <a:gd name="connsiteY149" fmla="*/ 597938 h 1053551"/>
              <a:gd name="connsiteX150" fmla="*/ 676238 w 759581"/>
              <a:gd name="connsiteY150" fmla="*/ 602701 h 1053551"/>
              <a:gd name="connsiteX151" fmla="*/ 673856 w 759581"/>
              <a:gd name="connsiteY151" fmla="*/ 619370 h 1053551"/>
              <a:gd name="connsiteX152" fmla="*/ 666713 w 759581"/>
              <a:gd name="connsiteY152" fmla="*/ 697951 h 1053551"/>
              <a:gd name="connsiteX153" fmla="*/ 681000 w 759581"/>
              <a:gd name="connsiteY153" fmla="*/ 702713 h 1053551"/>
              <a:gd name="connsiteX154" fmla="*/ 735769 w 759581"/>
              <a:gd name="connsiteY154" fmla="*/ 707476 h 1053551"/>
              <a:gd name="connsiteX155" fmla="*/ 750056 w 759581"/>
              <a:gd name="connsiteY155" fmla="*/ 712238 h 1053551"/>
              <a:gd name="connsiteX156" fmla="*/ 757200 w 759581"/>
              <a:gd name="connsiteY156" fmla="*/ 714620 h 1053551"/>
              <a:gd name="connsiteX157" fmla="*/ 750056 w 759581"/>
              <a:gd name="connsiteY157" fmla="*/ 750338 h 1053551"/>
              <a:gd name="connsiteX158" fmla="*/ 747675 w 759581"/>
              <a:gd name="connsiteY158" fmla="*/ 757482 h 1053551"/>
              <a:gd name="connsiteX159" fmla="*/ 740531 w 759581"/>
              <a:gd name="connsiteY159" fmla="*/ 764626 h 1053551"/>
              <a:gd name="connsiteX160" fmla="*/ 731006 w 759581"/>
              <a:gd name="connsiteY160" fmla="*/ 767007 h 1053551"/>
              <a:gd name="connsiteX161" fmla="*/ 716719 w 759581"/>
              <a:gd name="connsiteY161" fmla="*/ 771770 h 1053551"/>
              <a:gd name="connsiteX162" fmla="*/ 704813 w 759581"/>
              <a:gd name="connsiteY162" fmla="*/ 774151 h 1053551"/>
              <a:gd name="connsiteX163" fmla="*/ 681000 w 759581"/>
              <a:gd name="connsiteY163" fmla="*/ 781295 h 1053551"/>
              <a:gd name="connsiteX164" fmla="*/ 666713 w 759581"/>
              <a:gd name="connsiteY164" fmla="*/ 783676 h 1053551"/>
              <a:gd name="connsiteX165" fmla="*/ 640519 w 759581"/>
              <a:gd name="connsiteY165" fmla="*/ 793201 h 1053551"/>
              <a:gd name="connsiteX166" fmla="*/ 630994 w 759581"/>
              <a:gd name="connsiteY166" fmla="*/ 795582 h 1053551"/>
              <a:gd name="connsiteX167" fmla="*/ 623850 w 759581"/>
              <a:gd name="connsiteY167" fmla="*/ 797963 h 1053551"/>
              <a:gd name="connsiteX168" fmla="*/ 614325 w 759581"/>
              <a:gd name="connsiteY168" fmla="*/ 812251 h 1053551"/>
              <a:gd name="connsiteX169" fmla="*/ 604800 w 759581"/>
              <a:gd name="connsiteY169" fmla="*/ 871782 h 1053551"/>
              <a:gd name="connsiteX170" fmla="*/ 590513 w 759581"/>
              <a:gd name="connsiteY170" fmla="*/ 881307 h 1053551"/>
              <a:gd name="connsiteX171" fmla="*/ 573844 w 759581"/>
              <a:gd name="connsiteY171" fmla="*/ 893213 h 1053551"/>
              <a:gd name="connsiteX172" fmla="*/ 566700 w 759581"/>
              <a:gd name="connsiteY172" fmla="*/ 895595 h 1053551"/>
              <a:gd name="connsiteX173" fmla="*/ 557175 w 759581"/>
              <a:gd name="connsiteY173" fmla="*/ 909882 h 1053551"/>
              <a:gd name="connsiteX174" fmla="*/ 542888 w 759581"/>
              <a:gd name="connsiteY174" fmla="*/ 914645 h 1053551"/>
              <a:gd name="connsiteX175" fmla="*/ 535744 w 759581"/>
              <a:gd name="connsiteY175" fmla="*/ 921788 h 1053551"/>
              <a:gd name="connsiteX176" fmla="*/ 528600 w 759581"/>
              <a:gd name="connsiteY176" fmla="*/ 938457 h 1053551"/>
              <a:gd name="connsiteX177" fmla="*/ 521456 w 759581"/>
              <a:gd name="connsiteY177" fmla="*/ 1005132 h 1053551"/>
              <a:gd name="connsiteX178" fmla="*/ 514313 w 759581"/>
              <a:gd name="connsiteY178" fmla="*/ 1012276 h 1053551"/>
              <a:gd name="connsiteX179" fmla="*/ 511931 w 759581"/>
              <a:gd name="connsiteY179" fmla="*/ 1019420 h 1053551"/>
              <a:gd name="connsiteX180" fmla="*/ 492881 w 759581"/>
              <a:gd name="connsiteY180" fmla="*/ 1036088 h 1053551"/>
              <a:gd name="connsiteX181" fmla="*/ 478594 w 759581"/>
              <a:gd name="connsiteY181" fmla="*/ 1040851 h 1053551"/>
              <a:gd name="connsiteX182" fmla="*/ 471450 w 759581"/>
              <a:gd name="connsiteY182" fmla="*/ 1045613 h 1053551"/>
              <a:gd name="connsiteX183" fmla="*/ 466688 w 759581"/>
              <a:gd name="connsiteY183" fmla="*/ 1052757 h 10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59581" h="1053551">
                <a:moveTo>
                  <a:pt x="466688" y="1052757"/>
                </a:moveTo>
                <a:cubicBezTo>
                  <a:pt x="463910" y="1053551"/>
                  <a:pt x="458708" y="1051358"/>
                  <a:pt x="454781" y="1050376"/>
                </a:cubicBezTo>
                <a:cubicBezTo>
                  <a:pt x="452346" y="1049767"/>
                  <a:pt x="450099" y="1048487"/>
                  <a:pt x="447638" y="1047995"/>
                </a:cubicBezTo>
                <a:cubicBezTo>
                  <a:pt x="442134" y="1046894"/>
                  <a:pt x="436525" y="1046407"/>
                  <a:pt x="430969" y="1045613"/>
                </a:cubicBezTo>
                <a:cubicBezTo>
                  <a:pt x="426206" y="1044026"/>
                  <a:pt x="421604" y="1041836"/>
                  <a:pt x="416681" y="1040851"/>
                </a:cubicBezTo>
                <a:cubicBezTo>
                  <a:pt x="411457" y="1039806"/>
                  <a:pt x="386942" y="1034636"/>
                  <a:pt x="378581" y="1033707"/>
                </a:cubicBezTo>
                <a:cubicBezTo>
                  <a:pt x="369081" y="1032652"/>
                  <a:pt x="359531" y="1032120"/>
                  <a:pt x="350006" y="1031326"/>
                </a:cubicBezTo>
                <a:cubicBezTo>
                  <a:pt x="347625" y="1030532"/>
                  <a:pt x="344322" y="1030987"/>
                  <a:pt x="342863" y="1028945"/>
                </a:cubicBezTo>
                <a:cubicBezTo>
                  <a:pt x="334632" y="1017421"/>
                  <a:pt x="340792" y="1012546"/>
                  <a:pt x="335719" y="1000370"/>
                </a:cubicBezTo>
                <a:cubicBezTo>
                  <a:pt x="328959" y="984146"/>
                  <a:pt x="328378" y="988011"/>
                  <a:pt x="316669" y="981320"/>
                </a:cubicBezTo>
                <a:cubicBezTo>
                  <a:pt x="314184" y="979900"/>
                  <a:pt x="311906" y="978145"/>
                  <a:pt x="309525" y="976557"/>
                </a:cubicBezTo>
                <a:cubicBezTo>
                  <a:pt x="307938" y="974176"/>
                  <a:pt x="305768" y="972093"/>
                  <a:pt x="304763" y="969413"/>
                </a:cubicBezTo>
                <a:cubicBezTo>
                  <a:pt x="303342" y="965623"/>
                  <a:pt x="303446" y="961412"/>
                  <a:pt x="302381" y="957507"/>
                </a:cubicBezTo>
                <a:cubicBezTo>
                  <a:pt x="298457" y="943119"/>
                  <a:pt x="299410" y="945906"/>
                  <a:pt x="292856" y="936076"/>
                </a:cubicBezTo>
                <a:cubicBezTo>
                  <a:pt x="286819" y="905887"/>
                  <a:pt x="294908" y="938481"/>
                  <a:pt x="285713" y="917026"/>
                </a:cubicBezTo>
                <a:cubicBezTo>
                  <a:pt x="284763" y="914810"/>
                  <a:pt x="282800" y="903133"/>
                  <a:pt x="280950" y="900357"/>
                </a:cubicBezTo>
                <a:cubicBezTo>
                  <a:pt x="279082" y="897555"/>
                  <a:pt x="276187" y="895594"/>
                  <a:pt x="273806" y="893213"/>
                </a:cubicBezTo>
                <a:cubicBezTo>
                  <a:pt x="264281" y="894007"/>
                  <a:pt x="254421" y="892969"/>
                  <a:pt x="245231" y="895595"/>
                </a:cubicBezTo>
                <a:cubicBezTo>
                  <a:pt x="240602" y="896917"/>
                  <a:pt x="240035" y="906961"/>
                  <a:pt x="238088" y="909882"/>
                </a:cubicBezTo>
                <a:cubicBezTo>
                  <a:pt x="232717" y="917939"/>
                  <a:pt x="229442" y="917204"/>
                  <a:pt x="221419" y="921788"/>
                </a:cubicBezTo>
                <a:cubicBezTo>
                  <a:pt x="218934" y="923208"/>
                  <a:pt x="216656" y="924963"/>
                  <a:pt x="214275" y="926551"/>
                </a:cubicBezTo>
                <a:cubicBezTo>
                  <a:pt x="209513" y="924963"/>
                  <a:pt x="204165" y="924572"/>
                  <a:pt x="199988" y="921788"/>
                </a:cubicBezTo>
                <a:cubicBezTo>
                  <a:pt x="197607" y="920201"/>
                  <a:pt x="195459" y="918188"/>
                  <a:pt x="192844" y="917026"/>
                </a:cubicBezTo>
                <a:cubicBezTo>
                  <a:pt x="176277" y="909663"/>
                  <a:pt x="182888" y="914501"/>
                  <a:pt x="169031" y="909882"/>
                </a:cubicBezTo>
                <a:cubicBezTo>
                  <a:pt x="164976" y="908530"/>
                  <a:pt x="161180" y="906472"/>
                  <a:pt x="157125" y="905120"/>
                </a:cubicBezTo>
                <a:cubicBezTo>
                  <a:pt x="154020" y="904085"/>
                  <a:pt x="150735" y="903678"/>
                  <a:pt x="147600" y="902738"/>
                </a:cubicBezTo>
                <a:cubicBezTo>
                  <a:pt x="118638" y="894049"/>
                  <a:pt x="145726" y="901079"/>
                  <a:pt x="123788" y="895595"/>
                </a:cubicBezTo>
                <a:cubicBezTo>
                  <a:pt x="121407" y="893214"/>
                  <a:pt x="118512" y="891253"/>
                  <a:pt x="116644" y="888451"/>
                </a:cubicBezTo>
                <a:cubicBezTo>
                  <a:pt x="115252" y="886362"/>
                  <a:pt x="115386" y="883552"/>
                  <a:pt x="114263" y="881307"/>
                </a:cubicBezTo>
                <a:cubicBezTo>
                  <a:pt x="112983" y="878747"/>
                  <a:pt x="111088" y="876544"/>
                  <a:pt x="109500" y="874163"/>
                </a:cubicBezTo>
                <a:cubicBezTo>
                  <a:pt x="107913" y="869401"/>
                  <a:pt x="109608" y="861093"/>
                  <a:pt x="104738" y="859876"/>
                </a:cubicBezTo>
                <a:cubicBezTo>
                  <a:pt x="101680" y="859111"/>
                  <a:pt x="91490" y="856823"/>
                  <a:pt x="88069" y="855113"/>
                </a:cubicBezTo>
                <a:cubicBezTo>
                  <a:pt x="85509" y="853833"/>
                  <a:pt x="83306" y="851938"/>
                  <a:pt x="80925" y="850351"/>
                </a:cubicBezTo>
                <a:cubicBezTo>
                  <a:pt x="80131" y="847970"/>
                  <a:pt x="79667" y="845452"/>
                  <a:pt x="78544" y="843207"/>
                </a:cubicBezTo>
                <a:cubicBezTo>
                  <a:pt x="76805" y="839729"/>
                  <a:pt x="68252" y="828691"/>
                  <a:pt x="66638" y="826538"/>
                </a:cubicBezTo>
                <a:cubicBezTo>
                  <a:pt x="65050" y="821776"/>
                  <a:pt x="64659" y="816428"/>
                  <a:pt x="61875" y="812251"/>
                </a:cubicBezTo>
                <a:cubicBezTo>
                  <a:pt x="55721" y="803018"/>
                  <a:pt x="58018" y="807822"/>
                  <a:pt x="54731" y="797963"/>
                </a:cubicBezTo>
                <a:cubicBezTo>
                  <a:pt x="53937" y="776532"/>
                  <a:pt x="54416" y="755016"/>
                  <a:pt x="52350" y="733670"/>
                </a:cubicBezTo>
                <a:cubicBezTo>
                  <a:pt x="52008" y="730137"/>
                  <a:pt x="48090" y="727659"/>
                  <a:pt x="47588" y="724145"/>
                </a:cubicBezTo>
                <a:cubicBezTo>
                  <a:pt x="46292" y="715074"/>
                  <a:pt x="53677" y="716074"/>
                  <a:pt x="59494" y="714620"/>
                </a:cubicBezTo>
                <a:cubicBezTo>
                  <a:pt x="62669" y="713032"/>
                  <a:pt x="66292" y="712130"/>
                  <a:pt x="69019" y="709857"/>
                </a:cubicBezTo>
                <a:cubicBezTo>
                  <a:pt x="72930" y="706598"/>
                  <a:pt x="74843" y="700190"/>
                  <a:pt x="76163" y="695570"/>
                </a:cubicBezTo>
                <a:cubicBezTo>
                  <a:pt x="81044" y="678489"/>
                  <a:pt x="76024" y="693742"/>
                  <a:pt x="80925" y="674138"/>
                </a:cubicBezTo>
                <a:cubicBezTo>
                  <a:pt x="81534" y="671703"/>
                  <a:pt x="82512" y="669376"/>
                  <a:pt x="83306" y="666995"/>
                </a:cubicBezTo>
                <a:cubicBezTo>
                  <a:pt x="87851" y="626104"/>
                  <a:pt x="83129" y="665860"/>
                  <a:pt x="90450" y="614607"/>
                </a:cubicBezTo>
                <a:cubicBezTo>
                  <a:pt x="93815" y="591048"/>
                  <a:pt x="90543" y="602419"/>
                  <a:pt x="95213" y="588413"/>
                </a:cubicBezTo>
                <a:cubicBezTo>
                  <a:pt x="89741" y="544649"/>
                  <a:pt x="97604" y="584469"/>
                  <a:pt x="88069" y="562220"/>
                </a:cubicBezTo>
                <a:cubicBezTo>
                  <a:pt x="85752" y="556813"/>
                  <a:pt x="86207" y="550773"/>
                  <a:pt x="83306" y="545551"/>
                </a:cubicBezTo>
                <a:cubicBezTo>
                  <a:pt x="80526" y="540547"/>
                  <a:pt x="73781" y="531263"/>
                  <a:pt x="73781" y="531263"/>
                </a:cubicBezTo>
                <a:cubicBezTo>
                  <a:pt x="73220" y="529021"/>
                  <a:pt x="70572" y="517391"/>
                  <a:pt x="69019" y="514595"/>
                </a:cubicBezTo>
                <a:cubicBezTo>
                  <a:pt x="66239" y="509591"/>
                  <a:pt x="62669" y="505070"/>
                  <a:pt x="59494" y="500307"/>
                </a:cubicBezTo>
                <a:lnTo>
                  <a:pt x="54731" y="493163"/>
                </a:lnTo>
                <a:cubicBezTo>
                  <a:pt x="50095" y="479256"/>
                  <a:pt x="55977" y="492029"/>
                  <a:pt x="45206" y="481257"/>
                </a:cubicBezTo>
                <a:cubicBezTo>
                  <a:pt x="29335" y="465385"/>
                  <a:pt x="52347" y="482047"/>
                  <a:pt x="33300" y="469351"/>
                </a:cubicBezTo>
                <a:cubicBezTo>
                  <a:pt x="31679" y="467189"/>
                  <a:pt x="23137" y="456168"/>
                  <a:pt x="21394" y="452682"/>
                </a:cubicBezTo>
                <a:cubicBezTo>
                  <a:pt x="20272" y="450437"/>
                  <a:pt x="20405" y="447627"/>
                  <a:pt x="19013" y="445538"/>
                </a:cubicBezTo>
                <a:cubicBezTo>
                  <a:pt x="17145" y="442736"/>
                  <a:pt x="14025" y="440982"/>
                  <a:pt x="11869" y="438395"/>
                </a:cubicBezTo>
                <a:cubicBezTo>
                  <a:pt x="10037" y="436196"/>
                  <a:pt x="8694" y="433632"/>
                  <a:pt x="7106" y="431251"/>
                </a:cubicBezTo>
                <a:cubicBezTo>
                  <a:pt x="8344" y="404032"/>
                  <a:pt x="0" y="388820"/>
                  <a:pt x="14250" y="371720"/>
                </a:cubicBezTo>
                <a:cubicBezTo>
                  <a:pt x="16406" y="369133"/>
                  <a:pt x="19013" y="366957"/>
                  <a:pt x="21394" y="364576"/>
                </a:cubicBezTo>
                <a:cubicBezTo>
                  <a:pt x="26502" y="349251"/>
                  <a:pt x="19771" y="365896"/>
                  <a:pt x="30919" y="350288"/>
                </a:cubicBezTo>
                <a:cubicBezTo>
                  <a:pt x="32982" y="347399"/>
                  <a:pt x="33920" y="343845"/>
                  <a:pt x="35681" y="340763"/>
                </a:cubicBezTo>
                <a:cubicBezTo>
                  <a:pt x="37101" y="338278"/>
                  <a:pt x="38856" y="336001"/>
                  <a:pt x="40444" y="333620"/>
                </a:cubicBezTo>
                <a:cubicBezTo>
                  <a:pt x="42031" y="315364"/>
                  <a:pt x="39410" y="296235"/>
                  <a:pt x="45206" y="278851"/>
                </a:cubicBezTo>
                <a:cubicBezTo>
                  <a:pt x="46000" y="276470"/>
                  <a:pt x="46196" y="273796"/>
                  <a:pt x="47588" y="271707"/>
                </a:cubicBezTo>
                <a:cubicBezTo>
                  <a:pt x="49456" y="268905"/>
                  <a:pt x="52575" y="267150"/>
                  <a:pt x="54731" y="264563"/>
                </a:cubicBezTo>
                <a:cubicBezTo>
                  <a:pt x="56563" y="262365"/>
                  <a:pt x="57340" y="259304"/>
                  <a:pt x="59494" y="257420"/>
                </a:cubicBezTo>
                <a:cubicBezTo>
                  <a:pt x="63802" y="253651"/>
                  <a:pt x="73781" y="247895"/>
                  <a:pt x="73781" y="247895"/>
                </a:cubicBezTo>
                <a:cubicBezTo>
                  <a:pt x="85611" y="230151"/>
                  <a:pt x="70403" y="251950"/>
                  <a:pt x="85688" y="233607"/>
                </a:cubicBezTo>
                <a:cubicBezTo>
                  <a:pt x="102257" y="213723"/>
                  <a:pt x="76731" y="240180"/>
                  <a:pt x="97594" y="219320"/>
                </a:cubicBezTo>
                <a:cubicBezTo>
                  <a:pt x="101927" y="206319"/>
                  <a:pt x="96344" y="216373"/>
                  <a:pt x="109500" y="209795"/>
                </a:cubicBezTo>
                <a:cubicBezTo>
                  <a:pt x="113050" y="208020"/>
                  <a:pt x="115475" y="204426"/>
                  <a:pt x="119025" y="202651"/>
                </a:cubicBezTo>
                <a:cubicBezTo>
                  <a:pt x="123515" y="200406"/>
                  <a:pt x="128550" y="199476"/>
                  <a:pt x="133313" y="197888"/>
                </a:cubicBezTo>
                <a:lnTo>
                  <a:pt x="140456" y="195507"/>
                </a:lnTo>
                <a:cubicBezTo>
                  <a:pt x="145137" y="190827"/>
                  <a:pt x="160744" y="173353"/>
                  <a:pt x="169031" y="171695"/>
                </a:cubicBezTo>
                <a:lnTo>
                  <a:pt x="180938" y="169313"/>
                </a:lnTo>
                <a:cubicBezTo>
                  <a:pt x="183319" y="167726"/>
                  <a:pt x="185596" y="165971"/>
                  <a:pt x="188081" y="164551"/>
                </a:cubicBezTo>
                <a:cubicBezTo>
                  <a:pt x="204794" y="155000"/>
                  <a:pt x="200097" y="159980"/>
                  <a:pt x="228563" y="162170"/>
                </a:cubicBezTo>
                <a:cubicBezTo>
                  <a:pt x="249037" y="175819"/>
                  <a:pt x="223130" y="159453"/>
                  <a:pt x="242850" y="169313"/>
                </a:cubicBezTo>
                <a:cubicBezTo>
                  <a:pt x="245410" y="170593"/>
                  <a:pt x="247379" y="172914"/>
                  <a:pt x="249994" y="174076"/>
                </a:cubicBezTo>
                <a:cubicBezTo>
                  <a:pt x="254581" y="176115"/>
                  <a:pt x="264281" y="178838"/>
                  <a:pt x="264281" y="178838"/>
                </a:cubicBezTo>
                <a:cubicBezTo>
                  <a:pt x="266662" y="180426"/>
                  <a:pt x="268810" y="182439"/>
                  <a:pt x="271425" y="183601"/>
                </a:cubicBezTo>
                <a:cubicBezTo>
                  <a:pt x="276013" y="185640"/>
                  <a:pt x="285713" y="188363"/>
                  <a:pt x="285713" y="188363"/>
                </a:cubicBezTo>
                <a:cubicBezTo>
                  <a:pt x="299207" y="187569"/>
                  <a:pt x="312827" y="187987"/>
                  <a:pt x="326194" y="185982"/>
                </a:cubicBezTo>
                <a:cubicBezTo>
                  <a:pt x="329024" y="185558"/>
                  <a:pt x="330778" y="182500"/>
                  <a:pt x="333338" y="181220"/>
                </a:cubicBezTo>
                <a:cubicBezTo>
                  <a:pt x="335583" y="180097"/>
                  <a:pt x="338236" y="179961"/>
                  <a:pt x="340481" y="178838"/>
                </a:cubicBezTo>
                <a:cubicBezTo>
                  <a:pt x="343041" y="177558"/>
                  <a:pt x="345065" y="175356"/>
                  <a:pt x="347625" y="174076"/>
                </a:cubicBezTo>
                <a:cubicBezTo>
                  <a:pt x="358449" y="168665"/>
                  <a:pt x="382841" y="169689"/>
                  <a:pt x="388106" y="169313"/>
                </a:cubicBezTo>
                <a:lnTo>
                  <a:pt x="407156" y="164551"/>
                </a:lnTo>
                <a:lnTo>
                  <a:pt x="416681" y="162170"/>
                </a:lnTo>
                <a:cubicBezTo>
                  <a:pt x="423689" y="156914"/>
                  <a:pt x="427822" y="154516"/>
                  <a:pt x="433350" y="147882"/>
                </a:cubicBezTo>
                <a:cubicBezTo>
                  <a:pt x="441635" y="137940"/>
                  <a:pt x="433530" y="142266"/>
                  <a:pt x="445256" y="138357"/>
                </a:cubicBezTo>
                <a:cubicBezTo>
                  <a:pt x="446050" y="135976"/>
                  <a:pt x="447270" y="133696"/>
                  <a:pt x="447638" y="131213"/>
                </a:cubicBezTo>
                <a:cubicBezTo>
                  <a:pt x="450451" y="112222"/>
                  <a:pt x="444130" y="90036"/>
                  <a:pt x="454781" y="74063"/>
                </a:cubicBezTo>
                <a:cubicBezTo>
                  <a:pt x="456369" y="71682"/>
                  <a:pt x="457163" y="68507"/>
                  <a:pt x="459544" y="66920"/>
                </a:cubicBezTo>
                <a:cubicBezTo>
                  <a:pt x="462267" y="65105"/>
                  <a:pt x="465934" y="65478"/>
                  <a:pt x="469069" y="64538"/>
                </a:cubicBezTo>
                <a:cubicBezTo>
                  <a:pt x="473877" y="63095"/>
                  <a:pt x="478594" y="61363"/>
                  <a:pt x="483356" y="59776"/>
                </a:cubicBezTo>
                <a:lnTo>
                  <a:pt x="490500" y="57395"/>
                </a:lnTo>
                <a:cubicBezTo>
                  <a:pt x="510979" y="43741"/>
                  <a:pt x="485065" y="60113"/>
                  <a:pt x="504788" y="50251"/>
                </a:cubicBezTo>
                <a:cubicBezTo>
                  <a:pt x="507348" y="48971"/>
                  <a:pt x="509371" y="46768"/>
                  <a:pt x="511931" y="45488"/>
                </a:cubicBezTo>
                <a:cubicBezTo>
                  <a:pt x="514176" y="44365"/>
                  <a:pt x="516830" y="44229"/>
                  <a:pt x="519075" y="43107"/>
                </a:cubicBezTo>
                <a:cubicBezTo>
                  <a:pt x="521635" y="41827"/>
                  <a:pt x="523443" y="39039"/>
                  <a:pt x="526219" y="38345"/>
                </a:cubicBezTo>
                <a:cubicBezTo>
                  <a:pt x="533192" y="36602"/>
                  <a:pt x="540506" y="36757"/>
                  <a:pt x="547650" y="35963"/>
                </a:cubicBezTo>
                <a:cubicBezTo>
                  <a:pt x="574987" y="29130"/>
                  <a:pt x="541304" y="38684"/>
                  <a:pt x="564319" y="28820"/>
                </a:cubicBezTo>
                <a:cubicBezTo>
                  <a:pt x="567327" y="27531"/>
                  <a:pt x="570649" y="27148"/>
                  <a:pt x="573844" y="26438"/>
                </a:cubicBezTo>
                <a:cubicBezTo>
                  <a:pt x="591092" y="22605"/>
                  <a:pt x="580124" y="25932"/>
                  <a:pt x="592894" y="21676"/>
                </a:cubicBezTo>
                <a:cubicBezTo>
                  <a:pt x="596069" y="19295"/>
                  <a:pt x="598869" y="16307"/>
                  <a:pt x="602419" y="14532"/>
                </a:cubicBezTo>
                <a:cubicBezTo>
                  <a:pt x="606909" y="12287"/>
                  <a:pt x="611944" y="11357"/>
                  <a:pt x="616706" y="9770"/>
                </a:cubicBezTo>
                <a:lnTo>
                  <a:pt x="623850" y="7388"/>
                </a:lnTo>
                <a:cubicBezTo>
                  <a:pt x="626231" y="6594"/>
                  <a:pt x="628905" y="6399"/>
                  <a:pt x="630994" y="5007"/>
                </a:cubicBezTo>
                <a:lnTo>
                  <a:pt x="638138" y="245"/>
                </a:lnTo>
                <a:cubicBezTo>
                  <a:pt x="647663" y="1039"/>
                  <a:pt x="657523" y="0"/>
                  <a:pt x="666713" y="2626"/>
                </a:cubicBezTo>
                <a:cubicBezTo>
                  <a:pt x="686922" y="8400"/>
                  <a:pt x="655234" y="11934"/>
                  <a:pt x="678619" y="14532"/>
                </a:cubicBezTo>
                <a:cubicBezTo>
                  <a:pt x="697569" y="16637"/>
                  <a:pt x="716719" y="16119"/>
                  <a:pt x="735769" y="16913"/>
                </a:cubicBezTo>
                <a:cubicBezTo>
                  <a:pt x="740531" y="21676"/>
                  <a:pt x="748422" y="24667"/>
                  <a:pt x="750056" y="31201"/>
                </a:cubicBezTo>
                <a:cubicBezTo>
                  <a:pt x="753132" y="43502"/>
                  <a:pt x="749715" y="38911"/>
                  <a:pt x="759581" y="45488"/>
                </a:cubicBezTo>
                <a:cubicBezTo>
                  <a:pt x="759504" y="45873"/>
                  <a:pt x="756746" y="62225"/>
                  <a:pt x="754819" y="64538"/>
                </a:cubicBezTo>
                <a:cubicBezTo>
                  <a:pt x="752278" y="67587"/>
                  <a:pt x="748307" y="69099"/>
                  <a:pt x="745294" y="71682"/>
                </a:cubicBezTo>
                <a:cubicBezTo>
                  <a:pt x="733611" y="81696"/>
                  <a:pt x="743579" y="77469"/>
                  <a:pt x="728625" y="81207"/>
                </a:cubicBezTo>
                <a:cubicBezTo>
                  <a:pt x="726244" y="82795"/>
                  <a:pt x="724041" y="84690"/>
                  <a:pt x="721481" y="85970"/>
                </a:cubicBezTo>
                <a:cubicBezTo>
                  <a:pt x="719236" y="87092"/>
                  <a:pt x="716298" y="86783"/>
                  <a:pt x="714338" y="88351"/>
                </a:cubicBezTo>
                <a:cubicBezTo>
                  <a:pt x="712103" y="90139"/>
                  <a:pt x="711163" y="93114"/>
                  <a:pt x="709575" y="95495"/>
                </a:cubicBezTo>
                <a:cubicBezTo>
                  <a:pt x="708781" y="97876"/>
                  <a:pt x="707194" y="100128"/>
                  <a:pt x="707194" y="102638"/>
                </a:cubicBezTo>
                <a:cubicBezTo>
                  <a:pt x="707194" y="112939"/>
                  <a:pt x="709410" y="114297"/>
                  <a:pt x="714338" y="121688"/>
                </a:cubicBezTo>
                <a:cubicBezTo>
                  <a:pt x="723639" y="149593"/>
                  <a:pt x="720893" y="135591"/>
                  <a:pt x="716719" y="183601"/>
                </a:cubicBezTo>
                <a:cubicBezTo>
                  <a:pt x="716502" y="186102"/>
                  <a:pt x="715557" y="188551"/>
                  <a:pt x="714338" y="190745"/>
                </a:cubicBezTo>
                <a:cubicBezTo>
                  <a:pt x="711558" y="195748"/>
                  <a:pt x="706623" y="199602"/>
                  <a:pt x="704813" y="205032"/>
                </a:cubicBezTo>
                <a:cubicBezTo>
                  <a:pt x="704019" y="207413"/>
                  <a:pt x="703554" y="209931"/>
                  <a:pt x="702431" y="212176"/>
                </a:cubicBezTo>
                <a:cubicBezTo>
                  <a:pt x="701151" y="214736"/>
                  <a:pt x="698831" y="216705"/>
                  <a:pt x="697669" y="219320"/>
                </a:cubicBezTo>
                <a:cubicBezTo>
                  <a:pt x="695630" y="223907"/>
                  <a:pt x="692906" y="233607"/>
                  <a:pt x="692906" y="233607"/>
                </a:cubicBezTo>
                <a:cubicBezTo>
                  <a:pt x="691811" y="263184"/>
                  <a:pt x="688075" y="298262"/>
                  <a:pt x="692906" y="328857"/>
                </a:cubicBezTo>
                <a:cubicBezTo>
                  <a:pt x="693689" y="333816"/>
                  <a:pt x="696081" y="338382"/>
                  <a:pt x="697669" y="343145"/>
                </a:cubicBezTo>
                <a:lnTo>
                  <a:pt x="700050" y="350288"/>
                </a:lnTo>
                <a:cubicBezTo>
                  <a:pt x="700844" y="352669"/>
                  <a:pt x="701039" y="355344"/>
                  <a:pt x="702431" y="357432"/>
                </a:cubicBezTo>
                <a:lnTo>
                  <a:pt x="707194" y="364576"/>
                </a:lnTo>
                <a:cubicBezTo>
                  <a:pt x="707988" y="366957"/>
                  <a:pt x="708183" y="369631"/>
                  <a:pt x="709575" y="371720"/>
                </a:cubicBezTo>
                <a:cubicBezTo>
                  <a:pt x="711443" y="374522"/>
                  <a:pt x="715654" y="375668"/>
                  <a:pt x="716719" y="378863"/>
                </a:cubicBezTo>
                <a:cubicBezTo>
                  <a:pt x="717513" y="381244"/>
                  <a:pt x="715461" y="383762"/>
                  <a:pt x="714338" y="386007"/>
                </a:cubicBezTo>
                <a:cubicBezTo>
                  <a:pt x="709639" y="395404"/>
                  <a:pt x="710202" y="392994"/>
                  <a:pt x="700050" y="395532"/>
                </a:cubicBezTo>
                <a:cubicBezTo>
                  <a:pt x="697669" y="397913"/>
                  <a:pt x="694863" y="399936"/>
                  <a:pt x="692906" y="402676"/>
                </a:cubicBezTo>
                <a:cubicBezTo>
                  <a:pt x="677235" y="424616"/>
                  <a:pt x="699575" y="400770"/>
                  <a:pt x="681000" y="419345"/>
                </a:cubicBezTo>
                <a:cubicBezTo>
                  <a:pt x="689502" y="444850"/>
                  <a:pt x="681000" y="416511"/>
                  <a:pt x="681000" y="481257"/>
                </a:cubicBezTo>
                <a:cubicBezTo>
                  <a:pt x="681000" y="486742"/>
                  <a:pt x="681355" y="505779"/>
                  <a:pt x="685763" y="514595"/>
                </a:cubicBezTo>
                <a:cubicBezTo>
                  <a:pt x="687043" y="517154"/>
                  <a:pt x="688938" y="519357"/>
                  <a:pt x="690525" y="521738"/>
                </a:cubicBezTo>
                <a:cubicBezTo>
                  <a:pt x="695982" y="543564"/>
                  <a:pt x="689842" y="537157"/>
                  <a:pt x="702431" y="545551"/>
                </a:cubicBezTo>
                <a:cubicBezTo>
                  <a:pt x="704019" y="547932"/>
                  <a:pt x="705914" y="550135"/>
                  <a:pt x="707194" y="552695"/>
                </a:cubicBezTo>
                <a:cubicBezTo>
                  <a:pt x="711012" y="560331"/>
                  <a:pt x="710160" y="565227"/>
                  <a:pt x="707194" y="574126"/>
                </a:cubicBezTo>
                <a:cubicBezTo>
                  <a:pt x="706289" y="576841"/>
                  <a:pt x="704585" y="579385"/>
                  <a:pt x="702431" y="581270"/>
                </a:cubicBezTo>
                <a:cubicBezTo>
                  <a:pt x="698124" y="585039"/>
                  <a:pt x="688144" y="590795"/>
                  <a:pt x="688144" y="590795"/>
                </a:cubicBezTo>
                <a:cubicBezTo>
                  <a:pt x="686556" y="593176"/>
                  <a:pt x="685405" y="595914"/>
                  <a:pt x="683381" y="597938"/>
                </a:cubicBezTo>
                <a:cubicBezTo>
                  <a:pt x="681357" y="599962"/>
                  <a:pt x="677400" y="600086"/>
                  <a:pt x="676238" y="602701"/>
                </a:cubicBezTo>
                <a:cubicBezTo>
                  <a:pt x="673959" y="607830"/>
                  <a:pt x="674650" y="613814"/>
                  <a:pt x="673856" y="619370"/>
                </a:cubicBezTo>
                <a:cubicBezTo>
                  <a:pt x="668927" y="693312"/>
                  <a:pt x="676640" y="668166"/>
                  <a:pt x="666713" y="697951"/>
                </a:cubicBezTo>
                <a:lnTo>
                  <a:pt x="681000" y="702713"/>
                </a:lnTo>
                <a:cubicBezTo>
                  <a:pt x="703229" y="710123"/>
                  <a:pt x="685598" y="704968"/>
                  <a:pt x="735769" y="707476"/>
                </a:cubicBezTo>
                <a:lnTo>
                  <a:pt x="750056" y="712238"/>
                </a:lnTo>
                <a:lnTo>
                  <a:pt x="757200" y="714620"/>
                </a:lnTo>
                <a:cubicBezTo>
                  <a:pt x="754264" y="741045"/>
                  <a:pt x="757093" y="729229"/>
                  <a:pt x="750056" y="750338"/>
                </a:cubicBezTo>
                <a:cubicBezTo>
                  <a:pt x="749262" y="752719"/>
                  <a:pt x="749450" y="755707"/>
                  <a:pt x="747675" y="757482"/>
                </a:cubicBezTo>
                <a:cubicBezTo>
                  <a:pt x="745294" y="759863"/>
                  <a:pt x="743455" y="762955"/>
                  <a:pt x="740531" y="764626"/>
                </a:cubicBezTo>
                <a:cubicBezTo>
                  <a:pt x="737689" y="766250"/>
                  <a:pt x="734141" y="766067"/>
                  <a:pt x="731006" y="767007"/>
                </a:cubicBezTo>
                <a:cubicBezTo>
                  <a:pt x="726198" y="768450"/>
                  <a:pt x="721642" y="770786"/>
                  <a:pt x="716719" y="771770"/>
                </a:cubicBezTo>
                <a:cubicBezTo>
                  <a:pt x="712750" y="772564"/>
                  <a:pt x="708718" y="773086"/>
                  <a:pt x="704813" y="774151"/>
                </a:cubicBezTo>
                <a:cubicBezTo>
                  <a:pt x="688127" y="778701"/>
                  <a:pt x="694934" y="778508"/>
                  <a:pt x="681000" y="781295"/>
                </a:cubicBezTo>
                <a:cubicBezTo>
                  <a:pt x="676266" y="782242"/>
                  <a:pt x="671397" y="782505"/>
                  <a:pt x="666713" y="783676"/>
                </a:cubicBezTo>
                <a:cubicBezTo>
                  <a:pt x="651133" y="787571"/>
                  <a:pt x="654733" y="788463"/>
                  <a:pt x="640519" y="793201"/>
                </a:cubicBezTo>
                <a:cubicBezTo>
                  <a:pt x="637414" y="794236"/>
                  <a:pt x="634141" y="794683"/>
                  <a:pt x="630994" y="795582"/>
                </a:cubicBezTo>
                <a:cubicBezTo>
                  <a:pt x="628580" y="796272"/>
                  <a:pt x="626231" y="797169"/>
                  <a:pt x="623850" y="797963"/>
                </a:cubicBezTo>
                <a:cubicBezTo>
                  <a:pt x="618814" y="802999"/>
                  <a:pt x="614876" y="804807"/>
                  <a:pt x="614325" y="812251"/>
                </a:cubicBezTo>
                <a:cubicBezTo>
                  <a:pt x="609857" y="872570"/>
                  <a:pt x="630293" y="863285"/>
                  <a:pt x="604800" y="871782"/>
                </a:cubicBezTo>
                <a:cubicBezTo>
                  <a:pt x="588174" y="888408"/>
                  <a:pt x="606595" y="872117"/>
                  <a:pt x="590513" y="881307"/>
                </a:cubicBezTo>
                <a:cubicBezTo>
                  <a:pt x="582944" y="885632"/>
                  <a:pt x="581229" y="889521"/>
                  <a:pt x="573844" y="893213"/>
                </a:cubicBezTo>
                <a:cubicBezTo>
                  <a:pt x="571599" y="894336"/>
                  <a:pt x="569081" y="894801"/>
                  <a:pt x="566700" y="895595"/>
                </a:cubicBezTo>
                <a:cubicBezTo>
                  <a:pt x="563525" y="900357"/>
                  <a:pt x="562605" y="908072"/>
                  <a:pt x="557175" y="909882"/>
                </a:cubicBezTo>
                <a:lnTo>
                  <a:pt x="542888" y="914645"/>
                </a:lnTo>
                <a:cubicBezTo>
                  <a:pt x="540507" y="917026"/>
                  <a:pt x="537701" y="919048"/>
                  <a:pt x="535744" y="921788"/>
                </a:cubicBezTo>
                <a:cubicBezTo>
                  <a:pt x="532064" y="926939"/>
                  <a:pt x="530543" y="932626"/>
                  <a:pt x="528600" y="938457"/>
                </a:cubicBezTo>
                <a:cubicBezTo>
                  <a:pt x="527484" y="966364"/>
                  <a:pt x="537037" y="986434"/>
                  <a:pt x="521456" y="1005132"/>
                </a:cubicBezTo>
                <a:cubicBezTo>
                  <a:pt x="519300" y="1007719"/>
                  <a:pt x="516694" y="1009895"/>
                  <a:pt x="514313" y="1012276"/>
                </a:cubicBezTo>
                <a:cubicBezTo>
                  <a:pt x="513519" y="1014657"/>
                  <a:pt x="513054" y="1017175"/>
                  <a:pt x="511931" y="1019420"/>
                </a:cubicBezTo>
                <a:cubicBezTo>
                  <a:pt x="508041" y="1027199"/>
                  <a:pt x="501454" y="1033230"/>
                  <a:pt x="492881" y="1036088"/>
                </a:cubicBezTo>
                <a:cubicBezTo>
                  <a:pt x="488119" y="1037676"/>
                  <a:pt x="482771" y="1038067"/>
                  <a:pt x="478594" y="1040851"/>
                </a:cubicBezTo>
                <a:cubicBezTo>
                  <a:pt x="476213" y="1042438"/>
                  <a:pt x="474010" y="1044333"/>
                  <a:pt x="471450" y="1045613"/>
                </a:cubicBezTo>
                <a:cubicBezTo>
                  <a:pt x="469205" y="1046736"/>
                  <a:pt x="469466" y="1051963"/>
                  <a:pt x="466688" y="1052757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7" name="Полилиния 306"/>
          <p:cNvSpPr/>
          <p:nvPr/>
        </p:nvSpPr>
        <p:spPr>
          <a:xfrm>
            <a:off x="5882736" y="2589359"/>
            <a:ext cx="1173370" cy="797839"/>
          </a:xfrm>
          <a:custGeom>
            <a:avLst/>
            <a:gdLst>
              <a:gd name="connsiteX0" fmla="*/ 196850 w 1139825"/>
              <a:gd name="connsiteY0" fmla="*/ 831454 h 831454"/>
              <a:gd name="connsiteX1" fmla="*/ 155575 w 1139825"/>
              <a:gd name="connsiteY1" fmla="*/ 821929 h 831454"/>
              <a:gd name="connsiteX2" fmla="*/ 146050 w 1139825"/>
              <a:gd name="connsiteY2" fmla="*/ 818754 h 831454"/>
              <a:gd name="connsiteX3" fmla="*/ 133350 w 1139825"/>
              <a:gd name="connsiteY3" fmla="*/ 815579 h 831454"/>
              <a:gd name="connsiteX4" fmla="*/ 114300 w 1139825"/>
              <a:gd name="connsiteY4" fmla="*/ 809229 h 831454"/>
              <a:gd name="connsiteX5" fmla="*/ 92075 w 1139825"/>
              <a:gd name="connsiteY5" fmla="*/ 799704 h 831454"/>
              <a:gd name="connsiteX6" fmla="*/ 82550 w 1139825"/>
              <a:gd name="connsiteY6" fmla="*/ 793354 h 831454"/>
              <a:gd name="connsiteX7" fmla="*/ 63500 w 1139825"/>
              <a:gd name="connsiteY7" fmla="*/ 774304 h 831454"/>
              <a:gd name="connsiteX8" fmla="*/ 60325 w 1139825"/>
              <a:gd name="connsiteY8" fmla="*/ 764779 h 831454"/>
              <a:gd name="connsiteX9" fmla="*/ 53975 w 1139825"/>
              <a:gd name="connsiteY9" fmla="*/ 755254 h 831454"/>
              <a:gd name="connsiteX10" fmla="*/ 50800 w 1139825"/>
              <a:gd name="connsiteY10" fmla="*/ 672704 h 831454"/>
              <a:gd name="connsiteX11" fmla="*/ 41275 w 1139825"/>
              <a:gd name="connsiteY11" fmla="*/ 666354 h 831454"/>
              <a:gd name="connsiteX12" fmla="*/ 31750 w 1139825"/>
              <a:gd name="connsiteY12" fmla="*/ 656829 h 831454"/>
              <a:gd name="connsiteX13" fmla="*/ 12700 w 1139825"/>
              <a:gd name="connsiteY13" fmla="*/ 644129 h 831454"/>
              <a:gd name="connsiteX14" fmla="*/ 6350 w 1139825"/>
              <a:gd name="connsiteY14" fmla="*/ 625079 h 831454"/>
              <a:gd name="connsiteX15" fmla="*/ 0 w 1139825"/>
              <a:gd name="connsiteY15" fmla="*/ 574279 h 831454"/>
              <a:gd name="connsiteX16" fmla="*/ 3175 w 1139825"/>
              <a:gd name="connsiteY16" fmla="*/ 552054 h 831454"/>
              <a:gd name="connsiteX17" fmla="*/ 9525 w 1139825"/>
              <a:gd name="connsiteY17" fmla="*/ 542529 h 831454"/>
              <a:gd name="connsiteX18" fmla="*/ 12700 w 1139825"/>
              <a:gd name="connsiteY18" fmla="*/ 533004 h 831454"/>
              <a:gd name="connsiteX19" fmla="*/ 19050 w 1139825"/>
              <a:gd name="connsiteY19" fmla="*/ 507604 h 831454"/>
              <a:gd name="connsiteX20" fmla="*/ 28575 w 1139825"/>
              <a:gd name="connsiteY20" fmla="*/ 498079 h 831454"/>
              <a:gd name="connsiteX21" fmla="*/ 34925 w 1139825"/>
              <a:gd name="connsiteY21" fmla="*/ 488554 h 831454"/>
              <a:gd name="connsiteX22" fmla="*/ 38100 w 1139825"/>
              <a:gd name="connsiteY22" fmla="*/ 475854 h 831454"/>
              <a:gd name="connsiteX23" fmla="*/ 44450 w 1139825"/>
              <a:gd name="connsiteY23" fmla="*/ 466329 h 831454"/>
              <a:gd name="connsiteX24" fmla="*/ 31750 w 1139825"/>
              <a:gd name="connsiteY24" fmla="*/ 440929 h 831454"/>
              <a:gd name="connsiteX25" fmla="*/ 22225 w 1139825"/>
              <a:gd name="connsiteY25" fmla="*/ 421879 h 831454"/>
              <a:gd name="connsiteX26" fmla="*/ 25400 w 1139825"/>
              <a:gd name="connsiteY26" fmla="*/ 406004 h 831454"/>
              <a:gd name="connsiteX27" fmla="*/ 44450 w 1139825"/>
              <a:gd name="connsiteY27" fmla="*/ 390129 h 831454"/>
              <a:gd name="connsiteX28" fmla="*/ 47625 w 1139825"/>
              <a:gd name="connsiteY28" fmla="*/ 329804 h 831454"/>
              <a:gd name="connsiteX29" fmla="*/ 41275 w 1139825"/>
              <a:gd name="connsiteY29" fmla="*/ 310754 h 831454"/>
              <a:gd name="connsiteX30" fmla="*/ 44450 w 1139825"/>
              <a:gd name="connsiteY30" fmla="*/ 225029 h 831454"/>
              <a:gd name="connsiteX31" fmla="*/ 50800 w 1139825"/>
              <a:gd name="connsiteY31" fmla="*/ 205979 h 831454"/>
              <a:gd name="connsiteX32" fmla="*/ 53975 w 1139825"/>
              <a:gd name="connsiteY32" fmla="*/ 193279 h 831454"/>
              <a:gd name="connsiteX33" fmla="*/ 47625 w 1139825"/>
              <a:gd name="connsiteY33" fmla="*/ 145654 h 831454"/>
              <a:gd name="connsiteX34" fmla="*/ 41275 w 1139825"/>
              <a:gd name="connsiteY34" fmla="*/ 136129 h 831454"/>
              <a:gd name="connsiteX35" fmla="*/ 28575 w 1139825"/>
              <a:gd name="connsiteY35" fmla="*/ 120254 h 831454"/>
              <a:gd name="connsiteX36" fmla="*/ 19050 w 1139825"/>
              <a:gd name="connsiteY36" fmla="*/ 98029 h 831454"/>
              <a:gd name="connsiteX37" fmla="*/ 22225 w 1139825"/>
              <a:gd name="connsiteY37" fmla="*/ 88504 h 831454"/>
              <a:gd name="connsiteX38" fmla="*/ 31750 w 1139825"/>
              <a:gd name="connsiteY38" fmla="*/ 85329 h 831454"/>
              <a:gd name="connsiteX39" fmla="*/ 63500 w 1139825"/>
              <a:gd name="connsiteY39" fmla="*/ 88504 h 831454"/>
              <a:gd name="connsiteX40" fmla="*/ 73025 w 1139825"/>
              <a:gd name="connsiteY40" fmla="*/ 91679 h 831454"/>
              <a:gd name="connsiteX41" fmla="*/ 82550 w 1139825"/>
              <a:gd name="connsiteY41" fmla="*/ 88504 h 831454"/>
              <a:gd name="connsiteX42" fmla="*/ 101600 w 1139825"/>
              <a:gd name="connsiteY42" fmla="*/ 66279 h 831454"/>
              <a:gd name="connsiteX43" fmla="*/ 107950 w 1139825"/>
              <a:gd name="connsiteY43" fmla="*/ 56754 h 831454"/>
              <a:gd name="connsiteX44" fmla="*/ 111125 w 1139825"/>
              <a:gd name="connsiteY44" fmla="*/ 47229 h 831454"/>
              <a:gd name="connsiteX45" fmla="*/ 130175 w 1139825"/>
              <a:gd name="connsiteY45" fmla="*/ 37704 h 831454"/>
              <a:gd name="connsiteX46" fmla="*/ 139700 w 1139825"/>
              <a:gd name="connsiteY46" fmla="*/ 9129 h 831454"/>
              <a:gd name="connsiteX47" fmla="*/ 161925 w 1139825"/>
              <a:gd name="connsiteY47" fmla="*/ 12304 h 831454"/>
              <a:gd name="connsiteX48" fmla="*/ 168275 w 1139825"/>
              <a:gd name="connsiteY48" fmla="*/ 31354 h 831454"/>
              <a:gd name="connsiteX49" fmla="*/ 171450 w 1139825"/>
              <a:gd name="connsiteY49" fmla="*/ 56754 h 831454"/>
              <a:gd name="connsiteX50" fmla="*/ 184150 w 1139825"/>
              <a:gd name="connsiteY50" fmla="*/ 63104 h 831454"/>
              <a:gd name="connsiteX51" fmla="*/ 200025 w 1139825"/>
              <a:gd name="connsiteY51" fmla="*/ 59929 h 831454"/>
              <a:gd name="connsiteX52" fmla="*/ 203200 w 1139825"/>
              <a:gd name="connsiteY52" fmla="*/ 50404 h 831454"/>
              <a:gd name="connsiteX53" fmla="*/ 212725 w 1139825"/>
              <a:gd name="connsiteY53" fmla="*/ 40879 h 831454"/>
              <a:gd name="connsiteX54" fmla="*/ 219075 w 1139825"/>
              <a:gd name="connsiteY54" fmla="*/ 31354 h 831454"/>
              <a:gd name="connsiteX55" fmla="*/ 222250 w 1139825"/>
              <a:gd name="connsiteY55" fmla="*/ 18654 h 831454"/>
              <a:gd name="connsiteX56" fmla="*/ 244475 w 1139825"/>
              <a:gd name="connsiteY56" fmla="*/ 5954 h 831454"/>
              <a:gd name="connsiteX57" fmla="*/ 254000 w 1139825"/>
              <a:gd name="connsiteY57" fmla="*/ 12304 h 831454"/>
              <a:gd name="connsiteX58" fmla="*/ 266700 w 1139825"/>
              <a:gd name="connsiteY58" fmla="*/ 31354 h 831454"/>
              <a:gd name="connsiteX59" fmla="*/ 273050 w 1139825"/>
              <a:gd name="connsiteY59" fmla="*/ 40879 h 831454"/>
              <a:gd name="connsiteX60" fmla="*/ 279400 w 1139825"/>
              <a:gd name="connsiteY60" fmla="*/ 53579 h 831454"/>
              <a:gd name="connsiteX61" fmla="*/ 285750 w 1139825"/>
              <a:gd name="connsiteY61" fmla="*/ 63104 h 831454"/>
              <a:gd name="connsiteX62" fmla="*/ 288925 w 1139825"/>
              <a:gd name="connsiteY62" fmla="*/ 72629 h 831454"/>
              <a:gd name="connsiteX63" fmla="*/ 301625 w 1139825"/>
              <a:gd name="connsiteY63" fmla="*/ 78979 h 831454"/>
              <a:gd name="connsiteX64" fmla="*/ 327025 w 1139825"/>
              <a:gd name="connsiteY64" fmla="*/ 75804 h 831454"/>
              <a:gd name="connsiteX65" fmla="*/ 333375 w 1139825"/>
              <a:gd name="connsiteY65" fmla="*/ 56754 h 831454"/>
              <a:gd name="connsiteX66" fmla="*/ 336550 w 1139825"/>
              <a:gd name="connsiteY66" fmla="*/ 18654 h 831454"/>
              <a:gd name="connsiteX67" fmla="*/ 339725 w 1139825"/>
              <a:gd name="connsiteY67" fmla="*/ 9129 h 831454"/>
              <a:gd name="connsiteX68" fmla="*/ 349250 w 1139825"/>
              <a:gd name="connsiteY68" fmla="*/ 2779 h 831454"/>
              <a:gd name="connsiteX69" fmla="*/ 393700 w 1139825"/>
              <a:gd name="connsiteY69" fmla="*/ 5954 h 831454"/>
              <a:gd name="connsiteX70" fmla="*/ 400050 w 1139825"/>
              <a:gd name="connsiteY70" fmla="*/ 25004 h 831454"/>
              <a:gd name="connsiteX71" fmla="*/ 396875 w 1139825"/>
              <a:gd name="connsiteY71" fmla="*/ 53579 h 831454"/>
              <a:gd name="connsiteX72" fmla="*/ 387350 w 1139825"/>
              <a:gd name="connsiteY72" fmla="*/ 59929 h 831454"/>
              <a:gd name="connsiteX73" fmla="*/ 365125 w 1139825"/>
              <a:gd name="connsiteY73" fmla="*/ 53579 h 831454"/>
              <a:gd name="connsiteX74" fmla="*/ 355600 w 1139825"/>
              <a:gd name="connsiteY74" fmla="*/ 59929 h 831454"/>
              <a:gd name="connsiteX75" fmla="*/ 352425 w 1139825"/>
              <a:gd name="connsiteY75" fmla="*/ 72629 h 831454"/>
              <a:gd name="connsiteX76" fmla="*/ 346075 w 1139825"/>
              <a:gd name="connsiteY76" fmla="*/ 91679 h 831454"/>
              <a:gd name="connsiteX77" fmla="*/ 342900 w 1139825"/>
              <a:gd name="connsiteY77" fmla="*/ 101204 h 831454"/>
              <a:gd name="connsiteX78" fmla="*/ 374650 w 1139825"/>
              <a:gd name="connsiteY78" fmla="*/ 94854 h 831454"/>
              <a:gd name="connsiteX79" fmla="*/ 384175 w 1139825"/>
              <a:gd name="connsiteY79" fmla="*/ 91679 h 831454"/>
              <a:gd name="connsiteX80" fmla="*/ 393700 w 1139825"/>
              <a:gd name="connsiteY80" fmla="*/ 85329 h 831454"/>
              <a:gd name="connsiteX81" fmla="*/ 406400 w 1139825"/>
              <a:gd name="connsiteY81" fmla="*/ 78979 h 831454"/>
              <a:gd name="connsiteX82" fmla="*/ 428625 w 1139825"/>
              <a:gd name="connsiteY82" fmla="*/ 94854 h 831454"/>
              <a:gd name="connsiteX83" fmla="*/ 415925 w 1139825"/>
              <a:gd name="connsiteY83" fmla="*/ 132954 h 831454"/>
              <a:gd name="connsiteX84" fmla="*/ 412750 w 1139825"/>
              <a:gd name="connsiteY84" fmla="*/ 142479 h 831454"/>
              <a:gd name="connsiteX85" fmla="*/ 409575 w 1139825"/>
              <a:gd name="connsiteY85" fmla="*/ 152004 h 831454"/>
              <a:gd name="connsiteX86" fmla="*/ 412750 w 1139825"/>
              <a:gd name="connsiteY86" fmla="*/ 171054 h 831454"/>
              <a:gd name="connsiteX87" fmla="*/ 415925 w 1139825"/>
              <a:gd name="connsiteY87" fmla="*/ 180579 h 831454"/>
              <a:gd name="connsiteX88" fmla="*/ 425450 w 1139825"/>
              <a:gd name="connsiteY88" fmla="*/ 177404 h 831454"/>
              <a:gd name="connsiteX89" fmla="*/ 434975 w 1139825"/>
              <a:gd name="connsiteY89" fmla="*/ 139304 h 831454"/>
              <a:gd name="connsiteX90" fmla="*/ 450850 w 1139825"/>
              <a:gd name="connsiteY90" fmla="*/ 123429 h 831454"/>
              <a:gd name="connsiteX91" fmla="*/ 466725 w 1139825"/>
              <a:gd name="connsiteY91" fmla="*/ 110729 h 831454"/>
              <a:gd name="connsiteX92" fmla="*/ 476250 w 1139825"/>
              <a:gd name="connsiteY92" fmla="*/ 101204 h 831454"/>
              <a:gd name="connsiteX93" fmla="*/ 482600 w 1139825"/>
              <a:gd name="connsiteY93" fmla="*/ 91679 h 831454"/>
              <a:gd name="connsiteX94" fmla="*/ 492125 w 1139825"/>
              <a:gd name="connsiteY94" fmla="*/ 88504 h 831454"/>
              <a:gd name="connsiteX95" fmla="*/ 501650 w 1139825"/>
              <a:gd name="connsiteY95" fmla="*/ 82154 h 831454"/>
              <a:gd name="connsiteX96" fmla="*/ 504825 w 1139825"/>
              <a:gd name="connsiteY96" fmla="*/ 72629 h 831454"/>
              <a:gd name="connsiteX97" fmla="*/ 527050 w 1139825"/>
              <a:gd name="connsiteY97" fmla="*/ 66279 h 831454"/>
              <a:gd name="connsiteX98" fmla="*/ 536575 w 1139825"/>
              <a:gd name="connsiteY98" fmla="*/ 72629 h 831454"/>
              <a:gd name="connsiteX99" fmla="*/ 530225 w 1139825"/>
              <a:gd name="connsiteY99" fmla="*/ 107554 h 831454"/>
              <a:gd name="connsiteX100" fmla="*/ 549275 w 1139825"/>
              <a:gd name="connsiteY100" fmla="*/ 123429 h 831454"/>
              <a:gd name="connsiteX101" fmla="*/ 555625 w 1139825"/>
              <a:gd name="connsiteY101" fmla="*/ 132954 h 831454"/>
              <a:gd name="connsiteX102" fmla="*/ 568325 w 1139825"/>
              <a:gd name="connsiteY102" fmla="*/ 136129 h 831454"/>
              <a:gd name="connsiteX103" fmla="*/ 590550 w 1139825"/>
              <a:gd name="connsiteY103" fmla="*/ 139304 h 831454"/>
              <a:gd name="connsiteX104" fmla="*/ 631825 w 1139825"/>
              <a:gd name="connsiteY104" fmla="*/ 145654 h 831454"/>
              <a:gd name="connsiteX105" fmla="*/ 708025 w 1139825"/>
              <a:gd name="connsiteY105" fmla="*/ 148829 h 831454"/>
              <a:gd name="connsiteX106" fmla="*/ 730250 w 1139825"/>
              <a:gd name="connsiteY106" fmla="*/ 152004 h 831454"/>
              <a:gd name="connsiteX107" fmla="*/ 758825 w 1139825"/>
              <a:gd name="connsiteY107" fmla="*/ 145654 h 831454"/>
              <a:gd name="connsiteX108" fmla="*/ 768350 w 1139825"/>
              <a:gd name="connsiteY108" fmla="*/ 148829 h 831454"/>
              <a:gd name="connsiteX109" fmla="*/ 787400 w 1139825"/>
              <a:gd name="connsiteY109" fmla="*/ 177404 h 831454"/>
              <a:gd name="connsiteX110" fmla="*/ 793750 w 1139825"/>
              <a:gd name="connsiteY110" fmla="*/ 186929 h 831454"/>
              <a:gd name="connsiteX111" fmla="*/ 803275 w 1139825"/>
              <a:gd name="connsiteY111" fmla="*/ 193279 h 831454"/>
              <a:gd name="connsiteX112" fmla="*/ 815975 w 1139825"/>
              <a:gd name="connsiteY112" fmla="*/ 202804 h 831454"/>
              <a:gd name="connsiteX113" fmla="*/ 825500 w 1139825"/>
              <a:gd name="connsiteY113" fmla="*/ 205979 h 831454"/>
              <a:gd name="connsiteX114" fmla="*/ 831850 w 1139825"/>
              <a:gd name="connsiteY114" fmla="*/ 215504 h 831454"/>
              <a:gd name="connsiteX115" fmla="*/ 854075 w 1139825"/>
              <a:gd name="connsiteY115" fmla="*/ 225029 h 831454"/>
              <a:gd name="connsiteX116" fmla="*/ 863600 w 1139825"/>
              <a:gd name="connsiteY116" fmla="*/ 237729 h 831454"/>
              <a:gd name="connsiteX117" fmla="*/ 869950 w 1139825"/>
              <a:gd name="connsiteY117" fmla="*/ 256779 h 831454"/>
              <a:gd name="connsiteX118" fmla="*/ 879475 w 1139825"/>
              <a:gd name="connsiteY118" fmla="*/ 266304 h 831454"/>
              <a:gd name="connsiteX119" fmla="*/ 885825 w 1139825"/>
              <a:gd name="connsiteY119" fmla="*/ 275829 h 831454"/>
              <a:gd name="connsiteX120" fmla="*/ 904875 w 1139825"/>
              <a:gd name="connsiteY120" fmla="*/ 285354 h 831454"/>
              <a:gd name="connsiteX121" fmla="*/ 914400 w 1139825"/>
              <a:gd name="connsiteY121" fmla="*/ 291704 h 831454"/>
              <a:gd name="connsiteX122" fmla="*/ 923925 w 1139825"/>
              <a:gd name="connsiteY122" fmla="*/ 294879 h 831454"/>
              <a:gd name="connsiteX123" fmla="*/ 936625 w 1139825"/>
              <a:gd name="connsiteY123" fmla="*/ 301229 h 831454"/>
              <a:gd name="connsiteX124" fmla="*/ 952500 w 1139825"/>
              <a:gd name="connsiteY124" fmla="*/ 304404 h 831454"/>
              <a:gd name="connsiteX125" fmla="*/ 971550 w 1139825"/>
              <a:gd name="connsiteY125" fmla="*/ 310754 h 831454"/>
              <a:gd name="connsiteX126" fmla="*/ 984250 w 1139825"/>
              <a:gd name="connsiteY126" fmla="*/ 339329 h 831454"/>
              <a:gd name="connsiteX127" fmla="*/ 990600 w 1139825"/>
              <a:gd name="connsiteY127" fmla="*/ 355204 h 831454"/>
              <a:gd name="connsiteX128" fmla="*/ 1000125 w 1139825"/>
              <a:gd name="connsiteY128" fmla="*/ 377429 h 831454"/>
              <a:gd name="connsiteX129" fmla="*/ 1009650 w 1139825"/>
              <a:gd name="connsiteY129" fmla="*/ 380604 h 831454"/>
              <a:gd name="connsiteX130" fmla="*/ 1022350 w 1139825"/>
              <a:gd name="connsiteY130" fmla="*/ 386954 h 831454"/>
              <a:gd name="connsiteX131" fmla="*/ 1108075 w 1139825"/>
              <a:gd name="connsiteY131" fmla="*/ 390129 h 831454"/>
              <a:gd name="connsiteX132" fmla="*/ 1111250 w 1139825"/>
              <a:gd name="connsiteY132" fmla="*/ 399654 h 831454"/>
              <a:gd name="connsiteX133" fmla="*/ 1117600 w 1139825"/>
              <a:gd name="connsiteY133" fmla="*/ 425054 h 831454"/>
              <a:gd name="connsiteX134" fmla="*/ 1123950 w 1139825"/>
              <a:gd name="connsiteY134" fmla="*/ 434579 h 831454"/>
              <a:gd name="connsiteX135" fmla="*/ 1127125 w 1139825"/>
              <a:gd name="connsiteY135" fmla="*/ 444104 h 831454"/>
              <a:gd name="connsiteX136" fmla="*/ 1133475 w 1139825"/>
              <a:gd name="connsiteY136" fmla="*/ 456804 h 831454"/>
              <a:gd name="connsiteX137" fmla="*/ 1139825 w 1139825"/>
              <a:gd name="connsiteY137" fmla="*/ 475854 h 831454"/>
              <a:gd name="connsiteX138" fmla="*/ 1136650 w 1139825"/>
              <a:gd name="connsiteY138" fmla="*/ 513954 h 831454"/>
              <a:gd name="connsiteX139" fmla="*/ 1130300 w 1139825"/>
              <a:gd name="connsiteY139" fmla="*/ 533004 h 831454"/>
              <a:gd name="connsiteX140" fmla="*/ 1120775 w 1139825"/>
              <a:gd name="connsiteY140" fmla="*/ 539354 h 831454"/>
              <a:gd name="connsiteX141" fmla="*/ 1098550 w 1139825"/>
              <a:gd name="connsiteY141" fmla="*/ 555229 h 831454"/>
              <a:gd name="connsiteX142" fmla="*/ 1066800 w 1139825"/>
              <a:gd name="connsiteY142" fmla="*/ 577454 h 831454"/>
              <a:gd name="connsiteX143" fmla="*/ 1057275 w 1139825"/>
              <a:gd name="connsiteY143" fmla="*/ 583804 h 831454"/>
              <a:gd name="connsiteX144" fmla="*/ 1047750 w 1139825"/>
              <a:gd name="connsiteY144" fmla="*/ 593329 h 831454"/>
              <a:gd name="connsiteX145" fmla="*/ 1000125 w 1139825"/>
              <a:gd name="connsiteY145" fmla="*/ 602854 h 831454"/>
              <a:gd name="connsiteX146" fmla="*/ 987425 w 1139825"/>
              <a:gd name="connsiteY146" fmla="*/ 606029 h 831454"/>
              <a:gd name="connsiteX147" fmla="*/ 971550 w 1139825"/>
              <a:gd name="connsiteY147" fmla="*/ 609204 h 831454"/>
              <a:gd name="connsiteX148" fmla="*/ 962025 w 1139825"/>
              <a:gd name="connsiteY148" fmla="*/ 612379 h 831454"/>
              <a:gd name="connsiteX149" fmla="*/ 908050 w 1139825"/>
              <a:gd name="connsiteY149" fmla="*/ 606029 h 831454"/>
              <a:gd name="connsiteX150" fmla="*/ 850900 w 1139825"/>
              <a:gd name="connsiteY150" fmla="*/ 602854 h 831454"/>
              <a:gd name="connsiteX151" fmla="*/ 831850 w 1139825"/>
              <a:gd name="connsiteY151" fmla="*/ 596504 h 831454"/>
              <a:gd name="connsiteX152" fmla="*/ 812800 w 1139825"/>
              <a:gd name="connsiteY152" fmla="*/ 586979 h 831454"/>
              <a:gd name="connsiteX153" fmla="*/ 803275 w 1139825"/>
              <a:gd name="connsiteY153" fmla="*/ 577454 h 831454"/>
              <a:gd name="connsiteX154" fmla="*/ 796925 w 1139825"/>
              <a:gd name="connsiteY154" fmla="*/ 567929 h 831454"/>
              <a:gd name="connsiteX155" fmla="*/ 765175 w 1139825"/>
              <a:gd name="connsiteY155" fmla="*/ 555229 h 831454"/>
              <a:gd name="connsiteX156" fmla="*/ 755650 w 1139825"/>
              <a:gd name="connsiteY156" fmla="*/ 548879 h 831454"/>
              <a:gd name="connsiteX157" fmla="*/ 746125 w 1139825"/>
              <a:gd name="connsiteY157" fmla="*/ 545704 h 831454"/>
              <a:gd name="connsiteX158" fmla="*/ 736600 w 1139825"/>
              <a:gd name="connsiteY158" fmla="*/ 539354 h 831454"/>
              <a:gd name="connsiteX159" fmla="*/ 717550 w 1139825"/>
              <a:gd name="connsiteY159" fmla="*/ 533004 h 831454"/>
              <a:gd name="connsiteX160" fmla="*/ 708025 w 1139825"/>
              <a:gd name="connsiteY160" fmla="*/ 529829 h 831454"/>
              <a:gd name="connsiteX161" fmla="*/ 698500 w 1139825"/>
              <a:gd name="connsiteY161" fmla="*/ 526654 h 831454"/>
              <a:gd name="connsiteX162" fmla="*/ 685800 w 1139825"/>
              <a:gd name="connsiteY162" fmla="*/ 529829 h 831454"/>
              <a:gd name="connsiteX163" fmla="*/ 669925 w 1139825"/>
              <a:gd name="connsiteY163" fmla="*/ 548879 h 831454"/>
              <a:gd name="connsiteX164" fmla="*/ 666750 w 1139825"/>
              <a:gd name="connsiteY164" fmla="*/ 558404 h 831454"/>
              <a:gd name="connsiteX165" fmla="*/ 657225 w 1139825"/>
              <a:gd name="connsiteY165" fmla="*/ 567929 h 831454"/>
              <a:gd name="connsiteX166" fmla="*/ 650875 w 1139825"/>
              <a:gd name="connsiteY166" fmla="*/ 577454 h 831454"/>
              <a:gd name="connsiteX167" fmla="*/ 641350 w 1139825"/>
              <a:gd name="connsiteY167" fmla="*/ 580629 h 831454"/>
              <a:gd name="connsiteX168" fmla="*/ 628650 w 1139825"/>
              <a:gd name="connsiteY168" fmla="*/ 586979 h 831454"/>
              <a:gd name="connsiteX169" fmla="*/ 596900 w 1139825"/>
              <a:gd name="connsiteY169" fmla="*/ 596504 h 831454"/>
              <a:gd name="connsiteX170" fmla="*/ 590550 w 1139825"/>
              <a:gd name="connsiteY170" fmla="*/ 606029 h 831454"/>
              <a:gd name="connsiteX171" fmla="*/ 542925 w 1139825"/>
              <a:gd name="connsiteY171" fmla="*/ 609204 h 831454"/>
              <a:gd name="connsiteX172" fmla="*/ 466725 w 1139825"/>
              <a:gd name="connsiteY172" fmla="*/ 615554 h 831454"/>
              <a:gd name="connsiteX173" fmla="*/ 412750 w 1139825"/>
              <a:gd name="connsiteY173" fmla="*/ 621904 h 831454"/>
              <a:gd name="connsiteX174" fmla="*/ 396875 w 1139825"/>
              <a:gd name="connsiteY174" fmla="*/ 650479 h 831454"/>
              <a:gd name="connsiteX175" fmla="*/ 381000 w 1139825"/>
              <a:gd name="connsiteY175" fmla="*/ 669529 h 831454"/>
              <a:gd name="connsiteX176" fmla="*/ 361950 w 1139825"/>
              <a:gd name="connsiteY176" fmla="*/ 675879 h 831454"/>
              <a:gd name="connsiteX177" fmla="*/ 339725 w 1139825"/>
              <a:gd name="connsiteY177" fmla="*/ 682229 h 831454"/>
              <a:gd name="connsiteX178" fmla="*/ 336550 w 1139825"/>
              <a:gd name="connsiteY178" fmla="*/ 694929 h 831454"/>
              <a:gd name="connsiteX179" fmla="*/ 333375 w 1139825"/>
              <a:gd name="connsiteY179" fmla="*/ 704454 h 831454"/>
              <a:gd name="connsiteX180" fmla="*/ 346075 w 1139825"/>
              <a:gd name="connsiteY180" fmla="*/ 742554 h 831454"/>
              <a:gd name="connsiteX181" fmla="*/ 349250 w 1139825"/>
              <a:gd name="connsiteY181" fmla="*/ 761604 h 831454"/>
              <a:gd name="connsiteX182" fmla="*/ 355600 w 1139825"/>
              <a:gd name="connsiteY182" fmla="*/ 771129 h 831454"/>
              <a:gd name="connsiteX183" fmla="*/ 358775 w 1139825"/>
              <a:gd name="connsiteY183" fmla="*/ 780654 h 831454"/>
              <a:gd name="connsiteX184" fmla="*/ 346075 w 1139825"/>
              <a:gd name="connsiteY184" fmla="*/ 806054 h 831454"/>
              <a:gd name="connsiteX185" fmla="*/ 327025 w 1139825"/>
              <a:gd name="connsiteY185" fmla="*/ 818754 h 831454"/>
              <a:gd name="connsiteX186" fmla="*/ 317500 w 1139825"/>
              <a:gd name="connsiteY186" fmla="*/ 825104 h 831454"/>
              <a:gd name="connsiteX187" fmla="*/ 276225 w 1139825"/>
              <a:gd name="connsiteY187" fmla="*/ 815579 h 831454"/>
              <a:gd name="connsiteX188" fmla="*/ 266700 w 1139825"/>
              <a:gd name="connsiteY188" fmla="*/ 812404 h 831454"/>
              <a:gd name="connsiteX189" fmla="*/ 257175 w 1139825"/>
              <a:gd name="connsiteY189" fmla="*/ 806054 h 831454"/>
              <a:gd name="connsiteX190" fmla="*/ 209550 w 1139825"/>
              <a:gd name="connsiteY190" fmla="*/ 809229 h 831454"/>
              <a:gd name="connsiteX191" fmla="*/ 203200 w 1139825"/>
              <a:gd name="connsiteY191" fmla="*/ 828279 h 831454"/>
              <a:gd name="connsiteX192" fmla="*/ 196850 w 1139825"/>
              <a:gd name="connsiteY192" fmla="*/ 831454 h 83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139825" h="831454">
                <a:moveTo>
                  <a:pt x="196850" y="831454"/>
                </a:moveTo>
                <a:cubicBezTo>
                  <a:pt x="191895" y="830353"/>
                  <a:pt x="165273" y="824700"/>
                  <a:pt x="155575" y="821929"/>
                </a:cubicBezTo>
                <a:cubicBezTo>
                  <a:pt x="152357" y="821010"/>
                  <a:pt x="149268" y="819673"/>
                  <a:pt x="146050" y="818754"/>
                </a:cubicBezTo>
                <a:cubicBezTo>
                  <a:pt x="141854" y="817555"/>
                  <a:pt x="137530" y="816833"/>
                  <a:pt x="133350" y="815579"/>
                </a:cubicBezTo>
                <a:cubicBezTo>
                  <a:pt x="126939" y="813656"/>
                  <a:pt x="119869" y="812942"/>
                  <a:pt x="114300" y="809229"/>
                </a:cubicBezTo>
                <a:cubicBezTo>
                  <a:pt x="101144" y="800458"/>
                  <a:pt x="108477" y="803804"/>
                  <a:pt x="92075" y="799704"/>
                </a:cubicBezTo>
                <a:cubicBezTo>
                  <a:pt x="88900" y="797587"/>
                  <a:pt x="85402" y="795889"/>
                  <a:pt x="82550" y="793354"/>
                </a:cubicBezTo>
                <a:cubicBezTo>
                  <a:pt x="75838" y="787388"/>
                  <a:pt x="63500" y="774304"/>
                  <a:pt x="63500" y="774304"/>
                </a:cubicBezTo>
                <a:cubicBezTo>
                  <a:pt x="62442" y="771129"/>
                  <a:pt x="61822" y="767772"/>
                  <a:pt x="60325" y="764779"/>
                </a:cubicBezTo>
                <a:cubicBezTo>
                  <a:pt x="58618" y="761366"/>
                  <a:pt x="54368" y="759050"/>
                  <a:pt x="53975" y="755254"/>
                </a:cubicBezTo>
                <a:cubicBezTo>
                  <a:pt x="51141" y="727863"/>
                  <a:pt x="54694" y="699964"/>
                  <a:pt x="50800" y="672704"/>
                </a:cubicBezTo>
                <a:cubicBezTo>
                  <a:pt x="50260" y="668926"/>
                  <a:pt x="44206" y="668797"/>
                  <a:pt x="41275" y="666354"/>
                </a:cubicBezTo>
                <a:cubicBezTo>
                  <a:pt x="37826" y="663479"/>
                  <a:pt x="35294" y="659586"/>
                  <a:pt x="31750" y="656829"/>
                </a:cubicBezTo>
                <a:cubicBezTo>
                  <a:pt x="25726" y="652144"/>
                  <a:pt x="12700" y="644129"/>
                  <a:pt x="12700" y="644129"/>
                </a:cubicBezTo>
                <a:cubicBezTo>
                  <a:pt x="10583" y="637779"/>
                  <a:pt x="6956" y="631745"/>
                  <a:pt x="6350" y="625079"/>
                </a:cubicBezTo>
                <a:cubicBezTo>
                  <a:pt x="2686" y="584780"/>
                  <a:pt x="5468" y="601617"/>
                  <a:pt x="0" y="574279"/>
                </a:cubicBezTo>
                <a:cubicBezTo>
                  <a:pt x="1058" y="566871"/>
                  <a:pt x="1025" y="559222"/>
                  <a:pt x="3175" y="552054"/>
                </a:cubicBezTo>
                <a:cubicBezTo>
                  <a:pt x="4271" y="548399"/>
                  <a:pt x="7818" y="545942"/>
                  <a:pt x="9525" y="542529"/>
                </a:cubicBezTo>
                <a:cubicBezTo>
                  <a:pt x="11022" y="539536"/>
                  <a:pt x="11888" y="536251"/>
                  <a:pt x="12700" y="533004"/>
                </a:cubicBezTo>
                <a:cubicBezTo>
                  <a:pt x="13341" y="530439"/>
                  <a:pt x="16147" y="511959"/>
                  <a:pt x="19050" y="507604"/>
                </a:cubicBezTo>
                <a:cubicBezTo>
                  <a:pt x="21541" y="503868"/>
                  <a:pt x="25700" y="501528"/>
                  <a:pt x="28575" y="498079"/>
                </a:cubicBezTo>
                <a:cubicBezTo>
                  <a:pt x="31018" y="495148"/>
                  <a:pt x="32808" y="491729"/>
                  <a:pt x="34925" y="488554"/>
                </a:cubicBezTo>
                <a:cubicBezTo>
                  <a:pt x="35983" y="484321"/>
                  <a:pt x="36381" y="479865"/>
                  <a:pt x="38100" y="475854"/>
                </a:cubicBezTo>
                <a:cubicBezTo>
                  <a:pt x="39603" y="472347"/>
                  <a:pt x="43910" y="470107"/>
                  <a:pt x="44450" y="466329"/>
                </a:cubicBezTo>
                <a:cubicBezTo>
                  <a:pt x="45909" y="456113"/>
                  <a:pt x="36717" y="447882"/>
                  <a:pt x="31750" y="440929"/>
                </a:cubicBezTo>
                <a:cubicBezTo>
                  <a:pt x="24056" y="430158"/>
                  <a:pt x="26157" y="433675"/>
                  <a:pt x="22225" y="421879"/>
                </a:cubicBezTo>
                <a:cubicBezTo>
                  <a:pt x="23283" y="416587"/>
                  <a:pt x="22987" y="410831"/>
                  <a:pt x="25400" y="406004"/>
                </a:cubicBezTo>
                <a:cubicBezTo>
                  <a:pt x="28456" y="399892"/>
                  <a:pt x="38980" y="393776"/>
                  <a:pt x="44450" y="390129"/>
                </a:cubicBezTo>
                <a:cubicBezTo>
                  <a:pt x="59458" y="367617"/>
                  <a:pt x="54387" y="379389"/>
                  <a:pt x="47625" y="329804"/>
                </a:cubicBezTo>
                <a:cubicBezTo>
                  <a:pt x="46721" y="323172"/>
                  <a:pt x="41275" y="310754"/>
                  <a:pt x="41275" y="310754"/>
                </a:cubicBezTo>
                <a:cubicBezTo>
                  <a:pt x="42333" y="282179"/>
                  <a:pt x="41861" y="253506"/>
                  <a:pt x="44450" y="225029"/>
                </a:cubicBezTo>
                <a:cubicBezTo>
                  <a:pt x="45056" y="218363"/>
                  <a:pt x="49177" y="212473"/>
                  <a:pt x="50800" y="205979"/>
                </a:cubicBezTo>
                <a:lnTo>
                  <a:pt x="53975" y="193279"/>
                </a:lnTo>
                <a:cubicBezTo>
                  <a:pt x="53266" y="184767"/>
                  <a:pt x="54110" y="158623"/>
                  <a:pt x="47625" y="145654"/>
                </a:cubicBezTo>
                <a:cubicBezTo>
                  <a:pt x="45918" y="142241"/>
                  <a:pt x="42982" y="139542"/>
                  <a:pt x="41275" y="136129"/>
                </a:cubicBezTo>
                <a:cubicBezTo>
                  <a:pt x="33607" y="120793"/>
                  <a:pt x="44632" y="130958"/>
                  <a:pt x="28575" y="120254"/>
                </a:cubicBezTo>
                <a:cubicBezTo>
                  <a:pt x="23390" y="112477"/>
                  <a:pt x="19050" y="108280"/>
                  <a:pt x="19050" y="98029"/>
                </a:cubicBezTo>
                <a:cubicBezTo>
                  <a:pt x="19050" y="94682"/>
                  <a:pt x="19858" y="90871"/>
                  <a:pt x="22225" y="88504"/>
                </a:cubicBezTo>
                <a:cubicBezTo>
                  <a:pt x="24592" y="86137"/>
                  <a:pt x="28575" y="86387"/>
                  <a:pt x="31750" y="85329"/>
                </a:cubicBezTo>
                <a:cubicBezTo>
                  <a:pt x="42333" y="86387"/>
                  <a:pt x="52988" y="86887"/>
                  <a:pt x="63500" y="88504"/>
                </a:cubicBezTo>
                <a:cubicBezTo>
                  <a:pt x="66808" y="89013"/>
                  <a:pt x="69678" y="91679"/>
                  <a:pt x="73025" y="91679"/>
                </a:cubicBezTo>
                <a:cubicBezTo>
                  <a:pt x="76372" y="91679"/>
                  <a:pt x="79375" y="89562"/>
                  <a:pt x="82550" y="88504"/>
                </a:cubicBezTo>
                <a:cubicBezTo>
                  <a:pt x="94089" y="76965"/>
                  <a:pt x="91417" y="80535"/>
                  <a:pt x="101600" y="66279"/>
                </a:cubicBezTo>
                <a:cubicBezTo>
                  <a:pt x="103818" y="63174"/>
                  <a:pt x="106243" y="60167"/>
                  <a:pt x="107950" y="56754"/>
                </a:cubicBezTo>
                <a:cubicBezTo>
                  <a:pt x="109447" y="53761"/>
                  <a:pt x="109034" y="49842"/>
                  <a:pt x="111125" y="47229"/>
                </a:cubicBezTo>
                <a:cubicBezTo>
                  <a:pt x="115601" y="41634"/>
                  <a:pt x="123900" y="39796"/>
                  <a:pt x="130175" y="37704"/>
                </a:cubicBezTo>
                <a:cubicBezTo>
                  <a:pt x="130276" y="37099"/>
                  <a:pt x="131973" y="10846"/>
                  <a:pt x="139700" y="9129"/>
                </a:cubicBezTo>
                <a:cubicBezTo>
                  <a:pt x="147005" y="7506"/>
                  <a:pt x="154517" y="11246"/>
                  <a:pt x="161925" y="12304"/>
                </a:cubicBezTo>
                <a:cubicBezTo>
                  <a:pt x="164042" y="18654"/>
                  <a:pt x="167445" y="24712"/>
                  <a:pt x="168275" y="31354"/>
                </a:cubicBezTo>
                <a:cubicBezTo>
                  <a:pt x="169333" y="39821"/>
                  <a:pt x="167634" y="49122"/>
                  <a:pt x="171450" y="56754"/>
                </a:cubicBezTo>
                <a:cubicBezTo>
                  <a:pt x="173567" y="60987"/>
                  <a:pt x="179917" y="60987"/>
                  <a:pt x="184150" y="63104"/>
                </a:cubicBezTo>
                <a:cubicBezTo>
                  <a:pt x="189442" y="62046"/>
                  <a:pt x="195535" y="62922"/>
                  <a:pt x="200025" y="59929"/>
                </a:cubicBezTo>
                <a:cubicBezTo>
                  <a:pt x="202810" y="58073"/>
                  <a:pt x="201344" y="53189"/>
                  <a:pt x="203200" y="50404"/>
                </a:cubicBezTo>
                <a:cubicBezTo>
                  <a:pt x="205691" y="46668"/>
                  <a:pt x="209850" y="44328"/>
                  <a:pt x="212725" y="40879"/>
                </a:cubicBezTo>
                <a:cubicBezTo>
                  <a:pt x="215168" y="37948"/>
                  <a:pt x="216958" y="34529"/>
                  <a:pt x="219075" y="31354"/>
                </a:cubicBezTo>
                <a:cubicBezTo>
                  <a:pt x="220133" y="27121"/>
                  <a:pt x="219714" y="22205"/>
                  <a:pt x="222250" y="18654"/>
                </a:cubicBezTo>
                <a:cubicBezTo>
                  <a:pt x="228257" y="10244"/>
                  <a:pt x="235856" y="8827"/>
                  <a:pt x="244475" y="5954"/>
                </a:cubicBezTo>
                <a:cubicBezTo>
                  <a:pt x="247650" y="8071"/>
                  <a:pt x="251487" y="9432"/>
                  <a:pt x="254000" y="12304"/>
                </a:cubicBezTo>
                <a:cubicBezTo>
                  <a:pt x="259026" y="18047"/>
                  <a:pt x="262467" y="25004"/>
                  <a:pt x="266700" y="31354"/>
                </a:cubicBezTo>
                <a:cubicBezTo>
                  <a:pt x="268817" y="34529"/>
                  <a:pt x="271343" y="37466"/>
                  <a:pt x="273050" y="40879"/>
                </a:cubicBezTo>
                <a:cubicBezTo>
                  <a:pt x="275167" y="45112"/>
                  <a:pt x="277052" y="49470"/>
                  <a:pt x="279400" y="53579"/>
                </a:cubicBezTo>
                <a:cubicBezTo>
                  <a:pt x="281293" y="56892"/>
                  <a:pt x="284043" y="59691"/>
                  <a:pt x="285750" y="63104"/>
                </a:cubicBezTo>
                <a:cubicBezTo>
                  <a:pt x="287247" y="66097"/>
                  <a:pt x="286558" y="70262"/>
                  <a:pt x="288925" y="72629"/>
                </a:cubicBezTo>
                <a:cubicBezTo>
                  <a:pt x="292272" y="75976"/>
                  <a:pt x="297392" y="76862"/>
                  <a:pt x="301625" y="78979"/>
                </a:cubicBezTo>
                <a:cubicBezTo>
                  <a:pt x="310092" y="77921"/>
                  <a:pt x="320035" y="80697"/>
                  <a:pt x="327025" y="75804"/>
                </a:cubicBezTo>
                <a:cubicBezTo>
                  <a:pt x="332509" y="71966"/>
                  <a:pt x="333375" y="56754"/>
                  <a:pt x="333375" y="56754"/>
                </a:cubicBezTo>
                <a:cubicBezTo>
                  <a:pt x="334433" y="44054"/>
                  <a:pt x="334866" y="31286"/>
                  <a:pt x="336550" y="18654"/>
                </a:cubicBezTo>
                <a:cubicBezTo>
                  <a:pt x="336992" y="15337"/>
                  <a:pt x="337634" y="11742"/>
                  <a:pt x="339725" y="9129"/>
                </a:cubicBezTo>
                <a:cubicBezTo>
                  <a:pt x="342109" y="6149"/>
                  <a:pt x="346075" y="4896"/>
                  <a:pt x="349250" y="2779"/>
                </a:cubicBezTo>
                <a:cubicBezTo>
                  <a:pt x="364067" y="3837"/>
                  <a:pt x="380091" y="0"/>
                  <a:pt x="393700" y="5954"/>
                </a:cubicBezTo>
                <a:cubicBezTo>
                  <a:pt x="399832" y="8637"/>
                  <a:pt x="400050" y="25004"/>
                  <a:pt x="400050" y="25004"/>
                </a:cubicBezTo>
                <a:cubicBezTo>
                  <a:pt x="398992" y="34529"/>
                  <a:pt x="400150" y="44572"/>
                  <a:pt x="396875" y="53579"/>
                </a:cubicBezTo>
                <a:cubicBezTo>
                  <a:pt x="395571" y="57165"/>
                  <a:pt x="391128" y="59389"/>
                  <a:pt x="387350" y="59929"/>
                </a:cubicBezTo>
                <a:cubicBezTo>
                  <a:pt x="384559" y="60328"/>
                  <a:pt x="368699" y="54770"/>
                  <a:pt x="365125" y="53579"/>
                </a:cubicBezTo>
                <a:cubicBezTo>
                  <a:pt x="361950" y="55696"/>
                  <a:pt x="357717" y="56754"/>
                  <a:pt x="355600" y="59929"/>
                </a:cubicBezTo>
                <a:cubicBezTo>
                  <a:pt x="353179" y="63560"/>
                  <a:pt x="353679" y="68449"/>
                  <a:pt x="352425" y="72629"/>
                </a:cubicBezTo>
                <a:cubicBezTo>
                  <a:pt x="350502" y="79040"/>
                  <a:pt x="348192" y="85329"/>
                  <a:pt x="346075" y="91679"/>
                </a:cubicBezTo>
                <a:cubicBezTo>
                  <a:pt x="345017" y="94854"/>
                  <a:pt x="339599" y="101754"/>
                  <a:pt x="342900" y="101204"/>
                </a:cubicBezTo>
                <a:cubicBezTo>
                  <a:pt x="357869" y="98709"/>
                  <a:pt x="361388" y="98643"/>
                  <a:pt x="374650" y="94854"/>
                </a:cubicBezTo>
                <a:cubicBezTo>
                  <a:pt x="377868" y="93935"/>
                  <a:pt x="381182" y="93176"/>
                  <a:pt x="384175" y="91679"/>
                </a:cubicBezTo>
                <a:cubicBezTo>
                  <a:pt x="387588" y="89972"/>
                  <a:pt x="390387" y="87222"/>
                  <a:pt x="393700" y="85329"/>
                </a:cubicBezTo>
                <a:cubicBezTo>
                  <a:pt x="397809" y="82981"/>
                  <a:pt x="402167" y="81096"/>
                  <a:pt x="406400" y="78979"/>
                </a:cubicBezTo>
                <a:cubicBezTo>
                  <a:pt x="428625" y="86387"/>
                  <a:pt x="423333" y="78979"/>
                  <a:pt x="428625" y="94854"/>
                </a:cubicBezTo>
                <a:lnTo>
                  <a:pt x="415925" y="132954"/>
                </a:lnTo>
                <a:lnTo>
                  <a:pt x="412750" y="142479"/>
                </a:lnTo>
                <a:lnTo>
                  <a:pt x="409575" y="152004"/>
                </a:lnTo>
                <a:cubicBezTo>
                  <a:pt x="410633" y="158354"/>
                  <a:pt x="411353" y="164770"/>
                  <a:pt x="412750" y="171054"/>
                </a:cubicBezTo>
                <a:cubicBezTo>
                  <a:pt x="413476" y="174321"/>
                  <a:pt x="412932" y="179082"/>
                  <a:pt x="415925" y="180579"/>
                </a:cubicBezTo>
                <a:cubicBezTo>
                  <a:pt x="418918" y="182076"/>
                  <a:pt x="422275" y="178462"/>
                  <a:pt x="425450" y="177404"/>
                </a:cubicBezTo>
                <a:cubicBezTo>
                  <a:pt x="439980" y="155609"/>
                  <a:pt x="424186" y="182461"/>
                  <a:pt x="434975" y="139304"/>
                </a:cubicBezTo>
                <a:cubicBezTo>
                  <a:pt x="437092" y="130837"/>
                  <a:pt x="444500" y="127662"/>
                  <a:pt x="450850" y="123429"/>
                </a:cubicBezTo>
                <a:cubicBezTo>
                  <a:pt x="465052" y="102127"/>
                  <a:pt x="448322" y="122998"/>
                  <a:pt x="466725" y="110729"/>
                </a:cubicBezTo>
                <a:cubicBezTo>
                  <a:pt x="470461" y="108238"/>
                  <a:pt x="473375" y="104653"/>
                  <a:pt x="476250" y="101204"/>
                </a:cubicBezTo>
                <a:cubicBezTo>
                  <a:pt x="478693" y="98273"/>
                  <a:pt x="479620" y="94063"/>
                  <a:pt x="482600" y="91679"/>
                </a:cubicBezTo>
                <a:cubicBezTo>
                  <a:pt x="485213" y="89588"/>
                  <a:pt x="489132" y="90001"/>
                  <a:pt x="492125" y="88504"/>
                </a:cubicBezTo>
                <a:cubicBezTo>
                  <a:pt x="495538" y="86797"/>
                  <a:pt x="498475" y="84271"/>
                  <a:pt x="501650" y="82154"/>
                </a:cubicBezTo>
                <a:cubicBezTo>
                  <a:pt x="502708" y="78979"/>
                  <a:pt x="502458" y="74996"/>
                  <a:pt x="504825" y="72629"/>
                </a:cubicBezTo>
                <a:cubicBezTo>
                  <a:pt x="506343" y="71111"/>
                  <a:pt x="526940" y="66306"/>
                  <a:pt x="527050" y="66279"/>
                </a:cubicBezTo>
                <a:cubicBezTo>
                  <a:pt x="530225" y="68396"/>
                  <a:pt x="535747" y="68904"/>
                  <a:pt x="536575" y="72629"/>
                </a:cubicBezTo>
                <a:cubicBezTo>
                  <a:pt x="537913" y="78652"/>
                  <a:pt x="532223" y="99560"/>
                  <a:pt x="530225" y="107554"/>
                </a:cubicBezTo>
                <a:cubicBezTo>
                  <a:pt x="539591" y="113798"/>
                  <a:pt x="541635" y="114262"/>
                  <a:pt x="549275" y="123429"/>
                </a:cubicBezTo>
                <a:cubicBezTo>
                  <a:pt x="551718" y="126360"/>
                  <a:pt x="552450" y="130837"/>
                  <a:pt x="555625" y="132954"/>
                </a:cubicBezTo>
                <a:cubicBezTo>
                  <a:pt x="559256" y="135375"/>
                  <a:pt x="564032" y="135348"/>
                  <a:pt x="568325" y="136129"/>
                </a:cubicBezTo>
                <a:cubicBezTo>
                  <a:pt x="575688" y="137468"/>
                  <a:pt x="583142" y="138246"/>
                  <a:pt x="590550" y="139304"/>
                </a:cubicBezTo>
                <a:cubicBezTo>
                  <a:pt x="608510" y="145291"/>
                  <a:pt x="602007" y="143900"/>
                  <a:pt x="631825" y="145654"/>
                </a:cubicBezTo>
                <a:cubicBezTo>
                  <a:pt x="657203" y="147147"/>
                  <a:pt x="682625" y="147771"/>
                  <a:pt x="708025" y="148829"/>
                </a:cubicBezTo>
                <a:cubicBezTo>
                  <a:pt x="715433" y="149887"/>
                  <a:pt x="722766" y="152004"/>
                  <a:pt x="730250" y="152004"/>
                </a:cubicBezTo>
                <a:cubicBezTo>
                  <a:pt x="741426" y="152004"/>
                  <a:pt x="749003" y="148928"/>
                  <a:pt x="758825" y="145654"/>
                </a:cubicBezTo>
                <a:cubicBezTo>
                  <a:pt x="762000" y="146712"/>
                  <a:pt x="765983" y="146462"/>
                  <a:pt x="768350" y="148829"/>
                </a:cubicBezTo>
                <a:lnTo>
                  <a:pt x="787400" y="177404"/>
                </a:lnTo>
                <a:cubicBezTo>
                  <a:pt x="789517" y="180579"/>
                  <a:pt x="790575" y="184812"/>
                  <a:pt x="793750" y="186929"/>
                </a:cubicBezTo>
                <a:cubicBezTo>
                  <a:pt x="796925" y="189046"/>
                  <a:pt x="800170" y="191061"/>
                  <a:pt x="803275" y="193279"/>
                </a:cubicBezTo>
                <a:cubicBezTo>
                  <a:pt x="807581" y="196355"/>
                  <a:pt x="811381" y="200179"/>
                  <a:pt x="815975" y="202804"/>
                </a:cubicBezTo>
                <a:cubicBezTo>
                  <a:pt x="818881" y="204464"/>
                  <a:pt x="822325" y="204921"/>
                  <a:pt x="825500" y="205979"/>
                </a:cubicBezTo>
                <a:cubicBezTo>
                  <a:pt x="827617" y="209154"/>
                  <a:pt x="828919" y="213061"/>
                  <a:pt x="831850" y="215504"/>
                </a:cubicBezTo>
                <a:cubicBezTo>
                  <a:pt x="837081" y="219863"/>
                  <a:pt x="847458" y="222823"/>
                  <a:pt x="854075" y="225029"/>
                </a:cubicBezTo>
                <a:cubicBezTo>
                  <a:pt x="857250" y="229262"/>
                  <a:pt x="861233" y="232996"/>
                  <a:pt x="863600" y="237729"/>
                </a:cubicBezTo>
                <a:cubicBezTo>
                  <a:pt x="866593" y="243716"/>
                  <a:pt x="865217" y="252046"/>
                  <a:pt x="869950" y="256779"/>
                </a:cubicBezTo>
                <a:cubicBezTo>
                  <a:pt x="873125" y="259954"/>
                  <a:pt x="876600" y="262855"/>
                  <a:pt x="879475" y="266304"/>
                </a:cubicBezTo>
                <a:cubicBezTo>
                  <a:pt x="881918" y="269235"/>
                  <a:pt x="883127" y="273131"/>
                  <a:pt x="885825" y="275829"/>
                </a:cubicBezTo>
                <a:cubicBezTo>
                  <a:pt x="894924" y="284928"/>
                  <a:pt x="894546" y="280189"/>
                  <a:pt x="904875" y="285354"/>
                </a:cubicBezTo>
                <a:cubicBezTo>
                  <a:pt x="908288" y="287061"/>
                  <a:pt x="910987" y="289997"/>
                  <a:pt x="914400" y="291704"/>
                </a:cubicBezTo>
                <a:cubicBezTo>
                  <a:pt x="917393" y="293201"/>
                  <a:pt x="920849" y="293561"/>
                  <a:pt x="923925" y="294879"/>
                </a:cubicBezTo>
                <a:cubicBezTo>
                  <a:pt x="928275" y="296743"/>
                  <a:pt x="932135" y="299732"/>
                  <a:pt x="936625" y="301229"/>
                </a:cubicBezTo>
                <a:cubicBezTo>
                  <a:pt x="941745" y="302936"/>
                  <a:pt x="947294" y="302984"/>
                  <a:pt x="952500" y="304404"/>
                </a:cubicBezTo>
                <a:cubicBezTo>
                  <a:pt x="958958" y="306165"/>
                  <a:pt x="971550" y="310754"/>
                  <a:pt x="971550" y="310754"/>
                </a:cubicBezTo>
                <a:cubicBezTo>
                  <a:pt x="983767" y="329079"/>
                  <a:pt x="972915" y="310991"/>
                  <a:pt x="984250" y="339329"/>
                </a:cubicBezTo>
                <a:cubicBezTo>
                  <a:pt x="986367" y="344621"/>
                  <a:pt x="988798" y="349797"/>
                  <a:pt x="990600" y="355204"/>
                </a:cubicBezTo>
                <a:cubicBezTo>
                  <a:pt x="993373" y="363523"/>
                  <a:pt x="992515" y="371341"/>
                  <a:pt x="1000125" y="377429"/>
                </a:cubicBezTo>
                <a:cubicBezTo>
                  <a:pt x="1002738" y="379520"/>
                  <a:pt x="1006574" y="379286"/>
                  <a:pt x="1009650" y="380604"/>
                </a:cubicBezTo>
                <a:cubicBezTo>
                  <a:pt x="1014000" y="382468"/>
                  <a:pt x="1017639" y="386498"/>
                  <a:pt x="1022350" y="386954"/>
                </a:cubicBezTo>
                <a:cubicBezTo>
                  <a:pt x="1050812" y="389708"/>
                  <a:pt x="1079500" y="389071"/>
                  <a:pt x="1108075" y="390129"/>
                </a:cubicBezTo>
                <a:cubicBezTo>
                  <a:pt x="1109133" y="393304"/>
                  <a:pt x="1110438" y="396407"/>
                  <a:pt x="1111250" y="399654"/>
                </a:cubicBezTo>
                <a:cubicBezTo>
                  <a:pt x="1113061" y="406900"/>
                  <a:pt x="1113971" y="417796"/>
                  <a:pt x="1117600" y="425054"/>
                </a:cubicBezTo>
                <a:cubicBezTo>
                  <a:pt x="1119307" y="428467"/>
                  <a:pt x="1122243" y="431166"/>
                  <a:pt x="1123950" y="434579"/>
                </a:cubicBezTo>
                <a:cubicBezTo>
                  <a:pt x="1125447" y="437572"/>
                  <a:pt x="1125807" y="441028"/>
                  <a:pt x="1127125" y="444104"/>
                </a:cubicBezTo>
                <a:cubicBezTo>
                  <a:pt x="1128989" y="448454"/>
                  <a:pt x="1131717" y="452410"/>
                  <a:pt x="1133475" y="456804"/>
                </a:cubicBezTo>
                <a:cubicBezTo>
                  <a:pt x="1135961" y="463019"/>
                  <a:pt x="1139825" y="475854"/>
                  <a:pt x="1139825" y="475854"/>
                </a:cubicBezTo>
                <a:cubicBezTo>
                  <a:pt x="1138767" y="488554"/>
                  <a:pt x="1138745" y="501383"/>
                  <a:pt x="1136650" y="513954"/>
                </a:cubicBezTo>
                <a:cubicBezTo>
                  <a:pt x="1135550" y="520556"/>
                  <a:pt x="1135869" y="529291"/>
                  <a:pt x="1130300" y="533004"/>
                </a:cubicBezTo>
                <a:cubicBezTo>
                  <a:pt x="1127125" y="535121"/>
                  <a:pt x="1123672" y="536871"/>
                  <a:pt x="1120775" y="539354"/>
                </a:cubicBezTo>
                <a:cubicBezTo>
                  <a:pt x="1101599" y="555790"/>
                  <a:pt x="1116052" y="549395"/>
                  <a:pt x="1098550" y="555229"/>
                </a:cubicBezTo>
                <a:cubicBezTo>
                  <a:pt x="1079745" y="569333"/>
                  <a:pt x="1090253" y="561819"/>
                  <a:pt x="1066800" y="577454"/>
                </a:cubicBezTo>
                <a:cubicBezTo>
                  <a:pt x="1063625" y="579571"/>
                  <a:pt x="1059973" y="581106"/>
                  <a:pt x="1057275" y="583804"/>
                </a:cubicBezTo>
                <a:cubicBezTo>
                  <a:pt x="1054100" y="586979"/>
                  <a:pt x="1051675" y="591148"/>
                  <a:pt x="1047750" y="593329"/>
                </a:cubicBezTo>
                <a:cubicBezTo>
                  <a:pt x="1033679" y="601146"/>
                  <a:pt x="1015206" y="601178"/>
                  <a:pt x="1000125" y="602854"/>
                </a:cubicBezTo>
                <a:cubicBezTo>
                  <a:pt x="995892" y="603912"/>
                  <a:pt x="991685" y="605082"/>
                  <a:pt x="987425" y="606029"/>
                </a:cubicBezTo>
                <a:cubicBezTo>
                  <a:pt x="982157" y="607200"/>
                  <a:pt x="976785" y="607895"/>
                  <a:pt x="971550" y="609204"/>
                </a:cubicBezTo>
                <a:cubicBezTo>
                  <a:pt x="968303" y="610016"/>
                  <a:pt x="965200" y="611321"/>
                  <a:pt x="962025" y="612379"/>
                </a:cubicBezTo>
                <a:cubicBezTo>
                  <a:pt x="951109" y="611015"/>
                  <a:pt x="918156" y="606778"/>
                  <a:pt x="908050" y="606029"/>
                </a:cubicBezTo>
                <a:cubicBezTo>
                  <a:pt x="889023" y="604620"/>
                  <a:pt x="869950" y="603912"/>
                  <a:pt x="850900" y="602854"/>
                </a:cubicBezTo>
                <a:lnTo>
                  <a:pt x="831850" y="596504"/>
                </a:lnTo>
                <a:cubicBezTo>
                  <a:pt x="822304" y="593322"/>
                  <a:pt x="821006" y="593818"/>
                  <a:pt x="812800" y="586979"/>
                </a:cubicBezTo>
                <a:cubicBezTo>
                  <a:pt x="809351" y="584104"/>
                  <a:pt x="806150" y="580903"/>
                  <a:pt x="803275" y="577454"/>
                </a:cubicBezTo>
                <a:cubicBezTo>
                  <a:pt x="800832" y="574523"/>
                  <a:pt x="799856" y="570372"/>
                  <a:pt x="796925" y="567929"/>
                </a:cubicBezTo>
                <a:cubicBezTo>
                  <a:pt x="782321" y="555759"/>
                  <a:pt x="782941" y="567073"/>
                  <a:pt x="765175" y="555229"/>
                </a:cubicBezTo>
                <a:cubicBezTo>
                  <a:pt x="762000" y="553112"/>
                  <a:pt x="759063" y="550586"/>
                  <a:pt x="755650" y="548879"/>
                </a:cubicBezTo>
                <a:cubicBezTo>
                  <a:pt x="752657" y="547382"/>
                  <a:pt x="749118" y="547201"/>
                  <a:pt x="746125" y="545704"/>
                </a:cubicBezTo>
                <a:cubicBezTo>
                  <a:pt x="742712" y="543997"/>
                  <a:pt x="740087" y="540904"/>
                  <a:pt x="736600" y="539354"/>
                </a:cubicBezTo>
                <a:cubicBezTo>
                  <a:pt x="730483" y="536636"/>
                  <a:pt x="723900" y="535121"/>
                  <a:pt x="717550" y="533004"/>
                </a:cubicBezTo>
                <a:lnTo>
                  <a:pt x="708025" y="529829"/>
                </a:lnTo>
                <a:lnTo>
                  <a:pt x="698500" y="526654"/>
                </a:lnTo>
                <a:cubicBezTo>
                  <a:pt x="694267" y="527712"/>
                  <a:pt x="689589" y="527664"/>
                  <a:pt x="685800" y="529829"/>
                </a:cubicBezTo>
                <a:cubicBezTo>
                  <a:pt x="680885" y="532638"/>
                  <a:pt x="672555" y="543619"/>
                  <a:pt x="669925" y="548879"/>
                </a:cubicBezTo>
                <a:cubicBezTo>
                  <a:pt x="668428" y="551872"/>
                  <a:pt x="668606" y="555619"/>
                  <a:pt x="666750" y="558404"/>
                </a:cubicBezTo>
                <a:cubicBezTo>
                  <a:pt x="664259" y="562140"/>
                  <a:pt x="660100" y="564480"/>
                  <a:pt x="657225" y="567929"/>
                </a:cubicBezTo>
                <a:cubicBezTo>
                  <a:pt x="654782" y="570860"/>
                  <a:pt x="653855" y="575070"/>
                  <a:pt x="650875" y="577454"/>
                </a:cubicBezTo>
                <a:cubicBezTo>
                  <a:pt x="648262" y="579545"/>
                  <a:pt x="644426" y="579311"/>
                  <a:pt x="641350" y="580629"/>
                </a:cubicBezTo>
                <a:cubicBezTo>
                  <a:pt x="637000" y="582493"/>
                  <a:pt x="633044" y="585221"/>
                  <a:pt x="628650" y="586979"/>
                </a:cubicBezTo>
                <a:cubicBezTo>
                  <a:pt x="615767" y="592132"/>
                  <a:pt x="609375" y="593385"/>
                  <a:pt x="596900" y="596504"/>
                </a:cubicBezTo>
                <a:cubicBezTo>
                  <a:pt x="594783" y="599679"/>
                  <a:pt x="593248" y="603331"/>
                  <a:pt x="590550" y="606029"/>
                </a:cubicBezTo>
                <a:cubicBezTo>
                  <a:pt x="576615" y="619964"/>
                  <a:pt x="564143" y="610972"/>
                  <a:pt x="542925" y="609204"/>
                </a:cubicBezTo>
                <a:lnTo>
                  <a:pt x="466725" y="615554"/>
                </a:lnTo>
                <a:cubicBezTo>
                  <a:pt x="448712" y="617484"/>
                  <a:pt x="430742" y="619787"/>
                  <a:pt x="412750" y="621904"/>
                </a:cubicBezTo>
                <a:cubicBezTo>
                  <a:pt x="407162" y="638669"/>
                  <a:pt x="411431" y="628644"/>
                  <a:pt x="396875" y="650479"/>
                </a:cubicBezTo>
                <a:cubicBezTo>
                  <a:pt x="392923" y="656407"/>
                  <a:pt x="387471" y="665934"/>
                  <a:pt x="381000" y="669529"/>
                </a:cubicBezTo>
                <a:cubicBezTo>
                  <a:pt x="375149" y="672780"/>
                  <a:pt x="368300" y="673762"/>
                  <a:pt x="361950" y="675879"/>
                </a:cubicBezTo>
                <a:cubicBezTo>
                  <a:pt x="348285" y="680434"/>
                  <a:pt x="355672" y="678242"/>
                  <a:pt x="339725" y="682229"/>
                </a:cubicBezTo>
                <a:cubicBezTo>
                  <a:pt x="338667" y="686462"/>
                  <a:pt x="337749" y="690733"/>
                  <a:pt x="336550" y="694929"/>
                </a:cubicBezTo>
                <a:cubicBezTo>
                  <a:pt x="335631" y="698147"/>
                  <a:pt x="333072" y="701121"/>
                  <a:pt x="333375" y="704454"/>
                </a:cubicBezTo>
                <a:cubicBezTo>
                  <a:pt x="335041" y="722782"/>
                  <a:pt x="338985" y="728374"/>
                  <a:pt x="346075" y="742554"/>
                </a:cubicBezTo>
                <a:cubicBezTo>
                  <a:pt x="347133" y="748904"/>
                  <a:pt x="347214" y="755497"/>
                  <a:pt x="349250" y="761604"/>
                </a:cubicBezTo>
                <a:cubicBezTo>
                  <a:pt x="350457" y="765224"/>
                  <a:pt x="353893" y="767716"/>
                  <a:pt x="355600" y="771129"/>
                </a:cubicBezTo>
                <a:cubicBezTo>
                  <a:pt x="357097" y="774122"/>
                  <a:pt x="357717" y="777479"/>
                  <a:pt x="358775" y="780654"/>
                </a:cubicBezTo>
                <a:cubicBezTo>
                  <a:pt x="355563" y="796713"/>
                  <a:pt x="358714" y="796224"/>
                  <a:pt x="346075" y="806054"/>
                </a:cubicBezTo>
                <a:cubicBezTo>
                  <a:pt x="340051" y="810739"/>
                  <a:pt x="333375" y="814521"/>
                  <a:pt x="327025" y="818754"/>
                </a:cubicBezTo>
                <a:lnTo>
                  <a:pt x="317500" y="825104"/>
                </a:lnTo>
                <a:cubicBezTo>
                  <a:pt x="288649" y="820982"/>
                  <a:pt x="302375" y="824296"/>
                  <a:pt x="276225" y="815579"/>
                </a:cubicBezTo>
                <a:cubicBezTo>
                  <a:pt x="273050" y="814521"/>
                  <a:pt x="269485" y="814260"/>
                  <a:pt x="266700" y="812404"/>
                </a:cubicBezTo>
                <a:lnTo>
                  <a:pt x="257175" y="806054"/>
                </a:lnTo>
                <a:cubicBezTo>
                  <a:pt x="241300" y="807112"/>
                  <a:pt x="224262" y="803171"/>
                  <a:pt x="209550" y="809229"/>
                </a:cubicBezTo>
                <a:cubicBezTo>
                  <a:pt x="203361" y="811778"/>
                  <a:pt x="207933" y="823546"/>
                  <a:pt x="203200" y="828279"/>
                </a:cubicBezTo>
                <a:lnTo>
                  <a:pt x="196850" y="831454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5961087" y="2668928"/>
            <a:ext cx="741361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Елабуга</a:t>
            </a:r>
          </a:p>
        </p:txBody>
      </p:sp>
      <p:sp>
        <p:nvSpPr>
          <p:cNvPr id="309" name="Полилиния 308"/>
          <p:cNvSpPr/>
          <p:nvPr/>
        </p:nvSpPr>
        <p:spPr>
          <a:xfrm>
            <a:off x="4820691" y="2423021"/>
            <a:ext cx="1270115" cy="1274380"/>
          </a:xfrm>
          <a:custGeom>
            <a:avLst/>
            <a:gdLst>
              <a:gd name="connsiteX0" fmla="*/ 1050763 w 1233801"/>
              <a:gd name="connsiteY0" fmla="*/ 271055 h 1328074"/>
              <a:gd name="connsiteX1" fmla="*/ 1044413 w 1233801"/>
              <a:gd name="connsiteY1" fmla="*/ 261530 h 1328074"/>
              <a:gd name="connsiteX2" fmla="*/ 1028538 w 1233801"/>
              <a:gd name="connsiteY2" fmla="*/ 242480 h 1328074"/>
              <a:gd name="connsiteX3" fmla="*/ 1022188 w 1233801"/>
              <a:gd name="connsiteY3" fmla="*/ 223430 h 1328074"/>
              <a:gd name="connsiteX4" fmla="*/ 1019013 w 1233801"/>
              <a:gd name="connsiteY4" fmla="*/ 210730 h 1328074"/>
              <a:gd name="connsiteX5" fmla="*/ 1012663 w 1233801"/>
              <a:gd name="connsiteY5" fmla="*/ 191680 h 1328074"/>
              <a:gd name="connsiteX6" fmla="*/ 1009488 w 1233801"/>
              <a:gd name="connsiteY6" fmla="*/ 125005 h 1328074"/>
              <a:gd name="connsiteX7" fmla="*/ 996788 w 1233801"/>
              <a:gd name="connsiteY7" fmla="*/ 105955 h 1328074"/>
              <a:gd name="connsiteX8" fmla="*/ 990438 w 1233801"/>
              <a:gd name="connsiteY8" fmla="*/ 96430 h 1328074"/>
              <a:gd name="connsiteX9" fmla="*/ 984088 w 1233801"/>
              <a:gd name="connsiteY9" fmla="*/ 86905 h 1328074"/>
              <a:gd name="connsiteX10" fmla="*/ 965038 w 1233801"/>
              <a:gd name="connsiteY10" fmla="*/ 77380 h 1328074"/>
              <a:gd name="connsiteX11" fmla="*/ 955513 w 1233801"/>
              <a:gd name="connsiteY11" fmla="*/ 67855 h 1328074"/>
              <a:gd name="connsiteX12" fmla="*/ 936463 w 1233801"/>
              <a:gd name="connsiteY12" fmla="*/ 61505 h 1328074"/>
              <a:gd name="connsiteX13" fmla="*/ 917413 w 1233801"/>
              <a:gd name="connsiteY13" fmla="*/ 51980 h 1328074"/>
              <a:gd name="connsiteX14" fmla="*/ 907888 w 1233801"/>
              <a:gd name="connsiteY14" fmla="*/ 55155 h 1328074"/>
              <a:gd name="connsiteX15" fmla="*/ 901538 w 1233801"/>
              <a:gd name="connsiteY15" fmla="*/ 77380 h 1328074"/>
              <a:gd name="connsiteX16" fmla="*/ 892013 w 1233801"/>
              <a:gd name="connsiteY16" fmla="*/ 80555 h 1328074"/>
              <a:gd name="connsiteX17" fmla="*/ 866613 w 1233801"/>
              <a:gd name="connsiteY17" fmla="*/ 77380 h 1328074"/>
              <a:gd name="connsiteX18" fmla="*/ 857088 w 1233801"/>
              <a:gd name="connsiteY18" fmla="*/ 64680 h 1328074"/>
              <a:gd name="connsiteX19" fmla="*/ 850738 w 1233801"/>
              <a:gd name="connsiteY19" fmla="*/ 45630 h 1328074"/>
              <a:gd name="connsiteX20" fmla="*/ 844388 w 1233801"/>
              <a:gd name="connsiteY20" fmla="*/ 26580 h 1328074"/>
              <a:gd name="connsiteX21" fmla="*/ 841213 w 1233801"/>
              <a:gd name="connsiteY21" fmla="*/ 17055 h 1328074"/>
              <a:gd name="connsiteX22" fmla="*/ 812638 w 1233801"/>
              <a:gd name="connsiteY22" fmla="*/ 4355 h 1328074"/>
              <a:gd name="connsiteX23" fmla="*/ 803113 w 1233801"/>
              <a:gd name="connsiteY23" fmla="*/ 1180 h 1328074"/>
              <a:gd name="connsiteX24" fmla="*/ 765013 w 1233801"/>
              <a:gd name="connsiteY24" fmla="*/ 4355 h 1328074"/>
              <a:gd name="connsiteX25" fmla="*/ 768188 w 1233801"/>
              <a:gd name="connsiteY25" fmla="*/ 13880 h 1328074"/>
              <a:gd name="connsiteX26" fmla="*/ 774538 w 1233801"/>
              <a:gd name="connsiteY26" fmla="*/ 39280 h 1328074"/>
              <a:gd name="connsiteX27" fmla="*/ 784063 w 1233801"/>
              <a:gd name="connsiteY27" fmla="*/ 51980 h 1328074"/>
              <a:gd name="connsiteX28" fmla="*/ 780888 w 1233801"/>
              <a:gd name="connsiteY28" fmla="*/ 64680 h 1328074"/>
              <a:gd name="connsiteX29" fmla="*/ 682463 w 1233801"/>
              <a:gd name="connsiteY29" fmla="*/ 77380 h 1328074"/>
              <a:gd name="connsiteX30" fmla="*/ 679288 w 1233801"/>
              <a:gd name="connsiteY30" fmla="*/ 121830 h 1328074"/>
              <a:gd name="connsiteX31" fmla="*/ 676113 w 1233801"/>
              <a:gd name="connsiteY31" fmla="*/ 131355 h 1328074"/>
              <a:gd name="connsiteX32" fmla="*/ 657063 w 1233801"/>
              <a:gd name="connsiteY32" fmla="*/ 147230 h 1328074"/>
              <a:gd name="connsiteX33" fmla="*/ 647538 w 1233801"/>
              <a:gd name="connsiteY33" fmla="*/ 150405 h 1328074"/>
              <a:gd name="connsiteX34" fmla="*/ 634838 w 1233801"/>
              <a:gd name="connsiteY34" fmla="*/ 156755 h 1328074"/>
              <a:gd name="connsiteX35" fmla="*/ 625313 w 1233801"/>
              <a:gd name="connsiteY35" fmla="*/ 159930 h 1328074"/>
              <a:gd name="connsiteX36" fmla="*/ 596738 w 1233801"/>
              <a:gd name="connsiteY36" fmla="*/ 175805 h 1328074"/>
              <a:gd name="connsiteX37" fmla="*/ 549113 w 1233801"/>
              <a:gd name="connsiteY37" fmla="*/ 169455 h 1328074"/>
              <a:gd name="connsiteX38" fmla="*/ 539588 w 1233801"/>
              <a:gd name="connsiteY38" fmla="*/ 163105 h 1328074"/>
              <a:gd name="connsiteX39" fmla="*/ 533238 w 1233801"/>
              <a:gd name="connsiteY39" fmla="*/ 153580 h 1328074"/>
              <a:gd name="connsiteX40" fmla="*/ 517363 w 1233801"/>
              <a:gd name="connsiteY40" fmla="*/ 134530 h 1328074"/>
              <a:gd name="connsiteX41" fmla="*/ 476088 w 1233801"/>
              <a:gd name="connsiteY41" fmla="*/ 137705 h 1328074"/>
              <a:gd name="connsiteX42" fmla="*/ 466563 w 1233801"/>
              <a:gd name="connsiteY42" fmla="*/ 144055 h 1328074"/>
              <a:gd name="connsiteX43" fmla="*/ 444338 w 1233801"/>
              <a:gd name="connsiteY43" fmla="*/ 147230 h 1328074"/>
              <a:gd name="connsiteX44" fmla="*/ 425288 w 1233801"/>
              <a:gd name="connsiteY44" fmla="*/ 153580 h 1328074"/>
              <a:gd name="connsiteX45" fmla="*/ 415763 w 1233801"/>
              <a:gd name="connsiteY45" fmla="*/ 156755 h 1328074"/>
              <a:gd name="connsiteX46" fmla="*/ 399888 w 1233801"/>
              <a:gd name="connsiteY46" fmla="*/ 169455 h 1328074"/>
              <a:gd name="connsiteX47" fmla="*/ 390363 w 1233801"/>
              <a:gd name="connsiteY47" fmla="*/ 178980 h 1328074"/>
              <a:gd name="connsiteX48" fmla="*/ 393538 w 1233801"/>
              <a:gd name="connsiteY48" fmla="*/ 188505 h 1328074"/>
              <a:gd name="connsiteX49" fmla="*/ 406238 w 1233801"/>
              <a:gd name="connsiteY49" fmla="*/ 194855 h 1328074"/>
              <a:gd name="connsiteX50" fmla="*/ 425288 w 1233801"/>
              <a:gd name="connsiteY50" fmla="*/ 204380 h 1328074"/>
              <a:gd name="connsiteX51" fmla="*/ 431638 w 1233801"/>
              <a:gd name="connsiteY51" fmla="*/ 264705 h 1328074"/>
              <a:gd name="connsiteX52" fmla="*/ 428463 w 1233801"/>
              <a:gd name="connsiteY52" fmla="*/ 305980 h 1328074"/>
              <a:gd name="connsiteX53" fmla="*/ 409413 w 1233801"/>
              <a:gd name="connsiteY53" fmla="*/ 309155 h 1328074"/>
              <a:gd name="connsiteX54" fmla="*/ 371313 w 1233801"/>
              <a:gd name="connsiteY54" fmla="*/ 328205 h 1328074"/>
              <a:gd name="connsiteX55" fmla="*/ 339563 w 1233801"/>
              <a:gd name="connsiteY55" fmla="*/ 334555 h 1328074"/>
              <a:gd name="connsiteX56" fmla="*/ 310988 w 1233801"/>
              <a:gd name="connsiteY56" fmla="*/ 331380 h 1328074"/>
              <a:gd name="connsiteX57" fmla="*/ 307813 w 1233801"/>
              <a:gd name="connsiteY57" fmla="*/ 312330 h 1328074"/>
              <a:gd name="connsiteX58" fmla="*/ 298288 w 1233801"/>
              <a:gd name="connsiteY58" fmla="*/ 309155 h 1328074"/>
              <a:gd name="connsiteX59" fmla="*/ 288763 w 1233801"/>
              <a:gd name="connsiteY59" fmla="*/ 302805 h 1328074"/>
              <a:gd name="connsiteX60" fmla="*/ 222088 w 1233801"/>
              <a:gd name="connsiteY60" fmla="*/ 299630 h 1328074"/>
              <a:gd name="connsiteX61" fmla="*/ 209388 w 1233801"/>
              <a:gd name="connsiteY61" fmla="*/ 302805 h 1328074"/>
              <a:gd name="connsiteX62" fmla="*/ 212563 w 1233801"/>
              <a:gd name="connsiteY62" fmla="*/ 315505 h 1328074"/>
              <a:gd name="connsiteX63" fmla="*/ 222088 w 1233801"/>
              <a:gd name="connsiteY63" fmla="*/ 334555 h 1328074"/>
              <a:gd name="connsiteX64" fmla="*/ 225263 w 1233801"/>
              <a:gd name="connsiteY64" fmla="*/ 363130 h 1328074"/>
              <a:gd name="connsiteX65" fmla="*/ 231613 w 1233801"/>
              <a:gd name="connsiteY65" fmla="*/ 382180 h 1328074"/>
              <a:gd name="connsiteX66" fmla="*/ 257013 w 1233801"/>
              <a:gd name="connsiteY66" fmla="*/ 379005 h 1328074"/>
              <a:gd name="connsiteX67" fmla="*/ 257013 w 1233801"/>
              <a:gd name="connsiteY67" fmla="*/ 398055 h 1328074"/>
              <a:gd name="connsiteX68" fmla="*/ 228438 w 1233801"/>
              <a:gd name="connsiteY68" fmla="*/ 413930 h 1328074"/>
              <a:gd name="connsiteX69" fmla="*/ 222088 w 1233801"/>
              <a:gd name="connsiteY69" fmla="*/ 432980 h 1328074"/>
              <a:gd name="connsiteX70" fmla="*/ 174463 w 1233801"/>
              <a:gd name="connsiteY70" fmla="*/ 439330 h 1328074"/>
              <a:gd name="connsiteX71" fmla="*/ 155413 w 1233801"/>
              <a:gd name="connsiteY71" fmla="*/ 448855 h 1328074"/>
              <a:gd name="connsiteX72" fmla="*/ 120488 w 1233801"/>
              <a:gd name="connsiteY72" fmla="*/ 455205 h 1328074"/>
              <a:gd name="connsiteX73" fmla="*/ 120488 w 1233801"/>
              <a:gd name="connsiteY73" fmla="*/ 474255 h 1328074"/>
              <a:gd name="connsiteX74" fmla="*/ 130013 w 1233801"/>
              <a:gd name="connsiteY74" fmla="*/ 477430 h 1328074"/>
              <a:gd name="connsiteX75" fmla="*/ 133188 w 1233801"/>
              <a:gd name="connsiteY75" fmla="*/ 486955 h 1328074"/>
              <a:gd name="connsiteX76" fmla="*/ 130013 w 1233801"/>
              <a:gd name="connsiteY76" fmla="*/ 509180 h 1328074"/>
              <a:gd name="connsiteX77" fmla="*/ 120488 w 1233801"/>
              <a:gd name="connsiteY77" fmla="*/ 512355 h 1328074"/>
              <a:gd name="connsiteX78" fmla="*/ 110963 w 1233801"/>
              <a:gd name="connsiteY78" fmla="*/ 518705 h 1328074"/>
              <a:gd name="connsiteX79" fmla="*/ 91913 w 1233801"/>
              <a:gd name="connsiteY79" fmla="*/ 521880 h 1328074"/>
              <a:gd name="connsiteX80" fmla="*/ 82388 w 1233801"/>
              <a:gd name="connsiteY80" fmla="*/ 525055 h 1328074"/>
              <a:gd name="connsiteX81" fmla="*/ 72863 w 1233801"/>
              <a:gd name="connsiteY81" fmla="*/ 534580 h 1328074"/>
              <a:gd name="connsiteX82" fmla="*/ 37938 w 1233801"/>
              <a:gd name="connsiteY82" fmla="*/ 553630 h 1328074"/>
              <a:gd name="connsiteX83" fmla="*/ 28413 w 1233801"/>
              <a:gd name="connsiteY83" fmla="*/ 563155 h 1328074"/>
              <a:gd name="connsiteX84" fmla="*/ 22063 w 1233801"/>
              <a:gd name="connsiteY84" fmla="*/ 572680 h 1328074"/>
              <a:gd name="connsiteX85" fmla="*/ 12538 w 1233801"/>
              <a:gd name="connsiteY85" fmla="*/ 575855 h 1328074"/>
              <a:gd name="connsiteX86" fmla="*/ 6188 w 1233801"/>
              <a:gd name="connsiteY86" fmla="*/ 585380 h 1328074"/>
              <a:gd name="connsiteX87" fmla="*/ 9363 w 1233801"/>
              <a:gd name="connsiteY87" fmla="*/ 610780 h 1328074"/>
              <a:gd name="connsiteX88" fmla="*/ 18888 w 1233801"/>
              <a:gd name="connsiteY88" fmla="*/ 613955 h 1328074"/>
              <a:gd name="connsiteX89" fmla="*/ 25238 w 1233801"/>
              <a:gd name="connsiteY89" fmla="*/ 623480 h 1328074"/>
              <a:gd name="connsiteX90" fmla="*/ 56988 w 1233801"/>
              <a:gd name="connsiteY90" fmla="*/ 633005 h 1328074"/>
              <a:gd name="connsiteX91" fmla="*/ 66513 w 1233801"/>
              <a:gd name="connsiteY91" fmla="*/ 636180 h 1328074"/>
              <a:gd name="connsiteX92" fmla="*/ 85563 w 1233801"/>
              <a:gd name="connsiteY92" fmla="*/ 648880 h 1328074"/>
              <a:gd name="connsiteX93" fmla="*/ 104613 w 1233801"/>
              <a:gd name="connsiteY93" fmla="*/ 655230 h 1328074"/>
              <a:gd name="connsiteX94" fmla="*/ 126838 w 1233801"/>
              <a:gd name="connsiteY94" fmla="*/ 661580 h 1328074"/>
              <a:gd name="connsiteX95" fmla="*/ 139538 w 1233801"/>
              <a:gd name="connsiteY95" fmla="*/ 667930 h 1328074"/>
              <a:gd name="connsiteX96" fmla="*/ 161763 w 1233801"/>
              <a:gd name="connsiteY96" fmla="*/ 674280 h 1328074"/>
              <a:gd name="connsiteX97" fmla="*/ 171288 w 1233801"/>
              <a:gd name="connsiteY97" fmla="*/ 680630 h 1328074"/>
              <a:gd name="connsiteX98" fmla="*/ 187163 w 1233801"/>
              <a:gd name="connsiteY98" fmla="*/ 683805 h 1328074"/>
              <a:gd name="connsiteX99" fmla="*/ 196688 w 1233801"/>
              <a:gd name="connsiteY99" fmla="*/ 693330 h 1328074"/>
              <a:gd name="connsiteX100" fmla="*/ 203038 w 1233801"/>
              <a:gd name="connsiteY100" fmla="*/ 712380 h 1328074"/>
              <a:gd name="connsiteX101" fmla="*/ 206213 w 1233801"/>
              <a:gd name="connsiteY101" fmla="*/ 721905 h 1328074"/>
              <a:gd name="connsiteX102" fmla="*/ 212563 w 1233801"/>
              <a:gd name="connsiteY102" fmla="*/ 731430 h 1328074"/>
              <a:gd name="connsiteX103" fmla="*/ 228438 w 1233801"/>
              <a:gd name="connsiteY103" fmla="*/ 794930 h 1328074"/>
              <a:gd name="connsiteX104" fmla="*/ 237963 w 1233801"/>
              <a:gd name="connsiteY104" fmla="*/ 801280 h 1328074"/>
              <a:gd name="connsiteX105" fmla="*/ 244313 w 1233801"/>
              <a:gd name="connsiteY105" fmla="*/ 820330 h 1328074"/>
              <a:gd name="connsiteX106" fmla="*/ 247488 w 1233801"/>
              <a:gd name="connsiteY106" fmla="*/ 829855 h 1328074"/>
              <a:gd name="connsiteX107" fmla="*/ 244313 w 1233801"/>
              <a:gd name="connsiteY107" fmla="*/ 858430 h 1328074"/>
              <a:gd name="connsiteX108" fmla="*/ 237963 w 1233801"/>
              <a:gd name="connsiteY108" fmla="*/ 877480 h 1328074"/>
              <a:gd name="connsiteX109" fmla="*/ 218913 w 1233801"/>
              <a:gd name="connsiteY109" fmla="*/ 883830 h 1328074"/>
              <a:gd name="connsiteX110" fmla="*/ 209388 w 1233801"/>
              <a:gd name="connsiteY110" fmla="*/ 887005 h 1328074"/>
              <a:gd name="connsiteX111" fmla="*/ 203038 w 1233801"/>
              <a:gd name="connsiteY111" fmla="*/ 915580 h 1328074"/>
              <a:gd name="connsiteX112" fmla="*/ 222088 w 1233801"/>
              <a:gd name="connsiteY112" fmla="*/ 928280 h 1328074"/>
              <a:gd name="connsiteX113" fmla="*/ 241138 w 1233801"/>
              <a:gd name="connsiteY113" fmla="*/ 934630 h 1328074"/>
              <a:gd name="connsiteX114" fmla="*/ 247488 w 1233801"/>
              <a:gd name="connsiteY114" fmla="*/ 966380 h 1328074"/>
              <a:gd name="connsiteX115" fmla="*/ 241138 w 1233801"/>
              <a:gd name="connsiteY115" fmla="*/ 985430 h 1328074"/>
              <a:gd name="connsiteX116" fmla="*/ 244313 w 1233801"/>
              <a:gd name="connsiteY116" fmla="*/ 994955 h 1328074"/>
              <a:gd name="connsiteX117" fmla="*/ 263363 w 1233801"/>
              <a:gd name="connsiteY117" fmla="*/ 1001305 h 1328074"/>
              <a:gd name="connsiteX118" fmla="*/ 266538 w 1233801"/>
              <a:gd name="connsiteY118" fmla="*/ 1102905 h 1328074"/>
              <a:gd name="connsiteX119" fmla="*/ 272888 w 1233801"/>
              <a:gd name="connsiteY119" fmla="*/ 1121955 h 1328074"/>
              <a:gd name="connsiteX120" fmla="*/ 276063 w 1233801"/>
              <a:gd name="connsiteY120" fmla="*/ 1131480 h 1328074"/>
              <a:gd name="connsiteX121" fmla="*/ 285588 w 1233801"/>
              <a:gd name="connsiteY121" fmla="*/ 1137830 h 1328074"/>
              <a:gd name="connsiteX122" fmla="*/ 291938 w 1233801"/>
              <a:gd name="connsiteY122" fmla="*/ 1147355 h 1328074"/>
              <a:gd name="connsiteX123" fmla="*/ 298288 w 1233801"/>
              <a:gd name="connsiteY123" fmla="*/ 1166405 h 1328074"/>
              <a:gd name="connsiteX124" fmla="*/ 295113 w 1233801"/>
              <a:gd name="connsiteY124" fmla="*/ 1207680 h 1328074"/>
              <a:gd name="connsiteX125" fmla="*/ 307813 w 1233801"/>
              <a:gd name="connsiteY125" fmla="*/ 1210855 h 1328074"/>
              <a:gd name="connsiteX126" fmla="*/ 339563 w 1233801"/>
              <a:gd name="connsiteY126" fmla="*/ 1207680 h 1328074"/>
              <a:gd name="connsiteX127" fmla="*/ 393538 w 1233801"/>
              <a:gd name="connsiteY127" fmla="*/ 1210855 h 1328074"/>
              <a:gd name="connsiteX128" fmla="*/ 403063 w 1233801"/>
              <a:gd name="connsiteY128" fmla="*/ 1217205 h 1328074"/>
              <a:gd name="connsiteX129" fmla="*/ 422113 w 1233801"/>
              <a:gd name="connsiteY129" fmla="*/ 1236255 h 1328074"/>
              <a:gd name="connsiteX130" fmla="*/ 441163 w 1233801"/>
              <a:gd name="connsiteY130" fmla="*/ 1245780 h 1328074"/>
              <a:gd name="connsiteX131" fmla="*/ 450688 w 1233801"/>
              <a:gd name="connsiteY131" fmla="*/ 1252130 h 1328074"/>
              <a:gd name="connsiteX132" fmla="*/ 460213 w 1233801"/>
              <a:gd name="connsiteY132" fmla="*/ 1255305 h 1328074"/>
              <a:gd name="connsiteX133" fmla="*/ 476088 w 1233801"/>
              <a:gd name="connsiteY133" fmla="*/ 1264830 h 1328074"/>
              <a:gd name="connsiteX134" fmla="*/ 485613 w 1233801"/>
              <a:gd name="connsiteY134" fmla="*/ 1268005 h 1328074"/>
              <a:gd name="connsiteX135" fmla="*/ 498313 w 1233801"/>
              <a:gd name="connsiteY135" fmla="*/ 1274355 h 1328074"/>
              <a:gd name="connsiteX136" fmla="*/ 599913 w 1233801"/>
              <a:gd name="connsiteY136" fmla="*/ 1277530 h 1328074"/>
              <a:gd name="connsiteX137" fmla="*/ 612613 w 1233801"/>
              <a:gd name="connsiteY137" fmla="*/ 1280705 h 1328074"/>
              <a:gd name="connsiteX138" fmla="*/ 634838 w 1233801"/>
              <a:gd name="connsiteY138" fmla="*/ 1287055 h 1328074"/>
              <a:gd name="connsiteX139" fmla="*/ 657063 w 1233801"/>
              <a:gd name="connsiteY139" fmla="*/ 1290230 h 1328074"/>
              <a:gd name="connsiteX140" fmla="*/ 730088 w 1233801"/>
              <a:gd name="connsiteY140" fmla="*/ 1296580 h 1328074"/>
              <a:gd name="connsiteX141" fmla="*/ 755488 w 1233801"/>
              <a:gd name="connsiteY141" fmla="*/ 1302930 h 1328074"/>
              <a:gd name="connsiteX142" fmla="*/ 765013 w 1233801"/>
              <a:gd name="connsiteY142" fmla="*/ 1309280 h 1328074"/>
              <a:gd name="connsiteX143" fmla="*/ 777713 w 1233801"/>
              <a:gd name="connsiteY143" fmla="*/ 1325155 h 1328074"/>
              <a:gd name="connsiteX144" fmla="*/ 796763 w 1233801"/>
              <a:gd name="connsiteY144" fmla="*/ 1321980 h 1328074"/>
              <a:gd name="connsiteX145" fmla="*/ 818988 w 1233801"/>
              <a:gd name="connsiteY145" fmla="*/ 1315630 h 1328074"/>
              <a:gd name="connsiteX146" fmla="*/ 822163 w 1233801"/>
              <a:gd name="connsiteY146" fmla="*/ 1306105 h 1328074"/>
              <a:gd name="connsiteX147" fmla="*/ 825338 w 1233801"/>
              <a:gd name="connsiteY147" fmla="*/ 1283880 h 1328074"/>
              <a:gd name="connsiteX148" fmla="*/ 850738 w 1233801"/>
              <a:gd name="connsiteY148" fmla="*/ 1271180 h 1328074"/>
              <a:gd name="connsiteX149" fmla="*/ 926938 w 1233801"/>
              <a:gd name="connsiteY149" fmla="*/ 1268005 h 1328074"/>
              <a:gd name="connsiteX150" fmla="*/ 945988 w 1233801"/>
              <a:gd name="connsiteY150" fmla="*/ 1264830 h 1328074"/>
              <a:gd name="connsiteX151" fmla="*/ 958688 w 1233801"/>
              <a:gd name="connsiteY151" fmla="*/ 1261655 h 1328074"/>
              <a:gd name="connsiteX152" fmla="*/ 1012663 w 1233801"/>
              <a:gd name="connsiteY152" fmla="*/ 1258480 h 1328074"/>
              <a:gd name="connsiteX153" fmla="*/ 1031713 w 1233801"/>
              <a:gd name="connsiteY153" fmla="*/ 1242605 h 1328074"/>
              <a:gd name="connsiteX154" fmla="*/ 1050763 w 1233801"/>
              <a:gd name="connsiteY154" fmla="*/ 1236255 h 1328074"/>
              <a:gd name="connsiteX155" fmla="*/ 1079338 w 1233801"/>
              <a:gd name="connsiteY155" fmla="*/ 1229905 h 1328074"/>
              <a:gd name="connsiteX156" fmla="*/ 1095213 w 1233801"/>
              <a:gd name="connsiteY156" fmla="*/ 1210855 h 1328074"/>
              <a:gd name="connsiteX157" fmla="*/ 1101563 w 1233801"/>
              <a:gd name="connsiteY157" fmla="*/ 1201330 h 1328074"/>
              <a:gd name="connsiteX158" fmla="*/ 1123788 w 1233801"/>
              <a:gd name="connsiteY158" fmla="*/ 1198155 h 1328074"/>
              <a:gd name="connsiteX159" fmla="*/ 1142838 w 1233801"/>
              <a:gd name="connsiteY159" fmla="*/ 1191805 h 1328074"/>
              <a:gd name="connsiteX160" fmla="*/ 1152363 w 1233801"/>
              <a:gd name="connsiteY160" fmla="*/ 1188630 h 1328074"/>
              <a:gd name="connsiteX161" fmla="*/ 1174588 w 1233801"/>
              <a:gd name="connsiteY161" fmla="*/ 1175930 h 1328074"/>
              <a:gd name="connsiteX162" fmla="*/ 1190463 w 1233801"/>
              <a:gd name="connsiteY162" fmla="*/ 1156880 h 1328074"/>
              <a:gd name="connsiteX163" fmla="*/ 1203163 w 1233801"/>
              <a:gd name="connsiteY163" fmla="*/ 1153705 h 1328074"/>
              <a:gd name="connsiteX164" fmla="*/ 1199988 w 1233801"/>
              <a:gd name="connsiteY164" fmla="*/ 1125130 h 1328074"/>
              <a:gd name="connsiteX165" fmla="*/ 1190463 w 1233801"/>
              <a:gd name="connsiteY165" fmla="*/ 1112430 h 1328074"/>
              <a:gd name="connsiteX166" fmla="*/ 1187288 w 1233801"/>
              <a:gd name="connsiteY166" fmla="*/ 1099730 h 1328074"/>
              <a:gd name="connsiteX167" fmla="*/ 1190463 w 1233801"/>
              <a:gd name="connsiteY167" fmla="*/ 1080680 h 1328074"/>
              <a:gd name="connsiteX168" fmla="*/ 1196813 w 1233801"/>
              <a:gd name="connsiteY168" fmla="*/ 1071155 h 1328074"/>
              <a:gd name="connsiteX169" fmla="*/ 1199988 w 1233801"/>
              <a:gd name="connsiteY169" fmla="*/ 1061630 h 1328074"/>
              <a:gd name="connsiteX170" fmla="*/ 1206338 w 1233801"/>
              <a:gd name="connsiteY170" fmla="*/ 1052105 h 1328074"/>
              <a:gd name="connsiteX171" fmla="*/ 1209513 w 1233801"/>
              <a:gd name="connsiteY171" fmla="*/ 1042580 h 1328074"/>
              <a:gd name="connsiteX172" fmla="*/ 1225388 w 1233801"/>
              <a:gd name="connsiteY172" fmla="*/ 1014005 h 1328074"/>
              <a:gd name="connsiteX173" fmla="*/ 1184113 w 1233801"/>
              <a:gd name="connsiteY173" fmla="*/ 1001305 h 1328074"/>
              <a:gd name="connsiteX174" fmla="*/ 1161888 w 1233801"/>
              <a:gd name="connsiteY174" fmla="*/ 994955 h 1328074"/>
              <a:gd name="connsiteX175" fmla="*/ 1126963 w 1233801"/>
              <a:gd name="connsiteY175" fmla="*/ 985430 h 1328074"/>
              <a:gd name="connsiteX176" fmla="*/ 1107913 w 1233801"/>
              <a:gd name="connsiteY176" fmla="*/ 969555 h 1328074"/>
              <a:gd name="connsiteX177" fmla="*/ 1098388 w 1233801"/>
              <a:gd name="connsiteY177" fmla="*/ 966380 h 1328074"/>
              <a:gd name="connsiteX178" fmla="*/ 1085688 w 1233801"/>
              <a:gd name="connsiteY178" fmla="*/ 960030 h 1328074"/>
              <a:gd name="connsiteX179" fmla="*/ 1069813 w 1233801"/>
              <a:gd name="connsiteY179" fmla="*/ 928280 h 1328074"/>
              <a:gd name="connsiteX180" fmla="*/ 1072988 w 1233801"/>
              <a:gd name="connsiteY180" fmla="*/ 877480 h 1328074"/>
              <a:gd name="connsiteX181" fmla="*/ 1079338 w 1233801"/>
              <a:gd name="connsiteY181" fmla="*/ 867955 h 1328074"/>
              <a:gd name="connsiteX182" fmla="*/ 1072988 w 1233801"/>
              <a:gd name="connsiteY182" fmla="*/ 833030 h 1328074"/>
              <a:gd name="connsiteX183" fmla="*/ 1063463 w 1233801"/>
              <a:gd name="connsiteY183" fmla="*/ 823505 h 1328074"/>
              <a:gd name="connsiteX184" fmla="*/ 1057113 w 1233801"/>
              <a:gd name="connsiteY184" fmla="*/ 813980 h 1328074"/>
              <a:gd name="connsiteX185" fmla="*/ 1044413 w 1233801"/>
              <a:gd name="connsiteY185" fmla="*/ 798105 h 1328074"/>
              <a:gd name="connsiteX186" fmla="*/ 1038063 w 1233801"/>
              <a:gd name="connsiteY186" fmla="*/ 779055 h 1328074"/>
              <a:gd name="connsiteX187" fmla="*/ 1034888 w 1233801"/>
              <a:gd name="connsiteY187" fmla="*/ 769530 h 1328074"/>
              <a:gd name="connsiteX188" fmla="*/ 1044413 w 1233801"/>
              <a:gd name="connsiteY188" fmla="*/ 693330 h 1328074"/>
              <a:gd name="connsiteX189" fmla="*/ 1047588 w 1233801"/>
              <a:gd name="connsiteY189" fmla="*/ 683805 h 1328074"/>
              <a:gd name="connsiteX190" fmla="*/ 1066638 w 1233801"/>
              <a:gd name="connsiteY190" fmla="*/ 667930 h 1328074"/>
              <a:gd name="connsiteX191" fmla="*/ 1076163 w 1233801"/>
              <a:gd name="connsiteY191" fmla="*/ 648880 h 1328074"/>
              <a:gd name="connsiteX192" fmla="*/ 1079338 w 1233801"/>
              <a:gd name="connsiteY192" fmla="*/ 639355 h 1328074"/>
              <a:gd name="connsiteX193" fmla="*/ 1076163 w 1233801"/>
              <a:gd name="connsiteY193" fmla="*/ 610780 h 1328074"/>
              <a:gd name="connsiteX194" fmla="*/ 1069813 w 1233801"/>
              <a:gd name="connsiteY194" fmla="*/ 601255 h 1328074"/>
              <a:gd name="connsiteX195" fmla="*/ 1063463 w 1233801"/>
              <a:gd name="connsiteY195" fmla="*/ 579030 h 1328074"/>
              <a:gd name="connsiteX196" fmla="*/ 1066638 w 1233801"/>
              <a:gd name="connsiteY196" fmla="*/ 569505 h 1328074"/>
              <a:gd name="connsiteX197" fmla="*/ 1079338 w 1233801"/>
              <a:gd name="connsiteY197" fmla="*/ 556805 h 1328074"/>
              <a:gd name="connsiteX198" fmla="*/ 1076163 w 1233801"/>
              <a:gd name="connsiteY198" fmla="*/ 480605 h 1328074"/>
              <a:gd name="connsiteX199" fmla="*/ 1069813 w 1233801"/>
              <a:gd name="connsiteY199" fmla="*/ 413930 h 1328074"/>
              <a:gd name="connsiteX200" fmla="*/ 1072988 w 1233801"/>
              <a:gd name="connsiteY200" fmla="*/ 369480 h 1328074"/>
              <a:gd name="connsiteX201" fmla="*/ 1076163 w 1233801"/>
              <a:gd name="connsiteY201" fmla="*/ 359955 h 1328074"/>
              <a:gd name="connsiteX202" fmla="*/ 1072988 w 1233801"/>
              <a:gd name="connsiteY202" fmla="*/ 305980 h 1328074"/>
              <a:gd name="connsiteX203" fmla="*/ 1066638 w 1233801"/>
              <a:gd name="connsiteY203" fmla="*/ 286930 h 1328074"/>
              <a:gd name="connsiteX204" fmla="*/ 1063463 w 1233801"/>
              <a:gd name="connsiteY204" fmla="*/ 277405 h 1328074"/>
              <a:gd name="connsiteX205" fmla="*/ 1050763 w 1233801"/>
              <a:gd name="connsiteY205" fmla="*/ 271055 h 132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33801" h="1328074">
                <a:moveTo>
                  <a:pt x="1050763" y="271055"/>
                </a:moveTo>
                <a:cubicBezTo>
                  <a:pt x="1047588" y="268409"/>
                  <a:pt x="1046856" y="264461"/>
                  <a:pt x="1044413" y="261530"/>
                </a:cubicBezTo>
                <a:cubicBezTo>
                  <a:pt x="1037292" y="252985"/>
                  <a:pt x="1033043" y="252615"/>
                  <a:pt x="1028538" y="242480"/>
                </a:cubicBezTo>
                <a:cubicBezTo>
                  <a:pt x="1025820" y="236363"/>
                  <a:pt x="1023811" y="229924"/>
                  <a:pt x="1022188" y="223430"/>
                </a:cubicBezTo>
                <a:cubicBezTo>
                  <a:pt x="1021130" y="219197"/>
                  <a:pt x="1020267" y="214910"/>
                  <a:pt x="1019013" y="210730"/>
                </a:cubicBezTo>
                <a:cubicBezTo>
                  <a:pt x="1017090" y="204319"/>
                  <a:pt x="1012663" y="191680"/>
                  <a:pt x="1012663" y="191680"/>
                </a:cubicBezTo>
                <a:cubicBezTo>
                  <a:pt x="1011605" y="169455"/>
                  <a:pt x="1013540" y="146883"/>
                  <a:pt x="1009488" y="125005"/>
                </a:cubicBezTo>
                <a:cubicBezTo>
                  <a:pt x="1008098" y="117501"/>
                  <a:pt x="1001021" y="112305"/>
                  <a:pt x="996788" y="105955"/>
                </a:cubicBezTo>
                <a:lnTo>
                  <a:pt x="990438" y="96430"/>
                </a:lnTo>
                <a:cubicBezTo>
                  <a:pt x="988321" y="93255"/>
                  <a:pt x="987708" y="88112"/>
                  <a:pt x="984088" y="86905"/>
                </a:cubicBezTo>
                <a:cubicBezTo>
                  <a:pt x="974542" y="83723"/>
                  <a:pt x="973244" y="84219"/>
                  <a:pt x="965038" y="77380"/>
                </a:cubicBezTo>
                <a:cubicBezTo>
                  <a:pt x="961589" y="74505"/>
                  <a:pt x="959438" y="70036"/>
                  <a:pt x="955513" y="67855"/>
                </a:cubicBezTo>
                <a:cubicBezTo>
                  <a:pt x="949662" y="64604"/>
                  <a:pt x="942032" y="65218"/>
                  <a:pt x="936463" y="61505"/>
                </a:cubicBezTo>
                <a:cubicBezTo>
                  <a:pt x="924153" y="53299"/>
                  <a:pt x="930558" y="56362"/>
                  <a:pt x="917413" y="51980"/>
                </a:cubicBezTo>
                <a:cubicBezTo>
                  <a:pt x="914238" y="53038"/>
                  <a:pt x="910255" y="52788"/>
                  <a:pt x="907888" y="55155"/>
                </a:cubicBezTo>
                <a:cubicBezTo>
                  <a:pt x="906138" y="56905"/>
                  <a:pt x="901868" y="76968"/>
                  <a:pt x="901538" y="77380"/>
                </a:cubicBezTo>
                <a:cubicBezTo>
                  <a:pt x="899447" y="79993"/>
                  <a:pt x="895188" y="79497"/>
                  <a:pt x="892013" y="80555"/>
                </a:cubicBezTo>
                <a:cubicBezTo>
                  <a:pt x="883546" y="79497"/>
                  <a:pt x="874381" y="80911"/>
                  <a:pt x="866613" y="77380"/>
                </a:cubicBezTo>
                <a:cubicBezTo>
                  <a:pt x="861796" y="75190"/>
                  <a:pt x="859455" y="69413"/>
                  <a:pt x="857088" y="64680"/>
                </a:cubicBezTo>
                <a:cubicBezTo>
                  <a:pt x="854095" y="58693"/>
                  <a:pt x="852855" y="51980"/>
                  <a:pt x="850738" y="45630"/>
                </a:cubicBezTo>
                <a:lnTo>
                  <a:pt x="844388" y="26580"/>
                </a:lnTo>
                <a:cubicBezTo>
                  <a:pt x="843330" y="23405"/>
                  <a:pt x="843998" y="18911"/>
                  <a:pt x="841213" y="17055"/>
                </a:cubicBezTo>
                <a:cubicBezTo>
                  <a:pt x="826119" y="6992"/>
                  <a:pt x="835308" y="11912"/>
                  <a:pt x="812638" y="4355"/>
                </a:cubicBezTo>
                <a:lnTo>
                  <a:pt x="803113" y="1180"/>
                </a:lnTo>
                <a:cubicBezTo>
                  <a:pt x="790413" y="2238"/>
                  <a:pt x="776990" y="0"/>
                  <a:pt x="765013" y="4355"/>
                </a:cubicBezTo>
                <a:cubicBezTo>
                  <a:pt x="761868" y="5499"/>
                  <a:pt x="767376" y="10633"/>
                  <a:pt x="768188" y="13880"/>
                </a:cubicBezTo>
                <a:cubicBezTo>
                  <a:pt x="769349" y="18525"/>
                  <a:pt x="771312" y="33635"/>
                  <a:pt x="774538" y="39280"/>
                </a:cubicBezTo>
                <a:cubicBezTo>
                  <a:pt x="777163" y="43874"/>
                  <a:pt x="780888" y="47747"/>
                  <a:pt x="784063" y="51980"/>
                </a:cubicBezTo>
                <a:cubicBezTo>
                  <a:pt x="783005" y="56213"/>
                  <a:pt x="785196" y="63985"/>
                  <a:pt x="780888" y="64680"/>
                </a:cubicBezTo>
                <a:cubicBezTo>
                  <a:pt x="677849" y="81299"/>
                  <a:pt x="696152" y="36313"/>
                  <a:pt x="682463" y="77380"/>
                </a:cubicBezTo>
                <a:cubicBezTo>
                  <a:pt x="681405" y="92197"/>
                  <a:pt x="681024" y="107077"/>
                  <a:pt x="679288" y="121830"/>
                </a:cubicBezTo>
                <a:cubicBezTo>
                  <a:pt x="678897" y="125154"/>
                  <a:pt x="677969" y="128570"/>
                  <a:pt x="676113" y="131355"/>
                </a:cubicBezTo>
                <a:cubicBezTo>
                  <a:pt x="672602" y="136621"/>
                  <a:pt x="662920" y="144302"/>
                  <a:pt x="657063" y="147230"/>
                </a:cubicBezTo>
                <a:cubicBezTo>
                  <a:pt x="654070" y="148727"/>
                  <a:pt x="650614" y="149087"/>
                  <a:pt x="647538" y="150405"/>
                </a:cubicBezTo>
                <a:cubicBezTo>
                  <a:pt x="643188" y="152269"/>
                  <a:pt x="639188" y="154891"/>
                  <a:pt x="634838" y="156755"/>
                </a:cubicBezTo>
                <a:cubicBezTo>
                  <a:pt x="631762" y="158073"/>
                  <a:pt x="628239" y="158305"/>
                  <a:pt x="625313" y="159930"/>
                </a:cubicBezTo>
                <a:cubicBezTo>
                  <a:pt x="592561" y="178126"/>
                  <a:pt x="618291" y="168621"/>
                  <a:pt x="596738" y="175805"/>
                </a:cubicBezTo>
                <a:cubicBezTo>
                  <a:pt x="591526" y="175331"/>
                  <a:pt x="560440" y="174309"/>
                  <a:pt x="549113" y="169455"/>
                </a:cubicBezTo>
                <a:cubicBezTo>
                  <a:pt x="545606" y="167952"/>
                  <a:pt x="542763" y="165222"/>
                  <a:pt x="539588" y="163105"/>
                </a:cubicBezTo>
                <a:cubicBezTo>
                  <a:pt x="537471" y="159930"/>
                  <a:pt x="535681" y="156511"/>
                  <a:pt x="533238" y="153580"/>
                </a:cubicBezTo>
                <a:cubicBezTo>
                  <a:pt x="512866" y="129134"/>
                  <a:pt x="533129" y="158179"/>
                  <a:pt x="517363" y="134530"/>
                </a:cubicBezTo>
                <a:cubicBezTo>
                  <a:pt x="503605" y="135588"/>
                  <a:pt x="489651" y="135162"/>
                  <a:pt x="476088" y="137705"/>
                </a:cubicBezTo>
                <a:cubicBezTo>
                  <a:pt x="472337" y="138408"/>
                  <a:pt x="470218" y="142959"/>
                  <a:pt x="466563" y="144055"/>
                </a:cubicBezTo>
                <a:cubicBezTo>
                  <a:pt x="459395" y="146205"/>
                  <a:pt x="451746" y="146172"/>
                  <a:pt x="444338" y="147230"/>
                </a:cubicBezTo>
                <a:lnTo>
                  <a:pt x="425288" y="153580"/>
                </a:lnTo>
                <a:lnTo>
                  <a:pt x="415763" y="156755"/>
                </a:lnTo>
                <a:cubicBezTo>
                  <a:pt x="410471" y="160988"/>
                  <a:pt x="404988" y="164993"/>
                  <a:pt x="399888" y="169455"/>
                </a:cubicBezTo>
                <a:cubicBezTo>
                  <a:pt x="396509" y="172412"/>
                  <a:pt x="391783" y="174720"/>
                  <a:pt x="390363" y="178980"/>
                </a:cubicBezTo>
                <a:cubicBezTo>
                  <a:pt x="389305" y="182155"/>
                  <a:pt x="391171" y="186138"/>
                  <a:pt x="393538" y="188505"/>
                </a:cubicBezTo>
                <a:cubicBezTo>
                  <a:pt x="396885" y="191852"/>
                  <a:pt x="402129" y="192507"/>
                  <a:pt x="406238" y="194855"/>
                </a:cubicBezTo>
                <a:cubicBezTo>
                  <a:pt x="423472" y="204703"/>
                  <a:pt x="407824" y="198559"/>
                  <a:pt x="425288" y="204380"/>
                </a:cubicBezTo>
                <a:cubicBezTo>
                  <a:pt x="428036" y="223615"/>
                  <a:pt x="431638" y="245723"/>
                  <a:pt x="431638" y="264705"/>
                </a:cubicBezTo>
                <a:cubicBezTo>
                  <a:pt x="431638" y="278504"/>
                  <a:pt x="434634" y="293638"/>
                  <a:pt x="428463" y="305980"/>
                </a:cubicBezTo>
                <a:cubicBezTo>
                  <a:pt x="425584" y="311738"/>
                  <a:pt x="415763" y="308097"/>
                  <a:pt x="409413" y="309155"/>
                </a:cubicBezTo>
                <a:cubicBezTo>
                  <a:pt x="393358" y="319858"/>
                  <a:pt x="390092" y="324449"/>
                  <a:pt x="371313" y="328205"/>
                </a:cubicBezTo>
                <a:lnTo>
                  <a:pt x="339563" y="334555"/>
                </a:lnTo>
                <a:lnTo>
                  <a:pt x="310988" y="331380"/>
                </a:lnTo>
                <a:cubicBezTo>
                  <a:pt x="305714" y="327688"/>
                  <a:pt x="311007" y="317919"/>
                  <a:pt x="307813" y="312330"/>
                </a:cubicBezTo>
                <a:cubicBezTo>
                  <a:pt x="306153" y="309424"/>
                  <a:pt x="301281" y="310652"/>
                  <a:pt x="298288" y="309155"/>
                </a:cubicBezTo>
                <a:cubicBezTo>
                  <a:pt x="294875" y="307448"/>
                  <a:pt x="292549" y="303278"/>
                  <a:pt x="288763" y="302805"/>
                </a:cubicBezTo>
                <a:cubicBezTo>
                  <a:pt x="266685" y="300045"/>
                  <a:pt x="244313" y="300688"/>
                  <a:pt x="222088" y="299630"/>
                </a:cubicBezTo>
                <a:cubicBezTo>
                  <a:pt x="217855" y="300688"/>
                  <a:pt x="211633" y="299063"/>
                  <a:pt x="209388" y="302805"/>
                </a:cubicBezTo>
                <a:cubicBezTo>
                  <a:pt x="207143" y="306547"/>
                  <a:pt x="211364" y="311309"/>
                  <a:pt x="212563" y="315505"/>
                </a:cubicBezTo>
                <a:cubicBezTo>
                  <a:pt x="215849" y="327007"/>
                  <a:pt x="215131" y="324119"/>
                  <a:pt x="222088" y="334555"/>
                </a:cubicBezTo>
                <a:cubicBezTo>
                  <a:pt x="223146" y="344080"/>
                  <a:pt x="223383" y="353732"/>
                  <a:pt x="225263" y="363130"/>
                </a:cubicBezTo>
                <a:cubicBezTo>
                  <a:pt x="226576" y="369694"/>
                  <a:pt x="231613" y="382180"/>
                  <a:pt x="231613" y="382180"/>
                </a:cubicBezTo>
                <a:cubicBezTo>
                  <a:pt x="240080" y="381122"/>
                  <a:pt x="248646" y="377332"/>
                  <a:pt x="257013" y="379005"/>
                </a:cubicBezTo>
                <a:cubicBezTo>
                  <a:pt x="270796" y="381762"/>
                  <a:pt x="260163" y="395298"/>
                  <a:pt x="257013" y="398055"/>
                </a:cubicBezTo>
                <a:cubicBezTo>
                  <a:pt x="243576" y="409812"/>
                  <a:pt x="241520" y="409569"/>
                  <a:pt x="228438" y="413930"/>
                </a:cubicBezTo>
                <a:cubicBezTo>
                  <a:pt x="226321" y="420280"/>
                  <a:pt x="228741" y="432241"/>
                  <a:pt x="222088" y="432980"/>
                </a:cubicBezTo>
                <a:cubicBezTo>
                  <a:pt x="208331" y="434509"/>
                  <a:pt x="188715" y="436163"/>
                  <a:pt x="174463" y="439330"/>
                </a:cubicBezTo>
                <a:cubicBezTo>
                  <a:pt x="160098" y="442522"/>
                  <a:pt x="169113" y="442005"/>
                  <a:pt x="155413" y="448855"/>
                </a:cubicBezTo>
                <a:cubicBezTo>
                  <a:pt x="145624" y="453749"/>
                  <a:pt x="129244" y="454111"/>
                  <a:pt x="120488" y="455205"/>
                </a:cubicBezTo>
                <a:cubicBezTo>
                  <a:pt x="118371" y="461555"/>
                  <a:pt x="114138" y="467905"/>
                  <a:pt x="120488" y="474255"/>
                </a:cubicBezTo>
                <a:cubicBezTo>
                  <a:pt x="122855" y="476622"/>
                  <a:pt x="126838" y="476372"/>
                  <a:pt x="130013" y="477430"/>
                </a:cubicBezTo>
                <a:cubicBezTo>
                  <a:pt x="131071" y="480605"/>
                  <a:pt x="133188" y="483608"/>
                  <a:pt x="133188" y="486955"/>
                </a:cubicBezTo>
                <a:cubicBezTo>
                  <a:pt x="133188" y="494439"/>
                  <a:pt x="133360" y="502487"/>
                  <a:pt x="130013" y="509180"/>
                </a:cubicBezTo>
                <a:cubicBezTo>
                  <a:pt x="128516" y="512173"/>
                  <a:pt x="123481" y="510858"/>
                  <a:pt x="120488" y="512355"/>
                </a:cubicBezTo>
                <a:cubicBezTo>
                  <a:pt x="117075" y="514062"/>
                  <a:pt x="114583" y="517498"/>
                  <a:pt x="110963" y="518705"/>
                </a:cubicBezTo>
                <a:cubicBezTo>
                  <a:pt x="104856" y="520741"/>
                  <a:pt x="98197" y="520483"/>
                  <a:pt x="91913" y="521880"/>
                </a:cubicBezTo>
                <a:cubicBezTo>
                  <a:pt x="88646" y="522606"/>
                  <a:pt x="85563" y="523997"/>
                  <a:pt x="82388" y="525055"/>
                </a:cubicBezTo>
                <a:cubicBezTo>
                  <a:pt x="79213" y="528230"/>
                  <a:pt x="76671" y="532200"/>
                  <a:pt x="72863" y="534580"/>
                </a:cubicBezTo>
                <a:cubicBezTo>
                  <a:pt x="51919" y="547670"/>
                  <a:pt x="59029" y="532539"/>
                  <a:pt x="37938" y="553630"/>
                </a:cubicBezTo>
                <a:cubicBezTo>
                  <a:pt x="34763" y="556805"/>
                  <a:pt x="31288" y="559706"/>
                  <a:pt x="28413" y="563155"/>
                </a:cubicBezTo>
                <a:cubicBezTo>
                  <a:pt x="25970" y="566086"/>
                  <a:pt x="25043" y="570296"/>
                  <a:pt x="22063" y="572680"/>
                </a:cubicBezTo>
                <a:cubicBezTo>
                  <a:pt x="19450" y="574771"/>
                  <a:pt x="15713" y="574797"/>
                  <a:pt x="12538" y="575855"/>
                </a:cubicBezTo>
                <a:cubicBezTo>
                  <a:pt x="10421" y="579030"/>
                  <a:pt x="7528" y="581807"/>
                  <a:pt x="6188" y="585380"/>
                </a:cubicBezTo>
                <a:cubicBezTo>
                  <a:pt x="2292" y="595769"/>
                  <a:pt x="0" y="603290"/>
                  <a:pt x="9363" y="610780"/>
                </a:cubicBezTo>
                <a:cubicBezTo>
                  <a:pt x="11976" y="612871"/>
                  <a:pt x="15713" y="612897"/>
                  <a:pt x="18888" y="613955"/>
                </a:cubicBezTo>
                <a:cubicBezTo>
                  <a:pt x="21005" y="617130"/>
                  <a:pt x="22133" y="621262"/>
                  <a:pt x="25238" y="623480"/>
                </a:cubicBezTo>
                <a:cubicBezTo>
                  <a:pt x="34427" y="630043"/>
                  <a:pt x="46600" y="630408"/>
                  <a:pt x="56988" y="633005"/>
                </a:cubicBezTo>
                <a:cubicBezTo>
                  <a:pt x="60235" y="633817"/>
                  <a:pt x="63587" y="634555"/>
                  <a:pt x="66513" y="636180"/>
                </a:cubicBezTo>
                <a:cubicBezTo>
                  <a:pt x="73184" y="639886"/>
                  <a:pt x="78323" y="646467"/>
                  <a:pt x="85563" y="648880"/>
                </a:cubicBezTo>
                <a:cubicBezTo>
                  <a:pt x="91913" y="650997"/>
                  <a:pt x="98119" y="653607"/>
                  <a:pt x="104613" y="655230"/>
                </a:cubicBezTo>
                <a:cubicBezTo>
                  <a:pt x="111058" y="656841"/>
                  <a:pt x="120461" y="658847"/>
                  <a:pt x="126838" y="661580"/>
                </a:cubicBezTo>
                <a:cubicBezTo>
                  <a:pt x="131188" y="663444"/>
                  <a:pt x="135188" y="666066"/>
                  <a:pt x="139538" y="667930"/>
                </a:cubicBezTo>
                <a:cubicBezTo>
                  <a:pt x="145915" y="670663"/>
                  <a:pt x="155318" y="672669"/>
                  <a:pt x="161763" y="674280"/>
                </a:cubicBezTo>
                <a:cubicBezTo>
                  <a:pt x="164938" y="676397"/>
                  <a:pt x="167715" y="679290"/>
                  <a:pt x="171288" y="680630"/>
                </a:cubicBezTo>
                <a:cubicBezTo>
                  <a:pt x="176341" y="682525"/>
                  <a:pt x="182336" y="681392"/>
                  <a:pt x="187163" y="683805"/>
                </a:cubicBezTo>
                <a:cubicBezTo>
                  <a:pt x="191179" y="685813"/>
                  <a:pt x="193513" y="690155"/>
                  <a:pt x="196688" y="693330"/>
                </a:cubicBezTo>
                <a:lnTo>
                  <a:pt x="203038" y="712380"/>
                </a:lnTo>
                <a:cubicBezTo>
                  <a:pt x="204096" y="715555"/>
                  <a:pt x="204357" y="719120"/>
                  <a:pt x="206213" y="721905"/>
                </a:cubicBezTo>
                <a:lnTo>
                  <a:pt x="212563" y="731430"/>
                </a:lnTo>
                <a:cubicBezTo>
                  <a:pt x="222475" y="825595"/>
                  <a:pt x="199200" y="780311"/>
                  <a:pt x="228438" y="794930"/>
                </a:cubicBezTo>
                <a:cubicBezTo>
                  <a:pt x="231851" y="796637"/>
                  <a:pt x="234788" y="799163"/>
                  <a:pt x="237963" y="801280"/>
                </a:cubicBezTo>
                <a:lnTo>
                  <a:pt x="244313" y="820330"/>
                </a:lnTo>
                <a:lnTo>
                  <a:pt x="247488" y="829855"/>
                </a:lnTo>
                <a:cubicBezTo>
                  <a:pt x="246430" y="839380"/>
                  <a:pt x="246193" y="849032"/>
                  <a:pt x="244313" y="858430"/>
                </a:cubicBezTo>
                <a:cubicBezTo>
                  <a:pt x="243000" y="864994"/>
                  <a:pt x="244313" y="875363"/>
                  <a:pt x="237963" y="877480"/>
                </a:cubicBezTo>
                <a:lnTo>
                  <a:pt x="218913" y="883830"/>
                </a:lnTo>
                <a:lnTo>
                  <a:pt x="209388" y="887005"/>
                </a:lnTo>
                <a:cubicBezTo>
                  <a:pt x="200449" y="895944"/>
                  <a:pt x="191759" y="899467"/>
                  <a:pt x="203038" y="915580"/>
                </a:cubicBezTo>
                <a:cubicBezTo>
                  <a:pt x="207415" y="921832"/>
                  <a:pt x="214848" y="925867"/>
                  <a:pt x="222088" y="928280"/>
                </a:cubicBezTo>
                <a:lnTo>
                  <a:pt x="241138" y="934630"/>
                </a:lnTo>
                <a:cubicBezTo>
                  <a:pt x="254812" y="948304"/>
                  <a:pt x="253203" y="941615"/>
                  <a:pt x="247488" y="966380"/>
                </a:cubicBezTo>
                <a:cubicBezTo>
                  <a:pt x="245983" y="972902"/>
                  <a:pt x="241138" y="985430"/>
                  <a:pt x="241138" y="985430"/>
                </a:cubicBezTo>
                <a:cubicBezTo>
                  <a:pt x="242196" y="988605"/>
                  <a:pt x="241590" y="993010"/>
                  <a:pt x="244313" y="994955"/>
                </a:cubicBezTo>
                <a:cubicBezTo>
                  <a:pt x="249760" y="998846"/>
                  <a:pt x="263363" y="1001305"/>
                  <a:pt x="263363" y="1001305"/>
                </a:cubicBezTo>
                <a:cubicBezTo>
                  <a:pt x="264421" y="1035172"/>
                  <a:pt x="263871" y="1069127"/>
                  <a:pt x="266538" y="1102905"/>
                </a:cubicBezTo>
                <a:cubicBezTo>
                  <a:pt x="267065" y="1109578"/>
                  <a:pt x="270771" y="1115605"/>
                  <a:pt x="272888" y="1121955"/>
                </a:cubicBezTo>
                <a:cubicBezTo>
                  <a:pt x="273946" y="1125130"/>
                  <a:pt x="273278" y="1129624"/>
                  <a:pt x="276063" y="1131480"/>
                </a:cubicBezTo>
                <a:lnTo>
                  <a:pt x="285588" y="1137830"/>
                </a:lnTo>
                <a:cubicBezTo>
                  <a:pt x="287705" y="1141005"/>
                  <a:pt x="290388" y="1143868"/>
                  <a:pt x="291938" y="1147355"/>
                </a:cubicBezTo>
                <a:cubicBezTo>
                  <a:pt x="294656" y="1153472"/>
                  <a:pt x="298288" y="1166405"/>
                  <a:pt x="298288" y="1166405"/>
                </a:cubicBezTo>
                <a:cubicBezTo>
                  <a:pt x="297230" y="1180163"/>
                  <a:pt x="292222" y="1194187"/>
                  <a:pt x="295113" y="1207680"/>
                </a:cubicBezTo>
                <a:cubicBezTo>
                  <a:pt x="296027" y="1211947"/>
                  <a:pt x="303449" y="1210855"/>
                  <a:pt x="307813" y="1210855"/>
                </a:cubicBezTo>
                <a:cubicBezTo>
                  <a:pt x="318449" y="1210855"/>
                  <a:pt x="328980" y="1208738"/>
                  <a:pt x="339563" y="1207680"/>
                </a:cubicBezTo>
                <a:cubicBezTo>
                  <a:pt x="357555" y="1208738"/>
                  <a:pt x="375715" y="1208181"/>
                  <a:pt x="393538" y="1210855"/>
                </a:cubicBezTo>
                <a:cubicBezTo>
                  <a:pt x="397312" y="1211421"/>
                  <a:pt x="400211" y="1214670"/>
                  <a:pt x="403063" y="1217205"/>
                </a:cubicBezTo>
                <a:cubicBezTo>
                  <a:pt x="409775" y="1223171"/>
                  <a:pt x="414641" y="1231274"/>
                  <a:pt x="422113" y="1236255"/>
                </a:cubicBezTo>
                <a:cubicBezTo>
                  <a:pt x="449410" y="1254453"/>
                  <a:pt x="414873" y="1232635"/>
                  <a:pt x="441163" y="1245780"/>
                </a:cubicBezTo>
                <a:cubicBezTo>
                  <a:pt x="444576" y="1247487"/>
                  <a:pt x="447275" y="1250423"/>
                  <a:pt x="450688" y="1252130"/>
                </a:cubicBezTo>
                <a:cubicBezTo>
                  <a:pt x="453681" y="1253627"/>
                  <a:pt x="457220" y="1253808"/>
                  <a:pt x="460213" y="1255305"/>
                </a:cubicBezTo>
                <a:cubicBezTo>
                  <a:pt x="465733" y="1258065"/>
                  <a:pt x="470568" y="1262070"/>
                  <a:pt x="476088" y="1264830"/>
                </a:cubicBezTo>
                <a:cubicBezTo>
                  <a:pt x="479081" y="1266327"/>
                  <a:pt x="482537" y="1266687"/>
                  <a:pt x="485613" y="1268005"/>
                </a:cubicBezTo>
                <a:cubicBezTo>
                  <a:pt x="489963" y="1269869"/>
                  <a:pt x="493596" y="1273962"/>
                  <a:pt x="498313" y="1274355"/>
                </a:cubicBezTo>
                <a:cubicBezTo>
                  <a:pt x="532079" y="1277169"/>
                  <a:pt x="566046" y="1276472"/>
                  <a:pt x="599913" y="1277530"/>
                </a:cubicBezTo>
                <a:cubicBezTo>
                  <a:pt x="604146" y="1278588"/>
                  <a:pt x="608417" y="1279506"/>
                  <a:pt x="612613" y="1280705"/>
                </a:cubicBezTo>
                <a:cubicBezTo>
                  <a:pt x="624514" y="1284105"/>
                  <a:pt x="621190" y="1284574"/>
                  <a:pt x="634838" y="1287055"/>
                </a:cubicBezTo>
                <a:cubicBezTo>
                  <a:pt x="642201" y="1288394"/>
                  <a:pt x="649655" y="1289172"/>
                  <a:pt x="657063" y="1290230"/>
                </a:cubicBezTo>
                <a:cubicBezTo>
                  <a:pt x="689360" y="1300996"/>
                  <a:pt x="646359" y="1287609"/>
                  <a:pt x="730088" y="1296580"/>
                </a:cubicBezTo>
                <a:cubicBezTo>
                  <a:pt x="738766" y="1297510"/>
                  <a:pt x="747021" y="1300813"/>
                  <a:pt x="755488" y="1302930"/>
                </a:cubicBezTo>
                <a:cubicBezTo>
                  <a:pt x="758663" y="1305047"/>
                  <a:pt x="762896" y="1306105"/>
                  <a:pt x="765013" y="1309280"/>
                </a:cubicBezTo>
                <a:cubicBezTo>
                  <a:pt x="777543" y="1328074"/>
                  <a:pt x="757496" y="1318416"/>
                  <a:pt x="777713" y="1325155"/>
                </a:cubicBezTo>
                <a:cubicBezTo>
                  <a:pt x="784063" y="1324097"/>
                  <a:pt x="790450" y="1323243"/>
                  <a:pt x="796763" y="1321980"/>
                </a:cubicBezTo>
                <a:cubicBezTo>
                  <a:pt x="806730" y="1319987"/>
                  <a:pt x="809910" y="1318656"/>
                  <a:pt x="818988" y="1315630"/>
                </a:cubicBezTo>
                <a:cubicBezTo>
                  <a:pt x="820046" y="1312455"/>
                  <a:pt x="821507" y="1309387"/>
                  <a:pt x="822163" y="1306105"/>
                </a:cubicBezTo>
                <a:cubicBezTo>
                  <a:pt x="823631" y="1298767"/>
                  <a:pt x="823188" y="1291048"/>
                  <a:pt x="825338" y="1283880"/>
                </a:cubicBezTo>
                <a:cubicBezTo>
                  <a:pt x="829277" y="1270750"/>
                  <a:pt x="838016" y="1272028"/>
                  <a:pt x="850738" y="1271180"/>
                </a:cubicBezTo>
                <a:cubicBezTo>
                  <a:pt x="876104" y="1269489"/>
                  <a:pt x="901538" y="1269063"/>
                  <a:pt x="926938" y="1268005"/>
                </a:cubicBezTo>
                <a:cubicBezTo>
                  <a:pt x="933288" y="1266947"/>
                  <a:pt x="939675" y="1266093"/>
                  <a:pt x="945988" y="1264830"/>
                </a:cubicBezTo>
                <a:cubicBezTo>
                  <a:pt x="950267" y="1263974"/>
                  <a:pt x="954344" y="1262069"/>
                  <a:pt x="958688" y="1261655"/>
                </a:cubicBezTo>
                <a:cubicBezTo>
                  <a:pt x="976630" y="1259946"/>
                  <a:pt x="994671" y="1259538"/>
                  <a:pt x="1012663" y="1258480"/>
                </a:cubicBezTo>
                <a:cubicBezTo>
                  <a:pt x="1018645" y="1252498"/>
                  <a:pt x="1023756" y="1246141"/>
                  <a:pt x="1031713" y="1242605"/>
                </a:cubicBezTo>
                <a:cubicBezTo>
                  <a:pt x="1037830" y="1239887"/>
                  <a:pt x="1044413" y="1238372"/>
                  <a:pt x="1050763" y="1236255"/>
                </a:cubicBezTo>
                <a:cubicBezTo>
                  <a:pt x="1066395" y="1231044"/>
                  <a:pt x="1056987" y="1233630"/>
                  <a:pt x="1079338" y="1229905"/>
                </a:cubicBezTo>
                <a:cubicBezTo>
                  <a:pt x="1092961" y="1202659"/>
                  <a:pt x="1077262" y="1228806"/>
                  <a:pt x="1095213" y="1210855"/>
                </a:cubicBezTo>
                <a:cubicBezTo>
                  <a:pt x="1097911" y="1208157"/>
                  <a:pt x="1098076" y="1202880"/>
                  <a:pt x="1101563" y="1201330"/>
                </a:cubicBezTo>
                <a:cubicBezTo>
                  <a:pt x="1108402" y="1198291"/>
                  <a:pt x="1116380" y="1199213"/>
                  <a:pt x="1123788" y="1198155"/>
                </a:cubicBezTo>
                <a:lnTo>
                  <a:pt x="1142838" y="1191805"/>
                </a:lnTo>
                <a:cubicBezTo>
                  <a:pt x="1146013" y="1190747"/>
                  <a:pt x="1149370" y="1190127"/>
                  <a:pt x="1152363" y="1188630"/>
                </a:cubicBezTo>
                <a:cubicBezTo>
                  <a:pt x="1168476" y="1180573"/>
                  <a:pt x="1161125" y="1184905"/>
                  <a:pt x="1174588" y="1175930"/>
                </a:cubicBezTo>
                <a:cubicBezTo>
                  <a:pt x="1178634" y="1169861"/>
                  <a:pt x="1183881" y="1160641"/>
                  <a:pt x="1190463" y="1156880"/>
                </a:cubicBezTo>
                <a:cubicBezTo>
                  <a:pt x="1194252" y="1154715"/>
                  <a:pt x="1198930" y="1154763"/>
                  <a:pt x="1203163" y="1153705"/>
                </a:cubicBezTo>
                <a:cubicBezTo>
                  <a:pt x="1202105" y="1144180"/>
                  <a:pt x="1202806" y="1134290"/>
                  <a:pt x="1199988" y="1125130"/>
                </a:cubicBezTo>
                <a:cubicBezTo>
                  <a:pt x="1198432" y="1120072"/>
                  <a:pt x="1192830" y="1117163"/>
                  <a:pt x="1190463" y="1112430"/>
                </a:cubicBezTo>
                <a:cubicBezTo>
                  <a:pt x="1188512" y="1108527"/>
                  <a:pt x="1188346" y="1103963"/>
                  <a:pt x="1187288" y="1099730"/>
                </a:cubicBezTo>
                <a:cubicBezTo>
                  <a:pt x="1188346" y="1093380"/>
                  <a:pt x="1188427" y="1086787"/>
                  <a:pt x="1190463" y="1080680"/>
                </a:cubicBezTo>
                <a:cubicBezTo>
                  <a:pt x="1191670" y="1077060"/>
                  <a:pt x="1195106" y="1074568"/>
                  <a:pt x="1196813" y="1071155"/>
                </a:cubicBezTo>
                <a:cubicBezTo>
                  <a:pt x="1198310" y="1068162"/>
                  <a:pt x="1198491" y="1064623"/>
                  <a:pt x="1199988" y="1061630"/>
                </a:cubicBezTo>
                <a:cubicBezTo>
                  <a:pt x="1201695" y="1058217"/>
                  <a:pt x="1204631" y="1055518"/>
                  <a:pt x="1206338" y="1052105"/>
                </a:cubicBezTo>
                <a:cubicBezTo>
                  <a:pt x="1207835" y="1049112"/>
                  <a:pt x="1207888" y="1045506"/>
                  <a:pt x="1209513" y="1042580"/>
                </a:cubicBezTo>
                <a:cubicBezTo>
                  <a:pt x="1227709" y="1009828"/>
                  <a:pt x="1218204" y="1035558"/>
                  <a:pt x="1225388" y="1014005"/>
                </a:cubicBezTo>
                <a:cubicBezTo>
                  <a:pt x="1201863" y="998322"/>
                  <a:pt x="1233801" y="1017868"/>
                  <a:pt x="1184113" y="1001305"/>
                </a:cubicBezTo>
                <a:cubicBezTo>
                  <a:pt x="1165862" y="995221"/>
                  <a:pt x="1183815" y="1000935"/>
                  <a:pt x="1161888" y="994955"/>
                </a:cubicBezTo>
                <a:cubicBezTo>
                  <a:pt x="1120370" y="983632"/>
                  <a:pt x="1155688" y="992611"/>
                  <a:pt x="1126963" y="985430"/>
                </a:cubicBezTo>
                <a:cubicBezTo>
                  <a:pt x="1119941" y="978408"/>
                  <a:pt x="1116754" y="973975"/>
                  <a:pt x="1107913" y="969555"/>
                </a:cubicBezTo>
                <a:cubicBezTo>
                  <a:pt x="1104920" y="968058"/>
                  <a:pt x="1101464" y="967698"/>
                  <a:pt x="1098388" y="966380"/>
                </a:cubicBezTo>
                <a:cubicBezTo>
                  <a:pt x="1094038" y="964516"/>
                  <a:pt x="1089921" y="962147"/>
                  <a:pt x="1085688" y="960030"/>
                </a:cubicBezTo>
                <a:cubicBezTo>
                  <a:pt x="1070567" y="937349"/>
                  <a:pt x="1074839" y="948384"/>
                  <a:pt x="1069813" y="928280"/>
                </a:cubicBezTo>
                <a:cubicBezTo>
                  <a:pt x="1070871" y="911347"/>
                  <a:pt x="1070342" y="894239"/>
                  <a:pt x="1072988" y="877480"/>
                </a:cubicBezTo>
                <a:cubicBezTo>
                  <a:pt x="1073583" y="873711"/>
                  <a:pt x="1079338" y="871771"/>
                  <a:pt x="1079338" y="867955"/>
                </a:cubicBezTo>
                <a:cubicBezTo>
                  <a:pt x="1079338" y="856122"/>
                  <a:pt x="1076968" y="844173"/>
                  <a:pt x="1072988" y="833030"/>
                </a:cubicBezTo>
                <a:cubicBezTo>
                  <a:pt x="1071478" y="828801"/>
                  <a:pt x="1066338" y="826954"/>
                  <a:pt x="1063463" y="823505"/>
                </a:cubicBezTo>
                <a:cubicBezTo>
                  <a:pt x="1061020" y="820574"/>
                  <a:pt x="1058820" y="817393"/>
                  <a:pt x="1057113" y="813980"/>
                </a:cubicBezTo>
                <a:cubicBezTo>
                  <a:pt x="1049445" y="798644"/>
                  <a:pt x="1060470" y="808809"/>
                  <a:pt x="1044413" y="798105"/>
                </a:cubicBezTo>
                <a:lnTo>
                  <a:pt x="1038063" y="779055"/>
                </a:lnTo>
                <a:lnTo>
                  <a:pt x="1034888" y="769530"/>
                </a:lnTo>
                <a:cubicBezTo>
                  <a:pt x="1038434" y="705697"/>
                  <a:pt x="1032030" y="730480"/>
                  <a:pt x="1044413" y="693330"/>
                </a:cubicBezTo>
                <a:cubicBezTo>
                  <a:pt x="1045471" y="690155"/>
                  <a:pt x="1045221" y="686172"/>
                  <a:pt x="1047588" y="683805"/>
                </a:cubicBezTo>
                <a:cubicBezTo>
                  <a:pt x="1059811" y="671582"/>
                  <a:pt x="1053377" y="676771"/>
                  <a:pt x="1066638" y="667930"/>
                </a:cubicBezTo>
                <a:cubicBezTo>
                  <a:pt x="1074618" y="643989"/>
                  <a:pt x="1063853" y="673499"/>
                  <a:pt x="1076163" y="648880"/>
                </a:cubicBezTo>
                <a:cubicBezTo>
                  <a:pt x="1077660" y="645887"/>
                  <a:pt x="1078280" y="642530"/>
                  <a:pt x="1079338" y="639355"/>
                </a:cubicBezTo>
                <a:cubicBezTo>
                  <a:pt x="1078280" y="629830"/>
                  <a:pt x="1078487" y="620077"/>
                  <a:pt x="1076163" y="610780"/>
                </a:cubicBezTo>
                <a:cubicBezTo>
                  <a:pt x="1075238" y="607078"/>
                  <a:pt x="1071520" y="604668"/>
                  <a:pt x="1069813" y="601255"/>
                </a:cubicBezTo>
                <a:cubicBezTo>
                  <a:pt x="1067536" y="596700"/>
                  <a:pt x="1064480" y="583099"/>
                  <a:pt x="1063463" y="579030"/>
                </a:cubicBezTo>
                <a:cubicBezTo>
                  <a:pt x="1064521" y="575855"/>
                  <a:pt x="1064271" y="571872"/>
                  <a:pt x="1066638" y="569505"/>
                </a:cubicBezTo>
                <a:cubicBezTo>
                  <a:pt x="1083571" y="552572"/>
                  <a:pt x="1070871" y="582205"/>
                  <a:pt x="1079338" y="556805"/>
                </a:cubicBezTo>
                <a:cubicBezTo>
                  <a:pt x="1078280" y="531405"/>
                  <a:pt x="1077372" y="505998"/>
                  <a:pt x="1076163" y="480605"/>
                </a:cubicBezTo>
                <a:cubicBezTo>
                  <a:pt x="1073362" y="421794"/>
                  <a:pt x="1078923" y="441261"/>
                  <a:pt x="1069813" y="413930"/>
                </a:cubicBezTo>
                <a:cubicBezTo>
                  <a:pt x="1070871" y="399113"/>
                  <a:pt x="1071252" y="384233"/>
                  <a:pt x="1072988" y="369480"/>
                </a:cubicBezTo>
                <a:cubicBezTo>
                  <a:pt x="1073379" y="366156"/>
                  <a:pt x="1076163" y="363302"/>
                  <a:pt x="1076163" y="359955"/>
                </a:cubicBezTo>
                <a:cubicBezTo>
                  <a:pt x="1076163" y="341932"/>
                  <a:pt x="1075319" y="323851"/>
                  <a:pt x="1072988" y="305980"/>
                </a:cubicBezTo>
                <a:cubicBezTo>
                  <a:pt x="1072122" y="299343"/>
                  <a:pt x="1068755" y="293280"/>
                  <a:pt x="1066638" y="286930"/>
                </a:cubicBezTo>
                <a:lnTo>
                  <a:pt x="1063463" y="277405"/>
                </a:lnTo>
                <a:cubicBezTo>
                  <a:pt x="1059953" y="266876"/>
                  <a:pt x="1053938" y="273701"/>
                  <a:pt x="1050763" y="27105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5175283" y="2946715"/>
            <a:ext cx="765175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Мамадыш</a:t>
            </a:r>
          </a:p>
        </p:txBody>
      </p:sp>
      <p:sp>
        <p:nvSpPr>
          <p:cNvPr id="311" name="Полилиния 310"/>
          <p:cNvSpPr/>
          <p:nvPr/>
        </p:nvSpPr>
        <p:spPr>
          <a:xfrm>
            <a:off x="5867027" y="4087521"/>
            <a:ext cx="1741781" cy="1076126"/>
          </a:xfrm>
          <a:custGeom>
            <a:avLst/>
            <a:gdLst>
              <a:gd name="connsiteX0" fmla="*/ 259846 w 1809942"/>
              <a:gd name="connsiteY0" fmla="*/ 152534 h 1121465"/>
              <a:gd name="connsiteX1" fmla="*/ 272546 w 1809942"/>
              <a:gd name="connsiteY1" fmla="*/ 146184 h 1121465"/>
              <a:gd name="connsiteX2" fmla="*/ 275721 w 1809942"/>
              <a:gd name="connsiteY2" fmla="*/ 136659 h 1121465"/>
              <a:gd name="connsiteX3" fmla="*/ 282071 w 1809942"/>
              <a:gd name="connsiteY3" fmla="*/ 127134 h 1121465"/>
              <a:gd name="connsiteX4" fmla="*/ 291596 w 1809942"/>
              <a:gd name="connsiteY4" fmla="*/ 108084 h 1121465"/>
              <a:gd name="connsiteX5" fmla="*/ 294771 w 1809942"/>
              <a:gd name="connsiteY5" fmla="*/ 73159 h 1121465"/>
              <a:gd name="connsiteX6" fmla="*/ 320171 w 1809942"/>
              <a:gd name="connsiteY6" fmla="*/ 50934 h 1121465"/>
              <a:gd name="connsiteX7" fmla="*/ 323346 w 1809942"/>
              <a:gd name="connsiteY7" fmla="*/ 19184 h 1121465"/>
              <a:gd name="connsiteX8" fmla="*/ 342396 w 1809942"/>
              <a:gd name="connsiteY8" fmla="*/ 12834 h 1121465"/>
              <a:gd name="connsiteX9" fmla="*/ 361446 w 1809942"/>
              <a:gd name="connsiteY9" fmla="*/ 3309 h 1121465"/>
              <a:gd name="connsiteX10" fmla="*/ 396371 w 1809942"/>
              <a:gd name="connsiteY10" fmla="*/ 6484 h 1121465"/>
              <a:gd name="connsiteX11" fmla="*/ 399546 w 1809942"/>
              <a:gd name="connsiteY11" fmla="*/ 28709 h 1121465"/>
              <a:gd name="connsiteX12" fmla="*/ 405896 w 1809942"/>
              <a:gd name="connsiteY12" fmla="*/ 89034 h 1121465"/>
              <a:gd name="connsiteX13" fmla="*/ 402721 w 1809942"/>
              <a:gd name="connsiteY13" fmla="*/ 111259 h 1121465"/>
              <a:gd name="connsiteX14" fmla="*/ 393196 w 1809942"/>
              <a:gd name="connsiteY14" fmla="*/ 114434 h 1121465"/>
              <a:gd name="connsiteX15" fmla="*/ 383671 w 1809942"/>
              <a:gd name="connsiteY15" fmla="*/ 120784 h 1121465"/>
              <a:gd name="connsiteX16" fmla="*/ 374146 w 1809942"/>
              <a:gd name="connsiteY16" fmla="*/ 123959 h 1121465"/>
              <a:gd name="connsiteX17" fmla="*/ 364621 w 1809942"/>
              <a:gd name="connsiteY17" fmla="*/ 130309 h 1121465"/>
              <a:gd name="connsiteX18" fmla="*/ 355096 w 1809942"/>
              <a:gd name="connsiteY18" fmla="*/ 133484 h 1121465"/>
              <a:gd name="connsiteX19" fmla="*/ 336046 w 1809942"/>
              <a:gd name="connsiteY19" fmla="*/ 146184 h 1121465"/>
              <a:gd name="connsiteX20" fmla="*/ 332871 w 1809942"/>
              <a:gd name="connsiteY20" fmla="*/ 155709 h 1121465"/>
              <a:gd name="connsiteX21" fmla="*/ 336046 w 1809942"/>
              <a:gd name="connsiteY21" fmla="*/ 174759 h 1121465"/>
              <a:gd name="connsiteX22" fmla="*/ 351921 w 1809942"/>
              <a:gd name="connsiteY22" fmla="*/ 193809 h 1121465"/>
              <a:gd name="connsiteX23" fmla="*/ 361446 w 1809942"/>
              <a:gd name="connsiteY23" fmla="*/ 212859 h 1121465"/>
              <a:gd name="connsiteX24" fmla="*/ 364621 w 1809942"/>
              <a:gd name="connsiteY24" fmla="*/ 222384 h 1121465"/>
              <a:gd name="connsiteX25" fmla="*/ 361446 w 1809942"/>
              <a:gd name="connsiteY25" fmla="*/ 244609 h 1121465"/>
              <a:gd name="connsiteX26" fmla="*/ 355096 w 1809942"/>
              <a:gd name="connsiteY26" fmla="*/ 266834 h 1121465"/>
              <a:gd name="connsiteX27" fmla="*/ 377321 w 1809942"/>
              <a:gd name="connsiteY27" fmla="*/ 292234 h 1121465"/>
              <a:gd name="connsiteX28" fmla="*/ 383671 w 1809942"/>
              <a:gd name="connsiteY28" fmla="*/ 301759 h 1121465"/>
              <a:gd name="connsiteX29" fmla="*/ 396371 w 1809942"/>
              <a:gd name="connsiteY29" fmla="*/ 320809 h 1121465"/>
              <a:gd name="connsiteX30" fmla="*/ 409071 w 1809942"/>
              <a:gd name="connsiteY30" fmla="*/ 323984 h 1121465"/>
              <a:gd name="connsiteX31" fmla="*/ 431296 w 1809942"/>
              <a:gd name="connsiteY31" fmla="*/ 336684 h 1121465"/>
              <a:gd name="connsiteX32" fmla="*/ 440821 w 1809942"/>
              <a:gd name="connsiteY32" fmla="*/ 339859 h 1121465"/>
              <a:gd name="connsiteX33" fmla="*/ 450346 w 1809942"/>
              <a:gd name="connsiteY33" fmla="*/ 346209 h 1121465"/>
              <a:gd name="connsiteX34" fmla="*/ 475746 w 1809942"/>
              <a:gd name="connsiteY34" fmla="*/ 352559 h 1121465"/>
              <a:gd name="connsiteX35" fmla="*/ 532896 w 1809942"/>
              <a:gd name="connsiteY35" fmla="*/ 349384 h 1121465"/>
              <a:gd name="connsiteX36" fmla="*/ 542421 w 1809942"/>
              <a:gd name="connsiteY36" fmla="*/ 346209 h 1121465"/>
              <a:gd name="connsiteX37" fmla="*/ 558296 w 1809942"/>
              <a:gd name="connsiteY37" fmla="*/ 343034 h 1121465"/>
              <a:gd name="connsiteX38" fmla="*/ 577346 w 1809942"/>
              <a:gd name="connsiteY38" fmla="*/ 336684 h 1121465"/>
              <a:gd name="connsiteX39" fmla="*/ 621796 w 1809942"/>
              <a:gd name="connsiteY39" fmla="*/ 327159 h 1121465"/>
              <a:gd name="connsiteX40" fmla="*/ 631321 w 1809942"/>
              <a:gd name="connsiteY40" fmla="*/ 323984 h 1121465"/>
              <a:gd name="connsiteX41" fmla="*/ 637671 w 1809942"/>
              <a:gd name="connsiteY41" fmla="*/ 314459 h 1121465"/>
              <a:gd name="connsiteX42" fmla="*/ 640846 w 1809942"/>
              <a:gd name="connsiteY42" fmla="*/ 295409 h 1121465"/>
              <a:gd name="connsiteX43" fmla="*/ 653546 w 1809942"/>
              <a:gd name="connsiteY43" fmla="*/ 292234 h 1121465"/>
              <a:gd name="connsiteX44" fmla="*/ 669421 w 1809942"/>
              <a:gd name="connsiteY44" fmla="*/ 295409 h 1121465"/>
              <a:gd name="connsiteX45" fmla="*/ 678946 w 1809942"/>
              <a:gd name="connsiteY45" fmla="*/ 317634 h 1121465"/>
              <a:gd name="connsiteX46" fmla="*/ 688471 w 1809942"/>
              <a:gd name="connsiteY46" fmla="*/ 330334 h 1121465"/>
              <a:gd name="connsiteX47" fmla="*/ 694821 w 1809942"/>
              <a:gd name="connsiteY47" fmla="*/ 349384 h 1121465"/>
              <a:gd name="connsiteX48" fmla="*/ 704346 w 1809942"/>
              <a:gd name="connsiteY48" fmla="*/ 355734 h 1121465"/>
              <a:gd name="connsiteX49" fmla="*/ 726571 w 1809942"/>
              <a:gd name="connsiteY49" fmla="*/ 362084 h 1121465"/>
              <a:gd name="connsiteX50" fmla="*/ 736096 w 1809942"/>
              <a:gd name="connsiteY50" fmla="*/ 365259 h 1121465"/>
              <a:gd name="connsiteX51" fmla="*/ 758321 w 1809942"/>
              <a:gd name="connsiteY51" fmla="*/ 374784 h 1121465"/>
              <a:gd name="connsiteX52" fmla="*/ 856746 w 1809942"/>
              <a:gd name="connsiteY52" fmla="*/ 377959 h 1121465"/>
              <a:gd name="connsiteX53" fmla="*/ 866271 w 1809942"/>
              <a:gd name="connsiteY53" fmla="*/ 371609 h 1121465"/>
              <a:gd name="connsiteX54" fmla="*/ 878971 w 1809942"/>
              <a:gd name="connsiteY54" fmla="*/ 368434 h 1121465"/>
              <a:gd name="connsiteX55" fmla="*/ 888496 w 1809942"/>
              <a:gd name="connsiteY55" fmla="*/ 362084 h 1121465"/>
              <a:gd name="connsiteX56" fmla="*/ 901196 w 1809942"/>
              <a:gd name="connsiteY56" fmla="*/ 355734 h 1121465"/>
              <a:gd name="connsiteX57" fmla="*/ 913896 w 1809942"/>
              <a:gd name="connsiteY57" fmla="*/ 336684 h 1121465"/>
              <a:gd name="connsiteX58" fmla="*/ 932946 w 1809942"/>
              <a:gd name="connsiteY58" fmla="*/ 327159 h 1121465"/>
              <a:gd name="connsiteX59" fmla="*/ 942471 w 1809942"/>
              <a:gd name="connsiteY59" fmla="*/ 320809 h 1121465"/>
              <a:gd name="connsiteX60" fmla="*/ 961521 w 1809942"/>
              <a:gd name="connsiteY60" fmla="*/ 311284 h 1121465"/>
              <a:gd name="connsiteX61" fmla="*/ 967871 w 1809942"/>
              <a:gd name="connsiteY61" fmla="*/ 301759 h 1121465"/>
              <a:gd name="connsiteX62" fmla="*/ 958346 w 1809942"/>
              <a:gd name="connsiteY62" fmla="*/ 282709 h 1121465"/>
              <a:gd name="connsiteX63" fmla="*/ 961521 w 1809942"/>
              <a:gd name="connsiteY63" fmla="*/ 254134 h 1121465"/>
              <a:gd name="connsiteX64" fmla="*/ 1012321 w 1809942"/>
              <a:gd name="connsiteY64" fmla="*/ 279534 h 1121465"/>
              <a:gd name="connsiteX65" fmla="*/ 1018671 w 1809942"/>
              <a:gd name="connsiteY65" fmla="*/ 314459 h 1121465"/>
              <a:gd name="connsiteX66" fmla="*/ 1021846 w 1809942"/>
              <a:gd name="connsiteY66" fmla="*/ 330334 h 1121465"/>
              <a:gd name="connsiteX67" fmla="*/ 1028196 w 1809942"/>
              <a:gd name="connsiteY67" fmla="*/ 349384 h 1121465"/>
              <a:gd name="connsiteX68" fmla="*/ 1120271 w 1809942"/>
              <a:gd name="connsiteY68" fmla="*/ 403359 h 1121465"/>
              <a:gd name="connsiteX69" fmla="*/ 1123446 w 1809942"/>
              <a:gd name="connsiteY69" fmla="*/ 393834 h 1121465"/>
              <a:gd name="connsiteX70" fmla="*/ 1129796 w 1809942"/>
              <a:gd name="connsiteY70" fmla="*/ 362084 h 1121465"/>
              <a:gd name="connsiteX71" fmla="*/ 1142496 w 1809942"/>
              <a:gd name="connsiteY71" fmla="*/ 358909 h 1121465"/>
              <a:gd name="connsiteX72" fmla="*/ 1167896 w 1809942"/>
              <a:gd name="connsiteY72" fmla="*/ 352559 h 1121465"/>
              <a:gd name="connsiteX73" fmla="*/ 1202821 w 1809942"/>
              <a:gd name="connsiteY73" fmla="*/ 349384 h 1121465"/>
              <a:gd name="connsiteX74" fmla="*/ 1237746 w 1809942"/>
              <a:gd name="connsiteY74" fmla="*/ 339859 h 1121465"/>
              <a:gd name="connsiteX75" fmla="*/ 1256796 w 1809942"/>
              <a:gd name="connsiteY75" fmla="*/ 333509 h 1121465"/>
              <a:gd name="connsiteX76" fmla="*/ 1266321 w 1809942"/>
              <a:gd name="connsiteY76" fmla="*/ 330334 h 1121465"/>
              <a:gd name="connsiteX77" fmla="*/ 1279021 w 1809942"/>
              <a:gd name="connsiteY77" fmla="*/ 323984 h 1121465"/>
              <a:gd name="connsiteX78" fmla="*/ 1301246 w 1809942"/>
              <a:gd name="connsiteY78" fmla="*/ 317634 h 1121465"/>
              <a:gd name="connsiteX79" fmla="*/ 1304421 w 1809942"/>
              <a:gd name="connsiteY79" fmla="*/ 308109 h 1121465"/>
              <a:gd name="connsiteX80" fmla="*/ 1307596 w 1809942"/>
              <a:gd name="connsiteY80" fmla="*/ 276359 h 1121465"/>
              <a:gd name="connsiteX81" fmla="*/ 1329821 w 1809942"/>
              <a:gd name="connsiteY81" fmla="*/ 266834 h 1121465"/>
              <a:gd name="connsiteX82" fmla="*/ 1358396 w 1809942"/>
              <a:gd name="connsiteY82" fmla="*/ 270009 h 1121465"/>
              <a:gd name="connsiteX83" fmla="*/ 1361571 w 1809942"/>
              <a:gd name="connsiteY83" fmla="*/ 279534 h 1121465"/>
              <a:gd name="connsiteX84" fmla="*/ 1380621 w 1809942"/>
              <a:gd name="connsiteY84" fmla="*/ 298584 h 1121465"/>
              <a:gd name="connsiteX85" fmla="*/ 1399671 w 1809942"/>
              <a:gd name="connsiteY85" fmla="*/ 304934 h 1121465"/>
              <a:gd name="connsiteX86" fmla="*/ 1409196 w 1809942"/>
              <a:gd name="connsiteY86" fmla="*/ 308109 h 1121465"/>
              <a:gd name="connsiteX87" fmla="*/ 1418721 w 1809942"/>
              <a:gd name="connsiteY87" fmla="*/ 311284 h 1121465"/>
              <a:gd name="connsiteX88" fmla="*/ 1428246 w 1809942"/>
              <a:gd name="connsiteY88" fmla="*/ 317634 h 1121465"/>
              <a:gd name="connsiteX89" fmla="*/ 1440946 w 1809942"/>
              <a:gd name="connsiteY89" fmla="*/ 320809 h 1121465"/>
              <a:gd name="connsiteX90" fmla="*/ 1469521 w 1809942"/>
              <a:gd name="connsiteY90" fmla="*/ 330334 h 1121465"/>
              <a:gd name="connsiteX91" fmla="*/ 1488571 w 1809942"/>
              <a:gd name="connsiteY91" fmla="*/ 336684 h 1121465"/>
              <a:gd name="connsiteX92" fmla="*/ 1507621 w 1809942"/>
              <a:gd name="connsiteY92" fmla="*/ 333509 h 1121465"/>
              <a:gd name="connsiteX93" fmla="*/ 1523496 w 1809942"/>
              <a:gd name="connsiteY93" fmla="*/ 304934 h 1121465"/>
              <a:gd name="connsiteX94" fmla="*/ 1545721 w 1809942"/>
              <a:gd name="connsiteY94" fmla="*/ 308109 h 1121465"/>
              <a:gd name="connsiteX95" fmla="*/ 1552071 w 1809942"/>
              <a:gd name="connsiteY95" fmla="*/ 327159 h 1121465"/>
              <a:gd name="connsiteX96" fmla="*/ 1558421 w 1809942"/>
              <a:gd name="connsiteY96" fmla="*/ 336684 h 1121465"/>
              <a:gd name="connsiteX97" fmla="*/ 1567946 w 1809942"/>
              <a:gd name="connsiteY97" fmla="*/ 365259 h 1121465"/>
              <a:gd name="connsiteX98" fmla="*/ 1571121 w 1809942"/>
              <a:gd name="connsiteY98" fmla="*/ 377959 h 1121465"/>
              <a:gd name="connsiteX99" fmla="*/ 1580646 w 1809942"/>
              <a:gd name="connsiteY99" fmla="*/ 387484 h 1121465"/>
              <a:gd name="connsiteX100" fmla="*/ 1586996 w 1809942"/>
              <a:gd name="connsiteY100" fmla="*/ 397009 h 1121465"/>
              <a:gd name="connsiteX101" fmla="*/ 1596521 w 1809942"/>
              <a:gd name="connsiteY101" fmla="*/ 406534 h 1121465"/>
              <a:gd name="connsiteX102" fmla="*/ 1612396 w 1809942"/>
              <a:gd name="connsiteY102" fmla="*/ 425584 h 1121465"/>
              <a:gd name="connsiteX103" fmla="*/ 1625096 w 1809942"/>
              <a:gd name="connsiteY103" fmla="*/ 447809 h 1121465"/>
              <a:gd name="connsiteX104" fmla="*/ 1634621 w 1809942"/>
              <a:gd name="connsiteY104" fmla="*/ 457334 h 1121465"/>
              <a:gd name="connsiteX105" fmla="*/ 1647321 w 1809942"/>
              <a:gd name="connsiteY105" fmla="*/ 460509 h 1121465"/>
              <a:gd name="connsiteX106" fmla="*/ 1688596 w 1809942"/>
              <a:gd name="connsiteY106" fmla="*/ 463684 h 1121465"/>
              <a:gd name="connsiteX107" fmla="*/ 1701296 w 1809942"/>
              <a:gd name="connsiteY107" fmla="*/ 466859 h 1121465"/>
              <a:gd name="connsiteX108" fmla="*/ 1710821 w 1809942"/>
              <a:gd name="connsiteY108" fmla="*/ 470034 h 1121465"/>
              <a:gd name="connsiteX109" fmla="*/ 1755271 w 1809942"/>
              <a:gd name="connsiteY109" fmla="*/ 476384 h 1121465"/>
              <a:gd name="connsiteX110" fmla="*/ 1777496 w 1809942"/>
              <a:gd name="connsiteY110" fmla="*/ 504959 h 1121465"/>
              <a:gd name="connsiteX111" fmla="*/ 1783846 w 1809942"/>
              <a:gd name="connsiteY111" fmla="*/ 514484 h 1121465"/>
              <a:gd name="connsiteX112" fmla="*/ 1774321 w 1809942"/>
              <a:gd name="connsiteY112" fmla="*/ 533534 h 1121465"/>
              <a:gd name="connsiteX113" fmla="*/ 1771146 w 1809942"/>
              <a:gd name="connsiteY113" fmla="*/ 543059 h 1121465"/>
              <a:gd name="connsiteX114" fmla="*/ 1761621 w 1809942"/>
              <a:gd name="connsiteY114" fmla="*/ 549409 h 1121465"/>
              <a:gd name="connsiteX115" fmla="*/ 1758446 w 1809942"/>
              <a:gd name="connsiteY115" fmla="*/ 558934 h 1121465"/>
              <a:gd name="connsiteX116" fmla="*/ 1733046 w 1809942"/>
              <a:gd name="connsiteY116" fmla="*/ 587509 h 1121465"/>
              <a:gd name="connsiteX117" fmla="*/ 1726696 w 1809942"/>
              <a:gd name="connsiteY117" fmla="*/ 606559 h 1121465"/>
              <a:gd name="connsiteX118" fmla="*/ 1723521 w 1809942"/>
              <a:gd name="connsiteY118" fmla="*/ 616084 h 1121465"/>
              <a:gd name="connsiteX119" fmla="*/ 1723521 w 1809942"/>
              <a:gd name="connsiteY119" fmla="*/ 673234 h 1121465"/>
              <a:gd name="connsiteX120" fmla="*/ 1733046 w 1809942"/>
              <a:gd name="connsiteY120" fmla="*/ 682759 h 1121465"/>
              <a:gd name="connsiteX121" fmla="*/ 1739396 w 1809942"/>
              <a:gd name="connsiteY121" fmla="*/ 692284 h 1121465"/>
              <a:gd name="connsiteX122" fmla="*/ 1742571 w 1809942"/>
              <a:gd name="connsiteY122" fmla="*/ 727209 h 1121465"/>
              <a:gd name="connsiteX123" fmla="*/ 1745746 w 1809942"/>
              <a:gd name="connsiteY123" fmla="*/ 778009 h 1121465"/>
              <a:gd name="connsiteX124" fmla="*/ 1748921 w 1809942"/>
              <a:gd name="connsiteY124" fmla="*/ 787534 h 1121465"/>
              <a:gd name="connsiteX125" fmla="*/ 1752096 w 1809942"/>
              <a:gd name="connsiteY125" fmla="*/ 803409 h 1121465"/>
              <a:gd name="connsiteX126" fmla="*/ 1761621 w 1809942"/>
              <a:gd name="connsiteY126" fmla="*/ 806584 h 1121465"/>
              <a:gd name="connsiteX127" fmla="*/ 1793371 w 1809942"/>
              <a:gd name="connsiteY127" fmla="*/ 809759 h 1121465"/>
              <a:gd name="connsiteX128" fmla="*/ 1802896 w 1809942"/>
              <a:gd name="connsiteY128" fmla="*/ 822459 h 1121465"/>
              <a:gd name="connsiteX129" fmla="*/ 1802896 w 1809942"/>
              <a:gd name="connsiteY129" fmla="*/ 866909 h 1121465"/>
              <a:gd name="connsiteX130" fmla="*/ 1793371 w 1809942"/>
              <a:gd name="connsiteY130" fmla="*/ 873259 h 1121465"/>
              <a:gd name="connsiteX131" fmla="*/ 1774321 w 1809942"/>
              <a:gd name="connsiteY131" fmla="*/ 879609 h 1121465"/>
              <a:gd name="connsiteX132" fmla="*/ 1764796 w 1809942"/>
              <a:gd name="connsiteY132" fmla="*/ 882784 h 1121465"/>
              <a:gd name="connsiteX133" fmla="*/ 1755271 w 1809942"/>
              <a:gd name="connsiteY133" fmla="*/ 885959 h 1121465"/>
              <a:gd name="connsiteX134" fmla="*/ 1755271 w 1809942"/>
              <a:gd name="connsiteY134" fmla="*/ 927234 h 1121465"/>
              <a:gd name="connsiteX135" fmla="*/ 1771146 w 1809942"/>
              <a:gd name="connsiteY135" fmla="*/ 930409 h 1121465"/>
              <a:gd name="connsiteX136" fmla="*/ 1777496 w 1809942"/>
              <a:gd name="connsiteY136" fmla="*/ 943109 h 1121465"/>
              <a:gd name="connsiteX137" fmla="*/ 1767971 w 1809942"/>
              <a:gd name="connsiteY137" fmla="*/ 949459 h 1121465"/>
              <a:gd name="connsiteX138" fmla="*/ 1758446 w 1809942"/>
              <a:gd name="connsiteY138" fmla="*/ 958984 h 1121465"/>
              <a:gd name="connsiteX139" fmla="*/ 1742571 w 1809942"/>
              <a:gd name="connsiteY139" fmla="*/ 962159 h 1121465"/>
              <a:gd name="connsiteX140" fmla="*/ 1733046 w 1809942"/>
              <a:gd name="connsiteY140" fmla="*/ 965334 h 1121465"/>
              <a:gd name="connsiteX141" fmla="*/ 1701296 w 1809942"/>
              <a:gd name="connsiteY141" fmla="*/ 962159 h 1121465"/>
              <a:gd name="connsiteX142" fmla="*/ 1694946 w 1809942"/>
              <a:gd name="connsiteY142" fmla="*/ 952634 h 1121465"/>
              <a:gd name="connsiteX143" fmla="*/ 1685421 w 1809942"/>
              <a:gd name="connsiteY143" fmla="*/ 933584 h 1121465"/>
              <a:gd name="connsiteX144" fmla="*/ 1682246 w 1809942"/>
              <a:gd name="connsiteY144" fmla="*/ 905009 h 1121465"/>
              <a:gd name="connsiteX145" fmla="*/ 1618746 w 1809942"/>
              <a:gd name="connsiteY145" fmla="*/ 914534 h 1121465"/>
              <a:gd name="connsiteX146" fmla="*/ 1615571 w 1809942"/>
              <a:gd name="connsiteY146" fmla="*/ 939934 h 1121465"/>
              <a:gd name="connsiteX147" fmla="*/ 1628271 w 1809942"/>
              <a:gd name="connsiteY147" fmla="*/ 943109 h 1121465"/>
              <a:gd name="connsiteX148" fmla="*/ 1637796 w 1809942"/>
              <a:gd name="connsiteY148" fmla="*/ 949459 h 1121465"/>
              <a:gd name="connsiteX149" fmla="*/ 1634621 w 1809942"/>
              <a:gd name="connsiteY149" fmla="*/ 958984 h 1121465"/>
              <a:gd name="connsiteX150" fmla="*/ 1621921 w 1809942"/>
              <a:gd name="connsiteY150" fmla="*/ 962159 h 1121465"/>
              <a:gd name="connsiteX151" fmla="*/ 1606046 w 1809942"/>
              <a:gd name="connsiteY151" fmla="*/ 965334 h 1121465"/>
              <a:gd name="connsiteX152" fmla="*/ 1596521 w 1809942"/>
              <a:gd name="connsiteY152" fmla="*/ 978034 h 1121465"/>
              <a:gd name="connsiteX153" fmla="*/ 1586996 w 1809942"/>
              <a:gd name="connsiteY153" fmla="*/ 981209 h 1121465"/>
              <a:gd name="connsiteX154" fmla="*/ 1583821 w 1809942"/>
              <a:gd name="connsiteY154" fmla="*/ 1000259 h 1121465"/>
              <a:gd name="connsiteX155" fmla="*/ 1577471 w 1809942"/>
              <a:gd name="connsiteY155" fmla="*/ 1009784 h 1121465"/>
              <a:gd name="connsiteX156" fmla="*/ 1574296 w 1809942"/>
              <a:gd name="connsiteY156" fmla="*/ 1019309 h 1121465"/>
              <a:gd name="connsiteX157" fmla="*/ 1548896 w 1809942"/>
              <a:gd name="connsiteY157" fmla="*/ 1035184 h 1121465"/>
              <a:gd name="connsiteX158" fmla="*/ 1539371 w 1809942"/>
              <a:gd name="connsiteY158" fmla="*/ 1038359 h 1121465"/>
              <a:gd name="connsiteX159" fmla="*/ 1472696 w 1809942"/>
              <a:gd name="connsiteY159" fmla="*/ 1041534 h 1121465"/>
              <a:gd name="connsiteX160" fmla="*/ 1463171 w 1809942"/>
              <a:gd name="connsiteY160" fmla="*/ 1044709 h 1121465"/>
              <a:gd name="connsiteX161" fmla="*/ 1459996 w 1809942"/>
              <a:gd name="connsiteY161" fmla="*/ 1057409 h 1121465"/>
              <a:gd name="connsiteX162" fmla="*/ 1412371 w 1809942"/>
              <a:gd name="connsiteY162" fmla="*/ 1060584 h 1121465"/>
              <a:gd name="connsiteX163" fmla="*/ 1383796 w 1809942"/>
              <a:gd name="connsiteY163" fmla="*/ 1063759 h 1121465"/>
              <a:gd name="connsiteX164" fmla="*/ 1367921 w 1809942"/>
              <a:gd name="connsiteY164" fmla="*/ 1070109 h 1121465"/>
              <a:gd name="connsiteX165" fmla="*/ 1358396 w 1809942"/>
              <a:gd name="connsiteY165" fmla="*/ 1073284 h 1121465"/>
              <a:gd name="connsiteX166" fmla="*/ 1342521 w 1809942"/>
              <a:gd name="connsiteY166" fmla="*/ 1070109 h 1121465"/>
              <a:gd name="connsiteX167" fmla="*/ 1329821 w 1809942"/>
              <a:gd name="connsiteY167" fmla="*/ 1051059 h 1121465"/>
              <a:gd name="connsiteX168" fmla="*/ 1310771 w 1809942"/>
              <a:gd name="connsiteY168" fmla="*/ 1044709 h 1121465"/>
              <a:gd name="connsiteX169" fmla="*/ 1301246 w 1809942"/>
              <a:gd name="connsiteY169" fmla="*/ 1038359 h 1121465"/>
              <a:gd name="connsiteX170" fmla="*/ 1291721 w 1809942"/>
              <a:gd name="connsiteY170" fmla="*/ 1035184 h 1121465"/>
              <a:gd name="connsiteX171" fmla="*/ 1282196 w 1809942"/>
              <a:gd name="connsiteY171" fmla="*/ 1028834 h 1121465"/>
              <a:gd name="connsiteX172" fmla="*/ 1263146 w 1809942"/>
              <a:gd name="connsiteY172" fmla="*/ 1022484 h 1121465"/>
              <a:gd name="connsiteX173" fmla="*/ 1212346 w 1809942"/>
              <a:gd name="connsiteY173" fmla="*/ 1025659 h 1121465"/>
              <a:gd name="connsiteX174" fmla="*/ 1202821 w 1809942"/>
              <a:gd name="connsiteY174" fmla="*/ 1032009 h 1121465"/>
              <a:gd name="connsiteX175" fmla="*/ 1199646 w 1809942"/>
              <a:gd name="connsiteY175" fmla="*/ 1044709 h 1121465"/>
              <a:gd name="connsiteX176" fmla="*/ 1196471 w 1809942"/>
              <a:gd name="connsiteY176" fmla="*/ 1070109 h 1121465"/>
              <a:gd name="connsiteX177" fmla="*/ 1186946 w 1809942"/>
              <a:gd name="connsiteY177" fmla="*/ 1073284 h 1121465"/>
              <a:gd name="connsiteX178" fmla="*/ 1161546 w 1809942"/>
              <a:gd name="connsiteY178" fmla="*/ 1076459 h 1121465"/>
              <a:gd name="connsiteX179" fmla="*/ 1152021 w 1809942"/>
              <a:gd name="connsiteY179" fmla="*/ 1098684 h 1121465"/>
              <a:gd name="connsiteX180" fmla="*/ 1132971 w 1809942"/>
              <a:gd name="connsiteY180" fmla="*/ 1101859 h 1121465"/>
              <a:gd name="connsiteX181" fmla="*/ 1063121 w 1809942"/>
              <a:gd name="connsiteY181" fmla="*/ 1009784 h 1121465"/>
              <a:gd name="connsiteX182" fmla="*/ 1053596 w 1809942"/>
              <a:gd name="connsiteY182" fmla="*/ 1006609 h 1121465"/>
              <a:gd name="connsiteX183" fmla="*/ 1034546 w 1809942"/>
              <a:gd name="connsiteY183" fmla="*/ 1003434 h 1121465"/>
              <a:gd name="connsiteX184" fmla="*/ 964696 w 1809942"/>
              <a:gd name="connsiteY184" fmla="*/ 1000259 h 1121465"/>
              <a:gd name="connsiteX185" fmla="*/ 945646 w 1809942"/>
              <a:gd name="connsiteY185" fmla="*/ 993909 h 1121465"/>
              <a:gd name="connsiteX186" fmla="*/ 929771 w 1809942"/>
              <a:gd name="connsiteY186" fmla="*/ 990734 h 1121465"/>
              <a:gd name="connsiteX187" fmla="*/ 869446 w 1809942"/>
              <a:gd name="connsiteY187" fmla="*/ 984384 h 1121465"/>
              <a:gd name="connsiteX188" fmla="*/ 853571 w 1809942"/>
              <a:gd name="connsiteY188" fmla="*/ 981209 h 1121465"/>
              <a:gd name="connsiteX189" fmla="*/ 834521 w 1809942"/>
              <a:gd name="connsiteY189" fmla="*/ 965334 h 1121465"/>
              <a:gd name="connsiteX190" fmla="*/ 824996 w 1809942"/>
              <a:gd name="connsiteY190" fmla="*/ 952634 h 1121465"/>
              <a:gd name="connsiteX191" fmla="*/ 815471 w 1809942"/>
              <a:gd name="connsiteY191" fmla="*/ 949459 h 1121465"/>
              <a:gd name="connsiteX192" fmla="*/ 790071 w 1809942"/>
              <a:gd name="connsiteY192" fmla="*/ 946284 h 1121465"/>
              <a:gd name="connsiteX193" fmla="*/ 783721 w 1809942"/>
              <a:gd name="connsiteY193" fmla="*/ 917709 h 1121465"/>
              <a:gd name="connsiteX194" fmla="*/ 771021 w 1809942"/>
              <a:gd name="connsiteY194" fmla="*/ 898659 h 1121465"/>
              <a:gd name="connsiteX195" fmla="*/ 755146 w 1809942"/>
              <a:gd name="connsiteY195" fmla="*/ 866909 h 1121465"/>
              <a:gd name="connsiteX196" fmla="*/ 755146 w 1809942"/>
              <a:gd name="connsiteY196" fmla="*/ 866909 h 1121465"/>
              <a:gd name="connsiteX197" fmla="*/ 739271 w 1809942"/>
              <a:gd name="connsiteY197" fmla="*/ 841509 h 1121465"/>
              <a:gd name="connsiteX198" fmla="*/ 717046 w 1809942"/>
              <a:gd name="connsiteY198" fmla="*/ 847859 h 1121465"/>
              <a:gd name="connsiteX199" fmla="*/ 710696 w 1809942"/>
              <a:gd name="connsiteY199" fmla="*/ 857384 h 1121465"/>
              <a:gd name="connsiteX200" fmla="*/ 701171 w 1809942"/>
              <a:gd name="connsiteY200" fmla="*/ 870084 h 1121465"/>
              <a:gd name="connsiteX201" fmla="*/ 691646 w 1809942"/>
              <a:gd name="connsiteY201" fmla="*/ 873259 h 1121465"/>
              <a:gd name="connsiteX202" fmla="*/ 672596 w 1809942"/>
              <a:gd name="connsiteY202" fmla="*/ 866909 h 1121465"/>
              <a:gd name="connsiteX203" fmla="*/ 653546 w 1809942"/>
              <a:gd name="connsiteY203" fmla="*/ 851034 h 1121465"/>
              <a:gd name="connsiteX204" fmla="*/ 574171 w 1809942"/>
              <a:gd name="connsiteY204" fmla="*/ 844684 h 1121465"/>
              <a:gd name="connsiteX205" fmla="*/ 488446 w 1809942"/>
              <a:gd name="connsiteY205" fmla="*/ 838334 h 1121465"/>
              <a:gd name="connsiteX206" fmla="*/ 440821 w 1809942"/>
              <a:gd name="connsiteY206" fmla="*/ 835159 h 1121465"/>
              <a:gd name="connsiteX207" fmla="*/ 424946 w 1809942"/>
              <a:gd name="connsiteY207" fmla="*/ 831984 h 1121465"/>
              <a:gd name="connsiteX208" fmla="*/ 402721 w 1809942"/>
              <a:gd name="connsiteY208" fmla="*/ 825634 h 1121465"/>
              <a:gd name="connsiteX209" fmla="*/ 351921 w 1809942"/>
              <a:gd name="connsiteY209" fmla="*/ 819284 h 1121465"/>
              <a:gd name="connsiteX210" fmla="*/ 285246 w 1809942"/>
              <a:gd name="connsiteY210" fmla="*/ 831984 h 1121465"/>
              <a:gd name="connsiteX211" fmla="*/ 282071 w 1809942"/>
              <a:gd name="connsiteY211" fmla="*/ 841509 h 1121465"/>
              <a:gd name="connsiteX212" fmla="*/ 247146 w 1809942"/>
              <a:gd name="connsiteY212" fmla="*/ 835159 h 1121465"/>
              <a:gd name="connsiteX213" fmla="*/ 240796 w 1809942"/>
              <a:gd name="connsiteY213" fmla="*/ 812934 h 1121465"/>
              <a:gd name="connsiteX214" fmla="*/ 110621 w 1809942"/>
              <a:gd name="connsiteY214" fmla="*/ 809759 h 1121465"/>
              <a:gd name="connsiteX215" fmla="*/ 101096 w 1809942"/>
              <a:gd name="connsiteY215" fmla="*/ 771659 h 1121465"/>
              <a:gd name="connsiteX216" fmla="*/ 97921 w 1809942"/>
              <a:gd name="connsiteY216" fmla="*/ 762134 h 1121465"/>
              <a:gd name="connsiteX217" fmla="*/ 107446 w 1809942"/>
              <a:gd name="connsiteY217" fmla="*/ 733559 h 1121465"/>
              <a:gd name="connsiteX218" fmla="*/ 116971 w 1809942"/>
              <a:gd name="connsiteY218" fmla="*/ 727209 h 1121465"/>
              <a:gd name="connsiteX219" fmla="*/ 126496 w 1809942"/>
              <a:gd name="connsiteY219" fmla="*/ 708159 h 1121465"/>
              <a:gd name="connsiteX220" fmla="*/ 136021 w 1809942"/>
              <a:gd name="connsiteY220" fmla="*/ 689109 h 1121465"/>
              <a:gd name="connsiteX221" fmla="*/ 136021 w 1809942"/>
              <a:gd name="connsiteY221" fmla="*/ 568459 h 1121465"/>
              <a:gd name="connsiteX222" fmla="*/ 110621 w 1809942"/>
              <a:gd name="connsiteY222" fmla="*/ 536709 h 1121465"/>
              <a:gd name="connsiteX223" fmla="*/ 101096 w 1809942"/>
              <a:gd name="connsiteY223" fmla="*/ 530359 h 1121465"/>
              <a:gd name="connsiteX224" fmla="*/ 94746 w 1809942"/>
              <a:gd name="connsiteY224" fmla="*/ 520834 h 1121465"/>
              <a:gd name="connsiteX225" fmla="*/ 85221 w 1809942"/>
              <a:gd name="connsiteY225" fmla="*/ 517659 h 1121465"/>
              <a:gd name="connsiteX226" fmla="*/ 43946 w 1809942"/>
              <a:gd name="connsiteY226" fmla="*/ 520834 h 1121465"/>
              <a:gd name="connsiteX227" fmla="*/ 31246 w 1809942"/>
              <a:gd name="connsiteY227" fmla="*/ 524009 h 1121465"/>
              <a:gd name="connsiteX228" fmla="*/ 21721 w 1809942"/>
              <a:gd name="connsiteY228" fmla="*/ 527184 h 1121465"/>
              <a:gd name="connsiteX229" fmla="*/ 12196 w 1809942"/>
              <a:gd name="connsiteY229" fmla="*/ 524009 h 1121465"/>
              <a:gd name="connsiteX230" fmla="*/ 9021 w 1809942"/>
              <a:gd name="connsiteY230" fmla="*/ 492259 h 1121465"/>
              <a:gd name="connsiteX231" fmla="*/ 18546 w 1809942"/>
              <a:gd name="connsiteY231" fmla="*/ 489084 h 1121465"/>
              <a:gd name="connsiteX232" fmla="*/ 28071 w 1809942"/>
              <a:gd name="connsiteY232" fmla="*/ 482734 h 1121465"/>
              <a:gd name="connsiteX233" fmla="*/ 28071 w 1809942"/>
              <a:gd name="connsiteY233" fmla="*/ 441459 h 1121465"/>
              <a:gd name="connsiteX234" fmla="*/ 31246 w 1809942"/>
              <a:gd name="connsiteY234" fmla="*/ 368434 h 1121465"/>
              <a:gd name="connsiteX235" fmla="*/ 66171 w 1809942"/>
              <a:gd name="connsiteY235" fmla="*/ 374784 h 1121465"/>
              <a:gd name="connsiteX236" fmla="*/ 85221 w 1809942"/>
              <a:gd name="connsiteY236" fmla="*/ 381134 h 1121465"/>
              <a:gd name="connsiteX237" fmla="*/ 94746 w 1809942"/>
              <a:gd name="connsiteY237" fmla="*/ 377959 h 1121465"/>
              <a:gd name="connsiteX238" fmla="*/ 97921 w 1809942"/>
              <a:gd name="connsiteY238" fmla="*/ 323984 h 1121465"/>
              <a:gd name="connsiteX239" fmla="*/ 101096 w 1809942"/>
              <a:gd name="connsiteY239" fmla="*/ 314459 h 1121465"/>
              <a:gd name="connsiteX240" fmla="*/ 88396 w 1809942"/>
              <a:gd name="connsiteY240" fmla="*/ 270009 h 1121465"/>
              <a:gd name="connsiteX241" fmla="*/ 85221 w 1809942"/>
              <a:gd name="connsiteY241" fmla="*/ 260484 h 1121465"/>
              <a:gd name="connsiteX242" fmla="*/ 82046 w 1809942"/>
              <a:gd name="connsiteY242" fmla="*/ 250959 h 1121465"/>
              <a:gd name="connsiteX243" fmla="*/ 85221 w 1809942"/>
              <a:gd name="connsiteY243" fmla="*/ 225559 h 1121465"/>
              <a:gd name="connsiteX244" fmla="*/ 94746 w 1809942"/>
              <a:gd name="connsiteY244" fmla="*/ 219209 h 1121465"/>
              <a:gd name="connsiteX245" fmla="*/ 148721 w 1809942"/>
              <a:gd name="connsiteY245" fmla="*/ 222384 h 1121465"/>
              <a:gd name="connsiteX246" fmla="*/ 228096 w 1809942"/>
              <a:gd name="connsiteY246" fmla="*/ 209684 h 1121465"/>
              <a:gd name="connsiteX247" fmla="*/ 231271 w 1809942"/>
              <a:gd name="connsiteY247" fmla="*/ 200159 h 1121465"/>
              <a:gd name="connsiteX248" fmla="*/ 234446 w 1809942"/>
              <a:gd name="connsiteY248" fmla="*/ 177934 h 1121465"/>
              <a:gd name="connsiteX249" fmla="*/ 253496 w 1809942"/>
              <a:gd name="connsiteY249" fmla="*/ 168409 h 1121465"/>
              <a:gd name="connsiteX250" fmla="*/ 259846 w 1809942"/>
              <a:gd name="connsiteY250" fmla="*/ 152534 h 112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809942" h="1121465">
                <a:moveTo>
                  <a:pt x="259846" y="152534"/>
                </a:moveTo>
                <a:cubicBezTo>
                  <a:pt x="263021" y="148830"/>
                  <a:pt x="269199" y="149531"/>
                  <a:pt x="272546" y="146184"/>
                </a:cubicBezTo>
                <a:cubicBezTo>
                  <a:pt x="274913" y="143817"/>
                  <a:pt x="274224" y="139652"/>
                  <a:pt x="275721" y="136659"/>
                </a:cubicBezTo>
                <a:cubicBezTo>
                  <a:pt x="277428" y="133246"/>
                  <a:pt x="280364" y="130547"/>
                  <a:pt x="282071" y="127134"/>
                </a:cubicBezTo>
                <a:cubicBezTo>
                  <a:pt x="295216" y="100844"/>
                  <a:pt x="273398" y="135381"/>
                  <a:pt x="291596" y="108084"/>
                </a:cubicBezTo>
                <a:cubicBezTo>
                  <a:pt x="292654" y="96442"/>
                  <a:pt x="290666" y="84104"/>
                  <a:pt x="294771" y="73159"/>
                </a:cubicBezTo>
                <a:cubicBezTo>
                  <a:pt x="297867" y="64904"/>
                  <a:pt x="312311" y="56174"/>
                  <a:pt x="320171" y="50934"/>
                </a:cubicBezTo>
                <a:cubicBezTo>
                  <a:pt x="321229" y="40351"/>
                  <a:pt x="317987" y="28371"/>
                  <a:pt x="323346" y="19184"/>
                </a:cubicBezTo>
                <a:cubicBezTo>
                  <a:pt x="326719" y="13402"/>
                  <a:pt x="336046" y="14951"/>
                  <a:pt x="342396" y="12834"/>
                </a:cubicBezTo>
                <a:cubicBezTo>
                  <a:pt x="355541" y="8452"/>
                  <a:pt x="349136" y="11515"/>
                  <a:pt x="361446" y="3309"/>
                </a:cubicBezTo>
                <a:cubicBezTo>
                  <a:pt x="373088" y="4367"/>
                  <a:pt x="386645" y="0"/>
                  <a:pt x="396371" y="6484"/>
                </a:cubicBezTo>
                <a:cubicBezTo>
                  <a:pt x="402598" y="10635"/>
                  <a:pt x="398836" y="21259"/>
                  <a:pt x="399546" y="28709"/>
                </a:cubicBezTo>
                <a:cubicBezTo>
                  <a:pt x="405371" y="89867"/>
                  <a:pt x="398985" y="54479"/>
                  <a:pt x="405896" y="89034"/>
                </a:cubicBezTo>
                <a:cubicBezTo>
                  <a:pt x="404838" y="96442"/>
                  <a:pt x="406068" y="104566"/>
                  <a:pt x="402721" y="111259"/>
                </a:cubicBezTo>
                <a:cubicBezTo>
                  <a:pt x="401224" y="114252"/>
                  <a:pt x="396189" y="112937"/>
                  <a:pt x="393196" y="114434"/>
                </a:cubicBezTo>
                <a:cubicBezTo>
                  <a:pt x="389783" y="116141"/>
                  <a:pt x="387084" y="119077"/>
                  <a:pt x="383671" y="120784"/>
                </a:cubicBezTo>
                <a:cubicBezTo>
                  <a:pt x="380678" y="122281"/>
                  <a:pt x="377139" y="122462"/>
                  <a:pt x="374146" y="123959"/>
                </a:cubicBezTo>
                <a:cubicBezTo>
                  <a:pt x="370733" y="125666"/>
                  <a:pt x="368034" y="128602"/>
                  <a:pt x="364621" y="130309"/>
                </a:cubicBezTo>
                <a:cubicBezTo>
                  <a:pt x="361628" y="131806"/>
                  <a:pt x="358022" y="131859"/>
                  <a:pt x="355096" y="133484"/>
                </a:cubicBezTo>
                <a:cubicBezTo>
                  <a:pt x="348425" y="137190"/>
                  <a:pt x="336046" y="146184"/>
                  <a:pt x="336046" y="146184"/>
                </a:cubicBezTo>
                <a:cubicBezTo>
                  <a:pt x="334988" y="149359"/>
                  <a:pt x="332871" y="152362"/>
                  <a:pt x="332871" y="155709"/>
                </a:cubicBezTo>
                <a:cubicBezTo>
                  <a:pt x="332871" y="162147"/>
                  <a:pt x="334010" y="168652"/>
                  <a:pt x="336046" y="174759"/>
                </a:cubicBezTo>
                <a:cubicBezTo>
                  <a:pt x="338256" y="181390"/>
                  <a:pt x="347500" y="189388"/>
                  <a:pt x="351921" y="193809"/>
                </a:cubicBezTo>
                <a:cubicBezTo>
                  <a:pt x="359901" y="217750"/>
                  <a:pt x="349136" y="188240"/>
                  <a:pt x="361446" y="212859"/>
                </a:cubicBezTo>
                <a:cubicBezTo>
                  <a:pt x="362943" y="215852"/>
                  <a:pt x="363563" y="219209"/>
                  <a:pt x="364621" y="222384"/>
                </a:cubicBezTo>
                <a:cubicBezTo>
                  <a:pt x="363563" y="229792"/>
                  <a:pt x="362785" y="237246"/>
                  <a:pt x="361446" y="244609"/>
                </a:cubicBezTo>
                <a:cubicBezTo>
                  <a:pt x="359851" y="253380"/>
                  <a:pt x="357816" y="258673"/>
                  <a:pt x="355096" y="266834"/>
                </a:cubicBezTo>
                <a:cubicBezTo>
                  <a:pt x="369913" y="289059"/>
                  <a:pt x="361446" y="281651"/>
                  <a:pt x="377321" y="292234"/>
                </a:cubicBezTo>
                <a:cubicBezTo>
                  <a:pt x="379438" y="295409"/>
                  <a:pt x="381964" y="298346"/>
                  <a:pt x="383671" y="301759"/>
                </a:cubicBezTo>
                <a:cubicBezTo>
                  <a:pt x="388823" y="312064"/>
                  <a:pt x="383732" y="313587"/>
                  <a:pt x="396371" y="320809"/>
                </a:cubicBezTo>
                <a:cubicBezTo>
                  <a:pt x="400160" y="322974"/>
                  <a:pt x="404838" y="322926"/>
                  <a:pt x="409071" y="323984"/>
                </a:cubicBezTo>
                <a:cubicBezTo>
                  <a:pt x="418637" y="330361"/>
                  <a:pt x="420017" y="331850"/>
                  <a:pt x="431296" y="336684"/>
                </a:cubicBezTo>
                <a:cubicBezTo>
                  <a:pt x="434372" y="338002"/>
                  <a:pt x="437828" y="338362"/>
                  <a:pt x="440821" y="339859"/>
                </a:cubicBezTo>
                <a:cubicBezTo>
                  <a:pt x="444234" y="341566"/>
                  <a:pt x="446760" y="344905"/>
                  <a:pt x="450346" y="346209"/>
                </a:cubicBezTo>
                <a:cubicBezTo>
                  <a:pt x="458548" y="349191"/>
                  <a:pt x="475746" y="352559"/>
                  <a:pt x="475746" y="352559"/>
                </a:cubicBezTo>
                <a:cubicBezTo>
                  <a:pt x="494796" y="351501"/>
                  <a:pt x="513903" y="351193"/>
                  <a:pt x="532896" y="349384"/>
                </a:cubicBezTo>
                <a:cubicBezTo>
                  <a:pt x="536228" y="349067"/>
                  <a:pt x="539174" y="347021"/>
                  <a:pt x="542421" y="346209"/>
                </a:cubicBezTo>
                <a:cubicBezTo>
                  <a:pt x="547656" y="344900"/>
                  <a:pt x="553090" y="344454"/>
                  <a:pt x="558296" y="343034"/>
                </a:cubicBezTo>
                <a:cubicBezTo>
                  <a:pt x="564754" y="341273"/>
                  <a:pt x="570782" y="337997"/>
                  <a:pt x="577346" y="336684"/>
                </a:cubicBezTo>
                <a:cubicBezTo>
                  <a:pt x="592390" y="333675"/>
                  <a:pt x="606755" y="330919"/>
                  <a:pt x="621796" y="327159"/>
                </a:cubicBezTo>
                <a:cubicBezTo>
                  <a:pt x="625043" y="326347"/>
                  <a:pt x="628146" y="325042"/>
                  <a:pt x="631321" y="323984"/>
                </a:cubicBezTo>
                <a:cubicBezTo>
                  <a:pt x="633438" y="320809"/>
                  <a:pt x="636464" y="318079"/>
                  <a:pt x="637671" y="314459"/>
                </a:cubicBezTo>
                <a:cubicBezTo>
                  <a:pt x="639707" y="308352"/>
                  <a:pt x="637104" y="300647"/>
                  <a:pt x="640846" y="295409"/>
                </a:cubicBezTo>
                <a:cubicBezTo>
                  <a:pt x="643382" y="291858"/>
                  <a:pt x="649313" y="293292"/>
                  <a:pt x="653546" y="292234"/>
                </a:cubicBezTo>
                <a:cubicBezTo>
                  <a:pt x="658838" y="293292"/>
                  <a:pt x="664736" y="292732"/>
                  <a:pt x="669421" y="295409"/>
                </a:cubicBezTo>
                <a:cubicBezTo>
                  <a:pt x="677511" y="300032"/>
                  <a:pt x="675624" y="310990"/>
                  <a:pt x="678946" y="317634"/>
                </a:cubicBezTo>
                <a:cubicBezTo>
                  <a:pt x="681313" y="322367"/>
                  <a:pt x="685296" y="326101"/>
                  <a:pt x="688471" y="330334"/>
                </a:cubicBezTo>
                <a:cubicBezTo>
                  <a:pt x="690588" y="336684"/>
                  <a:pt x="689252" y="345671"/>
                  <a:pt x="694821" y="349384"/>
                </a:cubicBezTo>
                <a:cubicBezTo>
                  <a:pt x="697996" y="351501"/>
                  <a:pt x="700933" y="354027"/>
                  <a:pt x="704346" y="355734"/>
                </a:cubicBezTo>
                <a:cubicBezTo>
                  <a:pt x="709421" y="358272"/>
                  <a:pt x="721824" y="360728"/>
                  <a:pt x="726571" y="362084"/>
                </a:cubicBezTo>
                <a:cubicBezTo>
                  <a:pt x="729789" y="363003"/>
                  <a:pt x="733103" y="363762"/>
                  <a:pt x="736096" y="365259"/>
                </a:cubicBezTo>
                <a:cubicBezTo>
                  <a:pt x="758022" y="376222"/>
                  <a:pt x="731890" y="368176"/>
                  <a:pt x="758321" y="374784"/>
                </a:cubicBezTo>
                <a:cubicBezTo>
                  <a:pt x="791564" y="396946"/>
                  <a:pt x="771448" y="386214"/>
                  <a:pt x="856746" y="377959"/>
                </a:cubicBezTo>
                <a:cubicBezTo>
                  <a:pt x="860544" y="377591"/>
                  <a:pt x="862764" y="373112"/>
                  <a:pt x="866271" y="371609"/>
                </a:cubicBezTo>
                <a:cubicBezTo>
                  <a:pt x="870282" y="369890"/>
                  <a:pt x="874738" y="369492"/>
                  <a:pt x="878971" y="368434"/>
                </a:cubicBezTo>
                <a:cubicBezTo>
                  <a:pt x="882146" y="366317"/>
                  <a:pt x="885183" y="363977"/>
                  <a:pt x="888496" y="362084"/>
                </a:cubicBezTo>
                <a:cubicBezTo>
                  <a:pt x="892605" y="359736"/>
                  <a:pt x="897849" y="359081"/>
                  <a:pt x="901196" y="355734"/>
                </a:cubicBezTo>
                <a:cubicBezTo>
                  <a:pt x="906592" y="350338"/>
                  <a:pt x="907546" y="340917"/>
                  <a:pt x="913896" y="336684"/>
                </a:cubicBezTo>
                <a:cubicBezTo>
                  <a:pt x="941193" y="318486"/>
                  <a:pt x="906656" y="340304"/>
                  <a:pt x="932946" y="327159"/>
                </a:cubicBezTo>
                <a:cubicBezTo>
                  <a:pt x="936359" y="325452"/>
                  <a:pt x="939058" y="322516"/>
                  <a:pt x="942471" y="320809"/>
                </a:cubicBezTo>
                <a:cubicBezTo>
                  <a:pt x="968761" y="307664"/>
                  <a:pt x="934224" y="329482"/>
                  <a:pt x="961521" y="311284"/>
                </a:cubicBezTo>
                <a:cubicBezTo>
                  <a:pt x="963638" y="308109"/>
                  <a:pt x="967244" y="305523"/>
                  <a:pt x="967871" y="301759"/>
                </a:cubicBezTo>
                <a:cubicBezTo>
                  <a:pt x="968747" y="296501"/>
                  <a:pt x="960557" y="286026"/>
                  <a:pt x="958346" y="282709"/>
                </a:cubicBezTo>
                <a:cubicBezTo>
                  <a:pt x="959404" y="273184"/>
                  <a:pt x="953359" y="259157"/>
                  <a:pt x="961521" y="254134"/>
                </a:cubicBezTo>
                <a:cubicBezTo>
                  <a:pt x="993032" y="234743"/>
                  <a:pt x="1003423" y="261739"/>
                  <a:pt x="1012321" y="279534"/>
                </a:cubicBezTo>
                <a:cubicBezTo>
                  <a:pt x="1017825" y="318060"/>
                  <a:pt x="1012683" y="287513"/>
                  <a:pt x="1018671" y="314459"/>
                </a:cubicBezTo>
                <a:cubicBezTo>
                  <a:pt x="1019842" y="319727"/>
                  <a:pt x="1020426" y="325128"/>
                  <a:pt x="1021846" y="330334"/>
                </a:cubicBezTo>
                <a:cubicBezTo>
                  <a:pt x="1023607" y="336792"/>
                  <a:pt x="1028196" y="349384"/>
                  <a:pt x="1028196" y="349384"/>
                </a:cubicBezTo>
                <a:cubicBezTo>
                  <a:pt x="1032624" y="429094"/>
                  <a:pt x="1012912" y="418167"/>
                  <a:pt x="1120271" y="403359"/>
                </a:cubicBezTo>
                <a:cubicBezTo>
                  <a:pt x="1123586" y="402902"/>
                  <a:pt x="1122693" y="397095"/>
                  <a:pt x="1123446" y="393834"/>
                </a:cubicBezTo>
                <a:cubicBezTo>
                  <a:pt x="1125873" y="383317"/>
                  <a:pt x="1124628" y="371559"/>
                  <a:pt x="1129796" y="362084"/>
                </a:cubicBezTo>
                <a:cubicBezTo>
                  <a:pt x="1131886" y="358253"/>
                  <a:pt x="1138300" y="360108"/>
                  <a:pt x="1142496" y="358909"/>
                </a:cubicBezTo>
                <a:cubicBezTo>
                  <a:pt x="1155935" y="355069"/>
                  <a:pt x="1150682" y="354711"/>
                  <a:pt x="1167896" y="352559"/>
                </a:cubicBezTo>
                <a:cubicBezTo>
                  <a:pt x="1179495" y="351109"/>
                  <a:pt x="1191179" y="350442"/>
                  <a:pt x="1202821" y="349384"/>
                </a:cubicBezTo>
                <a:cubicBezTo>
                  <a:pt x="1227772" y="336909"/>
                  <a:pt x="1202048" y="348097"/>
                  <a:pt x="1237746" y="339859"/>
                </a:cubicBezTo>
                <a:cubicBezTo>
                  <a:pt x="1244268" y="338354"/>
                  <a:pt x="1250446" y="335626"/>
                  <a:pt x="1256796" y="333509"/>
                </a:cubicBezTo>
                <a:cubicBezTo>
                  <a:pt x="1259971" y="332451"/>
                  <a:pt x="1263328" y="331831"/>
                  <a:pt x="1266321" y="330334"/>
                </a:cubicBezTo>
                <a:cubicBezTo>
                  <a:pt x="1270554" y="328217"/>
                  <a:pt x="1274671" y="325848"/>
                  <a:pt x="1279021" y="323984"/>
                </a:cubicBezTo>
                <a:cubicBezTo>
                  <a:pt x="1285398" y="321251"/>
                  <a:pt x="1294801" y="319245"/>
                  <a:pt x="1301246" y="317634"/>
                </a:cubicBezTo>
                <a:cubicBezTo>
                  <a:pt x="1302304" y="314459"/>
                  <a:pt x="1303912" y="311417"/>
                  <a:pt x="1304421" y="308109"/>
                </a:cubicBezTo>
                <a:cubicBezTo>
                  <a:pt x="1306038" y="297597"/>
                  <a:pt x="1303505" y="286177"/>
                  <a:pt x="1307596" y="276359"/>
                </a:cubicBezTo>
                <a:cubicBezTo>
                  <a:pt x="1308862" y="273322"/>
                  <a:pt x="1326008" y="268105"/>
                  <a:pt x="1329821" y="266834"/>
                </a:cubicBezTo>
                <a:cubicBezTo>
                  <a:pt x="1339346" y="267892"/>
                  <a:pt x="1349498" y="266450"/>
                  <a:pt x="1358396" y="270009"/>
                </a:cubicBezTo>
                <a:cubicBezTo>
                  <a:pt x="1361503" y="271252"/>
                  <a:pt x="1360074" y="276541"/>
                  <a:pt x="1361571" y="279534"/>
                </a:cubicBezTo>
                <a:cubicBezTo>
                  <a:pt x="1365868" y="288128"/>
                  <a:pt x="1371786" y="294166"/>
                  <a:pt x="1380621" y="298584"/>
                </a:cubicBezTo>
                <a:cubicBezTo>
                  <a:pt x="1386608" y="301577"/>
                  <a:pt x="1393321" y="302817"/>
                  <a:pt x="1399671" y="304934"/>
                </a:cubicBezTo>
                <a:lnTo>
                  <a:pt x="1409196" y="308109"/>
                </a:lnTo>
                <a:cubicBezTo>
                  <a:pt x="1412371" y="309167"/>
                  <a:pt x="1415936" y="309428"/>
                  <a:pt x="1418721" y="311284"/>
                </a:cubicBezTo>
                <a:cubicBezTo>
                  <a:pt x="1421896" y="313401"/>
                  <a:pt x="1424739" y="316131"/>
                  <a:pt x="1428246" y="317634"/>
                </a:cubicBezTo>
                <a:cubicBezTo>
                  <a:pt x="1432257" y="319353"/>
                  <a:pt x="1436766" y="319555"/>
                  <a:pt x="1440946" y="320809"/>
                </a:cubicBezTo>
                <a:lnTo>
                  <a:pt x="1469521" y="330334"/>
                </a:lnTo>
                <a:lnTo>
                  <a:pt x="1488571" y="336684"/>
                </a:lnTo>
                <a:cubicBezTo>
                  <a:pt x="1494921" y="335626"/>
                  <a:pt x="1503382" y="338354"/>
                  <a:pt x="1507621" y="333509"/>
                </a:cubicBezTo>
                <a:cubicBezTo>
                  <a:pt x="1546492" y="289085"/>
                  <a:pt x="1481950" y="325707"/>
                  <a:pt x="1523496" y="304934"/>
                </a:cubicBezTo>
                <a:cubicBezTo>
                  <a:pt x="1530904" y="305992"/>
                  <a:pt x="1539814" y="303515"/>
                  <a:pt x="1545721" y="308109"/>
                </a:cubicBezTo>
                <a:cubicBezTo>
                  <a:pt x="1551005" y="312218"/>
                  <a:pt x="1548358" y="321590"/>
                  <a:pt x="1552071" y="327159"/>
                </a:cubicBezTo>
                <a:lnTo>
                  <a:pt x="1558421" y="336684"/>
                </a:lnTo>
                <a:cubicBezTo>
                  <a:pt x="1566027" y="382321"/>
                  <a:pt x="1555770" y="336849"/>
                  <a:pt x="1567946" y="365259"/>
                </a:cubicBezTo>
                <a:cubicBezTo>
                  <a:pt x="1569665" y="369270"/>
                  <a:pt x="1568956" y="374170"/>
                  <a:pt x="1571121" y="377959"/>
                </a:cubicBezTo>
                <a:cubicBezTo>
                  <a:pt x="1573349" y="381858"/>
                  <a:pt x="1577771" y="384035"/>
                  <a:pt x="1580646" y="387484"/>
                </a:cubicBezTo>
                <a:cubicBezTo>
                  <a:pt x="1583089" y="390415"/>
                  <a:pt x="1584553" y="394078"/>
                  <a:pt x="1586996" y="397009"/>
                </a:cubicBezTo>
                <a:cubicBezTo>
                  <a:pt x="1589871" y="400458"/>
                  <a:pt x="1593646" y="403085"/>
                  <a:pt x="1596521" y="406534"/>
                </a:cubicBezTo>
                <a:cubicBezTo>
                  <a:pt x="1618623" y="433056"/>
                  <a:pt x="1584569" y="397757"/>
                  <a:pt x="1612396" y="425584"/>
                </a:cubicBezTo>
                <a:cubicBezTo>
                  <a:pt x="1616581" y="438140"/>
                  <a:pt x="1614611" y="435577"/>
                  <a:pt x="1625096" y="447809"/>
                </a:cubicBezTo>
                <a:cubicBezTo>
                  <a:pt x="1628018" y="451218"/>
                  <a:pt x="1630722" y="455106"/>
                  <a:pt x="1634621" y="457334"/>
                </a:cubicBezTo>
                <a:cubicBezTo>
                  <a:pt x="1638410" y="459499"/>
                  <a:pt x="1642987" y="459999"/>
                  <a:pt x="1647321" y="460509"/>
                </a:cubicBezTo>
                <a:cubicBezTo>
                  <a:pt x="1661025" y="462121"/>
                  <a:pt x="1674838" y="462626"/>
                  <a:pt x="1688596" y="463684"/>
                </a:cubicBezTo>
                <a:cubicBezTo>
                  <a:pt x="1692829" y="464742"/>
                  <a:pt x="1697100" y="465660"/>
                  <a:pt x="1701296" y="466859"/>
                </a:cubicBezTo>
                <a:cubicBezTo>
                  <a:pt x="1704514" y="467778"/>
                  <a:pt x="1707525" y="469452"/>
                  <a:pt x="1710821" y="470034"/>
                </a:cubicBezTo>
                <a:cubicBezTo>
                  <a:pt x="1725560" y="472635"/>
                  <a:pt x="1755271" y="476384"/>
                  <a:pt x="1755271" y="476384"/>
                </a:cubicBezTo>
                <a:cubicBezTo>
                  <a:pt x="1770192" y="491305"/>
                  <a:pt x="1762305" y="482173"/>
                  <a:pt x="1777496" y="504959"/>
                </a:cubicBezTo>
                <a:lnTo>
                  <a:pt x="1783846" y="514484"/>
                </a:lnTo>
                <a:cubicBezTo>
                  <a:pt x="1775866" y="538425"/>
                  <a:pt x="1786631" y="508915"/>
                  <a:pt x="1774321" y="533534"/>
                </a:cubicBezTo>
                <a:cubicBezTo>
                  <a:pt x="1772824" y="536527"/>
                  <a:pt x="1773237" y="540446"/>
                  <a:pt x="1771146" y="543059"/>
                </a:cubicBezTo>
                <a:cubicBezTo>
                  <a:pt x="1768762" y="546039"/>
                  <a:pt x="1764796" y="547292"/>
                  <a:pt x="1761621" y="549409"/>
                </a:cubicBezTo>
                <a:cubicBezTo>
                  <a:pt x="1760563" y="552584"/>
                  <a:pt x="1760501" y="556292"/>
                  <a:pt x="1758446" y="558934"/>
                </a:cubicBezTo>
                <a:cubicBezTo>
                  <a:pt x="1750995" y="568514"/>
                  <a:pt x="1738302" y="575683"/>
                  <a:pt x="1733046" y="587509"/>
                </a:cubicBezTo>
                <a:cubicBezTo>
                  <a:pt x="1730328" y="593626"/>
                  <a:pt x="1728813" y="600209"/>
                  <a:pt x="1726696" y="606559"/>
                </a:cubicBezTo>
                <a:lnTo>
                  <a:pt x="1723521" y="616084"/>
                </a:lnTo>
                <a:cubicBezTo>
                  <a:pt x="1721404" y="635134"/>
                  <a:pt x="1717171" y="654184"/>
                  <a:pt x="1723521" y="673234"/>
                </a:cubicBezTo>
                <a:cubicBezTo>
                  <a:pt x="1724941" y="677494"/>
                  <a:pt x="1730171" y="679310"/>
                  <a:pt x="1733046" y="682759"/>
                </a:cubicBezTo>
                <a:cubicBezTo>
                  <a:pt x="1735489" y="685690"/>
                  <a:pt x="1737279" y="689109"/>
                  <a:pt x="1739396" y="692284"/>
                </a:cubicBezTo>
                <a:cubicBezTo>
                  <a:pt x="1740454" y="703926"/>
                  <a:pt x="1741707" y="715551"/>
                  <a:pt x="1742571" y="727209"/>
                </a:cubicBezTo>
                <a:cubicBezTo>
                  <a:pt x="1743824" y="744129"/>
                  <a:pt x="1743970" y="761136"/>
                  <a:pt x="1745746" y="778009"/>
                </a:cubicBezTo>
                <a:cubicBezTo>
                  <a:pt x="1746096" y="781337"/>
                  <a:pt x="1748109" y="784287"/>
                  <a:pt x="1748921" y="787534"/>
                </a:cubicBezTo>
                <a:cubicBezTo>
                  <a:pt x="1750230" y="792769"/>
                  <a:pt x="1749103" y="798919"/>
                  <a:pt x="1752096" y="803409"/>
                </a:cubicBezTo>
                <a:cubicBezTo>
                  <a:pt x="1753952" y="806194"/>
                  <a:pt x="1758313" y="806075"/>
                  <a:pt x="1761621" y="806584"/>
                </a:cubicBezTo>
                <a:cubicBezTo>
                  <a:pt x="1772133" y="808201"/>
                  <a:pt x="1782788" y="808701"/>
                  <a:pt x="1793371" y="809759"/>
                </a:cubicBezTo>
                <a:cubicBezTo>
                  <a:pt x="1796546" y="813992"/>
                  <a:pt x="1800271" y="817865"/>
                  <a:pt x="1802896" y="822459"/>
                </a:cubicBezTo>
                <a:cubicBezTo>
                  <a:pt x="1809942" y="834790"/>
                  <a:pt x="1805765" y="857586"/>
                  <a:pt x="1802896" y="866909"/>
                </a:cubicBezTo>
                <a:cubicBezTo>
                  <a:pt x="1801774" y="870556"/>
                  <a:pt x="1796858" y="871709"/>
                  <a:pt x="1793371" y="873259"/>
                </a:cubicBezTo>
                <a:cubicBezTo>
                  <a:pt x="1787254" y="875977"/>
                  <a:pt x="1780671" y="877492"/>
                  <a:pt x="1774321" y="879609"/>
                </a:cubicBezTo>
                <a:lnTo>
                  <a:pt x="1764796" y="882784"/>
                </a:lnTo>
                <a:lnTo>
                  <a:pt x="1755271" y="885959"/>
                </a:lnTo>
                <a:cubicBezTo>
                  <a:pt x="1750598" y="899979"/>
                  <a:pt x="1745836" y="909936"/>
                  <a:pt x="1755271" y="927234"/>
                </a:cubicBezTo>
                <a:cubicBezTo>
                  <a:pt x="1757855" y="931972"/>
                  <a:pt x="1765854" y="929351"/>
                  <a:pt x="1771146" y="930409"/>
                </a:cubicBezTo>
                <a:cubicBezTo>
                  <a:pt x="1773263" y="934642"/>
                  <a:pt x="1778274" y="938440"/>
                  <a:pt x="1777496" y="943109"/>
                </a:cubicBezTo>
                <a:cubicBezTo>
                  <a:pt x="1776869" y="946873"/>
                  <a:pt x="1770902" y="947016"/>
                  <a:pt x="1767971" y="949459"/>
                </a:cubicBezTo>
                <a:cubicBezTo>
                  <a:pt x="1764522" y="952334"/>
                  <a:pt x="1762462" y="956976"/>
                  <a:pt x="1758446" y="958984"/>
                </a:cubicBezTo>
                <a:cubicBezTo>
                  <a:pt x="1753619" y="961397"/>
                  <a:pt x="1747806" y="960850"/>
                  <a:pt x="1742571" y="962159"/>
                </a:cubicBezTo>
                <a:cubicBezTo>
                  <a:pt x="1739324" y="962971"/>
                  <a:pt x="1736221" y="964276"/>
                  <a:pt x="1733046" y="965334"/>
                </a:cubicBezTo>
                <a:cubicBezTo>
                  <a:pt x="1722463" y="964276"/>
                  <a:pt x="1711386" y="965522"/>
                  <a:pt x="1701296" y="962159"/>
                </a:cubicBezTo>
                <a:cubicBezTo>
                  <a:pt x="1697676" y="960952"/>
                  <a:pt x="1696653" y="956047"/>
                  <a:pt x="1694946" y="952634"/>
                </a:cubicBezTo>
                <a:cubicBezTo>
                  <a:pt x="1681801" y="926344"/>
                  <a:pt x="1703619" y="960881"/>
                  <a:pt x="1685421" y="933584"/>
                </a:cubicBezTo>
                <a:cubicBezTo>
                  <a:pt x="1684363" y="924059"/>
                  <a:pt x="1691004" y="908901"/>
                  <a:pt x="1682246" y="905009"/>
                </a:cubicBezTo>
                <a:cubicBezTo>
                  <a:pt x="1650635" y="890959"/>
                  <a:pt x="1637725" y="901881"/>
                  <a:pt x="1618746" y="914534"/>
                </a:cubicBezTo>
                <a:cubicBezTo>
                  <a:pt x="1613307" y="922692"/>
                  <a:pt x="1606126" y="928600"/>
                  <a:pt x="1615571" y="939934"/>
                </a:cubicBezTo>
                <a:cubicBezTo>
                  <a:pt x="1618365" y="943286"/>
                  <a:pt x="1624038" y="942051"/>
                  <a:pt x="1628271" y="943109"/>
                </a:cubicBezTo>
                <a:cubicBezTo>
                  <a:pt x="1631446" y="945226"/>
                  <a:pt x="1636379" y="945916"/>
                  <a:pt x="1637796" y="949459"/>
                </a:cubicBezTo>
                <a:cubicBezTo>
                  <a:pt x="1639039" y="952566"/>
                  <a:pt x="1637234" y="956893"/>
                  <a:pt x="1634621" y="958984"/>
                </a:cubicBezTo>
                <a:cubicBezTo>
                  <a:pt x="1631214" y="961710"/>
                  <a:pt x="1626181" y="961212"/>
                  <a:pt x="1621921" y="962159"/>
                </a:cubicBezTo>
                <a:cubicBezTo>
                  <a:pt x="1616653" y="963330"/>
                  <a:pt x="1611338" y="964276"/>
                  <a:pt x="1606046" y="965334"/>
                </a:cubicBezTo>
                <a:cubicBezTo>
                  <a:pt x="1602871" y="969567"/>
                  <a:pt x="1600586" y="974646"/>
                  <a:pt x="1596521" y="978034"/>
                </a:cubicBezTo>
                <a:cubicBezTo>
                  <a:pt x="1593950" y="980177"/>
                  <a:pt x="1588656" y="978303"/>
                  <a:pt x="1586996" y="981209"/>
                </a:cubicBezTo>
                <a:cubicBezTo>
                  <a:pt x="1583802" y="986798"/>
                  <a:pt x="1585857" y="994152"/>
                  <a:pt x="1583821" y="1000259"/>
                </a:cubicBezTo>
                <a:cubicBezTo>
                  <a:pt x="1582614" y="1003879"/>
                  <a:pt x="1579178" y="1006371"/>
                  <a:pt x="1577471" y="1009784"/>
                </a:cubicBezTo>
                <a:cubicBezTo>
                  <a:pt x="1575974" y="1012777"/>
                  <a:pt x="1576439" y="1016738"/>
                  <a:pt x="1574296" y="1019309"/>
                </a:cubicBezTo>
                <a:cubicBezTo>
                  <a:pt x="1569231" y="1025387"/>
                  <a:pt x="1556113" y="1032091"/>
                  <a:pt x="1548896" y="1035184"/>
                </a:cubicBezTo>
                <a:cubicBezTo>
                  <a:pt x="1545820" y="1036502"/>
                  <a:pt x="1542706" y="1038081"/>
                  <a:pt x="1539371" y="1038359"/>
                </a:cubicBezTo>
                <a:cubicBezTo>
                  <a:pt x="1517198" y="1040207"/>
                  <a:pt x="1494921" y="1040476"/>
                  <a:pt x="1472696" y="1041534"/>
                </a:cubicBezTo>
                <a:cubicBezTo>
                  <a:pt x="1469521" y="1042592"/>
                  <a:pt x="1465262" y="1042096"/>
                  <a:pt x="1463171" y="1044709"/>
                </a:cubicBezTo>
                <a:cubicBezTo>
                  <a:pt x="1460445" y="1048116"/>
                  <a:pt x="1464161" y="1056107"/>
                  <a:pt x="1459996" y="1057409"/>
                </a:cubicBezTo>
                <a:cubicBezTo>
                  <a:pt x="1444810" y="1062155"/>
                  <a:pt x="1428226" y="1059263"/>
                  <a:pt x="1412371" y="1060584"/>
                </a:cubicBezTo>
                <a:cubicBezTo>
                  <a:pt x="1402820" y="1061380"/>
                  <a:pt x="1393321" y="1062701"/>
                  <a:pt x="1383796" y="1063759"/>
                </a:cubicBezTo>
                <a:cubicBezTo>
                  <a:pt x="1378504" y="1065876"/>
                  <a:pt x="1373257" y="1068108"/>
                  <a:pt x="1367921" y="1070109"/>
                </a:cubicBezTo>
                <a:cubicBezTo>
                  <a:pt x="1364787" y="1071284"/>
                  <a:pt x="1361743" y="1073284"/>
                  <a:pt x="1358396" y="1073284"/>
                </a:cubicBezTo>
                <a:cubicBezTo>
                  <a:pt x="1353000" y="1073284"/>
                  <a:pt x="1347813" y="1071167"/>
                  <a:pt x="1342521" y="1070109"/>
                </a:cubicBezTo>
                <a:cubicBezTo>
                  <a:pt x="1338288" y="1063759"/>
                  <a:pt x="1337061" y="1053472"/>
                  <a:pt x="1329821" y="1051059"/>
                </a:cubicBezTo>
                <a:cubicBezTo>
                  <a:pt x="1323471" y="1048942"/>
                  <a:pt x="1316340" y="1048422"/>
                  <a:pt x="1310771" y="1044709"/>
                </a:cubicBezTo>
                <a:cubicBezTo>
                  <a:pt x="1307596" y="1042592"/>
                  <a:pt x="1304659" y="1040066"/>
                  <a:pt x="1301246" y="1038359"/>
                </a:cubicBezTo>
                <a:cubicBezTo>
                  <a:pt x="1298253" y="1036862"/>
                  <a:pt x="1294714" y="1036681"/>
                  <a:pt x="1291721" y="1035184"/>
                </a:cubicBezTo>
                <a:cubicBezTo>
                  <a:pt x="1288308" y="1033477"/>
                  <a:pt x="1285683" y="1030384"/>
                  <a:pt x="1282196" y="1028834"/>
                </a:cubicBezTo>
                <a:cubicBezTo>
                  <a:pt x="1276079" y="1026116"/>
                  <a:pt x="1263146" y="1022484"/>
                  <a:pt x="1263146" y="1022484"/>
                </a:cubicBezTo>
                <a:cubicBezTo>
                  <a:pt x="1246213" y="1023542"/>
                  <a:pt x="1229105" y="1023013"/>
                  <a:pt x="1212346" y="1025659"/>
                </a:cubicBezTo>
                <a:cubicBezTo>
                  <a:pt x="1208577" y="1026254"/>
                  <a:pt x="1204938" y="1028834"/>
                  <a:pt x="1202821" y="1032009"/>
                </a:cubicBezTo>
                <a:cubicBezTo>
                  <a:pt x="1200400" y="1035640"/>
                  <a:pt x="1200363" y="1040405"/>
                  <a:pt x="1199646" y="1044709"/>
                </a:cubicBezTo>
                <a:cubicBezTo>
                  <a:pt x="1198243" y="1053125"/>
                  <a:pt x="1199936" y="1062312"/>
                  <a:pt x="1196471" y="1070109"/>
                </a:cubicBezTo>
                <a:cubicBezTo>
                  <a:pt x="1195112" y="1073167"/>
                  <a:pt x="1190239" y="1072685"/>
                  <a:pt x="1186946" y="1073284"/>
                </a:cubicBezTo>
                <a:cubicBezTo>
                  <a:pt x="1178551" y="1074810"/>
                  <a:pt x="1170013" y="1075401"/>
                  <a:pt x="1161546" y="1076459"/>
                </a:cubicBezTo>
                <a:cubicBezTo>
                  <a:pt x="1160311" y="1081399"/>
                  <a:pt x="1158286" y="1095552"/>
                  <a:pt x="1152021" y="1098684"/>
                </a:cubicBezTo>
                <a:cubicBezTo>
                  <a:pt x="1146263" y="1101563"/>
                  <a:pt x="1139321" y="1100801"/>
                  <a:pt x="1132971" y="1101859"/>
                </a:cubicBezTo>
                <a:cubicBezTo>
                  <a:pt x="1028097" y="1096865"/>
                  <a:pt x="1078525" y="1121465"/>
                  <a:pt x="1063121" y="1009784"/>
                </a:cubicBezTo>
                <a:cubicBezTo>
                  <a:pt x="1062664" y="1006469"/>
                  <a:pt x="1056863" y="1007335"/>
                  <a:pt x="1053596" y="1006609"/>
                </a:cubicBezTo>
                <a:cubicBezTo>
                  <a:pt x="1047312" y="1005212"/>
                  <a:pt x="1040967" y="1003893"/>
                  <a:pt x="1034546" y="1003434"/>
                </a:cubicBezTo>
                <a:cubicBezTo>
                  <a:pt x="1011298" y="1001773"/>
                  <a:pt x="987979" y="1001317"/>
                  <a:pt x="964696" y="1000259"/>
                </a:cubicBezTo>
                <a:cubicBezTo>
                  <a:pt x="958346" y="998142"/>
                  <a:pt x="952210" y="995222"/>
                  <a:pt x="945646" y="993909"/>
                </a:cubicBezTo>
                <a:cubicBezTo>
                  <a:pt x="940354" y="992851"/>
                  <a:pt x="935105" y="991555"/>
                  <a:pt x="929771" y="990734"/>
                </a:cubicBezTo>
                <a:cubicBezTo>
                  <a:pt x="909730" y="987651"/>
                  <a:pt x="889636" y="986219"/>
                  <a:pt x="869446" y="984384"/>
                </a:cubicBezTo>
                <a:cubicBezTo>
                  <a:pt x="864154" y="983326"/>
                  <a:pt x="858624" y="983104"/>
                  <a:pt x="853571" y="981209"/>
                </a:cubicBezTo>
                <a:cubicBezTo>
                  <a:pt x="847383" y="978888"/>
                  <a:pt x="838422" y="969885"/>
                  <a:pt x="834521" y="965334"/>
                </a:cubicBezTo>
                <a:cubicBezTo>
                  <a:pt x="831077" y="961316"/>
                  <a:pt x="829061" y="956022"/>
                  <a:pt x="824996" y="952634"/>
                </a:cubicBezTo>
                <a:cubicBezTo>
                  <a:pt x="822425" y="950491"/>
                  <a:pt x="818764" y="950058"/>
                  <a:pt x="815471" y="949459"/>
                </a:cubicBezTo>
                <a:cubicBezTo>
                  <a:pt x="807076" y="947933"/>
                  <a:pt x="798538" y="947342"/>
                  <a:pt x="790071" y="946284"/>
                </a:cubicBezTo>
                <a:cubicBezTo>
                  <a:pt x="789210" y="941115"/>
                  <a:pt x="787443" y="924409"/>
                  <a:pt x="783721" y="917709"/>
                </a:cubicBezTo>
                <a:cubicBezTo>
                  <a:pt x="780015" y="911038"/>
                  <a:pt x="771021" y="898659"/>
                  <a:pt x="771021" y="898659"/>
                </a:cubicBezTo>
                <a:cubicBezTo>
                  <a:pt x="765995" y="878555"/>
                  <a:pt x="770267" y="889590"/>
                  <a:pt x="755146" y="866909"/>
                </a:cubicBezTo>
                <a:lnTo>
                  <a:pt x="755146" y="866909"/>
                </a:lnTo>
                <a:cubicBezTo>
                  <a:pt x="747589" y="844239"/>
                  <a:pt x="754365" y="851572"/>
                  <a:pt x="739271" y="841509"/>
                </a:cubicBezTo>
                <a:cubicBezTo>
                  <a:pt x="731863" y="843626"/>
                  <a:pt x="723781" y="844117"/>
                  <a:pt x="717046" y="847859"/>
                </a:cubicBezTo>
                <a:cubicBezTo>
                  <a:pt x="713710" y="849712"/>
                  <a:pt x="712914" y="854279"/>
                  <a:pt x="710696" y="857384"/>
                </a:cubicBezTo>
                <a:cubicBezTo>
                  <a:pt x="707620" y="861690"/>
                  <a:pt x="705236" y="866696"/>
                  <a:pt x="701171" y="870084"/>
                </a:cubicBezTo>
                <a:cubicBezTo>
                  <a:pt x="698600" y="872227"/>
                  <a:pt x="694821" y="872201"/>
                  <a:pt x="691646" y="873259"/>
                </a:cubicBezTo>
                <a:cubicBezTo>
                  <a:pt x="685296" y="871142"/>
                  <a:pt x="678043" y="870800"/>
                  <a:pt x="672596" y="866909"/>
                </a:cubicBezTo>
                <a:cubicBezTo>
                  <a:pt x="653153" y="853021"/>
                  <a:pt x="697163" y="856850"/>
                  <a:pt x="653546" y="851034"/>
                </a:cubicBezTo>
                <a:cubicBezTo>
                  <a:pt x="627236" y="847526"/>
                  <a:pt x="600629" y="846801"/>
                  <a:pt x="574171" y="844684"/>
                </a:cubicBezTo>
                <a:cubicBezTo>
                  <a:pt x="531663" y="837599"/>
                  <a:pt x="566773" y="842686"/>
                  <a:pt x="488446" y="838334"/>
                </a:cubicBezTo>
                <a:cubicBezTo>
                  <a:pt x="472560" y="837451"/>
                  <a:pt x="456696" y="836217"/>
                  <a:pt x="440821" y="835159"/>
                </a:cubicBezTo>
                <a:cubicBezTo>
                  <a:pt x="435529" y="834101"/>
                  <a:pt x="430181" y="833293"/>
                  <a:pt x="424946" y="831984"/>
                </a:cubicBezTo>
                <a:cubicBezTo>
                  <a:pt x="400737" y="825932"/>
                  <a:pt x="432415" y="831573"/>
                  <a:pt x="402721" y="825634"/>
                </a:cubicBezTo>
                <a:cubicBezTo>
                  <a:pt x="383027" y="821695"/>
                  <a:pt x="373807" y="821473"/>
                  <a:pt x="351921" y="819284"/>
                </a:cubicBezTo>
                <a:cubicBezTo>
                  <a:pt x="311522" y="821410"/>
                  <a:pt x="298267" y="805941"/>
                  <a:pt x="285246" y="831984"/>
                </a:cubicBezTo>
                <a:cubicBezTo>
                  <a:pt x="283749" y="834977"/>
                  <a:pt x="283129" y="838334"/>
                  <a:pt x="282071" y="841509"/>
                </a:cubicBezTo>
                <a:cubicBezTo>
                  <a:pt x="270429" y="839392"/>
                  <a:pt x="258068" y="839710"/>
                  <a:pt x="247146" y="835159"/>
                </a:cubicBezTo>
                <a:cubicBezTo>
                  <a:pt x="242927" y="833401"/>
                  <a:pt x="244345" y="813357"/>
                  <a:pt x="240796" y="812934"/>
                </a:cubicBezTo>
                <a:cubicBezTo>
                  <a:pt x="197696" y="807803"/>
                  <a:pt x="154013" y="810817"/>
                  <a:pt x="110621" y="809759"/>
                </a:cubicBezTo>
                <a:cubicBezTo>
                  <a:pt x="106346" y="784107"/>
                  <a:pt x="109482" y="796816"/>
                  <a:pt x="101096" y="771659"/>
                </a:cubicBezTo>
                <a:lnTo>
                  <a:pt x="97921" y="762134"/>
                </a:lnTo>
                <a:cubicBezTo>
                  <a:pt x="100050" y="749362"/>
                  <a:pt x="98517" y="742488"/>
                  <a:pt x="107446" y="733559"/>
                </a:cubicBezTo>
                <a:cubicBezTo>
                  <a:pt x="110144" y="730861"/>
                  <a:pt x="113796" y="729326"/>
                  <a:pt x="116971" y="727209"/>
                </a:cubicBezTo>
                <a:cubicBezTo>
                  <a:pt x="135169" y="699912"/>
                  <a:pt x="113351" y="734449"/>
                  <a:pt x="126496" y="708159"/>
                </a:cubicBezTo>
                <a:cubicBezTo>
                  <a:pt x="138806" y="683540"/>
                  <a:pt x="128041" y="713050"/>
                  <a:pt x="136021" y="689109"/>
                </a:cubicBezTo>
                <a:cubicBezTo>
                  <a:pt x="138995" y="638549"/>
                  <a:pt x="141914" y="621499"/>
                  <a:pt x="136021" y="568459"/>
                </a:cubicBezTo>
                <a:cubicBezTo>
                  <a:pt x="133567" y="546375"/>
                  <a:pt x="128046" y="548326"/>
                  <a:pt x="110621" y="536709"/>
                </a:cubicBezTo>
                <a:lnTo>
                  <a:pt x="101096" y="530359"/>
                </a:lnTo>
                <a:cubicBezTo>
                  <a:pt x="98979" y="527184"/>
                  <a:pt x="97726" y="523218"/>
                  <a:pt x="94746" y="520834"/>
                </a:cubicBezTo>
                <a:cubicBezTo>
                  <a:pt x="92133" y="518743"/>
                  <a:pt x="88568" y="517659"/>
                  <a:pt x="85221" y="517659"/>
                </a:cubicBezTo>
                <a:cubicBezTo>
                  <a:pt x="71422" y="517659"/>
                  <a:pt x="57704" y="519776"/>
                  <a:pt x="43946" y="520834"/>
                </a:cubicBezTo>
                <a:cubicBezTo>
                  <a:pt x="39713" y="521892"/>
                  <a:pt x="35442" y="522810"/>
                  <a:pt x="31246" y="524009"/>
                </a:cubicBezTo>
                <a:cubicBezTo>
                  <a:pt x="28028" y="524928"/>
                  <a:pt x="25068" y="527184"/>
                  <a:pt x="21721" y="527184"/>
                </a:cubicBezTo>
                <a:cubicBezTo>
                  <a:pt x="18374" y="527184"/>
                  <a:pt x="15371" y="525067"/>
                  <a:pt x="12196" y="524009"/>
                </a:cubicBezTo>
                <a:cubicBezTo>
                  <a:pt x="4401" y="512316"/>
                  <a:pt x="0" y="510302"/>
                  <a:pt x="9021" y="492259"/>
                </a:cubicBezTo>
                <a:cubicBezTo>
                  <a:pt x="10518" y="489266"/>
                  <a:pt x="15553" y="490581"/>
                  <a:pt x="18546" y="489084"/>
                </a:cubicBezTo>
                <a:cubicBezTo>
                  <a:pt x="21959" y="487377"/>
                  <a:pt x="24896" y="484851"/>
                  <a:pt x="28071" y="482734"/>
                </a:cubicBezTo>
                <a:cubicBezTo>
                  <a:pt x="35235" y="454076"/>
                  <a:pt x="28071" y="488998"/>
                  <a:pt x="28071" y="441459"/>
                </a:cubicBezTo>
                <a:cubicBezTo>
                  <a:pt x="28071" y="417094"/>
                  <a:pt x="30188" y="392776"/>
                  <a:pt x="31246" y="368434"/>
                </a:cubicBezTo>
                <a:cubicBezTo>
                  <a:pt x="46899" y="370670"/>
                  <a:pt x="52562" y="370701"/>
                  <a:pt x="66171" y="374784"/>
                </a:cubicBezTo>
                <a:cubicBezTo>
                  <a:pt x="72582" y="376707"/>
                  <a:pt x="85221" y="381134"/>
                  <a:pt x="85221" y="381134"/>
                </a:cubicBezTo>
                <a:cubicBezTo>
                  <a:pt x="88396" y="380076"/>
                  <a:pt x="94020" y="381226"/>
                  <a:pt x="94746" y="377959"/>
                </a:cubicBezTo>
                <a:cubicBezTo>
                  <a:pt x="98656" y="360365"/>
                  <a:pt x="96128" y="341917"/>
                  <a:pt x="97921" y="323984"/>
                </a:cubicBezTo>
                <a:cubicBezTo>
                  <a:pt x="98254" y="320654"/>
                  <a:pt x="100038" y="317634"/>
                  <a:pt x="101096" y="314459"/>
                </a:cubicBezTo>
                <a:cubicBezTo>
                  <a:pt x="93123" y="282565"/>
                  <a:pt x="97506" y="297338"/>
                  <a:pt x="88396" y="270009"/>
                </a:cubicBezTo>
                <a:lnTo>
                  <a:pt x="85221" y="260484"/>
                </a:lnTo>
                <a:lnTo>
                  <a:pt x="82046" y="250959"/>
                </a:lnTo>
                <a:cubicBezTo>
                  <a:pt x="83104" y="242492"/>
                  <a:pt x="82052" y="233481"/>
                  <a:pt x="85221" y="225559"/>
                </a:cubicBezTo>
                <a:cubicBezTo>
                  <a:pt x="86638" y="222016"/>
                  <a:pt x="90935" y="219400"/>
                  <a:pt x="94746" y="219209"/>
                </a:cubicBezTo>
                <a:lnTo>
                  <a:pt x="148721" y="222384"/>
                </a:lnTo>
                <a:cubicBezTo>
                  <a:pt x="193144" y="220453"/>
                  <a:pt x="213308" y="239261"/>
                  <a:pt x="228096" y="209684"/>
                </a:cubicBezTo>
                <a:cubicBezTo>
                  <a:pt x="229593" y="206691"/>
                  <a:pt x="230213" y="203334"/>
                  <a:pt x="231271" y="200159"/>
                </a:cubicBezTo>
                <a:cubicBezTo>
                  <a:pt x="232329" y="192751"/>
                  <a:pt x="231407" y="184773"/>
                  <a:pt x="234446" y="177934"/>
                </a:cubicBezTo>
                <a:cubicBezTo>
                  <a:pt x="236587" y="173117"/>
                  <a:pt x="249270" y="169818"/>
                  <a:pt x="253496" y="168409"/>
                </a:cubicBezTo>
                <a:cubicBezTo>
                  <a:pt x="256928" y="154682"/>
                  <a:pt x="256671" y="156238"/>
                  <a:pt x="259846" y="152534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6394468" y="4459082"/>
            <a:ext cx="1009650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Альметьевск</a:t>
            </a:r>
          </a:p>
        </p:txBody>
      </p:sp>
      <p:sp>
        <p:nvSpPr>
          <p:cNvPr id="313" name="Полилиния 312"/>
          <p:cNvSpPr/>
          <p:nvPr/>
        </p:nvSpPr>
        <p:spPr>
          <a:xfrm>
            <a:off x="7537112" y="4151256"/>
            <a:ext cx="1295039" cy="1141910"/>
          </a:xfrm>
          <a:custGeom>
            <a:avLst/>
            <a:gdLst>
              <a:gd name="connsiteX0" fmla="*/ 41275 w 1258018"/>
              <a:gd name="connsiteY0" fmla="*/ 406845 h 1127570"/>
              <a:gd name="connsiteX1" fmla="*/ 53975 w 1258018"/>
              <a:gd name="connsiteY1" fmla="*/ 403670 h 1127570"/>
              <a:gd name="connsiteX2" fmla="*/ 63500 w 1258018"/>
              <a:gd name="connsiteY2" fmla="*/ 384620 h 1127570"/>
              <a:gd name="connsiteX3" fmla="*/ 73025 w 1258018"/>
              <a:gd name="connsiteY3" fmla="*/ 381445 h 1127570"/>
              <a:gd name="connsiteX4" fmla="*/ 88900 w 1258018"/>
              <a:gd name="connsiteY4" fmla="*/ 378270 h 1127570"/>
              <a:gd name="connsiteX5" fmla="*/ 95250 w 1258018"/>
              <a:gd name="connsiteY5" fmla="*/ 368745 h 1127570"/>
              <a:gd name="connsiteX6" fmla="*/ 92075 w 1258018"/>
              <a:gd name="connsiteY6" fmla="*/ 352870 h 1127570"/>
              <a:gd name="connsiteX7" fmla="*/ 85725 w 1258018"/>
              <a:gd name="connsiteY7" fmla="*/ 330645 h 1127570"/>
              <a:gd name="connsiteX8" fmla="*/ 88900 w 1258018"/>
              <a:gd name="connsiteY8" fmla="*/ 292545 h 1127570"/>
              <a:gd name="connsiteX9" fmla="*/ 95250 w 1258018"/>
              <a:gd name="connsiteY9" fmla="*/ 283020 h 1127570"/>
              <a:gd name="connsiteX10" fmla="*/ 123825 w 1258018"/>
              <a:gd name="connsiteY10" fmla="*/ 267145 h 1127570"/>
              <a:gd name="connsiteX11" fmla="*/ 133350 w 1258018"/>
              <a:gd name="connsiteY11" fmla="*/ 257620 h 1127570"/>
              <a:gd name="connsiteX12" fmla="*/ 152400 w 1258018"/>
              <a:gd name="connsiteY12" fmla="*/ 248095 h 1127570"/>
              <a:gd name="connsiteX13" fmla="*/ 171450 w 1258018"/>
              <a:gd name="connsiteY13" fmla="*/ 229045 h 1127570"/>
              <a:gd name="connsiteX14" fmla="*/ 174625 w 1258018"/>
              <a:gd name="connsiteY14" fmla="*/ 216345 h 1127570"/>
              <a:gd name="connsiteX15" fmla="*/ 177800 w 1258018"/>
              <a:gd name="connsiteY15" fmla="*/ 168720 h 1127570"/>
              <a:gd name="connsiteX16" fmla="*/ 190500 w 1258018"/>
              <a:gd name="connsiteY16" fmla="*/ 149670 h 1127570"/>
              <a:gd name="connsiteX17" fmla="*/ 234950 w 1258018"/>
              <a:gd name="connsiteY17" fmla="*/ 140145 h 1127570"/>
              <a:gd name="connsiteX18" fmla="*/ 244475 w 1258018"/>
              <a:gd name="connsiteY18" fmla="*/ 136970 h 1127570"/>
              <a:gd name="connsiteX19" fmla="*/ 269875 w 1258018"/>
              <a:gd name="connsiteY19" fmla="*/ 130620 h 1127570"/>
              <a:gd name="connsiteX20" fmla="*/ 301625 w 1258018"/>
              <a:gd name="connsiteY20" fmla="*/ 117920 h 1127570"/>
              <a:gd name="connsiteX21" fmla="*/ 320675 w 1258018"/>
              <a:gd name="connsiteY21" fmla="*/ 102045 h 1127570"/>
              <a:gd name="connsiteX22" fmla="*/ 323850 w 1258018"/>
              <a:gd name="connsiteY22" fmla="*/ 92520 h 1127570"/>
              <a:gd name="connsiteX23" fmla="*/ 323850 w 1258018"/>
              <a:gd name="connsiteY23" fmla="*/ 44895 h 1127570"/>
              <a:gd name="connsiteX24" fmla="*/ 342900 w 1258018"/>
              <a:gd name="connsiteY24" fmla="*/ 38545 h 1127570"/>
              <a:gd name="connsiteX25" fmla="*/ 352425 w 1258018"/>
              <a:gd name="connsiteY25" fmla="*/ 35370 h 1127570"/>
              <a:gd name="connsiteX26" fmla="*/ 361950 w 1258018"/>
              <a:gd name="connsiteY26" fmla="*/ 32195 h 1127570"/>
              <a:gd name="connsiteX27" fmla="*/ 387350 w 1258018"/>
              <a:gd name="connsiteY27" fmla="*/ 29020 h 1127570"/>
              <a:gd name="connsiteX28" fmla="*/ 409575 w 1258018"/>
              <a:gd name="connsiteY28" fmla="*/ 19495 h 1127570"/>
              <a:gd name="connsiteX29" fmla="*/ 419100 w 1258018"/>
              <a:gd name="connsiteY29" fmla="*/ 13145 h 1127570"/>
              <a:gd name="connsiteX30" fmla="*/ 438150 w 1258018"/>
              <a:gd name="connsiteY30" fmla="*/ 3620 h 1127570"/>
              <a:gd name="connsiteX31" fmla="*/ 479425 w 1258018"/>
              <a:gd name="connsiteY31" fmla="*/ 9970 h 1127570"/>
              <a:gd name="connsiteX32" fmla="*/ 501650 w 1258018"/>
              <a:gd name="connsiteY32" fmla="*/ 35370 h 1127570"/>
              <a:gd name="connsiteX33" fmla="*/ 517525 w 1258018"/>
              <a:gd name="connsiteY33" fmla="*/ 54420 h 1127570"/>
              <a:gd name="connsiteX34" fmla="*/ 530225 w 1258018"/>
              <a:gd name="connsiteY34" fmla="*/ 60770 h 1127570"/>
              <a:gd name="connsiteX35" fmla="*/ 536575 w 1258018"/>
              <a:gd name="connsiteY35" fmla="*/ 70295 h 1127570"/>
              <a:gd name="connsiteX36" fmla="*/ 539750 w 1258018"/>
              <a:gd name="connsiteY36" fmla="*/ 79820 h 1127570"/>
              <a:gd name="connsiteX37" fmla="*/ 549275 w 1258018"/>
              <a:gd name="connsiteY37" fmla="*/ 86170 h 1127570"/>
              <a:gd name="connsiteX38" fmla="*/ 555625 w 1258018"/>
              <a:gd name="connsiteY38" fmla="*/ 95695 h 1127570"/>
              <a:gd name="connsiteX39" fmla="*/ 565150 w 1258018"/>
              <a:gd name="connsiteY39" fmla="*/ 102045 h 1127570"/>
              <a:gd name="connsiteX40" fmla="*/ 603250 w 1258018"/>
              <a:gd name="connsiteY40" fmla="*/ 111570 h 1127570"/>
              <a:gd name="connsiteX41" fmla="*/ 612775 w 1258018"/>
              <a:gd name="connsiteY41" fmla="*/ 114745 h 1127570"/>
              <a:gd name="connsiteX42" fmla="*/ 625475 w 1258018"/>
              <a:gd name="connsiteY42" fmla="*/ 133795 h 1127570"/>
              <a:gd name="connsiteX43" fmla="*/ 631825 w 1258018"/>
              <a:gd name="connsiteY43" fmla="*/ 143320 h 1127570"/>
              <a:gd name="connsiteX44" fmla="*/ 641350 w 1258018"/>
              <a:gd name="connsiteY44" fmla="*/ 152845 h 1127570"/>
              <a:gd name="connsiteX45" fmla="*/ 660400 w 1258018"/>
              <a:gd name="connsiteY45" fmla="*/ 159195 h 1127570"/>
              <a:gd name="connsiteX46" fmla="*/ 704850 w 1258018"/>
              <a:gd name="connsiteY46" fmla="*/ 165545 h 1127570"/>
              <a:gd name="connsiteX47" fmla="*/ 714375 w 1258018"/>
              <a:gd name="connsiteY47" fmla="*/ 168720 h 1127570"/>
              <a:gd name="connsiteX48" fmla="*/ 727075 w 1258018"/>
              <a:gd name="connsiteY48" fmla="*/ 171895 h 1127570"/>
              <a:gd name="connsiteX49" fmla="*/ 742950 w 1258018"/>
              <a:gd name="connsiteY49" fmla="*/ 190945 h 1127570"/>
              <a:gd name="connsiteX50" fmla="*/ 746125 w 1258018"/>
              <a:gd name="connsiteY50" fmla="*/ 200470 h 1127570"/>
              <a:gd name="connsiteX51" fmla="*/ 752475 w 1258018"/>
              <a:gd name="connsiteY51" fmla="*/ 209995 h 1127570"/>
              <a:gd name="connsiteX52" fmla="*/ 755650 w 1258018"/>
              <a:gd name="connsiteY52" fmla="*/ 222695 h 1127570"/>
              <a:gd name="connsiteX53" fmla="*/ 774700 w 1258018"/>
              <a:gd name="connsiteY53" fmla="*/ 241745 h 1127570"/>
              <a:gd name="connsiteX54" fmla="*/ 784225 w 1258018"/>
              <a:gd name="connsiteY54" fmla="*/ 248095 h 1127570"/>
              <a:gd name="connsiteX55" fmla="*/ 758825 w 1258018"/>
              <a:gd name="connsiteY55" fmla="*/ 270320 h 1127570"/>
              <a:gd name="connsiteX56" fmla="*/ 762000 w 1258018"/>
              <a:gd name="connsiteY56" fmla="*/ 289370 h 1127570"/>
              <a:gd name="connsiteX57" fmla="*/ 771525 w 1258018"/>
              <a:gd name="connsiteY57" fmla="*/ 292545 h 1127570"/>
              <a:gd name="connsiteX58" fmla="*/ 809625 w 1258018"/>
              <a:gd name="connsiteY58" fmla="*/ 295720 h 1127570"/>
              <a:gd name="connsiteX59" fmla="*/ 819150 w 1258018"/>
              <a:gd name="connsiteY59" fmla="*/ 305245 h 1127570"/>
              <a:gd name="connsiteX60" fmla="*/ 822325 w 1258018"/>
              <a:gd name="connsiteY60" fmla="*/ 340170 h 1127570"/>
              <a:gd name="connsiteX61" fmla="*/ 841375 w 1258018"/>
              <a:gd name="connsiteY61" fmla="*/ 346520 h 1127570"/>
              <a:gd name="connsiteX62" fmla="*/ 885825 w 1258018"/>
              <a:gd name="connsiteY62" fmla="*/ 343345 h 1127570"/>
              <a:gd name="connsiteX63" fmla="*/ 908050 w 1258018"/>
              <a:gd name="connsiteY63" fmla="*/ 349695 h 1127570"/>
              <a:gd name="connsiteX64" fmla="*/ 920750 w 1258018"/>
              <a:gd name="connsiteY64" fmla="*/ 352870 h 1127570"/>
              <a:gd name="connsiteX65" fmla="*/ 930275 w 1258018"/>
              <a:gd name="connsiteY65" fmla="*/ 359220 h 1127570"/>
              <a:gd name="connsiteX66" fmla="*/ 949325 w 1258018"/>
              <a:gd name="connsiteY66" fmla="*/ 378270 h 1127570"/>
              <a:gd name="connsiteX67" fmla="*/ 962025 w 1258018"/>
              <a:gd name="connsiteY67" fmla="*/ 384620 h 1127570"/>
              <a:gd name="connsiteX68" fmla="*/ 987425 w 1258018"/>
              <a:gd name="connsiteY68" fmla="*/ 406845 h 1127570"/>
              <a:gd name="connsiteX69" fmla="*/ 996950 w 1258018"/>
              <a:gd name="connsiteY69" fmla="*/ 413195 h 1127570"/>
              <a:gd name="connsiteX70" fmla="*/ 1006475 w 1258018"/>
              <a:gd name="connsiteY70" fmla="*/ 419545 h 1127570"/>
              <a:gd name="connsiteX71" fmla="*/ 1009650 w 1258018"/>
              <a:gd name="connsiteY71" fmla="*/ 429070 h 1127570"/>
              <a:gd name="connsiteX72" fmla="*/ 1019175 w 1258018"/>
              <a:gd name="connsiteY72" fmla="*/ 435420 h 1127570"/>
              <a:gd name="connsiteX73" fmla="*/ 1028700 w 1258018"/>
              <a:gd name="connsiteY73" fmla="*/ 444945 h 1127570"/>
              <a:gd name="connsiteX74" fmla="*/ 1041400 w 1258018"/>
              <a:gd name="connsiteY74" fmla="*/ 463995 h 1127570"/>
              <a:gd name="connsiteX75" fmla="*/ 1038225 w 1258018"/>
              <a:gd name="connsiteY75" fmla="*/ 479870 h 1127570"/>
              <a:gd name="connsiteX76" fmla="*/ 1035050 w 1258018"/>
              <a:gd name="connsiteY76" fmla="*/ 492570 h 1127570"/>
              <a:gd name="connsiteX77" fmla="*/ 1057275 w 1258018"/>
              <a:gd name="connsiteY77" fmla="*/ 505270 h 1127570"/>
              <a:gd name="connsiteX78" fmla="*/ 1073150 w 1258018"/>
              <a:gd name="connsiteY78" fmla="*/ 524320 h 1127570"/>
              <a:gd name="connsiteX79" fmla="*/ 1076325 w 1258018"/>
              <a:gd name="connsiteY79" fmla="*/ 562420 h 1127570"/>
              <a:gd name="connsiteX80" fmla="*/ 1079500 w 1258018"/>
              <a:gd name="connsiteY80" fmla="*/ 571945 h 1127570"/>
              <a:gd name="connsiteX81" fmla="*/ 1089025 w 1258018"/>
              <a:gd name="connsiteY81" fmla="*/ 581470 h 1127570"/>
              <a:gd name="connsiteX82" fmla="*/ 1108075 w 1258018"/>
              <a:gd name="connsiteY82" fmla="*/ 594170 h 1127570"/>
              <a:gd name="connsiteX83" fmla="*/ 1114425 w 1258018"/>
              <a:gd name="connsiteY83" fmla="*/ 603695 h 1127570"/>
              <a:gd name="connsiteX84" fmla="*/ 1123950 w 1258018"/>
              <a:gd name="connsiteY84" fmla="*/ 610045 h 1127570"/>
              <a:gd name="connsiteX85" fmla="*/ 1136650 w 1258018"/>
              <a:gd name="connsiteY85" fmla="*/ 622745 h 1127570"/>
              <a:gd name="connsiteX86" fmla="*/ 1152525 w 1258018"/>
              <a:gd name="connsiteY86" fmla="*/ 616395 h 1127570"/>
              <a:gd name="connsiteX87" fmla="*/ 1162050 w 1258018"/>
              <a:gd name="connsiteY87" fmla="*/ 597345 h 1127570"/>
              <a:gd name="connsiteX88" fmla="*/ 1181100 w 1258018"/>
              <a:gd name="connsiteY88" fmla="*/ 590995 h 1127570"/>
              <a:gd name="connsiteX89" fmla="*/ 1190625 w 1258018"/>
              <a:gd name="connsiteY89" fmla="*/ 587820 h 1127570"/>
              <a:gd name="connsiteX90" fmla="*/ 1203325 w 1258018"/>
              <a:gd name="connsiteY90" fmla="*/ 581470 h 1127570"/>
              <a:gd name="connsiteX91" fmla="*/ 1216025 w 1258018"/>
              <a:gd name="connsiteY91" fmla="*/ 578295 h 1127570"/>
              <a:gd name="connsiteX92" fmla="*/ 1250950 w 1258018"/>
              <a:gd name="connsiteY92" fmla="*/ 581470 h 1127570"/>
              <a:gd name="connsiteX93" fmla="*/ 1241425 w 1258018"/>
              <a:gd name="connsiteY93" fmla="*/ 606870 h 1127570"/>
              <a:gd name="connsiteX94" fmla="*/ 1238250 w 1258018"/>
              <a:gd name="connsiteY94" fmla="*/ 616395 h 1127570"/>
              <a:gd name="connsiteX95" fmla="*/ 1225550 w 1258018"/>
              <a:gd name="connsiteY95" fmla="*/ 644970 h 1127570"/>
              <a:gd name="connsiteX96" fmla="*/ 1222375 w 1258018"/>
              <a:gd name="connsiteY96" fmla="*/ 654495 h 1127570"/>
              <a:gd name="connsiteX97" fmla="*/ 1219200 w 1258018"/>
              <a:gd name="connsiteY97" fmla="*/ 664020 h 1127570"/>
              <a:gd name="connsiteX98" fmla="*/ 1209675 w 1258018"/>
              <a:gd name="connsiteY98" fmla="*/ 683070 h 1127570"/>
              <a:gd name="connsiteX99" fmla="*/ 1200150 w 1258018"/>
              <a:gd name="connsiteY99" fmla="*/ 727520 h 1127570"/>
              <a:gd name="connsiteX100" fmla="*/ 1193800 w 1258018"/>
              <a:gd name="connsiteY100" fmla="*/ 737045 h 1127570"/>
              <a:gd name="connsiteX101" fmla="*/ 1171575 w 1258018"/>
              <a:gd name="connsiteY101" fmla="*/ 765620 h 1127570"/>
              <a:gd name="connsiteX102" fmla="*/ 1165225 w 1258018"/>
              <a:gd name="connsiteY102" fmla="*/ 784670 h 1127570"/>
              <a:gd name="connsiteX103" fmla="*/ 1155700 w 1258018"/>
              <a:gd name="connsiteY103" fmla="*/ 794195 h 1127570"/>
              <a:gd name="connsiteX104" fmla="*/ 1136650 w 1258018"/>
              <a:gd name="connsiteY104" fmla="*/ 803720 h 1127570"/>
              <a:gd name="connsiteX105" fmla="*/ 1127125 w 1258018"/>
              <a:gd name="connsiteY105" fmla="*/ 813245 h 1127570"/>
              <a:gd name="connsiteX106" fmla="*/ 1117600 w 1258018"/>
              <a:gd name="connsiteY106" fmla="*/ 816420 h 1127570"/>
              <a:gd name="connsiteX107" fmla="*/ 1108075 w 1258018"/>
              <a:gd name="connsiteY107" fmla="*/ 822770 h 1127570"/>
              <a:gd name="connsiteX108" fmla="*/ 1098550 w 1258018"/>
              <a:gd name="connsiteY108" fmla="*/ 825945 h 1127570"/>
              <a:gd name="connsiteX109" fmla="*/ 1089025 w 1258018"/>
              <a:gd name="connsiteY109" fmla="*/ 832295 h 1127570"/>
              <a:gd name="connsiteX110" fmla="*/ 1069975 w 1258018"/>
              <a:gd name="connsiteY110" fmla="*/ 838645 h 1127570"/>
              <a:gd name="connsiteX111" fmla="*/ 1060450 w 1258018"/>
              <a:gd name="connsiteY111" fmla="*/ 844995 h 1127570"/>
              <a:gd name="connsiteX112" fmla="*/ 1044575 w 1258018"/>
              <a:gd name="connsiteY112" fmla="*/ 848170 h 1127570"/>
              <a:gd name="connsiteX113" fmla="*/ 1025525 w 1258018"/>
              <a:gd name="connsiteY113" fmla="*/ 854520 h 1127570"/>
              <a:gd name="connsiteX114" fmla="*/ 968375 w 1258018"/>
              <a:gd name="connsiteY114" fmla="*/ 851345 h 1127570"/>
              <a:gd name="connsiteX115" fmla="*/ 949325 w 1258018"/>
              <a:gd name="connsiteY115" fmla="*/ 844995 h 1127570"/>
              <a:gd name="connsiteX116" fmla="*/ 946150 w 1258018"/>
              <a:gd name="connsiteY116" fmla="*/ 854520 h 1127570"/>
              <a:gd name="connsiteX117" fmla="*/ 942975 w 1258018"/>
              <a:gd name="connsiteY117" fmla="*/ 867220 h 1127570"/>
              <a:gd name="connsiteX118" fmla="*/ 923925 w 1258018"/>
              <a:gd name="connsiteY118" fmla="*/ 883095 h 1127570"/>
              <a:gd name="connsiteX119" fmla="*/ 901700 w 1258018"/>
              <a:gd name="connsiteY119" fmla="*/ 898970 h 1127570"/>
              <a:gd name="connsiteX120" fmla="*/ 889000 w 1258018"/>
              <a:gd name="connsiteY120" fmla="*/ 918020 h 1127570"/>
              <a:gd name="connsiteX121" fmla="*/ 869950 w 1258018"/>
              <a:gd name="connsiteY121" fmla="*/ 933895 h 1127570"/>
              <a:gd name="connsiteX122" fmla="*/ 866775 w 1258018"/>
              <a:gd name="connsiteY122" fmla="*/ 949770 h 1127570"/>
              <a:gd name="connsiteX123" fmla="*/ 838200 w 1258018"/>
              <a:gd name="connsiteY123" fmla="*/ 962470 h 1127570"/>
              <a:gd name="connsiteX124" fmla="*/ 768350 w 1258018"/>
              <a:gd name="connsiteY124" fmla="*/ 965645 h 1127570"/>
              <a:gd name="connsiteX125" fmla="*/ 720725 w 1258018"/>
              <a:gd name="connsiteY125" fmla="*/ 971995 h 1127570"/>
              <a:gd name="connsiteX126" fmla="*/ 593725 w 1258018"/>
              <a:gd name="connsiteY126" fmla="*/ 965645 h 1127570"/>
              <a:gd name="connsiteX127" fmla="*/ 571500 w 1258018"/>
              <a:gd name="connsiteY127" fmla="*/ 952945 h 1127570"/>
              <a:gd name="connsiteX128" fmla="*/ 561975 w 1258018"/>
              <a:gd name="connsiteY128" fmla="*/ 949770 h 1127570"/>
              <a:gd name="connsiteX129" fmla="*/ 549275 w 1258018"/>
              <a:gd name="connsiteY129" fmla="*/ 943420 h 1127570"/>
              <a:gd name="connsiteX130" fmla="*/ 520700 w 1258018"/>
              <a:gd name="connsiteY130" fmla="*/ 952945 h 1127570"/>
              <a:gd name="connsiteX131" fmla="*/ 511175 w 1258018"/>
              <a:gd name="connsiteY131" fmla="*/ 956120 h 1127570"/>
              <a:gd name="connsiteX132" fmla="*/ 501650 w 1258018"/>
              <a:gd name="connsiteY132" fmla="*/ 962470 h 1127570"/>
              <a:gd name="connsiteX133" fmla="*/ 482600 w 1258018"/>
              <a:gd name="connsiteY133" fmla="*/ 968820 h 1127570"/>
              <a:gd name="connsiteX134" fmla="*/ 463550 w 1258018"/>
              <a:gd name="connsiteY134" fmla="*/ 981520 h 1127570"/>
              <a:gd name="connsiteX135" fmla="*/ 444500 w 1258018"/>
              <a:gd name="connsiteY135" fmla="*/ 987870 h 1127570"/>
              <a:gd name="connsiteX136" fmla="*/ 431800 w 1258018"/>
              <a:gd name="connsiteY136" fmla="*/ 994220 h 1127570"/>
              <a:gd name="connsiteX137" fmla="*/ 412750 w 1258018"/>
              <a:gd name="connsiteY137" fmla="*/ 1000570 h 1127570"/>
              <a:gd name="connsiteX138" fmla="*/ 393700 w 1258018"/>
              <a:gd name="connsiteY138" fmla="*/ 1010095 h 1127570"/>
              <a:gd name="connsiteX139" fmla="*/ 349250 w 1258018"/>
              <a:gd name="connsiteY139" fmla="*/ 994220 h 1127570"/>
              <a:gd name="connsiteX140" fmla="*/ 358775 w 1258018"/>
              <a:gd name="connsiteY140" fmla="*/ 981520 h 1127570"/>
              <a:gd name="connsiteX141" fmla="*/ 352425 w 1258018"/>
              <a:gd name="connsiteY141" fmla="*/ 959295 h 1127570"/>
              <a:gd name="connsiteX142" fmla="*/ 339725 w 1258018"/>
              <a:gd name="connsiteY142" fmla="*/ 940245 h 1127570"/>
              <a:gd name="connsiteX143" fmla="*/ 330200 w 1258018"/>
              <a:gd name="connsiteY143" fmla="*/ 937070 h 1127570"/>
              <a:gd name="connsiteX144" fmla="*/ 301625 w 1258018"/>
              <a:gd name="connsiteY144" fmla="*/ 943420 h 1127570"/>
              <a:gd name="connsiteX145" fmla="*/ 292100 w 1258018"/>
              <a:gd name="connsiteY145" fmla="*/ 949770 h 1127570"/>
              <a:gd name="connsiteX146" fmla="*/ 285750 w 1258018"/>
              <a:gd name="connsiteY146" fmla="*/ 959295 h 1127570"/>
              <a:gd name="connsiteX147" fmla="*/ 279400 w 1258018"/>
              <a:gd name="connsiteY147" fmla="*/ 978345 h 1127570"/>
              <a:gd name="connsiteX148" fmla="*/ 276225 w 1258018"/>
              <a:gd name="connsiteY148" fmla="*/ 987870 h 1127570"/>
              <a:gd name="connsiteX149" fmla="*/ 263525 w 1258018"/>
              <a:gd name="connsiteY149" fmla="*/ 1013270 h 1127570"/>
              <a:gd name="connsiteX150" fmla="*/ 254000 w 1258018"/>
              <a:gd name="connsiteY150" fmla="*/ 1022795 h 1127570"/>
              <a:gd name="connsiteX151" fmla="*/ 247650 w 1258018"/>
              <a:gd name="connsiteY151" fmla="*/ 1041845 h 1127570"/>
              <a:gd name="connsiteX152" fmla="*/ 238125 w 1258018"/>
              <a:gd name="connsiteY152" fmla="*/ 1045020 h 1127570"/>
              <a:gd name="connsiteX153" fmla="*/ 219075 w 1258018"/>
              <a:gd name="connsiteY153" fmla="*/ 1060895 h 1127570"/>
              <a:gd name="connsiteX154" fmla="*/ 206375 w 1258018"/>
              <a:gd name="connsiteY154" fmla="*/ 1079945 h 1127570"/>
              <a:gd name="connsiteX155" fmla="*/ 196850 w 1258018"/>
              <a:gd name="connsiteY155" fmla="*/ 1098995 h 1127570"/>
              <a:gd name="connsiteX156" fmla="*/ 171450 w 1258018"/>
              <a:gd name="connsiteY156" fmla="*/ 1102170 h 1127570"/>
              <a:gd name="connsiteX157" fmla="*/ 161925 w 1258018"/>
              <a:gd name="connsiteY157" fmla="*/ 1105345 h 1127570"/>
              <a:gd name="connsiteX158" fmla="*/ 142875 w 1258018"/>
              <a:gd name="connsiteY158" fmla="*/ 1118045 h 1127570"/>
              <a:gd name="connsiteX159" fmla="*/ 123825 w 1258018"/>
              <a:gd name="connsiteY159" fmla="*/ 1127570 h 1127570"/>
              <a:gd name="connsiteX160" fmla="*/ 92075 w 1258018"/>
              <a:gd name="connsiteY160" fmla="*/ 1121220 h 1127570"/>
              <a:gd name="connsiteX161" fmla="*/ 73025 w 1258018"/>
              <a:gd name="connsiteY161" fmla="*/ 1114870 h 1127570"/>
              <a:gd name="connsiteX162" fmla="*/ 63500 w 1258018"/>
              <a:gd name="connsiteY162" fmla="*/ 1111695 h 1127570"/>
              <a:gd name="connsiteX163" fmla="*/ 69850 w 1258018"/>
              <a:gd name="connsiteY163" fmla="*/ 1089470 h 1127570"/>
              <a:gd name="connsiteX164" fmla="*/ 79375 w 1258018"/>
              <a:gd name="connsiteY164" fmla="*/ 1086295 h 1127570"/>
              <a:gd name="connsiteX165" fmla="*/ 92075 w 1258018"/>
              <a:gd name="connsiteY165" fmla="*/ 1067245 h 1127570"/>
              <a:gd name="connsiteX166" fmla="*/ 98425 w 1258018"/>
              <a:gd name="connsiteY166" fmla="*/ 1057720 h 1127570"/>
              <a:gd name="connsiteX167" fmla="*/ 107950 w 1258018"/>
              <a:gd name="connsiteY167" fmla="*/ 1038670 h 1127570"/>
              <a:gd name="connsiteX168" fmla="*/ 104775 w 1258018"/>
              <a:gd name="connsiteY168" fmla="*/ 1016445 h 1127570"/>
              <a:gd name="connsiteX169" fmla="*/ 69850 w 1258018"/>
              <a:gd name="connsiteY169" fmla="*/ 1006920 h 1127570"/>
              <a:gd name="connsiteX170" fmla="*/ 60325 w 1258018"/>
              <a:gd name="connsiteY170" fmla="*/ 1003745 h 1127570"/>
              <a:gd name="connsiteX171" fmla="*/ 50800 w 1258018"/>
              <a:gd name="connsiteY171" fmla="*/ 984695 h 1127570"/>
              <a:gd name="connsiteX172" fmla="*/ 44450 w 1258018"/>
              <a:gd name="connsiteY172" fmla="*/ 930720 h 1127570"/>
              <a:gd name="connsiteX173" fmla="*/ 34925 w 1258018"/>
              <a:gd name="connsiteY173" fmla="*/ 921195 h 1127570"/>
              <a:gd name="connsiteX174" fmla="*/ 47625 w 1258018"/>
              <a:gd name="connsiteY174" fmla="*/ 886270 h 1127570"/>
              <a:gd name="connsiteX175" fmla="*/ 57150 w 1258018"/>
              <a:gd name="connsiteY175" fmla="*/ 883095 h 1127570"/>
              <a:gd name="connsiteX176" fmla="*/ 53975 w 1258018"/>
              <a:gd name="connsiteY176" fmla="*/ 873570 h 1127570"/>
              <a:gd name="connsiteX177" fmla="*/ 44450 w 1258018"/>
              <a:gd name="connsiteY177" fmla="*/ 867220 h 1127570"/>
              <a:gd name="connsiteX178" fmla="*/ 34925 w 1258018"/>
              <a:gd name="connsiteY178" fmla="*/ 857695 h 1127570"/>
              <a:gd name="connsiteX179" fmla="*/ 38100 w 1258018"/>
              <a:gd name="connsiteY179" fmla="*/ 825945 h 1127570"/>
              <a:gd name="connsiteX180" fmla="*/ 57150 w 1258018"/>
              <a:gd name="connsiteY180" fmla="*/ 813245 h 1127570"/>
              <a:gd name="connsiteX181" fmla="*/ 73025 w 1258018"/>
              <a:gd name="connsiteY181" fmla="*/ 794195 h 1127570"/>
              <a:gd name="connsiteX182" fmla="*/ 66675 w 1258018"/>
              <a:gd name="connsiteY182" fmla="*/ 752920 h 1127570"/>
              <a:gd name="connsiteX183" fmla="*/ 38100 w 1258018"/>
              <a:gd name="connsiteY183" fmla="*/ 737045 h 1127570"/>
              <a:gd name="connsiteX184" fmla="*/ 31750 w 1258018"/>
              <a:gd name="connsiteY184" fmla="*/ 717995 h 1127570"/>
              <a:gd name="connsiteX185" fmla="*/ 28575 w 1258018"/>
              <a:gd name="connsiteY185" fmla="*/ 708470 h 1127570"/>
              <a:gd name="connsiteX186" fmla="*/ 25400 w 1258018"/>
              <a:gd name="connsiteY186" fmla="*/ 692595 h 1127570"/>
              <a:gd name="connsiteX187" fmla="*/ 19050 w 1258018"/>
              <a:gd name="connsiteY187" fmla="*/ 673545 h 1127570"/>
              <a:gd name="connsiteX188" fmla="*/ 15875 w 1258018"/>
              <a:gd name="connsiteY188" fmla="*/ 664020 h 1127570"/>
              <a:gd name="connsiteX189" fmla="*/ 12700 w 1258018"/>
              <a:gd name="connsiteY189" fmla="*/ 610045 h 1127570"/>
              <a:gd name="connsiteX190" fmla="*/ 6350 w 1258018"/>
              <a:gd name="connsiteY190" fmla="*/ 600520 h 1127570"/>
              <a:gd name="connsiteX191" fmla="*/ 3175 w 1258018"/>
              <a:gd name="connsiteY191" fmla="*/ 590995 h 1127570"/>
              <a:gd name="connsiteX192" fmla="*/ 0 w 1258018"/>
              <a:gd name="connsiteY192" fmla="*/ 568770 h 1127570"/>
              <a:gd name="connsiteX193" fmla="*/ 3175 w 1258018"/>
              <a:gd name="connsiteY193" fmla="*/ 549720 h 1127570"/>
              <a:gd name="connsiteX194" fmla="*/ 19050 w 1258018"/>
              <a:gd name="connsiteY194" fmla="*/ 530670 h 1127570"/>
              <a:gd name="connsiteX195" fmla="*/ 28575 w 1258018"/>
              <a:gd name="connsiteY195" fmla="*/ 508445 h 1127570"/>
              <a:gd name="connsiteX196" fmla="*/ 34925 w 1258018"/>
              <a:gd name="connsiteY196" fmla="*/ 498920 h 1127570"/>
              <a:gd name="connsiteX197" fmla="*/ 38100 w 1258018"/>
              <a:gd name="connsiteY197" fmla="*/ 489395 h 1127570"/>
              <a:gd name="connsiteX198" fmla="*/ 47625 w 1258018"/>
              <a:gd name="connsiteY198" fmla="*/ 483045 h 1127570"/>
              <a:gd name="connsiteX199" fmla="*/ 41275 w 1258018"/>
              <a:gd name="connsiteY199" fmla="*/ 406845 h 11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258018" h="1127570">
                <a:moveTo>
                  <a:pt x="41275" y="406845"/>
                </a:moveTo>
                <a:cubicBezTo>
                  <a:pt x="42333" y="393616"/>
                  <a:pt x="50344" y="406091"/>
                  <a:pt x="53975" y="403670"/>
                </a:cubicBezTo>
                <a:cubicBezTo>
                  <a:pt x="71641" y="391893"/>
                  <a:pt x="50822" y="397298"/>
                  <a:pt x="63500" y="384620"/>
                </a:cubicBezTo>
                <a:cubicBezTo>
                  <a:pt x="65867" y="382253"/>
                  <a:pt x="69778" y="382257"/>
                  <a:pt x="73025" y="381445"/>
                </a:cubicBezTo>
                <a:cubicBezTo>
                  <a:pt x="78260" y="380136"/>
                  <a:pt x="83608" y="379328"/>
                  <a:pt x="88900" y="378270"/>
                </a:cubicBezTo>
                <a:cubicBezTo>
                  <a:pt x="91017" y="375095"/>
                  <a:pt x="94777" y="372531"/>
                  <a:pt x="95250" y="368745"/>
                </a:cubicBezTo>
                <a:cubicBezTo>
                  <a:pt x="95919" y="363390"/>
                  <a:pt x="93246" y="358138"/>
                  <a:pt x="92075" y="352870"/>
                </a:cubicBezTo>
                <a:cubicBezTo>
                  <a:pt x="89417" y="340910"/>
                  <a:pt x="89261" y="341252"/>
                  <a:pt x="85725" y="330645"/>
                </a:cubicBezTo>
                <a:cubicBezTo>
                  <a:pt x="86783" y="317945"/>
                  <a:pt x="86401" y="305042"/>
                  <a:pt x="88900" y="292545"/>
                </a:cubicBezTo>
                <a:cubicBezTo>
                  <a:pt x="89648" y="288803"/>
                  <a:pt x="92378" y="285533"/>
                  <a:pt x="95250" y="283020"/>
                </a:cubicBezTo>
                <a:cubicBezTo>
                  <a:pt x="108687" y="271263"/>
                  <a:pt x="110743" y="271506"/>
                  <a:pt x="123825" y="267145"/>
                </a:cubicBezTo>
                <a:cubicBezTo>
                  <a:pt x="127000" y="263970"/>
                  <a:pt x="129614" y="260111"/>
                  <a:pt x="133350" y="257620"/>
                </a:cubicBezTo>
                <a:cubicBezTo>
                  <a:pt x="155416" y="242909"/>
                  <a:pt x="129918" y="268079"/>
                  <a:pt x="152400" y="248095"/>
                </a:cubicBezTo>
                <a:cubicBezTo>
                  <a:pt x="159112" y="242129"/>
                  <a:pt x="171450" y="229045"/>
                  <a:pt x="171450" y="229045"/>
                </a:cubicBezTo>
                <a:cubicBezTo>
                  <a:pt x="172508" y="224812"/>
                  <a:pt x="174168" y="220685"/>
                  <a:pt x="174625" y="216345"/>
                </a:cubicBezTo>
                <a:cubicBezTo>
                  <a:pt x="176291" y="200522"/>
                  <a:pt x="174115" y="184198"/>
                  <a:pt x="177800" y="168720"/>
                </a:cubicBezTo>
                <a:cubicBezTo>
                  <a:pt x="179568" y="161296"/>
                  <a:pt x="183260" y="152083"/>
                  <a:pt x="190500" y="149670"/>
                </a:cubicBezTo>
                <a:cubicBezTo>
                  <a:pt x="217645" y="140622"/>
                  <a:pt x="202908" y="144150"/>
                  <a:pt x="234950" y="140145"/>
                </a:cubicBezTo>
                <a:cubicBezTo>
                  <a:pt x="238125" y="139087"/>
                  <a:pt x="241246" y="137851"/>
                  <a:pt x="244475" y="136970"/>
                </a:cubicBezTo>
                <a:cubicBezTo>
                  <a:pt x="252895" y="134674"/>
                  <a:pt x="261596" y="133380"/>
                  <a:pt x="269875" y="130620"/>
                </a:cubicBezTo>
                <a:cubicBezTo>
                  <a:pt x="285487" y="125416"/>
                  <a:pt x="288544" y="125395"/>
                  <a:pt x="301625" y="117920"/>
                </a:cubicBezTo>
                <a:cubicBezTo>
                  <a:pt x="311939" y="112026"/>
                  <a:pt x="311919" y="110801"/>
                  <a:pt x="320675" y="102045"/>
                </a:cubicBezTo>
                <a:cubicBezTo>
                  <a:pt x="321733" y="98870"/>
                  <a:pt x="323850" y="95867"/>
                  <a:pt x="323850" y="92520"/>
                </a:cubicBezTo>
                <a:cubicBezTo>
                  <a:pt x="323850" y="69502"/>
                  <a:pt x="304179" y="81426"/>
                  <a:pt x="323850" y="44895"/>
                </a:cubicBezTo>
                <a:cubicBezTo>
                  <a:pt x="327023" y="39002"/>
                  <a:pt x="336550" y="40662"/>
                  <a:pt x="342900" y="38545"/>
                </a:cubicBezTo>
                <a:lnTo>
                  <a:pt x="352425" y="35370"/>
                </a:lnTo>
                <a:cubicBezTo>
                  <a:pt x="355600" y="34312"/>
                  <a:pt x="358629" y="32610"/>
                  <a:pt x="361950" y="32195"/>
                </a:cubicBezTo>
                <a:lnTo>
                  <a:pt x="387350" y="29020"/>
                </a:lnTo>
                <a:cubicBezTo>
                  <a:pt x="398036" y="25458"/>
                  <a:pt x="398590" y="25772"/>
                  <a:pt x="409575" y="19495"/>
                </a:cubicBezTo>
                <a:cubicBezTo>
                  <a:pt x="412888" y="17602"/>
                  <a:pt x="415687" y="14852"/>
                  <a:pt x="419100" y="13145"/>
                </a:cubicBezTo>
                <a:cubicBezTo>
                  <a:pt x="445390" y="0"/>
                  <a:pt x="410853" y="21818"/>
                  <a:pt x="438150" y="3620"/>
                </a:cubicBezTo>
                <a:cubicBezTo>
                  <a:pt x="451908" y="5737"/>
                  <a:pt x="465920" y="6594"/>
                  <a:pt x="479425" y="9970"/>
                </a:cubicBezTo>
                <a:cubicBezTo>
                  <a:pt x="490008" y="12616"/>
                  <a:pt x="497417" y="29020"/>
                  <a:pt x="501650" y="35370"/>
                </a:cubicBezTo>
                <a:cubicBezTo>
                  <a:pt x="506713" y="42965"/>
                  <a:pt x="509747" y="48864"/>
                  <a:pt x="517525" y="54420"/>
                </a:cubicBezTo>
                <a:cubicBezTo>
                  <a:pt x="521376" y="57171"/>
                  <a:pt x="525992" y="58653"/>
                  <a:pt x="530225" y="60770"/>
                </a:cubicBezTo>
                <a:cubicBezTo>
                  <a:pt x="532342" y="63945"/>
                  <a:pt x="534868" y="66882"/>
                  <a:pt x="536575" y="70295"/>
                </a:cubicBezTo>
                <a:cubicBezTo>
                  <a:pt x="538072" y="73288"/>
                  <a:pt x="537659" y="77207"/>
                  <a:pt x="539750" y="79820"/>
                </a:cubicBezTo>
                <a:cubicBezTo>
                  <a:pt x="542134" y="82800"/>
                  <a:pt x="546100" y="84053"/>
                  <a:pt x="549275" y="86170"/>
                </a:cubicBezTo>
                <a:cubicBezTo>
                  <a:pt x="551392" y="89345"/>
                  <a:pt x="552927" y="92997"/>
                  <a:pt x="555625" y="95695"/>
                </a:cubicBezTo>
                <a:cubicBezTo>
                  <a:pt x="558323" y="98393"/>
                  <a:pt x="561737" y="100338"/>
                  <a:pt x="565150" y="102045"/>
                </a:cubicBezTo>
                <a:cubicBezTo>
                  <a:pt x="581583" y="110261"/>
                  <a:pt x="583774" y="108788"/>
                  <a:pt x="603250" y="111570"/>
                </a:cubicBezTo>
                <a:cubicBezTo>
                  <a:pt x="606425" y="112628"/>
                  <a:pt x="610408" y="112378"/>
                  <a:pt x="612775" y="114745"/>
                </a:cubicBezTo>
                <a:cubicBezTo>
                  <a:pt x="618171" y="120141"/>
                  <a:pt x="621242" y="127445"/>
                  <a:pt x="625475" y="133795"/>
                </a:cubicBezTo>
                <a:cubicBezTo>
                  <a:pt x="627592" y="136970"/>
                  <a:pt x="629127" y="140622"/>
                  <a:pt x="631825" y="143320"/>
                </a:cubicBezTo>
                <a:cubicBezTo>
                  <a:pt x="635000" y="146495"/>
                  <a:pt x="637425" y="150664"/>
                  <a:pt x="641350" y="152845"/>
                </a:cubicBezTo>
                <a:cubicBezTo>
                  <a:pt x="647201" y="156096"/>
                  <a:pt x="653798" y="158095"/>
                  <a:pt x="660400" y="159195"/>
                </a:cubicBezTo>
                <a:cubicBezTo>
                  <a:pt x="687866" y="163773"/>
                  <a:pt x="673062" y="161572"/>
                  <a:pt x="704850" y="165545"/>
                </a:cubicBezTo>
                <a:cubicBezTo>
                  <a:pt x="708025" y="166603"/>
                  <a:pt x="711157" y="167801"/>
                  <a:pt x="714375" y="168720"/>
                </a:cubicBezTo>
                <a:cubicBezTo>
                  <a:pt x="718571" y="169919"/>
                  <a:pt x="723286" y="169730"/>
                  <a:pt x="727075" y="171895"/>
                </a:cubicBezTo>
                <a:cubicBezTo>
                  <a:pt x="731990" y="174704"/>
                  <a:pt x="740320" y="185685"/>
                  <a:pt x="742950" y="190945"/>
                </a:cubicBezTo>
                <a:cubicBezTo>
                  <a:pt x="744447" y="193938"/>
                  <a:pt x="744628" y="197477"/>
                  <a:pt x="746125" y="200470"/>
                </a:cubicBezTo>
                <a:cubicBezTo>
                  <a:pt x="747832" y="203883"/>
                  <a:pt x="750358" y="206820"/>
                  <a:pt x="752475" y="209995"/>
                </a:cubicBezTo>
                <a:cubicBezTo>
                  <a:pt x="753533" y="214228"/>
                  <a:pt x="753931" y="218684"/>
                  <a:pt x="755650" y="222695"/>
                </a:cubicBezTo>
                <a:cubicBezTo>
                  <a:pt x="759906" y="232625"/>
                  <a:pt x="765922" y="235475"/>
                  <a:pt x="774700" y="241745"/>
                </a:cubicBezTo>
                <a:cubicBezTo>
                  <a:pt x="777805" y="243963"/>
                  <a:pt x="781050" y="245978"/>
                  <a:pt x="784225" y="248095"/>
                </a:cubicBezTo>
                <a:cubicBezTo>
                  <a:pt x="762000" y="262912"/>
                  <a:pt x="769408" y="254445"/>
                  <a:pt x="758825" y="270320"/>
                </a:cubicBezTo>
                <a:cubicBezTo>
                  <a:pt x="759883" y="276670"/>
                  <a:pt x="758806" y="283781"/>
                  <a:pt x="762000" y="289370"/>
                </a:cubicBezTo>
                <a:cubicBezTo>
                  <a:pt x="763660" y="292276"/>
                  <a:pt x="768208" y="292103"/>
                  <a:pt x="771525" y="292545"/>
                </a:cubicBezTo>
                <a:cubicBezTo>
                  <a:pt x="784157" y="294229"/>
                  <a:pt x="796925" y="294662"/>
                  <a:pt x="809625" y="295720"/>
                </a:cubicBezTo>
                <a:cubicBezTo>
                  <a:pt x="812800" y="298895"/>
                  <a:pt x="817916" y="300928"/>
                  <a:pt x="819150" y="305245"/>
                </a:cubicBezTo>
                <a:cubicBezTo>
                  <a:pt x="822361" y="316485"/>
                  <a:pt x="816783" y="329878"/>
                  <a:pt x="822325" y="340170"/>
                </a:cubicBezTo>
                <a:cubicBezTo>
                  <a:pt x="825498" y="346063"/>
                  <a:pt x="841375" y="346520"/>
                  <a:pt x="841375" y="346520"/>
                </a:cubicBezTo>
                <a:cubicBezTo>
                  <a:pt x="856192" y="345462"/>
                  <a:pt x="870987" y="342638"/>
                  <a:pt x="885825" y="343345"/>
                </a:cubicBezTo>
                <a:cubicBezTo>
                  <a:pt x="893521" y="343711"/>
                  <a:pt x="900617" y="347668"/>
                  <a:pt x="908050" y="349695"/>
                </a:cubicBezTo>
                <a:cubicBezTo>
                  <a:pt x="912260" y="350843"/>
                  <a:pt x="916517" y="351812"/>
                  <a:pt x="920750" y="352870"/>
                </a:cubicBezTo>
                <a:cubicBezTo>
                  <a:pt x="923925" y="354987"/>
                  <a:pt x="927423" y="356685"/>
                  <a:pt x="930275" y="359220"/>
                </a:cubicBezTo>
                <a:cubicBezTo>
                  <a:pt x="936987" y="365186"/>
                  <a:pt x="941293" y="374254"/>
                  <a:pt x="949325" y="378270"/>
                </a:cubicBezTo>
                <a:lnTo>
                  <a:pt x="962025" y="384620"/>
                </a:lnTo>
                <a:cubicBezTo>
                  <a:pt x="972608" y="400495"/>
                  <a:pt x="965200" y="392028"/>
                  <a:pt x="987425" y="406845"/>
                </a:cubicBezTo>
                <a:lnTo>
                  <a:pt x="996950" y="413195"/>
                </a:lnTo>
                <a:lnTo>
                  <a:pt x="1006475" y="419545"/>
                </a:lnTo>
                <a:cubicBezTo>
                  <a:pt x="1007533" y="422720"/>
                  <a:pt x="1007559" y="426457"/>
                  <a:pt x="1009650" y="429070"/>
                </a:cubicBezTo>
                <a:cubicBezTo>
                  <a:pt x="1012034" y="432050"/>
                  <a:pt x="1016244" y="432977"/>
                  <a:pt x="1019175" y="435420"/>
                </a:cubicBezTo>
                <a:cubicBezTo>
                  <a:pt x="1022624" y="438295"/>
                  <a:pt x="1025943" y="441401"/>
                  <a:pt x="1028700" y="444945"/>
                </a:cubicBezTo>
                <a:cubicBezTo>
                  <a:pt x="1033385" y="450969"/>
                  <a:pt x="1041400" y="463995"/>
                  <a:pt x="1041400" y="463995"/>
                </a:cubicBezTo>
                <a:cubicBezTo>
                  <a:pt x="1040342" y="469287"/>
                  <a:pt x="1039396" y="474602"/>
                  <a:pt x="1038225" y="479870"/>
                </a:cubicBezTo>
                <a:cubicBezTo>
                  <a:pt x="1037278" y="484130"/>
                  <a:pt x="1033331" y="488559"/>
                  <a:pt x="1035050" y="492570"/>
                </a:cubicBezTo>
                <a:cubicBezTo>
                  <a:pt x="1038254" y="500045"/>
                  <a:pt x="1050429" y="502988"/>
                  <a:pt x="1057275" y="505270"/>
                </a:cubicBezTo>
                <a:cubicBezTo>
                  <a:pt x="1060396" y="508391"/>
                  <a:pt x="1072045" y="518795"/>
                  <a:pt x="1073150" y="524320"/>
                </a:cubicBezTo>
                <a:cubicBezTo>
                  <a:pt x="1075649" y="536817"/>
                  <a:pt x="1074641" y="549788"/>
                  <a:pt x="1076325" y="562420"/>
                </a:cubicBezTo>
                <a:cubicBezTo>
                  <a:pt x="1076767" y="565737"/>
                  <a:pt x="1077644" y="569160"/>
                  <a:pt x="1079500" y="571945"/>
                </a:cubicBezTo>
                <a:cubicBezTo>
                  <a:pt x="1081991" y="575681"/>
                  <a:pt x="1085481" y="578713"/>
                  <a:pt x="1089025" y="581470"/>
                </a:cubicBezTo>
                <a:cubicBezTo>
                  <a:pt x="1095049" y="586155"/>
                  <a:pt x="1108075" y="594170"/>
                  <a:pt x="1108075" y="594170"/>
                </a:cubicBezTo>
                <a:cubicBezTo>
                  <a:pt x="1110192" y="597345"/>
                  <a:pt x="1111727" y="600997"/>
                  <a:pt x="1114425" y="603695"/>
                </a:cubicBezTo>
                <a:cubicBezTo>
                  <a:pt x="1117123" y="606393"/>
                  <a:pt x="1121566" y="607065"/>
                  <a:pt x="1123950" y="610045"/>
                </a:cubicBezTo>
                <a:cubicBezTo>
                  <a:pt x="1136265" y="625439"/>
                  <a:pt x="1115868" y="615818"/>
                  <a:pt x="1136650" y="622745"/>
                </a:cubicBezTo>
                <a:cubicBezTo>
                  <a:pt x="1141942" y="620628"/>
                  <a:pt x="1148147" y="620044"/>
                  <a:pt x="1152525" y="616395"/>
                </a:cubicBezTo>
                <a:cubicBezTo>
                  <a:pt x="1172247" y="599960"/>
                  <a:pt x="1136353" y="613405"/>
                  <a:pt x="1162050" y="597345"/>
                </a:cubicBezTo>
                <a:cubicBezTo>
                  <a:pt x="1167726" y="593797"/>
                  <a:pt x="1174750" y="593112"/>
                  <a:pt x="1181100" y="590995"/>
                </a:cubicBezTo>
                <a:cubicBezTo>
                  <a:pt x="1184275" y="589937"/>
                  <a:pt x="1187632" y="589317"/>
                  <a:pt x="1190625" y="587820"/>
                </a:cubicBezTo>
                <a:cubicBezTo>
                  <a:pt x="1194858" y="585703"/>
                  <a:pt x="1198893" y="583132"/>
                  <a:pt x="1203325" y="581470"/>
                </a:cubicBezTo>
                <a:cubicBezTo>
                  <a:pt x="1207411" y="579938"/>
                  <a:pt x="1211792" y="579353"/>
                  <a:pt x="1216025" y="578295"/>
                </a:cubicBezTo>
                <a:cubicBezTo>
                  <a:pt x="1227667" y="579353"/>
                  <a:pt x="1240926" y="575456"/>
                  <a:pt x="1250950" y="581470"/>
                </a:cubicBezTo>
                <a:cubicBezTo>
                  <a:pt x="1258018" y="585711"/>
                  <a:pt x="1242996" y="603727"/>
                  <a:pt x="1241425" y="606870"/>
                </a:cubicBezTo>
                <a:cubicBezTo>
                  <a:pt x="1239928" y="609863"/>
                  <a:pt x="1239747" y="613402"/>
                  <a:pt x="1238250" y="616395"/>
                </a:cubicBezTo>
                <a:cubicBezTo>
                  <a:pt x="1223156" y="646584"/>
                  <a:pt x="1241932" y="595823"/>
                  <a:pt x="1225550" y="644970"/>
                </a:cubicBezTo>
                <a:lnTo>
                  <a:pt x="1222375" y="654495"/>
                </a:lnTo>
                <a:cubicBezTo>
                  <a:pt x="1221317" y="657670"/>
                  <a:pt x="1221056" y="661235"/>
                  <a:pt x="1219200" y="664020"/>
                </a:cubicBezTo>
                <a:cubicBezTo>
                  <a:pt x="1210994" y="676330"/>
                  <a:pt x="1214057" y="669925"/>
                  <a:pt x="1209675" y="683070"/>
                </a:cubicBezTo>
                <a:cubicBezTo>
                  <a:pt x="1208332" y="693818"/>
                  <a:pt x="1207110" y="717080"/>
                  <a:pt x="1200150" y="727520"/>
                </a:cubicBezTo>
                <a:cubicBezTo>
                  <a:pt x="1198033" y="730695"/>
                  <a:pt x="1196243" y="734114"/>
                  <a:pt x="1193800" y="737045"/>
                </a:cubicBezTo>
                <a:cubicBezTo>
                  <a:pt x="1184668" y="748003"/>
                  <a:pt x="1176925" y="749571"/>
                  <a:pt x="1171575" y="765620"/>
                </a:cubicBezTo>
                <a:cubicBezTo>
                  <a:pt x="1169458" y="771970"/>
                  <a:pt x="1169958" y="779937"/>
                  <a:pt x="1165225" y="784670"/>
                </a:cubicBezTo>
                <a:cubicBezTo>
                  <a:pt x="1162050" y="787845"/>
                  <a:pt x="1159436" y="791704"/>
                  <a:pt x="1155700" y="794195"/>
                </a:cubicBezTo>
                <a:cubicBezTo>
                  <a:pt x="1127061" y="813288"/>
                  <a:pt x="1166625" y="778741"/>
                  <a:pt x="1136650" y="803720"/>
                </a:cubicBezTo>
                <a:cubicBezTo>
                  <a:pt x="1133201" y="806595"/>
                  <a:pt x="1130861" y="810754"/>
                  <a:pt x="1127125" y="813245"/>
                </a:cubicBezTo>
                <a:cubicBezTo>
                  <a:pt x="1124340" y="815101"/>
                  <a:pt x="1120593" y="814923"/>
                  <a:pt x="1117600" y="816420"/>
                </a:cubicBezTo>
                <a:cubicBezTo>
                  <a:pt x="1114187" y="818127"/>
                  <a:pt x="1111488" y="821063"/>
                  <a:pt x="1108075" y="822770"/>
                </a:cubicBezTo>
                <a:cubicBezTo>
                  <a:pt x="1105082" y="824267"/>
                  <a:pt x="1101543" y="824448"/>
                  <a:pt x="1098550" y="825945"/>
                </a:cubicBezTo>
                <a:cubicBezTo>
                  <a:pt x="1095137" y="827652"/>
                  <a:pt x="1092512" y="830745"/>
                  <a:pt x="1089025" y="832295"/>
                </a:cubicBezTo>
                <a:cubicBezTo>
                  <a:pt x="1082908" y="835013"/>
                  <a:pt x="1075544" y="834932"/>
                  <a:pt x="1069975" y="838645"/>
                </a:cubicBezTo>
                <a:cubicBezTo>
                  <a:pt x="1066800" y="840762"/>
                  <a:pt x="1064023" y="843655"/>
                  <a:pt x="1060450" y="844995"/>
                </a:cubicBezTo>
                <a:cubicBezTo>
                  <a:pt x="1055397" y="846890"/>
                  <a:pt x="1049781" y="846750"/>
                  <a:pt x="1044575" y="848170"/>
                </a:cubicBezTo>
                <a:cubicBezTo>
                  <a:pt x="1038117" y="849931"/>
                  <a:pt x="1025525" y="854520"/>
                  <a:pt x="1025525" y="854520"/>
                </a:cubicBezTo>
                <a:cubicBezTo>
                  <a:pt x="1006475" y="853462"/>
                  <a:pt x="987307" y="853712"/>
                  <a:pt x="968375" y="851345"/>
                </a:cubicBezTo>
                <a:cubicBezTo>
                  <a:pt x="961733" y="850515"/>
                  <a:pt x="949325" y="844995"/>
                  <a:pt x="949325" y="844995"/>
                </a:cubicBezTo>
                <a:cubicBezTo>
                  <a:pt x="948267" y="848170"/>
                  <a:pt x="947069" y="851302"/>
                  <a:pt x="946150" y="854520"/>
                </a:cubicBezTo>
                <a:cubicBezTo>
                  <a:pt x="944951" y="858716"/>
                  <a:pt x="945140" y="863431"/>
                  <a:pt x="942975" y="867220"/>
                </a:cubicBezTo>
                <a:cubicBezTo>
                  <a:pt x="937915" y="876074"/>
                  <a:pt x="931098" y="877117"/>
                  <a:pt x="923925" y="883095"/>
                </a:cubicBezTo>
                <a:cubicBezTo>
                  <a:pt x="904617" y="899185"/>
                  <a:pt x="925200" y="887220"/>
                  <a:pt x="901700" y="898970"/>
                </a:cubicBezTo>
                <a:cubicBezTo>
                  <a:pt x="897467" y="905320"/>
                  <a:pt x="895350" y="913787"/>
                  <a:pt x="889000" y="918020"/>
                </a:cubicBezTo>
                <a:cubicBezTo>
                  <a:pt x="875739" y="926861"/>
                  <a:pt x="882173" y="921672"/>
                  <a:pt x="869950" y="933895"/>
                </a:cubicBezTo>
                <a:cubicBezTo>
                  <a:pt x="868892" y="939187"/>
                  <a:pt x="869452" y="945085"/>
                  <a:pt x="866775" y="949770"/>
                </a:cubicBezTo>
                <a:cubicBezTo>
                  <a:pt x="863457" y="955577"/>
                  <a:pt x="840214" y="962378"/>
                  <a:pt x="838200" y="962470"/>
                </a:cubicBezTo>
                <a:lnTo>
                  <a:pt x="768350" y="965645"/>
                </a:lnTo>
                <a:cubicBezTo>
                  <a:pt x="749455" y="971943"/>
                  <a:pt x="751801" y="971995"/>
                  <a:pt x="720725" y="971995"/>
                </a:cubicBezTo>
                <a:cubicBezTo>
                  <a:pt x="682616" y="971995"/>
                  <a:pt x="633424" y="968292"/>
                  <a:pt x="593725" y="965645"/>
                </a:cubicBezTo>
                <a:cubicBezTo>
                  <a:pt x="558692" y="958638"/>
                  <a:pt x="591744" y="969140"/>
                  <a:pt x="571500" y="952945"/>
                </a:cubicBezTo>
                <a:cubicBezTo>
                  <a:pt x="568887" y="950854"/>
                  <a:pt x="565051" y="951088"/>
                  <a:pt x="561975" y="949770"/>
                </a:cubicBezTo>
                <a:cubicBezTo>
                  <a:pt x="557625" y="947906"/>
                  <a:pt x="553508" y="945537"/>
                  <a:pt x="549275" y="943420"/>
                </a:cubicBezTo>
                <a:lnTo>
                  <a:pt x="520700" y="952945"/>
                </a:lnTo>
                <a:cubicBezTo>
                  <a:pt x="517525" y="954003"/>
                  <a:pt x="513960" y="954264"/>
                  <a:pt x="511175" y="956120"/>
                </a:cubicBezTo>
                <a:cubicBezTo>
                  <a:pt x="508000" y="958237"/>
                  <a:pt x="505137" y="960920"/>
                  <a:pt x="501650" y="962470"/>
                </a:cubicBezTo>
                <a:cubicBezTo>
                  <a:pt x="495533" y="965188"/>
                  <a:pt x="488169" y="965107"/>
                  <a:pt x="482600" y="968820"/>
                </a:cubicBezTo>
                <a:cubicBezTo>
                  <a:pt x="476250" y="973053"/>
                  <a:pt x="470790" y="979107"/>
                  <a:pt x="463550" y="981520"/>
                </a:cubicBezTo>
                <a:cubicBezTo>
                  <a:pt x="457200" y="983637"/>
                  <a:pt x="450487" y="984877"/>
                  <a:pt x="444500" y="987870"/>
                </a:cubicBezTo>
                <a:cubicBezTo>
                  <a:pt x="440267" y="989987"/>
                  <a:pt x="436194" y="992462"/>
                  <a:pt x="431800" y="994220"/>
                </a:cubicBezTo>
                <a:cubicBezTo>
                  <a:pt x="425585" y="996706"/>
                  <a:pt x="418319" y="996857"/>
                  <a:pt x="412750" y="1000570"/>
                </a:cubicBezTo>
                <a:cubicBezTo>
                  <a:pt x="400440" y="1008776"/>
                  <a:pt x="406845" y="1005713"/>
                  <a:pt x="393700" y="1010095"/>
                </a:cubicBezTo>
                <a:cubicBezTo>
                  <a:pt x="366540" y="1008284"/>
                  <a:pt x="335409" y="1021901"/>
                  <a:pt x="349250" y="994220"/>
                </a:cubicBezTo>
                <a:cubicBezTo>
                  <a:pt x="351617" y="989487"/>
                  <a:pt x="355600" y="985753"/>
                  <a:pt x="358775" y="981520"/>
                </a:cubicBezTo>
                <a:cubicBezTo>
                  <a:pt x="358028" y="978531"/>
                  <a:pt x="354495" y="963022"/>
                  <a:pt x="352425" y="959295"/>
                </a:cubicBezTo>
                <a:cubicBezTo>
                  <a:pt x="348719" y="952624"/>
                  <a:pt x="346965" y="942658"/>
                  <a:pt x="339725" y="940245"/>
                </a:cubicBezTo>
                <a:lnTo>
                  <a:pt x="330200" y="937070"/>
                </a:lnTo>
                <a:cubicBezTo>
                  <a:pt x="322883" y="938289"/>
                  <a:pt x="309441" y="939512"/>
                  <a:pt x="301625" y="943420"/>
                </a:cubicBezTo>
                <a:cubicBezTo>
                  <a:pt x="298212" y="945127"/>
                  <a:pt x="295275" y="947653"/>
                  <a:pt x="292100" y="949770"/>
                </a:cubicBezTo>
                <a:cubicBezTo>
                  <a:pt x="289983" y="952945"/>
                  <a:pt x="287300" y="955808"/>
                  <a:pt x="285750" y="959295"/>
                </a:cubicBezTo>
                <a:cubicBezTo>
                  <a:pt x="283032" y="965412"/>
                  <a:pt x="281517" y="971995"/>
                  <a:pt x="279400" y="978345"/>
                </a:cubicBezTo>
                <a:cubicBezTo>
                  <a:pt x="278342" y="981520"/>
                  <a:pt x="277722" y="984877"/>
                  <a:pt x="276225" y="987870"/>
                </a:cubicBezTo>
                <a:cubicBezTo>
                  <a:pt x="271992" y="996337"/>
                  <a:pt x="270218" y="1006577"/>
                  <a:pt x="263525" y="1013270"/>
                </a:cubicBezTo>
                <a:lnTo>
                  <a:pt x="254000" y="1022795"/>
                </a:lnTo>
                <a:cubicBezTo>
                  <a:pt x="251883" y="1029145"/>
                  <a:pt x="251541" y="1036398"/>
                  <a:pt x="247650" y="1041845"/>
                </a:cubicBezTo>
                <a:cubicBezTo>
                  <a:pt x="245705" y="1044568"/>
                  <a:pt x="241118" y="1043523"/>
                  <a:pt x="238125" y="1045020"/>
                </a:cubicBezTo>
                <a:cubicBezTo>
                  <a:pt x="231454" y="1048355"/>
                  <a:pt x="223543" y="1055150"/>
                  <a:pt x="219075" y="1060895"/>
                </a:cubicBezTo>
                <a:cubicBezTo>
                  <a:pt x="214390" y="1066919"/>
                  <a:pt x="208788" y="1072705"/>
                  <a:pt x="206375" y="1079945"/>
                </a:cubicBezTo>
                <a:cubicBezTo>
                  <a:pt x="205038" y="1083955"/>
                  <a:pt x="201584" y="1097101"/>
                  <a:pt x="196850" y="1098995"/>
                </a:cubicBezTo>
                <a:cubicBezTo>
                  <a:pt x="188928" y="1102164"/>
                  <a:pt x="179917" y="1101112"/>
                  <a:pt x="171450" y="1102170"/>
                </a:cubicBezTo>
                <a:cubicBezTo>
                  <a:pt x="168275" y="1103228"/>
                  <a:pt x="164851" y="1103720"/>
                  <a:pt x="161925" y="1105345"/>
                </a:cubicBezTo>
                <a:cubicBezTo>
                  <a:pt x="155254" y="1109051"/>
                  <a:pt x="150115" y="1115632"/>
                  <a:pt x="142875" y="1118045"/>
                </a:cubicBezTo>
                <a:cubicBezTo>
                  <a:pt x="129730" y="1122427"/>
                  <a:pt x="136135" y="1119364"/>
                  <a:pt x="123825" y="1127570"/>
                </a:cubicBezTo>
                <a:cubicBezTo>
                  <a:pt x="110952" y="1125424"/>
                  <a:pt x="103916" y="1124772"/>
                  <a:pt x="92075" y="1121220"/>
                </a:cubicBezTo>
                <a:cubicBezTo>
                  <a:pt x="85664" y="1119297"/>
                  <a:pt x="79375" y="1116987"/>
                  <a:pt x="73025" y="1114870"/>
                </a:cubicBezTo>
                <a:lnTo>
                  <a:pt x="63500" y="1111695"/>
                </a:lnTo>
                <a:cubicBezTo>
                  <a:pt x="63527" y="1111585"/>
                  <a:pt x="68332" y="1090988"/>
                  <a:pt x="69850" y="1089470"/>
                </a:cubicBezTo>
                <a:cubicBezTo>
                  <a:pt x="72217" y="1087103"/>
                  <a:pt x="76200" y="1087353"/>
                  <a:pt x="79375" y="1086295"/>
                </a:cubicBezTo>
                <a:lnTo>
                  <a:pt x="92075" y="1067245"/>
                </a:lnTo>
                <a:cubicBezTo>
                  <a:pt x="94192" y="1064070"/>
                  <a:pt x="97218" y="1061340"/>
                  <a:pt x="98425" y="1057720"/>
                </a:cubicBezTo>
                <a:cubicBezTo>
                  <a:pt x="102807" y="1044575"/>
                  <a:pt x="99744" y="1050980"/>
                  <a:pt x="107950" y="1038670"/>
                </a:cubicBezTo>
                <a:cubicBezTo>
                  <a:pt x="106892" y="1031262"/>
                  <a:pt x="107814" y="1023284"/>
                  <a:pt x="104775" y="1016445"/>
                </a:cubicBezTo>
                <a:cubicBezTo>
                  <a:pt x="100537" y="1006910"/>
                  <a:pt x="71338" y="1007106"/>
                  <a:pt x="69850" y="1006920"/>
                </a:cubicBezTo>
                <a:cubicBezTo>
                  <a:pt x="66675" y="1005862"/>
                  <a:pt x="62938" y="1005836"/>
                  <a:pt x="60325" y="1003745"/>
                </a:cubicBezTo>
                <a:cubicBezTo>
                  <a:pt x="54730" y="999269"/>
                  <a:pt x="52892" y="990970"/>
                  <a:pt x="50800" y="984695"/>
                </a:cubicBezTo>
                <a:cubicBezTo>
                  <a:pt x="48683" y="966703"/>
                  <a:pt x="48844" y="948295"/>
                  <a:pt x="44450" y="930720"/>
                </a:cubicBezTo>
                <a:cubicBezTo>
                  <a:pt x="43361" y="926364"/>
                  <a:pt x="35332" y="925667"/>
                  <a:pt x="34925" y="921195"/>
                </a:cubicBezTo>
                <a:cubicBezTo>
                  <a:pt x="34470" y="916194"/>
                  <a:pt x="39814" y="892519"/>
                  <a:pt x="47625" y="886270"/>
                </a:cubicBezTo>
                <a:cubicBezTo>
                  <a:pt x="50238" y="884179"/>
                  <a:pt x="53975" y="884153"/>
                  <a:pt x="57150" y="883095"/>
                </a:cubicBezTo>
                <a:cubicBezTo>
                  <a:pt x="56092" y="879920"/>
                  <a:pt x="56066" y="876183"/>
                  <a:pt x="53975" y="873570"/>
                </a:cubicBezTo>
                <a:cubicBezTo>
                  <a:pt x="51591" y="870590"/>
                  <a:pt x="47381" y="869663"/>
                  <a:pt x="44450" y="867220"/>
                </a:cubicBezTo>
                <a:cubicBezTo>
                  <a:pt x="41001" y="864345"/>
                  <a:pt x="38100" y="860870"/>
                  <a:pt x="34925" y="857695"/>
                </a:cubicBezTo>
                <a:cubicBezTo>
                  <a:pt x="35983" y="847112"/>
                  <a:pt x="33343" y="835458"/>
                  <a:pt x="38100" y="825945"/>
                </a:cubicBezTo>
                <a:cubicBezTo>
                  <a:pt x="41513" y="819119"/>
                  <a:pt x="51754" y="818641"/>
                  <a:pt x="57150" y="813245"/>
                </a:cubicBezTo>
                <a:cubicBezTo>
                  <a:pt x="69373" y="801022"/>
                  <a:pt x="64184" y="807456"/>
                  <a:pt x="73025" y="794195"/>
                </a:cubicBezTo>
                <a:cubicBezTo>
                  <a:pt x="70908" y="780437"/>
                  <a:pt x="72602" y="765515"/>
                  <a:pt x="66675" y="752920"/>
                </a:cubicBezTo>
                <a:cubicBezTo>
                  <a:pt x="62613" y="744288"/>
                  <a:pt x="47071" y="740035"/>
                  <a:pt x="38100" y="737045"/>
                </a:cubicBezTo>
                <a:lnTo>
                  <a:pt x="31750" y="717995"/>
                </a:lnTo>
                <a:cubicBezTo>
                  <a:pt x="30692" y="714820"/>
                  <a:pt x="29231" y="711752"/>
                  <a:pt x="28575" y="708470"/>
                </a:cubicBezTo>
                <a:cubicBezTo>
                  <a:pt x="27517" y="703178"/>
                  <a:pt x="26820" y="697801"/>
                  <a:pt x="25400" y="692595"/>
                </a:cubicBezTo>
                <a:cubicBezTo>
                  <a:pt x="23639" y="686137"/>
                  <a:pt x="21167" y="679895"/>
                  <a:pt x="19050" y="673545"/>
                </a:cubicBezTo>
                <a:lnTo>
                  <a:pt x="15875" y="664020"/>
                </a:lnTo>
                <a:cubicBezTo>
                  <a:pt x="14817" y="646028"/>
                  <a:pt x="15374" y="627868"/>
                  <a:pt x="12700" y="610045"/>
                </a:cubicBezTo>
                <a:cubicBezTo>
                  <a:pt x="12134" y="606271"/>
                  <a:pt x="8057" y="603933"/>
                  <a:pt x="6350" y="600520"/>
                </a:cubicBezTo>
                <a:cubicBezTo>
                  <a:pt x="4853" y="597527"/>
                  <a:pt x="4233" y="594170"/>
                  <a:pt x="3175" y="590995"/>
                </a:cubicBezTo>
                <a:cubicBezTo>
                  <a:pt x="2117" y="583587"/>
                  <a:pt x="0" y="576254"/>
                  <a:pt x="0" y="568770"/>
                </a:cubicBezTo>
                <a:cubicBezTo>
                  <a:pt x="0" y="562332"/>
                  <a:pt x="1139" y="555827"/>
                  <a:pt x="3175" y="549720"/>
                </a:cubicBezTo>
                <a:cubicBezTo>
                  <a:pt x="5385" y="543089"/>
                  <a:pt x="14629" y="535091"/>
                  <a:pt x="19050" y="530670"/>
                </a:cubicBezTo>
                <a:cubicBezTo>
                  <a:pt x="22612" y="519984"/>
                  <a:pt x="22298" y="519430"/>
                  <a:pt x="28575" y="508445"/>
                </a:cubicBezTo>
                <a:cubicBezTo>
                  <a:pt x="30468" y="505132"/>
                  <a:pt x="33218" y="502333"/>
                  <a:pt x="34925" y="498920"/>
                </a:cubicBezTo>
                <a:cubicBezTo>
                  <a:pt x="36422" y="495927"/>
                  <a:pt x="36009" y="492008"/>
                  <a:pt x="38100" y="489395"/>
                </a:cubicBezTo>
                <a:cubicBezTo>
                  <a:pt x="40484" y="486415"/>
                  <a:pt x="44450" y="485162"/>
                  <a:pt x="47625" y="483045"/>
                </a:cubicBezTo>
                <a:cubicBezTo>
                  <a:pt x="65129" y="456789"/>
                  <a:pt x="40217" y="420074"/>
                  <a:pt x="41275" y="40684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7666074" y="4390797"/>
            <a:ext cx="869949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Азнакаево</a:t>
            </a:r>
          </a:p>
        </p:txBody>
      </p:sp>
      <p:sp>
        <p:nvSpPr>
          <p:cNvPr id="315" name="Прямоугольник 314"/>
          <p:cNvSpPr/>
          <p:nvPr/>
        </p:nvSpPr>
        <p:spPr>
          <a:xfrm>
            <a:off x="5124452" y="4259574"/>
            <a:ext cx="1073150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Новошешминск</a:t>
            </a:r>
          </a:p>
        </p:txBody>
      </p:sp>
      <p:sp>
        <p:nvSpPr>
          <p:cNvPr id="316" name="Полилиния 315"/>
          <p:cNvSpPr/>
          <p:nvPr/>
        </p:nvSpPr>
        <p:spPr>
          <a:xfrm>
            <a:off x="2525527" y="4139042"/>
            <a:ext cx="1248232" cy="1414209"/>
          </a:xfrm>
          <a:custGeom>
            <a:avLst/>
            <a:gdLst>
              <a:gd name="connsiteX0" fmla="*/ 26684 w 1212546"/>
              <a:gd name="connsiteY0" fmla="*/ 928688 h 1442645"/>
              <a:gd name="connsiteX1" fmla="*/ 105265 w 1212546"/>
              <a:gd name="connsiteY1" fmla="*/ 926307 h 1442645"/>
              <a:gd name="connsiteX2" fmla="*/ 143365 w 1212546"/>
              <a:gd name="connsiteY2" fmla="*/ 921544 h 1442645"/>
              <a:gd name="connsiteX3" fmla="*/ 167178 w 1212546"/>
              <a:gd name="connsiteY3" fmla="*/ 923925 h 1442645"/>
              <a:gd name="connsiteX4" fmla="*/ 169559 w 1212546"/>
              <a:gd name="connsiteY4" fmla="*/ 931069 h 1442645"/>
              <a:gd name="connsiteX5" fmla="*/ 174321 w 1212546"/>
              <a:gd name="connsiteY5" fmla="*/ 923925 h 1442645"/>
              <a:gd name="connsiteX6" fmla="*/ 171940 w 1212546"/>
              <a:gd name="connsiteY6" fmla="*/ 916782 h 1442645"/>
              <a:gd name="connsiteX7" fmla="*/ 174321 w 1212546"/>
              <a:gd name="connsiteY7" fmla="*/ 907257 h 1442645"/>
              <a:gd name="connsiteX8" fmla="*/ 176703 w 1212546"/>
              <a:gd name="connsiteY8" fmla="*/ 892969 h 1442645"/>
              <a:gd name="connsiteX9" fmla="*/ 190990 w 1212546"/>
              <a:gd name="connsiteY9" fmla="*/ 902494 h 1442645"/>
              <a:gd name="connsiteX10" fmla="*/ 212421 w 1212546"/>
              <a:gd name="connsiteY10" fmla="*/ 914400 h 1442645"/>
              <a:gd name="connsiteX11" fmla="*/ 226709 w 1212546"/>
              <a:gd name="connsiteY11" fmla="*/ 921544 h 1442645"/>
              <a:gd name="connsiteX12" fmla="*/ 233853 w 1212546"/>
              <a:gd name="connsiteY12" fmla="*/ 926307 h 1442645"/>
              <a:gd name="connsiteX13" fmla="*/ 240996 w 1212546"/>
              <a:gd name="connsiteY13" fmla="*/ 928688 h 1442645"/>
              <a:gd name="connsiteX14" fmla="*/ 257665 w 1212546"/>
              <a:gd name="connsiteY14" fmla="*/ 935832 h 1442645"/>
              <a:gd name="connsiteX15" fmla="*/ 295765 w 1212546"/>
              <a:gd name="connsiteY15" fmla="*/ 933450 h 1442645"/>
              <a:gd name="connsiteX16" fmla="*/ 319578 w 1212546"/>
              <a:gd name="connsiteY16" fmla="*/ 928688 h 1442645"/>
              <a:gd name="connsiteX17" fmla="*/ 326721 w 1212546"/>
              <a:gd name="connsiteY17" fmla="*/ 914400 h 1442645"/>
              <a:gd name="connsiteX18" fmla="*/ 331484 w 1212546"/>
              <a:gd name="connsiteY18" fmla="*/ 890588 h 1442645"/>
              <a:gd name="connsiteX19" fmla="*/ 333865 w 1212546"/>
              <a:gd name="connsiteY19" fmla="*/ 864394 h 1442645"/>
              <a:gd name="connsiteX20" fmla="*/ 343390 w 1212546"/>
              <a:gd name="connsiteY20" fmla="*/ 842963 h 1442645"/>
              <a:gd name="connsiteX21" fmla="*/ 364821 w 1212546"/>
              <a:gd name="connsiteY21" fmla="*/ 823913 h 1442645"/>
              <a:gd name="connsiteX22" fmla="*/ 383871 w 1212546"/>
              <a:gd name="connsiteY22" fmla="*/ 819150 h 1442645"/>
              <a:gd name="connsiteX23" fmla="*/ 426734 w 1212546"/>
              <a:gd name="connsiteY23" fmla="*/ 821532 h 1442645"/>
              <a:gd name="connsiteX24" fmla="*/ 429115 w 1212546"/>
              <a:gd name="connsiteY24" fmla="*/ 831057 h 1442645"/>
              <a:gd name="connsiteX25" fmla="*/ 436259 w 1212546"/>
              <a:gd name="connsiteY25" fmla="*/ 833438 h 1442645"/>
              <a:gd name="connsiteX26" fmla="*/ 479121 w 1212546"/>
              <a:gd name="connsiteY26" fmla="*/ 831057 h 1442645"/>
              <a:gd name="connsiteX27" fmla="*/ 488646 w 1212546"/>
              <a:gd name="connsiteY27" fmla="*/ 828675 h 1442645"/>
              <a:gd name="connsiteX28" fmla="*/ 495790 w 1212546"/>
              <a:gd name="connsiteY28" fmla="*/ 821532 h 1442645"/>
              <a:gd name="connsiteX29" fmla="*/ 493409 w 1212546"/>
              <a:gd name="connsiteY29" fmla="*/ 795338 h 1442645"/>
              <a:gd name="connsiteX30" fmla="*/ 491028 w 1212546"/>
              <a:gd name="connsiteY30" fmla="*/ 788194 h 1442645"/>
              <a:gd name="connsiteX31" fmla="*/ 483884 w 1212546"/>
              <a:gd name="connsiteY31" fmla="*/ 781050 h 1442645"/>
              <a:gd name="connsiteX32" fmla="*/ 476740 w 1212546"/>
              <a:gd name="connsiteY32" fmla="*/ 778669 h 1442645"/>
              <a:gd name="connsiteX33" fmla="*/ 464834 w 1212546"/>
              <a:gd name="connsiteY33" fmla="*/ 762000 h 1442645"/>
              <a:gd name="connsiteX34" fmla="*/ 510078 w 1212546"/>
              <a:gd name="connsiteY34" fmla="*/ 757238 h 1442645"/>
              <a:gd name="connsiteX35" fmla="*/ 517221 w 1212546"/>
              <a:gd name="connsiteY35" fmla="*/ 752475 h 1442645"/>
              <a:gd name="connsiteX36" fmla="*/ 533890 w 1212546"/>
              <a:gd name="connsiteY36" fmla="*/ 747713 h 1442645"/>
              <a:gd name="connsiteX37" fmla="*/ 541034 w 1212546"/>
              <a:gd name="connsiteY37" fmla="*/ 745332 h 1442645"/>
              <a:gd name="connsiteX38" fmla="*/ 548178 w 1212546"/>
              <a:gd name="connsiteY38" fmla="*/ 769144 h 1442645"/>
              <a:gd name="connsiteX39" fmla="*/ 555321 w 1212546"/>
              <a:gd name="connsiteY39" fmla="*/ 771525 h 1442645"/>
              <a:gd name="connsiteX40" fmla="*/ 560084 w 1212546"/>
              <a:gd name="connsiteY40" fmla="*/ 781050 h 1442645"/>
              <a:gd name="connsiteX41" fmla="*/ 567228 w 1212546"/>
              <a:gd name="connsiteY41" fmla="*/ 783432 h 1442645"/>
              <a:gd name="connsiteX42" fmla="*/ 576753 w 1212546"/>
              <a:gd name="connsiteY42" fmla="*/ 792957 h 1442645"/>
              <a:gd name="connsiteX43" fmla="*/ 586278 w 1212546"/>
              <a:gd name="connsiteY43" fmla="*/ 807244 h 1442645"/>
              <a:gd name="connsiteX44" fmla="*/ 593421 w 1212546"/>
              <a:gd name="connsiteY44" fmla="*/ 821532 h 1442645"/>
              <a:gd name="connsiteX45" fmla="*/ 600565 w 1212546"/>
              <a:gd name="connsiteY45" fmla="*/ 826294 h 1442645"/>
              <a:gd name="connsiteX46" fmla="*/ 605328 w 1212546"/>
              <a:gd name="connsiteY46" fmla="*/ 833438 h 1442645"/>
              <a:gd name="connsiteX47" fmla="*/ 626759 w 1212546"/>
              <a:gd name="connsiteY47" fmla="*/ 845344 h 1442645"/>
              <a:gd name="connsiteX48" fmla="*/ 672003 w 1212546"/>
              <a:gd name="connsiteY48" fmla="*/ 847725 h 1442645"/>
              <a:gd name="connsiteX49" fmla="*/ 676765 w 1212546"/>
              <a:gd name="connsiteY49" fmla="*/ 859632 h 1442645"/>
              <a:gd name="connsiteX50" fmla="*/ 667240 w 1212546"/>
              <a:gd name="connsiteY50" fmla="*/ 866775 h 1442645"/>
              <a:gd name="connsiteX51" fmla="*/ 652953 w 1212546"/>
              <a:gd name="connsiteY51" fmla="*/ 871538 h 1442645"/>
              <a:gd name="connsiteX52" fmla="*/ 650571 w 1212546"/>
              <a:gd name="connsiteY52" fmla="*/ 885825 h 1442645"/>
              <a:gd name="connsiteX53" fmla="*/ 655334 w 1212546"/>
              <a:gd name="connsiteY53" fmla="*/ 892969 h 1442645"/>
              <a:gd name="connsiteX54" fmla="*/ 669621 w 1212546"/>
              <a:gd name="connsiteY54" fmla="*/ 897732 h 1442645"/>
              <a:gd name="connsiteX55" fmla="*/ 695815 w 1212546"/>
              <a:gd name="connsiteY55" fmla="*/ 909638 h 1442645"/>
              <a:gd name="connsiteX56" fmla="*/ 712484 w 1212546"/>
              <a:gd name="connsiteY56" fmla="*/ 931069 h 1442645"/>
              <a:gd name="connsiteX57" fmla="*/ 717246 w 1212546"/>
              <a:gd name="connsiteY57" fmla="*/ 938213 h 1442645"/>
              <a:gd name="connsiteX58" fmla="*/ 719628 w 1212546"/>
              <a:gd name="connsiteY58" fmla="*/ 950119 h 1442645"/>
              <a:gd name="connsiteX59" fmla="*/ 733915 w 1212546"/>
              <a:gd name="connsiteY59" fmla="*/ 959644 h 1442645"/>
              <a:gd name="connsiteX60" fmla="*/ 748203 w 1212546"/>
              <a:gd name="connsiteY60" fmla="*/ 981075 h 1442645"/>
              <a:gd name="connsiteX61" fmla="*/ 752965 w 1212546"/>
              <a:gd name="connsiteY61" fmla="*/ 988219 h 1442645"/>
              <a:gd name="connsiteX62" fmla="*/ 757728 w 1212546"/>
              <a:gd name="connsiteY62" fmla="*/ 1002507 h 1442645"/>
              <a:gd name="connsiteX63" fmla="*/ 762490 w 1212546"/>
              <a:gd name="connsiteY63" fmla="*/ 1016794 h 1442645"/>
              <a:gd name="connsiteX64" fmla="*/ 764871 w 1212546"/>
              <a:gd name="connsiteY64" fmla="*/ 1023938 h 1442645"/>
              <a:gd name="connsiteX65" fmla="*/ 769634 w 1212546"/>
              <a:gd name="connsiteY65" fmla="*/ 1057275 h 1442645"/>
              <a:gd name="connsiteX66" fmla="*/ 772015 w 1212546"/>
              <a:gd name="connsiteY66" fmla="*/ 1069182 h 1442645"/>
              <a:gd name="connsiteX67" fmla="*/ 793446 w 1212546"/>
              <a:gd name="connsiteY67" fmla="*/ 1081088 h 1442645"/>
              <a:gd name="connsiteX68" fmla="*/ 800590 w 1212546"/>
              <a:gd name="connsiteY68" fmla="*/ 1085850 h 1442645"/>
              <a:gd name="connsiteX69" fmla="*/ 814878 w 1212546"/>
              <a:gd name="connsiteY69" fmla="*/ 1090613 h 1442645"/>
              <a:gd name="connsiteX70" fmla="*/ 822021 w 1212546"/>
              <a:gd name="connsiteY70" fmla="*/ 1095375 h 1442645"/>
              <a:gd name="connsiteX71" fmla="*/ 814878 w 1212546"/>
              <a:gd name="connsiteY71" fmla="*/ 1097757 h 1442645"/>
              <a:gd name="connsiteX72" fmla="*/ 795828 w 1212546"/>
              <a:gd name="connsiteY72" fmla="*/ 1102519 h 1442645"/>
              <a:gd name="connsiteX73" fmla="*/ 788684 w 1212546"/>
              <a:gd name="connsiteY73" fmla="*/ 1107282 h 1442645"/>
              <a:gd name="connsiteX74" fmla="*/ 779159 w 1212546"/>
              <a:gd name="connsiteY74" fmla="*/ 1126332 h 1442645"/>
              <a:gd name="connsiteX75" fmla="*/ 772015 w 1212546"/>
              <a:gd name="connsiteY75" fmla="*/ 1131094 h 1442645"/>
              <a:gd name="connsiteX76" fmla="*/ 769634 w 1212546"/>
              <a:gd name="connsiteY76" fmla="*/ 1138238 h 1442645"/>
              <a:gd name="connsiteX77" fmla="*/ 767253 w 1212546"/>
              <a:gd name="connsiteY77" fmla="*/ 1154907 h 1442645"/>
              <a:gd name="connsiteX78" fmla="*/ 774396 w 1212546"/>
              <a:gd name="connsiteY78" fmla="*/ 1157288 h 1442645"/>
              <a:gd name="connsiteX79" fmla="*/ 810115 w 1212546"/>
              <a:gd name="connsiteY79" fmla="*/ 1159669 h 1442645"/>
              <a:gd name="connsiteX80" fmla="*/ 817259 w 1212546"/>
              <a:gd name="connsiteY80" fmla="*/ 1169194 h 1442645"/>
              <a:gd name="connsiteX81" fmla="*/ 822021 w 1212546"/>
              <a:gd name="connsiteY81" fmla="*/ 1178719 h 1442645"/>
              <a:gd name="connsiteX82" fmla="*/ 829165 w 1212546"/>
              <a:gd name="connsiteY82" fmla="*/ 1183482 h 1442645"/>
              <a:gd name="connsiteX83" fmla="*/ 836309 w 1212546"/>
              <a:gd name="connsiteY83" fmla="*/ 1207294 h 1442645"/>
              <a:gd name="connsiteX84" fmla="*/ 838690 w 1212546"/>
              <a:gd name="connsiteY84" fmla="*/ 1214438 h 1442645"/>
              <a:gd name="connsiteX85" fmla="*/ 852978 w 1212546"/>
              <a:gd name="connsiteY85" fmla="*/ 1219200 h 1442645"/>
              <a:gd name="connsiteX86" fmla="*/ 838690 w 1212546"/>
              <a:gd name="connsiteY86" fmla="*/ 1233488 h 1442645"/>
              <a:gd name="connsiteX87" fmla="*/ 831546 w 1212546"/>
              <a:gd name="connsiteY87" fmla="*/ 1240632 h 1442645"/>
              <a:gd name="connsiteX88" fmla="*/ 822021 w 1212546"/>
              <a:gd name="connsiteY88" fmla="*/ 1247775 h 1442645"/>
              <a:gd name="connsiteX89" fmla="*/ 824403 w 1212546"/>
              <a:gd name="connsiteY89" fmla="*/ 1304925 h 1442645"/>
              <a:gd name="connsiteX90" fmla="*/ 831546 w 1212546"/>
              <a:gd name="connsiteY90" fmla="*/ 1312069 h 1442645"/>
              <a:gd name="connsiteX91" fmla="*/ 845834 w 1212546"/>
              <a:gd name="connsiteY91" fmla="*/ 1314450 h 1442645"/>
              <a:gd name="connsiteX92" fmla="*/ 864884 w 1212546"/>
              <a:gd name="connsiteY92" fmla="*/ 1321594 h 1442645"/>
              <a:gd name="connsiteX93" fmla="*/ 881553 w 1212546"/>
              <a:gd name="connsiteY93" fmla="*/ 1331119 h 1442645"/>
              <a:gd name="connsiteX94" fmla="*/ 883934 w 1212546"/>
              <a:gd name="connsiteY94" fmla="*/ 1340644 h 1442645"/>
              <a:gd name="connsiteX95" fmla="*/ 886315 w 1212546"/>
              <a:gd name="connsiteY95" fmla="*/ 1347788 h 1442645"/>
              <a:gd name="connsiteX96" fmla="*/ 879171 w 1212546"/>
              <a:gd name="connsiteY96" fmla="*/ 1369219 h 1442645"/>
              <a:gd name="connsiteX97" fmla="*/ 872028 w 1212546"/>
              <a:gd name="connsiteY97" fmla="*/ 1371600 h 1442645"/>
              <a:gd name="connsiteX98" fmla="*/ 864884 w 1212546"/>
              <a:gd name="connsiteY98" fmla="*/ 1378744 h 1442645"/>
              <a:gd name="connsiteX99" fmla="*/ 862503 w 1212546"/>
              <a:gd name="connsiteY99" fmla="*/ 1390650 h 1442645"/>
              <a:gd name="connsiteX100" fmla="*/ 860121 w 1212546"/>
              <a:gd name="connsiteY100" fmla="*/ 1400175 h 1442645"/>
              <a:gd name="connsiteX101" fmla="*/ 855359 w 1212546"/>
              <a:gd name="connsiteY101" fmla="*/ 1421607 h 1442645"/>
              <a:gd name="connsiteX102" fmla="*/ 857740 w 1212546"/>
              <a:gd name="connsiteY102" fmla="*/ 1433513 h 1442645"/>
              <a:gd name="connsiteX103" fmla="*/ 864884 w 1212546"/>
              <a:gd name="connsiteY103" fmla="*/ 1435894 h 1442645"/>
              <a:gd name="connsiteX104" fmla="*/ 905365 w 1212546"/>
              <a:gd name="connsiteY104" fmla="*/ 1433513 h 1442645"/>
              <a:gd name="connsiteX105" fmla="*/ 991090 w 1212546"/>
              <a:gd name="connsiteY105" fmla="*/ 1438275 h 1442645"/>
              <a:gd name="connsiteX106" fmla="*/ 1029190 w 1212546"/>
              <a:gd name="connsiteY106" fmla="*/ 1438275 h 1442645"/>
              <a:gd name="connsiteX107" fmla="*/ 1043478 w 1212546"/>
              <a:gd name="connsiteY107" fmla="*/ 1426369 h 1442645"/>
              <a:gd name="connsiteX108" fmla="*/ 1057765 w 1212546"/>
              <a:gd name="connsiteY108" fmla="*/ 1421607 h 1442645"/>
              <a:gd name="connsiteX109" fmla="*/ 1083959 w 1212546"/>
              <a:gd name="connsiteY109" fmla="*/ 1423988 h 1442645"/>
              <a:gd name="connsiteX110" fmla="*/ 1091103 w 1212546"/>
              <a:gd name="connsiteY110" fmla="*/ 1431132 h 1442645"/>
              <a:gd name="connsiteX111" fmla="*/ 1105390 w 1212546"/>
              <a:gd name="connsiteY111" fmla="*/ 1435894 h 1442645"/>
              <a:gd name="connsiteX112" fmla="*/ 1133965 w 1212546"/>
              <a:gd name="connsiteY112" fmla="*/ 1431132 h 1442645"/>
              <a:gd name="connsiteX113" fmla="*/ 1138728 w 1212546"/>
              <a:gd name="connsiteY113" fmla="*/ 1416844 h 1442645"/>
              <a:gd name="connsiteX114" fmla="*/ 1157778 w 1212546"/>
              <a:gd name="connsiteY114" fmla="*/ 1404938 h 1442645"/>
              <a:gd name="connsiteX115" fmla="*/ 1169684 w 1212546"/>
              <a:gd name="connsiteY115" fmla="*/ 1388269 h 1442645"/>
              <a:gd name="connsiteX116" fmla="*/ 1198259 w 1212546"/>
              <a:gd name="connsiteY116" fmla="*/ 1381125 h 1442645"/>
              <a:gd name="connsiteX117" fmla="*/ 1207784 w 1212546"/>
              <a:gd name="connsiteY117" fmla="*/ 1373982 h 1442645"/>
              <a:gd name="connsiteX118" fmla="*/ 1212546 w 1212546"/>
              <a:gd name="connsiteY118" fmla="*/ 1359694 h 1442645"/>
              <a:gd name="connsiteX119" fmla="*/ 1210165 w 1212546"/>
              <a:gd name="connsiteY119" fmla="*/ 1343025 h 1442645"/>
              <a:gd name="connsiteX120" fmla="*/ 1205403 w 1212546"/>
              <a:gd name="connsiteY120" fmla="*/ 1312069 h 1442645"/>
              <a:gd name="connsiteX121" fmla="*/ 1200640 w 1212546"/>
              <a:gd name="connsiteY121" fmla="*/ 1304925 h 1442645"/>
              <a:gd name="connsiteX122" fmla="*/ 1198259 w 1212546"/>
              <a:gd name="connsiteY122" fmla="*/ 1297782 h 1442645"/>
              <a:gd name="connsiteX123" fmla="*/ 1195878 w 1212546"/>
              <a:gd name="connsiteY123" fmla="*/ 1285875 h 1442645"/>
              <a:gd name="connsiteX124" fmla="*/ 1188734 w 1212546"/>
              <a:gd name="connsiteY124" fmla="*/ 1283494 h 1442645"/>
              <a:gd name="connsiteX125" fmla="*/ 1164921 w 1212546"/>
              <a:gd name="connsiteY125" fmla="*/ 1293019 h 1442645"/>
              <a:gd name="connsiteX126" fmla="*/ 1162540 w 1212546"/>
              <a:gd name="connsiteY126" fmla="*/ 1302544 h 1442645"/>
              <a:gd name="connsiteX127" fmla="*/ 1150634 w 1212546"/>
              <a:gd name="connsiteY127" fmla="*/ 1297782 h 1442645"/>
              <a:gd name="connsiteX128" fmla="*/ 1145871 w 1212546"/>
              <a:gd name="connsiteY128" fmla="*/ 1283494 h 1442645"/>
              <a:gd name="connsiteX129" fmla="*/ 1136346 w 1212546"/>
              <a:gd name="connsiteY129" fmla="*/ 1269207 h 1442645"/>
              <a:gd name="connsiteX130" fmla="*/ 1131584 w 1212546"/>
              <a:gd name="connsiteY130" fmla="*/ 1262063 h 1442645"/>
              <a:gd name="connsiteX131" fmla="*/ 1124440 w 1212546"/>
              <a:gd name="connsiteY131" fmla="*/ 1259682 h 1442645"/>
              <a:gd name="connsiteX132" fmla="*/ 1112534 w 1212546"/>
              <a:gd name="connsiteY132" fmla="*/ 1257300 h 1442645"/>
              <a:gd name="connsiteX133" fmla="*/ 1074434 w 1212546"/>
              <a:gd name="connsiteY133" fmla="*/ 1252538 h 1442645"/>
              <a:gd name="connsiteX134" fmla="*/ 1057765 w 1212546"/>
              <a:gd name="connsiteY134" fmla="*/ 1247775 h 1442645"/>
              <a:gd name="connsiteX135" fmla="*/ 1043478 w 1212546"/>
              <a:gd name="connsiteY135" fmla="*/ 1243013 h 1442645"/>
              <a:gd name="connsiteX136" fmla="*/ 1031571 w 1212546"/>
              <a:gd name="connsiteY136" fmla="*/ 1240632 h 1442645"/>
              <a:gd name="connsiteX137" fmla="*/ 1017284 w 1212546"/>
              <a:gd name="connsiteY137" fmla="*/ 1235869 h 1442645"/>
              <a:gd name="connsiteX138" fmla="*/ 998234 w 1212546"/>
              <a:gd name="connsiteY138" fmla="*/ 1228725 h 1442645"/>
              <a:gd name="connsiteX139" fmla="*/ 1002996 w 1212546"/>
              <a:gd name="connsiteY139" fmla="*/ 1216819 h 1442645"/>
              <a:gd name="connsiteX140" fmla="*/ 1014903 w 1212546"/>
              <a:gd name="connsiteY140" fmla="*/ 1200150 h 1442645"/>
              <a:gd name="connsiteX141" fmla="*/ 1017284 w 1212546"/>
              <a:gd name="connsiteY141" fmla="*/ 1193007 h 1442645"/>
              <a:gd name="connsiteX142" fmla="*/ 1010140 w 1212546"/>
              <a:gd name="connsiteY142" fmla="*/ 1159669 h 1442645"/>
              <a:gd name="connsiteX143" fmla="*/ 1007759 w 1212546"/>
              <a:gd name="connsiteY143" fmla="*/ 1150144 h 1442645"/>
              <a:gd name="connsiteX144" fmla="*/ 1002996 w 1212546"/>
              <a:gd name="connsiteY144" fmla="*/ 1135857 h 1442645"/>
              <a:gd name="connsiteX145" fmla="*/ 1000615 w 1212546"/>
              <a:gd name="connsiteY145" fmla="*/ 1107282 h 1442645"/>
              <a:gd name="connsiteX146" fmla="*/ 995853 w 1212546"/>
              <a:gd name="connsiteY146" fmla="*/ 1083469 h 1442645"/>
              <a:gd name="connsiteX147" fmla="*/ 986328 w 1212546"/>
              <a:gd name="connsiteY147" fmla="*/ 1069182 h 1442645"/>
              <a:gd name="connsiteX148" fmla="*/ 983946 w 1212546"/>
              <a:gd name="connsiteY148" fmla="*/ 1062038 h 1442645"/>
              <a:gd name="connsiteX149" fmla="*/ 969659 w 1212546"/>
              <a:gd name="connsiteY149" fmla="*/ 1047750 h 1442645"/>
              <a:gd name="connsiteX150" fmla="*/ 967278 w 1212546"/>
              <a:gd name="connsiteY150" fmla="*/ 1040607 h 1442645"/>
              <a:gd name="connsiteX151" fmla="*/ 960134 w 1212546"/>
              <a:gd name="connsiteY151" fmla="*/ 1038225 h 1442645"/>
              <a:gd name="connsiteX152" fmla="*/ 957753 w 1212546"/>
              <a:gd name="connsiteY152" fmla="*/ 1023938 h 1442645"/>
              <a:gd name="connsiteX153" fmla="*/ 955371 w 1212546"/>
              <a:gd name="connsiteY153" fmla="*/ 1002507 h 1442645"/>
              <a:gd name="connsiteX154" fmla="*/ 952990 w 1212546"/>
              <a:gd name="connsiteY154" fmla="*/ 995363 h 1442645"/>
              <a:gd name="connsiteX155" fmla="*/ 943465 w 1212546"/>
              <a:gd name="connsiteY155" fmla="*/ 992982 h 1442645"/>
              <a:gd name="connsiteX156" fmla="*/ 936321 w 1212546"/>
              <a:gd name="connsiteY156" fmla="*/ 990600 h 1442645"/>
              <a:gd name="connsiteX157" fmla="*/ 924415 w 1212546"/>
              <a:gd name="connsiteY157" fmla="*/ 971550 h 1442645"/>
              <a:gd name="connsiteX158" fmla="*/ 912509 w 1212546"/>
              <a:gd name="connsiteY158" fmla="*/ 959644 h 1442645"/>
              <a:gd name="connsiteX159" fmla="*/ 907746 w 1212546"/>
              <a:gd name="connsiteY159" fmla="*/ 952500 h 1442645"/>
              <a:gd name="connsiteX160" fmla="*/ 907746 w 1212546"/>
              <a:gd name="connsiteY160" fmla="*/ 885825 h 1442645"/>
              <a:gd name="connsiteX161" fmla="*/ 910128 w 1212546"/>
              <a:gd name="connsiteY161" fmla="*/ 862013 h 1442645"/>
              <a:gd name="connsiteX162" fmla="*/ 914890 w 1212546"/>
              <a:gd name="connsiteY162" fmla="*/ 847725 h 1442645"/>
              <a:gd name="connsiteX163" fmla="*/ 929178 w 1212546"/>
              <a:gd name="connsiteY163" fmla="*/ 840582 h 1442645"/>
              <a:gd name="connsiteX164" fmla="*/ 936321 w 1212546"/>
              <a:gd name="connsiteY164" fmla="*/ 838200 h 1442645"/>
              <a:gd name="connsiteX165" fmla="*/ 950609 w 1212546"/>
              <a:gd name="connsiteY165" fmla="*/ 828675 h 1442645"/>
              <a:gd name="connsiteX166" fmla="*/ 952990 w 1212546"/>
              <a:gd name="connsiteY166" fmla="*/ 754857 h 1442645"/>
              <a:gd name="connsiteX167" fmla="*/ 950609 w 1212546"/>
              <a:gd name="connsiteY167" fmla="*/ 747713 h 1442645"/>
              <a:gd name="connsiteX168" fmla="*/ 945846 w 1212546"/>
              <a:gd name="connsiteY168" fmla="*/ 740569 h 1442645"/>
              <a:gd name="connsiteX169" fmla="*/ 924415 w 1212546"/>
              <a:gd name="connsiteY169" fmla="*/ 731044 h 1442645"/>
              <a:gd name="connsiteX170" fmla="*/ 917271 w 1212546"/>
              <a:gd name="connsiteY170" fmla="*/ 728663 h 1442645"/>
              <a:gd name="connsiteX171" fmla="*/ 910128 w 1212546"/>
              <a:gd name="connsiteY171" fmla="*/ 723900 h 1442645"/>
              <a:gd name="connsiteX172" fmla="*/ 895840 w 1212546"/>
              <a:gd name="connsiteY172" fmla="*/ 716757 h 1442645"/>
              <a:gd name="connsiteX173" fmla="*/ 883934 w 1212546"/>
              <a:gd name="connsiteY173" fmla="*/ 695325 h 1442645"/>
              <a:gd name="connsiteX174" fmla="*/ 886315 w 1212546"/>
              <a:gd name="connsiteY174" fmla="*/ 683419 h 1442645"/>
              <a:gd name="connsiteX175" fmla="*/ 905365 w 1212546"/>
              <a:gd name="connsiteY175" fmla="*/ 678657 h 1442645"/>
              <a:gd name="connsiteX176" fmla="*/ 912509 w 1212546"/>
              <a:gd name="connsiteY176" fmla="*/ 673894 h 1442645"/>
              <a:gd name="connsiteX177" fmla="*/ 919653 w 1212546"/>
              <a:gd name="connsiteY177" fmla="*/ 671513 h 1442645"/>
              <a:gd name="connsiteX178" fmla="*/ 933940 w 1212546"/>
              <a:gd name="connsiteY178" fmla="*/ 661988 h 1442645"/>
              <a:gd name="connsiteX179" fmla="*/ 941084 w 1212546"/>
              <a:gd name="connsiteY179" fmla="*/ 657225 h 1442645"/>
              <a:gd name="connsiteX180" fmla="*/ 957753 w 1212546"/>
              <a:gd name="connsiteY180" fmla="*/ 650082 h 1442645"/>
              <a:gd name="connsiteX181" fmla="*/ 964896 w 1212546"/>
              <a:gd name="connsiteY181" fmla="*/ 645319 h 1442645"/>
              <a:gd name="connsiteX182" fmla="*/ 991090 w 1212546"/>
              <a:gd name="connsiteY182" fmla="*/ 640557 h 1442645"/>
              <a:gd name="connsiteX183" fmla="*/ 1005378 w 1212546"/>
              <a:gd name="connsiteY183" fmla="*/ 633413 h 1442645"/>
              <a:gd name="connsiteX184" fmla="*/ 1012521 w 1212546"/>
              <a:gd name="connsiteY184" fmla="*/ 628650 h 1442645"/>
              <a:gd name="connsiteX185" fmla="*/ 1019665 w 1212546"/>
              <a:gd name="connsiteY185" fmla="*/ 626269 h 1442645"/>
              <a:gd name="connsiteX186" fmla="*/ 1038715 w 1212546"/>
              <a:gd name="connsiteY186" fmla="*/ 619125 h 1442645"/>
              <a:gd name="connsiteX187" fmla="*/ 1043478 w 1212546"/>
              <a:gd name="connsiteY187" fmla="*/ 611982 h 1442645"/>
              <a:gd name="connsiteX188" fmla="*/ 1050621 w 1212546"/>
              <a:gd name="connsiteY188" fmla="*/ 609600 h 1442645"/>
              <a:gd name="connsiteX189" fmla="*/ 1057765 w 1212546"/>
              <a:gd name="connsiteY189" fmla="*/ 604838 h 1442645"/>
              <a:gd name="connsiteX190" fmla="*/ 1069671 w 1212546"/>
              <a:gd name="connsiteY190" fmla="*/ 600075 h 1442645"/>
              <a:gd name="connsiteX191" fmla="*/ 1083959 w 1212546"/>
              <a:gd name="connsiteY191" fmla="*/ 592932 h 1442645"/>
              <a:gd name="connsiteX192" fmla="*/ 1093484 w 1212546"/>
              <a:gd name="connsiteY192" fmla="*/ 576263 h 1442645"/>
              <a:gd name="connsiteX193" fmla="*/ 1103009 w 1212546"/>
              <a:gd name="connsiteY193" fmla="*/ 559594 h 1442645"/>
              <a:gd name="connsiteX194" fmla="*/ 1107771 w 1212546"/>
              <a:gd name="connsiteY194" fmla="*/ 545307 h 1442645"/>
              <a:gd name="connsiteX195" fmla="*/ 1117296 w 1212546"/>
              <a:gd name="connsiteY195" fmla="*/ 531019 h 1442645"/>
              <a:gd name="connsiteX196" fmla="*/ 1119678 w 1212546"/>
              <a:gd name="connsiteY196" fmla="*/ 523875 h 1442645"/>
              <a:gd name="connsiteX197" fmla="*/ 1126821 w 1212546"/>
              <a:gd name="connsiteY197" fmla="*/ 521494 h 1442645"/>
              <a:gd name="connsiteX198" fmla="*/ 1131584 w 1212546"/>
              <a:gd name="connsiteY198" fmla="*/ 514350 h 1442645"/>
              <a:gd name="connsiteX199" fmla="*/ 1131584 w 1212546"/>
              <a:gd name="connsiteY199" fmla="*/ 478632 h 1442645"/>
              <a:gd name="connsiteX200" fmla="*/ 1124440 w 1212546"/>
              <a:gd name="connsiteY200" fmla="*/ 471488 h 1442645"/>
              <a:gd name="connsiteX201" fmla="*/ 1126821 w 1212546"/>
              <a:gd name="connsiteY201" fmla="*/ 464344 h 1442645"/>
              <a:gd name="connsiteX202" fmla="*/ 1136346 w 1212546"/>
              <a:gd name="connsiteY202" fmla="*/ 461963 h 1442645"/>
              <a:gd name="connsiteX203" fmla="*/ 1143490 w 1212546"/>
              <a:gd name="connsiteY203" fmla="*/ 459582 h 1442645"/>
              <a:gd name="connsiteX204" fmla="*/ 1138728 w 1212546"/>
              <a:gd name="connsiteY204" fmla="*/ 445294 h 1442645"/>
              <a:gd name="connsiteX205" fmla="*/ 1124440 w 1212546"/>
              <a:gd name="connsiteY205" fmla="*/ 440532 h 1442645"/>
              <a:gd name="connsiteX206" fmla="*/ 1110153 w 1212546"/>
              <a:gd name="connsiteY206" fmla="*/ 431007 h 1442645"/>
              <a:gd name="connsiteX207" fmla="*/ 1103009 w 1212546"/>
              <a:gd name="connsiteY207" fmla="*/ 426244 h 1442645"/>
              <a:gd name="connsiteX208" fmla="*/ 1105390 w 1212546"/>
              <a:gd name="connsiteY208" fmla="*/ 361950 h 1442645"/>
              <a:gd name="connsiteX209" fmla="*/ 1107771 w 1212546"/>
              <a:gd name="connsiteY209" fmla="*/ 350044 h 1442645"/>
              <a:gd name="connsiteX210" fmla="*/ 1114915 w 1212546"/>
              <a:gd name="connsiteY210" fmla="*/ 345282 h 1442645"/>
              <a:gd name="connsiteX211" fmla="*/ 1119678 w 1212546"/>
              <a:gd name="connsiteY211" fmla="*/ 338138 h 1442645"/>
              <a:gd name="connsiteX212" fmla="*/ 1112534 w 1212546"/>
              <a:gd name="connsiteY212" fmla="*/ 300038 h 1442645"/>
              <a:gd name="connsiteX213" fmla="*/ 1098246 w 1212546"/>
              <a:gd name="connsiteY213" fmla="*/ 278607 h 1442645"/>
              <a:gd name="connsiteX214" fmla="*/ 1093484 w 1212546"/>
              <a:gd name="connsiteY214" fmla="*/ 271463 h 1442645"/>
              <a:gd name="connsiteX215" fmla="*/ 1088721 w 1212546"/>
              <a:gd name="connsiteY215" fmla="*/ 257175 h 1442645"/>
              <a:gd name="connsiteX216" fmla="*/ 1083959 w 1212546"/>
              <a:gd name="connsiteY216" fmla="*/ 226219 h 1442645"/>
              <a:gd name="connsiteX217" fmla="*/ 1079196 w 1212546"/>
              <a:gd name="connsiteY217" fmla="*/ 207169 h 1442645"/>
              <a:gd name="connsiteX218" fmla="*/ 1074434 w 1212546"/>
              <a:gd name="connsiteY218" fmla="*/ 200025 h 1442645"/>
              <a:gd name="connsiteX219" fmla="*/ 1067290 w 1212546"/>
              <a:gd name="connsiteY219" fmla="*/ 185738 h 1442645"/>
              <a:gd name="connsiteX220" fmla="*/ 1060146 w 1212546"/>
              <a:gd name="connsiteY220" fmla="*/ 166688 h 1442645"/>
              <a:gd name="connsiteX221" fmla="*/ 1057765 w 1212546"/>
              <a:gd name="connsiteY221" fmla="*/ 159544 h 1442645"/>
              <a:gd name="connsiteX222" fmla="*/ 1045859 w 1212546"/>
              <a:gd name="connsiteY222" fmla="*/ 145257 h 1442645"/>
              <a:gd name="connsiteX223" fmla="*/ 1031571 w 1212546"/>
              <a:gd name="connsiteY223" fmla="*/ 140494 h 1442645"/>
              <a:gd name="connsiteX224" fmla="*/ 1024428 w 1212546"/>
              <a:gd name="connsiteY224" fmla="*/ 138113 h 1442645"/>
              <a:gd name="connsiteX225" fmla="*/ 1012521 w 1212546"/>
              <a:gd name="connsiteY225" fmla="*/ 123825 h 1442645"/>
              <a:gd name="connsiteX226" fmla="*/ 1010140 w 1212546"/>
              <a:gd name="connsiteY226" fmla="*/ 116682 h 1442645"/>
              <a:gd name="connsiteX227" fmla="*/ 995853 w 1212546"/>
              <a:gd name="connsiteY227" fmla="*/ 107157 h 1442645"/>
              <a:gd name="connsiteX228" fmla="*/ 986328 w 1212546"/>
              <a:gd name="connsiteY228" fmla="*/ 92869 h 1442645"/>
              <a:gd name="connsiteX229" fmla="*/ 981565 w 1212546"/>
              <a:gd name="connsiteY229" fmla="*/ 76200 h 1442645"/>
              <a:gd name="connsiteX230" fmla="*/ 979184 w 1212546"/>
              <a:gd name="connsiteY230" fmla="*/ 47625 h 1442645"/>
              <a:gd name="connsiteX231" fmla="*/ 969659 w 1212546"/>
              <a:gd name="connsiteY231" fmla="*/ 30957 h 1442645"/>
              <a:gd name="connsiteX232" fmla="*/ 948228 w 1212546"/>
              <a:gd name="connsiteY232" fmla="*/ 14288 h 1442645"/>
              <a:gd name="connsiteX233" fmla="*/ 938703 w 1212546"/>
              <a:gd name="connsiteY233" fmla="*/ 11907 h 1442645"/>
              <a:gd name="connsiteX234" fmla="*/ 922034 w 1212546"/>
              <a:gd name="connsiteY234" fmla="*/ 16669 h 1442645"/>
              <a:gd name="connsiteX235" fmla="*/ 910128 w 1212546"/>
              <a:gd name="connsiteY235" fmla="*/ 26194 h 1442645"/>
              <a:gd name="connsiteX236" fmla="*/ 902984 w 1212546"/>
              <a:gd name="connsiteY236" fmla="*/ 30957 h 1442645"/>
              <a:gd name="connsiteX237" fmla="*/ 881553 w 1212546"/>
              <a:gd name="connsiteY237" fmla="*/ 42863 h 1442645"/>
              <a:gd name="connsiteX238" fmla="*/ 874409 w 1212546"/>
              <a:gd name="connsiteY238" fmla="*/ 50007 h 1442645"/>
              <a:gd name="connsiteX239" fmla="*/ 862503 w 1212546"/>
              <a:gd name="connsiteY239" fmla="*/ 54769 h 1442645"/>
              <a:gd name="connsiteX240" fmla="*/ 848215 w 1212546"/>
              <a:gd name="connsiteY240" fmla="*/ 59532 h 1442645"/>
              <a:gd name="connsiteX241" fmla="*/ 841071 w 1212546"/>
              <a:gd name="connsiteY241" fmla="*/ 61913 h 1442645"/>
              <a:gd name="connsiteX242" fmla="*/ 829165 w 1212546"/>
              <a:gd name="connsiteY242" fmla="*/ 64294 h 1442645"/>
              <a:gd name="connsiteX243" fmla="*/ 822021 w 1212546"/>
              <a:gd name="connsiteY243" fmla="*/ 66675 h 1442645"/>
              <a:gd name="connsiteX244" fmla="*/ 812496 w 1212546"/>
              <a:gd name="connsiteY244" fmla="*/ 69057 h 1442645"/>
              <a:gd name="connsiteX245" fmla="*/ 791065 w 1212546"/>
              <a:gd name="connsiteY245" fmla="*/ 66675 h 1442645"/>
              <a:gd name="connsiteX246" fmla="*/ 776778 w 1212546"/>
              <a:gd name="connsiteY246" fmla="*/ 54769 h 1442645"/>
              <a:gd name="connsiteX247" fmla="*/ 769634 w 1212546"/>
              <a:gd name="connsiteY247" fmla="*/ 45244 h 1442645"/>
              <a:gd name="connsiteX248" fmla="*/ 760109 w 1212546"/>
              <a:gd name="connsiteY248" fmla="*/ 30957 h 1442645"/>
              <a:gd name="connsiteX249" fmla="*/ 752965 w 1212546"/>
              <a:gd name="connsiteY249" fmla="*/ 23813 h 1442645"/>
              <a:gd name="connsiteX250" fmla="*/ 743440 w 1212546"/>
              <a:gd name="connsiteY250" fmla="*/ 9525 h 1442645"/>
              <a:gd name="connsiteX251" fmla="*/ 738678 w 1212546"/>
              <a:gd name="connsiteY251" fmla="*/ 2382 h 1442645"/>
              <a:gd name="connsiteX252" fmla="*/ 731534 w 1212546"/>
              <a:gd name="connsiteY252" fmla="*/ 0 h 1442645"/>
              <a:gd name="connsiteX253" fmla="*/ 714865 w 1212546"/>
              <a:gd name="connsiteY253" fmla="*/ 2382 h 1442645"/>
              <a:gd name="connsiteX254" fmla="*/ 707721 w 1212546"/>
              <a:gd name="connsiteY254" fmla="*/ 4763 h 1442645"/>
              <a:gd name="connsiteX255" fmla="*/ 702959 w 1212546"/>
              <a:gd name="connsiteY255" fmla="*/ 19050 h 1442645"/>
              <a:gd name="connsiteX256" fmla="*/ 700578 w 1212546"/>
              <a:gd name="connsiteY256" fmla="*/ 26194 h 1442645"/>
              <a:gd name="connsiteX257" fmla="*/ 693434 w 1212546"/>
              <a:gd name="connsiteY257" fmla="*/ 40482 h 1442645"/>
              <a:gd name="connsiteX258" fmla="*/ 679146 w 1212546"/>
              <a:gd name="connsiteY258" fmla="*/ 47625 h 1442645"/>
              <a:gd name="connsiteX259" fmla="*/ 672003 w 1212546"/>
              <a:gd name="connsiteY259" fmla="*/ 54769 h 1442645"/>
              <a:gd name="connsiteX260" fmla="*/ 664859 w 1212546"/>
              <a:gd name="connsiteY260" fmla="*/ 133350 h 1442645"/>
              <a:gd name="connsiteX261" fmla="*/ 662478 w 1212546"/>
              <a:gd name="connsiteY261" fmla="*/ 142875 h 1442645"/>
              <a:gd name="connsiteX262" fmla="*/ 657715 w 1212546"/>
              <a:gd name="connsiteY262" fmla="*/ 171450 h 1442645"/>
              <a:gd name="connsiteX263" fmla="*/ 664859 w 1212546"/>
              <a:gd name="connsiteY263" fmla="*/ 176213 h 1442645"/>
              <a:gd name="connsiteX264" fmla="*/ 664859 w 1212546"/>
              <a:gd name="connsiteY264" fmla="*/ 202407 h 1442645"/>
              <a:gd name="connsiteX265" fmla="*/ 655334 w 1212546"/>
              <a:gd name="connsiteY265" fmla="*/ 209550 h 1442645"/>
              <a:gd name="connsiteX266" fmla="*/ 636284 w 1212546"/>
              <a:gd name="connsiteY266" fmla="*/ 216694 h 1442645"/>
              <a:gd name="connsiteX267" fmla="*/ 626759 w 1212546"/>
              <a:gd name="connsiteY267" fmla="*/ 223838 h 1442645"/>
              <a:gd name="connsiteX268" fmla="*/ 614853 w 1212546"/>
              <a:gd name="connsiteY268" fmla="*/ 226219 h 1442645"/>
              <a:gd name="connsiteX269" fmla="*/ 586278 w 1212546"/>
              <a:gd name="connsiteY269" fmla="*/ 230982 h 1442645"/>
              <a:gd name="connsiteX270" fmla="*/ 574371 w 1212546"/>
              <a:gd name="connsiteY270" fmla="*/ 235744 h 1442645"/>
              <a:gd name="connsiteX271" fmla="*/ 541034 w 1212546"/>
              <a:gd name="connsiteY271" fmla="*/ 240507 h 1442645"/>
              <a:gd name="connsiteX272" fmla="*/ 543415 w 1212546"/>
              <a:gd name="connsiteY272" fmla="*/ 269082 h 1442645"/>
              <a:gd name="connsiteX273" fmla="*/ 533890 w 1212546"/>
              <a:gd name="connsiteY273" fmla="*/ 273844 h 1442645"/>
              <a:gd name="connsiteX274" fmla="*/ 500553 w 1212546"/>
              <a:gd name="connsiteY274" fmla="*/ 278607 h 1442645"/>
              <a:gd name="connsiteX275" fmla="*/ 488646 w 1212546"/>
              <a:gd name="connsiteY275" fmla="*/ 285750 h 1442645"/>
              <a:gd name="connsiteX276" fmla="*/ 460071 w 1212546"/>
              <a:gd name="connsiteY276" fmla="*/ 290513 h 1442645"/>
              <a:gd name="connsiteX277" fmla="*/ 433878 w 1212546"/>
              <a:gd name="connsiteY277" fmla="*/ 295275 h 1442645"/>
              <a:gd name="connsiteX278" fmla="*/ 414828 w 1212546"/>
              <a:gd name="connsiteY278" fmla="*/ 300038 h 1442645"/>
              <a:gd name="connsiteX279" fmla="*/ 407684 w 1212546"/>
              <a:gd name="connsiteY279" fmla="*/ 316707 h 1442645"/>
              <a:gd name="connsiteX280" fmla="*/ 402921 w 1212546"/>
              <a:gd name="connsiteY280" fmla="*/ 323850 h 1442645"/>
              <a:gd name="connsiteX281" fmla="*/ 398159 w 1212546"/>
              <a:gd name="connsiteY281" fmla="*/ 333375 h 1442645"/>
              <a:gd name="connsiteX282" fmla="*/ 393396 w 1212546"/>
              <a:gd name="connsiteY282" fmla="*/ 347663 h 1442645"/>
              <a:gd name="connsiteX283" fmla="*/ 391015 w 1212546"/>
              <a:gd name="connsiteY283" fmla="*/ 357188 h 1442645"/>
              <a:gd name="connsiteX284" fmla="*/ 371965 w 1212546"/>
              <a:gd name="connsiteY284" fmla="*/ 364332 h 1442645"/>
              <a:gd name="connsiteX285" fmla="*/ 348153 w 1212546"/>
              <a:gd name="connsiteY285" fmla="*/ 378619 h 1442645"/>
              <a:gd name="connsiteX286" fmla="*/ 314815 w 1212546"/>
              <a:gd name="connsiteY286" fmla="*/ 388144 h 1442645"/>
              <a:gd name="connsiteX287" fmla="*/ 305290 w 1212546"/>
              <a:gd name="connsiteY287" fmla="*/ 392907 h 1442645"/>
              <a:gd name="connsiteX288" fmla="*/ 267190 w 1212546"/>
              <a:gd name="connsiteY288" fmla="*/ 392907 h 1442645"/>
              <a:gd name="connsiteX289" fmla="*/ 252903 w 1212546"/>
              <a:gd name="connsiteY289" fmla="*/ 385763 h 1442645"/>
              <a:gd name="connsiteX290" fmla="*/ 245759 w 1212546"/>
              <a:gd name="connsiteY290" fmla="*/ 383382 h 1442645"/>
              <a:gd name="connsiteX291" fmla="*/ 229090 w 1212546"/>
              <a:gd name="connsiteY291" fmla="*/ 385763 h 1442645"/>
              <a:gd name="connsiteX292" fmla="*/ 202896 w 1212546"/>
              <a:gd name="connsiteY292" fmla="*/ 402432 h 1442645"/>
              <a:gd name="connsiteX293" fmla="*/ 164796 w 1212546"/>
              <a:gd name="connsiteY293" fmla="*/ 400050 h 1442645"/>
              <a:gd name="connsiteX294" fmla="*/ 157653 w 1212546"/>
              <a:gd name="connsiteY294" fmla="*/ 397669 h 1442645"/>
              <a:gd name="connsiteX295" fmla="*/ 138603 w 1212546"/>
              <a:gd name="connsiteY295" fmla="*/ 400050 h 1442645"/>
              <a:gd name="connsiteX296" fmla="*/ 121934 w 1212546"/>
              <a:gd name="connsiteY296" fmla="*/ 409575 h 1442645"/>
              <a:gd name="connsiteX297" fmla="*/ 100503 w 1212546"/>
              <a:gd name="connsiteY297" fmla="*/ 426244 h 1442645"/>
              <a:gd name="connsiteX298" fmla="*/ 74309 w 1212546"/>
              <a:gd name="connsiteY298" fmla="*/ 433388 h 1442645"/>
              <a:gd name="connsiteX299" fmla="*/ 55259 w 1212546"/>
              <a:gd name="connsiteY299" fmla="*/ 440532 h 1442645"/>
              <a:gd name="connsiteX300" fmla="*/ 48115 w 1212546"/>
              <a:gd name="connsiteY300" fmla="*/ 447675 h 1442645"/>
              <a:gd name="connsiteX301" fmla="*/ 40971 w 1212546"/>
              <a:gd name="connsiteY301" fmla="*/ 450057 h 1442645"/>
              <a:gd name="connsiteX302" fmla="*/ 31446 w 1212546"/>
              <a:gd name="connsiteY302" fmla="*/ 454819 h 1442645"/>
              <a:gd name="connsiteX303" fmla="*/ 24303 w 1212546"/>
              <a:gd name="connsiteY303" fmla="*/ 464344 h 1442645"/>
              <a:gd name="connsiteX304" fmla="*/ 19540 w 1212546"/>
              <a:gd name="connsiteY304" fmla="*/ 481013 h 1442645"/>
              <a:gd name="connsiteX305" fmla="*/ 14778 w 1212546"/>
              <a:gd name="connsiteY305" fmla="*/ 495300 h 1442645"/>
              <a:gd name="connsiteX306" fmla="*/ 12396 w 1212546"/>
              <a:gd name="connsiteY306" fmla="*/ 502444 h 1442645"/>
              <a:gd name="connsiteX307" fmla="*/ 10015 w 1212546"/>
              <a:gd name="connsiteY307" fmla="*/ 509588 h 1442645"/>
              <a:gd name="connsiteX308" fmla="*/ 10015 w 1212546"/>
              <a:gd name="connsiteY308" fmla="*/ 552450 h 1442645"/>
              <a:gd name="connsiteX309" fmla="*/ 24303 w 1212546"/>
              <a:gd name="connsiteY309" fmla="*/ 547688 h 1442645"/>
              <a:gd name="connsiteX310" fmla="*/ 36209 w 1212546"/>
              <a:gd name="connsiteY310" fmla="*/ 545307 h 1442645"/>
              <a:gd name="connsiteX311" fmla="*/ 40971 w 1212546"/>
              <a:gd name="connsiteY311" fmla="*/ 552450 h 1442645"/>
              <a:gd name="connsiteX312" fmla="*/ 36209 w 1212546"/>
              <a:gd name="connsiteY312" fmla="*/ 561975 h 1442645"/>
              <a:gd name="connsiteX313" fmla="*/ 31446 w 1212546"/>
              <a:gd name="connsiteY313" fmla="*/ 578644 h 1442645"/>
              <a:gd name="connsiteX314" fmla="*/ 29065 w 1212546"/>
              <a:gd name="connsiteY314" fmla="*/ 585788 h 1442645"/>
              <a:gd name="connsiteX315" fmla="*/ 19540 w 1212546"/>
              <a:gd name="connsiteY315" fmla="*/ 600075 h 1442645"/>
              <a:gd name="connsiteX316" fmla="*/ 17159 w 1212546"/>
              <a:gd name="connsiteY316" fmla="*/ 628650 h 1442645"/>
              <a:gd name="connsiteX317" fmla="*/ 12396 w 1212546"/>
              <a:gd name="connsiteY317" fmla="*/ 635794 h 1442645"/>
              <a:gd name="connsiteX318" fmla="*/ 10015 w 1212546"/>
              <a:gd name="connsiteY318" fmla="*/ 645319 h 1442645"/>
              <a:gd name="connsiteX319" fmla="*/ 7634 w 1212546"/>
              <a:gd name="connsiteY319" fmla="*/ 652463 h 1442645"/>
              <a:gd name="connsiteX320" fmla="*/ 5253 w 1212546"/>
              <a:gd name="connsiteY320" fmla="*/ 666750 h 1442645"/>
              <a:gd name="connsiteX321" fmla="*/ 490 w 1212546"/>
              <a:gd name="connsiteY321" fmla="*/ 681038 h 1442645"/>
              <a:gd name="connsiteX322" fmla="*/ 2871 w 1212546"/>
              <a:gd name="connsiteY322" fmla="*/ 721519 h 1442645"/>
              <a:gd name="connsiteX323" fmla="*/ 17159 w 1212546"/>
              <a:gd name="connsiteY323" fmla="*/ 742950 h 1442645"/>
              <a:gd name="connsiteX324" fmla="*/ 21921 w 1212546"/>
              <a:gd name="connsiteY324" fmla="*/ 750094 h 1442645"/>
              <a:gd name="connsiteX325" fmla="*/ 24303 w 1212546"/>
              <a:gd name="connsiteY325" fmla="*/ 769144 h 1442645"/>
              <a:gd name="connsiteX326" fmla="*/ 26684 w 1212546"/>
              <a:gd name="connsiteY326" fmla="*/ 800100 h 1442645"/>
              <a:gd name="connsiteX327" fmla="*/ 31446 w 1212546"/>
              <a:gd name="connsiteY327" fmla="*/ 816769 h 1442645"/>
              <a:gd name="connsiteX328" fmla="*/ 36209 w 1212546"/>
              <a:gd name="connsiteY328" fmla="*/ 838200 h 1442645"/>
              <a:gd name="connsiteX329" fmla="*/ 38590 w 1212546"/>
              <a:gd name="connsiteY329" fmla="*/ 871538 h 1442645"/>
              <a:gd name="connsiteX330" fmla="*/ 26684 w 1212546"/>
              <a:gd name="connsiteY330" fmla="*/ 928688 h 144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212546" h="1442645">
                <a:moveTo>
                  <a:pt x="26684" y="928688"/>
                </a:moveTo>
                <a:cubicBezTo>
                  <a:pt x="37797" y="937816"/>
                  <a:pt x="79084" y="927445"/>
                  <a:pt x="105265" y="926307"/>
                </a:cubicBezTo>
                <a:cubicBezTo>
                  <a:pt x="134860" y="925020"/>
                  <a:pt x="127340" y="926885"/>
                  <a:pt x="143365" y="921544"/>
                </a:cubicBezTo>
                <a:cubicBezTo>
                  <a:pt x="151303" y="922338"/>
                  <a:pt x="159681" y="921199"/>
                  <a:pt x="167178" y="923925"/>
                </a:cubicBezTo>
                <a:cubicBezTo>
                  <a:pt x="169537" y="924783"/>
                  <a:pt x="167049" y="931069"/>
                  <a:pt x="169559" y="931069"/>
                </a:cubicBezTo>
                <a:cubicBezTo>
                  <a:pt x="172421" y="931069"/>
                  <a:pt x="172734" y="926306"/>
                  <a:pt x="174321" y="923925"/>
                </a:cubicBezTo>
                <a:cubicBezTo>
                  <a:pt x="173527" y="921544"/>
                  <a:pt x="171940" y="919292"/>
                  <a:pt x="171940" y="916782"/>
                </a:cubicBezTo>
                <a:cubicBezTo>
                  <a:pt x="171940" y="913509"/>
                  <a:pt x="173679" y="910466"/>
                  <a:pt x="174321" y="907257"/>
                </a:cubicBezTo>
                <a:cubicBezTo>
                  <a:pt x="175268" y="902522"/>
                  <a:pt x="175909" y="897732"/>
                  <a:pt x="176703" y="892969"/>
                </a:cubicBezTo>
                <a:cubicBezTo>
                  <a:pt x="190365" y="897523"/>
                  <a:pt x="177611" y="892089"/>
                  <a:pt x="190990" y="902494"/>
                </a:cubicBezTo>
                <a:cubicBezTo>
                  <a:pt x="203272" y="912046"/>
                  <a:pt x="201643" y="910807"/>
                  <a:pt x="212421" y="914400"/>
                </a:cubicBezTo>
                <a:cubicBezTo>
                  <a:pt x="232895" y="928050"/>
                  <a:pt x="206991" y="911685"/>
                  <a:pt x="226709" y="921544"/>
                </a:cubicBezTo>
                <a:cubicBezTo>
                  <a:pt x="229269" y="922824"/>
                  <a:pt x="231293" y="925027"/>
                  <a:pt x="233853" y="926307"/>
                </a:cubicBezTo>
                <a:cubicBezTo>
                  <a:pt x="236098" y="927429"/>
                  <a:pt x="238751" y="927566"/>
                  <a:pt x="240996" y="928688"/>
                </a:cubicBezTo>
                <a:cubicBezTo>
                  <a:pt x="257442" y="936910"/>
                  <a:pt x="237840" y="930874"/>
                  <a:pt x="257665" y="935832"/>
                </a:cubicBezTo>
                <a:cubicBezTo>
                  <a:pt x="270365" y="935038"/>
                  <a:pt x="283092" y="934602"/>
                  <a:pt x="295765" y="933450"/>
                </a:cubicBezTo>
                <a:cubicBezTo>
                  <a:pt x="304942" y="932616"/>
                  <a:pt x="311021" y="930827"/>
                  <a:pt x="319578" y="928688"/>
                </a:cubicBezTo>
                <a:cubicBezTo>
                  <a:pt x="323970" y="922099"/>
                  <a:pt x="324981" y="921940"/>
                  <a:pt x="326721" y="914400"/>
                </a:cubicBezTo>
                <a:cubicBezTo>
                  <a:pt x="328541" y="906513"/>
                  <a:pt x="331484" y="890588"/>
                  <a:pt x="331484" y="890588"/>
                </a:cubicBezTo>
                <a:cubicBezTo>
                  <a:pt x="332278" y="881857"/>
                  <a:pt x="332341" y="873028"/>
                  <a:pt x="333865" y="864394"/>
                </a:cubicBezTo>
                <a:cubicBezTo>
                  <a:pt x="335679" y="854113"/>
                  <a:pt x="338041" y="850452"/>
                  <a:pt x="343390" y="842963"/>
                </a:cubicBezTo>
                <a:cubicBezTo>
                  <a:pt x="349494" y="834417"/>
                  <a:pt x="353684" y="827625"/>
                  <a:pt x="364821" y="823913"/>
                </a:cubicBezTo>
                <a:cubicBezTo>
                  <a:pt x="375805" y="820252"/>
                  <a:pt x="369504" y="822024"/>
                  <a:pt x="383871" y="819150"/>
                </a:cubicBezTo>
                <a:cubicBezTo>
                  <a:pt x="398159" y="819944"/>
                  <a:pt x="412895" y="817890"/>
                  <a:pt x="426734" y="821532"/>
                </a:cubicBezTo>
                <a:cubicBezTo>
                  <a:pt x="429899" y="822365"/>
                  <a:pt x="427071" y="828501"/>
                  <a:pt x="429115" y="831057"/>
                </a:cubicBezTo>
                <a:cubicBezTo>
                  <a:pt x="430683" y="833017"/>
                  <a:pt x="433878" y="832644"/>
                  <a:pt x="436259" y="833438"/>
                </a:cubicBezTo>
                <a:cubicBezTo>
                  <a:pt x="450546" y="832644"/>
                  <a:pt x="464870" y="832353"/>
                  <a:pt x="479121" y="831057"/>
                </a:cubicBezTo>
                <a:cubicBezTo>
                  <a:pt x="482380" y="830761"/>
                  <a:pt x="485804" y="830299"/>
                  <a:pt x="488646" y="828675"/>
                </a:cubicBezTo>
                <a:cubicBezTo>
                  <a:pt x="491570" y="827004"/>
                  <a:pt x="493409" y="823913"/>
                  <a:pt x="495790" y="821532"/>
                </a:cubicBezTo>
                <a:cubicBezTo>
                  <a:pt x="494996" y="812801"/>
                  <a:pt x="494649" y="804017"/>
                  <a:pt x="493409" y="795338"/>
                </a:cubicBezTo>
                <a:cubicBezTo>
                  <a:pt x="493054" y="792853"/>
                  <a:pt x="492420" y="790283"/>
                  <a:pt x="491028" y="788194"/>
                </a:cubicBezTo>
                <a:cubicBezTo>
                  <a:pt x="489160" y="785392"/>
                  <a:pt x="486686" y="782918"/>
                  <a:pt x="483884" y="781050"/>
                </a:cubicBezTo>
                <a:cubicBezTo>
                  <a:pt x="481795" y="779658"/>
                  <a:pt x="479121" y="779463"/>
                  <a:pt x="476740" y="778669"/>
                </a:cubicBezTo>
                <a:cubicBezTo>
                  <a:pt x="471184" y="762001"/>
                  <a:pt x="476740" y="765970"/>
                  <a:pt x="464834" y="762000"/>
                </a:cubicBezTo>
                <a:cubicBezTo>
                  <a:pt x="488407" y="754143"/>
                  <a:pt x="447383" y="767138"/>
                  <a:pt x="510078" y="757238"/>
                </a:cubicBezTo>
                <a:cubicBezTo>
                  <a:pt x="512905" y="756792"/>
                  <a:pt x="514661" y="753755"/>
                  <a:pt x="517221" y="752475"/>
                </a:cubicBezTo>
                <a:cubicBezTo>
                  <a:pt x="521025" y="750573"/>
                  <a:pt x="530332" y="748729"/>
                  <a:pt x="533890" y="747713"/>
                </a:cubicBezTo>
                <a:cubicBezTo>
                  <a:pt x="536304" y="747023"/>
                  <a:pt x="538653" y="746126"/>
                  <a:pt x="541034" y="745332"/>
                </a:cubicBezTo>
                <a:cubicBezTo>
                  <a:pt x="541884" y="748733"/>
                  <a:pt x="546596" y="768617"/>
                  <a:pt x="548178" y="769144"/>
                </a:cubicBezTo>
                <a:lnTo>
                  <a:pt x="555321" y="771525"/>
                </a:lnTo>
                <a:cubicBezTo>
                  <a:pt x="556909" y="774700"/>
                  <a:pt x="557574" y="778540"/>
                  <a:pt x="560084" y="781050"/>
                </a:cubicBezTo>
                <a:cubicBezTo>
                  <a:pt x="561859" y="782825"/>
                  <a:pt x="565453" y="781657"/>
                  <a:pt x="567228" y="783432"/>
                </a:cubicBezTo>
                <a:cubicBezTo>
                  <a:pt x="579929" y="796133"/>
                  <a:pt x="557701" y="786604"/>
                  <a:pt x="576753" y="792957"/>
                </a:cubicBezTo>
                <a:cubicBezTo>
                  <a:pt x="579928" y="797719"/>
                  <a:pt x="584468" y="801814"/>
                  <a:pt x="586278" y="807244"/>
                </a:cubicBezTo>
                <a:cubicBezTo>
                  <a:pt x="588214" y="813053"/>
                  <a:pt x="588806" y="816917"/>
                  <a:pt x="593421" y="821532"/>
                </a:cubicBezTo>
                <a:cubicBezTo>
                  <a:pt x="595445" y="823556"/>
                  <a:pt x="598184" y="824707"/>
                  <a:pt x="600565" y="826294"/>
                </a:cubicBezTo>
                <a:cubicBezTo>
                  <a:pt x="602153" y="828675"/>
                  <a:pt x="603174" y="831553"/>
                  <a:pt x="605328" y="833438"/>
                </a:cubicBezTo>
                <a:cubicBezTo>
                  <a:pt x="608490" y="836205"/>
                  <a:pt x="619980" y="844728"/>
                  <a:pt x="626759" y="845344"/>
                </a:cubicBezTo>
                <a:cubicBezTo>
                  <a:pt x="641799" y="846711"/>
                  <a:pt x="656922" y="846931"/>
                  <a:pt x="672003" y="847725"/>
                </a:cubicBezTo>
                <a:cubicBezTo>
                  <a:pt x="678811" y="849995"/>
                  <a:pt x="684240" y="849168"/>
                  <a:pt x="676765" y="859632"/>
                </a:cubicBezTo>
                <a:cubicBezTo>
                  <a:pt x="674458" y="862861"/>
                  <a:pt x="670790" y="865000"/>
                  <a:pt x="667240" y="866775"/>
                </a:cubicBezTo>
                <a:cubicBezTo>
                  <a:pt x="662750" y="869020"/>
                  <a:pt x="652953" y="871538"/>
                  <a:pt x="652953" y="871538"/>
                </a:cubicBezTo>
                <a:cubicBezTo>
                  <a:pt x="652159" y="876300"/>
                  <a:pt x="650038" y="881026"/>
                  <a:pt x="650571" y="885825"/>
                </a:cubicBezTo>
                <a:cubicBezTo>
                  <a:pt x="650887" y="888670"/>
                  <a:pt x="652907" y="891452"/>
                  <a:pt x="655334" y="892969"/>
                </a:cubicBezTo>
                <a:cubicBezTo>
                  <a:pt x="659591" y="895630"/>
                  <a:pt x="665131" y="895487"/>
                  <a:pt x="669621" y="897732"/>
                </a:cubicBezTo>
                <a:cubicBezTo>
                  <a:pt x="690916" y="908380"/>
                  <a:pt x="681936" y="905012"/>
                  <a:pt x="695815" y="909638"/>
                </a:cubicBezTo>
                <a:cubicBezTo>
                  <a:pt x="707005" y="920828"/>
                  <a:pt x="701093" y="913982"/>
                  <a:pt x="712484" y="931069"/>
                </a:cubicBezTo>
                <a:lnTo>
                  <a:pt x="717246" y="938213"/>
                </a:lnTo>
                <a:cubicBezTo>
                  <a:pt x="718040" y="942182"/>
                  <a:pt x="717143" y="946924"/>
                  <a:pt x="719628" y="950119"/>
                </a:cubicBezTo>
                <a:cubicBezTo>
                  <a:pt x="723142" y="954637"/>
                  <a:pt x="733915" y="959644"/>
                  <a:pt x="733915" y="959644"/>
                </a:cubicBezTo>
                <a:lnTo>
                  <a:pt x="748203" y="981075"/>
                </a:lnTo>
                <a:cubicBezTo>
                  <a:pt x="749791" y="983456"/>
                  <a:pt x="752060" y="985504"/>
                  <a:pt x="752965" y="988219"/>
                </a:cubicBezTo>
                <a:lnTo>
                  <a:pt x="757728" y="1002507"/>
                </a:lnTo>
                <a:lnTo>
                  <a:pt x="762490" y="1016794"/>
                </a:lnTo>
                <a:lnTo>
                  <a:pt x="764871" y="1023938"/>
                </a:lnTo>
                <a:cubicBezTo>
                  <a:pt x="768536" y="1060577"/>
                  <a:pt x="764926" y="1036085"/>
                  <a:pt x="769634" y="1057275"/>
                </a:cubicBezTo>
                <a:cubicBezTo>
                  <a:pt x="770512" y="1061226"/>
                  <a:pt x="769530" y="1065987"/>
                  <a:pt x="772015" y="1069182"/>
                </a:cubicBezTo>
                <a:cubicBezTo>
                  <a:pt x="781570" y="1081467"/>
                  <a:pt x="783864" y="1076297"/>
                  <a:pt x="793446" y="1081088"/>
                </a:cubicBezTo>
                <a:cubicBezTo>
                  <a:pt x="796006" y="1082368"/>
                  <a:pt x="797975" y="1084688"/>
                  <a:pt x="800590" y="1085850"/>
                </a:cubicBezTo>
                <a:cubicBezTo>
                  <a:pt x="805178" y="1087889"/>
                  <a:pt x="814878" y="1090613"/>
                  <a:pt x="814878" y="1090613"/>
                </a:cubicBezTo>
                <a:cubicBezTo>
                  <a:pt x="817259" y="1092200"/>
                  <a:pt x="822021" y="1092513"/>
                  <a:pt x="822021" y="1095375"/>
                </a:cubicBezTo>
                <a:cubicBezTo>
                  <a:pt x="822021" y="1097885"/>
                  <a:pt x="817299" y="1097097"/>
                  <a:pt x="814878" y="1097757"/>
                </a:cubicBezTo>
                <a:cubicBezTo>
                  <a:pt x="808563" y="1099479"/>
                  <a:pt x="795828" y="1102519"/>
                  <a:pt x="795828" y="1102519"/>
                </a:cubicBezTo>
                <a:cubicBezTo>
                  <a:pt x="793447" y="1104107"/>
                  <a:pt x="790708" y="1105258"/>
                  <a:pt x="788684" y="1107282"/>
                </a:cubicBezTo>
                <a:cubicBezTo>
                  <a:pt x="779737" y="1116228"/>
                  <a:pt x="787691" y="1114386"/>
                  <a:pt x="779159" y="1126332"/>
                </a:cubicBezTo>
                <a:cubicBezTo>
                  <a:pt x="777496" y="1128661"/>
                  <a:pt x="774396" y="1129507"/>
                  <a:pt x="772015" y="1131094"/>
                </a:cubicBezTo>
                <a:cubicBezTo>
                  <a:pt x="771221" y="1133475"/>
                  <a:pt x="770126" y="1135777"/>
                  <a:pt x="769634" y="1138238"/>
                </a:cubicBezTo>
                <a:cubicBezTo>
                  <a:pt x="768533" y="1143742"/>
                  <a:pt x="765892" y="1149462"/>
                  <a:pt x="767253" y="1154907"/>
                </a:cubicBezTo>
                <a:cubicBezTo>
                  <a:pt x="767862" y="1157342"/>
                  <a:pt x="771902" y="1157011"/>
                  <a:pt x="774396" y="1157288"/>
                </a:cubicBezTo>
                <a:cubicBezTo>
                  <a:pt x="786256" y="1158606"/>
                  <a:pt x="798209" y="1158875"/>
                  <a:pt x="810115" y="1159669"/>
                </a:cubicBezTo>
                <a:cubicBezTo>
                  <a:pt x="812496" y="1162844"/>
                  <a:pt x="815156" y="1165828"/>
                  <a:pt x="817259" y="1169194"/>
                </a:cubicBezTo>
                <a:cubicBezTo>
                  <a:pt x="819140" y="1172204"/>
                  <a:pt x="819749" y="1175992"/>
                  <a:pt x="822021" y="1178719"/>
                </a:cubicBezTo>
                <a:cubicBezTo>
                  <a:pt x="823853" y="1180918"/>
                  <a:pt x="826784" y="1181894"/>
                  <a:pt x="829165" y="1183482"/>
                </a:cubicBezTo>
                <a:cubicBezTo>
                  <a:pt x="840473" y="1217403"/>
                  <a:pt x="829118" y="1182123"/>
                  <a:pt x="836309" y="1207294"/>
                </a:cubicBezTo>
                <a:cubicBezTo>
                  <a:pt x="836999" y="1209708"/>
                  <a:pt x="836647" y="1212979"/>
                  <a:pt x="838690" y="1214438"/>
                </a:cubicBezTo>
                <a:cubicBezTo>
                  <a:pt x="842775" y="1217356"/>
                  <a:pt x="852978" y="1219200"/>
                  <a:pt x="852978" y="1219200"/>
                </a:cubicBezTo>
                <a:lnTo>
                  <a:pt x="838690" y="1233488"/>
                </a:lnTo>
                <a:cubicBezTo>
                  <a:pt x="836309" y="1235869"/>
                  <a:pt x="834240" y="1238612"/>
                  <a:pt x="831546" y="1240632"/>
                </a:cubicBezTo>
                <a:lnTo>
                  <a:pt x="822021" y="1247775"/>
                </a:lnTo>
                <a:cubicBezTo>
                  <a:pt x="822815" y="1266825"/>
                  <a:pt x="821609" y="1286064"/>
                  <a:pt x="824403" y="1304925"/>
                </a:cubicBezTo>
                <a:cubicBezTo>
                  <a:pt x="824896" y="1308256"/>
                  <a:pt x="828469" y="1310701"/>
                  <a:pt x="831546" y="1312069"/>
                </a:cubicBezTo>
                <a:cubicBezTo>
                  <a:pt x="835958" y="1314030"/>
                  <a:pt x="841071" y="1313656"/>
                  <a:pt x="845834" y="1314450"/>
                </a:cubicBezTo>
                <a:cubicBezTo>
                  <a:pt x="872353" y="1327711"/>
                  <a:pt x="838946" y="1311867"/>
                  <a:pt x="864884" y="1321594"/>
                </a:cubicBezTo>
                <a:cubicBezTo>
                  <a:pt x="871786" y="1324182"/>
                  <a:pt x="875634" y="1327173"/>
                  <a:pt x="881553" y="1331119"/>
                </a:cubicBezTo>
                <a:cubicBezTo>
                  <a:pt x="882347" y="1334294"/>
                  <a:pt x="883035" y="1337497"/>
                  <a:pt x="883934" y="1340644"/>
                </a:cubicBezTo>
                <a:cubicBezTo>
                  <a:pt x="884624" y="1343058"/>
                  <a:pt x="886315" y="1345278"/>
                  <a:pt x="886315" y="1347788"/>
                </a:cubicBezTo>
                <a:cubicBezTo>
                  <a:pt x="886315" y="1353832"/>
                  <a:pt x="884922" y="1364618"/>
                  <a:pt x="879171" y="1369219"/>
                </a:cubicBezTo>
                <a:cubicBezTo>
                  <a:pt x="877211" y="1370787"/>
                  <a:pt x="874409" y="1370806"/>
                  <a:pt x="872028" y="1371600"/>
                </a:cubicBezTo>
                <a:cubicBezTo>
                  <a:pt x="869647" y="1373981"/>
                  <a:pt x="866390" y="1375732"/>
                  <a:pt x="864884" y="1378744"/>
                </a:cubicBezTo>
                <a:cubicBezTo>
                  <a:pt x="863074" y="1382364"/>
                  <a:pt x="863381" y="1386699"/>
                  <a:pt x="862503" y="1390650"/>
                </a:cubicBezTo>
                <a:cubicBezTo>
                  <a:pt x="861793" y="1393845"/>
                  <a:pt x="860763" y="1396966"/>
                  <a:pt x="860121" y="1400175"/>
                </a:cubicBezTo>
                <a:cubicBezTo>
                  <a:pt x="855928" y="1421137"/>
                  <a:pt x="859994" y="1407700"/>
                  <a:pt x="855359" y="1421607"/>
                </a:cubicBezTo>
                <a:cubicBezTo>
                  <a:pt x="856153" y="1425576"/>
                  <a:pt x="855495" y="1430146"/>
                  <a:pt x="857740" y="1433513"/>
                </a:cubicBezTo>
                <a:cubicBezTo>
                  <a:pt x="859132" y="1435602"/>
                  <a:pt x="862374" y="1435894"/>
                  <a:pt x="864884" y="1435894"/>
                </a:cubicBezTo>
                <a:cubicBezTo>
                  <a:pt x="878401" y="1435894"/>
                  <a:pt x="891871" y="1434307"/>
                  <a:pt x="905365" y="1433513"/>
                </a:cubicBezTo>
                <a:lnTo>
                  <a:pt x="991090" y="1438275"/>
                </a:lnTo>
                <a:cubicBezTo>
                  <a:pt x="1024488" y="1440605"/>
                  <a:pt x="989869" y="1442645"/>
                  <a:pt x="1029190" y="1438275"/>
                </a:cubicBezTo>
                <a:cubicBezTo>
                  <a:pt x="1033675" y="1433791"/>
                  <a:pt x="1037512" y="1429020"/>
                  <a:pt x="1043478" y="1426369"/>
                </a:cubicBezTo>
                <a:cubicBezTo>
                  <a:pt x="1048065" y="1424330"/>
                  <a:pt x="1057765" y="1421607"/>
                  <a:pt x="1057765" y="1421607"/>
                </a:cubicBezTo>
                <a:cubicBezTo>
                  <a:pt x="1066496" y="1422401"/>
                  <a:pt x="1075529" y="1421579"/>
                  <a:pt x="1083959" y="1423988"/>
                </a:cubicBezTo>
                <a:cubicBezTo>
                  <a:pt x="1087197" y="1424913"/>
                  <a:pt x="1088159" y="1429497"/>
                  <a:pt x="1091103" y="1431132"/>
                </a:cubicBezTo>
                <a:cubicBezTo>
                  <a:pt x="1095491" y="1433570"/>
                  <a:pt x="1105390" y="1435894"/>
                  <a:pt x="1105390" y="1435894"/>
                </a:cubicBezTo>
                <a:cubicBezTo>
                  <a:pt x="1114915" y="1434307"/>
                  <a:pt x="1125581" y="1435923"/>
                  <a:pt x="1133965" y="1431132"/>
                </a:cubicBezTo>
                <a:cubicBezTo>
                  <a:pt x="1138324" y="1428641"/>
                  <a:pt x="1135178" y="1420394"/>
                  <a:pt x="1138728" y="1416844"/>
                </a:cubicBezTo>
                <a:cubicBezTo>
                  <a:pt x="1148893" y="1406677"/>
                  <a:pt x="1142744" y="1410950"/>
                  <a:pt x="1157778" y="1404938"/>
                </a:cubicBezTo>
                <a:cubicBezTo>
                  <a:pt x="1160915" y="1398662"/>
                  <a:pt x="1163000" y="1391982"/>
                  <a:pt x="1169684" y="1388269"/>
                </a:cubicBezTo>
                <a:cubicBezTo>
                  <a:pt x="1177768" y="1383778"/>
                  <a:pt x="1189392" y="1382603"/>
                  <a:pt x="1198259" y="1381125"/>
                </a:cubicBezTo>
                <a:cubicBezTo>
                  <a:pt x="1201434" y="1378744"/>
                  <a:pt x="1205583" y="1377284"/>
                  <a:pt x="1207784" y="1373982"/>
                </a:cubicBezTo>
                <a:cubicBezTo>
                  <a:pt x="1210569" y="1369805"/>
                  <a:pt x="1212546" y="1359694"/>
                  <a:pt x="1212546" y="1359694"/>
                </a:cubicBezTo>
                <a:cubicBezTo>
                  <a:pt x="1211752" y="1354138"/>
                  <a:pt x="1210861" y="1348594"/>
                  <a:pt x="1210165" y="1343025"/>
                </a:cubicBezTo>
                <a:cubicBezTo>
                  <a:pt x="1209603" y="1338529"/>
                  <a:pt x="1208534" y="1319375"/>
                  <a:pt x="1205403" y="1312069"/>
                </a:cubicBezTo>
                <a:cubicBezTo>
                  <a:pt x="1204276" y="1309438"/>
                  <a:pt x="1202228" y="1307306"/>
                  <a:pt x="1200640" y="1304925"/>
                </a:cubicBezTo>
                <a:cubicBezTo>
                  <a:pt x="1199846" y="1302544"/>
                  <a:pt x="1198868" y="1300217"/>
                  <a:pt x="1198259" y="1297782"/>
                </a:cubicBezTo>
                <a:cubicBezTo>
                  <a:pt x="1197277" y="1293855"/>
                  <a:pt x="1198123" y="1289243"/>
                  <a:pt x="1195878" y="1285875"/>
                </a:cubicBezTo>
                <a:cubicBezTo>
                  <a:pt x="1194486" y="1283786"/>
                  <a:pt x="1191115" y="1284288"/>
                  <a:pt x="1188734" y="1283494"/>
                </a:cubicBezTo>
                <a:cubicBezTo>
                  <a:pt x="1177374" y="1285117"/>
                  <a:pt x="1170848" y="1282647"/>
                  <a:pt x="1164921" y="1293019"/>
                </a:cubicBezTo>
                <a:cubicBezTo>
                  <a:pt x="1163297" y="1295861"/>
                  <a:pt x="1163334" y="1299369"/>
                  <a:pt x="1162540" y="1302544"/>
                </a:cubicBezTo>
                <a:cubicBezTo>
                  <a:pt x="1158571" y="1300957"/>
                  <a:pt x="1153449" y="1300999"/>
                  <a:pt x="1150634" y="1297782"/>
                </a:cubicBezTo>
                <a:cubicBezTo>
                  <a:pt x="1147328" y="1294004"/>
                  <a:pt x="1148656" y="1287671"/>
                  <a:pt x="1145871" y="1283494"/>
                </a:cubicBezTo>
                <a:lnTo>
                  <a:pt x="1136346" y="1269207"/>
                </a:lnTo>
                <a:cubicBezTo>
                  <a:pt x="1134759" y="1266826"/>
                  <a:pt x="1134299" y="1262968"/>
                  <a:pt x="1131584" y="1262063"/>
                </a:cubicBezTo>
                <a:cubicBezTo>
                  <a:pt x="1129203" y="1261269"/>
                  <a:pt x="1126875" y="1260291"/>
                  <a:pt x="1124440" y="1259682"/>
                </a:cubicBezTo>
                <a:cubicBezTo>
                  <a:pt x="1120514" y="1258700"/>
                  <a:pt x="1116516" y="1258024"/>
                  <a:pt x="1112534" y="1257300"/>
                </a:cubicBezTo>
                <a:cubicBezTo>
                  <a:pt x="1094490" y="1254019"/>
                  <a:pt x="1096256" y="1254720"/>
                  <a:pt x="1074434" y="1252538"/>
                </a:cubicBezTo>
                <a:cubicBezTo>
                  <a:pt x="1050416" y="1244533"/>
                  <a:pt x="1087677" y="1256749"/>
                  <a:pt x="1057765" y="1247775"/>
                </a:cubicBezTo>
                <a:cubicBezTo>
                  <a:pt x="1052957" y="1246332"/>
                  <a:pt x="1048400" y="1243997"/>
                  <a:pt x="1043478" y="1243013"/>
                </a:cubicBezTo>
                <a:cubicBezTo>
                  <a:pt x="1039509" y="1242219"/>
                  <a:pt x="1035476" y="1241697"/>
                  <a:pt x="1031571" y="1240632"/>
                </a:cubicBezTo>
                <a:cubicBezTo>
                  <a:pt x="1026728" y="1239311"/>
                  <a:pt x="1022046" y="1237457"/>
                  <a:pt x="1017284" y="1235869"/>
                </a:cubicBezTo>
                <a:cubicBezTo>
                  <a:pt x="1006074" y="1232132"/>
                  <a:pt x="1012488" y="1234427"/>
                  <a:pt x="998234" y="1228725"/>
                </a:cubicBezTo>
                <a:cubicBezTo>
                  <a:pt x="992789" y="1212391"/>
                  <a:pt x="996226" y="1230359"/>
                  <a:pt x="1002996" y="1216819"/>
                </a:cubicBezTo>
                <a:cubicBezTo>
                  <a:pt x="1012588" y="1197635"/>
                  <a:pt x="996172" y="1204834"/>
                  <a:pt x="1014903" y="1200150"/>
                </a:cubicBezTo>
                <a:cubicBezTo>
                  <a:pt x="1015697" y="1197769"/>
                  <a:pt x="1017284" y="1195517"/>
                  <a:pt x="1017284" y="1193007"/>
                </a:cubicBezTo>
                <a:cubicBezTo>
                  <a:pt x="1017284" y="1169633"/>
                  <a:pt x="1015876" y="1176877"/>
                  <a:pt x="1010140" y="1159669"/>
                </a:cubicBezTo>
                <a:cubicBezTo>
                  <a:pt x="1009105" y="1156564"/>
                  <a:pt x="1008699" y="1153279"/>
                  <a:pt x="1007759" y="1150144"/>
                </a:cubicBezTo>
                <a:cubicBezTo>
                  <a:pt x="1006316" y="1145336"/>
                  <a:pt x="1002996" y="1135857"/>
                  <a:pt x="1002996" y="1135857"/>
                </a:cubicBezTo>
                <a:cubicBezTo>
                  <a:pt x="1002202" y="1126332"/>
                  <a:pt x="1001615" y="1116788"/>
                  <a:pt x="1000615" y="1107282"/>
                </a:cubicBezTo>
                <a:cubicBezTo>
                  <a:pt x="1000216" y="1103489"/>
                  <a:pt x="998964" y="1089068"/>
                  <a:pt x="995853" y="1083469"/>
                </a:cubicBezTo>
                <a:cubicBezTo>
                  <a:pt x="993073" y="1078466"/>
                  <a:pt x="988138" y="1074612"/>
                  <a:pt x="986328" y="1069182"/>
                </a:cubicBezTo>
                <a:cubicBezTo>
                  <a:pt x="985534" y="1066801"/>
                  <a:pt x="985487" y="1064019"/>
                  <a:pt x="983946" y="1062038"/>
                </a:cubicBezTo>
                <a:cubicBezTo>
                  <a:pt x="979811" y="1056722"/>
                  <a:pt x="969659" y="1047750"/>
                  <a:pt x="969659" y="1047750"/>
                </a:cubicBezTo>
                <a:cubicBezTo>
                  <a:pt x="968865" y="1045369"/>
                  <a:pt x="969053" y="1042382"/>
                  <a:pt x="967278" y="1040607"/>
                </a:cubicBezTo>
                <a:cubicBezTo>
                  <a:pt x="965503" y="1038832"/>
                  <a:pt x="961379" y="1040404"/>
                  <a:pt x="960134" y="1038225"/>
                </a:cubicBezTo>
                <a:cubicBezTo>
                  <a:pt x="957739" y="1034033"/>
                  <a:pt x="958391" y="1028724"/>
                  <a:pt x="957753" y="1023938"/>
                </a:cubicBezTo>
                <a:cubicBezTo>
                  <a:pt x="956803" y="1016813"/>
                  <a:pt x="956553" y="1009597"/>
                  <a:pt x="955371" y="1002507"/>
                </a:cubicBezTo>
                <a:cubicBezTo>
                  <a:pt x="954958" y="1000031"/>
                  <a:pt x="954950" y="996931"/>
                  <a:pt x="952990" y="995363"/>
                </a:cubicBezTo>
                <a:cubicBezTo>
                  <a:pt x="950434" y="993319"/>
                  <a:pt x="946612" y="993881"/>
                  <a:pt x="943465" y="992982"/>
                </a:cubicBezTo>
                <a:cubicBezTo>
                  <a:pt x="941051" y="992292"/>
                  <a:pt x="938702" y="991394"/>
                  <a:pt x="936321" y="990600"/>
                </a:cubicBezTo>
                <a:cubicBezTo>
                  <a:pt x="930654" y="973598"/>
                  <a:pt x="935736" y="979098"/>
                  <a:pt x="924415" y="971550"/>
                </a:cubicBezTo>
                <a:cubicBezTo>
                  <a:pt x="911717" y="952504"/>
                  <a:pt x="928383" y="975518"/>
                  <a:pt x="912509" y="959644"/>
                </a:cubicBezTo>
                <a:cubicBezTo>
                  <a:pt x="910485" y="957620"/>
                  <a:pt x="909334" y="954881"/>
                  <a:pt x="907746" y="952500"/>
                </a:cubicBezTo>
                <a:cubicBezTo>
                  <a:pt x="899200" y="926861"/>
                  <a:pt x="904356" y="945139"/>
                  <a:pt x="907746" y="885825"/>
                </a:cubicBezTo>
                <a:cubicBezTo>
                  <a:pt x="908201" y="877861"/>
                  <a:pt x="908658" y="869853"/>
                  <a:pt x="910128" y="862013"/>
                </a:cubicBezTo>
                <a:cubicBezTo>
                  <a:pt x="911053" y="857079"/>
                  <a:pt x="910127" y="849312"/>
                  <a:pt x="914890" y="847725"/>
                </a:cubicBezTo>
                <a:cubicBezTo>
                  <a:pt x="932837" y="841744"/>
                  <a:pt x="910724" y="849809"/>
                  <a:pt x="929178" y="840582"/>
                </a:cubicBezTo>
                <a:cubicBezTo>
                  <a:pt x="931423" y="839459"/>
                  <a:pt x="934127" y="839419"/>
                  <a:pt x="936321" y="838200"/>
                </a:cubicBezTo>
                <a:cubicBezTo>
                  <a:pt x="941325" y="835420"/>
                  <a:pt x="950609" y="828675"/>
                  <a:pt x="950609" y="828675"/>
                </a:cubicBezTo>
                <a:cubicBezTo>
                  <a:pt x="967472" y="803380"/>
                  <a:pt x="957299" y="821653"/>
                  <a:pt x="952990" y="754857"/>
                </a:cubicBezTo>
                <a:cubicBezTo>
                  <a:pt x="952828" y="752352"/>
                  <a:pt x="951732" y="749958"/>
                  <a:pt x="950609" y="747713"/>
                </a:cubicBezTo>
                <a:cubicBezTo>
                  <a:pt x="949329" y="745153"/>
                  <a:pt x="947870" y="742593"/>
                  <a:pt x="945846" y="740569"/>
                </a:cubicBezTo>
                <a:cubicBezTo>
                  <a:pt x="940186" y="734909"/>
                  <a:pt x="931487" y="733401"/>
                  <a:pt x="924415" y="731044"/>
                </a:cubicBezTo>
                <a:lnTo>
                  <a:pt x="917271" y="728663"/>
                </a:lnTo>
                <a:cubicBezTo>
                  <a:pt x="914890" y="727075"/>
                  <a:pt x="912688" y="725180"/>
                  <a:pt x="910128" y="723900"/>
                </a:cubicBezTo>
                <a:cubicBezTo>
                  <a:pt x="890397" y="714034"/>
                  <a:pt x="916328" y="730413"/>
                  <a:pt x="895840" y="716757"/>
                </a:cubicBezTo>
                <a:cubicBezTo>
                  <a:pt x="884923" y="700380"/>
                  <a:pt x="888125" y="707899"/>
                  <a:pt x="883934" y="695325"/>
                </a:cubicBezTo>
                <a:cubicBezTo>
                  <a:pt x="884728" y="691356"/>
                  <a:pt x="883120" y="685904"/>
                  <a:pt x="886315" y="683419"/>
                </a:cubicBezTo>
                <a:cubicBezTo>
                  <a:pt x="891482" y="679401"/>
                  <a:pt x="905365" y="678657"/>
                  <a:pt x="905365" y="678657"/>
                </a:cubicBezTo>
                <a:cubicBezTo>
                  <a:pt x="907746" y="677069"/>
                  <a:pt x="909949" y="675174"/>
                  <a:pt x="912509" y="673894"/>
                </a:cubicBezTo>
                <a:cubicBezTo>
                  <a:pt x="914754" y="672771"/>
                  <a:pt x="917459" y="672732"/>
                  <a:pt x="919653" y="671513"/>
                </a:cubicBezTo>
                <a:cubicBezTo>
                  <a:pt x="924656" y="668733"/>
                  <a:pt x="929178" y="665163"/>
                  <a:pt x="933940" y="661988"/>
                </a:cubicBezTo>
                <a:cubicBezTo>
                  <a:pt x="936321" y="660400"/>
                  <a:pt x="938524" y="658505"/>
                  <a:pt x="941084" y="657225"/>
                </a:cubicBezTo>
                <a:cubicBezTo>
                  <a:pt x="952854" y="651341"/>
                  <a:pt x="947241" y="653585"/>
                  <a:pt x="957753" y="650082"/>
                </a:cubicBezTo>
                <a:cubicBezTo>
                  <a:pt x="960134" y="648494"/>
                  <a:pt x="962336" y="646599"/>
                  <a:pt x="964896" y="645319"/>
                </a:cubicBezTo>
                <a:cubicBezTo>
                  <a:pt x="972236" y="641649"/>
                  <a:pt x="984529" y="641377"/>
                  <a:pt x="991090" y="640557"/>
                </a:cubicBezTo>
                <a:cubicBezTo>
                  <a:pt x="1011569" y="626903"/>
                  <a:pt x="985655" y="643275"/>
                  <a:pt x="1005378" y="633413"/>
                </a:cubicBezTo>
                <a:cubicBezTo>
                  <a:pt x="1007938" y="632133"/>
                  <a:pt x="1009961" y="629930"/>
                  <a:pt x="1012521" y="628650"/>
                </a:cubicBezTo>
                <a:cubicBezTo>
                  <a:pt x="1014766" y="627527"/>
                  <a:pt x="1017315" y="627150"/>
                  <a:pt x="1019665" y="626269"/>
                </a:cubicBezTo>
                <a:cubicBezTo>
                  <a:pt x="1042473" y="617717"/>
                  <a:pt x="1022482" y="624537"/>
                  <a:pt x="1038715" y="619125"/>
                </a:cubicBezTo>
                <a:cubicBezTo>
                  <a:pt x="1040303" y="616744"/>
                  <a:pt x="1041243" y="613770"/>
                  <a:pt x="1043478" y="611982"/>
                </a:cubicBezTo>
                <a:cubicBezTo>
                  <a:pt x="1045438" y="610414"/>
                  <a:pt x="1048376" y="610723"/>
                  <a:pt x="1050621" y="609600"/>
                </a:cubicBezTo>
                <a:cubicBezTo>
                  <a:pt x="1053181" y="608320"/>
                  <a:pt x="1055205" y="606118"/>
                  <a:pt x="1057765" y="604838"/>
                </a:cubicBezTo>
                <a:cubicBezTo>
                  <a:pt x="1061588" y="602926"/>
                  <a:pt x="1065848" y="601987"/>
                  <a:pt x="1069671" y="600075"/>
                </a:cubicBezTo>
                <a:cubicBezTo>
                  <a:pt x="1088129" y="590846"/>
                  <a:pt x="1066009" y="598915"/>
                  <a:pt x="1083959" y="592932"/>
                </a:cubicBezTo>
                <a:cubicBezTo>
                  <a:pt x="1095561" y="575527"/>
                  <a:pt x="1081399" y="597412"/>
                  <a:pt x="1093484" y="576263"/>
                </a:cubicBezTo>
                <a:cubicBezTo>
                  <a:pt x="1099208" y="566246"/>
                  <a:pt x="1098215" y="571578"/>
                  <a:pt x="1103009" y="559594"/>
                </a:cubicBezTo>
                <a:cubicBezTo>
                  <a:pt x="1104873" y="554933"/>
                  <a:pt x="1104987" y="549484"/>
                  <a:pt x="1107771" y="545307"/>
                </a:cubicBezTo>
                <a:cubicBezTo>
                  <a:pt x="1110946" y="540544"/>
                  <a:pt x="1115485" y="536449"/>
                  <a:pt x="1117296" y="531019"/>
                </a:cubicBezTo>
                <a:cubicBezTo>
                  <a:pt x="1118090" y="528638"/>
                  <a:pt x="1117903" y="525650"/>
                  <a:pt x="1119678" y="523875"/>
                </a:cubicBezTo>
                <a:cubicBezTo>
                  <a:pt x="1121453" y="522100"/>
                  <a:pt x="1124440" y="522288"/>
                  <a:pt x="1126821" y="521494"/>
                </a:cubicBezTo>
                <a:cubicBezTo>
                  <a:pt x="1128409" y="519113"/>
                  <a:pt x="1130304" y="516910"/>
                  <a:pt x="1131584" y="514350"/>
                </a:cubicBezTo>
                <a:cubicBezTo>
                  <a:pt x="1136952" y="503615"/>
                  <a:pt x="1134310" y="488854"/>
                  <a:pt x="1131584" y="478632"/>
                </a:cubicBezTo>
                <a:cubicBezTo>
                  <a:pt x="1130716" y="475378"/>
                  <a:pt x="1126821" y="473869"/>
                  <a:pt x="1124440" y="471488"/>
                </a:cubicBezTo>
                <a:cubicBezTo>
                  <a:pt x="1125234" y="469107"/>
                  <a:pt x="1124861" y="465912"/>
                  <a:pt x="1126821" y="464344"/>
                </a:cubicBezTo>
                <a:cubicBezTo>
                  <a:pt x="1129377" y="462300"/>
                  <a:pt x="1133199" y="462862"/>
                  <a:pt x="1136346" y="461963"/>
                </a:cubicBezTo>
                <a:cubicBezTo>
                  <a:pt x="1138760" y="461273"/>
                  <a:pt x="1141109" y="460376"/>
                  <a:pt x="1143490" y="459582"/>
                </a:cubicBezTo>
                <a:cubicBezTo>
                  <a:pt x="1141903" y="454819"/>
                  <a:pt x="1142278" y="448844"/>
                  <a:pt x="1138728" y="445294"/>
                </a:cubicBezTo>
                <a:cubicBezTo>
                  <a:pt x="1135178" y="441744"/>
                  <a:pt x="1124440" y="440532"/>
                  <a:pt x="1124440" y="440532"/>
                </a:cubicBezTo>
                <a:lnTo>
                  <a:pt x="1110153" y="431007"/>
                </a:lnTo>
                <a:lnTo>
                  <a:pt x="1103009" y="426244"/>
                </a:lnTo>
                <a:cubicBezTo>
                  <a:pt x="1103803" y="404813"/>
                  <a:pt x="1104052" y="383354"/>
                  <a:pt x="1105390" y="361950"/>
                </a:cubicBezTo>
                <a:cubicBezTo>
                  <a:pt x="1105642" y="357911"/>
                  <a:pt x="1105763" y="353558"/>
                  <a:pt x="1107771" y="350044"/>
                </a:cubicBezTo>
                <a:cubicBezTo>
                  <a:pt x="1109191" y="347559"/>
                  <a:pt x="1112534" y="346869"/>
                  <a:pt x="1114915" y="345282"/>
                </a:cubicBezTo>
                <a:cubicBezTo>
                  <a:pt x="1116503" y="342901"/>
                  <a:pt x="1119459" y="340992"/>
                  <a:pt x="1119678" y="338138"/>
                </a:cubicBezTo>
                <a:cubicBezTo>
                  <a:pt x="1120169" y="331755"/>
                  <a:pt x="1117696" y="307782"/>
                  <a:pt x="1112534" y="300038"/>
                </a:cubicBezTo>
                <a:lnTo>
                  <a:pt x="1098246" y="278607"/>
                </a:lnTo>
                <a:cubicBezTo>
                  <a:pt x="1096658" y="276226"/>
                  <a:pt x="1094389" y="274178"/>
                  <a:pt x="1093484" y="271463"/>
                </a:cubicBezTo>
                <a:lnTo>
                  <a:pt x="1088721" y="257175"/>
                </a:lnTo>
                <a:cubicBezTo>
                  <a:pt x="1087134" y="246856"/>
                  <a:pt x="1085675" y="236517"/>
                  <a:pt x="1083959" y="226219"/>
                </a:cubicBezTo>
                <a:cubicBezTo>
                  <a:pt x="1083279" y="222137"/>
                  <a:pt x="1081498" y="211773"/>
                  <a:pt x="1079196" y="207169"/>
                </a:cubicBezTo>
                <a:cubicBezTo>
                  <a:pt x="1077916" y="204609"/>
                  <a:pt x="1075714" y="202585"/>
                  <a:pt x="1074434" y="200025"/>
                </a:cubicBezTo>
                <a:cubicBezTo>
                  <a:pt x="1064580" y="180316"/>
                  <a:pt x="1080935" y="206204"/>
                  <a:pt x="1067290" y="185738"/>
                </a:cubicBezTo>
                <a:cubicBezTo>
                  <a:pt x="1062900" y="168175"/>
                  <a:pt x="1067618" y="184123"/>
                  <a:pt x="1060146" y="166688"/>
                </a:cubicBezTo>
                <a:cubicBezTo>
                  <a:pt x="1059157" y="164381"/>
                  <a:pt x="1058887" y="161789"/>
                  <a:pt x="1057765" y="159544"/>
                </a:cubicBezTo>
                <a:cubicBezTo>
                  <a:pt x="1055826" y="155666"/>
                  <a:pt x="1049507" y="147284"/>
                  <a:pt x="1045859" y="145257"/>
                </a:cubicBezTo>
                <a:cubicBezTo>
                  <a:pt x="1041470" y="142819"/>
                  <a:pt x="1036334" y="142082"/>
                  <a:pt x="1031571" y="140494"/>
                </a:cubicBezTo>
                <a:lnTo>
                  <a:pt x="1024428" y="138113"/>
                </a:lnTo>
                <a:cubicBezTo>
                  <a:pt x="1019162" y="132847"/>
                  <a:pt x="1015836" y="130455"/>
                  <a:pt x="1012521" y="123825"/>
                </a:cubicBezTo>
                <a:cubicBezTo>
                  <a:pt x="1011399" y="121580"/>
                  <a:pt x="1011915" y="118457"/>
                  <a:pt x="1010140" y="116682"/>
                </a:cubicBezTo>
                <a:cubicBezTo>
                  <a:pt x="1006093" y="112635"/>
                  <a:pt x="995853" y="107157"/>
                  <a:pt x="995853" y="107157"/>
                </a:cubicBezTo>
                <a:cubicBezTo>
                  <a:pt x="992678" y="102394"/>
                  <a:pt x="987717" y="98422"/>
                  <a:pt x="986328" y="92869"/>
                </a:cubicBezTo>
                <a:cubicBezTo>
                  <a:pt x="983337" y="80909"/>
                  <a:pt x="984981" y="86449"/>
                  <a:pt x="981565" y="76200"/>
                </a:cubicBezTo>
                <a:cubicBezTo>
                  <a:pt x="980771" y="66675"/>
                  <a:pt x="980447" y="57099"/>
                  <a:pt x="979184" y="47625"/>
                </a:cubicBezTo>
                <a:cubicBezTo>
                  <a:pt x="978299" y="40989"/>
                  <a:pt x="973958" y="35734"/>
                  <a:pt x="969659" y="30957"/>
                </a:cubicBezTo>
                <a:cubicBezTo>
                  <a:pt x="957854" y="17841"/>
                  <a:pt x="960174" y="17701"/>
                  <a:pt x="948228" y="14288"/>
                </a:cubicBezTo>
                <a:cubicBezTo>
                  <a:pt x="945081" y="13389"/>
                  <a:pt x="941878" y="12701"/>
                  <a:pt x="938703" y="11907"/>
                </a:cubicBezTo>
                <a:cubicBezTo>
                  <a:pt x="938081" y="12062"/>
                  <a:pt x="923587" y="15427"/>
                  <a:pt x="922034" y="16669"/>
                </a:cubicBezTo>
                <a:cubicBezTo>
                  <a:pt x="906646" y="28979"/>
                  <a:pt x="928083" y="20209"/>
                  <a:pt x="910128" y="26194"/>
                </a:cubicBezTo>
                <a:cubicBezTo>
                  <a:pt x="907747" y="27782"/>
                  <a:pt x="905544" y="29677"/>
                  <a:pt x="902984" y="30957"/>
                </a:cubicBezTo>
                <a:cubicBezTo>
                  <a:pt x="891005" y="36947"/>
                  <a:pt x="896572" y="27844"/>
                  <a:pt x="881553" y="42863"/>
                </a:cubicBezTo>
                <a:cubicBezTo>
                  <a:pt x="879172" y="45244"/>
                  <a:pt x="877265" y="48222"/>
                  <a:pt x="874409" y="50007"/>
                </a:cubicBezTo>
                <a:cubicBezTo>
                  <a:pt x="870784" y="52272"/>
                  <a:pt x="866520" y="53308"/>
                  <a:pt x="862503" y="54769"/>
                </a:cubicBezTo>
                <a:cubicBezTo>
                  <a:pt x="857785" y="56485"/>
                  <a:pt x="852978" y="57944"/>
                  <a:pt x="848215" y="59532"/>
                </a:cubicBezTo>
                <a:cubicBezTo>
                  <a:pt x="845834" y="60326"/>
                  <a:pt x="843532" y="61421"/>
                  <a:pt x="841071" y="61913"/>
                </a:cubicBezTo>
                <a:cubicBezTo>
                  <a:pt x="837102" y="62707"/>
                  <a:pt x="833091" y="63312"/>
                  <a:pt x="829165" y="64294"/>
                </a:cubicBezTo>
                <a:cubicBezTo>
                  <a:pt x="826730" y="64903"/>
                  <a:pt x="824435" y="65985"/>
                  <a:pt x="822021" y="66675"/>
                </a:cubicBezTo>
                <a:cubicBezTo>
                  <a:pt x="818874" y="67574"/>
                  <a:pt x="815671" y="68263"/>
                  <a:pt x="812496" y="69057"/>
                </a:cubicBezTo>
                <a:cubicBezTo>
                  <a:pt x="805352" y="68263"/>
                  <a:pt x="798038" y="68418"/>
                  <a:pt x="791065" y="66675"/>
                </a:cubicBezTo>
                <a:cubicBezTo>
                  <a:pt x="787054" y="65672"/>
                  <a:pt x="778961" y="57316"/>
                  <a:pt x="776778" y="54769"/>
                </a:cubicBezTo>
                <a:cubicBezTo>
                  <a:pt x="774195" y="51756"/>
                  <a:pt x="771910" y="48495"/>
                  <a:pt x="769634" y="45244"/>
                </a:cubicBezTo>
                <a:cubicBezTo>
                  <a:pt x="766352" y="40555"/>
                  <a:pt x="764156" y="35004"/>
                  <a:pt x="760109" y="30957"/>
                </a:cubicBezTo>
                <a:cubicBezTo>
                  <a:pt x="757728" y="28576"/>
                  <a:pt x="755033" y="26471"/>
                  <a:pt x="752965" y="23813"/>
                </a:cubicBezTo>
                <a:cubicBezTo>
                  <a:pt x="749451" y="19295"/>
                  <a:pt x="746615" y="14288"/>
                  <a:pt x="743440" y="9525"/>
                </a:cubicBezTo>
                <a:cubicBezTo>
                  <a:pt x="741853" y="7144"/>
                  <a:pt x="741393" y="3287"/>
                  <a:pt x="738678" y="2382"/>
                </a:cubicBezTo>
                <a:lnTo>
                  <a:pt x="731534" y="0"/>
                </a:lnTo>
                <a:cubicBezTo>
                  <a:pt x="725978" y="794"/>
                  <a:pt x="720369" y="1281"/>
                  <a:pt x="714865" y="2382"/>
                </a:cubicBezTo>
                <a:cubicBezTo>
                  <a:pt x="712404" y="2874"/>
                  <a:pt x="709180" y="2720"/>
                  <a:pt x="707721" y="4763"/>
                </a:cubicBezTo>
                <a:cubicBezTo>
                  <a:pt x="704803" y="8848"/>
                  <a:pt x="704546" y="14288"/>
                  <a:pt x="702959" y="19050"/>
                </a:cubicBezTo>
                <a:lnTo>
                  <a:pt x="700578" y="26194"/>
                </a:lnTo>
                <a:cubicBezTo>
                  <a:pt x="698642" y="32002"/>
                  <a:pt x="698048" y="35868"/>
                  <a:pt x="693434" y="40482"/>
                </a:cubicBezTo>
                <a:cubicBezTo>
                  <a:pt x="688819" y="45097"/>
                  <a:pt x="684955" y="45689"/>
                  <a:pt x="679146" y="47625"/>
                </a:cubicBezTo>
                <a:cubicBezTo>
                  <a:pt x="676765" y="50006"/>
                  <a:pt x="672408" y="51426"/>
                  <a:pt x="672003" y="54769"/>
                </a:cubicBezTo>
                <a:cubicBezTo>
                  <a:pt x="661547" y="141036"/>
                  <a:pt x="683796" y="104945"/>
                  <a:pt x="664859" y="133350"/>
                </a:cubicBezTo>
                <a:cubicBezTo>
                  <a:pt x="664065" y="136525"/>
                  <a:pt x="663942" y="139948"/>
                  <a:pt x="662478" y="142875"/>
                </a:cubicBezTo>
                <a:cubicBezTo>
                  <a:pt x="655300" y="157231"/>
                  <a:pt x="648706" y="148926"/>
                  <a:pt x="657715" y="171450"/>
                </a:cubicBezTo>
                <a:cubicBezTo>
                  <a:pt x="658778" y="174107"/>
                  <a:pt x="662478" y="174625"/>
                  <a:pt x="664859" y="176213"/>
                </a:cubicBezTo>
                <a:cubicBezTo>
                  <a:pt x="667219" y="185655"/>
                  <a:pt x="670073" y="191979"/>
                  <a:pt x="664859" y="202407"/>
                </a:cubicBezTo>
                <a:cubicBezTo>
                  <a:pt x="663084" y="205957"/>
                  <a:pt x="658699" y="207447"/>
                  <a:pt x="655334" y="209550"/>
                </a:cubicBezTo>
                <a:cubicBezTo>
                  <a:pt x="647030" y="214740"/>
                  <a:pt x="645428" y="214408"/>
                  <a:pt x="636284" y="216694"/>
                </a:cubicBezTo>
                <a:cubicBezTo>
                  <a:pt x="633109" y="219075"/>
                  <a:pt x="630386" y="222226"/>
                  <a:pt x="626759" y="223838"/>
                </a:cubicBezTo>
                <a:cubicBezTo>
                  <a:pt x="623061" y="225482"/>
                  <a:pt x="618839" y="225516"/>
                  <a:pt x="614853" y="226219"/>
                </a:cubicBezTo>
                <a:lnTo>
                  <a:pt x="586278" y="230982"/>
                </a:lnTo>
                <a:cubicBezTo>
                  <a:pt x="582309" y="232569"/>
                  <a:pt x="578572" y="234956"/>
                  <a:pt x="574371" y="235744"/>
                </a:cubicBezTo>
                <a:cubicBezTo>
                  <a:pt x="526691" y="244683"/>
                  <a:pt x="561931" y="233539"/>
                  <a:pt x="541034" y="240507"/>
                </a:cubicBezTo>
                <a:cubicBezTo>
                  <a:pt x="544134" y="249807"/>
                  <a:pt x="549688" y="259044"/>
                  <a:pt x="543415" y="269082"/>
                </a:cubicBezTo>
                <a:cubicBezTo>
                  <a:pt x="541534" y="272092"/>
                  <a:pt x="537355" y="273074"/>
                  <a:pt x="533890" y="273844"/>
                </a:cubicBezTo>
                <a:cubicBezTo>
                  <a:pt x="522932" y="276279"/>
                  <a:pt x="500553" y="278607"/>
                  <a:pt x="500553" y="278607"/>
                </a:cubicBezTo>
                <a:cubicBezTo>
                  <a:pt x="496584" y="280988"/>
                  <a:pt x="492876" y="283870"/>
                  <a:pt x="488646" y="285750"/>
                </a:cubicBezTo>
                <a:cubicBezTo>
                  <a:pt x="482436" y="288510"/>
                  <a:pt x="463748" y="290023"/>
                  <a:pt x="460071" y="290513"/>
                </a:cubicBezTo>
                <a:cubicBezTo>
                  <a:pt x="434288" y="293950"/>
                  <a:pt x="452274" y="291187"/>
                  <a:pt x="433878" y="295275"/>
                </a:cubicBezTo>
                <a:cubicBezTo>
                  <a:pt x="416640" y="299106"/>
                  <a:pt x="427590" y="295784"/>
                  <a:pt x="414828" y="300038"/>
                </a:cubicBezTo>
                <a:cubicBezTo>
                  <a:pt x="402869" y="317976"/>
                  <a:pt x="416912" y="295176"/>
                  <a:pt x="407684" y="316707"/>
                </a:cubicBezTo>
                <a:cubicBezTo>
                  <a:pt x="406557" y="319337"/>
                  <a:pt x="404341" y="321365"/>
                  <a:pt x="402921" y="323850"/>
                </a:cubicBezTo>
                <a:cubicBezTo>
                  <a:pt x="401160" y="326932"/>
                  <a:pt x="399477" y="330079"/>
                  <a:pt x="398159" y="333375"/>
                </a:cubicBezTo>
                <a:cubicBezTo>
                  <a:pt x="396295" y="338036"/>
                  <a:pt x="394613" y="342793"/>
                  <a:pt x="393396" y="347663"/>
                </a:cubicBezTo>
                <a:cubicBezTo>
                  <a:pt x="392602" y="350838"/>
                  <a:pt x="392830" y="354465"/>
                  <a:pt x="391015" y="357188"/>
                </a:cubicBezTo>
                <a:cubicBezTo>
                  <a:pt x="387243" y="362847"/>
                  <a:pt x="377147" y="363295"/>
                  <a:pt x="371965" y="364332"/>
                </a:cubicBezTo>
                <a:cubicBezTo>
                  <a:pt x="364380" y="369389"/>
                  <a:pt x="356809" y="375290"/>
                  <a:pt x="348153" y="378619"/>
                </a:cubicBezTo>
                <a:cubicBezTo>
                  <a:pt x="329899" y="385639"/>
                  <a:pt x="330334" y="385041"/>
                  <a:pt x="314815" y="388144"/>
                </a:cubicBezTo>
                <a:cubicBezTo>
                  <a:pt x="311640" y="389732"/>
                  <a:pt x="308553" y="391509"/>
                  <a:pt x="305290" y="392907"/>
                </a:cubicBezTo>
                <a:cubicBezTo>
                  <a:pt x="291525" y="398806"/>
                  <a:pt x="287465" y="394466"/>
                  <a:pt x="267190" y="392907"/>
                </a:cubicBezTo>
                <a:cubicBezTo>
                  <a:pt x="249225" y="386917"/>
                  <a:pt x="271375" y="394999"/>
                  <a:pt x="252903" y="385763"/>
                </a:cubicBezTo>
                <a:cubicBezTo>
                  <a:pt x="250658" y="384641"/>
                  <a:pt x="248140" y="384176"/>
                  <a:pt x="245759" y="383382"/>
                </a:cubicBezTo>
                <a:cubicBezTo>
                  <a:pt x="240203" y="384176"/>
                  <a:pt x="233825" y="382750"/>
                  <a:pt x="229090" y="385763"/>
                </a:cubicBezTo>
                <a:cubicBezTo>
                  <a:pt x="194331" y="407881"/>
                  <a:pt x="246923" y="396141"/>
                  <a:pt x="202896" y="402432"/>
                </a:cubicBezTo>
                <a:cubicBezTo>
                  <a:pt x="190196" y="401638"/>
                  <a:pt x="177451" y="401382"/>
                  <a:pt x="164796" y="400050"/>
                </a:cubicBezTo>
                <a:cubicBezTo>
                  <a:pt x="162300" y="399787"/>
                  <a:pt x="160163" y="397669"/>
                  <a:pt x="157653" y="397669"/>
                </a:cubicBezTo>
                <a:cubicBezTo>
                  <a:pt x="151254" y="397669"/>
                  <a:pt x="144953" y="399256"/>
                  <a:pt x="138603" y="400050"/>
                </a:cubicBezTo>
                <a:cubicBezTo>
                  <a:pt x="132784" y="402960"/>
                  <a:pt x="126980" y="405370"/>
                  <a:pt x="121934" y="409575"/>
                </a:cubicBezTo>
                <a:cubicBezTo>
                  <a:pt x="115207" y="415181"/>
                  <a:pt x="110005" y="424344"/>
                  <a:pt x="100503" y="426244"/>
                </a:cubicBezTo>
                <a:cubicBezTo>
                  <a:pt x="91789" y="427987"/>
                  <a:pt x="82371" y="429358"/>
                  <a:pt x="74309" y="433388"/>
                </a:cubicBezTo>
                <a:cubicBezTo>
                  <a:pt x="61857" y="439614"/>
                  <a:pt x="68228" y="437289"/>
                  <a:pt x="55259" y="440532"/>
                </a:cubicBezTo>
                <a:cubicBezTo>
                  <a:pt x="52878" y="442913"/>
                  <a:pt x="50917" y="445807"/>
                  <a:pt x="48115" y="447675"/>
                </a:cubicBezTo>
                <a:cubicBezTo>
                  <a:pt x="46026" y="449067"/>
                  <a:pt x="43278" y="449068"/>
                  <a:pt x="40971" y="450057"/>
                </a:cubicBezTo>
                <a:cubicBezTo>
                  <a:pt x="37708" y="451455"/>
                  <a:pt x="34621" y="453232"/>
                  <a:pt x="31446" y="454819"/>
                </a:cubicBezTo>
                <a:cubicBezTo>
                  <a:pt x="29065" y="457994"/>
                  <a:pt x="26272" y="460898"/>
                  <a:pt x="24303" y="464344"/>
                </a:cubicBezTo>
                <a:cubicBezTo>
                  <a:pt x="22616" y="467297"/>
                  <a:pt x="20274" y="478565"/>
                  <a:pt x="19540" y="481013"/>
                </a:cubicBezTo>
                <a:cubicBezTo>
                  <a:pt x="18098" y="485821"/>
                  <a:pt x="16365" y="490538"/>
                  <a:pt x="14778" y="495300"/>
                </a:cubicBezTo>
                <a:lnTo>
                  <a:pt x="12396" y="502444"/>
                </a:lnTo>
                <a:lnTo>
                  <a:pt x="10015" y="509588"/>
                </a:lnTo>
                <a:cubicBezTo>
                  <a:pt x="8563" y="519754"/>
                  <a:pt x="3739" y="544381"/>
                  <a:pt x="10015" y="552450"/>
                </a:cubicBezTo>
                <a:cubicBezTo>
                  <a:pt x="13097" y="556413"/>
                  <a:pt x="19380" y="548672"/>
                  <a:pt x="24303" y="547688"/>
                </a:cubicBezTo>
                <a:lnTo>
                  <a:pt x="36209" y="545307"/>
                </a:lnTo>
                <a:cubicBezTo>
                  <a:pt x="37796" y="547688"/>
                  <a:pt x="40971" y="549588"/>
                  <a:pt x="40971" y="552450"/>
                </a:cubicBezTo>
                <a:cubicBezTo>
                  <a:pt x="40971" y="556000"/>
                  <a:pt x="37607" y="558712"/>
                  <a:pt x="36209" y="561975"/>
                </a:cubicBezTo>
                <a:cubicBezTo>
                  <a:pt x="33765" y="567679"/>
                  <a:pt x="33170" y="572610"/>
                  <a:pt x="31446" y="578644"/>
                </a:cubicBezTo>
                <a:cubicBezTo>
                  <a:pt x="30756" y="581058"/>
                  <a:pt x="30284" y="583594"/>
                  <a:pt x="29065" y="585788"/>
                </a:cubicBezTo>
                <a:cubicBezTo>
                  <a:pt x="26285" y="590791"/>
                  <a:pt x="19540" y="600075"/>
                  <a:pt x="19540" y="600075"/>
                </a:cubicBezTo>
                <a:cubicBezTo>
                  <a:pt x="18746" y="609600"/>
                  <a:pt x="19034" y="619278"/>
                  <a:pt x="17159" y="628650"/>
                </a:cubicBezTo>
                <a:cubicBezTo>
                  <a:pt x="16598" y="631456"/>
                  <a:pt x="13523" y="633163"/>
                  <a:pt x="12396" y="635794"/>
                </a:cubicBezTo>
                <a:cubicBezTo>
                  <a:pt x="11107" y="638802"/>
                  <a:pt x="10914" y="642172"/>
                  <a:pt x="10015" y="645319"/>
                </a:cubicBezTo>
                <a:cubicBezTo>
                  <a:pt x="9325" y="647733"/>
                  <a:pt x="8178" y="650013"/>
                  <a:pt x="7634" y="652463"/>
                </a:cubicBezTo>
                <a:cubicBezTo>
                  <a:pt x="6587" y="657176"/>
                  <a:pt x="6424" y="662066"/>
                  <a:pt x="5253" y="666750"/>
                </a:cubicBezTo>
                <a:cubicBezTo>
                  <a:pt x="4035" y="671620"/>
                  <a:pt x="490" y="681038"/>
                  <a:pt x="490" y="681038"/>
                </a:cubicBezTo>
                <a:cubicBezTo>
                  <a:pt x="1284" y="694532"/>
                  <a:pt x="0" y="708311"/>
                  <a:pt x="2871" y="721519"/>
                </a:cubicBezTo>
                <a:cubicBezTo>
                  <a:pt x="2873" y="721527"/>
                  <a:pt x="14775" y="739375"/>
                  <a:pt x="17159" y="742950"/>
                </a:cubicBezTo>
                <a:lnTo>
                  <a:pt x="21921" y="750094"/>
                </a:lnTo>
                <a:cubicBezTo>
                  <a:pt x="22715" y="756444"/>
                  <a:pt x="23696" y="762773"/>
                  <a:pt x="24303" y="769144"/>
                </a:cubicBezTo>
                <a:cubicBezTo>
                  <a:pt x="25284" y="779447"/>
                  <a:pt x="25475" y="789822"/>
                  <a:pt x="26684" y="800100"/>
                </a:cubicBezTo>
                <a:cubicBezTo>
                  <a:pt x="27980" y="811115"/>
                  <a:pt x="29330" y="807245"/>
                  <a:pt x="31446" y="816769"/>
                </a:cubicBezTo>
                <a:cubicBezTo>
                  <a:pt x="37033" y="841911"/>
                  <a:pt x="30849" y="822121"/>
                  <a:pt x="36209" y="838200"/>
                </a:cubicBezTo>
                <a:cubicBezTo>
                  <a:pt x="37003" y="849313"/>
                  <a:pt x="38590" y="860397"/>
                  <a:pt x="38590" y="871538"/>
                </a:cubicBezTo>
                <a:cubicBezTo>
                  <a:pt x="38590" y="913606"/>
                  <a:pt x="15572" y="919560"/>
                  <a:pt x="26684" y="92868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7" name="Полилиния 316"/>
          <p:cNvSpPr/>
          <p:nvPr/>
        </p:nvSpPr>
        <p:spPr>
          <a:xfrm>
            <a:off x="7425190" y="2644351"/>
            <a:ext cx="1212197" cy="1139392"/>
          </a:xfrm>
          <a:custGeom>
            <a:avLst/>
            <a:gdLst>
              <a:gd name="connsiteX0" fmla="*/ 248009 w 1108754"/>
              <a:gd name="connsiteY0" fmla="*/ 5821 h 1126237"/>
              <a:gd name="connsiteX1" fmla="*/ 317859 w 1108754"/>
              <a:gd name="connsiteY1" fmla="*/ 8996 h 1126237"/>
              <a:gd name="connsiteX2" fmla="*/ 336909 w 1108754"/>
              <a:gd name="connsiteY2" fmla="*/ 12171 h 1126237"/>
              <a:gd name="connsiteX3" fmla="*/ 355959 w 1108754"/>
              <a:gd name="connsiteY3" fmla="*/ 24871 h 1126237"/>
              <a:gd name="connsiteX4" fmla="*/ 381359 w 1108754"/>
              <a:gd name="connsiteY4" fmla="*/ 37571 h 1126237"/>
              <a:gd name="connsiteX5" fmla="*/ 403584 w 1108754"/>
              <a:gd name="connsiteY5" fmla="*/ 43921 h 1126237"/>
              <a:gd name="connsiteX6" fmla="*/ 425809 w 1108754"/>
              <a:gd name="connsiteY6" fmla="*/ 53446 h 1126237"/>
              <a:gd name="connsiteX7" fmla="*/ 435334 w 1108754"/>
              <a:gd name="connsiteY7" fmla="*/ 59796 h 1126237"/>
              <a:gd name="connsiteX8" fmla="*/ 454384 w 1108754"/>
              <a:gd name="connsiteY8" fmla="*/ 66146 h 1126237"/>
              <a:gd name="connsiteX9" fmla="*/ 463909 w 1108754"/>
              <a:gd name="connsiteY9" fmla="*/ 85196 h 1126237"/>
              <a:gd name="connsiteX10" fmla="*/ 473434 w 1108754"/>
              <a:gd name="connsiteY10" fmla="*/ 91546 h 1126237"/>
              <a:gd name="connsiteX11" fmla="*/ 505184 w 1108754"/>
              <a:gd name="connsiteY11" fmla="*/ 101071 h 1126237"/>
              <a:gd name="connsiteX12" fmla="*/ 514709 w 1108754"/>
              <a:gd name="connsiteY12" fmla="*/ 104246 h 1126237"/>
              <a:gd name="connsiteX13" fmla="*/ 527409 w 1108754"/>
              <a:gd name="connsiteY13" fmla="*/ 110596 h 1126237"/>
              <a:gd name="connsiteX14" fmla="*/ 549634 w 1108754"/>
              <a:gd name="connsiteY14" fmla="*/ 113771 h 1126237"/>
              <a:gd name="connsiteX15" fmla="*/ 587734 w 1108754"/>
              <a:gd name="connsiteY15" fmla="*/ 123296 h 1126237"/>
              <a:gd name="connsiteX16" fmla="*/ 606784 w 1108754"/>
              <a:gd name="connsiteY16" fmla="*/ 129646 h 1126237"/>
              <a:gd name="connsiteX17" fmla="*/ 654409 w 1108754"/>
              <a:gd name="connsiteY17" fmla="*/ 135996 h 1126237"/>
              <a:gd name="connsiteX18" fmla="*/ 673459 w 1108754"/>
              <a:gd name="connsiteY18" fmla="*/ 148696 h 1126237"/>
              <a:gd name="connsiteX19" fmla="*/ 692509 w 1108754"/>
              <a:gd name="connsiteY19" fmla="*/ 155046 h 1126237"/>
              <a:gd name="connsiteX20" fmla="*/ 752834 w 1108754"/>
              <a:gd name="connsiteY20" fmla="*/ 151871 h 1126237"/>
              <a:gd name="connsiteX21" fmla="*/ 765534 w 1108754"/>
              <a:gd name="connsiteY21" fmla="*/ 148696 h 1126237"/>
              <a:gd name="connsiteX22" fmla="*/ 781409 w 1108754"/>
              <a:gd name="connsiteY22" fmla="*/ 155046 h 1126237"/>
              <a:gd name="connsiteX23" fmla="*/ 790934 w 1108754"/>
              <a:gd name="connsiteY23" fmla="*/ 177271 h 1126237"/>
              <a:gd name="connsiteX24" fmla="*/ 809984 w 1108754"/>
              <a:gd name="connsiteY24" fmla="*/ 196321 h 1126237"/>
              <a:gd name="connsiteX25" fmla="*/ 819509 w 1108754"/>
              <a:gd name="connsiteY25" fmla="*/ 205846 h 1126237"/>
              <a:gd name="connsiteX26" fmla="*/ 838559 w 1108754"/>
              <a:gd name="connsiteY26" fmla="*/ 218546 h 1126237"/>
              <a:gd name="connsiteX27" fmla="*/ 848084 w 1108754"/>
              <a:gd name="connsiteY27" fmla="*/ 224896 h 1126237"/>
              <a:gd name="connsiteX28" fmla="*/ 860784 w 1108754"/>
              <a:gd name="connsiteY28" fmla="*/ 234421 h 1126237"/>
              <a:gd name="connsiteX29" fmla="*/ 860784 w 1108754"/>
              <a:gd name="connsiteY29" fmla="*/ 278871 h 1126237"/>
              <a:gd name="connsiteX30" fmla="*/ 851259 w 1108754"/>
              <a:gd name="connsiteY30" fmla="*/ 282046 h 1126237"/>
              <a:gd name="connsiteX31" fmla="*/ 841734 w 1108754"/>
              <a:gd name="connsiteY31" fmla="*/ 288396 h 1126237"/>
              <a:gd name="connsiteX32" fmla="*/ 841734 w 1108754"/>
              <a:gd name="connsiteY32" fmla="*/ 342371 h 1126237"/>
              <a:gd name="connsiteX33" fmla="*/ 848084 w 1108754"/>
              <a:gd name="connsiteY33" fmla="*/ 351896 h 1126237"/>
              <a:gd name="connsiteX34" fmla="*/ 908409 w 1108754"/>
              <a:gd name="connsiteY34" fmla="*/ 348721 h 1126237"/>
              <a:gd name="connsiteX35" fmla="*/ 952859 w 1108754"/>
              <a:gd name="connsiteY35" fmla="*/ 336021 h 1126237"/>
              <a:gd name="connsiteX36" fmla="*/ 978259 w 1108754"/>
              <a:gd name="connsiteY36" fmla="*/ 329671 h 1126237"/>
              <a:gd name="connsiteX37" fmla="*/ 1003659 w 1108754"/>
              <a:gd name="connsiteY37" fmla="*/ 332846 h 1126237"/>
              <a:gd name="connsiteX38" fmla="*/ 1016359 w 1108754"/>
              <a:gd name="connsiteY38" fmla="*/ 355071 h 1126237"/>
              <a:gd name="connsiteX39" fmla="*/ 1035409 w 1108754"/>
              <a:gd name="connsiteY39" fmla="*/ 364596 h 1126237"/>
              <a:gd name="connsiteX40" fmla="*/ 1057634 w 1108754"/>
              <a:gd name="connsiteY40" fmla="*/ 374121 h 1126237"/>
              <a:gd name="connsiteX41" fmla="*/ 1048109 w 1108754"/>
              <a:gd name="connsiteY41" fmla="*/ 399521 h 1126237"/>
              <a:gd name="connsiteX42" fmla="*/ 1038584 w 1108754"/>
              <a:gd name="connsiteY42" fmla="*/ 402696 h 1126237"/>
              <a:gd name="connsiteX43" fmla="*/ 1041759 w 1108754"/>
              <a:gd name="connsiteY43" fmla="*/ 418571 h 1126237"/>
              <a:gd name="connsiteX44" fmla="*/ 1057634 w 1108754"/>
              <a:gd name="connsiteY44" fmla="*/ 431271 h 1126237"/>
              <a:gd name="connsiteX45" fmla="*/ 1067159 w 1108754"/>
              <a:gd name="connsiteY45" fmla="*/ 437621 h 1126237"/>
              <a:gd name="connsiteX46" fmla="*/ 1079859 w 1108754"/>
              <a:gd name="connsiteY46" fmla="*/ 456671 h 1126237"/>
              <a:gd name="connsiteX47" fmla="*/ 1086209 w 1108754"/>
              <a:gd name="connsiteY47" fmla="*/ 475721 h 1126237"/>
              <a:gd name="connsiteX48" fmla="*/ 1092559 w 1108754"/>
              <a:gd name="connsiteY48" fmla="*/ 510646 h 1126237"/>
              <a:gd name="connsiteX49" fmla="*/ 1098909 w 1108754"/>
              <a:gd name="connsiteY49" fmla="*/ 529696 h 1126237"/>
              <a:gd name="connsiteX50" fmla="*/ 1102084 w 1108754"/>
              <a:gd name="connsiteY50" fmla="*/ 555096 h 1126237"/>
              <a:gd name="connsiteX51" fmla="*/ 1102084 w 1108754"/>
              <a:gd name="connsiteY51" fmla="*/ 612246 h 1126237"/>
              <a:gd name="connsiteX52" fmla="*/ 1092559 w 1108754"/>
              <a:gd name="connsiteY52" fmla="*/ 624946 h 1126237"/>
              <a:gd name="connsiteX53" fmla="*/ 1079859 w 1108754"/>
              <a:gd name="connsiteY53" fmla="*/ 643996 h 1126237"/>
              <a:gd name="connsiteX54" fmla="*/ 1076684 w 1108754"/>
              <a:gd name="connsiteY54" fmla="*/ 653521 h 1126237"/>
              <a:gd name="connsiteX55" fmla="*/ 1067159 w 1108754"/>
              <a:gd name="connsiteY55" fmla="*/ 659871 h 1126237"/>
              <a:gd name="connsiteX56" fmla="*/ 1048109 w 1108754"/>
              <a:gd name="connsiteY56" fmla="*/ 678921 h 1126237"/>
              <a:gd name="connsiteX57" fmla="*/ 1051284 w 1108754"/>
              <a:gd name="connsiteY57" fmla="*/ 723371 h 1126237"/>
              <a:gd name="connsiteX58" fmla="*/ 1038584 w 1108754"/>
              <a:gd name="connsiteY58" fmla="*/ 736071 h 1126237"/>
              <a:gd name="connsiteX59" fmla="*/ 981434 w 1108754"/>
              <a:gd name="connsiteY59" fmla="*/ 739246 h 1126237"/>
              <a:gd name="connsiteX60" fmla="*/ 962384 w 1108754"/>
              <a:gd name="connsiteY60" fmla="*/ 751946 h 1126237"/>
              <a:gd name="connsiteX61" fmla="*/ 943334 w 1108754"/>
              <a:gd name="connsiteY61" fmla="*/ 767821 h 1126237"/>
              <a:gd name="connsiteX62" fmla="*/ 917934 w 1108754"/>
              <a:gd name="connsiteY62" fmla="*/ 796396 h 1126237"/>
              <a:gd name="connsiteX63" fmla="*/ 892534 w 1108754"/>
              <a:gd name="connsiteY63" fmla="*/ 802746 h 1126237"/>
              <a:gd name="connsiteX64" fmla="*/ 886184 w 1108754"/>
              <a:gd name="connsiteY64" fmla="*/ 821796 h 1126237"/>
              <a:gd name="connsiteX65" fmla="*/ 876659 w 1108754"/>
              <a:gd name="connsiteY65" fmla="*/ 840846 h 1126237"/>
              <a:gd name="connsiteX66" fmla="*/ 879834 w 1108754"/>
              <a:gd name="connsiteY66" fmla="*/ 859896 h 1126237"/>
              <a:gd name="connsiteX67" fmla="*/ 889359 w 1108754"/>
              <a:gd name="connsiteY67" fmla="*/ 863071 h 1126237"/>
              <a:gd name="connsiteX68" fmla="*/ 914759 w 1108754"/>
              <a:gd name="connsiteY68" fmla="*/ 859896 h 1126237"/>
              <a:gd name="connsiteX69" fmla="*/ 924284 w 1108754"/>
              <a:gd name="connsiteY69" fmla="*/ 853546 h 1126237"/>
              <a:gd name="connsiteX70" fmla="*/ 927459 w 1108754"/>
              <a:gd name="connsiteY70" fmla="*/ 844021 h 1126237"/>
              <a:gd name="connsiteX71" fmla="*/ 943334 w 1108754"/>
              <a:gd name="connsiteY71" fmla="*/ 828146 h 1126237"/>
              <a:gd name="connsiteX72" fmla="*/ 952859 w 1108754"/>
              <a:gd name="connsiteY72" fmla="*/ 831321 h 1126237"/>
              <a:gd name="connsiteX73" fmla="*/ 971909 w 1108754"/>
              <a:gd name="connsiteY73" fmla="*/ 834496 h 1126237"/>
              <a:gd name="connsiteX74" fmla="*/ 984609 w 1108754"/>
              <a:gd name="connsiteY74" fmla="*/ 844021 h 1126237"/>
              <a:gd name="connsiteX75" fmla="*/ 994134 w 1108754"/>
              <a:gd name="connsiteY75" fmla="*/ 850371 h 1126237"/>
              <a:gd name="connsiteX76" fmla="*/ 1006834 w 1108754"/>
              <a:gd name="connsiteY76" fmla="*/ 866246 h 1126237"/>
              <a:gd name="connsiteX77" fmla="*/ 1010009 w 1108754"/>
              <a:gd name="connsiteY77" fmla="*/ 875771 h 1126237"/>
              <a:gd name="connsiteX78" fmla="*/ 1006834 w 1108754"/>
              <a:gd name="connsiteY78" fmla="*/ 897996 h 1126237"/>
              <a:gd name="connsiteX79" fmla="*/ 1000484 w 1108754"/>
              <a:gd name="connsiteY79" fmla="*/ 920221 h 1126237"/>
              <a:gd name="connsiteX80" fmla="*/ 1019534 w 1108754"/>
              <a:gd name="connsiteY80" fmla="*/ 904346 h 1126237"/>
              <a:gd name="connsiteX81" fmla="*/ 1038584 w 1108754"/>
              <a:gd name="connsiteY81" fmla="*/ 907521 h 1126237"/>
              <a:gd name="connsiteX82" fmla="*/ 1035409 w 1108754"/>
              <a:gd name="connsiteY82" fmla="*/ 920221 h 1126237"/>
              <a:gd name="connsiteX83" fmla="*/ 1029059 w 1108754"/>
              <a:gd name="connsiteY83" fmla="*/ 929746 h 1126237"/>
              <a:gd name="connsiteX84" fmla="*/ 1025884 w 1108754"/>
              <a:gd name="connsiteY84" fmla="*/ 939271 h 1126237"/>
              <a:gd name="connsiteX85" fmla="*/ 1073509 w 1108754"/>
              <a:gd name="connsiteY85" fmla="*/ 948796 h 1126237"/>
              <a:gd name="connsiteX86" fmla="*/ 1079859 w 1108754"/>
              <a:gd name="connsiteY86" fmla="*/ 974196 h 1126237"/>
              <a:gd name="connsiteX87" fmla="*/ 1086209 w 1108754"/>
              <a:gd name="connsiteY87" fmla="*/ 993246 h 1126237"/>
              <a:gd name="connsiteX88" fmla="*/ 1083034 w 1108754"/>
              <a:gd name="connsiteY88" fmla="*/ 1015471 h 1126237"/>
              <a:gd name="connsiteX89" fmla="*/ 1063984 w 1108754"/>
              <a:gd name="connsiteY89" fmla="*/ 1024996 h 1126237"/>
              <a:gd name="connsiteX90" fmla="*/ 1044934 w 1108754"/>
              <a:gd name="connsiteY90" fmla="*/ 1040871 h 1126237"/>
              <a:gd name="connsiteX91" fmla="*/ 1029059 w 1108754"/>
              <a:gd name="connsiteY91" fmla="*/ 1037696 h 1126237"/>
              <a:gd name="connsiteX92" fmla="*/ 1010009 w 1108754"/>
              <a:gd name="connsiteY92" fmla="*/ 1034521 h 1126237"/>
              <a:gd name="connsiteX93" fmla="*/ 994134 w 1108754"/>
              <a:gd name="connsiteY93" fmla="*/ 1015471 h 1126237"/>
              <a:gd name="connsiteX94" fmla="*/ 984609 w 1108754"/>
              <a:gd name="connsiteY94" fmla="*/ 1012296 h 1126237"/>
              <a:gd name="connsiteX95" fmla="*/ 968734 w 1108754"/>
              <a:gd name="connsiteY95" fmla="*/ 1015471 h 1126237"/>
              <a:gd name="connsiteX96" fmla="*/ 965559 w 1108754"/>
              <a:gd name="connsiteY96" fmla="*/ 1024996 h 1126237"/>
              <a:gd name="connsiteX97" fmla="*/ 959209 w 1108754"/>
              <a:gd name="connsiteY97" fmla="*/ 1034521 h 1126237"/>
              <a:gd name="connsiteX98" fmla="*/ 956034 w 1108754"/>
              <a:gd name="connsiteY98" fmla="*/ 1044046 h 1126237"/>
              <a:gd name="connsiteX99" fmla="*/ 946509 w 1108754"/>
              <a:gd name="connsiteY99" fmla="*/ 1047221 h 1126237"/>
              <a:gd name="connsiteX100" fmla="*/ 936984 w 1108754"/>
              <a:gd name="connsiteY100" fmla="*/ 1053571 h 1126237"/>
              <a:gd name="connsiteX101" fmla="*/ 927459 w 1108754"/>
              <a:gd name="connsiteY101" fmla="*/ 1063096 h 1126237"/>
              <a:gd name="connsiteX102" fmla="*/ 908409 w 1108754"/>
              <a:gd name="connsiteY102" fmla="*/ 1078971 h 1126237"/>
              <a:gd name="connsiteX103" fmla="*/ 905234 w 1108754"/>
              <a:gd name="connsiteY103" fmla="*/ 1101196 h 1126237"/>
              <a:gd name="connsiteX104" fmla="*/ 844909 w 1108754"/>
              <a:gd name="connsiteY104" fmla="*/ 1107546 h 1126237"/>
              <a:gd name="connsiteX105" fmla="*/ 841734 w 1108754"/>
              <a:gd name="connsiteY105" fmla="*/ 1098021 h 1126237"/>
              <a:gd name="connsiteX106" fmla="*/ 835384 w 1108754"/>
              <a:gd name="connsiteY106" fmla="*/ 1069446 h 1126237"/>
              <a:gd name="connsiteX107" fmla="*/ 825859 w 1108754"/>
              <a:gd name="connsiteY107" fmla="*/ 1031346 h 1126237"/>
              <a:gd name="connsiteX108" fmla="*/ 816334 w 1108754"/>
              <a:gd name="connsiteY108" fmla="*/ 1024996 h 1126237"/>
              <a:gd name="connsiteX109" fmla="*/ 803634 w 1108754"/>
              <a:gd name="connsiteY109" fmla="*/ 1021821 h 1126237"/>
              <a:gd name="connsiteX110" fmla="*/ 768709 w 1108754"/>
              <a:gd name="connsiteY110" fmla="*/ 1018646 h 1126237"/>
              <a:gd name="connsiteX111" fmla="*/ 746484 w 1108754"/>
              <a:gd name="connsiteY111" fmla="*/ 1012296 h 1126237"/>
              <a:gd name="connsiteX112" fmla="*/ 736959 w 1108754"/>
              <a:gd name="connsiteY112" fmla="*/ 1005946 h 1126237"/>
              <a:gd name="connsiteX113" fmla="*/ 714734 w 1108754"/>
              <a:gd name="connsiteY113" fmla="*/ 999596 h 1126237"/>
              <a:gd name="connsiteX114" fmla="*/ 736959 w 1108754"/>
              <a:gd name="connsiteY114" fmla="*/ 996421 h 1126237"/>
              <a:gd name="connsiteX115" fmla="*/ 733784 w 1108754"/>
              <a:gd name="connsiteY115" fmla="*/ 974196 h 1126237"/>
              <a:gd name="connsiteX116" fmla="*/ 730609 w 1108754"/>
              <a:gd name="connsiteY116" fmla="*/ 964671 h 1126237"/>
              <a:gd name="connsiteX117" fmla="*/ 711559 w 1108754"/>
              <a:gd name="connsiteY117" fmla="*/ 955146 h 1126237"/>
              <a:gd name="connsiteX118" fmla="*/ 686159 w 1108754"/>
              <a:gd name="connsiteY118" fmla="*/ 958321 h 1126237"/>
              <a:gd name="connsiteX119" fmla="*/ 679809 w 1108754"/>
              <a:gd name="connsiteY119" fmla="*/ 967846 h 1126237"/>
              <a:gd name="connsiteX120" fmla="*/ 676634 w 1108754"/>
              <a:gd name="connsiteY120" fmla="*/ 977371 h 1126237"/>
              <a:gd name="connsiteX121" fmla="*/ 670284 w 1108754"/>
              <a:gd name="connsiteY121" fmla="*/ 986896 h 1126237"/>
              <a:gd name="connsiteX122" fmla="*/ 663934 w 1108754"/>
              <a:gd name="connsiteY122" fmla="*/ 999596 h 1126237"/>
              <a:gd name="connsiteX123" fmla="*/ 654409 w 1108754"/>
              <a:gd name="connsiteY123" fmla="*/ 1005946 h 1126237"/>
              <a:gd name="connsiteX124" fmla="*/ 635359 w 1108754"/>
              <a:gd name="connsiteY124" fmla="*/ 1012296 h 1126237"/>
              <a:gd name="connsiteX125" fmla="*/ 625834 w 1108754"/>
              <a:gd name="connsiteY125" fmla="*/ 1031346 h 1126237"/>
              <a:gd name="connsiteX126" fmla="*/ 622659 w 1108754"/>
              <a:gd name="connsiteY126" fmla="*/ 1047221 h 1126237"/>
              <a:gd name="connsiteX127" fmla="*/ 606784 w 1108754"/>
              <a:gd name="connsiteY127" fmla="*/ 1063096 h 1126237"/>
              <a:gd name="connsiteX128" fmla="*/ 597259 w 1108754"/>
              <a:gd name="connsiteY128" fmla="*/ 1072621 h 1126237"/>
              <a:gd name="connsiteX129" fmla="*/ 590909 w 1108754"/>
              <a:gd name="connsiteY129" fmla="*/ 1082146 h 1126237"/>
              <a:gd name="connsiteX130" fmla="*/ 581384 w 1108754"/>
              <a:gd name="connsiteY130" fmla="*/ 1085321 h 1126237"/>
              <a:gd name="connsiteX131" fmla="*/ 549634 w 1108754"/>
              <a:gd name="connsiteY131" fmla="*/ 1082146 h 1126237"/>
              <a:gd name="connsiteX132" fmla="*/ 546459 w 1108754"/>
              <a:gd name="connsiteY132" fmla="*/ 1069446 h 1126237"/>
              <a:gd name="connsiteX133" fmla="*/ 533759 w 1108754"/>
              <a:gd name="connsiteY133" fmla="*/ 1063096 h 1126237"/>
              <a:gd name="connsiteX134" fmla="*/ 524234 w 1108754"/>
              <a:gd name="connsiteY134" fmla="*/ 1066271 h 1126237"/>
              <a:gd name="connsiteX135" fmla="*/ 514709 w 1108754"/>
              <a:gd name="connsiteY135" fmla="*/ 1085321 h 1126237"/>
              <a:gd name="connsiteX136" fmla="*/ 495659 w 1108754"/>
              <a:gd name="connsiteY136" fmla="*/ 1091671 h 1126237"/>
              <a:gd name="connsiteX137" fmla="*/ 470259 w 1108754"/>
              <a:gd name="connsiteY137" fmla="*/ 1066271 h 1126237"/>
              <a:gd name="connsiteX138" fmla="*/ 467084 w 1108754"/>
              <a:gd name="connsiteY138" fmla="*/ 1056746 h 1126237"/>
              <a:gd name="connsiteX139" fmla="*/ 463909 w 1108754"/>
              <a:gd name="connsiteY139" fmla="*/ 1047221 h 1126237"/>
              <a:gd name="connsiteX140" fmla="*/ 467084 w 1108754"/>
              <a:gd name="connsiteY140" fmla="*/ 1034521 h 1126237"/>
              <a:gd name="connsiteX141" fmla="*/ 476609 w 1108754"/>
              <a:gd name="connsiteY141" fmla="*/ 1031346 h 1126237"/>
              <a:gd name="connsiteX142" fmla="*/ 495659 w 1108754"/>
              <a:gd name="connsiteY142" fmla="*/ 1021821 h 1126237"/>
              <a:gd name="connsiteX143" fmla="*/ 502009 w 1108754"/>
              <a:gd name="connsiteY143" fmla="*/ 1012296 h 1126237"/>
              <a:gd name="connsiteX144" fmla="*/ 498834 w 1108754"/>
              <a:gd name="connsiteY144" fmla="*/ 1002771 h 1126237"/>
              <a:gd name="connsiteX145" fmla="*/ 489309 w 1108754"/>
              <a:gd name="connsiteY145" fmla="*/ 996421 h 1126237"/>
              <a:gd name="connsiteX146" fmla="*/ 451209 w 1108754"/>
              <a:gd name="connsiteY146" fmla="*/ 990071 h 1126237"/>
              <a:gd name="connsiteX147" fmla="*/ 425809 w 1108754"/>
              <a:gd name="connsiteY147" fmla="*/ 974196 h 1126237"/>
              <a:gd name="connsiteX148" fmla="*/ 416284 w 1108754"/>
              <a:gd name="connsiteY148" fmla="*/ 945621 h 1126237"/>
              <a:gd name="connsiteX149" fmla="*/ 413109 w 1108754"/>
              <a:gd name="connsiteY149" fmla="*/ 936096 h 1126237"/>
              <a:gd name="connsiteX150" fmla="*/ 394059 w 1108754"/>
              <a:gd name="connsiteY150" fmla="*/ 926571 h 1126237"/>
              <a:gd name="connsiteX151" fmla="*/ 362309 w 1108754"/>
              <a:gd name="connsiteY151" fmla="*/ 920221 h 1126237"/>
              <a:gd name="connsiteX152" fmla="*/ 349609 w 1108754"/>
              <a:gd name="connsiteY152" fmla="*/ 917046 h 1126237"/>
              <a:gd name="connsiteX153" fmla="*/ 314684 w 1108754"/>
              <a:gd name="connsiteY153" fmla="*/ 910696 h 1126237"/>
              <a:gd name="connsiteX154" fmla="*/ 270234 w 1108754"/>
              <a:gd name="connsiteY154" fmla="*/ 913871 h 1126237"/>
              <a:gd name="connsiteX155" fmla="*/ 254359 w 1108754"/>
              <a:gd name="connsiteY155" fmla="*/ 891646 h 1126237"/>
              <a:gd name="connsiteX156" fmla="*/ 238484 w 1108754"/>
              <a:gd name="connsiteY156" fmla="*/ 872596 h 1126237"/>
              <a:gd name="connsiteX157" fmla="*/ 232134 w 1108754"/>
              <a:gd name="connsiteY157" fmla="*/ 863071 h 1126237"/>
              <a:gd name="connsiteX158" fmla="*/ 228959 w 1108754"/>
              <a:gd name="connsiteY158" fmla="*/ 853546 h 1126237"/>
              <a:gd name="connsiteX159" fmla="*/ 219434 w 1108754"/>
              <a:gd name="connsiteY159" fmla="*/ 847196 h 1126237"/>
              <a:gd name="connsiteX160" fmla="*/ 206734 w 1108754"/>
              <a:gd name="connsiteY160" fmla="*/ 824971 h 1126237"/>
              <a:gd name="connsiteX161" fmla="*/ 200384 w 1108754"/>
              <a:gd name="connsiteY161" fmla="*/ 815446 h 1126237"/>
              <a:gd name="connsiteX162" fmla="*/ 194034 w 1108754"/>
              <a:gd name="connsiteY162" fmla="*/ 796396 h 1126237"/>
              <a:gd name="connsiteX163" fmla="*/ 181334 w 1108754"/>
              <a:gd name="connsiteY163" fmla="*/ 777346 h 1126237"/>
              <a:gd name="connsiteX164" fmla="*/ 209909 w 1108754"/>
              <a:gd name="connsiteY164" fmla="*/ 745596 h 1126237"/>
              <a:gd name="connsiteX165" fmla="*/ 216259 w 1108754"/>
              <a:gd name="connsiteY165" fmla="*/ 732896 h 1126237"/>
              <a:gd name="connsiteX166" fmla="*/ 232134 w 1108754"/>
              <a:gd name="connsiteY166" fmla="*/ 704321 h 1126237"/>
              <a:gd name="connsiteX167" fmla="*/ 222609 w 1108754"/>
              <a:gd name="connsiteY167" fmla="*/ 701146 h 1126237"/>
              <a:gd name="connsiteX168" fmla="*/ 209909 w 1108754"/>
              <a:gd name="connsiteY168" fmla="*/ 697971 h 1126237"/>
              <a:gd name="connsiteX169" fmla="*/ 200384 w 1108754"/>
              <a:gd name="connsiteY169" fmla="*/ 685271 h 1126237"/>
              <a:gd name="connsiteX170" fmla="*/ 197209 w 1108754"/>
              <a:gd name="connsiteY170" fmla="*/ 675746 h 1126237"/>
              <a:gd name="connsiteX171" fmla="*/ 121009 w 1108754"/>
              <a:gd name="connsiteY171" fmla="*/ 659871 h 1126237"/>
              <a:gd name="connsiteX172" fmla="*/ 101959 w 1108754"/>
              <a:gd name="connsiteY172" fmla="*/ 653521 h 1126237"/>
              <a:gd name="connsiteX173" fmla="*/ 35284 w 1108754"/>
              <a:gd name="connsiteY173" fmla="*/ 647171 h 1126237"/>
              <a:gd name="connsiteX174" fmla="*/ 16234 w 1108754"/>
              <a:gd name="connsiteY174" fmla="*/ 637646 h 1126237"/>
              <a:gd name="connsiteX175" fmla="*/ 9884 w 1108754"/>
              <a:gd name="connsiteY175" fmla="*/ 618596 h 1126237"/>
              <a:gd name="connsiteX176" fmla="*/ 3534 w 1108754"/>
              <a:gd name="connsiteY176" fmla="*/ 596371 h 1126237"/>
              <a:gd name="connsiteX177" fmla="*/ 6709 w 1108754"/>
              <a:gd name="connsiteY177" fmla="*/ 510646 h 1126237"/>
              <a:gd name="connsiteX178" fmla="*/ 25759 w 1108754"/>
              <a:gd name="connsiteY178" fmla="*/ 504296 h 1126237"/>
              <a:gd name="connsiteX179" fmla="*/ 41634 w 1108754"/>
              <a:gd name="connsiteY179" fmla="*/ 501121 h 1126237"/>
              <a:gd name="connsiteX180" fmla="*/ 51159 w 1108754"/>
              <a:gd name="connsiteY180" fmla="*/ 497946 h 1126237"/>
              <a:gd name="connsiteX181" fmla="*/ 63859 w 1108754"/>
              <a:gd name="connsiteY181" fmla="*/ 494771 h 1126237"/>
              <a:gd name="connsiteX182" fmla="*/ 73384 w 1108754"/>
              <a:gd name="connsiteY182" fmla="*/ 488421 h 1126237"/>
              <a:gd name="connsiteX183" fmla="*/ 124184 w 1108754"/>
              <a:gd name="connsiteY183" fmla="*/ 488421 h 1126237"/>
              <a:gd name="connsiteX184" fmla="*/ 133709 w 1108754"/>
              <a:gd name="connsiteY184" fmla="*/ 494771 h 1126237"/>
              <a:gd name="connsiteX185" fmla="*/ 159109 w 1108754"/>
              <a:gd name="connsiteY185" fmla="*/ 516996 h 1126237"/>
              <a:gd name="connsiteX186" fmla="*/ 181334 w 1108754"/>
              <a:gd name="connsiteY186" fmla="*/ 520171 h 1126237"/>
              <a:gd name="connsiteX187" fmla="*/ 171809 w 1108754"/>
              <a:gd name="connsiteY187" fmla="*/ 513821 h 1126237"/>
              <a:gd name="connsiteX188" fmla="*/ 162284 w 1108754"/>
              <a:gd name="connsiteY188" fmla="*/ 510646 h 1126237"/>
              <a:gd name="connsiteX189" fmla="*/ 159109 w 1108754"/>
              <a:gd name="connsiteY189" fmla="*/ 491596 h 1126237"/>
              <a:gd name="connsiteX190" fmla="*/ 178159 w 1108754"/>
              <a:gd name="connsiteY190" fmla="*/ 485246 h 1126237"/>
              <a:gd name="connsiteX191" fmla="*/ 187684 w 1108754"/>
              <a:gd name="connsiteY191" fmla="*/ 482071 h 1126237"/>
              <a:gd name="connsiteX192" fmla="*/ 197209 w 1108754"/>
              <a:gd name="connsiteY192" fmla="*/ 428096 h 1126237"/>
              <a:gd name="connsiteX193" fmla="*/ 200384 w 1108754"/>
              <a:gd name="connsiteY193" fmla="*/ 405871 h 1126237"/>
              <a:gd name="connsiteX194" fmla="*/ 222609 w 1108754"/>
              <a:gd name="connsiteY194" fmla="*/ 393171 h 1126237"/>
              <a:gd name="connsiteX195" fmla="*/ 232134 w 1108754"/>
              <a:gd name="connsiteY195" fmla="*/ 386821 h 1126237"/>
              <a:gd name="connsiteX196" fmla="*/ 244834 w 1108754"/>
              <a:gd name="connsiteY196" fmla="*/ 364596 h 1126237"/>
              <a:gd name="connsiteX197" fmla="*/ 254359 w 1108754"/>
              <a:gd name="connsiteY197" fmla="*/ 355071 h 1126237"/>
              <a:gd name="connsiteX198" fmla="*/ 273409 w 1108754"/>
              <a:gd name="connsiteY198" fmla="*/ 332846 h 1126237"/>
              <a:gd name="connsiteX199" fmla="*/ 292459 w 1108754"/>
              <a:gd name="connsiteY199" fmla="*/ 326496 h 1126237"/>
              <a:gd name="connsiteX200" fmla="*/ 311509 w 1108754"/>
              <a:gd name="connsiteY200" fmla="*/ 316971 h 1126237"/>
              <a:gd name="connsiteX201" fmla="*/ 298809 w 1108754"/>
              <a:gd name="connsiteY201" fmla="*/ 285221 h 1126237"/>
              <a:gd name="connsiteX202" fmla="*/ 279759 w 1108754"/>
              <a:gd name="connsiteY202" fmla="*/ 272521 h 1126237"/>
              <a:gd name="connsiteX203" fmla="*/ 276584 w 1108754"/>
              <a:gd name="connsiteY203" fmla="*/ 259821 h 1126237"/>
              <a:gd name="connsiteX204" fmla="*/ 273409 w 1108754"/>
              <a:gd name="connsiteY204" fmla="*/ 250296 h 1126237"/>
              <a:gd name="connsiteX205" fmla="*/ 292459 w 1108754"/>
              <a:gd name="connsiteY205" fmla="*/ 243946 h 1126237"/>
              <a:gd name="connsiteX206" fmla="*/ 298809 w 1108754"/>
              <a:gd name="connsiteY206" fmla="*/ 234421 h 1126237"/>
              <a:gd name="connsiteX207" fmla="*/ 289284 w 1108754"/>
              <a:gd name="connsiteY207" fmla="*/ 202671 h 1126237"/>
              <a:gd name="connsiteX208" fmla="*/ 270234 w 1108754"/>
              <a:gd name="connsiteY208" fmla="*/ 196321 h 1126237"/>
              <a:gd name="connsiteX209" fmla="*/ 209909 w 1108754"/>
              <a:gd name="connsiteY209" fmla="*/ 189971 h 1126237"/>
              <a:gd name="connsiteX210" fmla="*/ 130534 w 1108754"/>
              <a:gd name="connsiteY210" fmla="*/ 193146 h 1126237"/>
              <a:gd name="connsiteX211" fmla="*/ 101959 w 1108754"/>
              <a:gd name="connsiteY211" fmla="*/ 202671 h 1126237"/>
              <a:gd name="connsiteX212" fmla="*/ 92434 w 1108754"/>
              <a:gd name="connsiteY212" fmla="*/ 205846 h 1126237"/>
              <a:gd name="connsiteX213" fmla="*/ 82909 w 1108754"/>
              <a:gd name="connsiteY213" fmla="*/ 212196 h 1126237"/>
              <a:gd name="connsiteX214" fmla="*/ 54334 w 1108754"/>
              <a:gd name="connsiteY214" fmla="*/ 224896 h 1126237"/>
              <a:gd name="connsiteX215" fmla="*/ 44809 w 1108754"/>
              <a:gd name="connsiteY215" fmla="*/ 221721 h 1126237"/>
              <a:gd name="connsiteX216" fmla="*/ 41634 w 1108754"/>
              <a:gd name="connsiteY216" fmla="*/ 212196 h 1126237"/>
              <a:gd name="connsiteX217" fmla="*/ 35284 w 1108754"/>
              <a:gd name="connsiteY217" fmla="*/ 199496 h 1126237"/>
              <a:gd name="connsiteX218" fmla="*/ 28934 w 1108754"/>
              <a:gd name="connsiteY218" fmla="*/ 180446 h 1126237"/>
              <a:gd name="connsiteX219" fmla="*/ 28934 w 1108754"/>
              <a:gd name="connsiteY219" fmla="*/ 104246 h 1126237"/>
              <a:gd name="connsiteX220" fmla="*/ 38459 w 1108754"/>
              <a:gd name="connsiteY220" fmla="*/ 101071 h 1126237"/>
              <a:gd name="connsiteX221" fmla="*/ 47984 w 1108754"/>
              <a:gd name="connsiteY221" fmla="*/ 107421 h 1126237"/>
              <a:gd name="connsiteX222" fmla="*/ 60684 w 1108754"/>
              <a:gd name="connsiteY222" fmla="*/ 132821 h 1126237"/>
              <a:gd name="connsiteX223" fmla="*/ 130534 w 1108754"/>
              <a:gd name="connsiteY223" fmla="*/ 129646 h 1126237"/>
              <a:gd name="connsiteX224" fmla="*/ 140059 w 1108754"/>
              <a:gd name="connsiteY224" fmla="*/ 126471 h 1126237"/>
              <a:gd name="connsiteX225" fmla="*/ 152759 w 1108754"/>
              <a:gd name="connsiteY225" fmla="*/ 123296 h 1126237"/>
              <a:gd name="connsiteX226" fmla="*/ 171809 w 1108754"/>
              <a:gd name="connsiteY226" fmla="*/ 116946 h 1126237"/>
              <a:gd name="connsiteX227" fmla="*/ 206734 w 1108754"/>
              <a:gd name="connsiteY227" fmla="*/ 107421 h 1126237"/>
              <a:gd name="connsiteX228" fmla="*/ 216259 w 1108754"/>
              <a:gd name="connsiteY228" fmla="*/ 104246 h 1126237"/>
              <a:gd name="connsiteX229" fmla="*/ 225784 w 1108754"/>
              <a:gd name="connsiteY229" fmla="*/ 94721 h 1126237"/>
              <a:gd name="connsiteX230" fmla="*/ 232134 w 1108754"/>
              <a:gd name="connsiteY230" fmla="*/ 62971 h 1126237"/>
              <a:gd name="connsiteX231" fmla="*/ 248009 w 1108754"/>
              <a:gd name="connsiteY231" fmla="*/ 43921 h 1126237"/>
              <a:gd name="connsiteX232" fmla="*/ 248009 w 1108754"/>
              <a:gd name="connsiteY232" fmla="*/ 5821 h 112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108754" h="1126237">
                <a:moveTo>
                  <a:pt x="248009" y="5821"/>
                </a:moveTo>
                <a:cubicBezTo>
                  <a:pt x="259651" y="0"/>
                  <a:pt x="294611" y="7335"/>
                  <a:pt x="317859" y="8996"/>
                </a:cubicBezTo>
                <a:cubicBezTo>
                  <a:pt x="324280" y="9455"/>
                  <a:pt x="330967" y="9695"/>
                  <a:pt x="336909" y="12171"/>
                </a:cubicBezTo>
                <a:cubicBezTo>
                  <a:pt x="343954" y="15106"/>
                  <a:pt x="348873" y="22037"/>
                  <a:pt x="355959" y="24871"/>
                </a:cubicBezTo>
                <a:cubicBezTo>
                  <a:pt x="410892" y="46844"/>
                  <a:pt x="343313" y="18548"/>
                  <a:pt x="381359" y="37571"/>
                </a:cubicBezTo>
                <a:cubicBezTo>
                  <a:pt x="385914" y="39848"/>
                  <a:pt x="399515" y="42904"/>
                  <a:pt x="403584" y="43921"/>
                </a:cubicBezTo>
                <a:cubicBezTo>
                  <a:pt x="427497" y="59863"/>
                  <a:pt x="397106" y="41145"/>
                  <a:pt x="425809" y="53446"/>
                </a:cubicBezTo>
                <a:cubicBezTo>
                  <a:pt x="429316" y="54949"/>
                  <a:pt x="431847" y="58246"/>
                  <a:pt x="435334" y="59796"/>
                </a:cubicBezTo>
                <a:cubicBezTo>
                  <a:pt x="441451" y="62514"/>
                  <a:pt x="454384" y="66146"/>
                  <a:pt x="454384" y="66146"/>
                </a:cubicBezTo>
                <a:cubicBezTo>
                  <a:pt x="456966" y="73893"/>
                  <a:pt x="457754" y="79041"/>
                  <a:pt x="463909" y="85196"/>
                </a:cubicBezTo>
                <a:cubicBezTo>
                  <a:pt x="466607" y="87894"/>
                  <a:pt x="469947" y="89996"/>
                  <a:pt x="473434" y="91546"/>
                </a:cubicBezTo>
                <a:cubicBezTo>
                  <a:pt x="487015" y="97582"/>
                  <a:pt x="492254" y="97377"/>
                  <a:pt x="505184" y="101071"/>
                </a:cubicBezTo>
                <a:cubicBezTo>
                  <a:pt x="508402" y="101990"/>
                  <a:pt x="511633" y="102928"/>
                  <a:pt x="514709" y="104246"/>
                </a:cubicBezTo>
                <a:cubicBezTo>
                  <a:pt x="519059" y="106110"/>
                  <a:pt x="522843" y="109351"/>
                  <a:pt x="527409" y="110596"/>
                </a:cubicBezTo>
                <a:cubicBezTo>
                  <a:pt x="534629" y="112565"/>
                  <a:pt x="542226" y="112713"/>
                  <a:pt x="549634" y="113771"/>
                </a:cubicBezTo>
                <a:cubicBezTo>
                  <a:pt x="583482" y="127310"/>
                  <a:pt x="545391" y="113524"/>
                  <a:pt x="587734" y="123296"/>
                </a:cubicBezTo>
                <a:cubicBezTo>
                  <a:pt x="594256" y="124801"/>
                  <a:pt x="600220" y="128333"/>
                  <a:pt x="606784" y="129646"/>
                </a:cubicBezTo>
                <a:cubicBezTo>
                  <a:pt x="633089" y="134907"/>
                  <a:pt x="617289" y="132284"/>
                  <a:pt x="654409" y="135996"/>
                </a:cubicBezTo>
                <a:cubicBezTo>
                  <a:pt x="685921" y="146500"/>
                  <a:pt x="637784" y="128877"/>
                  <a:pt x="673459" y="148696"/>
                </a:cubicBezTo>
                <a:cubicBezTo>
                  <a:pt x="679310" y="151947"/>
                  <a:pt x="692509" y="155046"/>
                  <a:pt x="692509" y="155046"/>
                </a:cubicBezTo>
                <a:cubicBezTo>
                  <a:pt x="712617" y="153988"/>
                  <a:pt x="732774" y="153615"/>
                  <a:pt x="752834" y="151871"/>
                </a:cubicBezTo>
                <a:cubicBezTo>
                  <a:pt x="757181" y="151493"/>
                  <a:pt x="761197" y="148214"/>
                  <a:pt x="765534" y="148696"/>
                </a:cubicBezTo>
                <a:cubicBezTo>
                  <a:pt x="771198" y="149325"/>
                  <a:pt x="776117" y="152929"/>
                  <a:pt x="781409" y="155046"/>
                </a:cubicBezTo>
                <a:cubicBezTo>
                  <a:pt x="783703" y="161927"/>
                  <a:pt x="786450" y="171666"/>
                  <a:pt x="790934" y="177271"/>
                </a:cubicBezTo>
                <a:cubicBezTo>
                  <a:pt x="796544" y="184283"/>
                  <a:pt x="803634" y="189971"/>
                  <a:pt x="809984" y="196321"/>
                </a:cubicBezTo>
                <a:cubicBezTo>
                  <a:pt x="813159" y="199496"/>
                  <a:pt x="815773" y="203355"/>
                  <a:pt x="819509" y="205846"/>
                </a:cubicBezTo>
                <a:lnTo>
                  <a:pt x="838559" y="218546"/>
                </a:lnTo>
                <a:cubicBezTo>
                  <a:pt x="841734" y="220663"/>
                  <a:pt x="845031" y="222606"/>
                  <a:pt x="848084" y="224896"/>
                </a:cubicBezTo>
                <a:lnTo>
                  <a:pt x="860784" y="234421"/>
                </a:lnTo>
                <a:cubicBezTo>
                  <a:pt x="862113" y="245051"/>
                  <a:pt x="867357" y="267368"/>
                  <a:pt x="860784" y="278871"/>
                </a:cubicBezTo>
                <a:cubicBezTo>
                  <a:pt x="859124" y="281777"/>
                  <a:pt x="854252" y="280549"/>
                  <a:pt x="851259" y="282046"/>
                </a:cubicBezTo>
                <a:cubicBezTo>
                  <a:pt x="847846" y="283753"/>
                  <a:pt x="844909" y="286279"/>
                  <a:pt x="841734" y="288396"/>
                </a:cubicBezTo>
                <a:cubicBezTo>
                  <a:pt x="832956" y="314730"/>
                  <a:pt x="831864" y="307827"/>
                  <a:pt x="841734" y="342371"/>
                </a:cubicBezTo>
                <a:cubicBezTo>
                  <a:pt x="842782" y="346040"/>
                  <a:pt x="845967" y="348721"/>
                  <a:pt x="848084" y="351896"/>
                </a:cubicBezTo>
                <a:cubicBezTo>
                  <a:pt x="868192" y="350838"/>
                  <a:pt x="888396" y="350945"/>
                  <a:pt x="908409" y="348721"/>
                </a:cubicBezTo>
                <a:cubicBezTo>
                  <a:pt x="943919" y="344775"/>
                  <a:pt x="922756" y="342042"/>
                  <a:pt x="952859" y="336021"/>
                </a:cubicBezTo>
                <a:cubicBezTo>
                  <a:pt x="972016" y="332190"/>
                  <a:pt x="963614" y="334553"/>
                  <a:pt x="978259" y="329671"/>
                </a:cubicBezTo>
                <a:cubicBezTo>
                  <a:pt x="986726" y="330729"/>
                  <a:pt x="995737" y="329677"/>
                  <a:pt x="1003659" y="332846"/>
                </a:cubicBezTo>
                <a:cubicBezTo>
                  <a:pt x="1006789" y="334098"/>
                  <a:pt x="1015553" y="354104"/>
                  <a:pt x="1016359" y="355071"/>
                </a:cubicBezTo>
                <a:cubicBezTo>
                  <a:pt x="1022009" y="361851"/>
                  <a:pt x="1028105" y="361466"/>
                  <a:pt x="1035409" y="364596"/>
                </a:cubicBezTo>
                <a:cubicBezTo>
                  <a:pt x="1062872" y="376366"/>
                  <a:pt x="1035296" y="366675"/>
                  <a:pt x="1057634" y="374121"/>
                </a:cubicBezTo>
                <a:cubicBezTo>
                  <a:pt x="1055913" y="382726"/>
                  <a:pt x="1055895" y="393292"/>
                  <a:pt x="1048109" y="399521"/>
                </a:cubicBezTo>
                <a:cubicBezTo>
                  <a:pt x="1045496" y="401612"/>
                  <a:pt x="1041759" y="401638"/>
                  <a:pt x="1038584" y="402696"/>
                </a:cubicBezTo>
                <a:cubicBezTo>
                  <a:pt x="1039642" y="407988"/>
                  <a:pt x="1039864" y="413518"/>
                  <a:pt x="1041759" y="418571"/>
                </a:cubicBezTo>
                <a:cubicBezTo>
                  <a:pt x="1046699" y="431746"/>
                  <a:pt x="1047353" y="426131"/>
                  <a:pt x="1057634" y="431271"/>
                </a:cubicBezTo>
                <a:cubicBezTo>
                  <a:pt x="1061047" y="432978"/>
                  <a:pt x="1063984" y="435504"/>
                  <a:pt x="1067159" y="437621"/>
                </a:cubicBezTo>
                <a:cubicBezTo>
                  <a:pt x="1071392" y="443971"/>
                  <a:pt x="1077446" y="449431"/>
                  <a:pt x="1079859" y="456671"/>
                </a:cubicBezTo>
                <a:lnTo>
                  <a:pt x="1086209" y="475721"/>
                </a:lnTo>
                <a:cubicBezTo>
                  <a:pt x="1088445" y="491374"/>
                  <a:pt x="1088476" y="497037"/>
                  <a:pt x="1092559" y="510646"/>
                </a:cubicBezTo>
                <a:cubicBezTo>
                  <a:pt x="1094482" y="517057"/>
                  <a:pt x="1098909" y="529696"/>
                  <a:pt x="1098909" y="529696"/>
                </a:cubicBezTo>
                <a:cubicBezTo>
                  <a:pt x="1099967" y="538163"/>
                  <a:pt x="1100956" y="546638"/>
                  <a:pt x="1102084" y="555096"/>
                </a:cubicBezTo>
                <a:cubicBezTo>
                  <a:pt x="1105108" y="577777"/>
                  <a:pt x="1108754" y="587232"/>
                  <a:pt x="1102084" y="612246"/>
                </a:cubicBezTo>
                <a:cubicBezTo>
                  <a:pt x="1100721" y="617359"/>
                  <a:pt x="1095594" y="620611"/>
                  <a:pt x="1092559" y="624946"/>
                </a:cubicBezTo>
                <a:cubicBezTo>
                  <a:pt x="1088182" y="631198"/>
                  <a:pt x="1082272" y="636756"/>
                  <a:pt x="1079859" y="643996"/>
                </a:cubicBezTo>
                <a:cubicBezTo>
                  <a:pt x="1078801" y="647171"/>
                  <a:pt x="1078775" y="650908"/>
                  <a:pt x="1076684" y="653521"/>
                </a:cubicBezTo>
                <a:cubicBezTo>
                  <a:pt x="1074300" y="656501"/>
                  <a:pt x="1070264" y="657653"/>
                  <a:pt x="1067159" y="659871"/>
                </a:cubicBezTo>
                <a:cubicBezTo>
                  <a:pt x="1052122" y="670611"/>
                  <a:pt x="1056878" y="665768"/>
                  <a:pt x="1048109" y="678921"/>
                </a:cubicBezTo>
                <a:cubicBezTo>
                  <a:pt x="1049167" y="693738"/>
                  <a:pt x="1051284" y="708517"/>
                  <a:pt x="1051284" y="723371"/>
                </a:cubicBezTo>
                <a:cubicBezTo>
                  <a:pt x="1051284" y="732644"/>
                  <a:pt x="1047051" y="735265"/>
                  <a:pt x="1038584" y="736071"/>
                </a:cubicBezTo>
                <a:cubicBezTo>
                  <a:pt x="1019591" y="737880"/>
                  <a:pt x="1000484" y="738188"/>
                  <a:pt x="981434" y="739246"/>
                </a:cubicBezTo>
                <a:cubicBezTo>
                  <a:pt x="975084" y="743479"/>
                  <a:pt x="967780" y="746550"/>
                  <a:pt x="962384" y="751946"/>
                </a:cubicBezTo>
                <a:cubicBezTo>
                  <a:pt x="950161" y="764169"/>
                  <a:pt x="956595" y="758980"/>
                  <a:pt x="943334" y="767821"/>
                </a:cubicBezTo>
                <a:cubicBezTo>
                  <a:pt x="937440" y="782556"/>
                  <a:pt x="937320" y="791549"/>
                  <a:pt x="917934" y="796396"/>
                </a:cubicBezTo>
                <a:lnTo>
                  <a:pt x="892534" y="802746"/>
                </a:lnTo>
                <a:cubicBezTo>
                  <a:pt x="890417" y="809096"/>
                  <a:pt x="889897" y="816227"/>
                  <a:pt x="886184" y="821796"/>
                </a:cubicBezTo>
                <a:cubicBezTo>
                  <a:pt x="877978" y="834106"/>
                  <a:pt x="881041" y="827701"/>
                  <a:pt x="876659" y="840846"/>
                </a:cubicBezTo>
                <a:cubicBezTo>
                  <a:pt x="877717" y="847196"/>
                  <a:pt x="876640" y="854307"/>
                  <a:pt x="879834" y="859896"/>
                </a:cubicBezTo>
                <a:cubicBezTo>
                  <a:pt x="881494" y="862802"/>
                  <a:pt x="886012" y="863071"/>
                  <a:pt x="889359" y="863071"/>
                </a:cubicBezTo>
                <a:cubicBezTo>
                  <a:pt x="897892" y="863071"/>
                  <a:pt x="906292" y="860954"/>
                  <a:pt x="914759" y="859896"/>
                </a:cubicBezTo>
                <a:cubicBezTo>
                  <a:pt x="917934" y="857779"/>
                  <a:pt x="921900" y="856526"/>
                  <a:pt x="924284" y="853546"/>
                </a:cubicBezTo>
                <a:cubicBezTo>
                  <a:pt x="926375" y="850933"/>
                  <a:pt x="925962" y="847014"/>
                  <a:pt x="927459" y="844021"/>
                </a:cubicBezTo>
                <a:cubicBezTo>
                  <a:pt x="932751" y="833438"/>
                  <a:pt x="933809" y="834496"/>
                  <a:pt x="943334" y="828146"/>
                </a:cubicBezTo>
                <a:cubicBezTo>
                  <a:pt x="946509" y="829204"/>
                  <a:pt x="949592" y="830595"/>
                  <a:pt x="952859" y="831321"/>
                </a:cubicBezTo>
                <a:cubicBezTo>
                  <a:pt x="959143" y="832718"/>
                  <a:pt x="965932" y="832105"/>
                  <a:pt x="971909" y="834496"/>
                </a:cubicBezTo>
                <a:cubicBezTo>
                  <a:pt x="976822" y="836461"/>
                  <a:pt x="980303" y="840945"/>
                  <a:pt x="984609" y="844021"/>
                </a:cubicBezTo>
                <a:cubicBezTo>
                  <a:pt x="987714" y="846239"/>
                  <a:pt x="990959" y="848254"/>
                  <a:pt x="994134" y="850371"/>
                </a:cubicBezTo>
                <a:cubicBezTo>
                  <a:pt x="1002114" y="874312"/>
                  <a:pt x="990421" y="845730"/>
                  <a:pt x="1006834" y="866246"/>
                </a:cubicBezTo>
                <a:cubicBezTo>
                  <a:pt x="1008925" y="868859"/>
                  <a:pt x="1008951" y="872596"/>
                  <a:pt x="1010009" y="875771"/>
                </a:cubicBezTo>
                <a:cubicBezTo>
                  <a:pt x="1008951" y="883179"/>
                  <a:pt x="1009873" y="891157"/>
                  <a:pt x="1006834" y="897996"/>
                </a:cubicBezTo>
                <a:cubicBezTo>
                  <a:pt x="995880" y="922643"/>
                  <a:pt x="992232" y="878961"/>
                  <a:pt x="1000484" y="920221"/>
                </a:cubicBezTo>
                <a:cubicBezTo>
                  <a:pt x="1002955" y="917750"/>
                  <a:pt x="1014561" y="904899"/>
                  <a:pt x="1019534" y="904346"/>
                </a:cubicBezTo>
                <a:cubicBezTo>
                  <a:pt x="1025932" y="903635"/>
                  <a:pt x="1032234" y="906463"/>
                  <a:pt x="1038584" y="907521"/>
                </a:cubicBezTo>
                <a:cubicBezTo>
                  <a:pt x="1037526" y="911754"/>
                  <a:pt x="1037128" y="916210"/>
                  <a:pt x="1035409" y="920221"/>
                </a:cubicBezTo>
                <a:cubicBezTo>
                  <a:pt x="1033906" y="923728"/>
                  <a:pt x="1030766" y="926333"/>
                  <a:pt x="1029059" y="929746"/>
                </a:cubicBezTo>
                <a:cubicBezTo>
                  <a:pt x="1027562" y="932739"/>
                  <a:pt x="1026942" y="936096"/>
                  <a:pt x="1025884" y="939271"/>
                </a:cubicBezTo>
                <a:cubicBezTo>
                  <a:pt x="1034174" y="939962"/>
                  <a:pt x="1063445" y="936216"/>
                  <a:pt x="1073509" y="948796"/>
                </a:cubicBezTo>
                <a:cubicBezTo>
                  <a:pt x="1076167" y="952118"/>
                  <a:pt x="1079614" y="973296"/>
                  <a:pt x="1079859" y="974196"/>
                </a:cubicBezTo>
                <a:cubicBezTo>
                  <a:pt x="1081620" y="980654"/>
                  <a:pt x="1086209" y="993246"/>
                  <a:pt x="1086209" y="993246"/>
                </a:cubicBezTo>
                <a:cubicBezTo>
                  <a:pt x="1085151" y="1000654"/>
                  <a:pt x="1086073" y="1008632"/>
                  <a:pt x="1083034" y="1015471"/>
                </a:cubicBezTo>
                <a:cubicBezTo>
                  <a:pt x="1080893" y="1020288"/>
                  <a:pt x="1068210" y="1023587"/>
                  <a:pt x="1063984" y="1024996"/>
                </a:cubicBezTo>
                <a:cubicBezTo>
                  <a:pt x="1061421" y="1027559"/>
                  <a:pt x="1049986" y="1040240"/>
                  <a:pt x="1044934" y="1040871"/>
                </a:cubicBezTo>
                <a:cubicBezTo>
                  <a:pt x="1039579" y="1041540"/>
                  <a:pt x="1034368" y="1038661"/>
                  <a:pt x="1029059" y="1037696"/>
                </a:cubicBezTo>
                <a:cubicBezTo>
                  <a:pt x="1022725" y="1036544"/>
                  <a:pt x="1016359" y="1035579"/>
                  <a:pt x="1010009" y="1034521"/>
                </a:cubicBezTo>
                <a:cubicBezTo>
                  <a:pt x="977060" y="1012555"/>
                  <a:pt x="1026360" y="1047697"/>
                  <a:pt x="994134" y="1015471"/>
                </a:cubicBezTo>
                <a:cubicBezTo>
                  <a:pt x="991767" y="1013104"/>
                  <a:pt x="987784" y="1013354"/>
                  <a:pt x="984609" y="1012296"/>
                </a:cubicBezTo>
                <a:cubicBezTo>
                  <a:pt x="979317" y="1013354"/>
                  <a:pt x="973224" y="1012478"/>
                  <a:pt x="968734" y="1015471"/>
                </a:cubicBezTo>
                <a:cubicBezTo>
                  <a:pt x="965949" y="1017327"/>
                  <a:pt x="967056" y="1022003"/>
                  <a:pt x="965559" y="1024996"/>
                </a:cubicBezTo>
                <a:cubicBezTo>
                  <a:pt x="963852" y="1028409"/>
                  <a:pt x="960916" y="1031108"/>
                  <a:pt x="959209" y="1034521"/>
                </a:cubicBezTo>
                <a:cubicBezTo>
                  <a:pt x="957712" y="1037514"/>
                  <a:pt x="958401" y="1041679"/>
                  <a:pt x="956034" y="1044046"/>
                </a:cubicBezTo>
                <a:cubicBezTo>
                  <a:pt x="953667" y="1046413"/>
                  <a:pt x="949502" y="1045724"/>
                  <a:pt x="946509" y="1047221"/>
                </a:cubicBezTo>
                <a:cubicBezTo>
                  <a:pt x="943096" y="1048928"/>
                  <a:pt x="939915" y="1051128"/>
                  <a:pt x="936984" y="1053571"/>
                </a:cubicBezTo>
                <a:cubicBezTo>
                  <a:pt x="933535" y="1056446"/>
                  <a:pt x="930908" y="1060221"/>
                  <a:pt x="927459" y="1063096"/>
                </a:cubicBezTo>
                <a:cubicBezTo>
                  <a:pt x="900937" y="1085198"/>
                  <a:pt x="936236" y="1051144"/>
                  <a:pt x="908409" y="1078971"/>
                </a:cubicBezTo>
                <a:cubicBezTo>
                  <a:pt x="907351" y="1086379"/>
                  <a:pt x="907384" y="1094028"/>
                  <a:pt x="905234" y="1101196"/>
                </a:cubicBezTo>
                <a:cubicBezTo>
                  <a:pt x="897722" y="1126237"/>
                  <a:pt x="860964" y="1108490"/>
                  <a:pt x="844909" y="1107546"/>
                </a:cubicBezTo>
                <a:cubicBezTo>
                  <a:pt x="843851" y="1104371"/>
                  <a:pt x="842653" y="1101239"/>
                  <a:pt x="841734" y="1098021"/>
                </a:cubicBezTo>
                <a:cubicBezTo>
                  <a:pt x="839186" y="1089103"/>
                  <a:pt x="837021" y="1078448"/>
                  <a:pt x="835384" y="1069446"/>
                </a:cubicBezTo>
                <a:cubicBezTo>
                  <a:pt x="834560" y="1064913"/>
                  <a:pt x="830656" y="1034544"/>
                  <a:pt x="825859" y="1031346"/>
                </a:cubicBezTo>
                <a:cubicBezTo>
                  <a:pt x="822684" y="1029229"/>
                  <a:pt x="819841" y="1026499"/>
                  <a:pt x="816334" y="1024996"/>
                </a:cubicBezTo>
                <a:cubicBezTo>
                  <a:pt x="812323" y="1023277"/>
                  <a:pt x="807959" y="1022398"/>
                  <a:pt x="803634" y="1021821"/>
                </a:cubicBezTo>
                <a:cubicBezTo>
                  <a:pt x="792047" y="1020276"/>
                  <a:pt x="780351" y="1019704"/>
                  <a:pt x="768709" y="1018646"/>
                </a:cubicBezTo>
                <a:cubicBezTo>
                  <a:pt x="764640" y="1017629"/>
                  <a:pt x="751039" y="1014573"/>
                  <a:pt x="746484" y="1012296"/>
                </a:cubicBezTo>
                <a:cubicBezTo>
                  <a:pt x="743071" y="1010589"/>
                  <a:pt x="740372" y="1007653"/>
                  <a:pt x="736959" y="1005946"/>
                </a:cubicBezTo>
                <a:cubicBezTo>
                  <a:pt x="732404" y="1003669"/>
                  <a:pt x="718803" y="1000613"/>
                  <a:pt x="714734" y="999596"/>
                </a:cubicBezTo>
                <a:cubicBezTo>
                  <a:pt x="722142" y="998538"/>
                  <a:pt x="732469" y="1002408"/>
                  <a:pt x="736959" y="996421"/>
                </a:cubicBezTo>
                <a:cubicBezTo>
                  <a:pt x="741449" y="990434"/>
                  <a:pt x="735252" y="981534"/>
                  <a:pt x="733784" y="974196"/>
                </a:cubicBezTo>
                <a:cubicBezTo>
                  <a:pt x="733128" y="970914"/>
                  <a:pt x="732700" y="967284"/>
                  <a:pt x="730609" y="964671"/>
                </a:cubicBezTo>
                <a:cubicBezTo>
                  <a:pt x="726133" y="959076"/>
                  <a:pt x="717834" y="957238"/>
                  <a:pt x="711559" y="955146"/>
                </a:cubicBezTo>
                <a:cubicBezTo>
                  <a:pt x="703092" y="956204"/>
                  <a:pt x="694081" y="955152"/>
                  <a:pt x="686159" y="958321"/>
                </a:cubicBezTo>
                <a:cubicBezTo>
                  <a:pt x="682616" y="959738"/>
                  <a:pt x="681516" y="964433"/>
                  <a:pt x="679809" y="967846"/>
                </a:cubicBezTo>
                <a:cubicBezTo>
                  <a:pt x="678312" y="970839"/>
                  <a:pt x="678131" y="974378"/>
                  <a:pt x="676634" y="977371"/>
                </a:cubicBezTo>
                <a:cubicBezTo>
                  <a:pt x="674927" y="980784"/>
                  <a:pt x="672177" y="983583"/>
                  <a:pt x="670284" y="986896"/>
                </a:cubicBezTo>
                <a:cubicBezTo>
                  <a:pt x="667936" y="991005"/>
                  <a:pt x="666964" y="995960"/>
                  <a:pt x="663934" y="999596"/>
                </a:cubicBezTo>
                <a:cubicBezTo>
                  <a:pt x="661491" y="1002527"/>
                  <a:pt x="657896" y="1004396"/>
                  <a:pt x="654409" y="1005946"/>
                </a:cubicBezTo>
                <a:cubicBezTo>
                  <a:pt x="648292" y="1008664"/>
                  <a:pt x="635359" y="1012296"/>
                  <a:pt x="635359" y="1012296"/>
                </a:cubicBezTo>
                <a:cubicBezTo>
                  <a:pt x="629151" y="1021608"/>
                  <a:pt x="628463" y="1020830"/>
                  <a:pt x="625834" y="1031346"/>
                </a:cubicBezTo>
                <a:cubicBezTo>
                  <a:pt x="624525" y="1036581"/>
                  <a:pt x="624554" y="1042168"/>
                  <a:pt x="622659" y="1047221"/>
                </a:cubicBezTo>
                <a:cubicBezTo>
                  <a:pt x="618426" y="1058510"/>
                  <a:pt x="615251" y="1056040"/>
                  <a:pt x="606784" y="1063096"/>
                </a:cubicBezTo>
                <a:cubicBezTo>
                  <a:pt x="603335" y="1065971"/>
                  <a:pt x="600134" y="1069172"/>
                  <a:pt x="597259" y="1072621"/>
                </a:cubicBezTo>
                <a:cubicBezTo>
                  <a:pt x="594816" y="1075552"/>
                  <a:pt x="593889" y="1079762"/>
                  <a:pt x="590909" y="1082146"/>
                </a:cubicBezTo>
                <a:cubicBezTo>
                  <a:pt x="588296" y="1084237"/>
                  <a:pt x="584559" y="1084263"/>
                  <a:pt x="581384" y="1085321"/>
                </a:cubicBezTo>
                <a:cubicBezTo>
                  <a:pt x="570801" y="1084263"/>
                  <a:pt x="559317" y="1086547"/>
                  <a:pt x="549634" y="1082146"/>
                </a:cubicBezTo>
                <a:cubicBezTo>
                  <a:pt x="545662" y="1080340"/>
                  <a:pt x="549253" y="1072798"/>
                  <a:pt x="546459" y="1069446"/>
                </a:cubicBezTo>
                <a:cubicBezTo>
                  <a:pt x="543429" y="1065810"/>
                  <a:pt x="537992" y="1065213"/>
                  <a:pt x="533759" y="1063096"/>
                </a:cubicBezTo>
                <a:cubicBezTo>
                  <a:pt x="530584" y="1064154"/>
                  <a:pt x="526601" y="1063904"/>
                  <a:pt x="524234" y="1066271"/>
                </a:cubicBezTo>
                <a:cubicBezTo>
                  <a:pt x="513278" y="1077227"/>
                  <a:pt x="530412" y="1075507"/>
                  <a:pt x="514709" y="1085321"/>
                </a:cubicBezTo>
                <a:cubicBezTo>
                  <a:pt x="509033" y="1088869"/>
                  <a:pt x="495659" y="1091671"/>
                  <a:pt x="495659" y="1091671"/>
                </a:cubicBezTo>
                <a:cubicBezTo>
                  <a:pt x="470259" y="1083204"/>
                  <a:pt x="478726" y="1091671"/>
                  <a:pt x="470259" y="1066271"/>
                </a:cubicBezTo>
                <a:lnTo>
                  <a:pt x="467084" y="1056746"/>
                </a:lnTo>
                <a:lnTo>
                  <a:pt x="463909" y="1047221"/>
                </a:lnTo>
                <a:cubicBezTo>
                  <a:pt x="464967" y="1042988"/>
                  <a:pt x="464358" y="1037928"/>
                  <a:pt x="467084" y="1034521"/>
                </a:cubicBezTo>
                <a:cubicBezTo>
                  <a:pt x="469175" y="1031908"/>
                  <a:pt x="473616" y="1032843"/>
                  <a:pt x="476609" y="1031346"/>
                </a:cubicBezTo>
                <a:cubicBezTo>
                  <a:pt x="501228" y="1019036"/>
                  <a:pt x="471718" y="1029801"/>
                  <a:pt x="495659" y="1021821"/>
                </a:cubicBezTo>
                <a:cubicBezTo>
                  <a:pt x="497776" y="1018646"/>
                  <a:pt x="501382" y="1016060"/>
                  <a:pt x="502009" y="1012296"/>
                </a:cubicBezTo>
                <a:cubicBezTo>
                  <a:pt x="502559" y="1008995"/>
                  <a:pt x="500925" y="1005384"/>
                  <a:pt x="498834" y="1002771"/>
                </a:cubicBezTo>
                <a:cubicBezTo>
                  <a:pt x="496450" y="999791"/>
                  <a:pt x="492722" y="998128"/>
                  <a:pt x="489309" y="996421"/>
                </a:cubicBezTo>
                <a:cubicBezTo>
                  <a:pt x="478671" y="991102"/>
                  <a:pt x="460263" y="991077"/>
                  <a:pt x="451209" y="990071"/>
                </a:cubicBezTo>
                <a:cubicBezTo>
                  <a:pt x="428539" y="982514"/>
                  <a:pt x="435872" y="989290"/>
                  <a:pt x="425809" y="974196"/>
                </a:cubicBezTo>
                <a:cubicBezTo>
                  <a:pt x="420489" y="952916"/>
                  <a:pt x="425251" y="969533"/>
                  <a:pt x="416284" y="945621"/>
                </a:cubicBezTo>
                <a:cubicBezTo>
                  <a:pt x="415109" y="942487"/>
                  <a:pt x="415200" y="938709"/>
                  <a:pt x="413109" y="936096"/>
                </a:cubicBezTo>
                <a:cubicBezTo>
                  <a:pt x="409353" y="931401"/>
                  <a:pt x="399702" y="927873"/>
                  <a:pt x="394059" y="926571"/>
                </a:cubicBezTo>
                <a:cubicBezTo>
                  <a:pt x="383542" y="924144"/>
                  <a:pt x="372780" y="922839"/>
                  <a:pt x="362309" y="920221"/>
                </a:cubicBezTo>
                <a:cubicBezTo>
                  <a:pt x="358076" y="919163"/>
                  <a:pt x="353902" y="917827"/>
                  <a:pt x="349609" y="917046"/>
                </a:cubicBezTo>
                <a:cubicBezTo>
                  <a:pt x="307896" y="909462"/>
                  <a:pt x="343489" y="917897"/>
                  <a:pt x="314684" y="910696"/>
                </a:cubicBezTo>
                <a:cubicBezTo>
                  <a:pt x="299867" y="911754"/>
                  <a:pt x="285088" y="913871"/>
                  <a:pt x="270234" y="913871"/>
                </a:cubicBezTo>
                <a:cubicBezTo>
                  <a:pt x="254183" y="913871"/>
                  <a:pt x="262120" y="903288"/>
                  <a:pt x="254359" y="891646"/>
                </a:cubicBezTo>
                <a:cubicBezTo>
                  <a:pt x="238593" y="867997"/>
                  <a:pt x="258856" y="897042"/>
                  <a:pt x="238484" y="872596"/>
                </a:cubicBezTo>
                <a:cubicBezTo>
                  <a:pt x="236041" y="869665"/>
                  <a:pt x="233841" y="866484"/>
                  <a:pt x="232134" y="863071"/>
                </a:cubicBezTo>
                <a:cubicBezTo>
                  <a:pt x="230637" y="860078"/>
                  <a:pt x="231050" y="856159"/>
                  <a:pt x="228959" y="853546"/>
                </a:cubicBezTo>
                <a:cubicBezTo>
                  <a:pt x="226575" y="850566"/>
                  <a:pt x="222609" y="849313"/>
                  <a:pt x="219434" y="847196"/>
                </a:cubicBezTo>
                <a:cubicBezTo>
                  <a:pt x="203963" y="823990"/>
                  <a:pt x="222847" y="853169"/>
                  <a:pt x="206734" y="824971"/>
                </a:cubicBezTo>
                <a:cubicBezTo>
                  <a:pt x="204841" y="821658"/>
                  <a:pt x="201934" y="818933"/>
                  <a:pt x="200384" y="815446"/>
                </a:cubicBezTo>
                <a:cubicBezTo>
                  <a:pt x="197666" y="809329"/>
                  <a:pt x="197747" y="801965"/>
                  <a:pt x="194034" y="796396"/>
                </a:cubicBezTo>
                <a:lnTo>
                  <a:pt x="181334" y="777346"/>
                </a:lnTo>
                <a:cubicBezTo>
                  <a:pt x="192878" y="765802"/>
                  <a:pt x="201624" y="758852"/>
                  <a:pt x="209909" y="745596"/>
                </a:cubicBezTo>
                <a:cubicBezTo>
                  <a:pt x="212417" y="741582"/>
                  <a:pt x="213824" y="736955"/>
                  <a:pt x="216259" y="732896"/>
                </a:cubicBezTo>
                <a:cubicBezTo>
                  <a:pt x="232635" y="705603"/>
                  <a:pt x="225748" y="723480"/>
                  <a:pt x="232134" y="704321"/>
                </a:cubicBezTo>
                <a:cubicBezTo>
                  <a:pt x="228959" y="703263"/>
                  <a:pt x="225827" y="702065"/>
                  <a:pt x="222609" y="701146"/>
                </a:cubicBezTo>
                <a:cubicBezTo>
                  <a:pt x="218413" y="699947"/>
                  <a:pt x="213460" y="700507"/>
                  <a:pt x="209909" y="697971"/>
                </a:cubicBezTo>
                <a:cubicBezTo>
                  <a:pt x="205603" y="694895"/>
                  <a:pt x="203559" y="689504"/>
                  <a:pt x="200384" y="685271"/>
                </a:cubicBezTo>
                <a:cubicBezTo>
                  <a:pt x="199326" y="682096"/>
                  <a:pt x="199352" y="678317"/>
                  <a:pt x="197209" y="675746"/>
                </a:cubicBezTo>
                <a:cubicBezTo>
                  <a:pt x="180112" y="655230"/>
                  <a:pt x="140224" y="661001"/>
                  <a:pt x="121009" y="659871"/>
                </a:cubicBezTo>
                <a:lnTo>
                  <a:pt x="101959" y="653521"/>
                </a:lnTo>
                <a:cubicBezTo>
                  <a:pt x="74334" y="644313"/>
                  <a:pt x="95776" y="650532"/>
                  <a:pt x="35284" y="647171"/>
                </a:cubicBezTo>
                <a:cubicBezTo>
                  <a:pt x="30094" y="645441"/>
                  <a:pt x="19473" y="642829"/>
                  <a:pt x="16234" y="637646"/>
                </a:cubicBezTo>
                <a:cubicBezTo>
                  <a:pt x="12686" y="631970"/>
                  <a:pt x="11507" y="625090"/>
                  <a:pt x="9884" y="618596"/>
                </a:cubicBezTo>
                <a:cubicBezTo>
                  <a:pt x="5897" y="602649"/>
                  <a:pt x="8089" y="610036"/>
                  <a:pt x="3534" y="596371"/>
                </a:cubicBezTo>
                <a:cubicBezTo>
                  <a:pt x="4592" y="567796"/>
                  <a:pt x="0" y="538442"/>
                  <a:pt x="6709" y="510646"/>
                </a:cubicBezTo>
                <a:cubicBezTo>
                  <a:pt x="8280" y="504139"/>
                  <a:pt x="19195" y="505609"/>
                  <a:pt x="25759" y="504296"/>
                </a:cubicBezTo>
                <a:cubicBezTo>
                  <a:pt x="31051" y="503238"/>
                  <a:pt x="36399" y="502430"/>
                  <a:pt x="41634" y="501121"/>
                </a:cubicBezTo>
                <a:cubicBezTo>
                  <a:pt x="44881" y="500309"/>
                  <a:pt x="47941" y="498865"/>
                  <a:pt x="51159" y="497946"/>
                </a:cubicBezTo>
                <a:cubicBezTo>
                  <a:pt x="55355" y="496747"/>
                  <a:pt x="59626" y="495829"/>
                  <a:pt x="63859" y="494771"/>
                </a:cubicBezTo>
                <a:cubicBezTo>
                  <a:pt x="67034" y="492654"/>
                  <a:pt x="69971" y="490128"/>
                  <a:pt x="73384" y="488421"/>
                </a:cubicBezTo>
                <a:cubicBezTo>
                  <a:pt x="89466" y="480380"/>
                  <a:pt x="106510" y="487061"/>
                  <a:pt x="124184" y="488421"/>
                </a:cubicBezTo>
                <a:cubicBezTo>
                  <a:pt x="127359" y="490538"/>
                  <a:pt x="131011" y="492073"/>
                  <a:pt x="133709" y="494771"/>
                </a:cubicBezTo>
                <a:cubicBezTo>
                  <a:pt x="143675" y="504737"/>
                  <a:pt x="138119" y="513997"/>
                  <a:pt x="159109" y="516996"/>
                </a:cubicBezTo>
                <a:lnTo>
                  <a:pt x="181334" y="520171"/>
                </a:lnTo>
                <a:cubicBezTo>
                  <a:pt x="181334" y="520171"/>
                  <a:pt x="175222" y="515528"/>
                  <a:pt x="171809" y="513821"/>
                </a:cubicBezTo>
                <a:cubicBezTo>
                  <a:pt x="168816" y="512324"/>
                  <a:pt x="165459" y="511704"/>
                  <a:pt x="162284" y="510646"/>
                </a:cubicBezTo>
                <a:cubicBezTo>
                  <a:pt x="159235" y="506072"/>
                  <a:pt x="150204" y="497957"/>
                  <a:pt x="159109" y="491596"/>
                </a:cubicBezTo>
                <a:cubicBezTo>
                  <a:pt x="164556" y="487705"/>
                  <a:pt x="171809" y="487363"/>
                  <a:pt x="178159" y="485246"/>
                </a:cubicBezTo>
                <a:lnTo>
                  <a:pt x="187684" y="482071"/>
                </a:lnTo>
                <a:cubicBezTo>
                  <a:pt x="202618" y="459670"/>
                  <a:pt x="192422" y="478363"/>
                  <a:pt x="197209" y="428096"/>
                </a:cubicBezTo>
                <a:cubicBezTo>
                  <a:pt x="197919" y="420646"/>
                  <a:pt x="197037" y="412564"/>
                  <a:pt x="200384" y="405871"/>
                </a:cubicBezTo>
                <a:cubicBezTo>
                  <a:pt x="205502" y="395635"/>
                  <a:pt x="214552" y="397199"/>
                  <a:pt x="222609" y="393171"/>
                </a:cubicBezTo>
                <a:cubicBezTo>
                  <a:pt x="226022" y="391464"/>
                  <a:pt x="228959" y="388938"/>
                  <a:pt x="232134" y="386821"/>
                </a:cubicBezTo>
                <a:cubicBezTo>
                  <a:pt x="236016" y="379057"/>
                  <a:pt x="239224" y="371328"/>
                  <a:pt x="244834" y="364596"/>
                </a:cubicBezTo>
                <a:cubicBezTo>
                  <a:pt x="247709" y="361147"/>
                  <a:pt x="251437" y="358480"/>
                  <a:pt x="254359" y="355071"/>
                </a:cubicBezTo>
                <a:cubicBezTo>
                  <a:pt x="258540" y="350194"/>
                  <a:pt x="266963" y="336427"/>
                  <a:pt x="273409" y="332846"/>
                </a:cubicBezTo>
                <a:cubicBezTo>
                  <a:pt x="279260" y="329595"/>
                  <a:pt x="286890" y="330209"/>
                  <a:pt x="292459" y="326496"/>
                </a:cubicBezTo>
                <a:cubicBezTo>
                  <a:pt x="304769" y="318290"/>
                  <a:pt x="298364" y="321353"/>
                  <a:pt x="311509" y="316971"/>
                </a:cubicBezTo>
                <a:cubicBezTo>
                  <a:pt x="308581" y="296475"/>
                  <a:pt x="313096" y="296334"/>
                  <a:pt x="298809" y="285221"/>
                </a:cubicBezTo>
                <a:cubicBezTo>
                  <a:pt x="292785" y="280536"/>
                  <a:pt x="279759" y="272521"/>
                  <a:pt x="279759" y="272521"/>
                </a:cubicBezTo>
                <a:cubicBezTo>
                  <a:pt x="278701" y="268288"/>
                  <a:pt x="277783" y="264017"/>
                  <a:pt x="276584" y="259821"/>
                </a:cubicBezTo>
                <a:cubicBezTo>
                  <a:pt x="275665" y="256603"/>
                  <a:pt x="271042" y="252663"/>
                  <a:pt x="273409" y="250296"/>
                </a:cubicBezTo>
                <a:cubicBezTo>
                  <a:pt x="278142" y="245563"/>
                  <a:pt x="292459" y="243946"/>
                  <a:pt x="292459" y="243946"/>
                </a:cubicBezTo>
                <a:cubicBezTo>
                  <a:pt x="294576" y="240771"/>
                  <a:pt x="298429" y="238218"/>
                  <a:pt x="298809" y="234421"/>
                </a:cubicBezTo>
                <a:cubicBezTo>
                  <a:pt x="299342" y="229093"/>
                  <a:pt x="297619" y="207881"/>
                  <a:pt x="289284" y="202671"/>
                </a:cubicBezTo>
                <a:cubicBezTo>
                  <a:pt x="283608" y="199123"/>
                  <a:pt x="276798" y="197634"/>
                  <a:pt x="270234" y="196321"/>
                </a:cubicBezTo>
                <a:cubicBezTo>
                  <a:pt x="239793" y="190233"/>
                  <a:pt x="259742" y="193530"/>
                  <a:pt x="209909" y="189971"/>
                </a:cubicBezTo>
                <a:cubicBezTo>
                  <a:pt x="183451" y="191029"/>
                  <a:pt x="156890" y="190595"/>
                  <a:pt x="130534" y="193146"/>
                </a:cubicBezTo>
                <a:lnTo>
                  <a:pt x="101959" y="202671"/>
                </a:lnTo>
                <a:cubicBezTo>
                  <a:pt x="98784" y="203729"/>
                  <a:pt x="95219" y="203990"/>
                  <a:pt x="92434" y="205846"/>
                </a:cubicBezTo>
                <a:cubicBezTo>
                  <a:pt x="89259" y="207963"/>
                  <a:pt x="86396" y="210646"/>
                  <a:pt x="82909" y="212196"/>
                </a:cubicBezTo>
                <a:cubicBezTo>
                  <a:pt x="48904" y="227309"/>
                  <a:pt x="75890" y="210525"/>
                  <a:pt x="54334" y="224896"/>
                </a:cubicBezTo>
                <a:cubicBezTo>
                  <a:pt x="51159" y="223838"/>
                  <a:pt x="47176" y="224088"/>
                  <a:pt x="44809" y="221721"/>
                </a:cubicBezTo>
                <a:cubicBezTo>
                  <a:pt x="42442" y="219354"/>
                  <a:pt x="42952" y="215272"/>
                  <a:pt x="41634" y="212196"/>
                </a:cubicBezTo>
                <a:cubicBezTo>
                  <a:pt x="39770" y="207846"/>
                  <a:pt x="37042" y="203890"/>
                  <a:pt x="35284" y="199496"/>
                </a:cubicBezTo>
                <a:cubicBezTo>
                  <a:pt x="32798" y="193281"/>
                  <a:pt x="28934" y="180446"/>
                  <a:pt x="28934" y="180446"/>
                </a:cubicBezTo>
                <a:cubicBezTo>
                  <a:pt x="27814" y="164766"/>
                  <a:pt x="22267" y="122580"/>
                  <a:pt x="28934" y="104246"/>
                </a:cubicBezTo>
                <a:cubicBezTo>
                  <a:pt x="30078" y="101101"/>
                  <a:pt x="35284" y="102129"/>
                  <a:pt x="38459" y="101071"/>
                </a:cubicBezTo>
                <a:cubicBezTo>
                  <a:pt x="41634" y="103188"/>
                  <a:pt x="46434" y="103934"/>
                  <a:pt x="47984" y="107421"/>
                </a:cubicBezTo>
                <a:cubicBezTo>
                  <a:pt x="60674" y="135973"/>
                  <a:pt x="40016" y="125932"/>
                  <a:pt x="60684" y="132821"/>
                </a:cubicBezTo>
                <a:cubicBezTo>
                  <a:pt x="83967" y="131763"/>
                  <a:pt x="107301" y="131505"/>
                  <a:pt x="130534" y="129646"/>
                </a:cubicBezTo>
                <a:cubicBezTo>
                  <a:pt x="133870" y="129379"/>
                  <a:pt x="136841" y="127390"/>
                  <a:pt x="140059" y="126471"/>
                </a:cubicBezTo>
                <a:cubicBezTo>
                  <a:pt x="144255" y="125272"/>
                  <a:pt x="148579" y="124550"/>
                  <a:pt x="152759" y="123296"/>
                </a:cubicBezTo>
                <a:cubicBezTo>
                  <a:pt x="159170" y="121373"/>
                  <a:pt x="165245" y="118259"/>
                  <a:pt x="171809" y="116946"/>
                </a:cubicBezTo>
                <a:cubicBezTo>
                  <a:pt x="194248" y="112458"/>
                  <a:pt x="182564" y="115478"/>
                  <a:pt x="206734" y="107421"/>
                </a:cubicBezTo>
                <a:lnTo>
                  <a:pt x="216259" y="104246"/>
                </a:lnTo>
                <a:cubicBezTo>
                  <a:pt x="219434" y="101071"/>
                  <a:pt x="223960" y="98824"/>
                  <a:pt x="225784" y="94721"/>
                </a:cubicBezTo>
                <a:cubicBezTo>
                  <a:pt x="227426" y="91027"/>
                  <a:pt x="228923" y="68590"/>
                  <a:pt x="232134" y="62971"/>
                </a:cubicBezTo>
                <a:cubicBezTo>
                  <a:pt x="236342" y="55606"/>
                  <a:pt x="245980" y="53053"/>
                  <a:pt x="248009" y="43921"/>
                </a:cubicBezTo>
                <a:cubicBezTo>
                  <a:pt x="249387" y="37722"/>
                  <a:pt x="236367" y="11642"/>
                  <a:pt x="248009" y="5821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8" name="Полилиния 317"/>
          <p:cNvSpPr/>
          <p:nvPr/>
        </p:nvSpPr>
        <p:spPr>
          <a:xfrm>
            <a:off x="7758221" y="3527307"/>
            <a:ext cx="1250176" cy="846951"/>
          </a:xfrm>
          <a:custGeom>
            <a:avLst/>
            <a:gdLst>
              <a:gd name="connsiteX0" fmla="*/ 90488 w 1156200"/>
              <a:gd name="connsiteY0" fmla="*/ 709613 h 757238"/>
              <a:gd name="connsiteX1" fmla="*/ 19050 w 1156200"/>
              <a:gd name="connsiteY1" fmla="*/ 704850 h 757238"/>
              <a:gd name="connsiteX2" fmla="*/ 0 w 1156200"/>
              <a:gd name="connsiteY2" fmla="*/ 676275 h 757238"/>
              <a:gd name="connsiteX3" fmla="*/ 4763 w 1156200"/>
              <a:gd name="connsiteY3" fmla="*/ 619125 h 757238"/>
              <a:gd name="connsiteX4" fmla="*/ 9525 w 1156200"/>
              <a:gd name="connsiteY4" fmla="*/ 604838 h 757238"/>
              <a:gd name="connsiteX5" fmla="*/ 33338 w 1156200"/>
              <a:gd name="connsiteY5" fmla="*/ 595313 h 757238"/>
              <a:gd name="connsiteX6" fmla="*/ 42863 w 1156200"/>
              <a:gd name="connsiteY6" fmla="*/ 566738 h 757238"/>
              <a:gd name="connsiteX7" fmla="*/ 33338 w 1156200"/>
              <a:gd name="connsiteY7" fmla="*/ 538163 h 757238"/>
              <a:gd name="connsiteX8" fmla="*/ 28575 w 1156200"/>
              <a:gd name="connsiteY8" fmla="*/ 495300 h 757238"/>
              <a:gd name="connsiteX9" fmla="*/ 23813 w 1156200"/>
              <a:gd name="connsiteY9" fmla="*/ 481013 h 757238"/>
              <a:gd name="connsiteX10" fmla="*/ 19050 w 1156200"/>
              <a:gd name="connsiteY10" fmla="*/ 423863 h 757238"/>
              <a:gd name="connsiteX11" fmla="*/ 33338 w 1156200"/>
              <a:gd name="connsiteY11" fmla="*/ 395288 h 757238"/>
              <a:gd name="connsiteX12" fmla="*/ 42863 w 1156200"/>
              <a:gd name="connsiteY12" fmla="*/ 381000 h 757238"/>
              <a:gd name="connsiteX13" fmla="*/ 38100 w 1156200"/>
              <a:gd name="connsiteY13" fmla="*/ 357188 h 757238"/>
              <a:gd name="connsiteX14" fmla="*/ 33338 w 1156200"/>
              <a:gd name="connsiteY14" fmla="*/ 342900 h 757238"/>
              <a:gd name="connsiteX15" fmla="*/ 28575 w 1156200"/>
              <a:gd name="connsiteY15" fmla="*/ 266700 h 757238"/>
              <a:gd name="connsiteX16" fmla="*/ 38100 w 1156200"/>
              <a:gd name="connsiteY16" fmla="*/ 200025 h 757238"/>
              <a:gd name="connsiteX17" fmla="*/ 42863 w 1156200"/>
              <a:gd name="connsiteY17" fmla="*/ 180975 h 757238"/>
              <a:gd name="connsiteX18" fmla="*/ 61913 w 1156200"/>
              <a:gd name="connsiteY18" fmla="*/ 152400 h 757238"/>
              <a:gd name="connsiteX19" fmla="*/ 42863 w 1156200"/>
              <a:gd name="connsiteY19" fmla="*/ 109538 h 757238"/>
              <a:gd name="connsiteX20" fmla="*/ 66675 w 1156200"/>
              <a:gd name="connsiteY20" fmla="*/ 80963 h 757238"/>
              <a:gd name="connsiteX21" fmla="*/ 80963 w 1156200"/>
              <a:gd name="connsiteY21" fmla="*/ 76200 h 757238"/>
              <a:gd name="connsiteX22" fmla="*/ 133350 w 1156200"/>
              <a:gd name="connsiteY22" fmla="*/ 90488 h 757238"/>
              <a:gd name="connsiteX23" fmla="*/ 147638 w 1156200"/>
              <a:gd name="connsiteY23" fmla="*/ 95250 h 757238"/>
              <a:gd name="connsiteX24" fmla="*/ 161925 w 1156200"/>
              <a:gd name="connsiteY24" fmla="*/ 100013 h 757238"/>
              <a:gd name="connsiteX25" fmla="*/ 166688 w 1156200"/>
              <a:gd name="connsiteY25" fmla="*/ 114300 h 757238"/>
              <a:gd name="connsiteX26" fmla="*/ 138113 w 1156200"/>
              <a:gd name="connsiteY26" fmla="*/ 133350 h 757238"/>
              <a:gd name="connsiteX27" fmla="*/ 142875 w 1156200"/>
              <a:gd name="connsiteY27" fmla="*/ 152400 h 757238"/>
              <a:gd name="connsiteX28" fmla="*/ 176213 w 1156200"/>
              <a:gd name="connsiteY28" fmla="*/ 171450 h 757238"/>
              <a:gd name="connsiteX29" fmla="*/ 204788 w 1156200"/>
              <a:gd name="connsiteY29" fmla="*/ 166688 h 757238"/>
              <a:gd name="connsiteX30" fmla="*/ 219075 w 1156200"/>
              <a:gd name="connsiteY30" fmla="*/ 171450 h 757238"/>
              <a:gd name="connsiteX31" fmla="*/ 266700 w 1156200"/>
              <a:gd name="connsiteY31" fmla="*/ 166688 h 757238"/>
              <a:gd name="connsiteX32" fmla="*/ 280988 w 1156200"/>
              <a:gd name="connsiteY32" fmla="*/ 157163 h 757238"/>
              <a:gd name="connsiteX33" fmla="*/ 290513 w 1156200"/>
              <a:gd name="connsiteY33" fmla="*/ 128588 h 757238"/>
              <a:gd name="connsiteX34" fmla="*/ 304800 w 1156200"/>
              <a:gd name="connsiteY34" fmla="*/ 119063 h 757238"/>
              <a:gd name="connsiteX35" fmla="*/ 323850 w 1156200"/>
              <a:gd name="connsiteY35" fmla="*/ 104775 h 757238"/>
              <a:gd name="connsiteX36" fmla="*/ 338138 w 1156200"/>
              <a:gd name="connsiteY36" fmla="*/ 100013 h 757238"/>
              <a:gd name="connsiteX37" fmla="*/ 352425 w 1156200"/>
              <a:gd name="connsiteY37" fmla="*/ 90488 h 757238"/>
              <a:gd name="connsiteX38" fmla="*/ 361950 w 1156200"/>
              <a:gd name="connsiteY38" fmla="*/ 57150 h 757238"/>
              <a:gd name="connsiteX39" fmla="*/ 404813 w 1156200"/>
              <a:gd name="connsiteY39" fmla="*/ 66675 h 757238"/>
              <a:gd name="connsiteX40" fmla="*/ 400050 w 1156200"/>
              <a:gd name="connsiteY40" fmla="*/ 90488 h 757238"/>
              <a:gd name="connsiteX41" fmla="*/ 385763 w 1156200"/>
              <a:gd name="connsiteY41" fmla="*/ 104775 h 757238"/>
              <a:gd name="connsiteX42" fmla="*/ 381000 w 1156200"/>
              <a:gd name="connsiteY42" fmla="*/ 119063 h 757238"/>
              <a:gd name="connsiteX43" fmla="*/ 476250 w 1156200"/>
              <a:gd name="connsiteY43" fmla="*/ 123825 h 757238"/>
              <a:gd name="connsiteX44" fmla="*/ 490538 w 1156200"/>
              <a:gd name="connsiteY44" fmla="*/ 128588 h 757238"/>
              <a:gd name="connsiteX45" fmla="*/ 500063 w 1156200"/>
              <a:gd name="connsiteY45" fmla="*/ 142875 h 757238"/>
              <a:gd name="connsiteX46" fmla="*/ 519113 w 1156200"/>
              <a:gd name="connsiteY46" fmla="*/ 195263 h 757238"/>
              <a:gd name="connsiteX47" fmla="*/ 533400 w 1156200"/>
              <a:gd name="connsiteY47" fmla="*/ 200025 h 757238"/>
              <a:gd name="connsiteX48" fmla="*/ 576263 w 1156200"/>
              <a:gd name="connsiteY48" fmla="*/ 185738 h 757238"/>
              <a:gd name="connsiteX49" fmla="*/ 595313 w 1156200"/>
              <a:gd name="connsiteY49" fmla="*/ 166688 h 757238"/>
              <a:gd name="connsiteX50" fmla="*/ 614363 w 1156200"/>
              <a:gd name="connsiteY50" fmla="*/ 142875 h 757238"/>
              <a:gd name="connsiteX51" fmla="*/ 628650 w 1156200"/>
              <a:gd name="connsiteY51" fmla="*/ 133350 h 757238"/>
              <a:gd name="connsiteX52" fmla="*/ 642938 w 1156200"/>
              <a:gd name="connsiteY52" fmla="*/ 119063 h 757238"/>
              <a:gd name="connsiteX53" fmla="*/ 695325 w 1156200"/>
              <a:gd name="connsiteY53" fmla="*/ 128588 h 757238"/>
              <a:gd name="connsiteX54" fmla="*/ 709613 w 1156200"/>
              <a:gd name="connsiteY54" fmla="*/ 138113 h 757238"/>
              <a:gd name="connsiteX55" fmla="*/ 742950 w 1156200"/>
              <a:gd name="connsiteY55" fmla="*/ 147638 h 757238"/>
              <a:gd name="connsiteX56" fmla="*/ 747713 w 1156200"/>
              <a:gd name="connsiteY56" fmla="*/ 133350 h 757238"/>
              <a:gd name="connsiteX57" fmla="*/ 776288 w 1156200"/>
              <a:gd name="connsiteY57" fmla="*/ 114300 h 757238"/>
              <a:gd name="connsiteX58" fmla="*/ 781050 w 1156200"/>
              <a:gd name="connsiteY58" fmla="*/ 85725 h 757238"/>
              <a:gd name="connsiteX59" fmla="*/ 809625 w 1156200"/>
              <a:gd name="connsiteY59" fmla="*/ 71438 h 757238"/>
              <a:gd name="connsiteX60" fmla="*/ 823913 w 1156200"/>
              <a:gd name="connsiteY60" fmla="*/ 42863 h 757238"/>
              <a:gd name="connsiteX61" fmla="*/ 847725 w 1156200"/>
              <a:gd name="connsiteY61" fmla="*/ 33338 h 757238"/>
              <a:gd name="connsiteX62" fmla="*/ 876300 w 1156200"/>
              <a:gd name="connsiteY62" fmla="*/ 9525 h 757238"/>
              <a:gd name="connsiteX63" fmla="*/ 904875 w 1156200"/>
              <a:gd name="connsiteY63" fmla="*/ 0 h 757238"/>
              <a:gd name="connsiteX64" fmla="*/ 919163 w 1156200"/>
              <a:gd name="connsiteY64" fmla="*/ 4763 h 757238"/>
              <a:gd name="connsiteX65" fmla="*/ 900113 w 1156200"/>
              <a:gd name="connsiteY65" fmla="*/ 38100 h 757238"/>
              <a:gd name="connsiteX66" fmla="*/ 895350 w 1156200"/>
              <a:gd name="connsiteY66" fmla="*/ 52388 h 757238"/>
              <a:gd name="connsiteX67" fmla="*/ 909638 w 1156200"/>
              <a:gd name="connsiteY67" fmla="*/ 61913 h 757238"/>
              <a:gd name="connsiteX68" fmla="*/ 990600 w 1156200"/>
              <a:gd name="connsiteY68" fmla="*/ 66675 h 757238"/>
              <a:gd name="connsiteX69" fmla="*/ 1000125 w 1156200"/>
              <a:gd name="connsiteY69" fmla="*/ 80963 h 757238"/>
              <a:gd name="connsiteX70" fmla="*/ 1004888 w 1156200"/>
              <a:gd name="connsiteY70" fmla="*/ 176213 h 757238"/>
              <a:gd name="connsiteX71" fmla="*/ 1052513 w 1156200"/>
              <a:gd name="connsiteY71" fmla="*/ 180975 h 757238"/>
              <a:gd name="connsiteX72" fmla="*/ 1109663 w 1156200"/>
              <a:gd name="connsiteY72" fmla="*/ 195263 h 757238"/>
              <a:gd name="connsiteX73" fmla="*/ 1123950 w 1156200"/>
              <a:gd name="connsiteY73" fmla="*/ 204788 h 757238"/>
              <a:gd name="connsiteX74" fmla="*/ 1143000 w 1156200"/>
              <a:gd name="connsiteY74" fmla="*/ 214313 h 757238"/>
              <a:gd name="connsiteX75" fmla="*/ 1143000 w 1156200"/>
              <a:gd name="connsiteY75" fmla="*/ 295275 h 757238"/>
              <a:gd name="connsiteX76" fmla="*/ 1114425 w 1156200"/>
              <a:gd name="connsiteY76" fmla="*/ 304800 h 757238"/>
              <a:gd name="connsiteX77" fmla="*/ 1071563 w 1156200"/>
              <a:gd name="connsiteY77" fmla="*/ 319088 h 757238"/>
              <a:gd name="connsiteX78" fmla="*/ 1057275 w 1156200"/>
              <a:gd name="connsiteY78" fmla="*/ 323850 h 757238"/>
              <a:gd name="connsiteX79" fmla="*/ 1038225 w 1156200"/>
              <a:gd name="connsiteY79" fmla="*/ 328613 h 757238"/>
              <a:gd name="connsiteX80" fmla="*/ 1023938 w 1156200"/>
              <a:gd name="connsiteY80" fmla="*/ 404813 h 757238"/>
              <a:gd name="connsiteX81" fmla="*/ 1019175 w 1156200"/>
              <a:gd name="connsiteY81" fmla="*/ 419100 h 757238"/>
              <a:gd name="connsiteX82" fmla="*/ 1009650 w 1156200"/>
              <a:gd name="connsiteY82" fmla="*/ 433388 h 757238"/>
              <a:gd name="connsiteX83" fmla="*/ 966788 w 1156200"/>
              <a:gd name="connsiteY83" fmla="*/ 438150 h 757238"/>
              <a:gd name="connsiteX84" fmla="*/ 952500 w 1156200"/>
              <a:gd name="connsiteY84" fmla="*/ 442913 h 757238"/>
              <a:gd name="connsiteX85" fmla="*/ 942975 w 1156200"/>
              <a:gd name="connsiteY85" fmla="*/ 457200 h 757238"/>
              <a:gd name="connsiteX86" fmla="*/ 928688 w 1156200"/>
              <a:gd name="connsiteY86" fmla="*/ 466725 h 757238"/>
              <a:gd name="connsiteX87" fmla="*/ 938213 w 1156200"/>
              <a:gd name="connsiteY87" fmla="*/ 481013 h 757238"/>
              <a:gd name="connsiteX88" fmla="*/ 952500 w 1156200"/>
              <a:gd name="connsiteY88" fmla="*/ 490538 h 757238"/>
              <a:gd name="connsiteX89" fmla="*/ 957263 w 1156200"/>
              <a:gd name="connsiteY89" fmla="*/ 504825 h 757238"/>
              <a:gd name="connsiteX90" fmla="*/ 966788 w 1156200"/>
              <a:gd name="connsiteY90" fmla="*/ 538163 h 757238"/>
              <a:gd name="connsiteX91" fmla="*/ 962025 w 1156200"/>
              <a:gd name="connsiteY91" fmla="*/ 581025 h 757238"/>
              <a:gd name="connsiteX92" fmla="*/ 771525 w 1156200"/>
              <a:gd name="connsiteY92" fmla="*/ 581025 h 757238"/>
              <a:gd name="connsiteX93" fmla="*/ 738188 w 1156200"/>
              <a:gd name="connsiteY93" fmla="*/ 566738 h 757238"/>
              <a:gd name="connsiteX94" fmla="*/ 709613 w 1156200"/>
              <a:gd name="connsiteY94" fmla="*/ 552450 h 757238"/>
              <a:gd name="connsiteX95" fmla="*/ 657225 w 1156200"/>
              <a:gd name="connsiteY95" fmla="*/ 561975 h 757238"/>
              <a:gd name="connsiteX96" fmla="*/ 628650 w 1156200"/>
              <a:gd name="connsiteY96" fmla="*/ 581025 h 757238"/>
              <a:gd name="connsiteX97" fmla="*/ 619125 w 1156200"/>
              <a:gd name="connsiteY97" fmla="*/ 595313 h 757238"/>
              <a:gd name="connsiteX98" fmla="*/ 633413 w 1156200"/>
              <a:gd name="connsiteY98" fmla="*/ 604838 h 757238"/>
              <a:gd name="connsiteX99" fmla="*/ 666750 w 1156200"/>
              <a:gd name="connsiteY99" fmla="*/ 614363 h 757238"/>
              <a:gd name="connsiteX100" fmla="*/ 681038 w 1156200"/>
              <a:gd name="connsiteY100" fmla="*/ 628650 h 757238"/>
              <a:gd name="connsiteX101" fmla="*/ 676275 w 1156200"/>
              <a:gd name="connsiteY101" fmla="*/ 657225 h 757238"/>
              <a:gd name="connsiteX102" fmla="*/ 661988 w 1156200"/>
              <a:gd name="connsiteY102" fmla="*/ 661988 h 757238"/>
              <a:gd name="connsiteX103" fmla="*/ 642938 w 1156200"/>
              <a:gd name="connsiteY103" fmla="*/ 666750 h 757238"/>
              <a:gd name="connsiteX104" fmla="*/ 628650 w 1156200"/>
              <a:gd name="connsiteY104" fmla="*/ 676275 h 757238"/>
              <a:gd name="connsiteX105" fmla="*/ 576263 w 1156200"/>
              <a:gd name="connsiteY105" fmla="*/ 690563 h 757238"/>
              <a:gd name="connsiteX106" fmla="*/ 528638 w 1156200"/>
              <a:gd name="connsiteY106" fmla="*/ 685800 h 757238"/>
              <a:gd name="connsiteX107" fmla="*/ 514350 w 1156200"/>
              <a:gd name="connsiteY107" fmla="*/ 681038 h 757238"/>
              <a:gd name="connsiteX108" fmla="*/ 457200 w 1156200"/>
              <a:gd name="connsiteY108" fmla="*/ 685800 h 757238"/>
              <a:gd name="connsiteX109" fmla="*/ 442913 w 1156200"/>
              <a:gd name="connsiteY109" fmla="*/ 700088 h 757238"/>
              <a:gd name="connsiteX110" fmla="*/ 400050 w 1156200"/>
              <a:gd name="connsiteY110" fmla="*/ 700088 h 757238"/>
              <a:gd name="connsiteX111" fmla="*/ 371475 w 1156200"/>
              <a:gd name="connsiteY111" fmla="*/ 704850 h 757238"/>
              <a:gd name="connsiteX112" fmla="*/ 376238 w 1156200"/>
              <a:gd name="connsiteY112" fmla="*/ 738188 h 757238"/>
              <a:gd name="connsiteX113" fmla="*/ 371475 w 1156200"/>
              <a:gd name="connsiteY113" fmla="*/ 757238 h 757238"/>
              <a:gd name="connsiteX114" fmla="*/ 366713 w 1156200"/>
              <a:gd name="connsiteY114" fmla="*/ 742950 h 757238"/>
              <a:gd name="connsiteX115" fmla="*/ 352425 w 1156200"/>
              <a:gd name="connsiteY115" fmla="*/ 733425 h 757238"/>
              <a:gd name="connsiteX116" fmla="*/ 314325 w 1156200"/>
              <a:gd name="connsiteY116" fmla="*/ 719138 h 757238"/>
              <a:gd name="connsiteX117" fmla="*/ 295275 w 1156200"/>
              <a:gd name="connsiteY117" fmla="*/ 690563 h 757238"/>
              <a:gd name="connsiteX118" fmla="*/ 285750 w 1156200"/>
              <a:gd name="connsiteY118" fmla="*/ 676275 h 757238"/>
              <a:gd name="connsiteX119" fmla="*/ 271463 w 1156200"/>
              <a:gd name="connsiteY119" fmla="*/ 671513 h 757238"/>
              <a:gd name="connsiteX120" fmla="*/ 257175 w 1156200"/>
              <a:gd name="connsiteY120" fmla="*/ 661988 h 757238"/>
              <a:gd name="connsiteX121" fmla="*/ 242888 w 1156200"/>
              <a:gd name="connsiteY121" fmla="*/ 657225 h 757238"/>
              <a:gd name="connsiteX122" fmla="*/ 123825 w 1156200"/>
              <a:gd name="connsiteY122" fmla="*/ 661988 h 757238"/>
              <a:gd name="connsiteX123" fmla="*/ 109538 w 1156200"/>
              <a:gd name="connsiteY123" fmla="*/ 676275 h 757238"/>
              <a:gd name="connsiteX124" fmla="*/ 90488 w 1156200"/>
              <a:gd name="connsiteY124" fmla="*/ 709613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56200" h="757238">
                <a:moveTo>
                  <a:pt x="90488" y="709613"/>
                </a:moveTo>
                <a:cubicBezTo>
                  <a:pt x="75407" y="714376"/>
                  <a:pt x="41444" y="713101"/>
                  <a:pt x="19050" y="704850"/>
                </a:cubicBezTo>
                <a:cubicBezTo>
                  <a:pt x="8308" y="700892"/>
                  <a:pt x="0" y="676275"/>
                  <a:pt x="0" y="676275"/>
                </a:cubicBezTo>
                <a:cubicBezTo>
                  <a:pt x="1588" y="657225"/>
                  <a:pt x="2237" y="638073"/>
                  <a:pt x="4763" y="619125"/>
                </a:cubicBezTo>
                <a:cubicBezTo>
                  <a:pt x="5426" y="614149"/>
                  <a:pt x="5669" y="608052"/>
                  <a:pt x="9525" y="604838"/>
                </a:cubicBezTo>
                <a:cubicBezTo>
                  <a:pt x="16093" y="599365"/>
                  <a:pt x="25400" y="598488"/>
                  <a:pt x="33338" y="595313"/>
                </a:cubicBezTo>
                <a:cubicBezTo>
                  <a:pt x="36513" y="585788"/>
                  <a:pt x="46038" y="576263"/>
                  <a:pt x="42863" y="566738"/>
                </a:cubicBezTo>
                <a:lnTo>
                  <a:pt x="33338" y="538163"/>
                </a:lnTo>
                <a:cubicBezTo>
                  <a:pt x="31750" y="523875"/>
                  <a:pt x="30938" y="509480"/>
                  <a:pt x="28575" y="495300"/>
                </a:cubicBezTo>
                <a:cubicBezTo>
                  <a:pt x="27750" y="490348"/>
                  <a:pt x="24476" y="485989"/>
                  <a:pt x="23813" y="481013"/>
                </a:cubicBezTo>
                <a:cubicBezTo>
                  <a:pt x="21287" y="462065"/>
                  <a:pt x="20638" y="442913"/>
                  <a:pt x="19050" y="423863"/>
                </a:cubicBezTo>
                <a:cubicBezTo>
                  <a:pt x="46348" y="382914"/>
                  <a:pt x="13619" y="434724"/>
                  <a:pt x="33338" y="395288"/>
                </a:cubicBezTo>
                <a:cubicBezTo>
                  <a:pt x="35898" y="390168"/>
                  <a:pt x="39688" y="385763"/>
                  <a:pt x="42863" y="381000"/>
                </a:cubicBezTo>
                <a:cubicBezTo>
                  <a:pt x="41275" y="373063"/>
                  <a:pt x="40063" y="365041"/>
                  <a:pt x="38100" y="357188"/>
                </a:cubicBezTo>
                <a:cubicBezTo>
                  <a:pt x="36882" y="352318"/>
                  <a:pt x="33864" y="347893"/>
                  <a:pt x="33338" y="342900"/>
                </a:cubicBezTo>
                <a:cubicBezTo>
                  <a:pt x="30674" y="317590"/>
                  <a:pt x="30163" y="292100"/>
                  <a:pt x="28575" y="266700"/>
                </a:cubicBezTo>
                <a:cubicBezTo>
                  <a:pt x="32734" y="229273"/>
                  <a:pt x="31363" y="230344"/>
                  <a:pt x="38100" y="200025"/>
                </a:cubicBezTo>
                <a:cubicBezTo>
                  <a:pt x="39520" y="193635"/>
                  <a:pt x="39936" y="186829"/>
                  <a:pt x="42863" y="180975"/>
                </a:cubicBezTo>
                <a:cubicBezTo>
                  <a:pt x="47983" y="170736"/>
                  <a:pt x="61913" y="152400"/>
                  <a:pt x="61913" y="152400"/>
                </a:cubicBezTo>
                <a:cubicBezTo>
                  <a:pt x="50578" y="118395"/>
                  <a:pt x="57957" y="132179"/>
                  <a:pt x="42863" y="109538"/>
                </a:cubicBezTo>
                <a:cubicBezTo>
                  <a:pt x="49891" y="98995"/>
                  <a:pt x="55674" y="88297"/>
                  <a:pt x="66675" y="80963"/>
                </a:cubicBezTo>
                <a:cubicBezTo>
                  <a:pt x="70852" y="78178"/>
                  <a:pt x="76200" y="77788"/>
                  <a:pt x="80963" y="76200"/>
                </a:cubicBezTo>
                <a:cubicBezTo>
                  <a:pt x="114624" y="82933"/>
                  <a:pt x="97092" y="78402"/>
                  <a:pt x="133350" y="90488"/>
                </a:cubicBezTo>
                <a:lnTo>
                  <a:pt x="147638" y="95250"/>
                </a:lnTo>
                <a:lnTo>
                  <a:pt x="161925" y="100013"/>
                </a:lnTo>
                <a:cubicBezTo>
                  <a:pt x="163513" y="104775"/>
                  <a:pt x="168275" y="109538"/>
                  <a:pt x="166688" y="114300"/>
                </a:cubicBezTo>
                <a:cubicBezTo>
                  <a:pt x="162228" y="127679"/>
                  <a:pt x="148819" y="129782"/>
                  <a:pt x="138113" y="133350"/>
                </a:cubicBezTo>
                <a:cubicBezTo>
                  <a:pt x="139700" y="139700"/>
                  <a:pt x="139244" y="146954"/>
                  <a:pt x="142875" y="152400"/>
                </a:cubicBezTo>
                <a:cubicBezTo>
                  <a:pt x="146240" y="157448"/>
                  <a:pt x="172918" y="169802"/>
                  <a:pt x="176213" y="171450"/>
                </a:cubicBezTo>
                <a:cubicBezTo>
                  <a:pt x="185738" y="169863"/>
                  <a:pt x="195132" y="166688"/>
                  <a:pt x="204788" y="166688"/>
                </a:cubicBezTo>
                <a:cubicBezTo>
                  <a:pt x="209808" y="166688"/>
                  <a:pt x="214055" y="171450"/>
                  <a:pt x="219075" y="171450"/>
                </a:cubicBezTo>
                <a:cubicBezTo>
                  <a:pt x="235029" y="171450"/>
                  <a:pt x="250825" y="168275"/>
                  <a:pt x="266700" y="166688"/>
                </a:cubicBezTo>
                <a:cubicBezTo>
                  <a:pt x="271463" y="163513"/>
                  <a:pt x="277954" y="162017"/>
                  <a:pt x="280988" y="157163"/>
                </a:cubicBezTo>
                <a:cubicBezTo>
                  <a:pt x="286309" y="148649"/>
                  <a:pt x="282159" y="134157"/>
                  <a:pt x="290513" y="128588"/>
                </a:cubicBezTo>
                <a:cubicBezTo>
                  <a:pt x="295275" y="125413"/>
                  <a:pt x="300143" y="122390"/>
                  <a:pt x="304800" y="119063"/>
                </a:cubicBezTo>
                <a:cubicBezTo>
                  <a:pt x="311259" y="114449"/>
                  <a:pt x="316958" y="108713"/>
                  <a:pt x="323850" y="104775"/>
                </a:cubicBezTo>
                <a:cubicBezTo>
                  <a:pt x="328209" y="102284"/>
                  <a:pt x="333375" y="101600"/>
                  <a:pt x="338138" y="100013"/>
                </a:cubicBezTo>
                <a:cubicBezTo>
                  <a:pt x="342900" y="96838"/>
                  <a:pt x="349645" y="95491"/>
                  <a:pt x="352425" y="90488"/>
                </a:cubicBezTo>
                <a:cubicBezTo>
                  <a:pt x="358038" y="80385"/>
                  <a:pt x="351429" y="61933"/>
                  <a:pt x="361950" y="57150"/>
                </a:cubicBezTo>
                <a:cubicBezTo>
                  <a:pt x="375274" y="51093"/>
                  <a:pt x="390525" y="63500"/>
                  <a:pt x="404813" y="66675"/>
                </a:cubicBezTo>
                <a:cubicBezTo>
                  <a:pt x="403225" y="74613"/>
                  <a:pt x="403670" y="83248"/>
                  <a:pt x="400050" y="90488"/>
                </a:cubicBezTo>
                <a:cubicBezTo>
                  <a:pt x="397038" y="96512"/>
                  <a:pt x="389499" y="99171"/>
                  <a:pt x="385763" y="104775"/>
                </a:cubicBezTo>
                <a:cubicBezTo>
                  <a:pt x="382978" y="108952"/>
                  <a:pt x="382588" y="114300"/>
                  <a:pt x="381000" y="119063"/>
                </a:cubicBezTo>
                <a:cubicBezTo>
                  <a:pt x="412750" y="120650"/>
                  <a:pt x="444580" y="121071"/>
                  <a:pt x="476250" y="123825"/>
                </a:cubicBezTo>
                <a:cubicBezTo>
                  <a:pt x="481251" y="124260"/>
                  <a:pt x="486618" y="125452"/>
                  <a:pt x="490538" y="128588"/>
                </a:cubicBezTo>
                <a:cubicBezTo>
                  <a:pt x="495007" y="132164"/>
                  <a:pt x="496888" y="138113"/>
                  <a:pt x="500063" y="142875"/>
                </a:cubicBezTo>
                <a:cubicBezTo>
                  <a:pt x="502578" y="152934"/>
                  <a:pt x="505999" y="184771"/>
                  <a:pt x="519113" y="195263"/>
                </a:cubicBezTo>
                <a:cubicBezTo>
                  <a:pt x="523033" y="198399"/>
                  <a:pt x="528638" y="198438"/>
                  <a:pt x="533400" y="200025"/>
                </a:cubicBezTo>
                <a:cubicBezTo>
                  <a:pt x="547343" y="197701"/>
                  <a:pt x="565961" y="198616"/>
                  <a:pt x="576263" y="185738"/>
                </a:cubicBezTo>
                <a:cubicBezTo>
                  <a:pt x="594736" y="162647"/>
                  <a:pt x="564139" y="177078"/>
                  <a:pt x="595313" y="166688"/>
                </a:cubicBezTo>
                <a:cubicBezTo>
                  <a:pt x="636256" y="139392"/>
                  <a:pt x="588073" y="175738"/>
                  <a:pt x="614363" y="142875"/>
                </a:cubicBezTo>
                <a:cubicBezTo>
                  <a:pt x="617939" y="138406"/>
                  <a:pt x="624253" y="137014"/>
                  <a:pt x="628650" y="133350"/>
                </a:cubicBezTo>
                <a:cubicBezTo>
                  <a:pt x="633824" y="129038"/>
                  <a:pt x="638175" y="123825"/>
                  <a:pt x="642938" y="119063"/>
                </a:cubicBezTo>
                <a:cubicBezTo>
                  <a:pt x="650669" y="120167"/>
                  <a:pt x="684094" y="123775"/>
                  <a:pt x="695325" y="128588"/>
                </a:cubicBezTo>
                <a:cubicBezTo>
                  <a:pt x="700586" y="130843"/>
                  <a:pt x="704493" y="135553"/>
                  <a:pt x="709613" y="138113"/>
                </a:cubicBezTo>
                <a:cubicBezTo>
                  <a:pt x="716442" y="141528"/>
                  <a:pt x="736851" y="146113"/>
                  <a:pt x="742950" y="147638"/>
                </a:cubicBezTo>
                <a:cubicBezTo>
                  <a:pt x="744538" y="142875"/>
                  <a:pt x="744163" y="136900"/>
                  <a:pt x="747713" y="133350"/>
                </a:cubicBezTo>
                <a:cubicBezTo>
                  <a:pt x="755808" y="125255"/>
                  <a:pt x="776288" y="114300"/>
                  <a:pt x="776288" y="114300"/>
                </a:cubicBezTo>
                <a:cubicBezTo>
                  <a:pt x="777875" y="104775"/>
                  <a:pt x="776732" y="94362"/>
                  <a:pt x="781050" y="85725"/>
                </a:cubicBezTo>
                <a:cubicBezTo>
                  <a:pt x="784743" y="78339"/>
                  <a:pt x="802863" y="73692"/>
                  <a:pt x="809625" y="71438"/>
                </a:cubicBezTo>
                <a:cubicBezTo>
                  <a:pt x="812486" y="62854"/>
                  <a:pt x="815835" y="48633"/>
                  <a:pt x="823913" y="42863"/>
                </a:cubicBezTo>
                <a:cubicBezTo>
                  <a:pt x="830869" y="37894"/>
                  <a:pt x="839788" y="36513"/>
                  <a:pt x="847725" y="33338"/>
                </a:cubicBezTo>
                <a:cubicBezTo>
                  <a:pt x="856696" y="24367"/>
                  <a:pt x="864366" y="14829"/>
                  <a:pt x="876300" y="9525"/>
                </a:cubicBezTo>
                <a:cubicBezTo>
                  <a:pt x="885475" y="5447"/>
                  <a:pt x="904875" y="0"/>
                  <a:pt x="904875" y="0"/>
                </a:cubicBezTo>
                <a:cubicBezTo>
                  <a:pt x="909638" y="1588"/>
                  <a:pt x="917299" y="102"/>
                  <a:pt x="919163" y="4763"/>
                </a:cubicBezTo>
                <a:cubicBezTo>
                  <a:pt x="924645" y="18468"/>
                  <a:pt x="906806" y="31407"/>
                  <a:pt x="900113" y="38100"/>
                </a:cubicBezTo>
                <a:cubicBezTo>
                  <a:pt x="898525" y="42863"/>
                  <a:pt x="893486" y="47727"/>
                  <a:pt x="895350" y="52388"/>
                </a:cubicBezTo>
                <a:cubicBezTo>
                  <a:pt x="897476" y="57703"/>
                  <a:pt x="903977" y="61064"/>
                  <a:pt x="909638" y="61913"/>
                </a:cubicBezTo>
                <a:cubicBezTo>
                  <a:pt x="936373" y="65923"/>
                  <a:pt x="963613" y="65088"/>
                  <a:pt x="990600" y="66675"/>
                </a:cubicBezTo>
                <a:cubicBezTo>
                  <a:pt x="993775" y="71438"/>
                  <a:pt x="999385" y="75287"/>
                  <a:pt x="1000125" y="80963"/>
                </a:cubicBezTo>
                <a:cubicBezTo>
                  <a:pt x="1004237" y="112486"/>
                  <a:pt x="990137" y="148053"/>
                  <a:pt x="1004888" y="176213"/>
                </a:cubicBezTo>
                <a:cubicBezTo>
                  <a:pt x="1012291" y="190346"/>
                  <a:pt x="1036638" y="179388"/>
                  <a:pt x="1052513" y="180975"/>
                </a:cubicBezTo>
                <a:cubicBezTo>
                  <a:pt x="1085204" y="202770"/>
                  <a:pt x="1044928" y="179079"/>
                  <a:pt x="1109663" y="195263"/>
                </a:cubicBezTo>
                <a:cubicBezTo>
                  <a:pt x="1115216" y="196651"/>
                  <a:pt x="1118980" y="201948"/>
                  <a:pt x="1123950" y="204788"/>
                </a:cubicBezTo>
                <a:cubicBezTo>
                  <a:pt x="1130114" y="208310"/>
                  <a:pt x="1136650" y="211138"/>
                  <a:pt x="1143000" y="214313"/>
                </a:cubicBezTo>
                <a:cubicBezTo>
                  <a:pt x="1148225" y="240433"/>
                  <a:pt x="1156200" y="268876"/>
                  <a:pt x="1143000" y="295275"/>
                </a:cubicBezTo>
                <a:cubicBezTo>
                  <a:pt x="1138510" y="304255"/>
                  <a:pt x="1123950" y="301625"/>
                  <a:pt x="1114425" y="304800"/>
                </a:cubicBezTo>
                <a:lnTo>
                  <a:pt x="1071563" y="319088"/>
                </a:lnTo>
                <a:cubicBezTo>
                  <a:pt x="1066800" y="320676"/>
                  <a:pt x="1062145" y="322632"/>
                  <a:pt x="1057275" y="323850"/>
                </a:cubicBezTo>
                <a:lnTo>
                  <a:pt x="1038225" y="328613"/>
                </a:lnTo>
                <a:cubicBezTo>
                  <a:pt x="1033203" y="358744"/>
                  <a:pt x="1031493" y="378372"/>
                  <a:pt x="1023938" y="404813"/>
                </a:cubicBezTo>
                <a:cubicBezTo>
                  <a:pt x="1022559" y="409640"/>
                  <a:pt x="1021420" y="414610"/>
                  <a:pt x="1019175" y="419100"/>
                </a:cubicBezTo>
                <a:cubicBezTo>
                  <a:pt x="1016615" y="424220"/>
                  <a:pt x="1015029" y="431432"/>
                  <a:pt x="1009650" y="433388"/>
                </a:cubicBezTo>
                <a:cubicBezTo>
                  <a:pt x="996140" y="438301"/>
                  <a:pt x="981075" y="436563"/>
                  <a:pt x="966788" y="438150"/>
                </a:cubicBezTo>
                <a:cubicBezTo>
                  <a:pt x="962025" y="439738"/>
                  <a:pt x="956420" y="439777"/>
                  <a:pt x="952500" y="442913"/>
                </a:cubicBezTo>
                <a:cubicBezTo>
                  <a:pt x="948031" y="446489"/>
                  <a:pt x="947022" y="453153"/>
                  <a:pt x="942975" y="457200"/>
                </a:cubicBezTo>
                <a:cubicBezTo>
                  <a:pt x="938928" y="461247"/>
                  <a:pt x="933450" y="463550"/>
                  <a:pt x="928688" y="466725"/>
                </a:cubicBezTo>
                <a:cubicBezTo>
                  <a:pt x="931863" y="471488"/>
                  <a:pt x="934166" y="476965"/>
                  <a:pt x="938213" y="481013"/>
                </a:cubicBezTo>
                <a:cubicBezTo>
                  <a:pt x="942260" y="485060"/>
                  <a:pt x="948924" y="486069"/>
                  <a:pt x="952500" y="490538"/>
                </a:cubicBezTo>
                <a:cubicBezTo>
                  <a:pt x="955636" y="494458"/>
                  <a:pt x="955884" y="499998"/>
                  <a:pt x="957263" y="504825"/>
                </a:cubicBezTo>
                <a:cubicBezTo>
                  <a:pt x="969226" y="546694"/>
                  <a:pt x="955366" y="503899"/>
                  <a:pt x="966788" y="538163"/>
                </a:cubicBezTo>
                <a:cubicBezTo>
                  <a:pt x="965200" y="552450"/>
                  <a:pt x="974591" y="574044"/>
                  <a:pt x="962025" y="581025"/>
                </a:cubicBezTo>
                <a:cubicBezTo>
                  <a:pt x="941966" y="592169"/>
                  <a:pt x="776414" y="581238"/>
                  <a:pt x="771525" y="581025"/>
                </a:cubicBezTo>
                <a:cubicBezTo>
                  <a:pt x="731880" y="571115"/>
                  <a:pt x="771075" y="583182"/>
                  <a:pt x="738188" y="566738"/>
                </a:cubicBezTo>
                <a:cubicBezTo>
                  <a:pt x="698754" y="547020"/>
                  <a:pt x="750556" y="579746"/>
                  <a:pt x="709613" y="552450"/>
                </a:cubicBezTo>
                <a:cubicBezTo>
                  <a:pt x="701317" y="553487"/>
                  <a:pt x="670011" y="554872"/>
                  <a:pt x="657225" y="561975"/>
                </a:cubicBezTo>
                <a:cubicBezTo>
                  <a:pt x="647218" y="567534"/>
                  <a:pt x="628650" y="581025"/>
                  <a:pt x="628650" y="581025"/>
                </a:cubicBezTo>
                <a:cubicBezTo>
                  <a:pt x="625475" y="585788"/>
                  <a:pt x="618002" y="589700"/>
                  <a:pt x="619125" y="595313"/>
                </a:cubicBezTo>
                <a:cubicBezTo>
                  <a:pt x="620248" y="600926"/>
                  <a:pt x="628293" y="602278"/>
                  <a:pt x="633413" y="604838"/>
                </a:cubicBezTo>
                <a:cubicBezTo>
                  <a:pt x="640242" y="608253"/>
                  <a:pt x="660651" y="612838"/>
                  <a:pt x="666750" y="614363"/>
                </a:cubicBezTo>
                <a:cubicBezTo>
                  <a:pt x="671513" y="619125"/>
                  <a:pt x="679577" y="622075"/>
                  <a:pt x="681038" y="628650"/>
                </a:cubicBezTo>
                <a:cubicBezTo>
                  <a:pt x="683133" y="638076"/>
                  <a:pt x="681066" y="648841"/>
                  <a:pt x="676275" y="657225"/>
                </a:cubicBezTo>
                <a:cubicBezTo>
                  <a:pt x="673784" y="661584"/>
                  <a:pt x="666815" y="660609"/>
                  <a:pt x="661988" y="661988"/>
                </a:cubicBezTo>
                <a:cubicBezTo>
                  <a:pt x="655694" y="663786"/>
                  <a:pt x="649288" y="665163"/>
                  <a:pt x="642938" y="666750"/>
                </a:cubicBezTo>
                <a:cubicBezTo>
                  <a:pt x="638175" y="669925"/>
                  <a:pt x="633881" y="673950"/>
                  <a:pt x="628650" y="676275"/>
                </a:cubicBezTo>
                <a:cubicBezTo>
                  <a:pt x="608876" y="685063"/>
                  <a:pt x="596633" y="686488"/>
                  <a:pt x="576263" y="690563"/>
                </a:cubicBezTo>
                <a:cubicBezTo>
                  <a:pt x="560388" y="688975"/>
                  <a:pt x="544407" y="688226"/>
                  <a:pt x="528638" y="685800"/>
                </a:cubicBezTo>
                <a:cubicBezTo>
                  <a:pt x="523676" y="685037"/>
                  <a:pt x="519370" y="681038"/>
                  <a:pt x="514350" y="681038"/>
                </a:cubicBezTo>
                <a:cubicBezTo>
                  <a:pt x="495234" y="681038"/>
                  <a:pt x="476250" y="684213"/>
                  <a:pt x="457200" y="685800"/>
                </a:cubicBezTo>
                <a:cubicBezTo>
                  <a:pt x="452438" y="690563"/>
                  <a:pt x="448761" y="696746"/>
                  <a:pt x="442913" y="700088"/>
                </a:cubicBezTo>
                <a:cubicBezTo>
                  <a:pt x="427221" y="709055"/>
                  <a:pt x="416416" y="703361"/>
                  <a:pt x="400050" y="700088"/>
                </a:cubicBezTo>
                <a:cubicBezTo>
                  <a:pt x="390525" y="701675"/>
                  <a:pt x="376593" y="696661"/>
                  <a:pt x="371475" y="704850"/>
                </a:cubicBezTo>
                <a:cubicBezTo>
                  <a:pt x="365526" y="714369"/>
                  <a:pt x="376238" y="726962"/>
                  <a:pt x="376238" y="738188"/>
                </a:cubicBezTo>
                <a:cubicBezTo>
                  <a:pt x="376238" y="744733"/>
                  <a:pt x="373063" y="750888"/>
                  <a:pt x="371475" y="757238"/>
                </a:cubicBezTo>
                <a:cubicBezTo>
                  <a:pt x="369888" y="752475"/>
                  <a:pt x="369849" y="746870"/>
                  <a:pt x="366713" y="742950"/>
                </a:cubicBezTo>
                <a:cubicBezTo>
                  <a:pt x="363137" y="738480"/>
                  <a:pt x="357395" y="736265"/>
                  <a:pt x="352425" y="733425"/>
                </a:cubicBezTo>
                <a:cubicBezTo>
                  <a:pt x="333054" y="722356"/>
                  <a:pt x="335161" y="724346"/>
                  <a:pt x="314325" y="719138"/>
                </a:cubicBezTo>
                <a:cubicBezTo>
                  <a:pt x="305956" y="694028"/>
                  <a:pt x="315095" y="714346"/>
                  <a:pt x="295275" y="690563"/>
                </a:cubicBezTo>
                <a:cubicBezTo>
                  <a:pt x="291611" y="686166"/>
                  <a:pt x="290220" y="679851"/>
                  <a:pt x="285750" y="676275"/>
                </a:cubicBezTo>
                <a:cubicBezTo>
                  <a:pt x="281830" y="673139"/>
                  <a:pt x="276225" y="673100"/>
                  <a:pt x="271463" y="671513"/>
                </a:cubicBezTo>
                <a:cubicBezTo>
                  <a:pt x="266700" y="668338"/>
                  <a:pt x="262295" y="664548"/>
                  <a:pt x="257175" y="661988"/>
                </a:cubicBezTo>
                <a:cubicBezTo>
                  <a:pt x="252685" y="659743"/>
                  <a:pt x="247908" y="657225"/>
                  <a:pt x="242888" y="657225"/>
                </a:cubicBezTo>
                <a:cubicBezTo>
                  <a:pt x="203169" y="657225"/>
                  <a:pt x="163513" y="660400"/>
                  <a:pt x="123825" y="661988"/>
                </a:cubicBezTo>
                <a:cubicBezTo>
                  <a:pt x="119063" y="666750"/>
                  <a:pt x="112880" y="670427"/>
                  <a:pt x="109538" y="676275"/>
                </a:cubicBezTo>
                <a:cubicBezTo>
                  <a:pt x="88306" y="713431"/>
                  <a:pt x="105569" y="704851"/>
                  <a:pt x="90488" y="709613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8006574" y="4910405"/>
            <a:ext cx="772305" cy="697265"/>
          </a:xfrm>
          <a:custGeom>
            <a:avLst/>
            <a:gdLst>
              <a:gd name="connsiteX0" fmla="*/ 497759 w 750226"/>
              <a:gd name="connsiteY0" fmla="*/ 647700 h 691422"/>
              <a:gd name="connsiteX1" fmla="*/ 454896 w 750226"/>
              <a:gd name="connsiteY1" fmla="*/ 642937 h 691422"/>
              <a:gd name="connsiteX2" fmla="*/ 431084 w 750226"/>
              <a:gd name="connsiteY2" fmla="*/ 661987 h 691422"/>
              <a:gd name="connsiteX3" fmla="*/ 426321 w 750226"/>
              <a:gd name="connsiteY3" fmla="*/ 676275 h 691422"/>
              <a:gd name="connsiteX4" fmla="*/ 416796 w 750226"/>
              <a:gd name="connsiteY4" fmla="*/ 690562 h 691422"/>
              <a:gd name="connsiteX5" fmla="*/ 359646 w 750226"/>
              <a:gd name="connsiteY5" fmla="*/ 685800 h 691422"/>
              <a:gd name="connsiteX6" fmla="*/ 354884 w 750226"/>
              <a:gd name="connsiteY6" fmla="*/ 671512 h 691422"/>
              <a:gd name="connsiteX7" fmla="*/ 335834 w 750226"/>
              <a:gd name="connsiteY7" fmla="*/ 638175 h 691422"/>
              <a:gd name="connsiteX8" fmla="*/ 312021 w 750226"/>
              <a:gd name="connsiteY8" fmla="*/ 633412 h 691422"/>
              <a:gd name="connsiteX9" fmla="*/ 297734 w 750226"/>
              <a:gd name="connsiteY9" fmla="*/ 628650 h 691422"/>
              <a:gd name="connsiteX10" fmla="*/ 231059 w 750226"/>
              <a:gd name="connsiteY10" fmla="*/ 614362 h 691422"/>
              <a:gd name="connsiteX11" fmla="*/ 111996 w 750226"/>
              <a:gd name="connsiteY11" fmla="*/ 604837 h 691422"/>
              <a:gd name="connsiteX12" fmla="*/ 102471 w 750226"/>
              <a:gd name="connsiteY12" fmla="*/ 590550 h 691422"/>
              <a:gd name="connsiteX13" fmla="*/ 121521 w 750226"/>
              <a:gd name="connsiteY13" fmla="*/ 561975 h 691422"/>
              <a:gd name="connsiteX14" fmla="*/ 126284 w 750226"/>
              <a:gd name="connsiteY14" fmla="*/ 500062 h 691422"/>
              <a:gd name="connsiteX15" fmla="*/ 97709 w 750226"/>
              <a:gd name="connsiteY15" fmla="*/ 490537 h 691422"/>
              <a:gd name="connsiteX16" fmla="*/ 88184 w 750226"/>
              <a:gd name="connsiteY16" fmla="*/ 466725 h 691422"/>
              <a:gd name="connsiteX17" fmla="*/ 78659 w 750226"/>
              <a:gd name="connsiteY17" fmla="*/ 438150 h 691422"/>
              <a:gd name="connsiteX18" fmla="*/ 73896 w 750226"/>
              <a:gd name="connsiteY18" fmla="*/ 352425 h 691422"/>
              <a:gd name="connsiteX19" fmla="*/ 45321 w 750226"/>
              <a:gd name="connsiteY19" fmla="*/ 333375 h 691422"/>
              <a:gd name="connsiteX20" fmla="*/ 31034 w 750226"/>
              <a:gd name="connsiteY20" fmla="*/ 323850 h 691422"/>
              <a:gd name="connsiteX21" fmla="*/ 16746 w 750226"/>
              <a:gd name="connsiteY21" fmla="*/ 314325 h 691422"/>
              <a:gd name="connsiteX22" fmla="*/ 11984 w 750226"/>
              <a:gd name="connsiteY22" fmla="*/ 300037 h 691422"/>
              <a:gd name="connsiteX23" fmla="*/ 2459 w 750226"/>
              <a:gd name="connsiteY23" fmla="*/ 285750 h 691422"/>
              <a:gd name="connsiteX24" fmla="*/ 21509 w 750226"/>
              <a:gd name="connsiteY24" fmla="*/ 266700 h 691422"/>
              <a:gd name="connsiteX25" fmla="*/ 54846 w 750226"/>
              <a:gd name="connsiteY25" fmla="*/ 261937 h 691422"/>
              <a:gd name="connsiteX26" fmla="*/ 92946 w 750226"/>
              <a:gd name="connsiteY26" fmla="*/ 252412 h 691422"/>
              <a:gd name="connsiteX27" fmla="*/ 88184 w 750226"/>
              <a:gd name="connsiteY27" fmla="*/ 233362 h 691422"/>
              <a:gd name="connsiteX28" fmla="*/ 78659 w 750226"/>
              <a:gd name="connsiteY28" fmla="*/ 214312 h 691422"/>
              <a:gd name="connsiteX29" fmla="*/ 83421 w 750226"/>
              <a:gd name="connsiteY29" fmla="*/ 200025 h 691422"/>
              <a:gd name="connsiteX30" fmla="*/ 131046 w 750226"/>
              <a:gd name="connsiteY30" fmla="*/ 195262 h 691422"/>
              <a:gd name="connsiteX31" fmla="*/ 226296 w 750226"/>
              <a:gd name="connsiteY31" fmla="*/ 200025 h 691422"/>
              <a:gd name="connsiteX32" fmla="*/ 273921 w 750226"/>
              <a:gd name="connsiteY32" fmla="*/ 214312 h 691422"/>
              <a:gd name="connsiteX33" fmla="*/ 335834 w 750226"/>
              <a:gd name="connsiteY33" fmla="*/ 209550 h 691422"/>
              <a:gd name="connsiteX34" fmla="*/ 350121 w 750226"/>
              <a:gd name="connsiteY34" fmla="*/ 204787 h 691422"/>
              <a:gd name="connsiteX35" fmla="*/ 369171 w 750226"/>
              <a:gd name="connsiteY35" fmla="*/ 185737 h 691422"/>
              <a:gd name="connsiteX36" fmla="*/ 383459 w 750226"/>
              <a:gd name="connsiteY36" fmla="*/ 176212 h 691422"/>
              <a:gd name="connsiteX37" fmla="*/ 388221 w 750226"/>
              <a:gd name="connsiteY37" fmla="*/ 161925 h 691422"/>
              <a:gd name="connsiteX38" fmla="*/ 392984 w 750226"/>
              <a:gd name="connsiteY38" fmla="*/ 142875 h 691422"/>
              <a:gd name="connsiteX39" fmla="*/ 407271 w 750226"/>
              <a:gd name="connsiteY39" fmla="*/ 128587 h 691422"/>
              <a:gd name="connsiteX40" fmla="*/ 431084 w 750226"/>
              <a:gd name="connsiteY40" fmla="*/ 109537 h 691422"/>
              <a:gd name="connsiteX41" fmla="*/ 445371 w 750226"/>
              <a:gd name="connsiteY41" fmla="*/ 95250 h 691422"/>
              <a:gd name="connsiteX42" fmla="*/ 450134 w 750226"/>
              <a:gd name="connsiteY42" fmla="*/ 80962 h 691422"/>
              <a:gd name="connsiteX43" fmla="*/ 512046 w 750226"/>
              <a:gd name="connsiteY43" fmla="*/ 76200 h 691422"/>
              <a:gd name="connsiteX44" fmla="*/ 531096 w 750226"/>
              <a:gd name="connsiteY44" fmla="*/ 71437 h 691422"/>
              <a:gd name="connsiteX45" fmla="*/ 545384 w 750226"/>
              <a:gd name="connsiteY45" fmla="*/ 66675 h 691422"/>
              <a:gd name="connsiteX46" fmla="*/ 573959 w 750226"/>
              <a:gd name="connsiteY46" fmla="*/ 61912 h 691422"/>
              <a:gd name="connsiteX47" fmla="*/ 588246 w 750226"/>
              <a:gd name="connsiteY47" fmla="*/ 57150 h 691422"/>
              <a:gd name="connsiteX48" fmla="*/ 631109 w 750226"/>
              <a:gd name="connsiteY48" fmla="*/ 52387 h 691422"/>
              <a:gd name="connsiteX49" fmla="*/ 664446 w 750226"/>
              <a:gd name="connsiteY49" fmla="*/ 33337 h 691422"/>
              <a:gd name="connsiteX50" fmla="*/ 669209 w 750226"/>
              <a:gd name="connsiteY50" fmla="*/ 19050 h 691422"/>
              <a:gd name="connsiteX51" fmla="*/ 702546 w 750226"/>
              <a:gd name="connsiteY51" fmla="*/ 0 h 691422"/>
              <a:gd name="connsiteX52" fmla="*/ 721596 w 750226"/>
              <a:gd name="connsiteY52" fmla="*/ 4762 h 691422"/>
              <a:gd name="connsiteX53" fmla="*/ 726359 w 750226"/>
              <a:gd name="connsiteY53" fmla="*/ 33337 h 691422"/>
              <a:gd name="connsiteX54" fmla="*/ 712071 w 750226"/>
              <a:gd name="connsiteY54" fmla="*/ 38100 h 691422"/>
              <a:gd name="connsiteX55" fmla="*/ 716834 w 750226"/>
              <a:gd name="connsiteY55" fmla="*/ 66675 h 691422"/>
              <a:gd name="connsiteX56" fmla="*/ 735884 w 750226"/>
              <a:gd name="connsiteY56" fmla="*/ 95250 h 691422"/>
              <a:gd name="connsiteX57" fmla="*/ 750171 w 750226"/>
              <a:gd name="connsiteY57" fmla="*/ 161925 h 691422"/>
              <a:gd name="connsiteX58" fmla="*/ 745409 w 750226"/>
              <a:gd name="connsiteY58" fmla="*/ 214312 h 691422"/>
              <a:gd name="connsiteX59" fmla="*/ 731121 w 750226"/>
              <a:gd name="connsiteY59" fmla="*/ 228600 h 691422"/>
              <a:gd name="connsiteX60" fmla="*/ 721596 w 750226"/>
              <a:gd name="connsiteY60" fmla="*/ 242887 h 691422"/>
              <a:gd name="connsiteX61" fmla="*/ 693021 w 750226"/>
              <a:gd name="connsiteY61" fmla="*/ 290512 h 691422"/>
              <a:gd name="connsiteX62" fmla="*/ 664446 w 750226"/>
              <a:gd name="connsiteY62" fmla="*/ 304800 h 691422"/>
              <a:gd name="connsiteX63" fmla="*/ 664446 w 750226"/>
              <a:gd name="connsiteY63" fmla="*/ 357187 h 691422"/>
              <a:gd name="connsiteX64" fmla="*/ 650159 w 750226"/>
              <a:gd name="connsiteY64" fmla="*/ 361950 h 691422"/>
              <a:gd name="connsiteX65" fmla="*/ 635871 w 750226"/>
              <a:gd name="connsiteY65" fmla="*/ 371475 h 691422"/>
              <a:gd name="connsiteX66" fmla="*/ 607296 w 750226"/>
              <a:gd name="connsiteY66" fmla="*/ 419100 h 691422"/>
              <a:gd name="connsiteX67" fmla="*/ 602534 w 750226"/>
              <a:gd name="connsiteY67" fmla="*/ 433387 h 691422"/>
              <a:gd name="connsiteX68" fmla="*/ 588246 w 750226"/>
              <a:gd name="connsiteY68" fmla="*/ 442912 h 691422"/>
              <a:gd name="connsiteX69" fmla="*/ 573959 w 750226"/>
              <a:gd name="connsiteY69" fmla="*/ 457200 h 691422"/>
              <a:gd name="connsiteX70" fmla="*/ 545384 w 750226"/>
              <a:gd name="connsiteY70" fmla="*/ 481012 h 691422"/>
              <a:gd name="connsiteX71" fmla="*/ 535859 w 750226"/>
              <a:gd name="connsiteY71" fmla="*/ 495300 h 691422"/>
              <a:gd name="connsiteX72" fmla="*/ 531096 w 750226"/>
              <a:gd name="connsiteY72" fmla="*/ 509587 h 691422"/>
              <a:gd name="connsiteX73" fmla="*/ 516809 w 750226"/>
              <a:gd name="connsiteY73" fmla="*/ 514350 h 691422"/>
              <a:gd name="connsiteX74" fmla="*/ 492996 w 750226"/>
              <a:gd name="connsiteY74" fmla="*/ 519112 h 691422"/>
              <a:gd name="connsiteX75" fmla="*/ 497759 w 750226"/>
              <a:gd name="connsiteY75" fmla="*/ 647700 h 69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50226" h="691422">
                <a:moveTo>
                  <a:pt x="497759" y="647700"/>
                </a:moveTo>
                <a:cubicBezTo>
                  <a:pt x="491409" y="668337"/>
                  <a:pt x="469272" y="642937"/>
                  <a:pt x="454896" y="642937"/>
                </a:cubicBezTo>
                <a:cubicBezTo>
                  <a:pt x="441165" y="642937"/>
                  <a:pt x="436569" y="651018"/>
                  <a:pt x="431084" y="661987"/>
                </a:cubicBezTo>
                <a:cubicBezTo>
                  <a:pt x="428839" y="666477"/>
                  <a:pt x="428566" y="671785"/>
                  <a:pt x="426321" y="676275"/>
                </a:cubicBezTo>
                <a:cubicBezTo>
                  <a:pt x="423761" y="681394"/>
                  <a:pt x="419971" y="685800"/>
                  <a:pt x="416796" y="690562"/>
                </a:cubicBezTo>
                <a:cubicBezTo>
                  <a:pt x="397746" y="688975"/>
                  <a:pt x="377917" y="691422"/>
                  <a:pt x="359646" y="685800"/>
                </a:cubicBezTo>
                <a:cubicBezTo>
                  <a:pt x="354848" y="684324"/>
                  <a:pt x="356102" y="676382"/>
                  <a:pt x="354884" y="671512"/>
                </a:cubicBezTo>
                <a:cubicBezTo>
                  <a:pt x="349768" y="651048"/>
                  <a:pt x="356312" y="645854"/>
                  <a:pt x="335834" y="638175"/>
                </a:cubicBezTo>
                <a:cubicBezTo>
                  <a:pt x="328255" y="635333"/>
                  <a:pt x="319874" y="635375"/>
                  <a:pt x="312021" y="633412"/>
                </a:cubicBezTo>
                <a:cubicBezTo>
                  <a:pt x="307151" y="632194"/>
                  <a:pt x="302561" y="630029"/>
                  <a:pt x="297734" y="628650"/>
                </a:cubicBezTo>
                <a:cubicBezTo>
                  <a:pt x="281206" y="623928"/>
                  <a:pt x="240017" y="615357"/>
                  <a:pt x="231059" y="614362"/>
                </a:cubicBezTo>
                <a:cubicBezTo>
                  <a:pt x="162902" y="606790"/>
                  <a:pt x="202544" y="610497"/>
                  <a:pt x="111996" y="604837"/>
                </a:cubicBezTo>
                <a:cubicBezTo>
                  <a:pt x="108821" y="600075"/>
                  <a:pt x="103280" y="596216"/>
                  <a:pt x="102471" y="590550"/>
                </a:cubicBezTo>
                <a:cubicBezTo>
                  <a:pt x="99797" y="571831"/>
                  <a:pt x="109505" y="569986"/>
                  <a:pt x="121521" y="561975"/>
                </a:cubicBezTo>
                <a:cubicBezTo>
                  <a:pt x="134964" y="541809"/>
                  <a:pt x="145360" y="532765"/>
                  <a:pt x="126284" y="500062"/>
                </a:cubicBezTo>
                <a:cubicBezTo>
                  <a:pt x="121225" y="491389"/>
                  <a:pt x="97709" y="490537"/>
                  <a:pt x="97709" y="490537"/>
                </a:cubicBezTo>
                <a:cubicBezTo>
                  <a:pt x="94534" y="482600"/>
                  <a:pt x="91106" y="474759"/>
                  <a:pt x="88184" y="466725"/>
                </a:cubicBezTo>
                <a:cubicBezTo>
                  <a:pt x="84753" y="457289"/>
                  <a:pt x="78659" y="438150"/>
                  <a:pt x="78659" y="438150"/>
                </a:cubicBezTo>
                <a:cubicBezTo>
                  <a:pt x="77071" y="409575"/>
                  <a:pt x="82574" y="379697"/>
                  <a:pt x="73896" y="352425"/>
                </a:cubicBezTo>
                <a:cubicBezTo>
                  <a:pt x="70425" y="341516"/>
                  <a:pt x="54846" y="339725"/>
                  <a:pt x="45321" y="333375"/>
                </a:cubicBezTo>
                <a:lnTo>
                  <a:pt x="31034" y="323850"/>
                </a:lnTo>
                <a:lnTo>
                  <a:pt x="16746" y="314325"/>
                </a:lnTo>
                <a:cubicBezTo>
                  <a:pt x="15159" y="309562"/>
                  <a:pt x="14229" y="304527"/>
                  <a:pt x="11984" y="300037"/>
                </a:cubicBezTo>
                <a:cubicBezTo>
                  <a:pt x="9424" y="294918"/>
                  <a:pt x="3400" y="291396"/>
                  <a:pt x="2459" y="285750"/>
                </a:cubicBezTo>
                <a:cubicBezTo>
                  <a:pt x="0" y="271000"/>
                  <a:pt x="11266" y="268749"/>
                  <a:pt x="21509" y="266700"/>
                </a:cubicBezTo>
                <a:cubicBezTo>
                  <a:pt x="32516" y="264499"/>
                  <a:pt x="43774" y="263782"/>
                  <a:pt x="54846" y="261937"/>
                </a:cubicBezTo>
                <a:cubicBezTo>
                  <a:pt x="77840" y="258105"/>
                  <a:pt x="74540" y="258548"/>
                  <a:pt x="92946" y="252412"/>
                </a:cubicBezTo>
                <a:cubicBezTo>
                  <a:pt x="91359" y="246062"/>
                  <a:pt x="90482" y="239491"/>
                  <a:pt x="88184" y="233362"/>
                </a:cubicBezTo>
                <a:cubicBezTo>
                  <a:pt x="85691" y="226714"/>
                  <a:pt x="79663" y="221340"/>
                  <a:pt x="78659" y="214312"/>
                </a:cubicBezTo>
                <a:cubicBezTo>
                  <a:pt x="77949" y="209343"/>
                  <a:pt x="78703" y="201741"/>
                  <a:pt x="83421" y="200025"/>
                </a:cubicBezTo>
                <a:cubicBezTo>
                  <a:pt x="98415" y="194573"/>
                  <a:pt x="115171" y="196850"/>
                  <a:pt x="131046" y="195262"/>
                </a:cubicBezTo>
                <a:cubicBezTo>
                  <a:pt x="162796" y="196850"/>
                  <a:pt x="194616" y="197385"/>
                  <a:pt x="226296" y="200025"/>
                </a:cubicBezTo>
                <a:cubicBezTo>
                  <a:pt x="235896" y="200825"/>
                  <a:pt x="268574" y="212530"/>
                  <a:pt x="273921" y="214312"/>
                </a:cubicBezTo>
                <a:cubicBezTo>
                  <a:pt x="294559" y="212725"/>
                  <a:pt x="315295" y="212117"/>
                  <a:pt x="335834" y="209550"/>
                </a:cubicBezTo>
                <a:cubicBezTo>
                  <a:pt x="340815" y="208927"/>
                  <a:pt x="346036" y="207705"/>
                  <a:pt x="350121" y="204787"/>
                </a:cubicBezTo>
                <a:cubicBezTo>
                  <a:pt x="357428" y="199567"/>
                  <a:pt x="362353" y="191581"/>
                  <a:pt x="369171" y="185737"/>
                </a:cubicBezTo>
                <a:cubicBezTo>
                  <a:pt x="373517" y="182012"/>
                  <a:pt x="378696" y="179387"/>
                  <a:pt x="383459" y="176212"/>
                </a:cubicBezTo>
                <a:cubicBezTo>
                  <a:pt x="385046" y="171450"/>
                  <a:pt x="386842" y="166752"/>
                  <a:pt x="388221" y="161925"/>
                </a:cubicBezTo>
                <a:cubicBezTo>
                  <a:pt x="390019" y="155631"/>
                  <a:pt x="389737" y="148558"/>
                  <a:pt x="392984" y="142875"/>
                </a:cubicBezTo>
                <a:cubicBezTo>
                  <a:pt x="396326" y="137027"/>
                  <a:pt x="402959" y="133761"/>
                  <a:pt x="407271" y="128587"/>
                </a:cubicBezTo>
                <a:cubicBezTo>
                  <a:pt x="423841" y="108703"/>
                  <a:pt x="407630" y="117356"/>
                  <a:pt x="431084" y="109537"/>
                </a:cubicBezTo>
                <a:cubicBezTo>
                  <a:pt x="435846" y="104775"/>
                  <a:pt x="441635" y="100854"/>
                  <a:pt x="445371" y="95250"/>
                </a:cubicBezTo>
                <a:cubicBezTo>
                  <a:pt x="448156" y="91073"/>
                  <a:pt x="445307" y="82341"/>
                  <a:pt x="450134" y="80962"/>
                </a:cubicBezTo>
                <a:cubicBezTo>
                  <a:pt x="470036" y="75276"/>
                  <a:pt x="491409" y="77787"/>
                  <a:pt x="512046" y="76200"/>
                </a:cubicBezTo>
                <a:cubicBezTo>
                  <a:pt x="518396" y="74612"/>
                  <a:pt x="524802" y="73235"/>
                  <a:pt x="531096" y="71437"/>
                </a:cubicBezTo>
                <a:cubicBezTo>
                  <a:pt x="535923" y="70058"/>
                  <a:pt x="540483" y="67764"/>
                  <a:pt x="545384" y="66675"/>
                </a:cubicBezTo>
                <a:cubicBezTo>
                  <a:pt x="554810" y="64580"/>
                  <a:pt x="564533" y="64007"/>
                  <a:pt x="573959" y="61912"/>
                </a:cubicBezTo>
                <a:cubicBezTo>
                  <a:pt x="578859" y="60823"/>
                  <a:pt x="583294" y="57975"/>
                  <a:pt x="588246" y="57150"/>
                </a:cubicBezTo>
                <a:cubicBezTo>
                  <a:pt x="602426" y="54787"/>
                  <a:pt x="616821" y="53975"/>
                  <a:pt x="631109" y="52387"/>
                </a:cubicBezTo>
                <a:cubicBezTo>
                  <a:pt x="635797" y="50043"/>
                  <a:pt x="659958" y="38947"/>
                  <a:pt x="664446" y="33337"/>
                </a:cubicBezTo>
                <a:cubicBezTo>
                  <a:pt x="667582" y="29417"/>
                  <a:pt x="665995" y="22906"/>
                  <a:pt x="669209" y="19050"/>
                </a:cubicBezTo>
                <a:cubicBezTo>
                  <a:pt x="680300" y="5741"/>
                  <a:pt x="688302" y="4748"/>
                  <a:pt x="702546" y="0"/>
                </a:cubicBezTo>
                <a:cubicBezTo>
                  <a:pt x="708896" y="1587"/>
                  <a:pt x="716150" y="1131"/>
                  <a:pt x="721596" y="4762"/>
                </a:cubicBezTo>
                <a:cubicBezTo>
                  <a:pt x="731067" y="11076"/>
                  <a:pt x="735420" y="24276"/>
                  <a:pt x="726359" y="33337"/>
                </a:cubicBezTo>
                <a:cubicBezTo>
                  <a:pt x="722809" y="36887"/>
                  <a:pt x="716834" y="36512"/>
                  <a:pt x="712071" y="38100"/>
                </a:cubicBezTo>
                <a:cubicBezTo>
                  <a:pt x="713659" y="47625"/>
                  <a:pt x="713120" y="57761"/>
                  <a:pt x="716834" y="66675"/>
                </a:cubicBezTo>
                <a:cubicBezTo>
                  <a:pt x="721237" y="77242"/>
                  <a:pt x="735884" y="95250"/>
                  <a:pt x="735884" y="95250"/>
                </a:cubicBezTo>
                <a:cubicBezTo>
                  <a:pt x="749456" y="135967"/>
                  <a:pt x="744164" y="113862"/>
                  <a:pt x="750171" y="161925"/>
                </a:cubicBezTo>
                <a:cubicBezTo>
                  <a:pt x="748584" y="179387"/>
                  <a:pt x="750226" y="197452"/>
                  <a:pt x="745409" y="214312"/>
                </a:cubicBezTo>
                <a:cubicBezTo>
                  <a:pt x="743559" y="220788"/>
                  <a:pt x="735433" y="223426"/>
                  <a:pt x="731121" y="228600"/>
                </a:cubicBezTo>
                <a:cubicBezTo>
                  <a:pt x="727457" y="232997"/>
                  <a:pt x="724436" y="237917"/>
                  <a:pt x="721596" y="242887"/>
                </a:cubicBezTo>
                <a:cubicBezTo>
                  <a:pt x="716108" y="252492"/>
                  <a:pt x="701245" y="287770"/>
                  <a:pt x="693021" y="290512"/>
                </a:cubicBezTo>
                <a:cubicBezTo>
                  <a:pt x="673304" y="297085"/>
                  <a:pt x="682911" y="292490"/>
                  <a:pt x="664446" y="304800"/>
                </a:cubicBezTo>
                <a:cubicBezTo>
                  <a:pt x="664840" y="307954"/>
                  <a:pt x="675215" y="346418"/>
                  <a:pt x="664446" y="357187"/>
                </a:cubicBezTo>
                <a:cubicBezTo>
                  <a:pt x="660896" y="360737"/>
                  <a:pt x="654649" y="359705"/>
                  <a:pt x="650159" y="361950"/>
                </a:cubicBezTo>
                <a:cubicBezTo>
                  <a:pt x="645039" y="364510"/>
                  <a:pt x="640634" y="368300"/>
                  <a:pt x="635871" y="371475"/>
                </a:cubicBezTo>
                <a:cubicBezTo>
                  <a:pt x="622329" y="391788"/>
                  <a:pt x="616082" y="398598"/>
                  <a:pt x="607296" y="419100"/>
                </a:cubicBezTo>
                <a:cubicBezTo>
                  <a:pt x="605319" y="423714"/>
                  <a:pt x="605670" y="429467"/>
                  <a:pt x="602534" y="433387"/>
                </a:cubicBezTo>
                <a:cubicBezTo>
                  <a:pt x="598958" y="437857"/>
                  <a:pt x="592643" y="439248"/>
                  <a:pt x="588246" y="442912"/>
                </a:cubicBezTo>
                <a:cubicBezTo>
                  <a:pt x="583072" y="447224"/>
                  <a:pt x="579133" y="452888"/>
                  <a:pt x="573959" y="457200"/>
                </a:cubicBezTo>
                <a:cubicBezTo>
                  <a:pt x="553524" y="474230"/>
                  <a:pt x="564358" y="458243"/>
                  <a:pt x="545384" y="481012"/>
                </a:cubicBezTo>
                <a:cubicBezTo>
                  <a:pt x="541720" y="485409"/>
                  <a:pt x="538419" y="490180"/>
                  <a:pt x="535859" y="495300"/>
                </a:cubicBezTo>
                <a:cubicBezTo>
                  <a:pt x="533614" y="499790"/>
                  <a:pt x="534646" y="506037"/>
                  <a:pt x="531096" y="509587"/>
                </a:cubicBezTo>
                <a:cubicBezTo>
                  <a:pt x="527546" y="513137"/>
                  <a:pt x="521679" y="513132"/>
                  <a:pt x="516809" y="514350"/>
                </a:cubicBezTo>
                <a:cubicBezTo>
                  <a:pt x="508956" y="516313"/>
                  <a:pt x="500934" y="517525"/>
                  <a:pt x="492996" y="519112"/>
                </a:cubicBezTo>
                <a:cubicBezTo>
                  <a:pt x="498104" y="636580"/>
                  <a:pt x="504109" y="627063"/>
                  <a:pt x="497759" y="6477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0" name="Полилиния 319"/>
          <p:cNvSpPr/>
          <p:nvPr/>
        </p:nvSpPr>
        <p:spPr>
          <a:xfrm>
            <a:off x="360659" y="4790916"/>
            <a:ext cx="1223899" cy="827046"/>
          </a:xfrm>
          <a:custGeom>
            <a:avLst/>
            <a:gdLst>
              <a:gd name="connsiteX0" fmla="*/ 797641 w 1098313"/>
              <a:gd name="connsiteY0" fmla="*/ 215900 h 861889"/>
              <a:gd name="connsiteX1" fmla="*/ 861141 w 1098313"/>
              <a:gd name="connsiteY1" fmla="*/ 228600 h 861889"/>
              <a:gd name="connsiteX2" fmla="*/ 886541 w 1098313"/>
              <a:gd name="connsiteY2" fmla="*/ 241300 h 861889"/>
              <a:gd name="connsiteX3" fmla="*/ 905591 w 1098313"/>
              <a:gd name="connsiteY3" fmla="*/ 247650 h 861889"/>
              <a:gd name="connsiteX4" fmla="*/ 930991 w 1098313"/>
              <a:gd name="connsiteY4" fmla="*/ 260350 h 861889"/>
              <a:gd name="connsiteX5" fmla="*/ 1096091 w 1098313"/>
              <a:gd name="connsiteY5" fmla="*/ 266700 h 861889"/>
              <a:gd name="connsiteX6" fmla="*/ 1089741 w 1098313"/>
              <a:gd name="connsiteY6" fmla="*/ 323850 h 861889"/>
              <a:gd name="connsiteX7" fmla="*/ 1064341 w 1098313"/>
              <a:gd name="connsiteY7" fmla="*/ 330200 h 861889"/>
              <a:gd name="connsiteX8" fmla="*/ 1057991 w 1098313"/>
              <a:gd name="connsiteY8" fmla="*/ 355600 h 861889"/>
              <a:gd name="connsiteX9" fmla="*/ 1064341 w 1098313"/>
              <a:gd name="connsiteY9" fmla="*/ 387350 h 861889"/>
              <a:gd name="connsiteX10" fmla="*/ 1070691 w 1098313"/>
              <a:gd name="connsiteY10" fmla="*/ 431800 h 861889"/>
              <a:gd name="connsiteX11" fmla="*/ 1051641 w 1098313"/>
              <a:gd name="connsiteY11" fmla="*/ 444500 h 861889"/>
              <a:gd name="connsiteX12" fmla="*/ 1007191 w 1098313"/>
              <a:gd name="connsiteY12" fmla="*/ 438150 h 861889"/>
              <a:gd name="connsiteX13" fmla="*/ 988141 w 1098313"/>
              <a:gd name="connsiteY13" fmla="*/ 425450 h 861889"/>
              <a:gd name="connsiteX14" fmla="*/ 962741 w 1098313"/>
              <a:gd name="connsiteY14" fmla="*/ 419100 h 861889"/>
              <a:gd name="connsiteX15" fmla="*/ 861141 w 1098313"/>
              <a:gd name="connsiteY15" fmla="*/ 425450 h 861889"/>
              <a:gd name="connsiteX16" fmla="*/ 873841 w 1098313"/>
              <a:gd name="connsiteY16" fmla="*/ 463550 h 861889"/>
              <a:gd name="connsiteX17" fmla="*/ 842091 w 1098313"/>
              <a:gd name="connsiteY17" fmla="*/ 533400 h 861889"/>
              <a:gd name="connsiteX18" fmla="*/ 880191 w 1098313"/>
              <a:gd name="connsiteY18" fmla="*/ 546100 h 861889"/>
              <a:gd name="connsiteX19" fmla="*/ 753191 w 1098313"/>
              <a:gd name="connsiteY19" fmla="*/ 577850 h 861889"/>
              <a:gd name="connsiteX20" fmla="*/ 715091 w 1098313"/>
              <a:gd name="connsiteY20" fmla="*/ 565150 h 861889"/>
              <a:gd name="connsiteX21" fmla="*/ 708741 w 1098313"/>
              <a:gd name="connsiteY21" fmla="*/ 546100 h 861889"/>
              <a:gd name="connsiteX22" fmla="*/ 670641 w 1098313"/>
              <a:gd name="connsiteY22" fmla="*/ 514350 h 861889"/>
              <a:gd name="connsiteX23" fmla="*/ 676991 w 1098313"/>
              <a:gd name="connsiteY23" fmla="*/ 495300 h 861889"/>
              <a:gd name="connsiteX24" fmla="*/ 696041 w 1098313"/>
              <a:gd name="connsiteY24" fmla="*/ 488950 h 861889"/>
              <a:gd name="connsiteX25" fmla="*/ 715091 w 1098313"/>
              <a:gd name="connsiteY25" fmla="*/ 476250 h 861889"/>
              <a:gd name="connsiteX26" fmla="*/ 753191 w 1098313"/>
              <a:gd name="connsiteY26" fmla="*/ 463550 h 861889"/>
              <a:gd name="connsiteX27" fmla="*/ 727791 w 1098313"/>
              <a:gd name="connsiteY27" fmla="*/ 412750 h 861889"/>
              <a:gd name="connsiteX28" fmla="*/ 689691 w 1098313"/>
              <a:gd name="connsiteY28" fmla="*/ 400050 h 861889"/>
              <a:gd name="connsiteX29" fmla="*/ 670641 w 1098313"/>
              <a:gd name="connsiteY29" fmla="*/ 393700 h 861889"/>
              <a:gd name="connsiteX30" fmla="*/ 594441 w 1098313"/>
              <a:gd name="connsiteY30" fmla="*/ 400050 h 861889"/>
              <a:gd name="connsiteX31" fmla="*/ 588091 w 1098313"/>
              <a:gd name="connsiteY31" fmla="*/ 457200 h 861889"/>
              <a:gd name="connsiteX32" fmla="*/ 569041 w 1098313"/>
              <a:gd name="connsiteY32" fmla="*/ 469900 h 861889"/>
              <a:gd name="connsiteX33" fmla="*/ 556341 w 1098313"/>
              <a:gd name="connsiteY33" fmla="*/ 488950 h 861889"/>
              <a:gd name="connsiteX34" fmla="*/ 556341 w 1098313"/>
              <a:gd name="connsiteY34" fmla="*/ 558800 h 861889"/>
              <a:gd name="connsiteX35" fmla="*/ 537291 w 1098313"/>
              <a:gd name="connsiteY35" fmla="*/ 577850 h 861889"/>
              <a:gd name="connsiteX36" fmla="*/ 486491 w 1098313"/>
              <a:gd name="connsiteY36" fmla="*/ 609600 h 861889"/>
              <a:gd name="connsiteX37" fmla="*/ 467441 w 1098313"/>
              <a:gd name="connsiteY37" fmla="*/ 615950 h 861889"/>
              <a:gd name="connsiteX38" fmla="*/ 473791 w 1098313"/>
              <a:gd name="connsiteY38" fmla="*/ 641350 h 861889"/>
              <a:gd name="connsiteX39" fmla="*/ 480141 w 1098313"/>
              <a:gd name="connsiteY39" fmla="*/ 660400 h 861889"/>
              <a:gd name="connsiteX40" fmla="*/ 461091 w 1098313"/>
              <a:gd name="connsiteY40" fmla="*/ 762000 h 861889"/>
              <a:gd name="connsiteX41" fmla="*/ 403941 w 1098313"/>
              <a:gd name="connsiteY41" fmla="*/ 793750 h 861889"/>
              <a:gd name="connsiteX42" fmla="*/ 384891 w 1098313"/>
              <a:gd name="connsiteY42" fmla="*/ 800100 h 861889"/>
              <a:gd name="connsiteX43" fmla="*/ 334091 w 1098313"/>
              <a:gd name="connsiteY43" fmla="*/ 781050 h 861889"/>
              <a:gd name="connsiteX44" fmla="*/ 315041 w 1098313"/>
              <a:gd name="connsiteY44" fmla="*/ 774700 h 861889"/>
              <a:gd name="connsiteX45" fmla="*/ 276941 w 1098313"/>
              <a:gd name="connsiteY45" fmla="*/ 749300 h 861889"/>
              <a:gd name="connsiteX46" fmla="*/ 257891 w 1098313"/>
              <a:gd name="connsiteY46" fmla="*/ 736600 h 861889"/>
              <a:gd name="connsiteX47" fmla="*/ 226141 w 1098313"/>
              <a:gd name="connsiteY47" fmla="*/ 762000 h 861889"/>
              <a:gd name="connsiteX48" fmla="*/ 188041 w 1098313"/>
              <a:gd name="connsiteY48" fmla="*/ 787400 h 861889"/>
              <a:gd name="connsiteX49" fmla="*/ 175341 w 1098313"/>
              <a:gd name="connsiteY49" fmla="*/ 806450 h 861889"/>
              <a:gd name="connsiteX50" fmla="*/ 194391 w 1098313"/>
              <a:gd name="connsiteY50" fmla="*/ 819150 h 861889"/>
              <a:gd name="connsiteX51" fmla="*/ 213441 w 1098313"/>
              <a:gd name="connsiteY51" fmla="*/ 838200 h 861889"/>
              <a:gd name="connsiteX52" fmla="*/ 175341 w 1098313"/>
              <a:gd name="connsiteY52" fmla="*/ 857250 h 861889"/>
              <a:gd name="connsiteX53" fmla="*/ 168991 w 1098313"/>
              <a:gd name="connsiteY53" fmla="*/ 831850 h 861889"/>
              <a:gd name="connsiteX54" fmla="*/ 162641 w 1098313"/>
              <a:gd name="connsiteY54" fmla="*/ 762000 h 861889"/>
              <a:gd name="connsiteX55" fmla="*/ 149941 w 1098313"/>
              <a:gd name="connsiteY55" fmla="*/ 742950 h 861889"/>
              <a:gd name="connsiteX56" fmla="*/ 137241 w 1098313"/>
              <a:gd name="connsiteY56" fmla="*/ 704850 h 861889"/>
              <a:gd name="connsiteX57" fmla="*/ 130891 w 1098313"/>
              <a:gd name="connsiteY57" fmla="*/ 635000 h 861889"/>
              <a:gd name="connsiteX58" fmla="*/ 118191 w 1098313"/>
              <a:gd name="connsiteY58" fmla="*/ 590550 h 861889"/>
              <a:gd name="connsiteX59" fmla="*/ 137241 w 1098313"/>
              <a:gd name="connsiteY59" fmla="*/ 584200 h 861889"/>
              <a:gd name="connsiteX60" fmla="*/ 194391 w 1098313"/>
              <a:gd name="connsiteY60" fmla="*/ 577850 h 861889"/>
              <a:gd name="connsiteX61" fmla="*/ 219791 w 1098313"/>
              <a:gd name="connsiteY61" fmla="*/ 558800 h 861889"/>
              <a:gd name="connsiteX62" fmla="*/ 207091 w 1098313"/>
              <a:gd name="connsiteY62" fmla="*/ 539750 h 861889"/>
              <a:gd name="connsiteX63" fmla="*/ 188041 w 1098313"/>
              <a:gd name="connsiteY63" fmla="*/ 533400 h 861889"/>
              <a:gd name="connsiteX64" fmla="*/ 162641 w 1098313"/>
              <a:gd name="connsiteY64" fmla="*/ 495300 h 861889"/>
              <a:gd name="connsiteX65" fmla="*/ 149941 w 1098313"/>
              <a:gd name="connsiteY65" fmla="*/ 476250 h 861889"/>
              <a:gd name="connsiteX66" fmla="*/ 143591 w 1098313"/>
              <a:gd name="connsiteY66" fmla="*/ 438150 h 861889"/>
              <a:gd name="connsiteX67" fmla="*/ 86441 w 1098313"/>
              <a:gd name="connsiteY67" fmla="*/ 476250 h 861889"/>
              <a:gd name="connsiteX68" fmla="*/ 48341 w 1098313"/>
              <a:gd name="connsiteY68" fmla="*/ 488950 h 861889"/>
              <a:gd name="connsiteX69" fmla="*/ 10241 w 1098313"/>
              <a:gd name="connsiteY69" fmla="*/ 482600 h 861889"/>
              <a:gd name="connsiteX70" fmla="*/ 3891 w 1098313"/>
              <a:gd name="connsiteY70" fmla="*/ 463550 h 861889"/>
              <a:gd name="connsiteX71" fmla="*/ 41991 w 1098313"/>
              <a:gd name="connsiteY71" fmla="*/ 438150 h 861889"/>
              <a:gd name="connsiteX72" fmla="*/ 54691 w 1098313"/>
              <a:gd name="connsiteY72" fmla="*/ 419100 h 861889"/>
              <a:gd name="connsiteX73" fmla="*/ 61041 w 1098313"/>
              <a:gd name="connsiteY73" fmla="*/ 400050 h 861889"/>
              <a:gd name="connsiteX74" fmla="*/ 124541 w 1098313"/>
              <a:gd name="connsiteY74" fmla="*/ 368300 h 861889"/>
              <a:gd name="connsiteX75" fmla="*/ 162641 w 1098313"/>
              <a:gd name="connsiteY75" fmla="*/ 336550 h 861889"/>
              <a:gd name="connsiteX76" fmla="*/ 175341 w 1098313"/>
              <a:gd name="connsiteY76" fmla="*/ 292100 h 861889"/>
              <a:gd name="connsiteX77" fmla="*/ 181691 w 1098313"/>
              <a:gd name="connsiteY77" fmla="*/ 273050 h 861889"/>
              <a:gd name="connsiteX78" fmla="*/ 188041 w 1098313"/>
              <a:gd name="connsiteY78" fmla="*/ 152400 h 861889"/>
              <a:gd name="connsiteX79" fmla="*/ 200741 w 1098313"/>
              <a:gd name="connsiteY79" fmla="*/ 133350 h 861889"/>
              <a:gd name="connsiteX80" fmla="*/ 245191 w 1098313"/>
              <a:gd name="connsiteY80" fmla="*/ 146050 h 861889"/>
              <a:gd name="connsiteX81" fmla="*/ 238841 w 1098313"/>
              <a:gd name="connsiteY81" fmla="*/ 101600 h 861889"/>
              <a:gd name="connsiteX82" fmla="*/ 232491 w 1098313"/>
              <a:gd name="connsiteY82" fmla="*/ 82550 h 861889"/>
              <a:gd name="connsiteX83" fmla="*/ 238841 w 1098313"/>
              <a:gd name="connsiteY83" fmla="*/ 57150 h 861889"/>
              <a:gd name="connsiteX84" fmla="*/ 295991 w 1098313"/>
              <a:gd name="connsiteY84" fmla="*/ 82550 h 861889"/>
              <a:gd name="connsiteX85" fmla="*/ 302341 w 1098313"/>
              <a:gd name="connsiteY85" fmla="*/ 101600 h 861889"/>
              <a:gd name="connsiteX86" fmla="*/ 340441 w 1098313"/>
              <a:gd name="connsiteY86" fmla="*/ 114300 h 861889"/>
              <a:gd name="connsiteX87" fmla="*/ 359491 w 1098313"/>
              <a:gd name="connsiteY87" fmla="*/ 120650 h 861889"/>
              <a:gd name="connsiteX88" fmla="*/ 378541 w 1098313"/>
              <a:gd name="connsiteY88" fmla="*/ 127000 h 861889"/>
              <a:gd name="connsiteX89" fmla="*/ 422991 w 1098313"/>
              <a:gd name="connsiteY89" fmla="*/ 133350 h 861889"/>
              <a:gd name="connsiteX90" fmla="*/ 448391 w 1098313"/>
              <a:gd name="connsiteY90" fmla="*/ 158750 h 861889"/>
              <a:gd name="connsiteX91" fmla="*/ 467441 w 1098313"/>
              <a:gd name="connsiteY91" fmla="*/ 171450 h 861889"/>
              <a:gd name="connsiteX92" fmla="*/ 492841 w 1098313"/>
              <a:gd name="connsiteY92" fmla="*/ 120650 h 861889"/>
              <a:gd name="connsiteX93" fmla="*/ 524591 w 1098313"/>
              <a:gd name="connsiteY93" fmla="*/ 88900 h 861889"/>
              <a:gd name="connsiteX94" fmla="*/ 549991 w 1098313"/>
              <a:gd name="connsiteY94" fmla="*/ 95250 h 861889"/>
              <a:gd name="connsiteX95" fmla="*/ 556341 w 1098313"/>
              <a:gd name="connsiteY95" fmla="*/ 114300 h 861889"/>
              <a:gd name="connsiteX96" fmla="*/ 569041 w 1098313"/>
              <a:gd name="connsiteY96" fmla="*/ 158750 h 861889"/>
              <a:gd name="connsiteX97" fmla="*/ 588091 w 1098313"/>
              <a:gd name="connsiteY97" fmla="*/ 165100 h 861889"/>
              <a:gd name="connsiteX98" fmla="*/ 626191 w 1098313"/>
              <a:gd name="connsiteY98" fmla="*/ 171450 h 861889"/>
              <a:gd name="connsiteX99" fmla="*/ 651591 w 1098313"/>
              <a:gd name="connsiteY99" fmla="*/ 209550 h 861889"/>
              <a:gd name="connsiteX100" fmla="*/ 676991 w 1098313"/>
              <a:gd name="connsiteY100" fmla="*/ 203200 h 861889"/>
              <a:gd name="connsiteX101" fmla="*/ 651591 w 1098313"/>
              <a:gd name="connsiteY101" fmla="*/ 165100 h 861889"/>
              <a:gd name="connsiteX102" fmla="*/ 638891 w 1098313"/>
              <a:gd name="connsiteY102" fmla="*/ 127000 h 861889"/>
              <a:gd name="connsiteX103" fmla="*/ 651591 w 1098313"/>
              <a:gd name="connsiteY103" fmla="*/ 12700 h 861889"/>
              <a:gd name="connsiteX104" fmla="*/ 664291 w 1098313"/>
              <a:gd name="connsiteY104" fmla="*/ 50800 h 861889"/>
              <a:gd name="connsiteX105" fmla="*/ 676991 w 1098313"/>
              <a:gd name="connsiteY105" fmla="*/ 95250 h 861889"/>
              <a:gd name="connsiteX106" fmla="*/ 689691 w 1098313"/>
              <a:gd name="connsiteY106" fmla="*/ 114300 h 861889"/>
              <a:gd name="connsiteX107" fmla="*/ 702391 w 1098313"/>
              <a:gd name="connsiteY107" fmla="*/ 158750 h 861889"/>
              <a:gd name="connsiteX108" fmla="*/ 721441 w 1098313"/>
              <a:gd name="connsiteY108" fmla="*/ 215900 h 861889"/>
              <a:gd name="connsiteX109" fmla="*/ 797641 w 1098313"/>
              <a:gd name="connsiteY109" fmla="*/ 215900 h 86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98313" h="861889">
                <a:moveTo>
                  <a:pt x="797641" y="215900"/>
                </a:moveTo>
                <a:cubicBezTo>
                  <a:pt x="820924" y="218017"/>
                  <a:pt x="838975" y="219100"/>
                  <a:pt x="861141" y="228600"/>
                </a:cubicBezTo>
                <a:cubicBezTo>
                  <a:pt x="869842" y="232329"/>
                  <a:pt x="877840" y="237571"/>
                  <a:pt x="886541" y="241300"/>
                </a:cubicBezTo>
                <a:cubicBezTo>
                  <a:pt x="892693" y="243937"/>
                  <a:pt x="899439" y="245013"/>
                  <a:pt x="905591" y="247650"/>
                </a:cubicBezTo>
                <a:cubicBezTo>
                  <a:pt x="914292" y="251379"/>
                  <a:pt x="921572" y="259408"/>
                  <a:pt x="930991" y="260350"/>
                </a:cubicBezTo>
                <a:cubicBezTo>
                  <a:pt x="985792" y="265830"/>
                  <a:pt x="1041058" y="264583"/>
                  <a:pt x="1096091" y="266700"/>
                </a:cubicBezTo>
                <a:cubicBezTo>
                  <a:pt x="1093974" y="285750"/>
                  <a:pt x="1098313" y="306706"/>
                  <a:pt x="1089741" y="323850"/>
                </a:cubicBezTo>
                <a:cubicBezTo>
                  <a:pt x="1085838" y="331656"/>
                  <a:pt x="1070512" y="324029"/>
                  <a:pt x="1064341" y="330200"/>
                </a:cubicBezTo>
                <a:cubicBezTo>
                  <a:pt x="1058170" y="336371"/>
                  <a:pt x="1060108" y="347133"/>
                  <a:pt x="1057991" y="355600"/>
                </a:cubicBezTo>
                <a:cubicBezTo>
                  <a:pt x="1060108" y="366183"/>
                  <a:pt x="1060551" y="377244"/>
                  <a:pt x="1064341" y="387350"/>
                </a:cubicBezTo>
                <a:cubicBezTo>
                  <a:pt x="1072668" y="409554"/>
                  <a:pt x="1089429" y="403693"/>
                  <a:pt x="1070691" y="431800"/>
                </a:cubicBezTo>
                <a:cubicBezTo>
                  <a:pt x="1066458" y="438150"/>
                  <a:pt x="1057991" y="440267"/>
                  <a:pt x="1051641" y="444500"/>
                </a:cubicBezTo>
                <a:cubicBezTo>
                  <a:pt x="1036824" y="442383"/>
                  <a:pt x="1021527" y="442451"/>
                  <a:pt x="1007191" y="438150"/>
                </a:cubicBezTo>
                <a:cubicBezTo>
                  <a:pt x="999881" y="435957"/>
                  <a:pt x="995156" y="428456"/>
                  <a:pt x="988141" y="425450"/>
                </a:cubicBezTo>
                <a:cubicBezTo>
                  <a:pt x="980119" y="422012"/>
                  <a:pt x="971208" y="421217"/>
                  <a:pt x="962741" y="419100"/>
                </a:cubicBezTo>
                <a:cubicBezTo>
                  <a:pt x="928874" y="421217"/>
                  <a:pt x="891491" y="410275"/>
                  <a:pt x="861141" y="425450"/>
                </a:cubicBezTo>
                <a:cubicBezTo>
                  <a:pt x="849167" y="431437"/>
                  <a:pt x="873841" y="463550"/>
                  <a:pt x="873841" y="463550"/>
                </a:cubicBezTo>
                <a:cubicBezTo>
                  <a:pt x="860966" y="476425"/>
                  <a:pt x="812474" y="503783"/>
                  <a:pt x="842091" y="533400"/>
                </a:cubicBezTo>
                <a:cubicBezTo>
                  <a:pt x="851557" y="542866"/>
                  <a:pt x="880191" y="546100"/>
                  <a:pt x="880191" y="546100"/>
                </a:cubicBezTo>
                <a:cubicBezTo>
                  <a:pt x="817372" y="587979"/>
                  <a:pt x="857316" y="570413"/>
                  <a:pt x="753191" y="577850"/>
                </a:cubicBezTo>
                <a:cubicBezTo>
                  <a:pt x="740491" y="573617"/>
                  <a:pt x="725984" y="572931"/>
                  <a:pt x="715091" y="565150"/>
                </a:cubicBezTo>
                <a:cubicBezTo>
                  <a:pt x="709644" y="561259"/>
                  <a:pt x="712454" y="551669"/>
                  <a:pt x="708741" y="546100"/>
                </a:cubicBezTo>
                <a:cubicBezTo>
                  <a:pt x="698962" y="531432"/>
                  <a:pt x="684698" y="523721"/>
                  <a:pt x="670641" y="514350"/>
                </a:cubicBezTo>
                <a:cubicBezTo>
                  <a:pt x="672758" y="508000"/>
                  <a:pt x="672258" y="500033"/>
                  <a:pt x="676991" y="495300"/>
                </a:cubicBezTo>
                <a:cubicBezTo>
                  <a:pt x="681724" y="490567"/>
                  <a:pt x="690054" y="491943"/>
                  <a:pt x="696041" y="488950"/>
                </a:cubicBezTo>
                <a:cubicBezTo>
                  <a:pt x="702867" y="485537"/>
                  <a:pt x="708117" y="479350"/>
                  <a:pt x="715091" y="476250"/>
                </a:cubicBezTo>
                <a:cubicBezTo>
                  <a:pt x="727324" y="470813"/>
                  <a:pt x="753191" y="463550"/>
                  <a:pt x="753191" y="463550"/>
                </a:cubicBezTo>
                <a:cubicBezTo>
                  <a:pt x="747595" y="429973"/>
                  <a:pt x="756363" y="425449"/>
                  <a:pt x="727791" y="412750"/>
                </a:cubicBezTo>
                <a:cubicBezTo>
                  <a:pt x="715558" y="407313"/>
                  <a:pt x="702391" y="404283"/>
                  <a:pt x="689691" y="400050"/>
                </a:cubicBezTo>
                <a:lnTo>
                  <a:pt x="670641" y="393700"/>
                </a:lnTo>
                <a:cubicBezTo>
                  <a:pt x="645241" y="395817"/>
                  <a:pt x="614643" y="384510"/>
                  <a:pt x="594441" y="400050"/>
                </a:cubicBezTo>
                <a:cubicBezTo>
                  <a:pt x="579249" y="411736"/>
                  <a:pt x="594641" y="439187"/>
                  <a:pt x="588091" y="457200"/>
                </a:cubicBezTo>
                <a:cubicBezTo>
                  <a:pt x="585483" y="464372"/>
                  <a:pt x="575391" y="465667"/>
                  <a:pt x="569041" y="469900"/>
                </a:cubicBezTo>
                <a:cubicBezTo>
                  <a:pt x="564808" y="476250"/>
                  <a:pt x="557184" y="481365"/>
                  <a:pt x="556341" y="488950"/>
                </a:cubicBezTo>
                <a:cubicBezTo>
                  <a:pt x="551593" y="531678"/>
                  <a:pt x="576006" y="519470"/>
                  <a:pt x="556341" y="558800"/>
                </a:cubicBezTo>
                <a:cubicBezTo>
                  <a:pt x="552325" y="566832"/>
                  <a:pt x="543040" y="570951"/>
                  <a:pt x="537291" y="577850"/>
                </a:cubicBezTo>
                <a:cubicBezTo>
                  <a:pt x="510199" y="610361"/>
                  <a:pt x="544051" y="590413"/>
                  <a:pt x="486491" y="609600"/>
                </a:cubicBezTo>
                <a:lnTo>
                  <a:pt x="467441" y="615950"/>
                </a:lnTo>
                <a:cubicBezTo>
                  <a:pt x="469558" y="624417"/>
                  <a:pt x="471393" y="632959"/>
                  <a:pt x="473791" y="641350"/>
                </a:cubicBezTo>
                <a:cubicBezTo>
                  <a:pt x="475630" y="647786"/>
                  <a:pt x="480141" y="653707"/>
                  <a:pt x="480141" y="660400"/>
                </a:cubicBezTo>
                <a:cubicBezTo>
                  <a:pt x="480141" y="711851"/>
                  <a:pt x="487182" y="730691"/>
                  <a:pt x="461091" y="762000"/>
                </a:cubicBezTo>
                <a:cubicBezTo>
                  <a:pt x="439156" y="788322"/>
                  <a:pt x="440751" y="781480"/>
                  <a:pt x="403941" y="793750"/>
                </a:cubicBezTo>
                <a:lnTo>
                  <a:pt x="384891" y="800100"/>
                </a:lnTo>
                <a:cubicBezTo>
                  <a:pt x="323635" y="787849"/>
                  <a:pt x="377694" y="802851"/>
                  <a:pt x="334091" y="781050"/>
                </a:cubicBezTo>
                <a:cubicBezTo>
                  <a:pt x="328104" y="778057"/>
                  <a:pt x="320892" y="777951"/>
                  <a:pt x="315041" y="774700"/>
                </a:cubicBezTo>
                <a:cubicBezTo>
                  <a:pt x="301698" y="767287"/>
                  <a:pt x="289641" y="757767"/>
                  <a:pt x="276941" y="749300"/>
                </a:cubicBezTo>
                <a:lnTo>
                  <a:pt x="257891" y="736600"/>
                </a:lnTo>
                <a:cubicBezTo>
                  <a:pt x="194323" y="752492"/>
                  <a:pt x="259544" y="728597"/>
                  <a:pt x="226141" y="762000"/>
                </a:cubicBezTo>
                <a:cubicBezTo>
                  <a:pt x="215348" y="772793"/>
                  <a:pt x="188041" y="787400"/>
                  <a:pt x="188041" y="787400"/>
                </a:cubicBezTo>
                <a:cubicBezTo>
                  <a:pt x="183808" y="793750"/>
                  <a:pt x="173844" y="798966"/>
                  <a:pt x="175341" y="806450"/>
                </a:cubicBezTo>
                <a:cubicBezTo>
                  <a:pt x="176838" y="813934"/>
                  <a:pt x="188528" y="814264"/>
                  <a:pt x="194391" y="819150"/>
                </a:cubicBezTo>
                <a:cubicBezTo>
                  <a:pt x="201290" y="824899"/>
                  <a:pt x="207091" y="831850"/>
                  <a:pt x="213441" y="838200"/>
                </a:cubicBezTo>
                <a:cubicBezTo>
                  <a:pt x="211744" y="839331"/>
                  <a:pt x="181527" y="861889"/>
                  <a:pt x="175341" y="857250"/>
                </a:cubicBezTo>
                <a:cubicBezTo>
                  <a:pt x="168359" y="852014"/>
                  <a:pt x="171108" y="840317"/>
                  <a:pt x="168991" y="831850"/>
                </a:cubicBezTo>
                <a:cubicBezTo>
                  <a:pt x="166874" y="808567"/>
                  <a:pt x="167540" y="784860"/>
                  <a:pt x="162641" y="762000"/>
                </a:cubicBezTo>
                <a:cubicBezTo>
                  <a:pt x="161042" y="754538"/>
                  <a:pt x="153041" y="749924"/>
                  <a:pt x="149941" y="742950"/>
                </a:cubicBezTo>
                <a:cubicBezTo>
                  <a:pt x="144504" y="730717"/>
                  <a:pt x="137241" y="704850"/>
                  <a:pt x="137241" y="704850"/>
                </a:cubicBezTo>
                <a:cubicBezTo>
                  <a:pt x="135124" y="681567"/>
                  <a:pt x="133981" y="658174"/>
                  <a:pt x="130891" y="635000"/>
                </a:cubicBezTo>
                <a:cubicBezTo>
                  <a:pt x="129119" y="621711"/>
                  <a:pt x="122544" y="603610"/>
                  <a:pt x="118191" y="590550"/>
                </a:cubicBezTo>
                <a:cubicBezTo>
                  <a:pt x="124541" y="588433"/>
                  <a:pt x="130639" y="585300"/>
                  <a:pt x="137241" y="584200"/>
                </a:cubicBezTo>
                <a:cubicBezTo>
                  <a:pt x="156147" y="581049"/>
                  <a:pt x="176071" y="583487"/>
                  <a:pt x="194391" y="577850"/>
                </a:cubicBezTo>
                <a:cubicBezTo>
                  <a:pt x="204506" y="574738"/>
                  <a:pt x="211324" y="565150"/>
                  <a:pt x="219791" y="558800"/>
                </a:cubicBezTo>
                <a:cubicBezTo>
                  <a:pt x="215558" y="552450"/>
                  <a:pt x="213050" y="544518"/>
                  <a:pt x="207091" y="539750"/>
                </a:cubicBezTo>
                <a:cubicBezTo>
                  <a:pt x="201864" y="535569"/>
                  <a:pt x="192774" y="538133"/>
                  <a:pt x="188041" y="533400"/>
                </a:cubicBezTo>
                <a:cubicBezTo>
                  <a:pt x="177248" y="522607"/>
                  <a:pt x="171108" y="508000"/>
                  <a:pt x="162641" y="495300"/>
                </a:cubicBezTo>
                <a:lnTo>
                  <a:pt x="149941" y="476250"/>
                </a:lnTo>
                <a:cubicBezTo>
                  <a:pt x="147824" y="463550"/>
                  <a:pt x="155971" y="441687"/>
                  <a:pt x="143591" y="438150"/>
                </a:cubicBezTo>
                <a:cubicBezTo>
                  <a:pt x="133333" y="435219"/>
                  <a:pt x="101095" y="471365"/>
                  <a:pt x="86441" y="476250"/>
                </a:cubicBezTo>
                <a:lnTo>
                  <a:pt x="48341" y="488950"/>
                </a:lnTo>
                <a:cubicBezTo>
                  <a:pt x="35641" y="486833"/>
                  <a:pt x="21420" y="488988"/>
                  <a:pt x="10241" y="482600"/>
                </a:cubicBezTo>
                <a:cubicBezTo>
                  <a:pt x="4429" y="479279"/>
                  <a:pt x="0" y="468997"/>
                  <a:pt x="3891" y="463550"/>
                </a:cubicBezTo>
                <a:cubicBezTo>
                  <a:pt x="12763" y="451130"/>
                  <a:pt x="41991" y="438150"/>
                  <a:pt x="41991" y="438150"/>
                </a:cubicBezTo>
                <a:cubicBezTo>
                  <a:pt x="46224" y="431800"/>
                  <a:pt x="51278" y="425926"/>
                  <a:pt x="54691" y="419100"/>
                </a:cubicBezTo>
                <a:cubicBezTo>
                  <a:pt x="57684" y="413113"/>
                  <a:pt x="56756" y="405192"/>
                  <a:pt x="61041" y="400050"/>
                </a:cubicBezTo>
                <a:cubicBezTo>
                  <a:pt x="90469" y="364736"/>
                  <a:pt x="84852" y="394760"/>
                  <a:pt x="124541" y="368300"/>
                </a:cubicBezTo>
                <a:cubicBezTo>
                  <a:pt x="151063" y="350619"/>
                  <a:pt x="138195" y="360996"/>
                  <a:pt x="162641" y="336550"/>
                </a:cubicBezTo>
                <a:cubicBezTo>
                  <a:pt x="177866" y="290875"/>
                  <a:pt x="159394" y="347914"/>
                  <a:pt x="175341" y="292100"/>
                </a:cubicBezTo>
                <a:cubicBezTo>
                  <a:pt x="177180" y="285664"/>
                  <a:pt x="179574" y="279400"/>
                  <a:pt x="181691" y="273050"/>
                </a:cubicBezTo>
                <a:cubicBezTo>
                  <a:pt x="183808" y="232833"/>
                  <a:pt x="182600" y="192303"/>
                  <a:pt x="188041" y="152400"/>
                </a:cubicBezTo>
                <a:cubicBezTo>
                  <a:pt x="189072" y="144838"/>
                  <a:pt x="193501" y="135763"/>
                  <a:pt x="200741" y="133350"/>
                </a:cubicBezTo>
                <a:cubicBezTo>
                  <a:pt x="204728" y="132021"/>
                  <a:pt x="239265" y="144075"/>
                  <a:pt x="245191" y="146050"/>
                </a:cubicBezTo>
                <a:cubicBezTo>
                  <a:pt x="243074" y="131233"/>
                  <a:pt x="241776" y="116276"/>
                  <a:pt x="238841" y="101600"/>
                </a:cubicBezTo>
                <a:cubicBezTo>
                  <a:pt x="237528" y="95036"/>
                  <a:pt x="232491" y="89243"/>
                  <a:pt x="232491" y="82550"/>
                </a:cubicBezTo>
                <a:cubicBezTo>
                  <a:pt x="232491" y="73823"/>
                  <a:pt x="236724" y="65617"/>
                  <a:pt x="238841" y="57150"/>
                </a:cubicBezTo>
                <a:cubicBezTo>
                  <a:pt x="284181" y="72263"/>
                  <a:pt x="265802" y="62424"/>
                  <a:pt x="295991" y="82550"/>
                </a:cubicBezTo>
                <a:cubicBezTo>
                  <a:pt x="298108" y="88900"/>
                  <a:pt x="296894" y="97709"/>
                  <a:pt x="302341" y="101600"/>
                </a:cubicBezTo>
                <a:cubicBezTo>
                  <a:pt x="313234" y="109381"/>
                  <a:pt x="327741" y="110067"/>
                  <a:pt x="340441" y="114300"/>
                </a:cubicBezTo>
                <a:lnTo>
                  <a:pt x="359491" y="120650"/>
                </a:lnTo>
                <a:cubicBezTo>
                  <a:pt x="365841" y="122767"/>
                  <a:pt x="371915" y="126053"/>
                  <a:pt x="378541" y="127000"/>
                </a:cubicBezTo>
                <a:lnTo>
                  <a:pt x="422991" y="133350"/>
                </a:lnTo>
                <a:cubicBezTo>
                  <a:pt x="464555" y="147205"/>
                  <a:pt x="423761" y="127962"/>
                  <a:pt x="448391" y="158750"/>
                </a:cubicBezTo>
                <a:cubicBezTo>
                  <a:pt x="453159" y="164709"/>
                  <a:pt x="461091" y="167217"/>
                  <a:pt x="467441" y="171450"/>
                </a:cubicBezTo>
                <a:cubicBezTo>
                  <a:pt x="504678" y="159038"/>
                  <a:pt x="476626" y="174699"/>
                  <a:pt x="492841" y="120650"/>
                </a:cubicBezTo>
                <a:cubicBezTo>
                  <a:pt x="498133" y="103011"/>
                  <a:pt x="510833" y="98072"/>
                  <a:pt x="524591" y="88900"/>
                </a:cubicBezTo>
                <a:cubicBezTo>
                  <a:pt x="533058" y="91017"/>
                  <a:pt x="543176" y="89798"/>
                  <a:pt x="549991" y="95250"/>
                </a:cubicBezTo>
                <a:cubicBezTo>
                  <a:pt x="555218" y="99431"/>
                  <a:pt x="554502" y="107864"/>
                  <a:pt x="556341" y="114300"/>
                </a:cubicBezTo>
                <a:cubicBezTo>
                  <a:pt x="556407" y="114531"/>
                  <a:pt x="565996" y="155705"/>
                  <a:pt x="569041" y="158750"/>
                </a:cubicBezTo>
                <a:cubicBezTo>
                  <a:pt x="573774" y="163483"/>
                  <a:pt x="581557" y="163648"/>
                  <a:pt x="588091" y="165100"/>
                </a:cubicBezTo>
                <a:cubicBezTo>
                  <a:pt x="600660" y="167893"/>
                  <a:pt x="613491" y="169333"/>
                  <a:pt x="626191" y="171450"/>
                </a:cubicBezTo>
                <a:cubicBezTo>
                  <a:pt x="630306" y="187910"/>
                  <a:pt x="628853" y="206302"/>
                  <a:pt x="651591" y="209550"/>
                </a:cubicBezTo>
                <a:cubicBezTo>
                  <a:pt x="660231" y="210784"/>
                  <a:pt x="668524" y="205317"/>
                  <a:pt x="676991" y="203200"/>
                </a:cubicBezTo>
                <a:cubicBezTo>
                  <a:pt x="655983" y="140177"/>
                  <a:pt x="691229" y="236449"/>
                  <a:pt x="651591" y="165100"/>
                </a:cubicBezTo>
                <a:cubicBezTo>
                  <a:pt x="645090" y="153398"/>
                  <a:pt x="638891" y="127000"/>
                  <a:pt x="638891" y="127000"/>
                </a:cubicBezTo>
                <a:cubicBezTo>
                  <a:pt x="643124" y="88900"/>
                  <a:pt x="639469" y="49067"/>
                  <a:pt x="651591" y="12700"/>
                </a:cubicBezTo>
                <a:cubicBezTo>
                  <a:pt x="655824" y="0"/>
                  <a:pt x="661044" y="37813"/>
                  <a:pt x="664291" y="50800"/>
                </a:cubicBezTo>
                <a:cubicBezTo>
                  <a:pt x="666326" y="58938"/>
                  <a:pt x="672436" y="86140"/>
                  <a:pt x="676991" y="95250"/>
                </a:cubicBezTo>
                <a:cubicBezTo>
                  <a:pt x="680404" y="102076"/>
                  <a:pt x="686278" y="107474"/>
                  <a:pt x="689691" y="114300"/>
                </a:cubicBezTo>
                <a:cubicBezTo>
                  <a:pt x="695182" y="125282"/>
                  <a:pt x="699136" y="148170"/>
                  <a:pt x="702391" y="158750"/>
                </a:cubicBezTo>
                <a:cubicBezTo>
                  <a:pt x="708296" y="177942"/>
                  <a:pt x="702391" y="209550"/>
                  <a:pt x="721441" y="215900"/>
                </a:cubicBezTo>
                <a:cubicBezTo>
                  <a:pt x="752539" y="226266"/>
                  <a:pt x="774358" y="213783"/>
                  <a:pt x="797641" y="2159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1" name="Полилиния 320"/>
          <p:cNvSpPr/>
          <p:nvPr/>
        </p:nvSpPr>
        <p:spPr>
          <a:xfrm>
            <a:off x="2528270" y="1768170"/>
            <a:ext cx="1220405" cy="1265998"/>
          </a:xfrm>
          <a:custGeom>
            <a:avLst/>
            <a:gdLst>
              <a:gd name="connsiteX0" fmla="*/ 525118 w 1185518"/>
              <a:gd name="connsiteY0" fmla="*/ 1319338 h 1319338"/>
              <a:gd name="connsiteX1" fmla="*/ 521943 w 1185518"/>
              <a:gd name="connsiteY1" fmla="*/ 1300288 h 1319338"/>
              <a:gd name="connsiteX2" fmla="*/ 512418 w 1185518"/>
              <a:gd name="connsiteY2" fmla="*/ 1293938 h 1319338"/>
              <a:gd name="connsiteX3" fmla="*/ 502893 w 1185518"/>
              <a:gd name="connsiteY3" fmla="*/ 1281238 h 1319338"/>
              <a:gd name="connsiteX4" fmla="*/ 512418 w 1185518"/>
              <a:gd name="connsiteY4" fmla="*/ 1198688 h 1319338"/>
              <a:gd name="connsiteX5" fmla="*/ 515593 w 1185518"/>
              <a:gd name="connsiteY5" fmla="*/ 1189163 h 1319338"/>
              <a:gd name="connsiteX6" fmla="*/ 518768 w 1185518"/>
              <a:gd name="connsiteY6" fmla="*/ 1176463 h 1319338"/>
              <a:gd name="connsiteX7" fmla="*/ 521943 w 1185518"/>
              <a:gd name="connsiteY7" fmla="*/ 1166938 h 1319338"/>
              <a:gd name="connsiteX8" fmla="*/ 528293 w 1185518"/>
              <a:gd name="connsiteY8" fmla="*/ 1138363 h 1319338"/>
              <a:gd name="connsiteX9" fmla="*/ 525118 w 1185518"/>
              <a:gd name="connsiteY9" fmla="*/ 1116138 h 1319338"/>
              <a:gd name="connsiteX10" fmla="*/ 521943 w 1185518"/>
              <a:gd name="connsiteY10" fmla="*/ 1106613 h 1319338"/>
              <a:gd name="connsiteX11" fmla="*/ 525118 w 1185518"/>
              <a:gd name="connsiteY11" fmla="*/ 1071688 h 1319338"/>
              <a:gd name="connsiteX12" fmla="*/ 521943 w 1185518"/>
              <a:gd name="connsiteY12" fmla="*/ 1033588 h 1319338"/>
              <a:gd name="connsiteX13" fmla="*/ 502893 w 1185518"/>
              <a:gd name="connsiteY13" fmla="*/ 1027238 h 1319338"/>
              <a:gd name="connsiteX14" fmla="*/ 439393 w 1185518"/>
              <a:gd name="connsiteY14" fmla="*/ 1030413 h 1319338"/>
              <a:gd name="connsiteX15" fmla="*/ 429868 w 1185518"/>
              <a:gd name="connsiteY15" fmla="*/ 1033588 h 1319338"/>
              <a:gd name="connsiteX16" fmla="*/ 401293 w 1185518"/>
              <a:gd name="connsiteY16" fmla="*/ 1030413 h 1319338"/>
              <a:gd name="connsiteX17" fmla="*/ 391768 w 1185518"/>
              <a:gd name="connsiteY17" fmla="*/ 1027238 h 1319338"/>
              <a:gd name="connsiteX18" fmla="*/ 363193 w 1185518"/>
              <a:gd name="connsiteY18" fmla="*/ 1020888 h 1319338"/>
              <a:gd name="connsiteX19" fmla="*/ 344143 w 1185518"/>
              <a:gd name="connsiteY19" fmla="*/ 1014538 h 1319338"/>
              <a:gd name="connsiteX20" fmla="*/ 293343 w 1185518"/>
              <a:gd name="connsiteY20" fmla="*/ 1011363 h 1319338"/>
              <a:gd name="connsiteX21" fmla="*/ 283818 w 1185518"/>
              <a:gd name="connsiteY21" fmla="*/ 1008188 h 1319338"/>
              <a:gd name="connsiteX22" fmla="*/ 274293 w 1185518"/>
              <a:gd name="connsiteY22" fmla="*/ 1001838 h 1319338"/>
              <a:gd name="connsiteX23" fmla="*/ 245718 w 1185518"/>
              <a:gd name="connsiteY23" fmla="*/ 989138 h 1319338"/>
              <a:gd name="connsiteX24" fmla="*/ 233018 w 1185518"/>
              <a:gd name="connsiteY24" fmla="*/ 970088 h 1319338"/>
              <a:gd name="connsiteX25" fmla="*/ 242543 w 1185518"/>
              <a:gd name="connsiteY25" fmla="*/ 925638 h 1319338"/>
              <a:gd name="connsiteX26" fmla="*/ 239368 w 1185518"/>
              <a:gd name="connsiteY26" fmla="*/ 903413 h 1319338"/>
              <a:gd name="connsiteX27" fmla="*/ 226668 w 1185518"/>
              <a:gd name="connsiteY27" fmla="*/ 884363 h 1319338"/>
              <a:gd name="connsiteX28" fmla="*/ 229843 w 1185518"/>
              <a:gd name="connsiteY28" fmla="*/ 865313 h 1319338"/>
              <a:gd name="connsiteX29" fmla="*/ 255243 w 1185518"/>
              <a:gd name="connsiteY29" fmla="*/ 868488 h 1319338"/>
              <a:gd name="connsiteX30" fmla="*/ 274293 w 1185518"/>
              <a:gd name="connsiteY30" fmla="*/ 874838 h 1319338"/>
              <a:gd name="connsiteX31" fmla="*/ 280643 w 1185518"/>
              <a:gd name="connsiteY31" fmla="*/ 865313 h 1319338"/>
              <a:gd name="connsiteX32" fmla="*/ 264768 w 1185518"/>
              <a:gd name="connsiteY32" fmla="*/ 849438 h 1319338"/>
              <a:gd name="connsiteX33" fmla="*/ 255243 w 1185518"/>
              <a:gd name="connsiteY33" fmla="*/ 846263 h 1319338"/>
              <a:gd name="connsiteX34" fmla="*/ 245718 w 1185518"/>
              <a:gd name="connsiteY34" fmla="*/ 839913 h 1319338"/>
              <a:gd name="connsiteX35" fmla="*/ 226668 w 1185518"/>
              <a:gd name="connsiteY35" fmla="*/ 830388 h 1319338"/>
              <a:gd name="connsiteX36" fmla="*/ 236193 w 1185518"/>
              <a:gd name="connsiteY36" fmla="*/ 827213 h 1319338"/>
              <a:gd name="connsiteX37" fmla="*/ 255243 w 1185518"/>
              <a:gd name="connsiteY37" fmla="*/ 817688 h 1319338"/>
              <a:gd name="connsiteX38" fmla="*/ 283818 w 1185518"/>
              <a:gd name="connsiteY38" fmla="*/ 814513 h 1319338"/>
              <a:gd name="connsiteX39" fmla="*/ 299693 w 1185518"/>
              <a:gd name="connsiteY39" fmla="*/ 811338 h 1319338"/>
              <a:gd name="connsiteX40" fmla="*/ 309218 w 1185518"/>
              <a:gd name="connsiteY40" fmla="*/ 808163 h 1319338"/>
              <a:gd name="connsiteX41" fmla="*/ 337793 w 1185518"/>
              <a:gd name="connsiteY41" fmla="*/ 804988 h 1319338"/>
              <a:gd name="connsiteX42" fmla="*/ 347318 w 1185518"/>
              <a:gd name="connsiteY42" fmla="*/ 801813 h 1319338"/>
              <a:gd name="connsiteX43" fmla="*/ 340968 w 1185518"/>
              <a:gd name="connsiteY43" fmla="*/ 789113 h 1319338"/>
              <a:gd name="connsiteX44" fmla="*/ 328268 w 1185518"/>
              <a:gd name="connsiteY44" fmla="*/ 785938 h 1319338"/>
              <a:gd name="connsiteX45" fmla="*/ 309218 w 1185518"/>
              <a:gd name="connsiteY45" fmla="*/ 766888 h 1319338"/>
              <a:gd name="connsiteX46" fmla="*/ 277468 w 1185518"/>
              <a:gd name="connsiteY46" fmla="*/ 744663 h 1319338"/>
              <a:gd name="connsiteX47" fmla="*/ 267943 w 1185518"/>
              <a:gd name="connsiteY47" fmla="*/ 738313 h 1319338"/>
              <a:gd name="connsiteX48" fmla="*/ 258418 w 1185518"/>
              <a:gd name="connsiteY48" fmla="*/ 735138 h 1319338"/>
              <a:gd name="connsiteX49" fmla="*/ 248893 w 1185518"/>
              <a:gd name="connsiteY49" fmla="*/ 728788 h 1319338"/>
              <a:gd name="connsiteX50" fmla="*/ 236193 w 1185518"/>
              <a:gd name="connsiteY50" fmla="*/ 722438 h 1319338"/>
              <a:gd name="connsiteX51" fmla="*/ 226668 w 1185518"/>
              <a:gd name="connsiteY51" fmla="*/ 716088 h 1319338"/>
              <a:gd name="connsiteX52" fmla="*/ 207618 w 1185518"/>
              <a:gd name="connsiteY52" fmla="*/ 709738 h 1319338"/>
              <a:gd name="connsiteX53" fmla="*/ 188568 w 1185518"/>
              <a:gd name="connsiteY53" fmla="*/ 700213 h 1319338"/>
              <a:gd name="connsiteX54" fmla="*/ 99668 w 1185518"/>
              <a:gd name="connsiteY54" fmla="*/ 703388 h 1319338"/>
              <a:gd name="connsiteX55" fmla="*/ 96493 w 1185518"/>
              <a:gd name="connsiteY55" fmla="*/ 693863 h 1319338"/>
              <a:gd name="connsiteX56" fmla="*/ 74268 w 1185518"/>
              <a:gd name="connsiteY56" fmla="*/ 668463 h 1319338"/>
              <a:gd name="connsiteX57" fmla="*/ 61568 w 1185518"/>
              <a:gd name="connsiteY57" fmla="*/ 662113 h 1319338"/>
              <a:gd name="connsiteX58" fmla="*/ 52043 w 1185518"/>
              <a:gd name="connsiteY58" fmla="*/ 655763 h 1319338"/>
              <a:gd name="connsiteX59" fmla="*/ 42518 w 1185518"/>
              <a:gd name="connsiteY59" fmla="*/ 646238 h 1319338"/>
              <a:gd name="connsiteX60" fmla="*/ 23468 w 1185518"/>
              <a:gd name="connsiteY60" fmla="*/ 639888 h 1319338"/>
              <a:gd name="connsiteX61" fmla="*/ 4418 w 1185518"/>
              <a:gd name="connsiteY61" fmla="*/ 630363 h 1319338"/>
              <a:gd name="connsiteX62" fmla="*/ 1243 w 1185518"/>
              <a:gd name="connsiteY62" fmla="*/ 620838 h 1319338"/>
              <a:gd name="connsiteX63" fmla="*/ 10768 w 1185518"/>
              <a:gd name="connsiteY63" fmla="*/ 614488 h 1319338"/>
              <a:gd name="connsiteX64" fmla="*/ 13943 w 1185518"/>
              <a:gd name="connsiteY64" fmla="*/ 604963 h 1319338"/>
              <a:gd name="connsiteX65" fmla="*/ 20293 w 1185518"/>
              <a:gd name="connsiteY65" fmla="*/ 595438 h 1319338"/>
              <a:gd name="connsiteX66" fmla="*/ 23468 w 1185518"/>
              <a:gd name="connsiteY66" fmla="*/ 585913 h 1319338"/>
              <a:gd name="connsiteX67" fmla="*/ 29818 w 1185518"/>
              <a:gd name="connsiteY67" fmla="*/ 560513 h 1319338"/>
              <a:gd name="connsiteX68" fmla="*/ 39343 w 1185518"/>
              <a:gd name="connsiteY68" fmla="*/ 538288 h 1319338"/>
              <a:gd name="connsiteX69" fmla="*/ 71093 w 1185518"/>
              <a:gd name="connsiteY69" fmla="*/ 528763 h 1319338"/>
              <a:gd name="connsiteX70" fmla="*/ 74268 w 1185518"/>
              <a:gd name="connsiteY70" fmla="*/ 519238 h 1319338"/>
              <a:gd name="connsiteX71" fmla="*/ 77443 w 1185518"/>
              <a:gd name="connsiteY71" fmla="*/ 506538 h 1319338"/>
              <a:gd name="connsiteX72" fmla="*/ 86968 w 1185518"/>
              <a:gd name="connsiteY72" fmla="*/ 503363 h 1319338"/>
              <a:gd name="connsiteX73" fmla="*/ 159993 w 1185518"/>
              <a:gd name="connsiteY73" fmla="*/ 500188 h 1319338"/>
              <a:gd name="connsiteX74" fmla="*/ 169518 w 1185518"/>
              <a:gd name="connsiteY74" fmla="*/ 477963 h 1319338"/>
              <a:gd name="connsiteX75" fmla="*/ 175868 w 1185518"/>
              <a:gd name="connsiteY75" fmla="*/ 458913 h 1319338"/>
              <a:gd name="connsiteX76" fmla="*/ 172693 w 1185518"/>
              <a:gd name="connsiteY76" fmla="*/ 446213 h 1319338"/>
              <a:gd name="connsiteX77" fmla="*/ 204443 w 1185518"/>
              <a:gd name="connsiteY77" fmla="*/ 433513 h 1319338"/>
              <a:gd name="connsiteX78" fmla="*/ 207618 w 1185518"/>
              <a:gd name="connsiteY78" fmla="*/ 398588 h 1319338"/>
              <a:gd name="connsiteX79" fmla="*/ 210793 w 1185518"/>
              <a:gd name="connsiteY79" fmla="*/ 370013 h 1319338"/>
              <a:gd name="connsiteX80" fmla="*/ 264768 w 1185518"/>
              <a:gd name="connsiteY80" fmla="*/ 373188 h 1319338"/>
              <a:gd name="connsiteX81" fmla="*/ 271118 w 1185518"/>
              <a:gd name="connsiteY81" fmla="*/ 392238 h 1319338"/>
              <a:gd name="connsiteX82" fmla="*/ 290168 w 1185518"/>
              <a:gd name="connsiteY82" fmla="*/ 398588 h 1319338"/>
              <a:gd name="connsiteX83" fmla="*/ 296518 w 1185518"/>
              <a:gd name="connsiteY83" fmla="*/ 385888 h 1319338"/>
              <a:gd name="connsiteX84" fmla="*/ 306043 w 1185518"/>
              <a:gd name="connsiteY84" fmla="*/ 382713 h 1319338"/>
              <a:gd name="connsiteX85" fmla="*/ 296518 w 1185518"/>
              <a:gd name="connsiteY85" fmla="*/ 363663 h 1319338"/>
              <a:gd name="connsiteX86" fmla="*/ 286993 w 1185518"/>
              <a:gd name="connsiteY86" fmla="*/ 338263 h 1319338"/>
              <a:gd name="connsiteX87" fmla="*/ 280643 w 1185518"/>
              <a:gd name="connsiteY87" fmla="*/ 325563 h 1319338"/>
              <a:gd name="connsiteX88" fmla="*/ 271118 w 1185518"/>
              <a:gd name="connsiteY88" fmla="*/ 319213 h 1319338"/>
              <a:gd name="connsiteX89" fmla="*/ 255243 w 1185518"/>
              <a:gd name="connsiteY89" fmla="*/ 303338 h 1319338"/>
              <a:gd name="connsiteX90" fmla="*/ 252068 w 1185518"/>
              <a:gd name="connsiteY90" fmla="*/ 312863 h 1319338"/>
              <a:gd name="connsiteX91" fmla="*/ 248893 w 1185518"/>
              <a:gd name="connsiteY91" fmla="*/ 325563 h 1319338"/>
              <a:gd name="connsiteX92" fmla="*/ 179043 w 1185518"/>
              <a:gd name="connsiteY92" fmla="*/ 319213 h 1319338"/>
              <a:gd name="connsiteX93" fmla="*/ 163168 w 1185518"/>
              <a:gd name="connsiteY93" fmla="*/ 316038 h 1319338"/>
              <a:gd name="connsiteX94" fmla="*/ 144118 w 1185518"/>
              <a:gd name="connsiteY94" fmla="*/ 309688 h 1319338"/>
              <a:gd name="connsiteX95" fmla="*/ 140943 w 1185518"/>
              <a:gd name="connsiteY95" fmla="*/ 300163 h 1319338"/>
              <a:gd name="connsiteX96" fmla="*/ 137768 w 1185518"/>
              <a:gd name="connsiteY96" fmla="*/ 274763 h 1319338"/>
              <a:gd name="connsiteX97" fmla="*/ 131418 w 1185518"/>
              <a:gd name="connsiteY97" fmla="*/ 262063 h 1319338"/>
              <a:gd name="connsiteX98" fmla="*/ 137768 w 1185518"/>
              <a:gd name="connsiteY98" fmla="*/ 239838 h 1319338"/>
              <a:gd name="connsiteX99" fmla="*/ 169518 w 1185518"/>
              <a:gd name="connsiteY99" fmla="*/ 230313 h 1319338"/>
              <a:gd name="connsiteX100" fmla="*/ 188568 w 1185518"/>
              <a:gd name="connsiteY100" fmla="*/ 223963 h 1319338"/>
              <a:gd name="connsiteX101" fmla="*/ 198093 w 1185518"/>
              <a:gd name="connsiteY101" fmla="*/ 220788 h 1319338"/>
              <a:gd name="connsiteX102" fmla="*/ 233018 w 1185518"/>
              <a:gd name="connsiteY102" fmla="*/ 211263 h 1319338"/>
              <a:gd name="connsiteX103" fmla="*/ 233018 w 1185518"/>
              <a:gd name="connsiteY103" fmla="*/ 211263 h 1319338"/>
              <a:gd name="connsiteX104" fmla="*/ 245718 w 1185518"/>
              <a:gd name="connsiteY104" fmla="*/ 208088 h 1319338"/>
              <a:gd name="connsiteX105" fmla="*/ 258418 w 1185518"/>
              <a:gd name="connsiteY105" fmla="*/ 201738 h 1319338"/>
              <a:gd name="connsiteX106" fmla="*/ 280643 w 1185518"/>
              <a:gd name="connsiteY106" fmla="*/ 176338 h 1319338"/>
              <a:gd name="connsiteX107" fmla="*/ 277468 w 1185518"/>
              <a:gd name="connsiteY107" fmla="*/ 150938 h 1319338"/>
              <a:gd name="connsiteX108" fmla="*/ 274293 w 1185518"/>
              <a:gd name="connsiteY108" fmla="*/ 141413 h 1319338"/>
              <a:gd name="connsiteX109" fmla="*/ 277468 w 1185518"/>
              <a:gd name="connsiteY109" fmla="*/ 131888 h 1319338"/>
              <a:gd name="connsiteX110" fmla="*/ 290168 w 1185518"/>
              <a:gd name="connsiteY110" fmla="*/ 128713 h 1319338"/>
              <a:gd name="connsiteX111" fmla="*/ 299693 w 1185518"/>
              <a:gd name="connsiteY111" fmla="*/ 125538 h 1319338"/>
              <a:gd name="connsiteX112" fmla="*/ 302868 w 1185518"/>
              <a:gd name="connsiteY112" fmla="*/ 116013 h 1319338"/>
              <a:gd name="connsiteX113" fmla="*/ 293343 w 1185518"/>
              <a:gd name="connsiteY113" fmla="*/ 90613 h 1319338"/>
              <a:gd name="connsiteX114" fmla="*/ 290168 w 1185518"/>
              <a:gd name="connsiteY114" fmla="*/ 81088 h 1319338"/>
              <a:gd name="connsiteX115" fmla="*/ 299693 w 1185518"/>
              <a:gd name="connsiteY115" fmla="*/ 74738 h 1319338"/>
              <a:gd name="connsiteX116" fmla="*/ 331443 w 1185518"/>
              <a:gd name="connsiteY116" fmla="*/ 74738 h 1319338"/>
              <a:gd name="connsiteX117" fmla="*/ 372718 w 1185518"/>
              <a:gd name="connsiteY117" fmla="*/ 77913 h 1319338"/>
              <a:gd name="connsiteX118" fmla="*/ 375893 w 1185518"/>
              <a:gd name="connsiteY118" fmla="*/ 46163 h 1319338"/>
              <a:gd name="connsiteX119" fmla="*/ 401293 w 1185518"/>
              <a:gd name="connsiteY119" fmla="*/ 30288 h 1319338"/>
              <a:gd name="connsiteX120" fmla="*/ 417168 w 1185518"/>
              <a:gd name="connsiteY120" fmla="*/ 62038 h 1319338"/>
              <a:gd name="connsiteX121" fmla="*/ 413993 w 1185518"/>
              <a:gd name="connsiteY121" fmla="*/ 96963 h 1319338"/>
              <a:gd name="connsiteX122" fmla="*/ 404468 w 1185518"/>
              <a:gd name="connsiteY122" fmla="*/ 103313 h 1319338"/>
              <a:gd name="connsiteX123" fmla="*/ 398118 w 1185518"/>
              <a:gd name="connsiteY123" fmla="*/ 122363 h 1319338"/>
              <a:gd name="connsiteX124" fmla="*/ 442568 w 1185518"/>
              <a:gd name="connsiteY124" fmla="*/ 147763 h 1319338"/>
              <a:gd name="connsiteX125" fmla="*/ 461618 w 1185518"/>
              <a:gd name="connsiteY125" fmla="*/ 176338 h 1319338"/>
              <a:gd name="connsiteX126" fmla="*/ 471143 w 1185518"/>
              <a:gd name="connsiteY126" fmla="*/ 185863 h 1319338"/>
              <a:gd name="connsiteX127" fmla="*/ 477493 w 1185518"/>
              <a:gd name="connsiteY127" fmla="*/ 195388 h 1319338"/>
              <a:gd name="connsiteX128" fmla="*/ 496543 w 1185518"/>
              <a:gd name="connsiteY128" fmla="*/ 214438 h 1319338"/>
              <a:gd name="connsiteX129" fmla="*/ 509243 w 1185518"/>
              <a:gd name="connsiteY129" fmla="*/ 233488 h 1319338"/>
              <a:gd name="connsiteX130" fmla="*/ 515593 w 1185518"/>
              <a:gd name="connsiteY130" fmla="*/ 243013 h 1319338"/>
              <a:gd name="connsiteX131" fmla="*/ 525118 w 1185518"/>
              <a:gd name="connsiteY131" fmla="*/ 262063 h 1319338"/>
              <a:gd name="connsiteX132" fmla="*/ 525118 w 1185518"/>
              <a:gd name="connsiteY132" fmla="*/ 300163 h 1319338"/>
              <a:gd name="connsiteX133" fmla="*/ 515593 w 1185518"/>
              <a:gd name="connsiteY133" fmla="*/ 303338 h 1319338"/>
              <a:gd name="connsiteX134" fmla="*/ 512418 w 1185518"/>
              <a:gd name="connsiteY134" fmla="*/ 312863 h 1319338"/>
              <a:gd name="connsiteX135" fmla="*/ 502893 w 1185518"/>
              <a:gd name="connsiteY135" fmla="*/ 319213 h 1319338"/>
              <a:gd name="connsiteX136" fmla="*/ 496543 w 1185518"/>
              <a:gd name="connsiteY136" fmla="*/ 328738 h 1319338"/>
              <a:gd name="connsiteX137" fmla="*/ 509243 w 1185518"/>
              <a:gd name="connsiteY137" fmla="*/ 344613 h 1319338"/>
              <a:gd name="connsiteX138" fmla="*/ 512418 w 1185518"/>
              <a:gd name="connsiteY138" fmla="*/ 354138 h 1319338"/>
              <a:gd name="connsiteX139" fmla="*/ 518768 w 1185518"/>
              <a:gd name="connsiteY139" fmla="*/ 363663 h 1319338"/>
              <a:gd name="connsiteX140" fmla="*/ 521943 w 1185518"/>
              <a:gd name="connsiteY140" fmla="*/ 373188 h 1319338"/>
              <a:gd name="connsiteX141" fmla="*/ 540993 w 1185518"/>
              <a:gd name="connsiteY141" fmla="*/ 389063 h 1319338"/>
              <a:gd name="connsiteX142" fmla="*/ 550518 w 1185518"/>
              <a:gd name="connsiteY142" fmla="*/ 398588 h 1319338"/>
              <a:gd name="connsiteX143" fmla="*/ 572743 w 1185518"/>
              <a:gd name="connsiteY143" fmla="*/ 401763 h 1319338"/>
              <a:gd name="connsiteX144" fmla="*/ 591793 w 1185518"/>
              <a:gd name="connsiteY144" fmla="*/ 414463 h 1319338"/>
              <a:gd name="connsiteX145" fmla="*/ 601318 w 1185518"/>
              <a:gd name="connsiteY145" fmla="*/ 452563 h 1319338"/>
              <a:gd name="connsiteX146" fmla="*/ 610843 w 1185518"/>
              <a:gd name="connsiteY146" fmla="*/ 449388 h 1319338"/>
              <a:gd name="connsiteX147" fmla="*/ 614018 w 1185518"/>
              <a:gd name="connsiteY147" fmla="*/ 439863 h 1319338"/>
              <a:gd name="connsiteX148" fmla="*/ 620368 w 1185518"/>
              <a:gd name="connsiteY148" fmla="*/ 430338 h 1319338"/>
              <a:gd name="connsiteX149" fmla="*/ 655293 w 1185518"/>
              <a:gd name="connsiteY149" fmla="*/ 433513 h 1319338"/>
              <a:gd name="connsiteX150" fmla="*/ 671168 w 1185518"/>
              <a:gd name="connsiteY150" fmla="*/ 414463 h 1319338"/>
              <a:gd name="connsiteX151" fmla="*/ 680693 w 1185518"/>
              <a:gd name="connsiteY151" fmla="*/ 408113 h 1319338"/>
              <a:gd name="connsiteX152" fmla="*/ 696568 w 1185518"/>
              <a:gd name="connsiteY152" fmla="*/ 411288 h 1319338"/>
              <a:gd name="connsiteX153" fmla="*/ 712443 w 1185518"/>
              <a:gd name="connsiteY153" fmla="*/ 427163 h 1319338"/>
              <a:gd name="connsiteX154" fmla="*/ 737843 w 1185518"/>
              <a:gd name="connsiteY154" fmla="*/ 430338 h 1319338"/>
              <a:gd name="connsiteX155" fmla="*/ 734668 w 1185518"/>
              <a:gd name="connsiteY155" fmla="*/ 439863 h 1319338"/>
              <a:gd name="connsiteX156" fmla="*/ 715618 w 1185518"/>
              <a:gd name="connsiteY156" fmla="*/ 449388 h 1319338"/>
              <a:gd name="connsiteX157" fmla="*/ 706093 w 1185518"/>
              <a:gd name="connsiteY157" fmla="*/ 455738 h 1319338"/>
              <a:gd name="connsiteX158" fmla="*/ 709268 w 1185518"/>
              <a:gd name="connsiteY158" fmla="*/ 477963 h 1319338"/>
              <a:gd name="connsiteX159" fmla="*/ 718793 w 1185518"/>
              <a:gd name="connsiteY159" fmla="*/ 484313 h 1319338"/>
              <a:gd name="connsiteX160" fmla="*/ 731493 w 1185518"/>
              <a:gd name="connsiteY160" fmla="*/ 503363 h 1319338"/>
              <a:gd name="connsiteX161" fmla="*/ 731493 w 1185518"/>
              <a:gd name="connsiteY161" fmla="*/ 503363 h 1319338"/>
              <a:gd name="connsiteX162" fmla="*/ 744193 w 1185518"/>
              <a:gd name="connsiteY162" fmla="*/ 531938 h 1319338"/>
              <a:gd name="connsiteX163" fmla="*/ 747368 w 1185518"/>
              <a:gd name="connsiteY163" fmla="*/ 585913 h 1319338"/>
              <a:gd name="connsiteX164" fmla="*/ 775943 w 1185518"/>
              <a:gd name="connsiteY164" fmla="*/ 582738 h 1319338"/>
              <a:gd name="connsiteX165" fmla="*/ 785468 w 1185518"/>
              <a:gd name="connsiteY165" fmla="*/ 579563 h 1319338"/>
              <a:gd name="connsiteX166" fmla="*/ 807693 w 1185518"/>
              <a:gd name="connsiteY166" fmla="*/ 576388 h 1319338"/>
              <a:gd name="connsiteX167" fmla="*/ 826743 w 1185518"/>
              <a:gd name="connsiteY167" fmla="*/ 582738 h 1319338"/>
              <a:gd name="connsiteX168" fmla="*/ 833093 w 1185518"/>
              <a:gd name="connsiteY168" fmla="*/ 592263 h 1319338"/>
              <a:gd name="connsiteX169" fmla="*/ 836268 w 1185518"/>
              <a:gd name="connsiteY169" fmla="*/ 601788 h 1319338"/>
              <a:gd name="connsiteX170" fmla="*/ 877543 w 1185518"/>
              <a:gd name="connsiteY170" fmla="*/ 604963 h 1319338"/>
              <a:gd name="connsiteX171" fmla="*/ 883893 w 1185518"/>
              <a:gd name="connsiteY171" fmla="*/ 624013 h 1319338"/>
              <a:gd name="connsiteX172" fmla="*/ 887068 w 1185518"/>
              <a:gd name="connsiteY172" fmla="*/ 636713 h 1319338"/>
              <a:gd name="connsiteX173" fmla="*/ 896593 w 1185518"/>
              <a:gd name="connsiteY173" fmla="*/ 643063 h 1319338"/>
              <a:gd name="connsiteX174" fmla="*/ 937868 w 1185518"/>
              <a:gd name="connsiteY174" fmla="*/ 639888 h 1319338"/>
              <a:gd name="connsiteX175" fmla="*/ 947393 w 1185518"/>
              <a:gd name="connsiteY175" fmla="*/ 636713 h 1319338"/>
              <a:gd name="connsiteX176" fmla="*/ 950568 w 1185518"/>
              <a:gd name="connsiteY176" fmla="*/ 627188 h 1319338"/>
              <a:gd name="connsiteX177" fmla="*/ 960093 w 1185518"/>
              <a:gd name="connsiteY177" fmla="*/ 620838 h 1319338"/>
              <a:gd name="connsiteX178" fmla="*/ 972793 w 1185518"/>
              <a:gd name="connsiteY178" fmla="*/ 624013 h 1319338"/>
              <a:gd name="connsiteX179" fmla="*/ 972793 w 1185518"/>
              <a:gd name="connsiteY179" fmla="*/ 677988 h 1319338"/>
              <a:gd name="connsiteX180" fmla="*/ 975968 w 1185518"/>
              <a:gd name="connsiteY180" fmla="*/ 693863 h 1319338"/>
              <a:gd name="connsiteX181" fmla="*/ 1014068 w 1185518"/>
              <a:gd name="connsiteY181" fmla="*/ 687513 h 1319338"/>
              <a:gd name="connsiteX182" fmla="*/ 1023593 w 1185518"/>
              <a:gd name="connsiteY182" fmla="*/ 681163 h 1319338"/>
              <a:gd name="connsiteX183" fmla="*/ 1029943 w 1185518"/>
              <a:gd name="connsiteY183" fmla="*/ 671638 h 1319338"/>
              <a:gd name="connsiteX184" fmla="*/ 1039468 w 1185518"/>
              <a:gd name="connsiteY184" fmla="*/ 668463 h 1319338"/>
              <a:gd name="connsiteX185" fmla="*/ 1074393 w 1185518"/>
              <a:gd name="connsiteY185" fmla="*/ 662113 h 1319338"/>
              <a:gd name="connsiteX186" fmla="*/ 1096618 w 1185518"/>
              <a:gd name="connsiteY186" fmla="*/ 716088 h 1319338"/>
              <a:gd name="connsiteX187" fmla="*/ 1087093 w 1185518"/>
              <a:gd name="connsiteY187" fmla="*/ 722438 h 1319338"/>
              <a:gd name="connsiteX188" fmla="*/ 1087093 w 1185518"/>
              <a:gd name="connsiteY188" fmla="*/ 751013 h 1319338"/>
              <a:gd name="connsiteX189" fmla="*/ 1090268 w 1185518"/>
              <a:gd name="connsiteY189" fmla="*/ 760538 h 1319338"/>
              <a:gd name="connsiteX190" fmla="*/ 1096618 w 1185518"/>
              <a:gd name="connsiteY190" fmla="*/ 770063 h 1319338"/>
              <a:gd name="connsiteX191" fmla="*/ 1099793 w 1185518"/>
              <a:gd name="connsiteY191" fmla="*/ 779588 h 1319338"/>
              <a:gd name="connsiteX192" fmla="*/ 1109318 w 1185518"/>
              <a:gd name="connsiteY192" fmla="*/ 789113 h 1319338"/>
              <a:gd name="connsiteX193" fmla="*/ 1109318 w 1185518"/>
              <a:gd name="connsiteY193" fmla="*/ 833563 h 1319338"/>
              <a:gd name="connsiteX194" fmla="*/ 1102968 w 1185518"/>
              <a:gd name="connsiteY194" fmla="*/ 868488 h 1319338"/>
              <a:gd name="connsiteX195" fmla="*/ 1118843 w 1185518"/>
              <a:gd name="connsiteY195" fmla="*/ 906588 h 1319338"/>
              <a:gd name="connsiteX196" fmla="*/ 1128368 w 1185518"/>
              <a:gd name="connsiteY196" fmla="*/ 909763 h 1319338"/>
              <a:gd name="connsiteX197" fmla="*/ 1137893 w 1185518"/>
              <a:gd name="connsiteY197" fmla="*/ 916113 h 1319338"/>
              <a:gd name="connsiteX198" fmla="*/ 1156943 w 1185518"/>
              <a:gd name="connsiteY198" fmla="*/ 919288 h 1319338"/>
              <a:gd name="connsiteX199" fmla="*/ 1175993 w 1185518"/>
              <a:gd name="connsiteY199" fmla="*/ 925638 h 1319338"/>
              <a:gd name="connsiteX200" fmla="*/ 1179168 w 1185518"/>
              <a:gd name="connsiteY200" fmla="*/ 935163 h 1319338"/>
              <a:gd name="connsiteX201" fmla="*/ 1185518 w 1185518"/>
              <a:gd name="connsiteY201" fmla="*/ 960563 h 1319338"/>
              <a:gd name="connsiteX202" fmla="*/ 1175993 w 1185518"/>
              <a:gd name="connsiteY202" fmla="*/ 966913 h 1319338"/>
              <a:gd name="connsiteX203" fmla="*/ 1163293 w 1185518"/>
              <a:gd name="connsiteY203" fmla="*/ 970088 h 1319338"/>
              <a:gd name="connsiteX204" fmla="*/ 1160118 w 1185518"/>
              <a:gd name="connsiteY204" fmla="*/ 979613 h 1319338"/>
              <a:gd name="connsiteX205" fmla="*/ 1150593 w 1185518"/>
              <a:gd name="connsiteY205" fmla="*/ 985963 h 1319338"/>
              <a:gd name="connsiteX206" fmla="*/ 1137893 w 1185518"/>
              <a:gd name="connsiteY206" fmla="*/ 992313 h 1319338"/>
              <a:gd name="connsiteX207" fmla="*/ 1118843 w 1185518"/>
              <a:gd name="connsiteY207" fmla="*/ 998663 h 1319338"/>
              <a:gd name="connsiteX208" fmla="*/ 1109318 w 1185518"/>
              <a:gd name="connsiteY208" fmla="*/ 1005013 h 1319338"/>
              <a:gd name="connsiteX209" fmla="*/ 1048993 w 1185518"/>
              <a:gd name="connsiteY209" fmla="*/ 1001838 h 1319338"/>
              <a:gd name="connsiteX210" fmla="*/ 1039468 w 1185518"/>
              <a:gd name="connsiteY210" fmla="*/ 1005013 h 1319338"/>
              <a:gd name="connsiteX211" fmla="*/ 1036293 w 1185518"/>
              <a:gd name="connsiteY211" fmla="*/ 1014538 h 1319338"/>
              <a:gd name="connsiteX212" fmla="*/ 1026768 w 1185518"/>
              <a:gd name="connsiteY212" fmla="*/ 1052638 h 1319338"/>
              <a:gd name="connsiteX213" fmla="*/ 1017243 w 1185518"/>
              <a:gd name="connsiteY213" fmla="*/ 1055813 h 1319338"/>
              <a:gd name="connsiteX214" fmla="*/ 1007718 w 1185518"/>
              <a:gd name="connsiteY214" fmla="*/ 1062163 h 1319338"/>
              <a:gd name="connsiteX215" fmla="*/ 988668 w 1185518"/>
              <a:gd name="connsiteY215" fmla="*/ 1068513 h 1319338"/>
              <a:gd name="connsiteX216" fmla="*/ 969618 w 1185518"/>
              <a:gd name="connsiteY216" fmla="*/ 1078038 h 1319338"/>
              <a:gd name="connsiteX217" fmla="*/ 960093 w 1185518"/>
              <a:gd name="connsiteY217" fmla="*/ 1084388 h 1319338"/>
              <a:gd name="connsiteX218" fmla="*/ 925168 w 1185518"/>
              <a:gd name="connsiteY218" fmla="*/ 1087563 h 1319338"/>
              <a:gd name="connsiteX219" fmla="*/ 890243 w 1185518"/>
              <a:gd name="connsiteY219" fmla="*/ 1100263 h 1319338"/>
              <a:gd name="connsiteX220" fmla="*/ 874368 w 1185518"/>
              <a:gd name="connsiteY220" fmla="*/ 1097088 h 1319338"/>
              <a:gd name="connsiteX221" fmla="*/ 868018 w 1185518"/>
              <a:gd name="connsiteY221" fmla="*/ 1084388 h 1319338"/>
              <a:gd name="connsiteX222" fmla="*/ 845793 w 1185518"/>
              <a:gd name="connsiteY222" fmla="*/ 1062163 h 1319338"/>
              <a:gd name="connsiteX223" fmla="*/ 829918 w 1185518"/>
              <a:gd name="connsiteY223" fmla="*/ 1065338 h 1319338"/>
              <a:gd name="connsiteX224" fmla="*/ 820393 w 1185518"/>
              <a:gd name="connsiteY224" fmla="*/ 1074863 h 1319338"/>
              <a:gd name="connsiteX225" fmla="*/ 810868 w 1185518"/>
              <a:gd name="connsiteY225" fmla="*/ 1081213 h 1319338"/>
              <a:gd name="connsiteX226" fmla="*/ 788643 w 1185518"/>
              <a:gd name="connsiteY226" fmla="*/ 1090738 h 1319338"/>
              <a:gd name="connsiteX227" fmla="*/ 769593 w 1185518"/>
              <a:gd name="connsiteY227" fmla="*/ 1093913 h 1319338"/>
              <a:gd name="connsiteX228" fmla="*/ 763243 w 1185518"/>
              <a:gd name="connsiteY228" fmla="*/ 1103438 h 1319338"/>
              <a:gd name="connsiteX229" fmla="*/ 750543 w 1185518"/>
              <a:gd name="connsiteY229" fmla="*/ 1132013 h 1319338"/>
              <a:gd name="connsiteX230" fmla="*/ 737843 w 1185518"/>
              <a:gd name="connsiteY230" fmla="*/ 1135188 h 1319338"/>
              <a:gd name="connsiteX231" fmla="*/ 728318 w 1185518"/>
              <a:gd name="connsiteY231" fmla="*/ 1138363 h 1319338"/>
              <a:gd name="connsiteX232" fmla="*/ 648943 w 1185518"/>
              <a:gd name="connsiteY232" fmla="*/ 1144713 h 1319338"/>
              <a:gd name="connsiteX233" fmla="*/ 645768 w 1185518"/>
              <a:gd name="connsiteY233" fmla="*/ 1185988 h 1319338"/>
              <a:gd name="connsiteX234" fmla="*/ 626718 w 1185518"/>
              <a:gd name="connsiteY234" fmla="*/ 1198688 h 1319338"/>
              <a:gd name="connsiteX235" fmla="*/ 623543 w 1185518"/>
              <a:gd name="connsiteY235" fmla="*/ 1208213 h 1319338"/>
              <a:gd name="connsiteX236" fmla="*/ 617193 w 1185518"/>
              <a:gd name="connsiteY236" fmla="*/ 1217738 h 1319338"/>
              <a:gd name="connsiteX237" fmla="*/ 610843 w 1185518"/>
              <a:gd name="connsiteY237" fmla="*/ 1236788 h 1319338"/>
              <a:gd name="connsiteX238" fmla="*/ 607668 w 1185518"/>
              <a:gd name="connsiteY238" fmla="*/ 1246313 h 1319338"/>
              <a:gd name="connsiteX239" fmla="*/ 604493 w 1185518"/>
              <a:gd name="connsiteY239" fmla="*/ 1255838 h 1319338"/>
              <a:gd name="connsiteX240" fmla="*/ 607668 w 1185518"/>
              <a:gd name="connsiteY240" fmla="*/ 1278063 h 1319338"/>
              <a:gd name="connsiteX241" fmla="*/ 604493 w 1185518"/>
              <a:gd name="connsiteY241" fmla="*/ 1290763 h 1319338"/>
              <a:gd name="connsiteX242" fmla="*/ 598143 w 1185518"/>
              <a:gd name="connsiteY242" fmla="*/ 1303463 h 1319338"/>
              <a:gd name="connsiteX243" fmla="*/ 540993 w 1185518"/>
              <a:gd name="connsiteY243" fmla="*/ 1312988 h 1319338"/>
              <a:gd name="connsiteX244" fmla="*/ 525118 w 1185518"/>
              <a:gd name="connsiteY244" fmla="*/ 1319338 h 131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185518" h="1319338">
                <a:moveTo>
                  <a:pt x="525118" y="1319338"/>
                </a:moveTo>
                <a:cubicBezTo>
                  <a:pt x="524060" y="1312988"/>
                  <a:pt x="524822" y="1306046"/>
                  <a:pt x="521943" y="1300288"/>
                </a:cubicBezTo>
                <a:cubicBezTo>
                  <a:pt x="520236" y="1296875"/>
                  <a:pt x="515116" y="1296636"/>
                  <a:pt x="512418" y="1293938"/>
                </a:cubicBezTo>
                <a:cubicBezTo>
                  <a:pt x="508676" y="1290196"/>
                  <a:pt x="506068" y="1285471"/>
                  <a:pt x="502893" y="1281238"/>
                </a:cubicBezTo>
                <a:cubicBezTo>
                  <a:pt x="505861" y="1242651"/>
                  <a:pt x="505255" y="1236889"/>
                  <a:pt x="512418" y="1198688"/>
                </a:cubicBezTo>
                <a:cubicBezTo>
                  <a:pt x="513035" y="1195399"/>
                  <a:pt x="514674" y="1192381"/>
                  <a:pt x="515593" y="1189163"/>
                </a:cubicBezTo>
                <a:cubicBezTo>
                  <a:pt x="516792" y="1184967"/>
                  <a:pt x="517569" y="1180659"/>
                  <a:pt x="518768" y="1176463"/>
                </a:cubicBezTo>
                <a:cubicBezTo>
                  <a:pt x="519687" y="1173245"/>
                  <a:pt x="521217" y="1170205"/>
                  <a:pt x="521943" y="1166938"/>
                </a:cubicBezTo>
                <a:cubicBezTo>
                  <a:pt x="529393" y="1133411"/>
                  <a:pt x="521146" y="1159805"/>
                  <a:pt x="528293" y="1138363"/>
                </a:cubicBezTo>
                <a:cubicBezTo>
                  <a:pt x="527235" y="1130955"/>
                  <a:pt x="526586" y="1123476"/>
                  <a:pt x="525118" y="1116138"/>
                </a:cubicBezTo>
                <a:cubicBezTo>
                  <a:pt x="524462" y="1112856"/>
                  <a:pt x="521943" y="1109960"/>
                  <a:pt x="521943" y="1106613"/>
                </a:cubicBezTo>
                <a:cubicBezTo>
                  <a:pt x="521943" y="1094923"/>
                  <a:pt x="524060" y="1083330"/>
                  <a:pt x="525118" y="1071688"/>
                </a:cubicBezTo>
                <a:cubicBezTo>
                  <a:pt x="524060" y="1058988"/>
                  <a:pt x="527642" y="1044987"/>
                  <a:pt x="521943" y="1033588"/>
                </a:cubicBezTo>
                <a:cubicBezTo>
                  <a:pt x="518950" y="1027601"/>
                  <a:pt x="502893" y="1027238"/>
                  <a:pt x="502893" y="1027238"/>
                </a:cubicBezTo>
                <a:cubicBezTo>
                  <a:pt x="481726" y="1028296"/>
                  <a:pt x="460506" y="1028577"/>
                  <a:pt x="439393" y="1030413"/>
                </a:cubicBezTo>
                <a:cubicBezTo>
                  <a:pt x="436059" y="1030703"/>
                  <a:pt x="433215" y="1033588"/>
                  <a:pt x="429868" y="1033588"/>
                </a:cubicBezTo>
                <a:cubicBezTo>
                  <a:pt x="420284" y="1033588"/>
                  <a:pt x="410818" y="1031471"/>
                  <a:pt x="401293" y="1030413"/>
                </a:cubicBezTo>
                <a:cubicBezTo>
                  <a:pt x="398118" y="1029355"/>
                  <a:pt x="395015" y="1028050"/>
                  <a:pt x="391768" y="1027238"/>
                </a:cubicBezTo>
                <a:cubicBezTo>
                  <a:pt x="373641" y="1022706"/>
                  <a:pt x="379490" y="1025777"/>
                  <a:pt x="363193" y="1020888"/>
                </a:cubicBezTo>
                <a:cubicBezTo>
                  <a:pt x="356782" y="1018965"/>
                  <a:pt x="350823" y="1014956"/>
                  <a:pt x="344143" y="1014538"/>
                </a:cubicBezTo>
                <a:lnTo>
                  <a:pt x="293343" y="1011363"/>
                </a:lnTo>
                <a:cubicBezTo>
                  <a:pt x="290168" y="1010305"/>
                  <a:pt x="286811" y="1009685"/>
                  <a:pt x="283818" y="1008188"/>
                </a:cubicBezTo>
                <a:cubicBezTo>
                  <a:pt x="280405" y="1006481"/>
                  <a:pt x="277780" y="1003388"/>
                  <a:pt x="274293" y="1001838"/>
                </a:cubicBezTo>
                <a:cubicBezTo>
                  <a:pt x="240288" y="986725"/>
                  <a:pt x="267274" y="1003509"/>
                  <a:pt x="245718" y="989138"/>
                </a:cubicBezTo>
                <a:cubicBezTo>
                  <a:pt x="241485" y="982788"/>
                  <a:pt x="232175" y="977673"/>
                  <a:pt x="233018" y="970088"/>
                </a:cubicBezTo>
                <a:cubicBezTo>
                  <a:pt x="236822" y="935849"/>
                  <a:pt x="232634" y="950411"/>
                  <a:pt x="242543" y="925638"/>
                </a:cubicBezTo>
                <a:cubicBezTo>
                  <a:pt x="241485" y="918230"/>
                  <a:pt x="242054" y="910398"/>
                  <a:pt x="239368" y="903413"/>
                </a:cubicBezTo>
                <a:cubicBezTo>
                  <a:pt x="236628" y="896290"/>
                  <a:pt x="226668" y="884363"/>
                  <a:pt x="226668" y="884363"/>
                </a:cubicBezTo>
                <a:cubicBezTo>
                  <a:pt x="227726" y="878013"/>
                  <a:pt x="224216" y="868439"/>
                  <a:pt x="229843" y="865313"/>
                </a:cubicBezTo>
                <a:cubicBezTo>
                  <a:pt x="237302" y="861169"/>
                  <a:pt x="246900" y="866700"/>
                  <a:pt x="255243" y="868488"/>
                </a:cubicBezTo>
                <a:cubicBezTo>
                  <a:pt x="261788" y="869890"/>
                  <a:pt x="274293" y="874838"/>
                  <a:pt x="274293" y="874838"/>
                </a:cubicBezTo>
                <a:cubicBezTo>
                  <a:pt x="276410" y="871663"/>
                  <a:pt x="280643" y="869129"/>
                  <a:pt x="280643" y="865313"/>
                </a:cubicBezTo>
                <a:cubicBezTo>
                  <a:pt x="280643" y="858963"/>
                  <a:pt x="269001" y="851555"/>
                  <a:pt x="264768" y="849438"/>
                </a:cubicBezTo>
                <a:cubicBezTo>
                  <a:pt x="261775" y="847941"/>
                  <a:pt x="258236" y="847760"/>
                  <a:pt x="255243" y="846263"/>
                </a:cubicBezTo>
                <a:cubicBezTo>
                  <a:pt x="251830" y="844556"/>
                  <a:pt x="249131" y="841620"/>
                  <a:pt x="245718" y="839913"/>
                </a:cubicBezTo>
                <a:cubicBezTo>
                  <a:pt x="219428" y="826768"/>
                  <a:pt x="253965" y="848586"/>
                  <a:pt x="226668" y="830388"/>
                </a:cubicBezTo>
                <a:cubicBezTo>
                  <a:pt x="229843" y="829330"/>
                  <a:pt x="233200" y="828710"/>
                  <a:pt x="236193" y="827213"/>
                </a:cubicBezTo>
                <a:cubicBezTo>
                  <a:pt x="247164" y="821728"/>
                  <a:pt x="243272" y="819683"/>
                  <a:pt x="255243" y="817688"/>
                </a:cubicBezTo>
                <a:cubicBezTo>
                  <a:pt x="264696" y="816112"/>
                  <a:pt x="274331" y="815868"/>
                  <a:pt x="283818" y="814513"/>
                </a:cubicBezTo>
                <a:cubicBezTo>
                  <a:pt x="289160" y="813750"/>
                  <a:pt x="294458" y="812647"/>
                  <a:pt x="299693" y="811338"/>
                </a:cubicBezTo>
                <a:cubicBezTo>
                  <a:pt x="302940" y="810526"/>
                  <a:pt x="305917" y="808713"/>
                  <a:pt x="309218" y="808163"/>
                </a:cubicBezTo>
                <a:cubicBezTo>
                  <a:pt x="318671" y="806587"/>
                  <a:pt x="328268" y="806046"/>
                  <a:pt x="337793" y="804988"/>
                </a:cubicBezTo>
                <a:cubicBezTo>
                  <a:pt x="340968" y="803930"/>
                  <a:pt x="344951" y="804180"/>
                  <a:pt x="347318" y="801813"/>
                </a:cubicBezTo>
                <a:cubicBezTo>
                  <a:pt x="357666" y="791465"/>
                  <a:pt x="347553" y="790994"/>
                  <a:pt x="340968" y="789113"/>
                </a:cubicBezTo>
                <a:cubicBezTo>
                  <a:pt x="336772" y="787914"/>
                  <a:pt x="332501" y="786996"/>
                  <a:pt x="328268" y="785938"/>
                </a:cubicBezTo>
                <a:cubicBezTo>
                  <a:pt x="321918" y="779588"/>
                  <a:pt x="316402" y="772276"/>
                  <a:pt x="309218" y="766888"/>
                </a:cubicBezTo>
                <a:cubicBezTo>
                  <a:pt x="290413" y="752784"/>
                  <a:pt x="300921" y="760298"/>
                  <a:pt x="277468" y="744663"/>
                </a:cubicBezTo>
                <a:cubicBezTo>
                  <a:pt x="274293" y="742546"/>
                  <a:pt x="271563" y="739520"/>
                  <a:pt x="267943" y="738313"/>
                </a:cubicBezTo>
                <a:cubicBezTo>
                  <a:pt x="264768" y="737255"/>
                  <a:pt x="261411" y="736635"/>
                  <a:pt x="258418" y="735138"/>
                </a:cubicBezTo>
                <a:cubicBezTo>
                  <a:pt x="255005" y="733431"/>
                  <a:pt x="252206" y="730681"/>
                  <a:pt x="248893" y="728788"/>
                </a:cubicBezTo>
                <a:cubicBezTo>
                  <a:pt x="244784" y="726440"/>
                  <a:pt x="240302" y="724786"/>
                  <a:pt x="236193" y="722438"/>
                </a:cubicBezTo>
                <a:cubicBezTo>
                  <a:pt x="232880" y="720545"/>
                  <a:pt x="230155" y="717638"/>
                  <a:pt x="226668" y="716088"/>
                </a:cubicBezTo>
                <a:cubicBezTo>
                  <a:pt x="220551" y="713370"/>
                  <a:pt x="213187" y="713451"/>
                  <a:pt x="207618" y="709738"/>
                </a:cubicBezTo>
                <a:cubicBezTo>
                  <a:pt x="195308" y="701532"/>
                  <a:pt x="201713" y="704595"/>
                  <a:pt x="188568" y="700213"/>
                </a:cubicBezTo>
                <a:cubicBezTo>
                  <a:pt x="133732" y="709352"/>
                  <a:pt x="163318" y="707366"/>
                  <a:pt x="99668" y="703388"/>
                </a:cubicBezTo>
                <a:cubicBezTo>
                  <a:pt x="98610" y="700213"/>
                  <a:pt x="98118" y="696789"/>
                  <a:pt x="96493" y="693863"/>
                </a:cubicBezTo>
                <a:cubicBezTo>
                  <a:pt x="87756" y="678136"/>
                  <a:pt x="87103" y="675797"/>
                  <a:pt x="74268" y="668463"/>
                </a:cubicBezTo>
                <a:cubicBezTo>
                  <a:pt x="70159" y="666115"/>
                  <a:pt x="65677" y="664461"/>
                  <a:pt x="61568" y="662113"/>
                </a:cubicBezTo>
                <a:cubicBezTo>
                  <a:pt x="58255" y="660220"/>
                  <a:pt x="54974" y="658206"/>
                  <a:pt x="52043" y="655763"/>
                </a:cubicBezTo>
                <a:cubicBezTo>
                  <a:pt x="48594" y="652888"/>
                  <a:pt x="46443" y="648419"/>
                  <a:pt x="42518" y="646238"/>
                </a:cubicBezTo>
                <a:cubicBezTo>
                  <a:pt x="36667" y="642987"/>
                  <a:pt x="29037" y="643601"/>
                  <a:pt x="23468" y="639888"/>
                </a:cubicBezTo>
                <a:cubicBezTo>
                  <a:pt x="11158" y="631682"/>
                  <a:pt x="17563" y="634745"/>
                  <a:pt x="4418" y="630363"/>
                </a:cubicBezTo>
                <a:cubicBezTo>
                  <a:pt x="3360" y="627188"/>
                  <a:pt x="0" y="623945"/>
                  <a:pt x="1243" y="620838"/>
                </a:cubicBezTo>
                <a:cubicBezTo>
                  <a:pt x="2660" y="617295"/>
                  <a:pt x="8384" y="617468"/>
                  <a:pt x="10768" y="614488"/>
                </a:cubicBezTo>
                <a:cubicBezTo>
                  <a:pt x="12859" y="611875"/>
                  <a:pt x="12446" y="607956"/>
                  <a:pt x="13943" y="604963"/>
                </a:cubicBezTo>
                <a:cubicBezTo>
                  <a:pt x="15650" y="601550"/>
                  <a:pt x="18586" y="598851"/>
                  <a:pt x="20293" y="595438"/>
                </a:cubicBezTo>
                <a:cubicBezTo>
                  <a:pt x="21790" y="592445"/>
                  <a:pt x="22587" y="589142"/>
                  <a:pt x="23468" y="585913"/>
                </a:cubicBezTo>
                <a:cubicBezTo>
                  <a:pt x="25764" y="577493"/>
                  <a:pt x="27701" y="568980"/>
                  <a:pt x="29818" y="560513"/>
                </a:cubicBezTo>
                <a:cubicBezTo>
                  <a:pt x="31318" y="554512"/>
                  <a:pt x="32846" y="542348"/>
                  <a:pt x="39343" y="538288"/>
                </a:cubicBezTo>
                <a:cubicBezTo>
                  <a:pt x="44496" y="535067"/>
                  <a:pt x="63658" y="530622"/>
                  <a:pt x="71093" y="528763"/>
                </a:cubicBezTo>
                <a:cubicBezTo>
                  <a:pt x="72151" y="525588"/>
                  <a:pt x="73349" y="522456"/>
                  <a:pt x="74268" y="519238"/>
                </a:cubicBezTo>
                <a:cubicBezTo>
                  <a:pt x="75467" y="515042"/>
                  <a:pt x="74717" y="509945"/>
                  <a:pt x="77443" y="506538"/>
                </a:cubicBezTo>
                <a:cubicBezTo>
                  <a:pt x="79534" y="503925"/>
                  <a:pt x="83631" y="503620"/>
                  <a:pt x="86968" y="503363"/>
                </a:cubicBezTo>
                <a:cubicBezTo>
                  <a:pt x="111261" y="501494"/>
                  <a:pt x="135651" y="501246"/>
                  <a:pt x="159993" y="500188"/>
                </a:cubicBezTo>
                <a:cubicBezTo>
                  <a:pt x="170213" y="469527"/>
                  <a:pt x="153825" y="517197"/>
                  <a:pt x="169518" y="477963"/>
                </a:cubicBezTo>
                <a:cubicBezTo>
                  <a:pt x="172004" y="471748"/>
                  <a:pt x="175868" y="458913"/>
                  <a:pt x="175868" y="458913"/>
                </a:cubicBezTo>
                <a:cubicBezTo>
                  <a:pt x="174810" y="454680"/>
                  <a:pt x="172076" y="450533"/>
                  <a:pt x="172693" y="446213"/>
                </a:cubicBezTo>
                <a:cubicBezTo>
                  <a:pt x="174910" y="430697"/>
                  <a:pt x="195082" y="434683"/>
                  <a:pt x="204443" y="433513"/>
                </a:cubicBezTo>
                <a:cubicBezTo>
                  <a:pt x="205501" y="421871"/>
                  <a:pt x="206455" y="410220"/>
                  <a:pt x="207618" y="398588"/>
                </a:cubicBezTo>
                <a:cubicBezTo>
                  <a:pt x="208572" y="389052"/>
                  <a:pt x="202035" y="373905"/>
                  <a:pt x="210793" y="370013"/>
                </a:cubicBezTo>
                <a:cubicBezTo>
                  <a:pt x="227262" y="362693"/>
                  <a:pt x="246776" y="372130"/>
                  <a:pt x="264768" y="373188"/>
                </a:cubicBezTo>
                <a:cubicBezTo>
                  <a:pt x="266885" y="379538"/>
                  <a:pt x="264768" y="390121"/>
                  <a:pt x="271118" y="392238"/>
                </a:cubicBezTo>
                <a:lnTo>
                  <a:pt x="290168" y="398588"/>
                </a:lnTo>
                <a:cubicBezTo>
                  <a:pt x="292285" y="394355"/>
                  <a:pt x="293171" y="389235"/>
                  <a:pt x="296518" y="385888"/>
                </a:cubicBezTo>
                <a:cubicBezTo>
                  <a:pt x="298885" y="383521"/>
                  <a:pt x="304546" y="385706"/>
                  <a:pt x="306043" y="382713"/>
                </a:cubicBezTo>
                <a:cubicBezTo>
                  <a:pt x="307921" y="378957"/>
                  <a:pt x="297587" y="365267"/>
                  <a:pt x="296518" y="363663"/>
                </a:cubicBezTo>
                <a:cubicBezTo>
                  <a:pt x="291578" y="338964"/>
                  <a:pt x="297055" y="355872"/>
                  <a:pt x="286993" y="338263"/>
                </a:cubicBezTo>
                <a:cubicBezTo>
                  <a:pt x="284645" y="334154"/>
                  <a:pt x="283673" y="329199"/>
                  <a:pt x="280643" y="325563"/>
                </a:cubicBezTo>
                <a:cubicBezTo>
                  <a:pt x="278200" y="322632"/>
                  <a:pt x="274293" y="321330"/>
                  <a:pt x="271118" y="319213"/>
                </a:cubicBezTo>
                <a:cubicBezTo>
                  <a:pt x="263710" y="296988"/>
                  <a:pt x="271118" y="298046"/>
                  <a:pt x="255243" y="303338"/>
                </a:cubicBezTo>
                <a:cubicBezTo>
                  <a:pt x="254185" y="306513"/>
                  <a:pt x="252987" y="309645"/>
                  <a:pt x="252068" y="312863"/>
                </a:cubicBezTo>
                <a:cubicBezTo>
                  <a:pt x="250869" y="317059"/>
                  <a:pt x="253172" y="324707"/>
                  <a:pt x="248893" y="325563"/>
                </a:cubicBezTo>
                <a:cubicBezTo>
                  <a:pt x="242254" y="326891"/>
                  <a:pt x="192575" y="321295"/>
                  <a:pt x="179043" y="319213"/>
                </a:cubicBezTo>
                <a:cubicBezTo>
                  <a:pt x="173709" y="318392"/>
                  <a:pt x="168374" y="317458"/>
                  <a:pt x="163168" y="316038"/>
                </a:cubicBezTo>
                <a:cubicBezTo>
                  <a:pt x="156710" y="314277"/>
                  <a:pt x="144118" y="309688"/>
                  <a:pt x="144118" y="309688"/>
                </a:cubicBezTo>
                <a:cubicBezTo>
                  <a:pt x="143060" y="306513"/>
                  <a:pt x="141542" y="303456"/>
                  <a:pt x="140943" y="300163"/>
                </a:cubicBezTo>
                <a:cubicBezTo>
                  <a:pt x="139417" y="291768"/>
                  <a:pt x="139837" y="283041"/>
                  <a:pt x="137768" y="274763"/>
                </a:cubicBezTo>
                <a:cubicBezTo>
                  <a:pt x="136620" y="270171"/>
                  <a:pt x="133535" y="266296"/>
                  <a:pt x="131418" y="262063"/>
                </a:cubicBezTo>
                <a:cubicBezTo>
                  <a:pt x="133535" y="254655"/>
                  <a:pt x="132649" y="245597"/>
                  <a:pt x="137768" y="239838"/>
                </a:cubicBezTo>
                <a:cubicBezTo>
                  <a:pt x="140489" y="236777"/>
                  <a:pt x="163668" y="232068"/>
                  <a:pt x="169518" y="230313"/>
                </a:cubicBezTo>
                <a:cubicBezTo>
                  <a:pt x="175929" y="228390"/>
                  <a:pt x="182218" y="226080"/>
                  <a:pt x="188568" y="223963"/>
                </a:cubicBezTo>
                <a:cubicBezTo>
                  <a:pt x="191743" y="222905"/>
                  <a:pt x="194811" y="221444"/>
                  <a:pt x="198093" y="220788"/>
                </a:cubicBezTo>
                <a:cubicBezTo>
                  <a:pt x="220532" y="216300"/>
                  <a:pt x="208848" y="219320"/>
                  <a:pt x="233018" y="211263"/>
                </a:cubicBezTo>
                <a:lnTo>
                  <a:pt x="233018" y="211263"/>
                </a:lnTo>
                <a:cubicBezTo>
                  <a:pt x="237251" y="210205"/>
                  <a:pt x="241632" y="209620"/>
                  <a:pt x="245718" y="208088"/>
                </a:cubicBezTo>
                <a:cubicBezTo>
                  <a:pt x="250150" y="206426"/>
                  <a:pt x="254185" y="203855"/>
                  <a:pt x="258418" y="201738"/>
                </a:cubicBezTo>
                <a:cubicBezTo>
                  <a:pt x="273235" y="179513"/>
                  <a:pt x="264768" y="186921"/>
                  <a:pt x="280643" y="176338"/>
                </a:cubicBezTo>
                <a:cubicBezTo>
                  <a:pt x="279585" y="167871"/>
                  <a:pt x="278994" y="159333"/>
                  <a:pt x="277468" y="150938"/>
                </a:cubicBezTo>
                <a:cubicBezTo>
                  <a:pt x="276869" y="147645"/>
                  <a:pt x="274293" y="144760"/>
                  <a:pt x="274293" y="141413"/>
                </a:cubicBezTo>
                <a:cubicBezTo>
                  <a:pt x="274293" y="138066"/>
                  <a:pt x="274855" y="133979"/>
                  <a:pt x="277468" y="131888"/>
                </a:cubicBezTo>
                <a:cubicBezTo>
                  <a:pt x="280875" y="129162"/>
                  <a:pt x="285972" y="129912"/>
                  <a:pt x="290168" y="128713"/>
                </a:cubicBezTo>
                <a:cubicBezTo>
                  <a:pt x="293386" y="127794"/>
                  <a:pt x="296518" y="126596"/>
                  <a:pt x="299693" y="125538"/>
                </a:cubicBezTo>
                <a:cubicBezTo>
                  <a:pt x="300751" y="122363"/>
                  <a:pt x="302868" y="119360"/>
                  <a:pt x="302868" y="116013"/>
                </a:cubicBezTo>
                <a:cubicBezTo>
                  <a:pt x="302868" y="97636"/>
                  <a:pt x="299912" y="103751"/>
                  <a:pt x="293343" y="90613"/>
                </a:cubicBezTo>
                <a:cubicBezTo>
                  <a:pt x="291846" y="87620"/>
                  <a:pt x="291226" y="84263"/>
                  <a:pt x="290168" y="81088"/>
                </a:cubicBezTo>
                <a:cubicBezTo>
                  <a:pt x="293343" y="78971"/>
                  <a:pt x="296280" y="76445"/>
                  <a:pt x="299693" y="74738"/>
                </a:cubicBezTo>
                <a:cubicBezTo>
                  <a:pt x="312007" y="68581"/>
                  <a:pt x="315542" y="72466"/>
                  <a:pt x="331443" y="74738"/>
                </a:cubicBezTo>
                <a:cubicBezTo>
                  <a:pt x="357593" y="83455"/>
                  <a:pt x="343867" y="82035"/>
                  <a:pt x="372718" y="77913"/>
                </a:cubicBezTo>
                <a:cubicBezTo>
                  <a:pt x="380448" y="54723"/>
                  <a:pt x="380691" y="65357"/>
                  <a:pt x="375893" y="46163"/>
                </a:cubicBezTo>
                <a:cubicBezTo>
                  <a:pt x="376542" y="42272"/>
                  <a:pt x="377062" y="0"/>
                  <a:pt x="401293" y="30288"/>
                </a:cubicBezTo>
                <a:cubicBezTo>
                  <a:pt x="433291" y="70285"/>
                  <a:pt x="382266" y="53313"/>
                  <a:pt x="417168" y="62038"/>
                </a:cubicBezTo>
                <a:cubicBezTo>
                  <a:pt x="416110" y="73680"/>
                  <a:pt x="417431" y="85790"/>
                  <a:pt x="413993" y="96963"/>
                </a:cubicBezTo>
                <a:cubicBezTo>
                  <a:pt x="412871" y="100610"/>
                  <a:pt x="406490" y="100077"/>
                  <a:pt x="404468" y="103313"/>
                </a:cubicBezTo>
                <a:cubicBezTo>
                  <a:pt x="400920" y="108989"/>
                  <a:pt x="398118" y="122363"/>
                  <a:pt x="398118" y="122363"/>
                </a:cubicBezTo>
                <a:cubicBezTo>
                  <a:pt x="404588" y="167652"/>
                  <a:pt x="391355" y="126675"/>
                  <a:pt x="442568" y="147763"/>
                </a:cubicBezTo>
                <a:cubicBezTo>
                  <a:pt x="447965" y="149985"/>
                  <a:pt x="455744" y="170464"/>
                  <a:pt x="461618" y="176338"/>
                </a:cubicBezTo>
                <a:cubicBezTo>
                  <a:pt x="464793" y="179513"/>
                  <a:pt x="468268" y="182414"/>
                  <a:pt x="471143" y="185863"/>
                </a:cubicBezTo>
                <a:cubicBezTo>
                  <a:pt x="473586" y="188794"/>
                  <a:pt x="474958" y="192536"/>
                  <a:pt x="477493" y="195388"/>
                </a:cubicBezTo>
                <a:cubicBezTo>
                  <a:pt x="483459" y="202100"/>
                  <a:pt x="491562" y="206966"/>
                  <a:pt x="496543" y="214438"/>
                </a:cubicBezTo>
                <a:lnTo>
                  <a:pt x="509243" y="233488"/>
                </a:lnTo>
                <a:cubicBezTo>
                  <a:pt x="511360" y="236663"/>
                  <a:pt x="514386" y="239393"/>
                  <a:pt x="515593" y="243013"/>
                </a:cubicBezTo>
                <a:cubicBezTo>
                  <a:pt x="519975" y="256158"/>
                  <a:pt x="516912" y="249753"/>
                  <a:pt x="525118" y="262063"/>
                </a:cubicBezTo>
                <a:cubicBezTo>
                  <a:pt x="527732" y="275134"/>
                  <a:pt x="531869" y="286661"/>
                  <a:pt x="525118" y="300163"/>
                </a:cubicBezTo>
                <a:cubicBezTo>
                  <a:pt x="523621" y="303156"/>
                  <a:pt x="518768" y="302280"/>
                  <a:pt x="515593" y="303338"/>
                </a:cubicBezTo>
                <a:cubicBezTo>
                  <a:pt x="514535" y="306513"/>
                  <a:pt x="514509" y="310250"/>
                  <a:pt x="512418" y="312863"/>
                </a:cubicBezTo>
                <a:cubicBezTo>
                  <a:pt x="510034" y="315843"/>
                  <a:pt x="505591" y="316515"/>
                  <a:pt x="502893" y="319213"/>
                </a:cubicBezTo>
                <a:cubicBezTo>
                  <a:pt x="500195" y="321911"/>
                  <a:pt x="498660" y="325563"/>
                  <a:pt x="496543" y="328738"/>
                </a:cubicBezTo>
                <a:cubicBezTo>
                  <a:pt x="504523" y="352679"/>
                  <a:pt x="492830" y="324097"/>
                  <a:pt x="509243" y="344613"/>
                </a:cubicBezTo>
                <a:cubicBezTo>
                  <a:pt x="511334" y="347226"/>
                  <a:pt x="510921" y="351145"/>
                  <a:pt x="512418" y="354138"/>
                </a:cubicBezTo>
                <a:cubicBezTo>
                  <a:pt x="514125" y="357551"/>
                  <a:pt x="517061" y="360250"/>
                  <a:pt x="518768" y="363663"/>
                </a:cubicBezTo>
                <a:cubicBezTo>
                  <a:pt x="520265" y="366656"/>
                  <a:pt x="520087" y="370403"/>
                  <a:pt x="521943" y="373188"/>
                </a:cubicBezTo>
                <a:cubicBezTo>
                  <a:pt x="528900" y="383623"/>
                  <a:pt x="532208" y="381742"/>
                  <a:pt x="540993" y="389063"/>
                </a:cubicBezTo>
                <a:cubicBezTo>
                  <a:pt x="544442" y="391938"/>
                  <a:pt x="546349" y="396920"/>
                  <a:pt x="550518" y="398588"/>
                </a:cubicBezTo>
                <a:cubicBezTo>
                  <a:pt x="557466" y="401367"/>
                  <a:pt x="565335" y="400705"/>
                  <a:pt x="572743" y="401763"/>
                </a:cubicBezTo>
                <a:cubicBezTo>
                  <a:pt x="579093" y="405996"/>
                  <a:pt x="589380" y="407223"/>
                  <a:pt x="591793" y="414463"/>
                </a:cubicBezTo>
                <a:cubicBezTo>
                  <a:pt x="600179" y="439620"/>
                  <a:pt x="597043" y="426911"/>
                  <a:pt x="601318" y="452563"/>
                </a:cubicBezTo>
                <a:cubicBezTo>
                  <a:pt x="604493" y="451505"/>
                  <a:pt x="608476" y="451755"/>
                  <a:pt x="610843" y="449388"/>
                </a:cubicBezTo>
                <a:cubicBezTo>
                  <a:pt x="613210" y="447021"/>
                  <a:pt x="612521" y="442856"/>
                  <a:pt x="614018" y="439863"/>
                </a:cubicBezTo>
                <a:cubicBezTo>
                  <a:pt x="615725" y="436450"/>
                  <a:pt x="618251" y="433513"/>
                  <a:pt x="620368" y="430338"/>
                </a:cubicBezTo>
                <a:cubicBezTo>
                  <a:pt x="632010" y="431396"/>
                  <a:pt x="643706" y="435058"/>
                  <a:pt x="655293" y="433513"/>
                </a:cubicBezTo>
                <a:cubicBezTo>
                  <a:pt x="674192" y="430993"/>
                  <a:pt x="664092" y="423308"/>
                  <a:pt x="671168" y="414463"/>
                </a:cubicBezTo>
                <a:cubicBezTo>
                  <a:pt x="673552" y="411483"/>
                  <a:pt x="677518" y="410230"/>
                  <a:pt x="680693" y="408113"/>
                </a:cubicBezTo>
                <a:cubicBezTo>
                  <a:pt x="685985" y="409171"/>
                  <a:pt x="691883" y="408611"/>
                  <a:pt x="696568" y="411288"/>
                </a:cubicBezTo>
                <a:cubicBezTo>
                  <a:pt x="714606" y="421595"/>
                  <a:pt x="690172" y="421089"/>
                  <a:pt x="712443" y="427163"/>
                </a:cubicBezTo>
                <a:cubicBezTo>
                  <a:pt x="720675" y="429408"/>
                  <a:pt x="729376" y="429280"/>
                  <a:pt x="737843" y="430338"/>
                </a:cubicBezTo>
                <a:cubicBezTo>
                  <a:pt x="736785" y="433513"/>
                  <a:pt x="736759" y="437250"/>
                  <a:pt x="734668" y="439863"/>
                </a:cubicBezTo>
                <a:cubicBezTo>
                  <a:pt x="728602" y="447446"/>
                  <a:pt x="723287" y="445553"/>
                  <a:pt x="715618" y="449388"/>
                </a:cubicBezTo>
                <a:cubicBezTo>
                  <a:pt x="712205" y="451095"/>
                  <a:pt x="709268" y="453621"/>
                  <a:pt x="706093" y="455738"/>
                </a:cubicBezTo>
                <a:cubicBezTo>
                  <a:pt x="707151" y="463146"/>
                  <a:pt x="706229" y="471124"/>
                  <a:pt x="709268" y="477963"/>
                </a:cubicBezTo>
                <a:cubicBezTo>
                  <a:pt x="710818" y="481450"/>
                  <a:pt x="716280" y="481441"/>
                  <a:pt x="718793" y="484313"/>
                </a:cubicBezTo>
                <a:cubicBezTo>
                  <a:pt x="723819" y="490056"/>
                  <a:pt x="727260" y="497013"/>
                  <a:pt x="731493" y="503363"/>
                </a:cubicBezTo>
                <a:lnTo>
                  <a:pt x="731493" y="503363"/>
                </a:lnTo>
                <a:cubicBezTo>
                  <a:pt x="739050" y="526033"/>
                  <a:pt x="734130" y="516844"/>
                  <a:pt x="744193" y="531938"/>
                </a:cubicBezTo>
                <a:cubicBezTo>
                  <a:pt x="745251" y="549930"/>
                  <a:pt x="737816" y="570630"/>
                  <a:pt x="747368" y="585913"/>
                </a:cubicBezTo>
                <a:cubicBezTo>
                  <a:pt x="752447" y="594040"/>
                  <a:pt x="766490" y="584314"/>
                  <a:pt x="775943" y="582738"/>
                </a:cubicBezTo>
                <a:cubicBezTo>
                  <a:pt x="779244" y="582188"/>
                  <a:pt x="782186" y="580219"/>
                  <a:pt x="785468" y="579563"/>
                </a:cubicBezTo>
                <a:cubicBezTo>
                  <a:pt x="792806" y="578095"/>
                  <a:pt x="800285" y="577446"/>
                  <a:pt x="807693" y="576388"/>
                </a:cubicBezTo>
                <a:cubicBezTo>
                  <a:pt x="814043" y="578505"/>
                  <a:pt x="821067" y="579190"/>
                  <a:pt x="826743" y="582738"/>
                </a:cubicBezTo>
                <a:cubicBezTo>
                  <a:pt x="829979" y="584760"/>
                  <a:pt x="831386" y="588850"/>
                  <a:pt x="833093" y="592263"/>
                </a:cubicBezTo>
                <a:cubicBezTo>
                  <a:pt x="834590" y="595256"/>
                  <a:pt x="833050" y="600869"/>
                  <a:pt x="836268" y="601788"/>
                </a:cubicBezTo>
                <a:cubicBezTo>
                  <a:pt x="849536" y="605579"/>
                  <a:pt x="863785" y="603905"/>
                  <a:pt x="877543" y="604963"/>
                </a:cubicBezTo>
                <a:cubicBezTo>
                  <a:pt x="879660" y="611313"/>
                  <a:pt x="882270" y="617519"/>
                  <a:pt x="883893" y="624013"/>
                </a:cubicBezTo>
                <a:cubicBezTo>
                  <a:pt x="884951" y="628246"/>
                  <a:pt x="884647" y="633082"/>
                  <a:pt x="887068" y="636713"/>
                </a:cubicBezTo>
                <a:cubicBezTo>
                  <a:pt x="889185" y="639888"/>
                  <a:pt x="893418" y="640946"/>
                  <a:pt x="896593" y="643063"/>
                </a:cubicBezTo>
                <a:cubicBezTo>
                  <a:pt x="910351" y="642005"/>
                  <a:pt x="924176" y="641600"/>
                  <a:pt x="937868" y="639888"/>
                </a:cubicBezTo>
                <a:cubicBezTo>
                  <a:pt x="941189" y="639473"/>
                  <a:pt x="945026" y="639080"/>
                  <a:pt x="947393" y="636713"/>
                </a:cubicBezTo>
                <a:cubicBezTo>
                  <a:pt x="949760" y="634346"/>
                  <a:pt x="948477" y="629801"/>
                  <a:pt x="950568" y="627188"/>
                </a:cubicBezTo>
                <a:cubicBezTo>
                  <a:pt x="952952" y="624208"/>
                  <a:pt x="956918" y="622955"/>
                  <a:pt x="960093" y="620838"/>
                </a:cubicBezTo>
                <a:cubicBezTo>
                  <a:pt x="964326" y="621896"/>
                  <a:pt x="971115" y="619985"/>
                  <a:pt x="972793" y="624013"/>
                </a:cubicBezTo>
                <a:cubicBezTo>
                  <a:pt x="980398" y="642265"/>
                  <a:pt x="975771" y="660120"/>
                  <a:pt x="972793" y="677988"/>
                </a:cubicBezTo>
                <a:cubicBezTo>
                  <a:pt x="973851" y="683280"/>
                  <a:pt x="970958" y="691859"/>
                  <a:pt x="975968" y="693863"/>
                </a:cubicBezTo>
                <a:cubicBezTo>
                  <a:pt x="979880" y="695428"/>
                  <a:pt x="1005225" y="691934"/>
                  <a:pt x="1014068" y="687513"/>
                </a:cubicBezTo>
                <a:cubicBezTo>
                  <a:pt x="1017481" y="685806"/>
                  <a:pt x="1020418" y="683280"/>
                  <a:pt x="1023593" y="681163"/>
                </a:cubicBezTo>
                <a:cubicBezTo>
                  <a:pt x="1025710" y="677988"/>
                  <a:pt x="1026963" y="674022"/>
                  <a:pt x="1029943" y="671638"/>
                </a:cubicBezTo>
                <a:cubicBezTo>
                  <a:pt x="1032556" y="669547"/>
                  <a:pt x="1036186" y="669119"/>
                  <a:pt x="1039468" y="668463"/>
                </a:cubicBezTo>
                <a:cubicBezTo>
                  <a:pt x="1096350" y="657087"/>
                  <a:pt x="1036744" y="671525"/>
                  <a:pt x="1074393" y="662113"/>
                </a:cubicBezTo>
                <a:cubicBezTo>
                  <a:pt x="1111956" y="637071"/>
                  <a:pt x="1093080" y="641790"/>
                  <a:pt x="1096618" y="716088"/>
                </a:cubicBezTo>
                <a:cubicBezTo>
                  <a:pt x="1093443" y="718205"/>
                  <a:pt x="1088986" y="719125"/>
                  <a:pt x="1087093" y="722438"/>
                </a:cubicBezTo>
                <a:cubicBezTo>
                  <a:pt x="1081095" y="732934"/>
                  <a:pt x="1084200" y="740887"/>
                  <a:pt x="1087093" y="751013"/>
                </a:cubicBezTo>
                <a:cubicBezTo>
                  <a:pt x="1088012" y="754231"/>
                  <a:pt x="1088771" y="757545"/>
                  <a:pt x="1090268" y="760538"/>
                </a:cubicBezTo>
                <a:cubicBezTo>
                  <a:pt x="1091975" y="763951"/>
                  <a:pt x="1094911" y="766650"/>
                  <a:pt x="1096618" y="770063"/>
                </a:cubicBezTo>
                <a:cubicBezTo>
                  <a:pt x="1098115" y="773056"/>
                  <a:pt x="1097937" y="776803"/>
                  <a:pt x="1099793" y="779588"/>
                </a:cubicBezTo>
                <a:cubicBezTo>
                  <a:pt x="1102284" y="783324"/>
                  <a:pt x="1106143" y="785938"/>
                  <a:pt x="1109318" y="789113"/>
                </a:cubicBezTo>
                <a:cubicBezTo>
                  <a:pt x="1116024" y="809230"/>
                  <a:pt x="1113376" y="797044"/>
                  <a:pt x="1109318" y="833563"/>
                </a:cubicBezTo>
                <a:cubicBezTo>
                  <a:pt x="1107043" y="854040"/>
                  <a:pt x="1107074" y="852066"/>
                  <a:pt x="1102968" y="868488"/>
                </a:cubicBezTo>
                <a:cubicBezTo>
                  <a:pt x="1105729" y="882292"/>
                  <a:pt x="1107077" y="896783"/>
                  <a:pt x="1118843" y="906588"/>
                </a:cubicBezTo>
                <a:cubicBezTo>
                  <a:pt x="1121414" y="908731"/>
                  <a:pt x="1125375" y="908266"/>
                  <a:pt x="1128368" y="909763"/>
                </a:cubicBezTo>
                <a:cubicBezTo>
                  <a:pt x="1131781" y="911470"/>
                  <a:pt x="1134273" y="914906"/>
                  <a:pt x="1137893" y="916113"/>
                </a:cubicBezTo>
                <a:cubicBezTo>
                  <a:pt x="1144000" y="918149"/>
                  <a:pt x="1150698" y="917727"/>
                  <a:pt x="1156943" y="919288"/>
                </a:cubicBezTo>
                <a:cubicBezTo>
                  <a:pt x="1163437" y="920911"/>
                  <a:pt x="1175993" y="925638"/>
                  <a:pt x="1175993" y="925638"/>
                </a:cubicBezTo>
                <a:cubicBezTo>
                  <a:pt x="1177051" y="928813"/>
                  <a:pt x="1178356" y="931916"/>
                  <a:pt x="1179168" y="935163"/>
                </a:cubicBezTo>
                <a:lnTo>
                  <a:pt x="1185518" y="960563"/>
                </a:lnTo>
                <a:cubicBezTo>
                  <a:pt x="1182343" y="962680"/>
                  <a:pt x="1179500" y="965410"/>
                  <a:pt x="1175993" y="966913"/>
                </a:cubicBezTo>
                <a:cubicBezTo>
                  <a:pt x="1171982" y="968632"/>
                  <a:pt x="1166700" y="967362"/>
                  <a:pt x="1163293" y="970088"/>
                </a:cubicBezTo>
                <a:cubicBezTo>
                  <a:pt x="1160680" y="972179"/>
                  <a:pt x="1162209" y="977000"/>
                  <a:pt x="1160118" y="979613"/>
                </a:cubicBezTo>
                <a:cubicBezTo>
                  <a:pt x="1157734" y="982593"/>
                  <a:pt x="1153906" y="984070"/>
                  <a:pt x="1150593" y="985963"/>
                </a:cubicBezTo>
                <a:cubicBezTo>
                  <a:pt x="1146484" y="988311"/>
                  <a:pt x="1142287" y="990555"/>
                  <a:pt x="1137893" y="992313"/>
                </a:cubicBezTo>
                <a:cubicBezTo>
                  <a:pt x="1131678" y="994799"/>
                  <a:pt x="1124412" y="994950"/>
                  <a:pt x="1118843" y="998663"/>
                </a:cubicBezTo>
                <a:lnTo>
                  <a:pt x="1109318" y="1005013"/>
                </a:lnTo>
                <a:cubicBezTo>
                  <a:pt x="1089210" y="1003955"/>
                  <a:pt x="1069129" y="1001838"/>
                  <a:pt x="1048993" y="1001838"/>
                </a:cubicBezTo>
                <a:cubicBezTo>
                  <a:pt x="1045646" y="1001838"/>
                  <a:pt x="1041835" y="1002646"/>
                  <a:pt x="1039468" y="1005013"/>
                </a:cubicBezTo>
                <a:cubicBezTo>
                  <a:pt x="1037101" y="1007380"/>
                  <a:pt x="1037351" y="1011363"/>
                  <a:pt x="1036293" y="1014538"/>
                </a:cubicBezTo>
                <a:cubicBezTo>
                  <a:pt x="1035198" y="1024395"/>
                  <a:pt x="1037438" y="1044102"/>
                  <a:pt x="1026768" y="1052638"/>
                </a:cubicBezTo>
                <a:cubicBezTo>
                  <a:pt x="1024155" y="1054729"/>
                  <a:pt x="1020236" y="1054316"/>
                  <a:pt x="1017243" y="1055813"/>
                </a:cubicBezTo>
                <a:cubicBezTo>
                  <a:pt x="1013830" y="1057520"/>
                  <a:pt x="1011205" y="1060613"/>
                  <a:pt x="1007718" y="1062163"/>
                </a:cubicBezTo>
                <a:cubicBezTo>
                  <a:pt x="1001601" y="1064881"/>
                  <a:pt x="994237" y="1064800"/>
                  <a:pt x="988668" y="1068513"/>
                </a:cubicBezTo>
                <a:cubicBezTo>
                  <a:pt x="961371" y="1086711"/>
                  <a:pt x="995908" y="1064893"/>
                  <a:pt x="969618" y="1078038"/>
                </a:cubicBezTo>
                <a:cubicBezTo>
                  <a:pt x="966205" y="1079745"/>
                  <a:pt x="963824" y="1083588"/>
                  <a:pt x="960093" y="1084388"/>
                </a:cubicBezTo>
                <a:cubicBezTo>
                  <a:pt x="948663" y="1086837"/>
                  <a:pt x="936810" y="1086505"/>
                  <a:pt x="925168" y="1087563"/>
                </a:cubicBezTo>
                <a:cubicBezTo>
                  <a:pt x="900711" y="1095715"/>
                  <a:pt x="912333" y="1091427"/>
                  <a:pt x="890243" y="1100263"/>
                </a:cubicBezTo>
                <a:cubicBezTo>
                  <a:pt x="884951" y="1099205"/>
                  <a:pt x="878759" y="1100225"/>
                  <a:pt x="874368" y="1097088"/>
                </a:cubicBezTo>
                <a:cubicBezTo>
                  <a:pt x="870517" y="1094337"/>
                  <a:pt x="870453" y="1088447"/>
                  <a:pt x="868018" y="1084388"/>
                </a:cubicBezTo>
                <a:cubicBezTo>
                  <a:pt x="855281" y="1063160"/>
                  <a:pt x="861760" y="1067485"/>
                  <a:pt x="845793" y="1062163"/>
                </a:cubicBezTo>
                <a:cubicBezTo>
                  <a:pt x="840501" y="1063221"/>
                  <a:pt x="834745" y="1062925"/>
                  <a:pt x="829918" y="1065338"/>
                </a:cubicBezTo>
                <a:cubicBezTo>
                  <a:pt x="825902" y="1067346"/>
                  <a:pt x="823842" y="1071988"/>
                  <a:pt x="820393" y="1074863"/>
                </a:cubicBezTo>
                <a:cubicBezTo>
                  <a:pt x="817462" y="1077306"/>
                  <a:pt x="814181" y="1079320"/>
                  <a:pt x="810868" y="1081213"/>
                </a:cubicBezTo>
                <a:cubicBezTo>
                  <a:pt x="804691" y="1084743"/>
                  <a:pt x="795929" y="1089119"/>
                  <a:pt x="788643" y="1090738"/>
                </a:cubicBezTo>
                <a:cubicBezTo>
                  <a:pt x="782359" y="1092135"/>
                  <a:pt x="775943" y="1092855"/>
                  <a:pt x="769593" y="1093913"/>
                </a:cubicBezTo>
                <a:cubicBezTo>
                  <a:pt x="767476" y="1097088"/>
                  <a:pt x="764793" y="1099951"/>
                  <a:pt x="763243" y="1103438"/>
                </a:cubicBezTo>
                <a:cubicBezTo>
                  <a:pt x="761397" y="1107591"/>
                  <a:pt x="757350" y="1127475"/>
                  <a:pt x="750543" y="1132013"/>
                </a:cubicBezTo>
                <a:cubicBezTo>
                  <a:pt x="746912" y="1134434"/>
                  <a:pt x="742039" y="1133989"/>
                  <a:pt x="737843" y="1135188"/>
                </a:cubicBezTo>
                <a:cubicBezTo>
                  <a:pt x="734625" y="1136107"/>
                  <a:pt x="731646" y="1138006"/>
                  <a:pt x="728318" y="1138363"/>
                </a:cubicBezTo>
                <a:cubicBezTo>
                  <a:pt x="701926" y="1141191"/>
                  <a:pt x="675401" y="1142596"/>
                  <a:pt x="648943" y="1144713"/>
                </a:cubicBezTo>
                <a:cubicBezTo>
                  <a:pt x="647885" y="1158471"/>
                  <a:pt x="651022" y="1173228"/>
                  <a:pt x="645768" y="1185988"/>
                </a:cubicBezTo>
                <a:cubicBezTo>
                  <a:pt x="642862" y="1193045"/>
                  <a:pt x="626718" y="1198688"/>
                  <a:pt x="626718" y="1198688"/>
                </a:cubicBezTo>
                <a:cubicBezTo>
                  <a:pt x="625660" y="1201863"/>
                  <a:pt x="625040" y="1205220"/>
                  <a:pt x="623543" y="1208213"/>
                </a:cubicBezTo>
                <a:cubicBezTo>
                  <a:pt x="621836" y="1211626"/>
                  <a:pt x="618743" y="1214251"/>
                  <a:pt x="617193" y="1217738"/>
                </a:cubicBezTo>
                <a:cubicBezTo>
                  <a:pt x="614475" y="1223855"/>
                  <a:pt x="612960" y="1230438"/>
                  <a:pt x="610843" y="1236788"/>
                </a:cubicBezTo>
                <a:lnTo>
                  <a:pt x="607668" y="1246313"/>
                </a:lnTo>
                <a:lnTo>
                  <a:pt x="604493" y="1255838"/>
                </a:lnTo>
                <a:cubicBezTo>
                  <a:pt x="605551" y="1263246"/>
                  <a:pt x="607668" y="1270579"/>
                  <a:pt x="607668" y="1278063"/>
                </a:cubicBezTo>
                <a:cubicBezTo>
                  <a:pt x="607668" y="1282427"/>
                  <a:pt x="606025" y="1286677"/>
                  <a:pt x="604493" y="1290763"/>
                </a:cubicBezTo>
                <a:cubicBezTo>
                  <a:pt x="602831" y="1295195"/>
                  <a:pt x="601173" y="1299827"/>
                  <a:pt x="598143" y="1303463"/>
                </a:cubicBezTo>
                <a:cubicBezTo>
                  <a:pt x="586092" y="1317924"/>
                  <a:pt x="547762" y="1312537"/>
                  <a:pt x="540993" y="1312988"/>
                </a:cubicBezTo>
                <a:lnTo>
                  <a:pt x="525118" y="1319338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8426497" y="2822922"/>
            <a:ext cx="879475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Актаныш</a:t>
            </a:r>
          </a:p>
        </p:txBody>
      </p:sp>
      <p:sp>
        <p:nvSpPr>
          <p:cNvPr id="323" name="Прямоугольник 322"/>
          <p:cNvSpPr/>
          <p:nvPr/>
        </p:nvSpPr>
        <p:spPr>
          <a:xfrm>
            <a:off x="7645400" y="2989584"/>
            <a:ext cx="882650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Мензелинск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8018511" y="3637280"/>
            <a:ext cx="879475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Муслюмово</a:t>
            </a:r>
          </a:p>
        </p:txBody>
      </p:sp>
      <p:sp>
        <p:nvSpPr>
          <p:cNvPr id="325" name="Прямоугольник 324"/>
          <p:cNvSpPr/>
          <p:nvPr/>
        </p:nvSpPr>
        <p:spPr>
          <a:xfrm>
            <a:off x="8162925" y="5075553"/>
            <a:ext cx="520700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Уруссу</a:t>
            </a:r>
          </a:p>
        </p:txBody>
      </p:sp>
      <p:sp>
        <p:nvSpPr>
          <p:cNvPr id="326" name="Прямоугольник 325"/>
          <p:cNvSpPr/>
          <p:nvPr/>
        </p:nvSpPr>
        <p:spPr>
          <a:xfrm>
            <a:off x="2917848" y="4357236"/>
            <a:ext cx="636588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</a:t>
            </a:r>
          </a:p>
        </p:txBody>
      </p:sp>
      <p:sp>
        <p:nvSpPr>
          <p:cNvPr id="327" name="Полилиния 326"/>
          <p:cNvSpPr/>
          <p:nvPr/>
        </p:nvSpPr>
        <p:spPr>
          <a:xfrm>
            <a:off x="4223081" y="4845301"/>
            <a:ext cx="1317886" cy="1133366"/>
          </a:xfrm>
          <a:custGeom>
            <a:avLst/>
            <a:gdLst>
              <a:gd name="connsiteX0" fmla="*/ 79375 w 1280209"/>
              <a:gd name="connsiteY0" fmla="*/ 838200 h 1181119"/>
              <a:gd name="connsiteX1" fmla="*/ 76200 w 1280209"/>
              <a:gd name="connsiteY1" fmla="*/ 850900 h 1181119"/>
              <a:gd name="connsiteX2" fmla="*/ 82550 w 1280209"/>
              <a:gd name="connsiteY2" fmla="*/ 869950 h 1181119"/>
              <a:gd name="connsiteX3" fmla="*/ 92075 w 1280209"/>
              <a:gd name="connsiteY3" fmla="*/ 889000 h 1181119"/>
              <a:gd name="connsiteX4" fmla="*/ 95250 w 1280209"/>
              <a:gd name="connsiteY4" fmla="*/ 901700 h 1181119"/>
              <a:gd name="connsiteX5" fmla="*/ 120650 w 1280209"/>
              <a:gd name="connsiteY5" fmla="*/ 930275 h 1181119"/>
              <a:gd name="connsiteX6" fmla="*/ 190500 w 1280209"/>
              <a:gd name="connsiteY6" fmla="*/ 927100 h 1181119"/>
              <a:gd name="connsiteX7" fmla="*/ 187325 w 1280209"/>
              <a:gd name="connsiteY7" fmla="*/ 911225 h 1181119"/>
              <a:gd name="connsiteX8" fmla="*/ 193675 w 1280209"/>
              <a:gd name="connsiteY8" fmla="*/ 901700 h 1181119"/>
              <a:gd name="connsiteX9" fmla="*/ 222250 w 1280209"/>
              <a:gd name="connsiteY9" fmla="*/ 898525 h 1181119"/>
              <a:gd name="connsiteX10" fmla="*/ 234950 w 1280209"/>
              <a:gd name="connsiteY10" fmla="*/ 895350 h 1181119"/>
              <a:gd name="connsiteX11" fmla="*/ 225425 w 1280209"/>
              <a:gd name="connsiteY11" fmla="*/ 847725 h 1181119"/>
              <a:gd name="connsiteX12" fmla="*/ 254000 w 1280209"/>
              <a:gd name="connsiteY12" fmla="*/ 838200 h 1181119"/>
              <a:gd name="connsiteX13" fmla="*/ 263525 w 1280209"/>
              <a:gd name="connsiteY13" fmla="*/ 835025 h 1181119"/>
              <a:gd name="connsiteX14" fmla="*/ 273050 w 1280209"/>
              <a:gd name="connsiteY14" fmla="*/ 831850 h 1181119"/>
              <a:gd name="connsiteX15" fmla="*/ 288925 w 1280209"/>
              <a:gd name="connsiteY15" fmla="*/ 835025 h 1181119"/>
              <a:gd name="connsiteX16" fmla="*/ 292100 w 1280209"/>
              <a:gd name="connsiteY16" fmla="*/ 854075 h 1181119"/>
              <a:gd name="connsiteX17" fmla="*/ 301625 w 1280209"/>
              <a:gd name="connsiteY17" fmla="*/ 866775 h 1181119"/>
              <a:gd name="connsiteX18" fmla="*/ 304800 w 1280209"/>
              <a:gd name="connsiteY18" fmla="*/ 882650 h 1181119"/>
              <a:gd name="connsiteX19" fmla="*/ 311150 w 1280209"/>
              <a:gd name="connsiteY19" fmla="*/ 892175 h 1181119"/>
              <a:gd name="connsiteX20" fmla="*/ 317500 w 1280209"/>
              <a:gd name="connsiteY20" fmla="*/ 923925 h 1181119"/>
              <a:gd name="connsiteX21" fmla="*/ 320675 w 1280209"/>
              <a:gd name="connsiteY21" fmla="*/ 936625 h 1181119"/>
              <a:gd name="connsiteX22" fmla="*/ 333375 w 1280209"/>
              <a:gd name="connsiteY22" fmla="*/ 955675 h 1181119"/>
              <a:gd name="connsiteX23" fmla="*/ 352425 w 1280209"/>
              <a:gd name="connsiteY23" fmla="*/ 968375 h 1181119"/>
              <a:gd name="connsiteX24" fmla="*/ 384175 w 1280209"/>
              <a:gd name="connsiteY24" fmla="*/ 965200 h 1181119"/>
              <a:gd name="connsiteX25" fmla="*/ 396875 w 1280209"/>
              <a:gd name="connsiteY25" fmla="*/ 968375 h 1181119"/>
              <a:gd name="connsiteX26" fmla="*/ 400050 w 1280209"/>
              <a:gd name="connsiteY26" fmla="*/ 1009650 h 1181119"/>
              <a:gd name="connsiteX27" fmla="*/ 403225 w 1280209"/>
              <a:gd name="connsiteY27" fmla="*/ 1022350 h 1181119"/>
              <a:gd name="connsiteX28" fmla="*/ 406400 w 1280209"/>
              <a:gd name="connsiteY28" fmla="*/ 1038225 h 1181119"/>
              <a:gd name="connsiteX29" fmla="*/ 415925 w 1280209"/>
              <a:gd name="connsiteY29" fmla="*/ 1044575 h 1181119"/>
              <a:gd name="connsiteX30" fmla="*/ 425450 w 1280209"/>
              <a:gd name="connsiteY30" fmla="*/ 1073150 h 1181119"/>
              <a:gd name="connsiteX31" fmla="*/ 428625 w 1280209"/>
              <a:gd name="connsiteY31" fmla="*/ 1082675 h 1181119"/>
              <a:gd name="connsiteX32" fmla="*/ 438150 w 1280209"/>
              <a:gd name="connsiteY32" fmla="*/ 1108075 h 1181119"/>
              <a:gd name="connsiteX33" fmla="*/ 434975 w 1280209"/>
              <a:gd name="connsiteY33" fmla="*/ 1133475 h 1181119"/>
              <a:gd name="connsiteX34" fmla="*/ 415925 w 1280209"/>
              <a:gd name="connsiteY34" fmla="*/ 1136650 h 1181119"/>
              <a:gd name="connsiteX35" fmla="*/ 409575 w 1280209"/>
              <a:gd name="connsiteY35" fmla="*/ 1149350 h 1181119"/>
              <a:gd name="connsiteX36" fmla="*/ 412750 w 1280209"/>
              <a:gd name="connsiteY36" fmla="*/ 1168400 h 1181119"/>
              <a:gd name="connsiteX37" fmla="*/ 422275 w 1280209"/>
              <a:gd name="connsiteY37" fmla="*/ 1174750 h 1181119"/>
              <a:gd name="connsiteX38" fmla="*/ 460375 w 1280209"/>
              <a:gd name="connsiteY38" fmla="*/ 1181100 h 1181119"/>
              <a:gd name="connsiteX39" fmla="*/ 479425 w 1280209"/>
              <a:gd name="connsiteY39" fmla="*/ 1177925 h 1181119"/>
              <a:gd name="connsiteX40" fmla="*/ 482600 w 1280209"/>
              <a:gd name="connsiteY40" fmla="*/ 1168400 h 1181119"/>
              <a:gd name="connsiteX41" fmla="*/ 498475 w 1280209"/>
              <a:gd name="connsiteY41" fmla="*/ 1152525 h 1181119"/>
              <a:gd name="connsiteX42" fmla="*/ 514350 w 1280209"/>
              <a:gd name="connsiteY42" fmla="*/ 1139825 h 1181119"/>
              <a:gd name="connsiteX43" fmla="*/ 523875 w 1280209"/>
              <a:gd name="connsiteY43" fmla="*/ 1130300 h 1181119"/>
              <a:gd name="connsiteX44" fmla="*/ 546100 w 1280209"/>
              <a:gd name="connsiteY44" fmla="*/ 1127125 h 1181119"/>
              <a:gd name="connsiteX45" fmla="*/ 568325 w 1280209"/>
              <a:gd name="connsiteY45" fmla="*/ 1120775 h 1181119"/>
              <a:gd name="connsiteX46" fmla="*/ 577850 w 1280209"/>
              <a:gd name="connsiteY46" fmla="*/ 1114425 h 1181119"/>
              <a:gd name="connsiteX47" fmla="*/ 581025 w 1280209"/>
              <a:gd name="connsiteY47" fmla="*/ 1101725 h 1181119"/>
              <a:gd name="connsiteX48" fmla="*/ 587375 w 1280209"/>
              <a:gd name="connsiteY48" fmla="*/ 1092200 h 1181119"/>
              <a:gd name="connsiteX49" fmla="*/ 590550 w 1280209"/>
              <a:gd name="connsiteY49" fmla="*/ 1082675 h 1181119"/>
              <a:gd name="connsiteX50" fmla="*/ 635000 w 1280209"/>
              <a:gd name="connsiteY50" fmla="*/ 1082675 h 1181119"/>
              <a:gd name="connsiteX51" fmla="*/ 638175 w 1280209"/>
              <a:gd name="connsiteY51" fmla="*/ 1073150 h 1181119"/>
              <a:gd name="connsiteX52" fmla="*/ 644525 w 1280209"/>
              <a:gd name="connsiteY52" fmla="*/ 1063625 h 1181119"/>
              <a:gd name="connsiteX53" fmla="*/ 654050 w 1280209"/>
              <a:gd name="connsiteY53" fmla="*/ 1060450 h 1181119"/>
              <a:gd name="connsiteX54" fmla="*/ 663575 w 1280209"/>
              <a:gd name="connsiteY54" fmla="*/ 1054100 h 1181119"/>
              <a:gd name="connsiteX55" fmla="*/ 688975 w 1280209"/>
              <a:gd name="connsiteY55" fmla="*/ 1028700 h 1181119"/>
              <a:gd name="connsiteX56" fmla="*/ 698500 w 1280209"/>
              <a:gd name="connsiteY56" fmla="*/ 1025525 h 1181119"/>
              <a:gd name="connsiteX57" fmla="*/ 739775 w 1280209"/>
              <a:gd name="connsiteY57" fmla="*/ 1028700 h 1181119"/>
              <a:gd name="connsiteX58" fmla="*/ 742950 w 1280209"/>
              <a:gd name="connsiteY58" fmla="*/ 1038225 h 1181119"/>
              <a:gd name="connsiteX59" fmla="*/ 752475 w 1280209"/>
              <a:gd name="connsiteY59" fmla="*/ 1066800 h 1181119"/>
              <a:gd name="connsiteX60" fmla="*/ 771525 w 1280209"/>
              <a:gd name="connsiteY60" fmla="*/ 1069975 h 1181119"/>
              <a:gd name="connsiteX61" fmla="*/ 781050 w 1280209"/>
              <a:gd name="connsiteY61" fmla="*/ 1073150 h 1181119"/>
              <a:gd name="connsiteX62" fmla="*/ 828675 w 1280209"/>
              <a:gd name="connsiteY62" fmla="*/ 1076325 h 1181119"/>
              <a:gd name="connsiteX63" fmla="*/ 838200 w 1280209"/>
              <a:gd name="connsiteY63" fmla="*/ 1079500 h 1181119"/>
              <a:gd name="connsiteX64" fmla="*/ 844550 w 1280209"/>
              <a:gd name="connsiteY64" fmla="*/ 1089025 h 1181119"/>
              <a:gd name="connsiteX65" fmla="*/ 854075 w 1280209"/>
              <a:gd name="connsiteY65" fmla="*/ 1095375 h 1181119"/>
              <a:gd name="connsiteX66" fmla="*/ 889000 w 1280209"/>
              <a:gd name="connsiteY66" fmla="*/ 1089025 h 1181119"/>
              <a:gd name="connsiteX67" fmla="*/ 898525 w 1280209"/>
              <a:gd name="connsiteY67" fmla="*/ 1082675 h 1181119"/>
              <a:gd name="connsiteX68" fmla="*/ 904875 w 1280209"/>
              <a:gd name="connsiteY68" fmla="*/ 1073150 h 1181119"/>
              <a:gd name="connsiteX69" fmla="*/ 908050 w 1280209"/>
              <a:gd name="connsiteY69" fmla="*/ 1063625 h 1181119"/>
              <a:gd name="connsiteX70" fmla="*/ 917575 w 1280209"/>
              <a:gd name="connsiteY70" fmla="*/ 1057275 h 1181119"/>
              <a:gd name="connsiteX71" fmla="*/ 933450 w 1280209"/>
              <a:gd name="connsiteY71" fmla="*/ 1060450 h 1181119"/>
              <a:gd name="connsiteX72" fmla="*/ 936625 w 1280209"/>
              <a:gd name="connsiteY72" fmla="*/ 1069975 h 1181119"/>
              <a:gd name="connsiteX73" fmla="*/ 955675 w 1280209"/>
              <a:gd name="connsiteY73" fmla="*/ 1082675 h 1181119"/>
              <a:gd name="connsiteX74" fmla="*/ 962025 w 1280209"/>
              <a:gd name="connsiteY74" fmla="*/ 1092200 h 1181119"/>
              <a:gd name="connsiteX75" fmla="*/ 968375 w 1280209"/>
              <a:gd name="connsiteY75" fmla="*/ 1139825 h 1181119"/>
              <a:gd name="connsiteX76" fmla="*/ 1022350 w 1280209"/>
              <a:gd name="connsiteY76" fmla="*/ 1136650 h 1181119"/>
              <a:gd name="connsiteX77" fmla="*/ 1025525 w 1280209"/>
              <a:gd name="connsiteY77" fmla="*/ 1063625 h 1181119"/>
              <a:gd name="connsiteX78" fmla="*/ 1031875 w 1280209"/>
              <a:gd name="connsiteY78" fmla="*/ 1044575 h 1181119"/>
              <a:gd name="connsiteX79" fmla="*/ 1035050 w 1280209"/>
              <a:gd name="connsiteY79" fmla="*/ 1031875 h 1181119"/>
              <a:gd name="connsiteX80" fmla="*/ 1063625 w 1280209"/>
              <a:gd name="connsiteY80" fmla="*/ 1028700 h 1181119"/>
              <a:gd name="connsiteX81" fmla="*/ 1069975 w 1280209"/>
              <a:gd name="connsiteY81" fmla="*/ 974725 h 1181119"/>
              <a:gd name="connsiteX82" fmla="*/ 1073150 w 1280209"/>
              <a:gd name="connsiteY82" fmla="*/ 962025 h 1181119"/>
              <a:gd name="connsiteX83" fmla="*/ 1079500 w 1280209"/>
              <a:gd name="connsiteY83" fmla="*/ 917575 h 1181119"/>
              <a:gd name="connsiteX84" fmla="*/ 1082675 w 1280209"/>
              <a:gd name="connsiteY84" fmla="*/ 908050 h 1181119"/>
              <a:gd name="connsiteX85" fmla="*/ 1092200 w 1280209"/>
              <a:gd name="connsiteY85" fmla="*/ 901700 h 1181119"/>
              <a:gd name="connsiteX86" fmla="*/ 1101725 w 1280209"/>
              <a:gd name="connsiteY86" fmla="*/ 892175 h 1181119"/>
              <a:gd name="connsiteX87" fmla="*/ 1120775 w 1280209"/>
              <a:gd name="connsiteY87" fmla="*/ 879475 h 1181119"/>
              <a:gd name="connsiteX88" fmla="*/ 1117600 w 1280209"/>
              <a:gd name="connsiteY88" fmla="*/ 869950 h 1181119"/>
              <a:gd name="connsiteX89" fmla="*/ 1095375 w 1280209"/>
              <a:gd name="connsiteY89" fmla="*/ 857250 h 1181119"/>
              <a:gd name="connsiteX90" fmla="*/ 1085850 w 1280209"/>
              <a:gd name="connsiteY90" fmla="*/ 850900 h 1181119"/>
              <a:gd name="connsiteX91" fmla="*/ 1092200 w 1280209"/>
              <a:gd name="connsiteY91" fmla="*/ 812800 h 1181119"/>
              <a:gd name="connsiteX92" fmla="*/ 1095375 w 1280209"/>
              <a:gd name="connsiteY92" fmla="*/ 730250 h 1181119"/>
              <a:gd name="connsiteX93" fmla="*/ 1101725 w 1280209"/>
              <a:gd name="connsiteY93" fmla="*/ 708025 h 1181119"/>
              <a:gd name="connsiteX94" fmla="*/ 1111250 w 1280209"/>
              <a:gd name="connsiteY94" fmla="*/ 714375 h 1181119"/>
              <a:gd name="connsiteX95" fmla="*/ 1114425 w 1280209"/>
              <a:gd name="connsiteY95" fmla="*/ 723900 h 1181119"/>
              <a:gd name="connsiteX96" fmla="*/ 1123950 w 1280209"/>
              <a:gd name="connsiteY96" fmla="*/ 727075 h 1181119"/>
              <a:gd name="connsiteX97" fmla="*/ 1133475 w 1280209"/>
              <a:gd name="connsiteY97" fmla="*/ 733425 h 1181119"/>
              <a:gd name="connsiteX98" fmla="*/ 1168400 w 1280209"/>
              <a:gd name="connsiteY98" fmla="*/ 727075 h 1181119"/>
              <a:gd name="connsiteX99" fmla="*/ 1196975 w 1280209"/>
              <a:gd name="connsiteY99" fmla="*/ 714375 h 1181119"/>
              <a:gd name="connsiteX100" fmla="*/ 1212850 w 1280209"/>
              <a:gd name="connsiteY100" fmla="*/ 695325 h 1181119"/>
              <a:gd name="connsiteX101" fmla="*/ 1209675 w 1280209"/>
              <a:gd name="connsiteY101" fmla="*/ 679450 h 1181119"/>
              <a:gd name="connsiteX102" fmla="*/ 1203325 w 1280209"/>
              <a:gd name="connsiteY102" fmla="*/ 638175 h 1181119"/>
              <a:gd name="connsiteX103" fmla="*/ 1212850 w 1280209"/>
              <a:gd name="connsiteY103" fmla="*/ 635000 h 1181119"/>
              <a:gd name="connsiteX104" fmla="*/ 1235075 w 1280209"/>
              <a:gd name="connsiteY104" fmla="*/ 631825 h 1181119"/>
              <a:gd name="connsiteX105" fmla="*/ 1254125 w 1280209"/>
              <a:gd name="connsiteY105" fmla="*/ 615950 h 1181119"/>
              <a:gd name="connsiteX106" fmla="*/ 1263650 w 1280209"/>
              <a:gd name="connsiteY106" fmla="*/ 609600 h 1181119"/>
              <a:gd name="connsiteX107" fmla="*/ 1270000 w 1280209"/>
              <a:gd name="connsiteY107" fmla="*/ 600075 h 1181119"/>
              <a:gd name="connsiteX108" fmla="*/ 1279525 w 1280209"/>
              <a:gd name="connsiteY108" fmla="*/ 565150 h 1181119"/>
              <a:gd name="connsiteX109" fmla="*/ 1276350 w 1280209"/>
              <a:gd name="connsiteY109" fmla="*/ 517525 h 1181119"/>
              <a:gd name="connsiteX110" fmla="*/ 1266825 w 1280209"/>
              <a:gd name="connsiteY110" fmla="*/ 514350 h 1181119"/>
              <a:gd name="connsiteX111" fmla="*/ 1257300 w 1280209"/>
              <a:gd name="connsiteY111" fmla="*/ 504825 h 1181119"/>
              <a:gd name="connsiteX112" fmla="*/ 1250950 w 1280209"/>
              <a:gd name="connsiteY112" fmla="*/ 495300 h 1181119"/>
              <a:gd name="connsiteX113" fmla="*/ 1241425 w 1280209"/>
              <a:gd name="connsiteY113" fmla="*/ 473075 h 1181119"/>
              <a:gd name="connsiteX114" fmla="*/ 1212850 w 1280209"/>
              <a:gd name="connsiteY114" fmla="*/ 457200 h 1181119"/>
              <a:gd name="connsiteX115" fmla="*/ 1203325 w 1280209"/>
              <a:gd name="connsiteY115" fmla="*/ 450850 h 1181119"/>
              <a:gd name="connsiteX116" fmla="*/ 1200150 w 1280209"/>
              <a:gd name="connsiteY116" fmla="*/ 441325 h 1181119"/>
              <a:gd name="connsiteX117" fmla="*/ 1181100 w 1280209"/>
              <a:gd name="connsiteY117" fmla="*/ 434975 h 1181119"/>
              <a:gd name="connsiteX118" fmla="*/ 1146175 w 1280209"/>
              <a:gd name="connsiteY118" fmla="*/ 438150 h 1181119"/>
              <a:gd name="connsiteX119" fmla="*/ 1136650 w 1280209"/>
              <a:gd name="connsiteY119" fmla="*/ 444500 h 1181119"/>
              <a:gd name="connsiteX120" fmla="*/ 1127125 w 1280209"/>
              <a:gd name="connsiteY120" fmla="*/ 447675 h 1181119"/>
              <a:gd name="connsiteX121" fmla="*/ 1101725 w 1280209"/>
              <a:gd name="connsiteY121" fmla="*/ 454025 h 1181119"/>
              <a:gd name="connsiteX122" fmla="*/ 1073150 w 1280209"/>
              <a:gd name="connsiteY122" fmla="*/ 447675 h 1181119"/>
              <a:gd name="connsiteX123" fmla="*/ 1044575 w 1280209"/>
              <a:gd name="connsiteY123" fmla="*/ 431800 h 1181119"/>
              <a:gd name="connsiteX124" fmla="*/ 1009650 w 1280209"/>
              <a:gd name="connsiteY124" fmla="*/ 434975 h 1181119"/>
              <a:gd name="connsiteX125" fmla="*/ 1006475 w 1280209"/>
              <a:gd name="connsiteY125" fmla="*/ 444500 h 1181119"/>
              <a:gd name="connsiteX126" fmla="*/ 990600 w 1280209"/>
              <a:gd name="connsiteY126" fmla="*/ 466725 h 1181119"/>
              <a:gd name="connsiteX127" fmla="*/ 958850 w 1280209"/>
              <a:gd name="connsiteY127" fmla="*/ 479425 h 1181119"/>
              <a:gd name="connsiteX128" fmla="*/ 936625 w 1280209"/>
              <a:gd name="connsiteY128" fmla="*/ 485775 h 1181119"/>
              <a:gd name="connsiteX129" fmla="*/ 927100 w 1280209"/>
              <a:gd name="connsiteY129" fmla="*/ 495300 h 1181119"/>
              <a:gd name="connsiteX130" fmla="*/ 904875 w 1280209"/>
              <a:gd name="connsiteY130" fmla="*/ 501650 h 1181119"/>
              <a:gd name="connsiteX131" fmla="*/ 885825 w 1280209"/>
              <a:gd name="connsiteY131" fmla="*/ 508000 h 1181119"/>
              <a:gd name="connsiteX132" fmla="*/ 873125 w 1280209"/>
              <a:gd name="connsiteY132" fmla="*/ 511175 h 1181119"/>
              <a:gd name="connsiteX133" fmla="*/ 854075 w 1280209"/>
              <a:gd name="connsiteY133" fmla="*/ 514350 h 1181119"/>
              <a:gd name="connsiteX134" fmla="*/ 844550 w 1280209"/>
              <a:gd name="connsiteY134" fmla="*/ 517525 h 1181119"/>
              <a:gd name="connsiteX135" fmla="*/ 825500 w 1280209"/>
              <a:gd name="connsiteY135" fmla="*/ 520700 h 1181119"/>
              <a:gd name="connsiteX136" fmla="*/ 803275 w 1280209"/>
              <a:gd name="connsiteY136" fmla="*/ 517525 h 1181119"/>
              <a:gd name="connsiteX137" fmla="*/ 800100 w 1280209"/>
              <a:gd name="connsiteY137" fmla="*/ 501650 h 1181119"/>
              <a:gd name="connsiteX138" fmla="*/ 793750 w 1280209"/>
              <a:gd name="connsiteY138" fmla="*/ 492125 h 1181119"/>
              <a:gd name="connsiteX139" fmla="*/ 790575 w 1280209"/>
              <a:gd name="connsiteY139" fmla="*/ 501650 h 1181119"/>
              <a:gd name="connsiteX140" fmla="*/ 781050 w 1280209"/>
              <a:gd name="connsiteY140" fmla="*/ 523875 h 1181119"/>
              <a:gd name="connsiteX141" fmla="*/ 771525 w 1280209"/>
              <a:gd name="connsiteY141" fmla="*/ 527050 h 1181119"/>
              <a:gd name="connsiteX142" fmla="*/ 758825 w 1280209"/>
              <a:gd name="connsiteY142" fmla="*/ 533400 h 1181119"/>
              <a:gd name="connsiteX143" fmla="*/ 746125 w 1280209"/>
              <a:gd name="connsiteY143" fmla="*/ 530225 h 1181119"/>
              <a:gd name="connsiteX144" fmla="*/ 742950 w 1280209"/>
              <a:gd name="connsiteY144" fmla="*/ 520700 h 1181119"/>
              <a:gd name="connsiteX145" fmla="*/ 739775 w 1280209"/>
              <a:gd name="connsiteY145" fmla="*/ 473075 h 1181119"/>
              <a:gd name="connsiteX146" fmla="*/ 733425 w 1280209"/>
              <a:gd name="connsiteY146" fmla="*/ 482600 h 1181119"/>
              <a:gd name="connsiteX147" fmla="*/ 730250 w 1280209"/>
              <a:gd name="connsiteY147" fmla="*/ 495300 h 1181119"/>
              <a:gd name="connsiteX148" fmla="*/ 717550 w 1280209"/>
              <a:gd name="connsiteY148" fmla="*/ 501650 h 1181119"/>
              <a:gd name="connsiteX149" fmla="*/ 660400 w 1280209"/>
              <a:gd name="connsiteY149" fmla="*/ 498475 h 1181119"/>
              <a:gd name="connsiteX150" fmla="*/ 644525 w 1280209"/>
              <a:gd name="connsiteY150" fmla="*/ 473075 h 1181119"/>
              <a:gd name="connsiteX151" fmla="*/ 635000 w 1280209"/>
              <a:gd name="connsiteY151" fmla="*/ 463550 h 1181119"/>
              <a:gd name="connsiteX152" fmla="*/ 609600 w 1280209"/>
              <a:gd name="connsiteY152" fmla="*/ 450850 h 1181119"/>
              <a:gd name="connsiteX153" fmla="*/ 600075 w 1280209"/>
              <a:gd name="connsiteY153" fmla="*/ 447675 h 1181119"/>
              <a:gd name="connsiteX154" fmla="*/ 581025 w 1280209"/>
              <a:gd name="connsiteY154" fmla="*/ 438150 h 1181119"/>
              <a:gd name="connsiteX155" fmla="*/ 571500 w 1280209"/>
              <a:gd name="connsiteY155" fmla="*/ 428625 h 1181119"/>
              <a:gd name="connsiteX156" fmla="*/ 552450 w 1280209"/>
              <a:gd name="connsiteY156" fmla="*/ 396875 h 1181119"/>
              <a:gd name="connsiteX157" fmla="*/ 549275 w 1280209"/>
              <a:gd name="connsiteY157" fmla="*/ 387350 h 1181119"/>
              <a:gd name="connsiteX158" fmla="*/ 558800 w 1280209"/>
              <a:gd name="connsiteY158" fmla="*/ 384175 h 1181119"/>
              <a:gd name="connsiteX159" fmla="*/ 552450 w 1280209"/>
              <a:gd name="connsiteY159" fmla="*/ 374650 h 1181119"/>
              <a:gd name="connsiteX160" fmla="*/ 542925 w 1280209"/>
              <a:gd name="connsiteY160" fmla="*/ 346075 h 1181119"/>
              <a:gd name="connsiteX161" fmla="*/ 539750 w 1280209"/>
              <a:gd name="connsiteY161" fmla="*/ 336550 h 1181119"/>
              <a:gd name="connsiteX162" fmla="*/ 533400 w 1280209"/>
              <a:gd name="connsiteY162" fmla="*/ 327025 h 1181119"/>
              <a:gd name="connsiteX163" fmla="*/ 530225 w 1280209"/>
              <a:gd name="connsiteY163" fmla="*/ 288925 h 1181119"/>
              <a:gd name="connsiteX164" fmla="*/ 520700 w 1280209"/>
              <a:gd name="connsiteY164" fmla="*/ 279400 h 1181119"/>
              <a:gd name="connsiteX165" fmla="*/ 498475 w 1280209"/>
              <a:gd name="connsiteY165" fmla="*/ 273050 h 1181119"/>
              <a:gd name="connsiteX166" fmla="*/ 488950 w 1280209"/>
              <a:gd name="connsiteY166" fmla="*/ 266700 h 1181119"/>
              <a:gd name="connsiteX167" fmla="*/ 457200 w 1280209"/>
              <a:gd name="connsiteY167" fmla="*/ 257175 h 1181119"/>
              <a:gd name="connsiteX168" fmla="*/ 438150 w 1280209"/>
              <a:gd name="connsiteY168" fmla="*/ 247650 h 1181119"/>
              <a:gd name="connsiteX169" fmla="*/ 419100 w 1280209"/>
              <a:gd name="connsiteY169" fmla="*/ 238125 h 1181119"/>
              <a:gd name="connsiteX170" fmla="*/ 422275 w 1280209"/>
              <a:gd name="connsiteY170" fmla="*/ 228600 h 1181119"/>
              <a:gd name="connsiteX171" fmla="*/ 476250 w 1280209"/>
              <a:gd name="connsiteY171" fmla="*/ 225425 h 1181119"/>
              <a:gd name="connsiteX172" fmla="*/ 485775 w 1280209"/>
              <a:gd name="connsiteY172" fmla="*/ 222250 h 1181119"/>
              <a:gd name="connsiteX173" fmla="*/ 533400 w 1280209"/>
              <a:gd name="connsiteY173" fmla="*/ 228600 h 1181119"/>
              <a:gd name="connsiteX174" fmla="*/ 552450 w 1280209"/>
              <a:gd name="connsiteY174" fmla="*/ 241300 h 1181119"/>
              <a:gd name="connsiteX175" fmla="*/ 561975 w 1280209"/>
              <a:gd name="connsiteY175" fmla="*/ 244475 h 1181119"/>
              <a:gd name="connsiteX176" fmla="*/ 549275 w 1280209"/>
              <a:gd name="connsiteY176" fmla="*/ 215900 h 1181119"/>
              <a:gd name="connsiteX177" fmla="*/ 539750 w 1280209"/>
              <a:gd name="connsiteY177" fmla="*/ 212725 h 1181119"/>
              <a:gd name="connsiteX178" fmla="*/ 530225 w 1280209"/>
              <a:gd name="connsiteY178" fmla="*/ 206375 h 1181119"/>
              <a:gd name="connsiteX179" fmla="*/ 542925 w 1280209"/>
              <a:gd name="connsiteY179" fmla="*/ 193675 h 1181119"/>
              <a:gd name="connsiteX180" fmla="*/ 565150 w 1280209"/>
              <a:gd name="connsiteY180" fmla="*/ 187325 h 1181119"/>
              <a:gd name="connsiteX181" fmla="*/ 574675 w 1280209"/>
              <a:gd name="connsiteY181" fmla="*/ 180975 h 1181119"/>
              <a:gd name="connsiteX182" fmla="*/ 571500 w 1280209"/>
              <a:gd name="connsiteY182" fmla="*/ 171450 h 1181119"/>
              <a:gd name="connsiteX183" fmla="*/ 552450 w 1280209"/>
              <a:gd name="connsiteY183" fmla="*/ 161925 h 1181119"/>
              <a:gd name="connsiteX184" fmla="*/ 542925 w 1280209"/>
              <a:gd name="connsiteY184" fmla="*/ 152400 h 1181119"/>
              <a:gd name="connsiteX185" fmla="*/ 552450 w 1280209"/>
              <a:gd name="connsiteY185" fmla="*/ 146050 h 1181119"/>
              <a:gd name="connsiteX186" fmla="*/ 571500 w 1280209"/>
              <a:gd name="connsiteY186" fmla="*/ 139700 h 1181119"/>
              <a:gd name="connsiteX187" fmla="*/ 574675 w 1280209"/>
              <a:gd name="connsiteY187" fmla="*/ 130175 h 1181119"/>
              <a:gd name="connsiteX188" fmla="*/ 568325 w 1280209"/>
              <a:gd name="connsiteY188" fmla="*/ 104775 h 1181119"/>
              <a:gd name="connsiteX189" fmla="*/ 603250 w 1280209"/>
              <a:gd name="connsiteY189" fmla="*/ 76200 h 1181119"/>
              <a:gd name="connsiteX190" fmla="*/ 606425 w 1280209"/>
              <a:gd name="connsiteY190" fmla="*/ 95250 h 1181119"/>
              <a:gd name="connsiteX191" fmla="*/ 622300 w 1280209"/>
              <a:gd name="connsiteY191" fmla="*/ 120650 h 1181119"/>
              <a:gd name="connsiteX192" fmla="*/ 647700 w 1280209"/>
              <a:gd name="connsiteY192" fmla="*/ 117475 h 1181119"/>
              <a:gd name="connsiteX193" fmla="*/ 650875 w 1280209"/>
              <a:gd name="connsiteY193" fmla="*/ 107950 h 1181119"/>
              <a:gd name="connsiteX194" fmla="*/ 647700 w 1280209"/>
              <a:gd name="connsiteY194" fmla="*/ 76200 h 1181119"/>
              <a:gd name="connsiteX195" fmla="*/ 644525 w 1280209"/>
              <a:gd name="connsiteY195" fmla="*/ 66675 h 1181119"/>
              <a:gd name="connsiteX196" fmla="*/ 635000 w 1280209"/>
              <a:gd name="connsiteY196" fmla="*/ 63500 h 1181119"/>
              <a:gd name="connsiteX197" fmla="*/ 606425 w 1280209"/>
              <a:gd name="connsiteY197" fmla="*/ 53975 h 1181119"/>
              <a:gd name="connsiteX198" fmla="*/ 593725 w 1280209"/>
              <a:gd name="connsiteY198" fmla="*/ 41275 h 1181119"/>
              <a:gd name="connsiteX199" fmla="*/ 590550 w 1280209"/>
              <a:gd name="connsiteY199" fmla="*/ 31750 h 1181119"/>
              <a:gd name="connsiteX200" fmla="*/ 571500 w 1280209"/>
              <a:gd name="connsiteY200" fmla="*/ 25400 h 1181119"/>
              <a:gd name="connsiteX201" fmla="*/ 552450 w 1280209"/>
              <a:gd name="connsiteY201" fmla="*/ 19050 h 1181119"/>
              <a:gd name="connsiteX202" fmla="*/ 530225 w 1280209"/>
              <a:gd name="connsiteY202" fmla="*/ 12700 h 1181119"/>
              <a:gd name="connsiteX203" fmla="*/ 479425 w 1280209"/>
              <a:gd name="connsiteY203" fmla="*/ 9525 h 1181119"/>
              <a:gd name="connsiteX204" fmla="*/ 460375 w 1280209"/>
              <a:gd name="connsiteY204" fmla="*/ 6350 h 1181119"/>
              <a:gd name="connsiteX205" fmla="*/ 317500 w 1280209"/>
              <a:gd name="connsiteY205" fmla="*/ 0 h 1181119"/>
              <a:gd name="connsiteX206" fmla="*/ 307975 w 1280209"/>
              <a:gd name="connsiteY206" fmla="*/ 3175 h 1181119"/>
              <a:gd name="connsiteX207" fmla="*/ 288925 w 1280209"/>
              <a:gd name="connsiteY207" fmla="*/ 19050 h 1181119"/>
              <a:gd name="connsiteX208" fmla="*/ 222250 w 1280209"/>
              <a:gd name="connsiteY208" fmla="*/ 22225 h 1181119"/>
              <a:gd name="connsiteX209" fmla="*/ 219075 w 1280209"/>
              <a:gd name="connsiteY209" fmla="*/ 34925 h 1181119"/>
              <a:gd name="connsiteX210" fmla="*/ 215900 w 1280209"/>
              <a:gd name="connsiteY210" fmla="*/ 50800 h 1181119"/>
              <a:gd name="connsiteX211" fmla="*/ 152400 w 1280209"/>
              <a:gd name="connsiteY211" fmla="*/ 63500 h 1181119"/>
              <a:gd name="connsiteX212" fmla="*/ 117475 w 1280209"/>
              <a:gd name="connsiteY212" fmla="*/ 73025 h 1181119"/>
              <a:gd name="connsiteX213" fmla="*/ 107950 w 1280209"/>
              <a:gd name="connsiteY213" fmla="*/ 85725 h 1181119"/>
              <a:gd name="connsiteX214" fmla="*/ 120650 w 1280209"/>
              <a:gd name="connsiteY214" fmla="*/ 101600 h 1181119"/>
              <a:gd name="connsiteX215" fmla="*/ 123825 w 1280209"/>
              <a:gd name="connsiteY215" fmla="*/ 136525 h 1181119"/>
              <a:gd name="connsiteX216" fmla="*/ 114300 w 1280209"/>
              <a:gd name="connsiteY216" fmla="*/ 269875 h 1181119"/>
              <a:gd name="connsiteX217" fmla="*/ 111125 w 1280209"/>
              <a:gd name="connsiteY217" fmla="*/ 323850 h 1181119"/>
              <a:gd name="connsiteX218" fmla="*/ 101600 w 1280209"/>
              <a:gd name="connsiteY218" fmla="*/ 355600 h 1181119"/>
              <a:gd name="connsiteX219" fmla="*/ 98425 w 1280209"/>
              <a:gd name="connsiteY219" fmla="*/ 365125 h 1181119"/>
              <a:gd name="connsiteX220" fmla="*/ 73025 w 1280209"/>
              <a:gd name="connsiteY220" fmla="*/ 396875 h 1181119"/>
              <a:gd name="connsiteX221" fmla="*/ 53975 w 1280209"/>
              <a:gd name="connsiteY221" fmla="*/ 403225 h 1181119"/>
              <a:gd name="connsiteX222" fmla="*/ 44450 w 1280209"/>
              <a:gd name="connsiteY222" fmla="*/ 406400 h 1181119"/>
              <a:gd name="connsiteX223" fmla="*/ 38100 w 1280209"/>
              <a:gd name="connsiteY223" fmla="*/ 415925 h 1181119"/>
              <a:gd name="connsiteX224" fmla="*/ 34925 w 1280209"/>
              <a:gd name="connsiteY224" fmla="*/ 425450 h 1181119"/>
              <a:gd name="connsiteX225" fmla="*/ 22225 w 1280209"/>
              <a:gd name="connsiteY225" fmla="*/ 444500 h 1181119"/>
              <a:gd name="connsiteX226" fmla="*/ 19050 w 1280209"/>
              <a:gd name="connsiteY226" fmla="*/ 457200 h 1181119"/>
              <a:gd name="connsiteX227" fmla="*/ 6350 w 1280209"/>
              <a:gd name="connsiteY227" fmla="*/ 476250 h 1181119"/>
              <a:gd name="connsiteX228" fmla="*/ 0 w 1280209"/>
              <a:gd name="connsiteY228" fmla="*/ 488950 h 1181119"/>
              <a:gd name="connsiteX229" fmla="*/ 9525 w 1280209"/>
              <a:gd name="connsiteY229" fmla="*/ 495300 h 1181119"/>
              <a:gd name="connsiteX230" fmla="*/ 31750 w 1280209"/>
              <a:gd name="connsiteY230" fmla="*/ 504825 h 1181119"/>
              <a:gd name="connsiteX231" fmla="*/ 38100 w 1280209"/>
              <a:gd name="connsiteY231" fmla="*/ 514350 h 1181119"/>
              <a:gd name="connsiteX232" fmla="*/ 44450 w 1280209"/>
              <a:gd name="connsiteY232" fmla="*/ 555625 h 1181119"/>
              <a:gd name="connsiteX233" fmla="*/ 53975 w 1280209"/>
              <a:gd name="connsiteY233" fmla="*/ 574675 h 1181119"/>
              <a:gd name="connsiteX234" fmla="*/ 69850 w 1280209"/>
              <a:gd name="connsiteY234" fmla="*/ 596900 h 1181119"/>
              <a:gd name="connsiteX235" fmla="*/ 76200 w 1280209"/>
              <a:gd name="connsiteY235" fmla="*/ 631825 h 1181119"/>
              <a:gd name="connsiteX236" fmla="*/ 79375 w 1280209"/>
              <a:gd name="connsiteY236" fmla="*/ 682625 h 1181119"/>
              <a:gd name="connsiteX237" fmla="*/ 82550 w 1280209"/>
              <a:gd name="connsiteY237" fmla="*/ 711200 h 1181119"/>
              <a:gd name="connsiteX238" fmla="*/ 85725 w 1280209"/>
              <a:gd name="connsiteY238" fmla="*/ 720725 h 1181119"/>
              <a:gd name="connsiteX239" fmla="*/ 79375 w 1280209"/>
              <a:gd name="connsiteY239" fmla="*/ 838200 h 118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80209" h="1181119">
                <a:moveTo>
                  <a:pt x="79375" y="838200"/>
                </a:moveTo>
                <a:cubicBezTo>
                  <a:pt x="77788" y="859896"/>
                  <a:pt x="75766" y="846558"/>
                  <a:pt x="76200" y="850900"/>
                </a:cubicBezTo>
                <a:cubicBezTo>
                  <a:pt x="76866" y="857560"/>
                  <a:pt x="80433" y="863600"/>
                  <a:pt x="82550" y="869950"/>
                </a:cubicBezTo>
                <a:cubicBezTo>
                  <a:pt x="86932" y="883095"/>
                  <a:pt x="83869" y="876690"/>
                  <a:pt x="92075" y="889000"/>
                </a:cubicBezTo>
                <a:cubicBezTo>
                  <a:pt x="93133" y="893233"/>
                  <a:pt x="93299" y="897797"/>
                  <a:pt x="95250" y="901700"/>
                </a:cubicBezTo>
                <a:cubicBezTo>
                  <a:pt x="104631" y="920462"/>
                  <a:pt x="106181" y="919423"/>
                  <a:pt x="120650" y="930275"/>
                </a:cubicBezTo>
                <a:cubicBezTo>
                  <a:pt x="143933" y="929217"/>
                  <a:pt x="168089" y="933503"/>
                  <a:pt x="190500" y="927100"/>
                </a:cubicBezTo>
                <a:cubicBezTo>
                  <a:pt x="195689" y="925617"/>
                  <a:pt x="186656" y="916580"/>
                  <a:pt x="187325" y="911225"/>
                </a:cubicBezTo>
                <a:cubicBezTo>
                  <a:pt x="187798" y="907439"/>
                  <a:pt x="190089" y="903004"/>
                  <a:pt x="193675" y="901700"/>
                </a:cubicBezTo>
                <a:cubicBezTo>
                  <a:pt x="202682" y="898425"/>
                  <a:pt x="212725" y="899583"/>
                  <a:pt x="222250" y="898525"/>
                </a:cubicBezTo>
                <a:cubicBezTo>
                  <a:pt x="226483" y="897467"/>
                  <a:pt x="233969" y="899602"/>
                  <a:pt x="234950" y="895350"/>
                </a:cubicBezTo>
                <a:cubicBezTo>
                  <a:pt x="241235" y="868113"/>
                  <a:pt x="235917" y="863462"/>
                  <a:pt x="225425" y="847725"/>
                </a:cubicBezTo>
                <a:lnTo>
                  <a:pt x="254000" y="838200"/>
                </a:lnTo>
                <a:lnTo>
                  <a:pt x="263525" y="835025"/>
                </a:lnTo>
                <a:lnTo>
                  <a:pt x="273050" y="831850"/>
                </a:lnTo>
                <a:cubicBezTo>
                  <a:pt x="278342" y="832908"/>
                  <a:pt x="285413" y="830928"/>
                  <a:pt x="288925" y="835025"/>
                </a:cubicBezTo>
                <a:cubicBezTo>
                  <a:pt x="293115" y="839913"/>
                  <a:pt x="289709" y="848098"/>
                  <a:pt x="292100" y="854075"/>
                </a:cubicBezTo>
                <a:cubicBezTo>
                  <a:pt x="294065" y="858988"/>
                  <a:pt x="298450" y="862542"/>
                  <a:pt x="301625" y="866775"/>
                </a:cubicBezTo>
                <a:cubicBezTo>
                  <a:pt x="302683" y="872067"/>
                  <a:pt x="302905" y="877597"/>
                  <a:pt x="304800" y="882650"/>
                </a:cubicBezTo>
                <a:cubicBezTo>
                  <a:pt x="306140" y="886223"/>
                  <a:pt x="310028" y="888528"/>
                  <a:pt x="311150" y="892175"/>
                </a:cubicBezTo>
                <a:cubicBezTo>
                  <a:pt x="314324" y="902491"/>
                  <a:pt x="314882" y="913454"/>
                  <a:pt x="317500" y="923925"/>
                </a:cubicBezTo>
                <a:cubicBezTo>
                  <a:pt x="318558" y="928158"/>
                  <a:pt x="318724" y="932722"/>
                  <a:pt x="320675" y="936625"/>
                </a:cubicBezTo>
                <a:cubicBezTo>
                  <a:pt x="324088" y="943451"/>
                  <a:pt x="327025" y="951442"/>
                  <a:pt x="333375" y="955675"/>
                </a:cubicBezTo>
                <a:lnTo>
                  <a:pt x="352425" y="968375"/>
                </a:lnTo>
                <a:cubicBezTo>
                  <a:pt x="363008" y="967317"/>
                  <a:pt x="373539" y="965200"/>
                  <a:pt x="384175" y="965200"/>
                </a:cubicBezTo>
                <a:cubicBezTo>
                  <a:pt x="388539" y="965200"/>
                  <a:pt x="395407" y="964266"/>
                  <a:pt x="396875" y="968375"/>
                </a:cubicBezTo>
                <a:cubicBezTo>
                  <a:pt x="401516" y="981370"/>
                  <a:pt x="398438" y="995946"/>
                  <a:pt x="400050" y="1009650"/>
                </a:cubicBezTo>
                <a:cubicBezTo>
                  <a:pt x="400560" y="1013984"/>
                  <a:pt x="402278" y="1018090"/>
                  <a:pt x="403225" y="1022350"/>
                </a:cubicBezTo>
                <a:cubicBezTo>
                  <a:pt x="404396" y="1027618"/>
                  <a:pt x="403723" y="1033540"/>
                  <a:pt x="406400" y="1038225"/>
                </a:cubicBezTo>
                <a:cubicBezTo>
                  <a:pt x="408293" y="1041538"/>
                  <a:pt x="412750" y="1042458"/>
                  <a:pt x="415925" y="1044575"/>
                </a:cubicBezTo>
                <a:lnTo>
                  <a:pt x="425450" y="1073150"/>
                </a:lnTo>
                <a:cubicBezTo>
                  <a:pt x="426508" y="1076325"/>
                  <a:pt x="427969" y="1079393"/>
                  <a:pt x="428625" y="1082675"/>
                </a:cubicBezTo>
                <a:cubicBezTo>
                  <a:pt x="432548" y="1102292"/>
                  <a:pt x="428807" y="1094060"/>
                  <a:pt x="438150" y="1108075"/>
                </a:cubicBezTo>
                <a:cubicBezTo>
                  <a:pt x="440198" y="1116265"/>
                  <a:pt x="445744" y="1126744"/>
                  <a:pt x="434975" y="1133475"/>
                </a:cubicBezTo>
                <a:cubicBezTo>
                  <a:pt x="429516" y="1136887"/>
                  <a:pt x="422275" y="1135592"/>
                  <a:pt x="415925" y="1136650"/>
                </a:cubicBezTo>
                <a:cubicBezTo>
                  <a:pt x="413808" y="1140883"/>
                  <a:pt x="410046" y="1144640"/>
                  <a:pt x="409575" y="1149350"/>
                </a:cubicBezTo>
                <a:cubicBezTo>
                  <a:pt x="408934" y="1155756"/>
                  <a:pt x="409871" y="1162642"/>
                  <a:pt x="412750" y="1168400"/>
                </a:cubicBezTo>
                <a:cubicBezTo>
                  <a:pt x="414457" y="1171813"/>
                  <a:pt x="418702" y="1173410"/>
                  <a:pt x="422275" y="1174750"/>
                </a:cubicBezTo>
                <a:cubicBezTo>
                  <a:pt x="427989" y="1176893"/>
                  <a:pt x="457075" y="1180629"/>
                  <a:pt x="460375" y="1181100"/>
                </a:cubicBezTo>
                <a:cubicBezTo>
                  <a:pt x="466725" y="1180042"/>
                  <a:pt x="473836" y="1181119"/>
                  <a:pt x="479425" y="1177925"/>
                </a:cubicBezTo>
                <a:cubicBezTo>
                  <a:pt x="482331" y="1176265"/>
                  <a:pt x="481103" y="1171393"/>
                  <a:pt x="482600" y="1168400"/>
                </a:cubicBezTo>
                <a:cubicBezTo>
                  <a:pt x="487892" y="1157817"/>
                  <a:pt x="488950" y="1158875"/>
                  <a:pt x="498475" y="1152525"/>
                </a:cubicBezTo>
                <a:cubicBezTo>
                  <a:pt x="512677" y="1131223"/>
                  <a:pt x="495947" y="1152094"/>
                  <a:pt x="514350" y="1139825"/>
                </a:cubicBezTo>
                <a:cubicBezTo>
                  <a:pt x="518086" y="1137334"/>
                  <a:pt x="519706" y="1131968"/>
                  <a:pt x="523875" y="1130300"/>
                </a:cubicBezTo>
                <a:cubicBezTo>
                  <a:pt x="530823" y="1127521"/>
                  <a:pt x="538737" y="1128464"/>
                  <a:pt x="546100" y="1127125"/>
                </a:cubicBezTo>
                <a:cubicBezTo>
                  <a:pt x="549297" y="1126544"/>
                  <a:pt x="564439" y="1122718"/>
                  <a:pt x="568325" y="1120775"/>
                </a:cubicBezTo>
                <a:cubicBezTo>
                  <a:pt x="571738" y="1119068"/>
                  <a:pt x="574675" y="1116542"/>
                  <a:pt x="577850" y="1114425"/>
                </a:cubicBezTo>
                <a:cubicBezTo>
                  <a:pt x="578908" y="1110192"/>
                  <a:pt x="579306" y="1105736"/>
                  <a:pt x="581025" y="1101725"/>
                </a:cubicBezTo>
                <a:cubicBezTo>
                  <a:pt x="582528" y="1098218"/>
                  <a:pt x="585668" y="1095613"/>
                  <a:pt x="587375" y="1092200"/>
                </a:cubicBezTo>
                <a:cubicBezTo>
                  <a:pt x="588872" y="1089207"/>
                  <a:pt x="589492" y="1085850"/>
                  <a:pt x="590550" y="1082675"/>
                </a:cubicBezTo>
                <a:cubicBezTo>
                  <a:pt x="601180" y="1084004"/>
                  <a:pt x="623497" y="1089248"/>
                  <a:pt x="635000" y="1082675"/>
                </a:cubicBezTo>
                <a:cubicBezTo>
                  <a:pt x="637906" y="1081015"/>
                  <a:pt x="636678" y="1076143"/>
                  <a:pt x="638175" y="1073150"/>
                </a:cubicBezTo>
                <a:cubicBezTo>
                  <a:pt x="639882" y="1069737"/>
                  <a:pt x="641545" y="1066009"/>
                  <a:pt x="644525" y="1063625"/>
                </a:cubicBezTo>
                <a:cubicBezTo>
                  <a:pt x="647138" y="1061534"/>
                  <a:pt x="651057" y="1061947"/>
                  <a:pt x="654050" y="1060450"/>
                </a:cubicBezTo>
                <a:cubicBezTo>
                  <a:pt x="657463" y="1058743"/>
                  <a:pt x="660400" y="1056217"/>
                  <a:pt x="663575" y="1054100"/>
                </a:cubicBezTo>
                <a:cubicBezTo>
                  <a:pt x="676801" y="1034260"/>
                  <a:pt x="670751" y="1036510"/>
                  <a:pt x="688975" y="1028700"/>
                </a:cubicBezTo>
                <a:cubicBezTo>
                  <a:pt x="692051" y="1027382"/>
                  <a:pt x="695325" y="1026583"/>
                  <a:pt x="698500" y="1025525"/>
                </a:cubicBezTo>
                <a:cubicBezTo>
                  <a:pt x="712258" y="1026583"/>
                  <a:pt x="726507" y="1024909"/>
                  <a:pt x="739775" y="1028700"/>
                </a:cubicBezTo>
                <a:cubicBezTo>
                  <a:pt x="742993" y="1029619"/>
                  <a:pt x="742224" y="1034958"/>
                  <a:pt x="742950" y="1038225"/>
                </a:cubicBezTo>
                <a:cubicBezTo>
                  <a:pt x="743994" y="1042923"/>
                  <a:pt x="744189" y="1062657"/>
                  <a:pt x="752475" y="1066800"/>
                </a:cubicBezTo>
                <a:cubicBezTo>
                  <a:pt x="758233" y="1069679"/>
                  <a:pt x="765241" y="1068578"/>
                  <a:pt x="771525" y="1069975"/>
                </a:cubicBezTo>
                <a:cubicBezTo>
                  <a:pt x="774792" y="1070701"/>
                  <a:pt x="777724" y="1072780"/>
                  <a:pt x="781050" y="1073150"/>
                </a:cubicBezTo>
                <a:cubicBezTo>
                  <a:pt x="796863" y="1074907"/>
                  <a:pt x="812800" y="1075267"/>
                  <a:pt x="828675" y="1076325"/>
                </a:cubicBezTo>
                <a:cubicBezTo>
                  <a:pt x="831850" y="1077383"/>
                  <a:pt x="835587" y="1077409"/>
                  <a:pt x="838200" y="1079500"/>
                </a:cubicBezTo>
                <a:cubicBezTo>
                  <a:pt x="841180" y="1081884"/>
                  <a:pt x="841852" y="1086327"/>
                  <a:pt x="844550" y="1089025"/>
                </a:cubicBezTo>
                <a:cubicBezTo>
                  <a:pt x="847248" y="1091723"/>
                  <a:pt x="850900" y="1093258"/>
                  <a:pt x="854075" y="1095375"/>
                </a:cubicBezTo>
                <a:cubicBezTo>
                  <a:pt x="859225" y="1094639"/>
                  <a:pt x="881515" y="1092233"/>
                  <a:pt x="889000" y="1089025"/>
                </a:cubicBezTo>
                <a:cubicBezTo>
                  <a:pt x="892507" y="1087522"/>
                  <a:pt x="895350" y="1084792"/>
                  <a:pt x="898525" y="1082675"/>
                </a:cubicBezTo>
                <a:cubicBezTo>
                  <a:pt x="900642" y="1079500"/>
                  <a:pt x="903168" y="1076563"/>
                  <a:pt x="904875" y="1073150"/>
                </a:cubicBezTo>
                <a:cubicBezTo>
                  <a:pt x="906372" y="1070157"/>
                  <a:pt x="905959" y="1066238"/>
                  <a:pt x="908050" y="1063625"/>
                </a:cubicBezTo>
                <a:cubicBezTo>
                  <a:pt x="910434" y="1060645"/>
                  <a:pt x="914400" y="1059392"/>
                  <a:pt x="917575" y="1057275"/>
                </a:cubicBezTo>
                <a:cubicBezTo>
                  <a:pt x="922867" y="1058333"/>
                  <a:pt x="928960" y="1057457"/>
                  <a:pt x="933450" y="1060450"/>
                </a:cubicBezTo>
                <a:cubicBezTo>
                  <a:pt x="936235" y="1062306"/>
                  <a:pt x="934258" y="1067608"/>
                  <a:pt x="936625" y="1069975"/>
                </a:cubicBezTo>
                <a:cubicBezTo>
                  <a:pt x="942021" y="1075371"/>
                  <a:pt x="955675" y="1082675"/>
                  <a:pt x="955675" y="1082675"/>
                </a:cubicBezTo>
                <a:cubicBezTo>
                  <a:pt x="957792" y="1085850"/>
                  <a:pt x="961801" y="1088391"/>
                  <a:pt x="962025" y="1092200"/>
                </a:cubicBezTo>
                <a:cubicBezTo>
                  <a:pt x="964961" y="1142105"/>
                  <a:pt x="943327" y="1131476"/>
                  <a:pt x="968375" y="1139825"/>
                </a:cubicBezTo>
                <a:cubicBezTo>
                  <a:pt x="986367" y="1138767"/>
                  <a:pt x="1011536" y="1151068"/>
                  <a:pt x="1022350" y="1136650"/>
                </a:cubicBezTo>
                <a:cubicBezTo>
                  <a:pt x="1036969" y="1117158"/>
                  <a:pt x="1023018" y="1087860"/>
                  <a:pt x="1025525" y="1063625"/>
                </a:cubicBezTo>
                <a:cubicBezTo>
                  <a:pt x="1026214" y="1056967"/>
                  <a:pt x="1030252" y="1051069"/>
                  <a:pt x="1031875" y="1044575"/>
                </a:cubicBezTo>
                <a:cubicBezTo>
                  <a:pt x="1032933" y="1040342"/>
                  <a:pt x="1031147" y="1033826"/>
                  <a:pt x="1035050" y="1031875"/>
                </a:cubicBezTo>
                <a:cubicBezTo>
                  <a:pt x="1043622" y="1027589"/>
                  <a:pt x="1054100" y="1029758"/>
                  <a:pt x="1063625" y="1028700"/>
                </a:cubicBezTo>
                <a:cubicBezTo>
                  <a:pt x="1065328" y="1011671"/>
                  <a:pt x="1066856" y="991882"/>
                  <a:pt x="1069975" y="974725"/>
                </a:cubicBezTo>
                <a:cubicBezTo>
                  <a:pt x="1070756" y="970432"/>
                  <a:pt x="1072092" y="966258"/>
                  <a:pt x="1073150" y="962025"/>
                </a:cubicBezTo>
                <a:cubicBezTo>
                  <a:pt x="1075680" y="936723"/>
                  <a:pt x="1074188" y="936167"/>
                  <a:pt x="1079500" y="917575"/>
                </a:cubicBezTo>
                <a:cubicBezTo>
                  <a:pt x="1080419" y="914357"/>
                  <a:pt x="1080584" y="910663"/>
                  <a:pt x="1082675" y="908050"/>
                </a:cubicBezTo>
                <a:cubicBezTo>
                  <a:pt x="1085059" y="905070"/>
                  <a:pt x="1089269" y="904143"/>
                  <a:pt x="1092200" y="901700"/>
                </a:cubicBezTo>
                <a:cubicBezTo>
                  <a:pt x="1095649" y="898825"/>
                  <a:pt x="1098181" y="894932"/>
                  <a:pt x="1101725" y="892175"/>
                </a:cubicBezTo>
                <a:cubicBezTo>
                  <a:pt x="1107749" y="887490"/>
                  <a:pt x="1120775" y="879475"/>
                  <a:pt x="1120775" y="879475"/>
                </a:cubicBezTo>
                <a:cubicBezTo>
                  <a:pt x="1119717" y="876300"/>
                  <a:pt x="1119743" y="872521"/>
                  <a:pt x="1117600" y="869950"/>
                </a:cubicBezTo>
                <a:cubicBezTo>
                  <a:pt x="1106632" y="856789"/>
                  <a:pt x="1107131" y="863128"/>
                  <a:pt x="1095375" y="857250"/>
                </a:cubicBezTo>
                <a:cubicBezTo>
                  <a:pt x="1091962" y="855543"/>
                  <a:pt x="1089025" y="853017"/>
                  <a:pt x="1085850" y="850900"/>
                </a:cubicBezTo>
                <a:cubicBezTo>
                  <a:pt x="1087967" y="838200"/>
                  <a:pt x="1091705" y="825666"/>
                  <a:pt x="1092200" y="812800"/>
                </a:cubicBezTo>
                <a:cubicBezTo>
                  <a:pt x="1093258" y="785283"/>
                  <a:pt x="1093543" y="757726"/>
                  <a:pt x="1095375" y="730250"/>
                </a:cubicBezTo>
                <a:cubicBezTo>
                  <a:pt x="1095707" y="725267"/>
                  <a:pt x="1099973" y="713281"/>
                  <a:pt x="1101725" y="708025"/>
                </a:cubicBezTo>
                <a:cubicBezTo>
                  <a:pt x="1104900" y="710142"/>
                  <a:pt x="1108866" y="711395"/>
                  <a:pt x="1111250" y="714375"/>
                </a:cubicBezTo>
                <a:cubicBezTo>
                  <a:pt x="1113341" y="716988"/>
                  <a:pt x="1112058" y="721533"/>
                  <a:pt x="1114425" y="723900"/>
                </a:cubicBezTo>
                <a:cubicBezTo>
                  <a:pt x="1116792" y="726267"/>
                  <a:pt x="1120957" y="725578"/>
                  <a:pt x="1123950" y="727075"/>
                </a:cubicBezTo>
                <a:cubicBezTo>
                  <a:pt x="1127363" y="728782"/>
                  <a:pt x="1130300" y="731308"/>
                  <a:pt x="1133475" y="733425"/>
                </a:cubicBezTo>
                <a:cubicBezTo>
                  <a:pt x="1149128" y="731189"/>
                  <a:pt x="1154791" y="731158"/>
                  <a:pt x="1168400" y="727075"/>
                </a:cubicBezTo>
                <a:cubicBezTo>
                  <a:pt x="1181379" y="723181"/>
                  <a:pt x="1187405" y="722350"/>
                  <a:pt x="1196975" y="714375"/>
                </a:cubicBezTo>
                <a:cubicBezTo>
                  <a:pt x="1206142" y="706735"/>
                  <a:pt x="1206606" y="704691"/>
                  <a:pt x="1212850" y="695325"/>
                </a:cubicBezTo>
                <a:cubicBezTo>
                  <a:pt x="1211792" y="690033"/>
                  <a:pt x="1212088" y="684277"/>
                  <a:pt x="1209675" y="679450"/>
                </a:cubicBezTo>
                <a:cubicBezTo>
                  <a:pt x="1198551" y="657203"/>
                  <a:pt x="1185675" y="686714"/>
                  <a:pt x="1203325" y="638175"/>
                </a:cubicBezTo>
                <a:cubicBezTo>
                  <a:pt x="1204469" y="635030"/>
                  <a:pt x="1209568" y="635656"/>
                  <a:pt x="1212850" y="635000"/>
                </a:cubicBezTo>
                <a:cubicBezTo>
                  <a:pt x="1220188" y="633532"/>
                  <a:pt x="1227667" y="632883"/>
                  <a:pt x="1235075" y="631825"/>
                </a:cubicBezTo>
                <a:cubicBezTo>
                  <a:pt x="1258724" y="616059"/>
                  <a:pt x="1229679" y="636322"/>
                  <a:pt x="1254125" y="615950"/>
                </a:cubicBezTo>
                <a:cubicBezTo>
                  <a:pt x="1257056" y="613507"/>
                  <a:pt x="1260475" y="611717"/>
                  <a:pt x="1263650" y="609600"/>
                </a:cubicBezTo>
                <a:cubicBezTo>
                  <a:pt x="1265767" y="606425"/>
                  <a:pt x="1268450" y="603562"/>
                  <a:pt x="1270000" y="600075"/>
                </a:cubicBezTo>
                <a:cubicBezTo>
                  <a:pt x="1275859" y="586892"/>
                  <a:pt x="1276809" y="578731"/>
                  <a:pt x="1279525" y="565150"/>
                </a:cubicBezTo>
                <a:cubicBezTo>
                  <a:pt x="1278467" y="549275"/>
                  <a:pt x="1280209" y="532960"/>
                  <a:pt x="1276350" y="517525"/>
                </a:cubicBezTo>
                <a:cubicBezTo>
                  <a:pt x="1275538" y="514278"/>
                  <a:pt x="1269610" y="516206"/>
                  <a:pt x="1266825" y="514350"/>
                </a:cubicBezTo>
                <a:cubicBezTo>
                  <a:pt x="1263089" y="511859"/>
                  <a:pt x="1260175" y="508274"/>
                  <a:pt x="1257300" y="504825"/>
                </a:cubicBezTo>
                <a:cubicBezTo>
                  <a:pt x="1254857" y="501894"/>
                  <a:pt x="1252657" y="498713"/>
                  <a:pt x="1250950" y="495300"/>
                </a:cubicBezTo>
                <a:cubicBezTo>
                  <a:pt x="1247155" y="487710"/>
                  <a:pt x="1248032" y="479682"/>
                  <a:pt x="1241425" y="473075"/>
                </a:cubicBezTo>
                <a:cubicBezTo>
                  <a:pt x="1221403" y="453053"/>
                  <a:pt x="1228820" y="465185"/>
                  <a:pt x="1212850" y="457200"/>
                </a:cubicBezTo>
                <a:cubicBezTo>
                  <a:pt x="1209437" y="455493"/>
                  <a:pt x="1206500" y="452967"/>
                  <a:pt x="1203325" y="450850"/>
                </a:cubicBezTo>
                <a:cubicBezTo>
                  <a:pt x="1202267" y="447675"/>
                  <a:pt x="1202873" y="443270"/>
                  <a:pt x="1200150" y="441325"/>
                </a:cubicBezTo>
                <a:cubicBezTo>
                  <a:pt x="1194703" y="437434"/>
                  <a:pt x="1181100" y="434975"/>
                  <a:pt x="1181100" y="434975"/>
                </a:cubicBezTo>
                <a:cubicBezTo>
                  <a:pt x="1169458" y="436033"/>
                  <a:pt x="1157605" y="435701"/>
                  <a:pt x="1146175" y="438150"/>
                </a:cubicBezTo>
                <a:cubicBezTo>
                  <a:pt x="1142444" y="438950"/>
                  <a:pt x="1140063" y="442793"/>
                  <a:pt x="1136650" y="444500"/>
                </a:cubicBezTo>
                <a:cubicBezTo>
                  <a:pt x="1133657" y="445997"/>
                  <a:pt x="1130354" y="446794"/>
                  <a:pt x="1127125" y="447675"/>
                </a:cubicBezTo>
                <a:cubicBezTo>
                  <a:pt x="1118705" y="449971"/>
                  <a:pt x="1110192" y="451908"/>
                  <a:pt x="1101725" y="454025"/>
                </a:cubicBezTo>
                <a:cubicBezTo>
                  <a:pt x="1096556" y="453164"/>
                  <a:pt x="1079850" y="451397"/>
                  <a:pt x="1073150" y="447675"/>
                </a:cubicBezTo>
                <a:cubicBezTo>
                  <a:pt x="1040398" y="429479"/>
                  <a:pt x="1066128" y="438984"/>
                  <a:pt x="1044575" y="431800"/>
                </a:cubicBezTo>
                <a:cubicBezTo>
                  <a:pt x="1032933" y="432858"/>
                  <a:pt x="1020740" y="431278"/>
                  <a:pt x="1009650" y="434975"/>
                </a:cubicBezTo>
                <a:cubicBezTo>
                  <a:pt x="1006475" y="436033"/>
                  <a:pt x="1007972" y="441507"/>
                  <a:pt x="1006475" y="444500"/>
                </a:cubicBezTo>
                <a:cubicBezTo>
                  <a:pt x="1004672" y="448106"/>
                  <a:pt x="992038" y="465287"/>
                  <a:pt x="990600" y="466725"/>
                </a:cubicBezTo>
                <a:cubicBezTo>
                  <a:pt x="982098" y="475227"/>
                  <a:pt x="969716" y="476320"/>
                  <a:pt x="958850" y="479425"/>
                </a:cubicBezTo>
                <a:cubicBezTo>
                  <a:pt x="926966" y="488535"/>
                  <a:pt x="976327" y="475849"/>
                  <a:pt x="936625" y="485775"/>
                </a:cubicBezTo>
                <a:cubicBezTo>
                  <a:pt x="933450" y="488950"/>
                  <a:pt x="930836" y="492809"/>
                  <a:pt x="927100" y="495300"/>
                </a:cubicBezTo>
                <a:cubicBezTo>
                  <a:pt x="924190" y="497240"/>
                  <a:pt x="906799" y="501073"/>
                  <a:pt x="904875" y="501650"/>
                </a:cubicBezTo>
                <a:cubicBezTo>
                  <a:pt x="898464" y="503573"/>
                  <a:pt x="892319" y="506377"/>
                  <a:pt x="885825" y="508000"/>
                </a:cubicBezTo>
                <a:cubicBezTo>
                  <a:pt x="881592" y="509058"/>
                  <a:pt x="877404" y="510319"/>
                  <a:pt x="873125" y="511175"/>
                </a:cubicBezTo>
                <a:cubicBezTo>
                  <a:pt x="866812" y="512438"/>
                  <a:pt x="860359" y="512953"/>
                  <a:pt x="854075" y="514350"/>
                </a:cubicBezTo>
                <a:cubicBezTo>
                  <a:pt x="850808" y="515076"/>
                  <a:pt x="847817" y="516799"/>
                  <a:pt x="844550" y="517525"/>
                </a:cubicBezTo>
                <a:cubicBezTo>
                  <a:pt x="838266" y="518922"/>
                  <a:pt x="831850" y="519642"/>
                  <a:pt x="825500" y="520700"/>
                </a:cubicBezTo>
                <a:cubicBezTo>
                  <a:pt x="818092" y="519642"/>
                  <a:pt x="809262" y="522015"/>
                  <a:pt x="803275" y="517525"/>
                </a:cubicBezTo>
                <a:cubicBezTo>
                  <a:pt x="798958" y="514287"/>
                  <a:pt x="801995" y="506703"/>
                  <a:pt x="800100" y="501650"/>
                </a:cubicBezTo>
                <a:cubicBezTo>
                  <a:pt x="798760" y="498077"/>
                  <a:pt x="795867" y="495300"/>
                  <a:pt x="793750" y="492125"/>
                </a:cubicBezTo>
                <a:cubicBezTo>
                  <a:pt x="792692" y="495300"/>
                  <a:pt x="791494" y="498432"/>
                  <a:pt x="790575" y="501650"/>
                </a:cubicBezTo>
                <a:cubicBezTo>
                  <a:pt x="788315" y="509559"/>
                  <a:pt x="788211" y="518146"/>
                  <a:pt x="781050" y="523875"/>
                </a:cubicBezTo>
                <a:cubicBezTo>
                  <a:pt x="778437" y="525966"/>
                  <a:pt x="774601" y="525732"/>
                  <a:pt x="771525" y="527050"/>
                </a:cubicBezTo>
                <a:cubicBezTo>
                  <a:pt x="767175" y="528914"/>
                  <a:pt x="763058" y="531283"/>
                  <a:pt x="758825" y="533400"/>
                </a:cubicBezTo>
                <a:cubicBezTo>
                  <a:pt x="754592" y="532342"/>
                  <a:pt x="749532" y="532951"/>
                  <a:pt x="746125" y="530225"/>
                </a:cubicBezTo>
                <a:cubicBezTo>
                  <a:pt x="743512" y="528134"/>
                  <a:pt x="743320" y="524026"/>
                  <a:pt x="742950" y="520700"/>
                </a:cubicBezTo>
                <a:cubicBezTo>
                  <a:pt x="741193" y="504887"/>
                  <a:pt x="740833" y="488950"/>
                  <a:pt x="739775" y="473075"/>
                </a:cubicBezTo>
                <a:cubicBezTo>
                  <a:pt x="737658" y="476250"/>
                  <a:pt x="734928" y="479093"/>
                  <a:pt x="733425" y="482600"/>
                </a:cubicBezTo>
                <a:cubicBezTo>
                  <a:pt x="731706" y="486611"/>
                  <a:pt x="733044" y="491948"/>
                  <a:pt x="730250" y="495300"/>
                </a:cubicBezTo>
                <a:cubicBezTo>
                  <a:pt x="727220" y="498936"/>
                  <a:pt x="721783" y="499533"/>
                  <a:pt x="717550" y="501650"/>
                </a:cubicBezTo>
                <a:cubicBezTo>
                  <a:pt x="698500" y="500592"/>
                  <a:pt x="679288" y="501173"/>
                  <a:pt x="660400" y="498475"/>
                </a:cubicBezTo>
                <a:cubicBezTo>
                  <a:pt x="644478" y="496200"/>
                  <a:pt x="653533" y="482083"/>
                  <a:pt x="644525" y="473075"/>
                </a:cubicBezTo>
                <a:cubicBezTo>
                  <a:pt x="641350" y="469900"/>
                  <a:pt x="638449" y="466425"/>
                  <a:pt x="635000" y="463550"/>
                </a:cubicBezTo>
                <a:cubicBezTo>
                  <a:pt x="626630" y="456575"/>
                  <a:pt x="620210" y="454829"/>
                  <a:pt x="609600" y="450850"/>
                </a:cubicBezTo>
                <a:cubicBezTo>
                  <a:pt x="606466" y="449675"/>
                  <a:pt x="603068" y="449172"/>
                  <a:pt x="600075" y="447675"/>
                </a:cubicBezTo>
                <a:cubicBezTo>
                  <a:pt x="575456" y="435365"/>
                  <a:pt x="604966" y="446130"/>
                  <a:pt x="581025" y="438150"/>
                </a:cubicBezTo>
                <a:cubicBezTo>
                  <a:pt x="577850" y="434975"/>
                  <a:pt x="574257" y="432169"/>
                  <a:pt x="571500" y="428625"/>
                </a:cubicBezTo>
                <a:cubicBezTo>
                  <a:pt x="564318" y="419391"/>
                  <a:pt x="557163" y="407871"/>
                  <a:pt x="552450" y="396875"/>
                </a:cubicBezTo>
                <a:cubicBezTo>
                  <a:pt x="551132" y="393799"/>
                  <a:pt x="550333" y="390525"/>
                  <a:pt x="549275" y="387350"/>
                </a:cubicBezTo>
                <a:cubicBezTo>
                  <a:pt x="552450" y="386292"/>
                  <a:pt x="557988" y="387422"/>
                  <a:pt x="558800" y="384175"/>
                </a:cubicBezTo>
                <a:cubicBezTo>
                  <a:pt x="559725" y="380473"/>
                  <a:pt x="554000" y="378137"/>
                  <a:pt x="552450" y="374650"/>
                </a:cubicBezTo>
                <a:lnTo>
                  <a:pt x="542925" y="346075"/>
                </a:lnTo>
                <a:cubicBezTo>
                  <a:pt x="541867" y="342900"/>
                  <a:pt x="541606" y="339335"/>
                  <a:pt x="539750" y="336550"/>
                </a:cubicBezTo>
                <a:lnTo>
                  <a:pt x="533400" y="327025"/>
                </a:lnTo>
                <a:cubicBezTo>
                  <a:pt x="532342" y="314325"/>
                  <a:pt x="533509" y="301239"/>
                  <a:pt x="530225" y="288925"/>
                </a:cubicBezTo>
                <a:cubicBezTo>
                  <a:pt x="529068" y="284586"/>
                  <a:pt x="524436" y="281891"/>
                  <a:pt x="520700" y="279400"/>
                </a:cubicBezTo>
                <a:cubicBezTo>
                  <a:pt x="517967" y="277578"/>
                  <a:pt x="500169" y="273473"/>
                  <a:pt x="498475" y="273050"/>
                </a:cubicBezTo>
                <a:cubicBezTo>
                  <a:pt x="495300" y="270933"/>
                  <a:pt x="492457" y="268203"/>
                  <a:pt x="488950" y="266700"/>
                </a:cubicBezTo>
                <a:cubicBezTo>
                  <a:pt x="476526" y="261375"/>
                  <a:pt x="470005" y="265712"/>
                  <a:pt x="457200" y="257175"/>
                </a:cubicBezTo>
                <a:cubicBezTo>
                  <a:pt x="429903" y="238977"/>
                  <a:pt x="464440" y="260795"/>
                  <a:pt x="438150" y="247650"/>
                </a:cubicBezTo>
                <a:cubicBezTo>
                  <a:pt x="413531" y="235340"/>
                  <a:pt x="443041" y="246105"/>
                  <a:pt x="419100" y="238125"/>
                </a:cubicBezTo>
                <a:cubicBezTo>
                  <a:pt x="420158" y="234950"/>
                  <a:pt x="419008" y="229326"/>
                  <a:pt x="422275" y="228600"/>
                </a:cubicBezTo>
                <a:cubicBezTo>
                  <a:pt x="439869" y="224690"/>
                  <a:pt x="458317" y="227218"/>
                  <a:pt x="476250" y="225425"/>
                </a:cubicBezTo>
                <a:cubicBezTo>
                  <a:pt x="479580" y="225092"/>
                  <a:pt x="482600" y="223308"/>
                  <a:pt x="485775" y="222250"/>
                </a:cubicBezTo>
                <a:cubicBezTo>
                  <a:pt x="486035" y="222282"/>
                  <a:pt x="531290" y="227789"/>
                  <a:pt x="533400" y="228600"/>
                </a:cubicBezTo>
                <a:cubicBezTo>
                  <a:pt x="540523" y="231340"/>
                  <a:pt x="545210" y="238887"/>
                  <a:pt x="552450" y="241300"/>
                </a:cubicBezTo>
                <a:lnTo>
                  <a:pt x="561975" y="244475"/>
                </a:lnTo>
                <a:cubicBezTo>
                  <a:pt x="560035" y="238654"/>
                  <a:pt x="556136" y="221389"/>
                  <a:pt x="549275" y="215900"/>
                </a:cubicBezTo>
                <a:cubicBezTo>
                  <a:pt x="546662" y="213809"/>
                  <a:pt x="542743" y="214222"/>
                  <a:pt x="539750" y="212725"/>
                </a:cubicBezTo>
                <a:cubicBezTo>
                  <a:pt x="536337" y="211018"/>
                  <a:pt x="533400" y="208492"/>
                  <a:pt x="530225" y="206375"/>
                </a:cubicBezTo>
                <a:cubicBezTo>
                  <a:pt x="534458" y="202142"/>
                  <a:pt x="538053" y="197155"/>
                  <a:pt x="542925" y="193675"/>
                </a:cubicBezTo>
                <a:cubicBezTo>
                  <a:pt x="545378" y="191923"/>
                  <a:pt x="563822" y="187657"/>
                  <a:pt x="565150" y="187325"/>
                </a:cubicBezTo>
                <a:cubicBezTo>
                  <a:pt x="568325" y="185208"/>
                  <a:pt x="573258" y="184518"/>
                  <a:pt x="574675" y="180975"/>
                </a:cubicBezTo>
                <a:cubicBezTo>
                  <a:pt x="575918" y="177868"/>
                  <a:pt x="573591" y="174063"/>
                  <a:pt x="571500" y="171450"/>
                </a:cubicBezTo>
                <a:cubicBezTo>
                  <a:pt x="567024" y="165855"/>
                  <a:pt x="558725" y="164017"/>
                  <a:pt x="552450" y="161925"/>
                </a:cubicBezTo>
                <a:cubicBezTo>
                  <a:pt x="549275" y="158750"/>
                  <a:pt x="542925" y="156890"/>
                  <a:pt x="542925" y="152400"/>
                </a:cubicBezTo>
                <a:cubicBezTo>
                  <a:pt x="542925" y="148584"/>
                  <a:pt x="548963" y="147600"/>
                  <a:pt x="552450" y="146050"/>
                </a:cubicBezTo>
                <a:cubicBezTo>
                  <a:pt x="558567" y="143332"/>
                  <a:pt x="571500" y="139700"/>
                  <a:pt x="571500" y="139700"/>
                </a:cubicBezTo>
                <a:cubicBezTo>
                  <a:pt x="572558" y="136525"/>
                  <a:pt x="574675" y="133522"/>
                  <a:pt x="574675" y="130175"/>
                </a:cubicBezTo>
                <a:cubicBezTo>
                  <a:pt x="574675" y="122512"/>
                  <a:pt x="570830" y="112291"/>
                  <a:pt x="568325" y="104775"/>
                </a:cubicBezTo>
                <a:cubicBezTo>
                  <a:pt x="570424" y="83789"/>
                  <a:pt x="563051" y="50619"/>
                  <a:pt x="603250" y="76200"/>
                </a:cubicBezTo>
                <a:cubicBezTo>
                  <a:pt x="608681" y="79656"/>
                  <a:pt x="604864" y="89005"/>
                  <a:pt x="606425" y="95250"/>
                </a:cubicBezTo>
                <a:cubicBezTo>
                  <a:pt x="611715" y="116409"/>
                  <a:pt x="608498" y="111449"/>
                  <a:pt x="622300" y="120650"/>
                </a:cubicBezTo>
                <a:cubicBezTo>
                  <a:pt x="630767" y="119592"/>
                  <a:pt x="639903" y="120940"/>
                  <a:pt x="647700" y="117475"/>
                </a:cubicBezTo>
                <a:cubicBezTo>
                  <a:pt x="650758" y="116116"/>
                  <a:pt x="650875" y="111297"/>
                  <a:pt x="650875" y="107950"/>
                </a:cubicBezTo>
                <a:cubicBezTo>
                  <a:pt x="650875" y="97314"/>
                  <a:pt x="649317" y="86712"/>
                  <a:pt x="647700" y="76200"/>
                </a:cubicBezTo>
                <a:cubicBezTo>
                  <a:pt x="647191" y="72892"/>
                  <a:pt x="646892" y="69042"/>
                  <a:pt x="644525" y="66675"/>
                </a:cubicBezTo>
                <a:cubicBezTo>
                  <a:pt x="642158" y="64308"/>
                  <a:pt x="637993" y="64997"/>
                  <a:pt x="635000" y="63500"/>
                </a:cubicBezTo>
                <a:cubicBezTo>
                  <a:pt x="612678" y="52339"/>
                  <a:pt x="641792" y="59869"/>
                  <a:pt x="606425" y="53975"/>
                </a:cubicBezTo>
                <a:cubicBezTo>
                  <a:pt x="597958" y="28575"/>
                  <a:pt x="610658" y="58208"/>
                  <a:pt x="593725" y="41275"/>
                </a:cubicBezTo>
                <a:cubicBezTo>
                  <a:pt x="591358" y="38908"/>
                  <a:pt x="593273" y="33695"/>
                  <a:pt x="590550" y="31750"/>
                </a:cubicBezTo>
                <a:cubicBezTo>
                  <a:pt x="585103" y="27859"/>
                  <a:pt x="577850" y="27517"/>
                  <a:pt x="571500" y="25400"/>
                </a:cubicBezTo>
                <a:lnTo>
                  <a:pt x="552450" y="19050"/>
                </a:lnTo>
                <a:cubicBezTo>
                  <a:pt x="546648" y="17116"/>
                  <a:pt x="535920" y="13270"/>
                  <a:pt x="530225" y="12700"/>
                </a:cubicBezTo>
                <a:cubicBezTo>
                  <a:pt x="513343" y="11012"/>
                  <a:pt x="496358" y="10583"/>
                  <a:pt x="479425" y="9525"/>
                </a:cubicBezTo>
                <a:cubicBezTo>
                  <a:pt x="473075" y="8467"/>
                  <a:pt x="466807" y="6618"/>
                  <a:pt x="460375" y="6350"/>
                </a:cubicBezTo>
                <a:cubicBezTo>
                  <a:pt x="315310" y="306"/>
                  <a:pt x="369836" y="17445"/>
                  <a:pt x="317500" y="0"/>
                </a:cubicBezTo>
                <a:cubicBezTo>
                  <a:pt x="314325" y="1058"/>
                  <a:pt x="310760" y="1319"/>
                  <a:pt x="307975" y="3175"/>
                </a:cubicBezTo>
                <a:cubicBezTo>
                  <a:pt x="303834" y="5936"/>
                  <a:pt x="295317" y="18251"/>
                  <a:pt x="288925" y="19050"/>
                </a:cubicBezTo>
                <a:cubicBezTo>
                  <a:pt x="266847" y="21810"/>
                  <a:pt x="244475" y="21167"/>
                  <a:pt x="222250" y="22225"/>
                </a:cubicBezTo>
                <a:cubicBezTo>
                  <a:pt x="221192" y="26458"/>
                  <a:pt x="220022" y="30665"/>
                  <a:pt x="219075" y="34925"/>
                </a:cubicBezTo>
                <a:cubicBezTo>
                  <a:pt x="217904" y="40193"/>
                  <a:pt x="217209" y="45565"/>
                  <a:pt x="215900" y="50800"/>
                </a:cubicBezTo>
                <a:cubicBezTo>
                  <a:pt x="208775" y="79301"/>
                  <a:pt x="201522" y="60915"/>
                  <a:pt x="152400" y="63500"/>
                </a:cubicBezTo>
                <a:cubicBezTo>
                  <a:pt x="123753" y="70662"/>
                  <a:pt x="135279" y="67090"/>
                  <a:pt x="117475" y="73025"/>
                </a:cubicBezTo>
                <a:cubicBezTo>
                  <a:pt x="114300" y="77258"/>
                  <a:pt x="109404" y="80637"/>
                  <a:pt x="107950" y="85725"/>
                </a:cubicBezTo>
                <a:cubicBezTo>
                  <a:pt x="105496" y="94313"/>
                  <a:pt x="116134" y="98589"/>
                  <a:pt x="120650" y="101600"/>
                </a:cubicBezTo>
                <a:cubicBezTo>
                  <a:pt x="132676" y="119639"/>
                  <a:pt x="125365" y="104177"/>
                  <a:pt x="123825" y="136525"/>
                </a:cubicBezTo>
                <a:cubicBezTo>
                  <a:pt x="117769" y="263695"/>
                  <a:pt x="130017" y="207006"/>
                  <a:pt x="114300" y="269875"/>
                </a:cubicBezTo>
                <a:cubicBezTo>
                  <a:pt x="113242" y="287867"/>
                  <a:pt x="112834" y="305908"/>
                  <a:pt x="111125" y="323850"/>
                </a:cubicBezTo>
                <a:cubicBezTo>
                  <a:pt x="110485" y="330568"/>
                  <a:pt x="102951" y="351547"/>
                  <a:pt x="101600" y="355600"/>
                </a:cubicBezTo>
                <a:cubicBezTo>
                  <a:pt x="100542" y="358775"/>
                  <a:pt x="100281" y="362340"/>
                  <a:pt x="98425" y="365125"/>
                </a:cubicBezTo>
                <a:cubicBezTo>
                  <a:pt x="92657" y="373777"/>
                  <a:pt x="83079" y="390843"/>
                  <a:pt x="73025" y="396875"/>
                </a:cubicBezTo>
                <a:cubicBezTo>
                  <a:pt x="67285" y="400319"/>
                  <a:pt x="60325" y="401108"/>
                  <a:pt x="53975" y="403225"/>
                </a:cubicBezTo>
                <a:lnTo>
                  <a:pt x="44450" y="406400"/>
                </a:lnTo>
                <a:cubicBezTo>
                  <a:pt x="42333" y="409575"/>
                  <a:pt x="39807" y="412512"/>
                  <a:pt x="38100" y="415925"/>
                </a:cubicBezTo>
                <a:cubicBezTo>
                  <a:pt x="36603" y="418918"/>
                  <a:pt x="36550" y="422524"/>
                  <a:pt x="34925" y="425450"/>
                </a:cubicBezTo>
                <a:cubicBezTo>
                  <a:pt x="31219" y="432121"/>
                  <a:pt x="22225" y="444500"/>
                  <a:pt x="22225" y="444500"/>
                </a:cubicBezTo>
                <a:cubicBezTo>
                  <a:pt x="21167" y="448733"/>
                  <a:pt x="21001" y="453297"/>
                  <a:pt x="19050" y="457200"/>
                </a:cubicBezTo>
                <a:cubicBezTo>
                  <a:pt x="15637" y="464026"/>
                  <a:pt x="9763" y="469424"/>
                  <a:pt x="6350" y="476250"/>
                </a:cubicBezTo>
                <a:lnTo>
                  <a:pt x="0" y="488950"/>
                </a:lnTo>
                <a:cubicBezTo>
                  <a:pt x="3175" y="491067"/>
                  <a:pt x="6018" y="493797"/>
                  <a:pt x="9525" y="495300"/>
                </a:cubicBezTo>
                <a:cubicBezTo>
                  <a:pt x="38228" y="507601"/>
                  <a:pt x="7837" y="488883"/>
                  <a:pt x="31750" y="504825"/>
                </a:cubicBezTo>
                <a:cubicBezTo>
                  <a:pt x="33867" y="508000"/>
                  <a:pt x="36393" y="510937"/>
                  <a:pt x="38100" y="514350"/>
                </a:cubicBezTo>
                <a:cubicBezTo>
                  <a:pt x="44044" y="526238"/>
                  <a:pt x="42831" y="545103"/>
                  <a:pt x="44450" y="555625"/>
                </a:cubicBezTo>
                <a:cubicBezTo>
                  <a:pt x="45684" y="563643"/>
                  <a:pt x="49358" y="568211"/>
                  <a:pt x="53975" y="574675"/>
                </a:cubicBezTo>
                <a:cubicBezTo>
                  <a:pt x="73666" y="602242"/>
                  <a:pt x="54885" y="574452"/>
                  <a:pt x="69850" y="596900"/>
                </a:cubicBezTo>
                <a:cubicBezTo>
                  <a:pt x="73513" y="611553"/>
                  <a:pt x="74683" y="614381"/>
                  <a:pt x="76200" y="631825"/>
                </a:cubicBezTo>
                <a:cubicBezTo>
                  <a:pt x="77670" y="648728"/>
                  <a:pt x="78022" y="665713"/>
                  <a:pt x="79375" y="682625"/>
                </a:cubicBezTo>
                <a:cubicBezTo>
                  <a:pt x="80139" y="692178"/>
                  <a:pt x="80974" y="701747"/>
                  <a:pt x="82550" y="711200"/>
                </a:cubicBezTo>
                <a:cubicBezTo>
                  <a:pt x="83100" y="714501"/>
                  <a:pt x="85635" y="717379"/>
                  <a:pt x="85725" y="720725"/>
                </a:cubicBezTo>
                <a:cubicBezTo>
                  <a:pt x="86697" y="756695"/>
                  <a:pt x="80962" y="816504"/>
                  <a:pt x="79375" y="838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8" name="Полилиния 327"/>
          <p:cNvSpPr/>
          <p:nvPr/>
        </p:nvSpPr>
        <p:spPr>
          <a:xfrm rot="21340596">
            <a:off x="1685006" y="4277129"/>
            <a:ext cx="1046858" cy="1094348"/>
          </a:xfrm>
          <a:custGeom>
            <a:avLst/>
            <a:gdLst>
              <a:gd name="connsiteX0" fmla="*/ 55697 w 1016931"/>
              <a:gd name="connsiteY0" fmla="*/ 900533 h 1170408"/>
              <a:gd name="connsiteX1" fmla="*/ 138247 w 1016931"/>
              <a:gd name="connsiteY1" fmla="*/ 887833 h 1170408"/>
              <a:gd name="connsiteX2" fmla="*/ 147772 w 1016931"/>
              <a:gd name="connsiteY2" fmla="*/ 875133 h 1170408"/>
              <a:gd name="connsiteX3" fmla="*/ 157297 w 1016931"/>
              <a:gd name="connsiteY3" fmla="*/ 856083 h 1170408"/>
              <a:gd name="connsiteX4" fmla="*/ 176347 w 1016931"/>
              <a:gd name="connsiteY4" fmla="*/ 843383 h 1170408"/>
              <a:gd name="connsiteX5" fmla="*/ 195397 w 1016931"/>
              <a:gd name="connsiteY5" fmla="*/ 824333 h 1170408"/>
              <a:gd name="connsiteX6" fmla="*/ 211272 w 1016931"/>
              <a:gd name="connsiteY6" fmla="*/ 805283 h 1170408"/>
              <a:gd name="connsiteX7" fmla="*/ 217622 w 1016931"/>
              <a:gd name="connsiteY7" fmla="*/ 786233 h 1170408"/>
              <a:gd name="connsiteX8" fmla="*/ 227147 w 1016931"/>
              <a:gd name="connsiteY8" fmla="*/ 767183 h 1170408"/>
              <a:gd name="connsiteX9" fmla="*/ 239847 w 1016931"/>
              <a:gd name="connsiteY9" fmla="*/ 760833 h 1170408"/>
              <a:gd name="connsiteX10" fmla="*/ 252547 w 1016931"/>
              <a:gd name="connsiteY10" fmla="*/ 741783 h 1170408"/>
              <a:gd name="connsiteX11" fmla="*/ 262072 w 1016931"/>
              <a:gd name="connsiteY11" fmla="*/ 729083 h 1170408"/>
              <a:gd name="connsiteX12" fmla="*/ 268422 w 1016931"/>
              <a:gd name="connsiteY12" fmla="*/ 716383 h 1170408"/>
              <a:gd name="connsiteX13" fmla="*/ 287472 w 1016931"/>
              <a:gd name="connsiteY13" fmla="*/ 694158 h 1170408"/>
              <a:gd name="connsiteX14" fmla="*/ 296997 w 1016931"/>
              <a:gd name="connsiteY14" fmla="*/ 690983 h 1170408"/>
              <a:gd name="connsiteX15" fmla="*/ 303347 w 1016931"/>
              <a:gd name="connsiteY15" fmla="*/ 681458 h 1170408"/>
              <a:gd name="connsiteX16" fmla="*/ 322397 w 1016931"/>
              <a:gd name="connsiteY16" fmla="*/ 671933 h 1170408"/>
              <a:gd name="connsiteX17" fmla="*/ 331922 w 1016931"/>
              <a:gd name="connsiteY17" fmla="*/ 665583 h 1170408"/>
              <a:gd name="connsiteX18" fmla="*/ 350972 w 1016931"/>
              <a:gd name="connsiteY18" fmla="*/ 659233 h 1170408"/>
              <a:gd name="connsiteX19" fmla="*/ 360497 w 1016931"/>
              <a:gd name="connsiteY19" fmla="*/ 656058 h 1170408"/>
              <a:gd name="connsiteX20" fmla="*/ 458922 w 1016931"/>
              <a:gd name="connsiteY20" fmla="*/ 649708 h 1170408"/>
              <a:gd name="connsiteX21" fmla="*/ 462097 w 1016931"/>
              <a:gd name="connsiteY21" fmla="*/ 589383 h 1170408"/>
              <a:gd name="connsiteX22" fmla="*/ 471622 w 1016931"/>
              <a:gd name="connsiteY22" fmla="*/ 576683 h 1170408"/>
              <a:gd name="connsiteX23" fmla="*/ 477972 w 1016931"/>
              <a:gd name="connsiteY23" fmla="*/ 557633 h 1170408"/>
              <a:gd name="connsiteX24" fmla="*/ 471622 w 1016931"/>
              <a:gd name="connsiteY24" fmla="*/ 506833 h 1170408"/>
              <a:gd name="connsiteX25" fmla="*/ 468447 w 1016931"/>
              <a:gd name="connsiteY25" fmla="*/ 487783 h 1170408"/>
              <a:gd name="connsiteX26" fmla="*/ 458922 w 1016931"/>
              <a:gd name="connsiteY26" fmla="*/ 484608 h 1170408"/>
              <a:gd name="connsiteX27" fmla="*/ 417647 w 1016931"/>
              <a:gd name="connsiteY27" fmla="*/ 478258 h 1170408"/>
              <a:gd name="connsiteX28" fmla="*/ 408122 w 1016931"/>
              <a:gd name="connsiteY28" fmla="*/ 471908 h 1170408"/>
              <a:gd name="connsiteX29" fmla="*/ 404947 w 1016931"/>
              <a:gd name="connsiteY29" fmla="*/ 436983 h 1170408"/>
              <a:gd name="connsiteX30" fmla="*/ 395422 w 1016931"/>
              <a:gd name="connsiteY30" fmla="*/ 433808 h 1170408"/>
              <a:gd name="connsiteX31" fmla="*/ 360497 w 1016931"/>
              <a:gd name="connsiteY31" fmla="*/ 490958 h 1170408"/>
              <a:gd name="connsiteX32" fmla="*/ 325572 w 1016931"/>
              <a:gd name="connsiteY32" fmla="*/ 494133 h 1170408"/>
              <a:gd name="connsiteX33" fmla="*/ 312872 w 1016931"/>
              <a:gd name="connsiteY33" fmla="*/ 497308 h 1170408"/>
              <a:gd name="connsiteX34" fmla="*/ 281122 w 1016931"/>
              <a:gd name="connsiteY34" fmla="*/ 494133 h 1170408"/>
              <a:gd name="connsiteX35" fmla="*/ 277947 w 1016931"/>
              <a:gd name="connsiteY35" fmla="*/ 481433 h 1170408"/>
              <a:gd name="connsiteX36" fmla="*/ 271597 w 1016931"/>
              <a:gd name="connsiteY36" fmla="*/ 471908 h 1170408"/>
              <a:gd name="connsiteX37" fmla="*/ 258897 w 1016931"/>
              <a:gd name="connsiteY37" fmla="*/ 443333 h 1170408"/>
              <a:gd name="connsiteX38" fmla="*/ 236672 w 1016931"/>
              <a:gd name="connsiteY38" fmla="*/ 414758 h 1170408"/>
              <a:gd name="connsiteX39" fmla="*/ 230322 w 1016931"/>
              <a:gd name="connsiteY39" fmla="*/ 405233 h 1170408"/>
              <a:gd name="connsiteX40" fmla="*/ 233497 w 1016931"/>
              <a:gd name="connsiteY40" fmla="*/ 392533 h 1170408"/>
              <a:gd name="connsiteX41" fmla="*/ 246197 w 1016931"/>
              <a:gd name="connsiteY41" fmla="*/ 389358 h 1170408"/>
              <a:gd name="connsiteX42" fmla="*/ 265247 w 1016931"/>
              <a:gd name="connsiteY42" fmla="*/ 383008 h 1170408"/>
              <a:gd name="connsiteX43" fmla="*/ 274772 w 1016931"/>
              <a:gd name="connsiteY43" fmla="*/ 379833 h 1170408"/>
              <a:gd name="connsiteX44" fmla="*/ 290647 w 1016931"/>
              <a:gd name="connsiteY44" fmla="*/ 357608 h 1170408"/>
              <a:gd name="connsiteX45" fmla="*/ 300172 w 1016931"/>
              <a:gd name="connsiteY45" fmla="*/ 335383 h 1170408"/>
              <a:gd name="connsiteX46" fmla="*/ 331922 w 1016931"/>
              <a:gd name="connsiteY46" fmla="*/ 332208 h 1170408"/>
              <a:gd name="connsiteX47" fmla="*/ 338272 w 1016931"/>
              <a:gd name="connsiteY47" fmla="*/ 322683 h 1170408"/>
              <a:gd name="connsiteX48" fmla="*/ 347797 w 1016931"/>
              <a:gd name="connsiteY48" fmla="*/ 316333 h 1170408"/>
              <a:gd name="connsiteX49" fmla="*/ 350972 w 1016931"/>
              <a:gd name="connsiteY49" fmla="*/ 300458 h 1170408"/>
              <a:gd name="connsiteX50" fmla="*/ 357322 w 1016931"/>
              <a:gd name="connsiteY50" fmla="*/ 287758 h 1170408"/>
              <a:gd name="connsiteX51" fmla="*/ 363672 w 1016931"/>
              <a:gd name="connsiteY51" fmla="*/ 268708 h 1170408"/>
              <a:gd name="connsiteX52" fmla="*/ 379547 w 1016931"/>
              <a:gd name="connsiteY52" fmla="*/ 246483 h 1170408"/>
              <a:gd name="connsiteX53" fmla="*/ 382722 w 1016931"/>
              <a:gd name="connsiteY53" fmla="*/ 230608 h 1170408"/>
              <a:gd name="connsiteX54" fmla="*/ 382722 w 1016931"/>
              <a:gd name="connsiteY54" fmla="*/ 198858 h 1170408"/>
              <a:gd name="connsiteX55" fmla="*/ 370022 w 1016931"/>
              <a:gd name="connsiteY55" fmla="*/ 195683 h 1170408"/>
              <a:gd name="connsiteX56" fmla="*/ 360497 w 1016931"/>
              <a:gd name="connsiteY56" fmla="*/ 189333 h 1170408"/>
              <a:gd name="connsiteX57" fmla="*/ 341447 w 1016931"/>
              <a:gd name="connsiteY57" fmla="*/ 186158 h 1170408"/>
              <a:gd name="connsiteX58" fmla="*/ 331922 w 1016931"/>
              <a:gd name="connsiteY58" fmla="*/ 182983 h 1170408"/>
              <a:gd name="connsiteX59" fmla="*/ 325572 w 1016931"/>
              <a:gd name="connsiteY59" fmla="*/ 173458 h 1170408"/>
              <a:gd name="connsiteX60" fmla="*/ 325572 w 1016931"/>
              <a:gd name="connsiteY60" fmla="*/ 135358 h 1170408"/>
              <a:gd name="connsiteX61" fmla="*/ 347797 w 1016931"/>
              <a:gd name="connsiteY61" fmla="*/ 138533 h 1170408"/>
              <a:gd name="connsiteX62" fmla="*/ 357322 w 1016931"/>
              <a:gd name="connsiteY62" fmla="*/ 144883 h 1170408"/>
              <a:gd name="connsiteX63" fmla="*/ 423997 w 1016931"/>
              <a:gd name="connsiteY63" fmla="*/ 141708 h 1170408"/>
              <a:gd name="connsiteX64" fmla="*/ 433522 w 1016931"/>
              <a:gd name="connsiteY64" fmla="*/ 138533 h 1170408"/>
              <a:gd name="connsiteX65" fmla="*/ 471622 w 1016931"/>
              <a:gd name="connsiteY65" fmla="*/ 129008 h 1170408"/>
              <a:gd name="connsiteX66" fmla="*/ 490672 w 1016931"/>
              <a:gd name="connsiteY66" fmla="*/ 122658 h 1170408"/>
              <a:gd name="connsiteX67" fmla="*/ 500197 w 1016931"/>
              <a:gd name="connsiteY67" fmla="*/ 119483 h 1170408"/>
              <a:gd name="connsiteX68" fmla="*/ 509722 w 1016931"/>
              <a:gd name="connsiteY68" fmla="*/ 116308 h 1170408"/>
              <a:gd name="connsiteX69" fmla="*/ 528772 w 1016931"/>
              <a:gd name="connsiteY69" fmla="*/ 103608 h 1170408"/>
              <a:gd name="connsiteX70" fmla="*/ 538297 w 1016931"/>
              <a:gd name="connsiteY70" fmla="*/ 94083 h 1170408"/>
              <a:gd name="connsiteX71" fmla="*/ 566872 w 1016931"/>
              <a:gd name="connsiteY71" fmla="*/ 75033 h 1170408"/>
              <a:gd name="connsiteX72" fmla="*/ 576397 w 1016931"/>
              <a:gd name="connsiteY72" fmla="*/ 68683 h 1170408"/>
              <a:gd name="connsiteX73" fmla="*/ 592272 w 1016931"/>
              <a:gd name="connsiteY73" fmla="*/ 49633 h 1170408"/>
              <a:gd name="connsiteX74" fmla="*/ 589097 w 1016931"/>
              <a:gd name="connsiteY74" fmla="*/ 33758 h 1170408"/>
              <a:gd name="connsiteX75" fmla="*/ 662122 w 1016931"/>
              <a:gd name="connsiteY75" fmla="*/ 21058 h 1170408"/>
              <a:gd name="connsiteX76" fmla="*/ 668472 w 1016931"/>
              <a:gd name="connsiteY76" fmla="*/ 11533 h 1170408"/>
              <a:gd name="connsiteX77" fmla="*/ 687522 w 1016931"/>
              <a:gd name="connsiteY77" fmla="*/ 5183 h 1170408"/>
              <a:gd name="connsiteX78" fmla="*/ 728797 w 1016931"/>
              <a:gd name="connsiteY78" fmla="*/ 8358 h 1170408"/>
              <a:gd name="connsiteX79" fmla="*/ 747847 w 1016931"/>
              <a:gd name="connsiteY79" fmla="*/ 17883 h 1170408"/>
              <a:gd name="connsiteX80" fmla="*/ 814522 w 1016931"/>
              <a:gd name="connsiteY80" fmla="*/ 21058 h 1170408"/>
              <a:gd name="connsiteX81" fmla="*/ 814522 w 1016931"/>
              <a:gd name="connsiteY81" fmla="*/ 49633 h 1170408"/>
              <a:gd name="connsiteX82" fmla="*/ 811347 w 1016931"/>
              <a:gd name="connsiteY82" fmla="*/ 59158 h 1170408"/>
              <a:gd name="connsiteX83" fmla="*/ 801822 w 1016931"/>
              <a:gd name="connsiteY83" fmla="*/ 68683 h 1170408"/>
              <a:gd name="connsiteX84" fmla="*/ 795472 w 1016931"/>
              <a:gd name="connsiteY84" fmla="*/ 78208 h 1170408"/>
              <a:gd name="connsiteX85" fmla="*/ 792297 w 1016931"/>
              <a:gd name="connsiteY85" fmla="*/ 90908 h 1170408"/>
              <a:gd name="connsiteX86" fmla="*/ 811347 w 1016931"/>
              <a:gd name="connsiteY86" fmla="*/ 97258 h 1170408"/>
              <a:gd name="connsiteX87" fmla="*/ 820872 w 1016931"/>
              <a:gd name="connsiteY87" fmla="*/ 87733 h 1170408"/>
              <a:gd name="connsiteX88" fmla="*/ 817697 w 1016931"/>
              <a:gd name="connsiteY88" fmla="*/ 65508 h 1170408"/>
              <a:gd name="connsiteX89" fmla="*/ 833572 w 1016931"/>
              <a:gd name="connsiteY89" fmla="*/ 59158 h 1170408"/>
              <a:gd name="connsiteX90" fmla="*/ 846272 w 1016931"/>
              <a:gd name="connsiteY90" fmla="*/ 65508 h 1170408"/>
              <a:gd name="connsiteX91" fmla="*/ 855797 w 1016931"/>
              <a:gd name="connsiteY91" fmla="*/ 71858 h 1170408"/>
              <a:gd name="connsiteX92" fmla="*/ 874847 w 1016931"/>
              <a:gd name="connsiteY92" fmla="*/ 75033 h 1170408"/>
              <a:gd name="connsiteX93" fmla="*/ 887547 w 1016931"/>
              <a:gd name="connsiteY93" fmla="*/ 81383 h 1170408"/>
              <a:gd name="connsiteX94" fmla="*/ 900247 w 1016931"/>
              <a:gd name="connsiteY94" fmla="*/ 84558 h 1170408"/>
              <a:gd name="connsiteX95" fmla="*/ 925647 w 1016931"/>
              <a:gd name="connsiteY95" fmla="*/ 90908 h 1170408"/>
              <a:gd name="connsiteX96" fmla="*/ 931997 w 1016931"/>
              <a:gd name="connsiteY96" fmla="*/ 125833 h 1170408"/>
              <a:gd name="connsiteX97" fmla="*/ 947872 w 1016931"/>
              <a:gd name="connsiteY97" fmla="*/ 129008 h 1170408"/>
              <a:gd name="connsiteX98" fmla="*/ 935172 w 1016931"/>
              <a:gd name="connsiteY98" fmla="*/ 151233 h 1170408"/>
              <a:gd name="connsiteX99" fmla="*/ 922472 w 1016931"/>
              <a:gd name="connsiteY99" fmla="*/ 157583 h 1170408"/>
              <a:gd name="connsiteX100" fmla="*/ 849447 w 1016931"/>
              <a:gd name="connsiteY100" fmla="*/ 163933 h 1170408"/>
              <a:gd name="connsiteX101" fmla="*/ 843097 w 1016931"/>
              <a:gd name="connsiteY101" fmla="*/ 192508 h 1170408"/>
              <a:gd name="connsiteX102" fmla="*/ 852622 w 1016931"/>
              <a:gd name="connsiteY102" fmla="*/ 198858 h 1170408"/>
              <a:gd name="connsiteX103" fmla="*/ 858972 w 1016931"/>
              <a:gd name="connsiteY103" fmla="*/ 208383 h 1170408"/>
              <a:gd name="connsiteX104" fmla="*/ 865322 w 1016931"/>
              <a:gd name="connsiteY104" fmla="*/ 221083 h 1170408"/>
              <a:gd name="connsiteX105" fmla="*/ 874847 w 1016931"/>
              <a:gd name="connsiteY105" fmla="*/ 227433 h 1170408"/>
              <a:gd name="connsiteX106" fmla="*/ 881197 w 1016931"/>
              <a:gd name="connsiteY106" fmla="*/ 217908 h 1170408"/>
              <a:gd name="connsiteX107" fmla="*/ 884372 w 1016931"/>
              <a:gd name="connsiteY107" fmla="*/ 195683 h 1170408"/>
              <a:gd name="connsiteX108" fmla="*/ 897072 w 1016931"/>
              <a:gd name="connsiteY108" fmla="*/ 189333 h 1170408"/>
              <a:gd name="connsiteX109" fmla="*/ 931997 w 1016931"/>
              <a:gd name="connsiteY109" fmla="*/ 182983 h 1170408"/>
              <a:gd name="connsiteX110" fmla="*/ 985972 w 1016931"/>
              <a:gd name="connsiteY110" fmla="*/ 186158 h 1170408"/>
              <a:gd name="connsiteX111" fmla="*/ 989147 w 1016931"/>
              <a:gd name="connsiteY111" fmla="*/ 205208 h 1170408"/>
              <a:gd name="connsiteX112" fmla="*/ 1005022 w 1016931"/>
              <a:gd name="connsiteY112" fmla="*/ 230608 h 1170408"/>
              <a:gd name="connsiteX113" fmla="*/ 1008197 w 1016931"/>
              <a:gd name="connsiteY113" fmla="*/ 240133 h 1170408"/>
              <a:gd name="connsiteX114" fmla="*/ 1014547 w 1016931"/>
              <a:gd name="connsiteY114" fmla="*/ 249658 h 1170408"/>
              <a:gd name="connsiteX115" fmla="*/ 995497 w 1016931"/>
              <a:gd name="connsiteY115" fmla="*/ 256008 h 1170408"/>
              <a:gd name="connsiteX116" fmla="*/ 979622 w 1016931"/>
              <a:gd name="connsiteY116" fmla="*/ 259183 h 1170408"/>
              <a:gd name="connsiteX117" fmla="*/ 966922 w 1016931"/>
              <a:gd name="connsiteY117" fmla="*/ 262358 h 1170408"/>
              <a:gd name="connsiteX118" fmla="*/ 957397 w 1016931"/>
              <a:gd name="connsiteY118" fmla="*/ 268708 h 1170408"/>
              <a:gd name="connsiteX119" fmla="*/ 947872 w 1016931"/>
              <a:gd name="connsiteY119" fmla="*/ 271883 h 1170408"/>
              <a:gd name="connsiteX120" fmla="*/ 928822 w 1016931"/>
              <a:gd name="connsiteY120" fmla="*/ 284583 h 1170408"/>
              <a:gd name="connsiteX121" fmla="*/ 919297 w 1016931"/>
              <a:gd name="connsiteY121" fmla="*/ 290933 h 1170408"/>
              <a:gd name="connsiteX122" fmla="*/ 900247 w 1016931"/>
              <a:gd name="connsiteY122" fmla="*/ 297283 h 1170408"/>
              <a:gd name="connsiteX123" fmla="*/ 890722 w 1016931"/>
              <a:gd name="connsiteY123" fmla="*/ 306808 h 1170408"/>
              <a:gd name="connsiteX124" fmla="*/ 881197 w 1016931"/>
              <a:gd name="connsiteY124" fmla="*/ 309983 h 1170408"/>
              <a:gd name="connsiteX125" fmla="*/ 871672 w 1016931"/>
              <a:gd name="connsiteY125" fmla="*/ 329033 h 1170408"/>
              <a:gd name="connsiteX126" fmla="*/ 858972 w 1016931"/>
              <a:gd name="connsiteY126" fmla="*/ 348083 h 1170408"/>
              <a:gd name="connsiteX127" fmla="*/ 852622 w 1016931"/>
              <a:gd name="connsiteY127" fmla="*/ 367133 h 1170408"/>
              <a:gd name="connsiteX128" fmla="*/ 843097 w 1016931"/>
              <a:gd name="connsiteY128" fmla="*/ 386183 h 1170408"/>
              <a:gd name="connsiteX129" fmla="*/ 846272 w 1016931"/>
              <a:gd name="connsiteY129" fmla="*/ 411583 h 1170408"/>
              <a:gd name="connsiteX130" fmla="*/ 865322 w 1016931"/>
              <a:gd name="connsiteY130" fmla="*/ 405233 h 1170408"/>
              <a:gd name="connsiteX131" fmla="*/ 884372 w 1016931"/>
              <a:gd name="connsiteY131" fmla="*/ 389358 h 1170408"/>
              <a:gd name="connsiteX132" fmla="*/ 897072 w 1016931"/>
              <a:gd name="connsiteY132" fmla="*/ 395708 h 1170408"/>
              <a:gd name="connsiteX133" fmla="*/ 893897 w 1016931"/>
              <a:gd name="connsiteY133" fmla="*/ 430633 h 1170408"/>
              <a:gd name="connsiteX134" fmla="*/ 884372 w 1016931"/>
              <a:gd name="connsiteY134" fmla="*/ 436983 h 1170408"/>
              <a:gd name="connsiteX135" fmla="*/ 881197 w 1016931"/>
              <a:gd name="connsiteY135" fmla="*/ 446508 h 1170408"/>
              <a:gd name="connsiteX136" fmla="*/ 874847 w 1016931"/>
              <a:gd name="connsiteY136" fmla="*/ 456033 h 1170408"/>
              <a:gd name="connsiteX137" fmla="*/ 871672 w 1016931"/>
              <a:gd name="connsiteY137" fmla="*/ 468733 h 1170408"/>
              <a:gd name="connsiteX138" fmla="*/ 852622 w 1016931"/>
              <a:gd name="connsiteY138" fmla="*/ 484608 h 1170408"/>
              <a:gd name="connsiteX139" fmla="*/ 849447 w 1016931"/>
              <a:gd name="connsiteY139" fmla="*/ 551283 h 1170408"/>
              <a:gd name="connsiteX140" fmla="*/ 852622 w 1016931"/>
              <a:gd name="connsiteY140" fmla="*/ 586208 h 1170408"/>
              <a:gd name="connsiteX141" fmla="*/ 855797 w 1016931"/>
              <a:gd name="connsiteY141" fmla="*/ 595733 h 1170408"/>
              <a:gd name="connsiteX142" fmla="*/ 858972 w 1016931"/>
              <a:gd name="connsiteY142" fmla="*/ 608433 h 1170408"/>
              <a:gd name="connsiteX143" fmla="*/ 865322 w 1016931"/>
              <a:gd name="connsiteY143" fmla="*/ 630658 h 1170408"/>
              <a:gd name="connsiteX144" fmla="*/ 868497 w 1016931"/>
              <a:gd name="connsiteY144" fmla="*/ 646533 h 1170408"/>
              <a:gd name="connsiteX145" fmla="*/ 874847 w 1016931"/>
              <a:gd name="connsiteY145" fmla="*/ 656058 h 1170408"/>
              <a:gd name="connsiteX146" fmla="*/ 874847 w 1016931"/>
              <a:gd name="connsiteY146" fmla="*/ 754483 h 1170408"/>
              <a:gd name="connsiteX147" fmla="*/ 871672 w 1016931"/>
              <a:gd name="connsiteY147" fmla="*/ 770358 h 1170408"/>
              <a:gd name="connsiteX148" fmla="*/ 862147 w 1016931"/>
              <a:gd name="connsiteY148" fmla="*/ 779883 h 1170408"/>
              <a:gd name="connsiteX149" fmla="*/ 852622 w 1016931"/>
              <a:gd name="connsiteY149" fmla="*/ 792583 h 1170408"/>
              <a:gd name="connsiteX150" fmla="*/ 843097 w 1016931"/>
              <a:gd name="connsiteY150" fmla="*/ 811633 h 1170408"/>
              <a:gd name="connsiteX151" fmla="*/ 833572 w 1016931"/>
              <a:gd name="connsiteY151" fmla="*/ 830683 h 1170408"/>
              <a:gd name="connsiteX152" fmla="*/ 827222 w 1016931"/>
              <a:gd name="connsiteY152" fmla="*/ 903708 h 1170408"/>
              <a:gd name="connsiteX153" fmla="*/ 824047 w 1016931"/>
              <a:gd name="connsiteY153" fmla="*/ 913233 h 1170408"/>
              <a:gd name="connsiteX154" fmla="*/ 820872 w 1016931"/>
              <a:gd name="connsiteY154" fmla="*/ 948158 h 1170408"/>
              <a:gd name="connsiteX155" fmla="*/ 814522 w 1016931"/>
              <a:gd name="connsiteY155" fmla="*/ 960858 h 1170408"/>
              <a:gd name="connsiteX156" fmla="*/ 817697 w 1016931"/>
              <a:gd name="connsiteY156" fmla="*/ 1018008 h 1170408"/>
              <a:gd name="connsiteX157" fmla="*/ 820872 w 1016931"/>
              <a:gd name="connsiteY157" fmla="*/ 1097383 h 1170408"/>
              <a:gd name="connsiteX158" fmla="*/ 830397 w 1016931"/>
              <a:gd name="connsiteY158" fmla="*/ 1125958 h 1170408"/>
              <a:gd name="connsiteX159" fmla="*/ 836747 w 1016931"/>
              <a:gd name="connsiteY159" fmla="*/ 1148183 h 1170408"/>
              <a:gd name="connsiteX160" fmla="*/ 827222 w 1016931"/>
              <a:gd name="connsiteY160" fmla="*/ 1154533 h 1170408"/>
              <a:gd name="connsiteX161" fmla="*/ 782772 w 1016931"/>
              <a:gd name="connsiteY161" fmla="*/ 1167233 h 1170408"/>
              <a:gd name="connsiteX162" fmla="*/ 744672 w 1016931"/>
              <a:gd name="connsiteY162" fmla="*/ 1170408 h 1170408"/>
              <a:gd name="connsiteX163" fmla="*/ 668472 w 1016931"/>
              <a:gd name="connsiteY163" fmla="*/ 1160883 h 1170408"/>
              <a:gd name="connsiteX164" fmla="*/ 649422 w 1016931"/>
              <a:gd name="connsiteY164" fmla="*/ 1157708 h 1170408"/>
              <a:gd name="connsiteX165" fmla="*/ 627197 w 1016931"/>
              <a:gd name="connsiteY165" fmla="*/ 1151358 h 1170408"/>
              <a:gd name="connsiteX166" fmla="*/ 601797 w 1016931"/>
              <a:gd name="connsiteY166" fmla="*/ 1141833 h 1170408"/>
              <a:gd name="connsiteX167" fmla="*/ 573222 w 1016931"/>
              <a:gd name="connsiteY167" fmla="*/ 1138658 h 1170408"/>
              <a:gd name="connsiteX168" fmla="*/ 528772 w 1016931"/>
              <a:gd name="connsiteY168" fmla="*/ 1132308 h 1170408"/>
              <a:gd name="connsiteX169" fmla="*/ 484322 w 1016931"/>
              <a:gd name="connsiteY169" fmla="*/ 1125958 h 1170408"/>
              <a:gd name="connsiteX170" fmla="*/ 357322 w 1016931"/>
              <a:gd name="connsiteY170" fmla="*/ 1129133 h 1170408"/>
              <a:gd name="connsiteX171" fmla="*/ 341447 w 1016931"/>
              <a:gd name="connsiteY171" fmla="*/ 1132308 h 1170408"/>
              <a:gd name="connsiteX172" fmla="*/ 316047 w 1016931"/>
              <a:gd name="connsiteY172" fmla="*/ 1135483 h 1170408"/>
              <a:gd name="connsiteX173" fmla="*/ 274772 w 1016931"/>
              <a:gd name="connsiteY173" fmla="*/ 1132308 h 1170408"/>
              <a:gd name="connsiteX174" fmla="*/ 268422 w 1016931"/>
              <a:gd name="connsiteY174" fmla="*/ 1113258 h 1170408"/>
              <a:gd name="connsiteX175" fmla="*/ 258897 w 1016931"/>
              <a:gd name="connsiteY175" fmla="*/ 1103733 h 1170408"/>
              <a:gd name="connsiteX176" fmla="*/ 246197 w 1016931"/>
              <a:gd name="connsiteY176" fmla="*/ 1094208 h 1170408"/>
              <a:gd name="connsiteX177" fmla="*/ 230322 w 1016931"/>
              <a:gd name="connsiteY177" fmla="*/ 1081508 h 1170408"/>
              <a:gd name="connsiteX178" fmla="*/ 214447 w 1016931"/>
              <a:gd name="connsiteY178" fmla="*/ 1062458 h 1170408"/>
              <a:gd name="connsiteX179" fmla="*/ 182697 w 1016931"/>
              <a:gd name="connsiteY179" fmla="*/ 1043408 h 1170408"/>
              <a:gd name="connsiteX180" fmla="*/ 163647 w 1016931"/>
              <a:gd name="connsiteY180" fmla="*/ 1030708 h 1170408"/>
              <a:gd name="connsiteX181" fmla="*/ 154122 w 1016931"/>
              <a:gd name="connsiteY181" fmla="*/ 992608 h 1170408"/>
              <a:gd name="connsiteX182" fmla="*/ 160472 w 1016931"/>
              <a:gd name="connsiteY182" fmla="*/ 983083 h 1170408"/>
              <a:gd name="connsiteX183" fmla="*/ 157297 w 1016931"/>
              <a:gd name="connsiteY183" fmla="*/ 973558 h 1170408"/>
              <a:gd name="connsiteX184" fmla="*/ 116022 w 1016931"/>
              <a:gd name="connsiteY184" fmla="*/ 970383 h 1170408"/>
              <a:gd name="connsiteX185" fmla="*/ 109672 w 1016931"/>
              <a:gd name="connsiteY185" fmla="*/ 979908 h 1170408"/>
              <a:gd name="connsiteX186" fmla="*/ 106497 w 1016931"/>
              <a:gd name="connsiteY186" fmla="*/ 995783 h 1170408"/>
              <a:gd name="connsiteX187" fmla="*/ 103322 w 1016931"/>
              <a:gd name="connsiteY187" fmla="*/ 1027533 h 1170408"/>
              <a:gd name="connsiteX188" fmla="*/ 93797 w 1016931"/>
              <a:gd name="connsiteY188" fmla="*/ 1030708 h 1170408"/>
              <a:gd name="connsiteX189" fmla="*/ 84272 w 1016931"/>
              <a:gd name="connsiteY189" fmla="*/ 1037058 h 1170408"/>
              <a:gd name="connsiteX190" fmla="*/ 52522 w 1016931"/>
              <a:gd name="connsiteY190" fmla="*/ 1033883 h 1170408"/>
              <a:gd name="connsiteX191" fmla="*/ 46172 w 1016931"/>
              <a:gd name="connsiteY191" fmla="*/ 1024358 h 1170408"/>
              <a:gd name="connsiteX192" fmla="*/ 36647 w 1016931"/>
              <a:gd name="connsiteY192" fmla="*/ 1011658 h 1170408"/>
              <a:gd name="connsiteX193" fmla="*/ 27122 w 1016931"/>
              <a:gd name="connsiteY193" fmla="*/ 992608 h 1170408"/>
              <a:gd name="connsiteX194" fmla="*/ 4897 w 1016931"/>
              <a:gd name="connsiteY194" fmla="*/ 964033 h 1170408"/>
              <a:gd name="connsiteX195" fmla="*/ 1722 w 1016931"/>
              <a:gd name="connsiteY195" fmla="*/ 954508 h 1170408"/>
              <a:gd name="connsiteX196" fmla="*/ 14422 w 1016931"/>
              <a:gd name="connsiteY196" fmla="*/ 948158 h 1170408"/>
              <a:gd name="connsiteX197" fmla="*/ 39822 w 1016931"/>
              <a:gd name="connsiteY197" fmla="*/ 938633 h 1170408"/>
              <a:gd name="connsiteX198" fmla="*/ 55697 w 1016931"/>
              <a:gd name="connsiteY198" fmla="*/ 922758 h 1170408"/>
              <a:gd name="connsiteX199" fmla="*/ 55697 w 1016931"/>
              <a:gd name="connsiteY199" fmla="*/ 900533 h 11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1016931" h="1170408">
                <a:moveTo>
                  <a:pt x="55697" y="900533"/>
                </a:moveTo>
                <a:cubicBezTo>
                  <a:pt x="69455" y="894712"/>
                  <a:pt x="115463" y="914414"/>
                  <a:pt x="138247" y="887833"/>
                </a:cubicBezTo>
                <a:cubicBezTo>
                  <a:pt x="141691" y="883815"/>
                  <a:pt x="144597" y="879366"/>
                  <a:pt x="147772" y="875133"/>
                </a:cubicBezTo>
                <a:cubicBezTo>
                  <a:pt x="150037" y="868339"/>
                  <a:pt x="151504" y="861152"/>
                  <a:pt x="157297" y="856083"/>
                </a:cubicBezTo>
                <a:cubicBezTo>
                  <a:pt x="163040" y="851057"/>
                  <a:pt x="170951" y="848779"/>
                  <a:pt x="176347" y="843383"/>
                </a:cubicBezTo>
                <a:cubicBezTo>
                  <a:pt x="182697" y="837033"/>
                  <a:pt x="190416" y="831805"/>
                  <a:pt x="195397" y="824333"/>
                </a:cubicBezTo>
                <a:cubicBezTo>
                  <a:pt x="204238" y="811072"/>
                  <a:pt x="199049" y="817506"/>
                  <a:pt x="211272" y="805283"/>
                </a:cubicBezTo>
                <a:lnTo>
                  <a:pt x="217622" y="786233"/>
                </a:lnTo>
                <a:cubicBezTo>
                  <a:pt x="219789" y="779732"/>
                  <a:pt x="221466" y="771917"/>
                  <a:pt x="227147" y="767183"/>
                </a:cubicBezTo>
                <a:cubicBezTo>
                  <a:pt x="230783" y="764153"/>
                  <a:pt x="235614" y="762950"/>
                  <a:pt x="239847" y="760833"/>
                </a:cubicBezTo>
                <a:cubicBezTo>
                  <a:pt x="244080" y="754483"/>
                  <a:pt x="247968" y="747888"/>
                  <a:pt x="252547" y="741783"/>
                </a:cubicBezTo>
                <a:cubicBezTo>
                  <a:pt x="255722" y="737550"/>
                  <a:pt x="259267" y="733570"/>
                  <a:pt x="262072" y="729083"/>
                </a:cubicBezTo>
                <a:cubicBezTo>
                  <a:pt x="264580" y="725069"/>
                  <a:pt x="265914" y="720397"/>
                  <a:pt x="268422" y="716383"/>
                </a:cubicBezTo>
                <a:cubicBezTo>
                  <a:pt x="271566" y="711353"/>
                  <a:pt x="281906" y="697869"/>
                  <a:pt x="287472" y="694158"/>
                </a:cubicBezTo>
                <a:cubicBezTo>
                  <a:pt x="290257" y="692302"/>
                  <a:pt x="293822" y="692041"/>
                  <a:pt x="296997" y="690983"/>
                </a:cubicBezTo>
                <a:cubicBezTo>
                  <a:pt x="299114" y="687808"/>
                  <a:pt x="300649" y="684156"/>
                  <a:pt x="303347" y="681458"/>
                </a:cubicBezTo>
                <a:cubicBezTo>
                  <a:pt x="312446" y="672359"/>
                  <a:pt x="312068" y="677098"/>
                  <a:pt x="322397" y="671933"/>
                </a:cubicBezTo>
                <a:cubicBezTo>
                  <a:pt x="325810" y="670226"/>
                  <a:pt x="328435" y="667133"/>
                  <a:pt x="331922" y="665583"/>
                </a:cubicBezTo>
                <a:cubicBezTo>
                  <a:pt x="338039" y="662865"/>
                  <a:pt x="344622" y="661350"/>
                  <a:pt x="350972" y="659233"/>
                </a:cubicBezTo>
                <a:cubicBezTo>
                  <a:pt x="354147" y="658175"/>
                  <a:pt x="357215" y="656714"/>
                  <a:pt x="360497" y="656058"/>
                </a:cubicBezTo>
                <a:cubicBezTo>
                  <a:pt x="403374" y="647483"/>
                  <a:pt x="370980" y="653090"/>
                  <a:pt x="458922" y="649708"/>
                </a:cubicBezTo>
                <a:cubicBezTo>
                  <a:pt x="459980" y="629600"/>
                  <a:pt x="458647" y="609221"/>
                  <a:pt x="462097" y="589383"/>
                </a:cubicBezTo>
                <a:cubicBezTo>
                  <a:pt x="463004" y="584170"/>
                  <a:pt x="469255" y="581416"/>
                  <a:pt x="471622" y="576683"/>
                </a:cubicBezTo>
                <a:cubicBezTo>
                  <a:pt x="474615" y="570696"/>
                  <a:pt x="477972" y="557633"/>
                  <a:pt x="477972" y="557633"/>
                </a:cubicBezTo>
                <a:cubicBezTo>
                  <a:pt x="473232" y="505490"/>
                  <a:pt x="477587" y="539638"/>
                  <a:pt x="471622" y="506833"/>
                </a:cubicBezTo>
                <a:cubicBezTo>
                  <a:pt x="470470" y="500499"/>
                  <a:pt x="471641" y="493372"/>
                  <a:pt x="468447" y="487783"/>
                </a:cubicBezTo>
                <a:cubicBezTo>
                  <a:pt x="466787" y="484877"/>
                  <a:pt x="462211" y="485225"/>
                  <a:pt x="458922" y="484608"/>
                </a:cubicBezTo>
                <a:cubicBezTo>
                  <a:pt x="445240" y="482043"/>
                  <a:pt x="431405" y="480375"/>
                  <a:pt x="417647" y="478258"/>
                </a:cubicBezTo>
                <a:cubicBezTo>
                  <a:pt x="414472" y="476141"/>
                  <a:pt x="408950" y="475633"/>
                  <a:pt x="408122" y="471908"/>
                </a:cubicBezTo>
                <a:cubicBezTo>
                  <a:pt x="403715" y="452079"/>
                  <a:pt x="419862" y="451898"/>
                  <a:pt x="404947" y="436983"/>
                </a:cubicBezTo>
                <a:cubicBezTo>
                  <a:pt x="402580" y="434616"/>
                  <a:pt x="398597" y="434866"/>
                  <a:pt x="395422" y="433808"/>
                </a:cubicBezTo>
                <a:cubicBezTo>
                  <a:pt x="326763" y="441437"/>
                  <a:pt x="409702" y="422828"/>
                  <a:pt x="360497" y="490958"/>
                </a:cubicBezTo>
                <a:cubicBezTo>
                  <a:pt x="353653" y="500435"/>
                  <a:pt x="337214" y="493075"/>
                  <a:pt x="325572" y="494133"/>
                </a:cubicBezTo>
                <a:cubicBezTo>
                  <a:pt x="321339" y="495191"/>
                  <a:pt x="317236" y="497308"/>
                  <a:pt x="312872" y="497308"/>
                </a:cubicBezTo>
                <a:cubicBezTo>
                  <a:pt x="302236" y="497308"/>
                  <a:pt x="290805" y="498534"/>
                  <a:pt x="281122" y="494133"/>
                </a:cubicBezTo>
                <a:cubicBezTo>
                  <a:pt x="277150" y="492327"/>
                  <a:pt x="279666" y="485444"/>
                  <a:pt x="277947" y="481433"/>
                </a:cubicBezTo>
                <a:cubicBezTo>
                  <a:pt x="276444" y="477926"/>
                  <a:pt x="273147" y="475395"/>
                  <a:pt x="271597" y="471908"/>
                </a:cubicBezTo>
                <a:cubicBezTo>
                  <a:pt x="263686" y="454108"/>
                  <a:pt x="269162" y="455651"/>
                  <a:pt x="258897" y="443333"/>
                </a:cubicBezTo>
                <a:cubicBezTo>
                  <a:pt x="234028" y="413490"/>
                  <a:pt x="268770" y="462906"/>
                  <a:pt x="236672" y="414758"/>
                </a:cubicBezTo>
                <a:lnTo>
                  <a:pt x="230322" y="405233"/>
                </a:lnTo>
                <a:cubicBezTo>
                  <a:pt x="231380" y="401000"/>
                  <a:pt x="230411" y="395619"/>
                  <a:pt x="233497" y="392533"/>
                </a:cubicBezTo>
                <a:cubicBezTo>
                  <a:pt x="236583" y="389447"/>
                  <a:pt x="242017" y="390612"/>
                  <a:pt x="246197" y="389358"/>
                </a:cubicBezTo>
                <a:cubicBezTo>
                  <a:pt x="252608" y="387435"/>
                  <a:pt x="258897" y="385125"/>
                  <a:pt x="265247" y="383008"/>
                </a:cubicBezTo>
                <a:lnTo>
                  <a:pt x="274772" y="379833"/>
                </a:lnTo>
                <a:cubicBezTo>
                  <a:pt x="284472" y="370133"/>
                  <a:pt x="285632" y="370981"/>
                  <a:pt x="290647" y="357608"/>
                </a:cubicBezTo>
                <a:cubicBezTo>
                  <a:pt x="292076" y="353798"/>
                  <a:pt x="293738" y="337528"/>
                  <a:pt x="300172" y="335383"/>
                </a:cubicBezTo>
                <a:cubicBezTo>
                  <a:pt x="310262" y="332020"/>
                  <a:pt x="321339" y="333266"/>
                  <a:pt x="331922" y="332208"/>
                </a:cubicBezTo>
                <a:cubicBezTo>
                  <a:pt x="334039" y="329033"/>
                  <a:pt x="335574" y="325381"/>
                  <a:pt x="338272" y="322683"/>
                </a:cubicBezTo>
                <a:cubicBezTo>
                  <a:pt x="340970" y="319985"/>
                  <a:pt x="345904" y="319646"/>
                  <a:pt x="347797" y="316333"/>
                </a:cubicBezTo>
                <a:cubicBezTo>
                  <a:pt x="350474" y="311648"/>
                  <a:pt x="349265" y="305578"/>
                  <a:pt x="350972" y="300458"/>
                </a:cubicBezTo>
                <a:cubicBezTo>
                  <a:pt x="352469" y="295968"/>
                  <a:pt x="355564" y="292152"/>
                  <a:pt x="357322" y="287758"/>
                </a:cubicBezTo>
                <a:cubicBezTo>
                  <a:pt x="359808" y="281543"/>
                  <a:pt x="358939" y="273441"/>
                  <a:pt x="363672" y="268708"/>
                </a:cubicBezTo>
                <a:cubicBezTo>
                  <a:pt x="376544" y="255836"/>
                  <a:pt x="371189" y="263199"/>
                  <a:pt x="379547" y="246483"/>
                </a:cubicBezTo>
                <a:cubicBezTo>
                  <a:pt x="380605" y="241191"/>
                  <a:pt x="381551" y="235876"/>
                  <a:pt x="382722" y="230608"/>
                </a:cubicBezTo>
                <a:cubicBezTo>
                  <a:pt x="385000" y="220357"/>
                  <a:pt x="390241" y="209385"/>
                  <a:pt x="382722" y="198858"/>
                </a:cubicBezTo>
                <a:cubicBezTo>
                  <a:pt x="380186" y="195307"/>
                  <a:pt x="374255" y="196741"/>
                  <a:pt x="370022" y="195683"/>
                </a:cubicBezTo>
                <a:cubicBezTo>
                  <a:pt x="366847" y="193566"/>
                  <a:pt x="364117" y="190540"/>
                  <a:pt x="360497" y="189333"/>
                </a:cubicBezTo>
                <a:cubicBezTo>
                  <a:pt x="354390" y="187297"/>
                  <a:pt x="347731" y="187555"/>
                  <a:pt x="341447" y="186158"/>
                </a:cubicBezTo>
                <a:cubicBezTo>
                  <a:pt x="338180" y="185432"/>
                  <a:pt x="335097" y="184041"/>
                  <a:pt x="331922" y="182983"/>
                </a:cubicBezTo>
                <a:cubicBezTo>
                  <a:pt x="329805" y="179808"/>
                  <a:pt x="327075" y="176965"/>
                  <a:pt x="325572" y="173458"/>
                </a:cubicBezTo>
                <a:cubicBezTo>
                  <a:pt x="319482" y="159247"/>
                  <a:pt x="323510" y="151856"/>
                  <a:pt x="325572" y="135358"/>
                </a:cubicBezTo>
                <a:cubicBezTo>
                  <a:pt x="332980" y="136416"/>
                  <a:pt x="340629" y="136383"/>
                  <a:pt x="347797" y="138533"/>
                </a:cubicBezTo>
                <a:cubicBezTo>
                  <a:pt x="351452" y="139629"/>
                  <a:pt x="353509" y="144724"/>
                  <a:pt x="357322" y="144883"/>
                </a:cubicBezTo>
                <a:lnTo>
                  <a:pt x="423997" y="141708"/>
                </a:lnTo>
                <a:cubicBezTo>
                  <a:pt x="427172" y="140650"/>
                  <a:pt x="430288" y="139395"/>
                  <a:pt x="433522" y="138533"/>
                </a:cubicBezTo>
                <a:cubicBezTo>
                  <a:pt x="446171" y="135160"/>
                  <a:pt x="459203" y="133148"/>
                  <a:pt x="471622" y="129008"/>
                </a:cubicBezTo>
                <a:lnTo>
                  <a:pt x="490672" y="122658"/>
                </a:lnTo>
                <a:lnTo>
                  <a:pt x="500197" y="119483"/>
                </a:lnTo>
                <a:cubicBezTo>
                  <a:pt x="503372" y="118425"/>
                  <a:pt x="506937" y="118164"/>
                  <a:pt x="509722" y="116308"/>
                </a:cubicBezTo>
                <a:cubicBezTo>
                  <a:pt x="516072" y="112075"/>
                  <a:pt x="523376" y="109004"/>
                  <a:pt x="528772" y="103608"/>
                </a:cubicBezTo>
                <a:cubicBezTo>
                  <a:pt x="531947" y="100433"/>
                  <a:pt x="534753" y="96840"/>
                  <a:pt x="538297" y="94083"/>
                </a:cubicBezTo>
                <a:lnTo>
                  <a:pt x="566872" y="75033"/>
                </a:lnTo>
                <a:cubicBezTo>
                  <a:pt x="570047" y="72916"/>
                  <a:pt x="573699" y="71381"/>
                  <a:pt x="576397" y="68683"/>
                </a:cubicBezTo>
                <a:cubicBezTo>
                  <a:pt x="588620" y="56460"/>
                  <a:pt x="583431" y="62894"/>
                  <a:pt x="592272" y="49633"/>
                </a:cubicBezTo>
                <a:cubicBezTo>
                  <a:pt x="591214" y="44341"/>
                  <a:pt x="590406" y="38993"/>
                  <a:pt x="589097" y="33758"/>
                </a:cubicBezTo>
                <a:cubicBezTo>
                  <a:pt x="580657" y="0"/>
                  <a:pt x="561502" y="25251"/>
                  <a:pt x="662122" y="21058"/>
                </a:cubicBezTo>
                <a:cubicBezTo>
                  <a:pt x="664239" y="17883"/>
                  <a:pt x="665236" y="13555"/>
                  <a:pt x="668472" y="11533"/>
                </a:cubicBezTo>
                <a:cubicBezTo>
                  <a:pt x="674148" y="7985"/>
                  <a:pt x="687522" y="5183"/>
                  <a:pt x="687522" y="5183"/>
                </a:cubicBezTo>
                <a:cubicBezTo>
                  <a:pt x="701280" y="6241"/>
                  <a:pt x="715234" y="5815"/>
                  <a:pt x="728797" y="8358"/>
                </a:cubicBezTo>
                <a:cubicBezTo>
                  <a:pt x="761761" y="14539"/>
                  <a:pt x="716587" y="15278"/>
                  <a:pt x="747847" y="17883"/>
                </a:cubicBezTo>
                <a:cubicBezTo>
                  <a:pt x="770020" y="19731"/>
                  <a:pt x="792297" y="20000"/>
                  <a:pt x="814522" y="21058"/>
                </a:cubicBezTo>
                <a:cubicBezTo>
                  <a:pt x="819345" y="35528"/>
                  <a:pt x="818992" y="29517"/>
                  <a:pt x="814522" y="49633"/>
                </a:cubicBezTo>
                <a:cubicBezTo>
                  <a:pt x="813796" y="52900"/>
                  <a:pt x="813203" y="56373"/>
                  <a:pt x="811347" y="59158"/>
                </a:cubicBezTo>
                <a:cubicBezTo>
                  <a:pt x="808856" y="62894"/>
                  <a:pt x="804697" y="65234"/>
                  <a:pt x="801822" y="68683"/>
                </a:cubicBezTo>
                <a:cubicBezTo>
                  <a:pt x="799379" y="71614"/>
                  <a:pt x="797589" y="75033"/>
                  <a:pt x="795472" y="78208"/>
                </a:cubicBezTo>
                <a:cubicBezTo>
                  <a:pt x="794414" y="82441"/>
                  <a:pt x="789503" y="87556"/>
                  <a:pt x="792297" y="90908"/>
                </a:cubicBezTo>
                <a:cubicBezTo>
                  <a:pt x="796582" y="96050"/>
                  <a:pt x="811347" y="97258"/>
                  <a:pt x="811347" y="97258"/>
                </a:cubicBezTo>
                <a:cubicBezTo>
                  <a:pt x="814522" y="94083"/>
                  <a:pt x="819991" y="92136"/>
                  <a:pt x="820872" y="87733"/>
                </a:cubicBezTo>
                <a:cubicBezTo>
                  <a:pt x="822340" y="80395"/>
                  <a:pt x="819847" y="72676"/>
                  <a:pt x="817697" y="65508"/>
                </a:cubicBezTo>
                <a:cubicBezTo>
                  <a:pt x="813230" y="50618"/>
                  <a:pt x="795735" y="53753"/>
                  <a:pt x="833572" y="59158"/>
                </a:cubicBezTo>
                <a:cubicBezTo>
                  <a:pt x="837805" y="61275"/>
                  <a:pt x="842163" y="63160"/>
                  <a:pt x="846272" y="65508"/>
                </a:cubicBezTo>
                <a:cubicBezTo>
                  <a:pt x="849585" y="67401"/>
                  <a:pt x="852177" y="70651"/>
                  <a:pt x="855797" y="71858"/>
                </a:cubicBezTo>
                <a:cubicBezTo>
                  <a:pt x="861904" y="73894"/>
                  <a:pt x="868497" y="73975"/>
                  <a:pt x="874847" y="75033"/>
                </a:cubicBezTo>
                <a:cubicBezTo>
                  <a:pt x="879080" y="77150"/>
                  <a:pt x="883115" y="79721"/>
                  <a:pt x="887547" y="81383"/>
                </a:cubicBezTo>
                <a:cubicBezTo>
                  <a:pt x="891633" y="82915"/>
                  <a:pt x="896051" y="83359"/>
                  <a:pt x="900247" y="84558"/>
                </a:cubicBezTo>
                <a:cubicBezTo>
                  <a:pt x="923027" y="91067"/>
                  <a:pt x="893372" y="84453"/>
                  <a:pt x="925647" y="90908"/>
                </a:cubicBezTo>
                <a:cubicBezTo>
                  <a:pt x="957309" y="122570"/>
                  <a:pt x="905127" y="65376"/>
                  <a:pt x="931997" y="125833"/>
                </a:cubicBezTo>
                <a:cubicBezTo>
                  <a:pt x="934189" y="130764"/>
                  <a:pt x="942580" y="127950"/>
                  <a:pt x="947872" y="129008"/>
                </a:cubicBezTo>
                <a:cubicBezTo>
                  <a:pt x="946177" y="132398"/>
                  <a:pt x="939019" y="148027"/>
                  <a:pt x="935172" y="151233"/>
                </a:cubicBezTo>
                <a:cubicBezTo>
                  <a:pt x="931536" y="154263"/>
                  <a:pt x="927038" y="156338"/>
                  <a:pt x="922472" y="157583"/>
                </a:cubicBezTo>
                <a:cubicBezTo>
                  <a:pt x="907557" y="161651"/>
                  <a:pt x="853065" y="163707"/>
                  <a:pt x="849447" y="163933"/>
                </a:cubicBezTo>
                <a:cubicBezTo>
                  <a:pt x="841038" y="175144"/>
                  <a:pt x="834444" y="177365"/>
                  <a:pt x="843097" y="192508"/>
                </a:cubicBezTo>
                <a:cubicBezTo>
                  <a:pt x="844990" y="195821"/>
                  <a:pt x="849447" y="196741"/>
                  <a:pt x="852622" y="198858"/>
                </a:cubicBezTo>
                <a:cubicBezTo>
                  <a:pt x="854739" y="202033"/>
                  <a:pt x="857079" y="205070"/>
                  <a:pt x="858972" y="208383"/>
                </a:cubicBezTo>
                <a:cubicBezTo>
                  <a:pt x="861320" y="212492"/>
                  <a:pt x="862292" y="217447"/>
                  <a:pt x="865322" y="221083"/>
                </a:cubicBezTo>
                <a:cubicBezTo>
                  <a:pt x="867765" y="224014"/>
                  <a:pt x="871672" y="225316"/>
                  <a:pt x="874847" y="227433"/>
                </a:cubicBezTo>
                <a:cubicBezTo>
                  <a:pt x="876964" y="224258"/>
                  <a:pt x="880101" y="221563"/>
                  <a:pt x="881197" y="217908"/>
                </a:cubicBezTo>
                <a:cubicBezTo>
                  <a:pt x="883347" y="210740"/>
                  <a:pt x="880738" y="202225"/>
                  <a:pt x="884372" y="195683"/>
                </a:cubicBezTo>
                <a:cubicBezTo>
                  <a:pt x="886671" y="191546"/>
                  <a:pt x="892722" y="191197"/>
                  <a:pt x="897072" y="189333"/>
                </a:cubicBezTo>
                <a:cubicBezTo>
                  <a:pt x="909164" y="184151"/>
                  <a:pt x="917369" y="184811"/>
                  <a:pt x="931997" y="182983"/>
                </a:cubicBezTo>
                <a:cubicBezTo>
                  <a:pt x="949989" y="184041"/>
                  <a:pt x="969175" y="179626"/>
                  <a:pt x="985972" y="186158"/>
                </a:cubicBezTo>
                <a:cubicBezTo>
                  <a:pt x="991972" y="188491"/>
                  <a:pt x="987453" y="198997"/>
                  <a:pt x="989147" y="205208"/>
                </a:cubicBezTo>
                <a:cubicBezTo>
                  <a:pt x="993657" y="221744"/>
                  <a:pt x="994230" y="219816"/>
                  <a:pt x="1005022" y="230608"/>
                </a:cubicBezTo>
                <a:cubicBezTo>
                  <a:pt x="1006080" y="233783"/>
                  <a:pt x="1006700" y="237140"/>
                  <a:pt x="1008197" y="240133"/>
                </a:cubicBezTo>
                <a:cubicBezTo>
                  <a:pt x="1009904" y="243546"/>
                  <a:pt x="1016931" y="246678"/>
                  <a:pt x="1014547" y="249658"/>
                </a:cubicBezTo>
                <a:cubicBezTo>
                  <a:pt x="1010366" y="254885"/>
                  <a:pt x="1001955" y="254247"/>
                  <a:pt x="995497" y="256008"/>
                </a:cubicBezTo>
                <a:cubicBezTo>
                  <a:pt x="990291" y="257428"/>
                  <a:pt x="984890" y="258012"/>
                  <a:pt x="979622" y="259183"/>
                </a:cubicBezTo>
                <a:cubicBezTo>
                  <a:pt x="975362" y="260130"/>
                  <a:pt x="971155" y="261300"/>
                  <a:pt x="966922" y="262358"/>
                </a:cubicBezTo>
                <a:cubicBezTo>
                  <a:pt x="963747" y="264475"/>
                  <a:pt x="960810" y="267001"/>
                  <a:pt x="957397" y="268708"/>
                </a:cubicBezTo>
                <a:cubicBezTo>
                  <a:pt x="954404" y="270205"/>
                  <a:pt x="950798" y="270258"/>
                  <a:pt x="947872" y="271883"/>
                </a:cubicBezTo>
                <a:cubicBezTo>
                  <a:pt x="941201" y="275589"/>
                  <a:pt x="935172" y="280350"/>
                  <a:pt x="928822" y="284583"/>
                </a:cubicBezTo>
                <a:cubicBezTo>
                  <a:pt x="925647" y="286700"/>
                  <a:pt x="922917" y="289726"/>
                  <a:pt x="919297" y="290933"/>
                </a:cubicBezTo>
                <a:lnTo>
                  <a:pt x="900247" y="297283"/>
                </a:lnTo>
                <a:cubicBezTo>
                  <a:pt x="897072" y="300458"/>
                  <a:pt x="894458" y="304317"/>
                  <a:pt x="890722" y="306808"/>
                </a:cubicBezTo>
                <a:cubicBezTo>
                  <a:pt x="887937" y="308664"/>
                  <a:pt x="883810" y="307892"/>
                  <a:pt x="881197" y="309983"/>
                </a:cubicBezTo>
                <a:cubicBezTo>
                  <a:pt x="872740" y="316749"/>
                  <a:pt x="876273" y="320750"/>
                  <a:pt x="871672" y="329033"/>
                </a:cubicBezTo>
                <a:cubicBezTo>
                  <a:pt x="867966" y="335704"/>
                  <a:pt x="861385" y="340843"/>
                  <a:pt x="858972" y="348083"/>
                </a:cubicBezTo>
                <a:cubicBezTo>
                  <a:pt x="856855" y="354433"/>
                  <a:pt x="856335" y="361564"/>
                  <a:pt x="852622" y="367133"/>
                </a:cubicBezTo>
                <a:cubicBezTo>
                  <a:pt x="844416" y="379443"/>
                  <a:pt x="847479" y="373038"/>
                  <a:pt x="843097" y="386183"/>
                </a:cubicBezTo>
                <a:cubicBezTo>
                  <a:pt x="844155" y="394650"/>
                  <a:pt x="839794" y="406030"/>
                  <a:pt x="846272" y="411583"/>
                </a:cubicBezTo>
                <a:cubicBezTo>
                  <a:pt x="851354" y="415939"/>
                  <a:pt x="865322" y="405233"/>
                  <a:pt x="865322" y="405233"/>
                </a:cubicBezTo>
                <a:cubicBezTo>
                  <a:pt x="867142" y="403413"/>
                  <a:pt x="879952" y="389358"/>
                  <a:pt x="884372" y="389358"/>
                </a:cubicBezTo>
                <a:cubicBezTo>
                  <a:pt x="889105" y="389358"/>
                  <a:pt x="892839" y="393591"/>
                  <a:pt x="897072" y="395708"/>
                </a:cubicBezTo>
                <a:cubicBezTo>
                  <a:pt x="896014" y="407350"/>
                  <a:pt x="897335" y="419460"/>
                  <a:pt x="893897" y="430633"/>
                </a:cubicBezTo>
                <a:cubicBezTo>
                  <a:pt x="892775" y="434280"/>
                  <a:pt x="886756" y="434003"/>
                  <a:pt x="884372" y="436983"/>
                </a:cubicBezTo>
                <a:cubicBezTo>
                  <a:pt x="882281" y="439596"/>
                  <a:pt x="882694" y="443515"/>
                  <a:pt x="881197" y="446508"/>
                </a:cubicBezTo>
                <a:cubicBezTo>
                  <a:pt x="879490" y="449921"/>
                  <a:pt x="876964" y="452858"/>
                  <a:pt x="874847" y="456033"/>
                </a:cubicBezTo>
                <a:cubicBezTo>
                  <a:pt x="873789" y="460266"/>
                  <a:pt x="873837" y="464944"/>
                  <a:pt x="871672" y="468733"/>
                </a:cubicBezTo>
                <a:cubicBezTo>
                  <a:pt x="867911" y="475315"/>
                  <a:pt x="858691" y="480562"/>
                  <a:pt x="852622" y="484608"/>
                </a:cubicBezTo>
                <a:cubicBezTo>
                  <a:pt x="841431" y="518181"/>
                  <a:pt x="845374" y="498337"/>
                  <a:pt x="849447" y="551283"/>
                </a:cubicBezTo>
                <a:cubicBezTo>
                  <a:pt x="850344" y="562938"/>
                  <a:pt x="850969" y="574636"/>
                  <a:pt x="852622" y="586208"/>
                </a:cubicBezTo>
                <a:cubicBezTo>
                  <a:pt x="853095" y="589521"/>
                  <a:pt x="854878" y="592515"/>
                  <a:pt x="855797" y="595733"/>
                </a:cubicBezTo>
                <a:cubicBezTo>
                  <a:pt x="856996" y="599929"/>
                  <a:pt x="857824" y="604223"/>
                  <a:pt x="858972" y="608433"/>
                </a:cubicBezTo>
                <a:cubicBezTo>
                  <a:pt x="860999" y="615866"/>
                  <a:pt x="863453" y="623183"/>
                  <a:pt x="865322" y="630658"/>
                </a:cubicBezTo>
                <a:cubicBezTo>
                  <a:pt x="866631" y="635893"/>
                  <a:pt x="866602" y="641480"/>
                  <a:pt x="868497" y="646533"/>
                </a:cubicBezTo>
                <a:cubicBezTo>
                  <a:pt x="869837" y="650106"/>
                  <a:pt x="872730" y="652883"/>
                  <a:pt x="874847" y="656058"/>
                </a:cubicBezTo>
                <a:cubicBezTo>
                  <a:pt x="883083" y="697238"/>
                  <a:pt x="879962" y="675203"/>
                  <a:pt x="874847" y="754483"/>
                </a:cubicBezTo>
                <a:cubicBezTo>
                  <a:pt x="874500" y="759868"/>
                  <a:pt x="874085" y="765531"/>
                  <a:pt x="871672" y="770358"/>
                </a:cubicBezTo>
                <a:cubicBezTo>
                  <a:pt x="869664" y="774374"/>
                  <a:pt x="865069" y="776474"/>
                  <a:pt x="862147" y="779883"/>
                </a:cubicBezTo>
                <a:cubicBezTo>
                  <a:pt x="858703" y="783901"/>
                  <a:pt x="855698" y="788277"/>
                  <a:pt x="852622" y="792583"/>
                </a:cubicBezTo>
                <a:cubicBezTo>
                  <a:pt x="837457" y="813814"/>
                  <a:pt x="853582" y="790663"/>
                  <a:pt x="843097" y="811633"/>
                </a:cubicBezTo>
                <a:cubicBezTo>
                  <a:pt x="830787" y="836252"/>
                  <a:pt x="841552" y="806742"/>
                  <a:pt x="833572" y="830683"/>
                </a:cubicBezTo>
                <a:cubicBezTo>
                  <a:pt x="832356" y="848927"/>
                  <a:pt x="831016" y="882843"/>
                  <a:pt x="827222" y="903708"/>
                </a:cubicBezTo>
                <a:cubicBezTo>
                  <a:pt x="826623" y="907001"/>
                  <a:pt x="825105" y="910058"/>
                  <a:pt x="824047" y="913233"/>
                </a:cubicBezTo>
                <a:cubicBezTo>
                  <a:pt x="822989" y="924875"/>
                  <a:pt x="823165" y="936695"/>
                  <a:pt x="820872" y="948158"/>
                </a:cubicBezTo>
                <a:cubicBezTo>
                  <a:pt x="819944" y="952799"/>
                  <a:pt x="814737" y="956130"/>
                  <a:pt x="814522" y="960858"/>
                </a:cubicBezTo>
                <a:cubicBezTo>
                  <a:pt x="813656" y="979918"/>
                  <a:pt x="816811" y="998949"/>
                  <a:pt x="817697" y="1018008"/>
                </a:cubicBezTo>
                <a:cubicBezTo>
                  <a:pt x="818927" y="1044459"/>
                  <a:pt x="819050" y="1070966"/>
                  <a:pt x="820872" y="1097383"/>
                </a:cubicBezTo>
                <a:cubicBezTo>
                  <a:pt x="821471" y="1106075"/>
                  <a:pt x="827596" y="1118488"/>
                  <a:pt x="830397" y="1125958"/>
                </a:cubicBezTo>
                <a:cubicBezTo>
                  <a:pt x="833813" y="1135068"/>
                  <a:pt x="834245" y="1138175"/>
                  <a:pt x="836747" y="1148183"/>
                </a:cubicBezTo>
                <a:cubicBezTo>
                  <a:pt x="833572" y="1150300"/>
                  <a:pt x="830709" y="1152983"/>
                  <a:pt x="827222" y="1154533"/>
                </a:cubicBezTo>
                <a:cubicBezTo>
                  <a:pt x="819591" y="1157924"/>
                  <a:pt x="788981" y="1166716"/>
                  <a:pt x="782772" y="1167233"/>
                </a:cubicBezTo>
                <a:lnTo>
                  <a:pt x="744672" y="1170408"/>
                </a:lnTo>
                <a:cubicBezTo>
                  <a:pt x="719272" y="1167233"/>
                  <a:pt x="693721" y="1165091"/>
                  <a:pt x="668472" y="1160883"/>
                </a:cubicBezTo>
                <a:cubicBezTo>
                  <a:pt x="662122" y="1159825"/>
                  <a:pt x="655695" y="1159156"/>
                  <a:pt x="649422" y="1157708"/>
                </a:cubicBezTo>
                <a:cubicBezTo>
                  <a:pt x="641915" y="1155976"/>
                  <a:pt x="634506" y="1153794"/>
                  <a:pt x="627197" y="1151358"/>
                </a:cubicBezTo>
                <a:cubicBezTo>
                  <a:pt x="626050" y="1150976"/>
                  <a:pt x="606256" y="1142576"/>
                  <a:pt x="601797" y="1141833"/>
                </a:cubicBezTo>
                <a:cubicBezTo>
                  <a:pt x="592344" y="1140257"/>
                  <a:pt x="582747" y="1139716"/>
                  <a:pt x="573222" y="1138658"/>
                </a:cubicBezTo>
                <a:cubicBezTo>
                  <a:pt x="549019" y="1132607"/>
                  <a:pt x="567751" y="1136639"/>
                  <a:pt x="528772" y="1132308"/>
                </a:cubicBezTo>
                <a:cubicBezTo>
                  <a:pt x="504931" y="1129659"/>
                  <a:pt x="505793" y="1129536"/>
                  <a:pt x="484322" y="1125958"/>
                </a:cubicBezTo>
                <a:lnTo>
                  <a:pt x="357322" y="1129133"/>
                </a:lnTo>
                <a:cubicBezTo>
                  <a:pt x="351931" y="1129373"/>
                  <a:pt x="346781" y="1131487"/>
                  <a:pt x="341447" y="1132308"/>
                </a:cubicBezTo>
                <a:cubicBezTo>
                  <a:pt x="333014" y="1133605"/>
                  <a:pt x="324514" y="1134425"/>
                  <a:pt x="316047" y="1135483"/>
                </a:cubicBezTo>
                <a:cubicBezTo>
                  <a:pt x="302289" y="1134425"/>
                  <a:pt x="287276" y="1138143"/>
                  <a:pt x="274772" y="1132308"/>
                </a:cubicBezTo>
                <a:cubicBezTo>
                  <a:pt x="268706" y="1129477"/>
                  <a:pt x="273155" y="1117991"/>
                  <a:pt x="268422" y="1113258"/>
                </a:cubicBezTo>
                <a:cubicBezTo>
                  <a:pt x="265247" y="1110083"/>
                  <a:pt x="262306" y="1106655"/>
                  <a:pt x="258897" y="1103733"/>
                </a:cubicBezTo>
                <a:cubicBezTo>
                  <a:pt x="254879" y="1100289"/>
                  <a:pt x="249939" y="1097950"/>
                  <a:pt x="246197" y="1094208"/>
                </a:cubicBezTo>
                <a:cubicBezTo>
                  <a:pt x="231836" y="1079847"/>
                  <a:pt x="248865" y="1087689"/>
                  <a:pt x="230322" y="1081508"/>
                </a:cubicBezTo>
                <a:cubicBezTo>
                  <a:pt x="224678" y="1073041"/>
                  <a:pt x="222909" y="1069040"/>
                  <a:pt x="214447" y="1062458"/>
                </a:cubicBezTo>
                <a:cubicBezTo>
                  <a:pt x="188116" y="1041979"/>
                  <a:pt x="204296" y="1056367"/>
                  <a:pt x="182697" y="1043408"/>
                </a:cubicBezTo>
                <a:cubicBezTo>
                  <a:pt x="176153" y="1039481"/>
                  <a:pt x="163647" y="1030708"/>
                  <a:pt x="163647" y="1030708"/>
                </a:cubicBezTo>
                <a:cubicBezTo>
                  <a:pt x="150877" y="1011553"/>
                  <a:pt x="146739" y="1014756"/>
                  <a:pt x="154122" y="992608"/>
                </a:cubicBezTo>
                <a:cubicBezTo>
                  <a:pt x="155329" y="988988"/>
                  <a:pt x="158355" y="986258"/>
                  <a:pt x="160472" y="983083"/>
                </a:cubicBezTo>
                <a:cubicBezTo>
                  <a:pt x="159414" y="979908"/>
                  <a:pt x="159388" y="976171"/>
                  <a:pt x="157297" y="973558"/>
                </a:cubicBezTo>
                <a:cubicBezTo>
                  <a:pt x="146862" y="960514"/>
                  <a:pt x="129438" y="969041"/>
                  <a:pt x="116022" y="970383"/>
                </a:cubicBezTo>
                <a:cubicBezTo>
                  <a:pt x="113905" y="973558"/>
                  <a:pt x="111012" y="976335"/>
                  <a:pt x="109672" y="979908"/>
                </a:cubicBezTo>
                <a:cubicBezTo>
                  <a:pt x="107777" y="984961"/>
                  <a:pt x="107210" y="990434"/>
                  <a:pt x="106497" y="995783"/>
                </a:cubicBezTo>
                <a:cubicBezTo>
                  <a:pt x="105091" y="1006326"/>
                  <a:pt x="106957" y="1017537"/>
                  <a:pt x="103322" y="1027533"/>
                </a:cubicBezTo>
                <a:cubicBezTo>
                  <a:pt x="102178" y="1030678"/>
                  <a:pt x="96790" y="1029211"/>
                  <a:pt x="93797" y="1030708"/>
                </a:cubicBezTo>
                <a:cubicBezTo>
                  <a:pt x="90384" y="1032415"/>
                  <a:pt x="87447" y="1034941"/>
                  <a:pt x="84272" y="1037058"/>
                </a:cubicBezTo>
                <a:cubicBezTo>
                  <a:pt x="73689" y="1036000"/>
                  <a:pt x="62612" y="1037246"/>
                  <a:pt x="52522" y="1033883"/>
                </a:cubicBezTo>
                <a:cubicBezTo>
                  <a:pt x="48902" y="1032676"/>
                  <a:pt x="48390" y="1027463"/>
                  <a:pt x="46172" y="1024358"/>
                </a:cubicBezTo>
                <a:cubicBezTo>
                  <a:pt x="43096" y="1020052"/>
                  <a:pt x="39723" y="1015964"/>
                  <a:pt x="36647" y="1011658"/>
                </a:cubicBezTo>
                <a:cubicBezTo>
                  <a:pt x="15504" y="982058"/>
                  <a:pt x="42849" y="1020917"/>
                  <a:pt x="27122" y="992608"/>
                </a:cubicBezTo>
                <a:cubicBezTo>
                  <a:pt x="17628" y="975518"/>
                  <a:pt x="16467" y="975603"/>
                  <a:pt x="4897" y="964033"/>
                </a:cubicBezTo>
                <a:cubicBezTo>
                  <a:pt x="3839" y="960858"/>
                  <a:pt x="0" y="957378"/>
                  <a:pt x="1722" y="954508"/>
                </a:cubicBezTo>
                <a:cubicBezTo>
                  <a:pt x="4157" y="950449"/>
                  <a:pt x="10313" y="950506"/>
                  <a:pt x="14422" y="948158"/>
                </a:cubicBezTo>
                <a:cubicBezTo>
                  <a:pt x="32031" y="938096"/>
                  <a:pt x="15123" y="943573"/>
                  <a:pt x="39822" y="938633"/>
                </a:cubicBezTo>
                <a:cubicBezTo>
                  <a:pt x="49347" y="932283"/>
                  <a:pt x="50405" y="933341"/>
                  <a:pt x="55697" y="922758"/>
                </a:cubicBezTo>
                <a:cubicBezTo>
                  <a:pt x="57194" y="919765"/>
                  <a:pt x="41939" y="906354"/>
                  <a:pt x="55697" y="90053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29" name="Полилиния 328"/>
          <p:cNvSpPr/>
          <p:nvPr/>
        </p:nvSpPr>
        <p:spPr>
          <a:xfrm>
            <a:off x="3442237" y="4452232"/>
            <a:ext cx="892284" cy="1138669"/>
          </a:xfrm>
          <a:custGeom>
            <a:avLst/>
            <a:gdLst>
              <a:gd name="connsiteX0" fmla="*/ 238125 w 866775"/>
              <a:gd name="connsiteY0" fmla="*/ 1029482 h 1186645"/>
              <a:gd name="connsiteX1" fmla="*/ 261937 w 866775"/>
              <a:gd name="connsiteY1" fmla="*/ 1024720 h 1186645"/>
              <a:gd name="connsiteX2" fmla="*/ 280987 w 866775"/>
              <a:gd name="connsiteY2" fmla="*/ 996145 h 1186645"/>
              <a:gd name="connsiteX3" fmla="*/ 285750 w 866775"/>
              <a:gd name="connsiteY3" fmla="*/ 972332 h 1186645"/>
              <a:gd name="connsiteX4" fmla="*/ 300037 w 866775"/>
              <a:gd name="connsiteY4" fmla="*/ 967570 h 1186645"/>
              <a:gd name="connsiteX5" fmla="*/ 338137 w 866775"/>
              <a:gd name="connsiteY5" fmla="*/ 953282 h 1186645"/>
              <a:gd name="connsiteX6" fmla="*/ 333375 w 866775"/>
              <a:gd name="connsiteY6" fmla="*/ 934232 h 1186645"/>
              <a:gd name="connsiteX7" fmla="*/ 328612 w 866775"/>
              <a:gd name="connsiteY7" fmla="*/ 910420 h 1186645"/>
              <a:gd name="connsiteX8" fmla="*/ 319087 w 866775"/>
              <a:gd name="connsiteY8" fmla="*/ 881845 h 1186645"/>
              <a:gd name="connsiteX9" fmla="*/ 309562 w 866775"/>
              <a:gd name="connsiteY9" fmla="*/ 867557 h 1186645"/>
              <a:gd name="connsiteX10" fmla="*/ 276225 w 866775"/>
              <a:gd name="connsiteY10" fmla="*/ 877082 h 1186645"/>
              <a:gd name="connsiteX11" fmla="*/ 271462 w 866775"/>
              <a:gd name="connsiteY11" fmla="*/ 891370 h 1186645"/>
              <a:gd name="connsiteX12" fmla="*/ 252412 w 866775"/>
              <a:gd name="connsiteY12" fmla="*/ 843745 h 1186645"/>
              <a:gd name="connsiteX13" fmla="*/ 180975 w 866775"/>
              <a:gd name="connsiteY13" fmla="*/ 829457 h 1186645"/>
              <a:gd name="connsiteX14" fmla="*/ 166687 w 866775"/>
              <a:gd name="connsiteY14" fmla="*/ 824695 h 1186645"/>
              <a:gd name="connsiteX15" fmla="*/ 119062 w 866775"/>
              <a:gd name="connsiteY15" fmla="*/ 819932 h 1186645"/>
              <a:gd name="connsiteX16" fmla="*/ 104775 w 866775"/>
              <a:gd name="connsiteY16" fmla="*/ 810407 h 1186645"/>
              <a:gd name="connsiteX17" fmla="*/ 128587 w 866775"/>
              <a:gd name="connsiteY17" fmla="*/ 791357 h 1186645"/>
              <a:gd name="connsiteX18" fmla="*/ 133350 w 866775"/>
              <a:gd name="connsiteY18" fmla="*/ 772307 h 1186645"/>
              <a:gd name="connsiteX19" fmla="*/ 128587 w 866775"/>
              <a:gd name="connsiteY19" fmla="*/ 743732 h 1186645"/>
              <a:gd name="connsiteX20" fmla="*/ 119062 w 866775"/>
              <a:gd name="connsiteY20" fmla="*/ 729445 h 1186645"/>
              <a:gd name="connsiteX21" fmla="*/ 109537 w 866775"/>
              <a:gd name="connsiteY21" fmla="*/ 681820 h 1186645"/>
              <a:gd name="connsiteX22" fmla="*/ 104775 w 866775"/>
              <a:gd name="connsiteY22" fmla="*/ 662770 h 1186645"/>
              <a:gd name="connsiteX23" fmla="*/ 95250 w 866775"/>
              <a:gd name="connsiteY23" fmla="*/ 648482 h 1186645"/>
              <a:gd name="connsiteX24" fmla="*/ 80962 w 866775"/>
              <a:gd name="connsiteY24" fmla="*/ 638957 h 1186645"/>
              <a:gd name="connsiteX25" fmla="*/ 71437 w 866775"/>
              <a:gd name="connsiteY25" fmla="*/ 624670 h 1186645"/>
              <a:gd name="connsiteX26" fmla="*/ 66675 w 866775"/>
              <a:gd name="connsiteY26" fmla="*/ 586570 h 1186645"/>
              <a:gd name="connsiteX27" fmla="*/ 47625 w 866775"/>
              <a:gd name="connsiteY27" fmla="*/ 581807 h 1186645"/>
              <a:gd name="connsiteX28" fmla="*/ 28575 w 866775"/>
              <a:gd name="connsiteY28" fmla="*/ 500845 h 1186645"/>
              <a:gd name="connsiteX29" fmla="*/ 52387 w 866775"/>
              <a:gd name="connsiteY29" fmla="*/ 424645 h 1186645"/>
              <a:gd name="connsiteX30" fmla="*/ 66675 w 866775"/>
              <a:gd name="connsiteY30" fmla="*/ 419882 h 1186645"/>
              <a:gd name="connsiteX31" fmla="*/ 76200 w 866775"/>
              <a:gd name="connsiteY31" fmla="*/ 405595 h 1186645"/>
              <a:gd name="connsiteX32" fmla="*/ 76200 w 866775"/>
              <a:gd name="connsiteY32" fmla="*/ 353207 h 1186645"/>
              <a:gd name="connsiteX33" fmla="*/ 66675 w 866775"/>
              <a:gd name="connsiteY33" fmla="*/ 338920 h 1186645"/>
              <a:gd name="connsiteX34" fmla="*/ 38100 w 866775"/>
              <a:gd name="connsiteY34" fmla="*/ 329395 h 1186645"/>
              <a:gd name="connsiteX35" fmla="*/ 4762 w 866775"/>
              <a:gd name="connsiteY35" fmla="*/ 305582 h 1186645"/>
              <a:gd name="connsiteX36" fmla="*/ 0 w 866775"/>
              <a:gd name="connsiteY36" fmla="*/ 291295 h 1186645"/>
              <a:gd name="connsiteX37" fmla="*/ 9525 w 866775"/>
              <a:gd name="connsiteY37" fmla="*/ 277007 h 1186645"/>
              <a:gd name="connsiteX38" fmla="*/ 23812 w 866775"/>
              <a:gd name="connsiteY38" fmla="*/ 272245 h 1186645"/>
              <a:gd name="connsiteX39" fmla="*/ 38100 w 866775"/>
              <a:gd name="connsiteY39" fmla="*/ 262720 h 1186645"/>
              <a:gd name="connsiteX40" fmla="*/ 61912 w 866775"/>
              <a:gd name="connsiteY40" fmla="*/ 257957 h 1186645"/>
              <a:gd name="connsiteX41" fmla="*/ 80962 w 866775"/>
              <a:gd name="connsiteY41" fmla="*/ 253195 h 1186645"/>
              <a:gd name="connsiteX42" fmla="*/ 109537 w 866775"/>
              <a:gd name="connsiteY42" fmla="*/ 243670 h 1186645"/>
              <a:gd name="connsiteX43" fmla="*/ 152400 w 866775"/>
              <a:gd name="connsiteY43" fmla="*/ 215095 h 1186645"/>
              <a:gd name="connsiteX44" fmla="*/ 166687 w 866775"/>
              <a:gd name="connsiteY44" fmla="*/ 205570 h 1186645"/>
              <a:gd name="connsiteX45" fmla="*/ 180975 w 866775"/>
              <a:gd name="connsiteY45" fmla="*/ 196045 h 1186645"/>
              <a:gd name="connsiteX46" fmla="*/ 185737 w 866775"/>
              <a:gd name="connsiteY46" fmla="*/ 181757 h 1186645"/>
              <a:gd name="connsiteX47" fmla="*/ 204787 w 866775"/>
              <a:gd name="connsiteY47" fmla="*/ 172232 h 1186645"/>
              <a:gd name="connsiteX48" fmla="*/ 233362 w 866775"/>
              <a:gd name="connsiteY48" fmla="*/ 148420 h 1186645"/>
              <a:gd name="connsiteX49" fmla="*/ 252412 w 866775"/>
              <a:gd name="connsiteY49" fmla="*/ 119845 h 1186645"/>
              <a:gd name="connsiteX50" fmla="*/ 261937 w 866775"/>
              <a:gd name="connsiteY50" fmla="*/ 105557 h 1186645"/>
              <a:gd name="connsiteX51" fmla="*/ 257175 w 866775"/>
              <a:gd name="connsiteY51" fmla="*/ 81745 h 1186645"/>
              <a:gd name="connsiteX52" fmla="*/ 242887 w 866775"/>
              <a:gd name="connsiteY52" fmla="*/ 72220 h 1186645"/>
              <a:gd name="connsiteX53" fmla="*/ 280987 w 866775"/>
              <a:gd name="connsiteY53" fmla="*/ 53170 h 1186645"/>
              <a:gd name="connsiteX54" fmla="*/ 309562 w 866775"/>
              <a:gd name="connsiteY54" fmla="*/ 29357 h 1186645"/>
              <a:gd name="connsiteX55" fmla="*/ 328612 w 866775"/>
              <a:gd name="connsiteY55" fmla="*/ 34120 h 1186645"/>
              <a:gd name="connsiteX56" fmla="*/ 361950 w 866775"/>
              <a:gd name="connsiteY56" fmla="*/ 29357 h 1186645"/>
              <a:gd name="connsiteX57" fmla="*/ 366712 w 866775"/>
              <a:gd name="connsiteY57" fmla="*/ 5545 h 1186645"/>
              <a:gd name="connsiteX58" fmla="*/ 419100 w 866775"/>
              <a:gd name="connsiteY58" fmla="*/ 10307 h 1186645"/>
              <a:gd name="connsiteX59" fmla="*/ 423862 w 866775"/>
              <a:gd name="connsiteY59" fmla="*/ 57932 h 1186645"/>
              <a:gd name="connsiteX60" fmla="*/ 438150 w 866775"/>
              <a:gd name="connsiteY60" fmla="*/ 62695 h 1186645"/>
              <a:gd name="connsiteX61" fmla="*/ 466725 w 866775"/>
              <a:gd name="connsiteY61" fmla="*/ 67457 h 1186645"/>
              <a:gd name="connsiteX62" fmla="*/ 481012 w 866775"/>
              <a:gd name="connsiteY62" fmla="*/ 72220 h 1186645"/>
              <a:gd name="connsiteX63" fmla="*/ 528637 w 866775"/>
              <a:gd name="connsiteY63" fmla="*/ 76982 h 1186645"/>
              <a:gd name="connsiteX64" fmla="*/ 538162 w 866775"/>
              <a:gd name="connsiteY64" fmla="*/ 91270 h 1186645"/>
              <a:gd name="connsiteX65" fmla="*/ 552450 w 866775"/>
              <a:gd name="connsiteY65" fmla="*/ 100795 h 1186645"/>
              <a:gd name="connsiteX66" fmla="*/ 638175 w 866775"/>
              <a:gd name="connsiteY66" fmla="*/ 86507 h 1186645"/>
              <a:gd name="connsiteX67" fmla="*/ 642937 w 866775"/>
              <a:gd name="connsiteY67" fmla="*/ 72220 h 1186645"/>
              <a:gd name="connsiteX68" fmla="*/ 638175 w 866775"/>
              <a:gd name="connsiteY68" fmla="*/ 57932 h 1186645"/>
              <a:gd name="connsiteX69" fmla="*/ 666750 w 866775"/>
              <a:gd name="connsiteY69" fmla="*/ 43645 h 1186645"/>
              <a:gd name="connsiteX70" fmla="*/ 671512 w 866775"/>
              <a:gd name="connsiteY70" fmla="*/ 86507 h 1186645"/>
              <a:gd name="connsiteX71" fmla="*/ 695325 w 866775"/>
              <a:gd name="connsiteY71" fmla="*/ 105557 h 1186645"/>
              <a:gd name="connsiteX72" fmla="*/ 714375 w 866775"/>
              <a:gd name="connsiteY72" fmla="*/ 143657 h 1186645"/>
              <a:gd name="connsiteX73" fmla="*/ 700087 w 866775"/>
              <a:gd name="connsiteY73" fmla="*/ 148420 h 1186645"/>
              <a:gd name="connsiteX74" fmla="*/ 695325 w 866775"/>
              <a:gd name="connsiteY74" fmla="*/ 186520 h 1186645"/>
              <a:gd name="connsiteX75" fmla="*/ 723900 w 866775"/>
              <a:gd name="connsiteY75" fmla="*/ 191282 h 1186645"/>
              <a:gd name="connsiteX76" fmla="*/ 728662 w 866775"/>
              <a:gd name="connsiteY76" fmla="*/ 205570 h 1186645"/>
              <a:gd name="connsiteX77" fmla="*/ 709612 w 866775"/>
              <a:gd name="connsiteY77" fmla="*/ 257957 h 1186645"/>
              <a:gd name="connsiteX78" fmla="*/ 714375 w 866775"/>
              <a:gd name="connsiteY78" fmla="*/ 286532 h 1186645"/>
              <a:gd name="connsiteX79" fmla="*/ 757237 w 866775"/>
              <a:gd name="connsiteY79" fmla="*/ 291295 h 1186645"/>
              <a:gd name="connsiteX80" fmla="*/ 762000 w 866775"/>
              <a:gd name="connsiteY80" fmla="*/ 305582 h 1186645"/>
              <a:gd name="connsiteX81" fmla="*/ 776287 w 866775"/>
              <a:gd name="connsiteY81" fmla="*/ 319870 h 1186645"/>
              <a:gd name="connsiteX82" fmla="*/ 790575 w 866775"/>
              <a:gd name="connsiteY82" fmla="*/ 348445 h 1186645"/>
              <a:gd name="connsiteX83" fmla="*/ 828675 w 866775"/>
              <a:gd name="connsiteY83" fmla="*/ 381782 h 1186645"/>
              <a:gd name="connsiteX84" fmla="*/ 842962 w 866775"/>
              <a:gd name="connsiteY84" fmla="*/ 386545 h 1186645"/>
              <a:gd name="connsiteX85" fmla="*/ 852487 w 866775"/>
              <a:gd name="connsiteY85" fmla="*/ 400832 h 1186645"/>
              <a:gd name="connsiteX86" fmla="*/ 862012 w 866775"/>
              <a:gd name="connsiteY86" fmla="*/ 429407 h 1186645"/>
              <a:gd name="connsiteX87" fmla="*/ 847725 w 866775"/>
              <a:gd name="connsiteY87" fmla="*/ 472270 h 1186645"/>
              <a:gd name="connsiteX88" fmla="*/ 852487 w 866775"/>
              <a:gd name="connsiteY88" fmla="*/ 491320 h 1186645"/>
              <a:gd name="connsiteX89" fmla="*/ 866775 w 866775"/>
              <a:gd name="connsiteY89" fmla="*/ 496082 h 1186645"/>
              <a:gd name="connsiteX90" fmla="*/ 862012 w 866775"/>
              <a:gd name="connsiteY90" fmla="*/ 648482 h 1186645"/>
              <a:gd name="connsiteX91" fmla="*/ 852487 w 866775"/>
              <a:gd name="connsiteY91" fmla="*/ 662770 h 1186645"/>
              <a:gd name="connsiteX92" fmla="*/ 847725 w 866775"/>
              <a:gd name="connsiteY92" fmla="*/ 724682 h 1186645"/>
              <a:gd name="connsiteX93" fmla="*/ 833437 w 866775"/>
              <a:gd name="connsiteY93" fmla="*/ 734207 h 1186645"/>
              <a:gd name="connsiteX94" fmla="*/ 804862 w 866775"/>
              <a:gd name="connsiteY94" fmla="*/ 753257 h 1186645"/>
              <a:gd name="connsiteX95" fmla="*/ 795337 w 866775"/>
              <a:gd name="connsiteY95" fmla="*/ 767545 h 1186645"/>
              <a:gd name="connsiteX96" fmla="*/ 781050 w 866775"/>
              <a:gd name="connsiteY96" fmla="*/ 777070 h 1186645"/>
              <a:gd name="connsiteX97" fmla="*/ 752475 w 866775"/>
              <a:gd name="connsiteY97" fmla="*/ 824695 h 1186645"/>
              <a:gd name="connsiteX98" fmla="*/ 747712 w 866775"/>
              <a:gd name="connsiteY98" fmla="*/ 843745 h 1186645"/>
              <a:gd name="connsiteX99" fmla="*/ 752475 w 866775"/>
              <a:gd name="connsiteY99" fmla="*/ 872320 h 1186645"/>
              <a:gd name="connsiteX100" fmla="*/ 771525 w 866775"/>
              <a:gd name="connsiteY100" fmla="*/ 881845 h 1186645"/>
              <a:gd name="connsiteX101" fmla="*/ 800100 w 866775"/>
              <a:gd name="connsiteY101" fmla="*/ 891370 h 1186645"/>
              <a:gd name="connsiteX102" fmla="*/ 795337 w 866775"/>
              <a:gd name="connsiteY102" fmla="*/ 924707 h 1186645"/>
              <a:gd name="connsiteX103" fmla="*/ 800100 w 866775"/>
              <a:gd name="connsiteY103" fmla="*/ 938995 h 1186645"/>
              <a:gd name="connsiteX104" fmla="*/ 814387 w 866775"/>
              <a:gd name="connsiteY104" fmla="*/ 972332 h 1186645"/>
              <a:gd name="connsiteX105" fmla="*/ 823912 w 866775"/>
              <a:gd name="connsiteY105" fmla="*/ 1053295 h 1186645"/>
              <a:gd name="connsiteX106" fmla="*/ 828675 w 866775"/>
              <a:gd name="connsiteY106" fmla="*/ 1081870 h 1186645"/>
              <a:gd name="connsiteX107" fmla="*/ 838200 w 866775"/>
              <a:gd name="connsiteY107" fmla="*/ 1110445 h 1186645"/>
              <a:gd name="connsiteX108" fmla="*/ 823912 w 866775"/>
              <a:gd name="connsiteY108" fmla="*/ 1148545 h 1186645"/>
              <a:gd name="connsiteX109" fmla="*/ 814387 w 866775"/>
              <a:gd name="connsiteY109" fmla="*/ 1186645 h 1186645"/>
              <a:gd name="connsiteX110" fmla="*/ 738187 w 866775"/>
              <a:gd name="connsiteY110" fmla="*/ 1181882 h 1186645"/>
              <a:gd name="connsiteX111" fmla="*/ 709612 w 866775"/>
              <a:gd name="connsiteY111" fmla="*/ 1172357 h 1186645"/>
              <a:gd name="connsiteX112" fmla="*/ 661987 w 866775"/>
              <a:gd name="connsiteY112" fmla="*/ 1162832 h 1186645"/>
              <a:gd name="connsiteX113" fmla="*/ 638175 w 866775"/>
              <a:gd name="connsiteY113" fmla="*/ 1158070 h 1186645"/>
              <a:gd name="connsiteX114" fmla="*/ 561975 w 866775"/>
              <a:gd name="connsiteY114" fmla="*/ 1148545 h 1186645"/>
              <a:gd name="connsiteX115" fmla="*/ 519112 w 866775"/>
              <a:gd name="connsiteY115" fmla="*/ 1143782 h 1186645"/>
              <a:gd name="connsiteX116" fmla="*/ 461962 w 866775"/>
              <a:gd name="connsiteY116" fmla="*/ 1148545 h 1186645"/>
              <a:gd name="connsiteX117" fmla="*/ 457200 w 866775"/>
              <a:gd name="connsiteY117" fmla="*/ 1105682 h 1186645"/>
              <a:gd name="connsiteX118" fmla="*/ 428625 w 866775"/>
              <a:gd name="connsiteY118" fmla="*/ 1096157 h 1186645"/>
              <a:gd name="connsiteX119" fmla="*/ 414337 w 866775"/>
              <a:gd name="connsiteY119" fmla="*/ 1091395 h 1186645"/>
              <a:gd name="connsiteX120" fmla="*/ 400050 w 866775"/>
              <a:gd name="connsiteY120" fmla="*/ 1086632 h 1186645"/>
              <a:gd name="connsiteX121" fmla="*/ 381000 w 866775"/>
              <a:gd name="connsiteY121" fmla="*/ 1081870 h 1186645"/>
              <a:gd name="connsiteX122" fmla="*/ 366712 w 866775"/>
              <a:gd name="connsiteY122" fmla="*/ 1072345 h 1186645"/>
              <a:gd name="connsiteX123" fmla="*/ 319087 w 866775"/>
              <a:gd name="connsiteY123" fmla="*/ 1067582 h 1186645"/>
              <a:gd name="connsiteX124" fmla="*/ 314325 w 866775"/>
              <a:gd name="connsiteY124" fmla="*/ 1048532 h 1186645"/>
              <a:gd name="connsiteX125" fmla="*/ 285750 w 866775"/>
              <a:gd name="connsiteY125" fmla="*/ 1039007 h 1186645"/>
              <a:gd name="connsiteX126" fmla="*/ 238125 w 866775"/>
              <a:gd name="connsiteY126" fmla="*/ 1029482 h 118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66775" h="1186645">
                <a:moveTo>
                  <a:pt x="238125" y="1029482"/>
                </a:moveTo>
                <a:cubicBezTo>
                  <a:pt x="234156" y="1027101"/>
                  <a:pt x="254697" y="1028340"/>
                  <a:pt x="261937" y="1024720"/>
                </a:cubicBezTo>
                <a:cubicBezTo>
                  <a:pt x="274585" y="1018396"/>
                  <a:pt x="277963" y="1008241"/>
                  <a:pt x="280987" y="996145"/>
                </a:cubicBezTo>
                <a:cubicBezTo>
                  <a:pt x="282950" y="988292"/>
                  <a:pt x="281260" y="979067"/>
                  <a:pt x="285750" y="972332"/>
                </a:cubicBezTo>
                <a:cubicBezTo>
                  <a:pt x="288535" y="968155"/>
                  <a:pt x="295337" y="969333"/>
                  <a:pt x="300037" y="967570"/>
                </a:cubicBezTo>
                <a:cubicBezTo>
                  <a:pt x="345623" y="950476"/>
                  <a:pt x="305692" y="964099"/>
                  <a:pt x="338137" y="953282"/>
                </a:cubicBezTo>
                <a:cubicBezTo>
                  <a:pt x="336550" y="946932"/>
                  <a:pt x="334795" y="940622"/>
                  <a:pt x="333375" y="934232"/>
                </a:cubicBezTo>
                <a:cubicBezTo>
                  <a:pt x="331619" y="926330"/>
                  <a:pt x="330742" y="918229"/>
                  <a:pt x="328612" y="910420"/>
                </a:cubicBezTo>
                <a:cubicBezTo>
                  <a:pt x="325970" y="900734"/>
                  <a:pt x="324656" y="890199"/>
                  <a:pt x="319087" y="881845"/>
                </a:cubicBezTo>
                <a:lnTo>
                  <a:pt x="309562" y="867557"/>
                </a:lnTo>
                <a:cubicBezTo>
                  <a:pt x="309400" y="867598"/>
                  <a:pt x="278501" y="874806"/>
                  <a:pt x="276225" y="877082"/>
                </a:cubicBezTo>
                <a:cubicBezTo>
                  <a:pt x="272675" y="880632"/>
                  <a:pt x="273050" y="886607"/>
                  <a:pt x="271462" y="891370"/>
                </a:cubicBezTo>
                <a:cubicBezTo>
                  <a:pt x="270703" y="889094"/>
                  <a:pt x="258641" y="848417"/>
                  <a:pt x="252412" y="843745"/>
                </a:cubicBezTo>
                <a:cubicBezTo>
                  <a:pt x="237730" y="832733"/>
                  <a:pt x="194399" y="830949"/>
                  <a:pt x="180975" y="829457"/>
                </a:cubicBezTo>
                <a:cubicBezTo>
                  <a:pt x="176212" y="827870"/>
                  <a:pt x="171649" y="825458"/>
                  <a:pt x="166687" y="824695"/>
                </a:cubicBezTo>
                <a:cubicBezTo>
                  <a:pt x="150918" y="822269"/>
                  <a:pt x="134608" y="823520"/>
                  <a:pt x="119062" y="819932"/>
                </a:cubicBezTo>
                <a:cubicBezTo>
                  <a:pt x="113485" y="818645"/>
                  <a:pt x="109537" y="813582"/>
                  <a:pt x="104775" y="810407"/>
                </a:cubicBezTo>
                <a:cubicBezTo>
                  <a:pt x="118485" y="769274"/>
                  <a:pt x="95698" y="824246"/>
                  <a:pt x="128587" y="791357"/>
                </a:cubicBezTo>
                <a:cubicBezTo>
                  <a:pt x="133215" y="786729"/>
                  <a:pt x="131762" y="778657"/>
                  <a:pt x="133350" y="772307"/>
                </a:cubicBezTo>
                <a:cubicBezTo>
                  <a:pt x="131762" y="762782"/>
                  <a:pt x="131641" y="752893"/>
                  <a:pt x="128587" y="743732"/>
                </a:cubicBezTo>
                <a:cubicBezTo>
                  <a:pt x="126777" y="738302"/>
                  <a:pt x="120745" y="734916"/>
                  <a:pt x="119062" y="729445"/>
                </a:cubicBezTo>
                <a:cubicBezTo>
                  <a:pt x="114301" y="713972"/>
                  <a:pt x="113463" y="697526"/>
                  <a:pt x="109537" y="681820"/>
                </a:cubicBezTo>
                <a:cubicBezTo>
                  <a:pt x="107950" y="675470"/>
                  <a:pt x="107353" y="668786"/>
                  <a:pt x="104775" y="662770"/>
                </a:cubicBezTo>
                <a:cubicBezTo>
                  <a:pt x="102520" y="657509"/>
                  <a:pt x="99297" y="652529"/>
                  <a:pt x="95250" y="648482"/>
                </a:cubicBezTo>
                <a:cubicBezTo>
                  <a:pt x="91203" y="644435"/>
                  <a:pt x="85725" y="642132"/>
                  <a:pt x="80962" y="638957"/>
                </a:cubicBezTo>
                <a:cubicBezTo>
                  <a:pt x="77787" y="634195"/>
                  <a:pt x="72943" y="630192"/>
                  <a:pt x="71437" y="624670"/>
                </a:cubicBezTo>
                <a:cubicBezTo>
                  <a:pt x="68069" y="612322"/>
                  <a:pt x="72890" y="597758"/>
                  <a:pt x="66675" y="586570"/>
                </a:cubicBezTo>
                <a:cubicBezTo>
                  <a:pt x="63496" y="580848"/>
                  <a:pt x="53975" y="583395"/>
                  <a:pt x="47625" y="581807"/>
                </a:cubicBezTo>
                <a:cubicBezTo>
                  <a:pt x="14713" y="559867"/>
                  <a:pt x="28575" y="574565"/>
                  <a:pt x="28575" y="500845"/>
                </a:cubicBezTo>
                <a:cubicBezTo>
                  <a:pt x="28575" y="450667"/>
                  <a:pt x="18837" y="443816"/>
                  <a:pt x="52387" y="424645"/>
                </a:cubicBezTo>
                <a:cubicBezTo>
                  <a:pt x="56746" y="422154"/>
                  <a:pt x="61912" y="421470"/>
                  <a:pt x="66675" y="419882"/>
                </a:cubicBezTo>
                <a:cubicBezTo>
                  <a:pt x="69850" y="415120"/>
                  <a:pt x="73640" y="410714"/>
                  <a:pt x="76200" y="405595"/>
                </a:cubicBezTo>
                <a:cubicBezTo>
                  <a:pt x="84948" y="388097"/>
                  <a:pt x="81738" y="373515"/>
                  <a:pt x="76200" y="353207"/>
                </a:cubicBezTo>
                <a:cubicBezTo>
                  <a:pt x="74694" y="347685"/>
                  <a:pt x="71529" y="341953"/>
                  <a:pt x="66675" y="338920"/>
                </a:cubicBezTo>
                <a:cubicBezTo>
                  <a:pt x="58161" y="333599"/>
                  <a:pt x="38100" y="329395"/>
                  <a:pt x="38100" y="329395"/>
                </a:cubicBezTo>
                <a:cubicBezTo>
                  <a:pt x="31583" y="325051"/>
                  <a:pt x="8456" y="310015"/>
                  <a:pt x="4762" y="305582"/>
                </a:cubicBezTo>
                <a:cubicBezTo>
                  <a:pt x="1548" y="301726"/>
                  <a:pt x="1587" y="296057"/>
                  <a:pt x="0" y="291295"/>
                </a:cubicBezTo>
                <a:cubicBezTo>
                  <a:pt x="3175" y="286532"/>
                  <a:pt x="5055" y="280583"/>
                  <a:pt x="9525" y="277007"/>
                </a:cubicBezTo>
                <a:cubicBezTo>
                  <a:pt x="13445" y="273871"/>
                  <a:pt x="19322" y="274490"/>
                  <a:pt x="23812" y="272245"/>
                </a:cubicBezTo>
                <a:cubicBezTo>
                  <a:pt x="28932" y="269685"/>
                  <a:pt x="32741" y="264730"/>
                  <a:pt x="38100" y="262720"/>
                </a:cubicBezTo>
                <a:cubicBezTo>
                  <a:pt x="45679" y="259878"/>
                  <a:pt x="54010" y="259713"/>
                  <a:pt x="61912" y="257957"/>
                </a:cubicBezTo>
                <a:cubicBezTo>
                  <a:pt x="68302" y="256537"/>
                  <a:pt x="74693" y="255076"/>
                  <a:pt x="80962" y="253195"/>
                </a:cubicBezTo>
                <a:cubicBezTo>
                  <a:pt x="90579" y="250310"/>
                  <a:pt x="109537" y="243670"/>
                  <a:pt x="109537" y="243670"/>
                </a:cubicBezTo>
                <a:lnTo>
                  <a:pt x="152400" y="215095"/>
                </a:lnTo>
                <a:lnTo>
                  <a:pt x="166687" y="205570"/>
                </a:lnTo>
                <a:lnTo>
                  <a:pt x="180975" y="196045"/>
                </a:lnTo>
                <a:cubicBezTo>
                  <a:pt x="182562" y="191282"/>
                  <a:pt x="182187" y="185307"/>
                  <a:pt x="185737" y="181757"/>
                </a:cubicBezTo>
                <a:cubicBezTo>
                  <a:pt x="190757" y="176737"/>
                  <a:pt x="198623" y="175754"/>
                  <a:pt x="204787" y="172232"/>
                </a:cubicBezTo>
                <a:cubicBezTo>
                  <a:pt x="215794" y="165942"/>
                  <a:pt x="225481" y="158552"/>
                  <a:pt x="233362" y="148420"/>
                </a:cubicBezTo>
                <a:cubicBezTo>
                  <a:pt x="240390" y="139384"/>
                  <a:pt x="246062" y="129370"/>
                  <a:pt x="252412" y="119845"/>
                </a:cubicBezTo>
                <a:lnTo>
                  <a:pt x="261937" y="105557"/>
                </a:lnTo>
                <a:cubicBezTo>
                  <a:pt x="260350" y="97620"/>
                  <a:pt x="261191" y="88773"/>
                  <a:pt x="257175" y="81745"/>
                </a:cubicBezTo>
                <a:cubicBezTo>
                  <a:pt x="254335" y="76775"/>
                  <a:pt x="242887" y="77944"/>
                  <a:pt x="242887" y="72220"/>
                </a:cubicBezTo>
                <a:cubicBezTo>
                  <a:pt x="242887" y="56210"/>
                  <a:pt x="274620" y="54443"/>
                  <a:pt x="280987" y="53170"/>
                </a:cubicBezTo>
                <a:cubicBezTo>
                  <a:pt x="289136" y="40947"/>
                  <a:pt x="291984" y="31554"/>
                  <a:pt x="309562" y="29357"/>
                </a:cubicBezTo>
                <a:cubicBezTo>
                  <a:pt x="316057" y="28545"/>
                  <a:pt x="322262" y="32532"/>
                  <a:pt x="328612" y="34120"/>
                </a:cubicBezTo>
                <a:cubicBezTo>
                  <a:pt x="339725" y="32532"/>
                  <a:pt x="352970" y="36092"/>
                  <a:pt x="361950" y="29357"/>
                </a:cubicBezTo>
                <a:cubicBezTo>
                  <a:pt x="368426" y="24500"/>
                  <a:pt x="359033" y="8105"/>
                  <a:pt x="366712" y="5545"/>
                </a:cubicBezTo>
                <a:cubicBezTo>
                  <a:pt x="383347" y="0"/>
                  <a:pt x="401637" y="8720"/>
                  <a:pt x="419100" y="10307"/>
                </a:cubicBezTo>
                <a:cubicBezTo>
                  <a:pt x="420687" y="26182"/>
                  <a:pt x="418410" y="42938"/>
                  <a:pt x="423862" y="57932"/>
                </a:cubicBezTo>
                <a:cubicBezTo>
                  <a:pt x="425578" y="62650"/>
                  <a:pt x="433249" y="61606"/>
                  <a:pt x="438150" y="62695"/>
                </a:cubicBezTo>
                <a:cubicBezTo>
                  <a:pt x="447576" y="64790"/>
                  <a:pt x="457200" y="65870"/>
                  <a:pt x="466725" y="67457"/>
                </a:cubicBezTo>
                <a:cubicBezTo>
                  <a:pt x="471487" y="69045"/>
                  <a:pt x="476050" y="71457"/>
                  <a:pt x="481012" y="72220"/>
                </a:cubicBezTo>
                <a:cubicBezTo>
                  <a:pt x="496781" y="74646"/>
                  <a:pt x="513502" y="71937"/>
                  <a:pt x="528637" y="76982"/>
                </a:cubicBezTo>
                <a:cubicBezTo>
                  <a:pt x="534067" y="78792"/>
                  <a:pt x="534115" y="87223"/>
                  <a:pt x="538162" y="91270"/>
                </a:cubicBezTo>
                <a:cubicBezTo>
                  <a:pt x="542209" y="95317"/>
                  <a:pt x="547687" y="97620"/>
                  <a:pt x="552450" y="100795"/>
                </a:cubicBezTo>
                <a:cubicBezTo>
                  <a:pt x="559417" y="100330"/>
                  <a:pt x="620862" y="108147"/>
                  <a:pt x="638175" y="86507"/>
                </a:cubicBezTo>
                <a:cubicBezTo>
                  <a:pt x="641311" y="82587"/>
                  <a:pt x="641350" y="76982"/>
                  <a:pt x="642937" y="72220"/>
                </a:cubicBezTo>
                <a:cubicBezTo>
                  <a:pt x="641350" y="67457"/>
                  <a:pt x="636311" y="62593"/>
                  <a:pt x="638175" y="57932"/>
                </a:cubicBezTo>
                <a:cubicBezTo>
                  <a:pt x="641016" y="50829"/>
                  <a:pt x="660735" y="45650"/>
                  <a:pt x="666750" y="43645"/>
                </a:cubicBezTo>
                <a:cubicBezTo>
                  <a:pt x="697576" y="53919"/>
                  <a:pt x="671512" y="39956"/>
                  <a:pt x="671512" y="86507"/>
                </a:cubicBezTo>
                <a:cubicBezTo>
                  <a:pt x="671512" y="100869"/>
                  <a:pt x="686403" y="102583"/>
                  <a:pt x="695325" y="105557"/>
                </a:cubicBezTo>
                <a:cubicBezTo>
                  <a:pt x="715639" y="119100"/>
                  <a:pt x="737806" y="120226"/>
                  <a:pt x="714375" y="143657"/>
                </a:cubicBezTo>
                <a:cubicBezTo>
                  <a:pt x="710825" y="147207"/>
                  <a:pt x="704850" y="146832"/>
                  <a:pt x="700087" y="148420"/>
                </a:cubicBezTo>
                <a:cubicBezTo>
                  <a:pt x="686521" y="168769"/>
                  <a:pt x="667182" y="177140"/>
                  <a:pt x="695325" y="186520"/>
                </a:cubicBezTo>
                <a:cubicBezTo>
                  <a:pt x="704486" y="189573"/>
                  <a:pt x="714375" y="189695"/>
                  <a:pt x="723900" y="191282"/>
                </a:cubicBezTo>
                <a:cubicBezTo>
                  <a:pt x="725487" y="196045"/>
                  <a:pt x="729117" y="200570"/>
                  <a:pt x="728662" y="205570"/>
                </a:cubicBezTo>
                <a:cubicBezTo>
                  <a:pt x="725790" y="237162"/>
                  <a:pt x="722883" y="238051"/>
                  <a:pt x="709612" y="257957"/>
                </a:cubicBezTo>
                <a:cubicBezTo>
                  <a:pt x="711200" y="267482"/>
                  <a:pt x="706464" y="280994"/>
                  <a:pt x="714375" y="286532"/>
                </a:cubicBezTo>
                <a:cubicBezTo>
                  <a:pt x="726152" y="294776"/>
                  <a:pt x="743890" y="285956"/>
                  <a:pt x="757237" y="291295"/>
                </a:cubicBezTo>
                <a:cubicBezTo>
                  <a:pt x="761898" y="293159"/>
                  <a:pt x="759215" y="301405"/>
                  <a:pt x="762000" y="305582"/>
                </a:cubicBezTo>
                <a:cubicBezTo>
                  <a:pt x="765736" y="311186"/>
                  <a:pt x="771975" y="314696"/>
                  <a:pt x="776287" y="319870"/>
                </a:cubicBezTo>
                <a:cubicBezTo>
                  <a:pt x="793349" y="340344"/>
                  <a:pt x="779834" y="326964"/>
                  <a:pt x="790575" y="348445"/>
                </a:cubicBezTo>
                <a:cubicBezTo>
                  <a:pt x="798354" y="364002"/>
                  <a:pt x="811530" y="376066"/>
                  <a:pt x="828675" y="381782"/>
                </a:cubicBezTo>
                <a:lnTo>
                  <a:pt x="842962" y="386545"/>
                </a:lnTo>
                <a:cubicBezTo>
                  <a:pt x="846137" y="391307"/>
                  <a:pt x="850162" y="395602"/>
                  <a:pt x="852487" y="400832"/>
                </a:cubicBezTo>
                <a:cubicBezTo>
                  <a:pt x="856565" y="410007"/>
                  <a:pt x="862012" y="429407"/>
                  <a:pt x="862012" y="429407"/>
                </a:cubicBezTo>
                <a:cubicBezTo>
                  <a:pt x="854264" y="444902"/>
                  <a:pt x="847725" y="453804"/>
                  <a:pt x="847725" y="472270"/>
                </a:cubicBezTo>
                <a:cubicBezTo>
                  <a:pt x="847725" y="478815"/>
                  <a:pt x="848398" y="486209"/>
                  <a:pt x="852487" y="491320"/>
                </a:cubicBezTo>
                <a:cubicBezTo>
                  <a:pt x="855623" y="495240"/>
                  <a:pt x="862012" y="494495"/>
                  <a:pt x="866775" y="496082"/>
                </a:cubicBezTo>
                <a:cubicBezTo>
                  <a:pt x="865187" y="546882"/>
                  <a:pt x="866353" y="597843"/>
                  <a:pt x="862012" y="648482"/>
                </a:cubicBezTo>
                <a:cubicBezTo>
                  <a:pt x="861523" y="654185"/>
                  <a:pt x="853542" y="657144"/>
                  <a:pt x="852487" y="662770"/>
                </a:cubicBezTo>
                <a:cubicBezTo>
                  <a:pt x="848673" y="683114"/>
                  <a:pt x="853058" y="704683"/>
                  <a:pt x="847725" y="724682"/>
                </a:cubicBezTo>
                <a:cubicBezTo>
                  <a:pt x="846250" y="730213"/>
                  <a:pt x="837834" y="730543"/>
                  <a:pt x="833437" y="734207"/>
                </a:cubicBezTo>
                <a:cubicBezTo>
                  <a:pt x="809654" y="754027"/>
                  <a:pt x="829972" y="744888"/>
                  <a:pt x="804862" y="753257"/>
                </a:cubicBezTo>
                <a:cubicBezTo>
                  <a:pt x="801687" y="758020"/>
                  <a:pt x="799384" y="763497"/>
                  <a:pt x="795337" y="767545"/>
                </a:cubicBezTo>
                <a:cubicBezTo>
                  <a:pt x="791290" y="771592"/>
                  <a:pt x="784819" y="772762"/>
                  <a:pt x="781050" y="777070"/>
                </a:cubicBezTo>
                <a:cubicBezTo>
                  <a:pt x="773780" y="785379"/>
                  <a:pt x="757372" y="811638"/>
                  <a:pt x="752475" y="824695"/>
                </a:cubicBezTo>
                <a:cubicBezTo>
                  <a:pt x="750177" y="830824"/>
                  <a:pt x="749300" y="837395"/>
                  <a:pt x="747712" y="843745"/>
                </a:cubicBezTo>
                <a:cubicBezTo>
                  <a:pt x="749300" y="853270"/>
                  <a:pt x="747357" y="864131"/>
                  <a:pt x="752475" y="872320"/>
                </a:cubicBezTo>
                <a:cubicBezTo>
                  <a:pt x="756238" y="878340"/>
                  <a:pt x="764933" y="879208"/>
                  <a:pt x="771525" y="881845"/>
                </a:cubicBezTo>
                <a:cubicBezTo>
                  <a:pt x="780847" y="885574"/>
                  <a:pt x="800100" y="891370"/>
                  <a:pt x="800100" y="891370"/>
                </a:cubicBezTo>
                <a:cubicBezTo>
                  <a:pt x="798512" y="902482"/>
                  <a:pt x="795337" y="913482"/>
                  <a:pt x="795337" y="924707"/>
                </a:cubicBezTo>
                <a:cubicBezTo>
                  <a:pt x="795337" y="929727"/>
                  <a:pt x="798721" y="934168"/>
                  <a:pt x="800100" y="938995"/>
                </a:cubicBezTo>
                <a:cubicBezTo>
                  <a:pt x="807789" y="965906"/>
                  <a:pt x="799886" y="950581"/>
                  <a:pt x="814387" y="972332"/>
                </a:cubicBezTo>
                <a:cubicBezTo>
                  <a:pt x="824626" y="1023521"/>
                  <a:pt x="814401" y="967695"/>
                  <a:pt x="823912" y="1053295"/>
                </a:cubicBezTo>
                <a:cubicBezTo>
                  <a:pt x="824978" y="1062892"/>
                  <a:pt x="826333" y="1072502"/>
                  <a:pt x="828675" y="1081870"/>
                </a:cubicBezTo>
                <a:cubicBezTo>
                  <a:pt x="831110" y="1091610"/>
                  <a:pt x="838200" y="1110445"/>
                  <a:pt x="838200" y="1110445"/>
                </a:cubicBezTo>
                <a:cubicBezTo>
                  <a:pt x="829418" y="1145570"/>
                  <a:pt x="838856" y="1113676"/>
                  <a:pt x="823912" y="1148545"/>
                </a:cubicBezTo>
                <a:cubicBezTo>
                  <a:pt x="818422" y="1161356"/>
                  <a:pt x="817182" y="1172673"/>
                  <a:pt x="814387" y="1186645"/>
                </a:cubicBezTo>
                <a:cubicBezTo>
                  <a:pt x="788987" y="1185057"/>
                  <a:pt x="763403" y="1185321"/>
                  <a:pt x="738187" y="1181882"/>
                </a:cubicBezTo>
                <a:cubicBezTo>
                  <a:pt x="728239" y="1180525"/>
                  <a:pt x="719353" y="1174792"/>
                  <a:pt x="709612" y="1172357"/>
                </a:cubicBezTo>
                <a:cubicBezTo>
                  <a:pt x="675920" y="1163935"/>
                  <a:pt x="704798" y="1170616"/>
                  <a:pt x="661987" y="1162832"/>
                </a:cubicBezTo>
                <a:cubicBezTo>
                  <a:pt x="654023" y="1161384"/>
                  <a:pt x="646198" y="1159140"/>
                  <a:pt x="638175" y="1158070"/>
                </a:cubicBezTo>
                <a:cubicBezTo>
                  <a:pt x="523693" y="1142806"/>
                  <a:pt x="640937" y="1161704"/>
                  <a:pt x="561975" y="1148545"/>
                </a:cubicBezTo>
                <a:cubicBezTo>
                  <a:pt x="528637" y="1137432"/>
                  <a:pt x="542925" y="1135845"/>
                  <a:pt x="519112" y="1143782"/>
                </a:cubicBezTo>
                <a:cubicBezTo>
                  <a:pt x="503174" y="1154408"/>
                  <a:pt x="484619" y="1171202"/>
                  <a:pt x="461962" y="1148545"/>
                </a:cubicBezTo>
                <a:cubicBezTo>
                  <a:pt x="451797" y="1138380"/>
                  <a:pt x="464918" y="1117810"/>
                  <a:pt x="457200" y="1105682"/>
                </a:cubicBezTo>
                <a:cubicBezTo>
                  <a:pt x="451810" y="1097211"/>
                  <a:pt x="438150" y="1099332"/>
                  <a:pt x="428625" y="1096157"/>
                </a:cubicBezTo>
                <a:lnTo>
                  <a:pt x="414337" y="1091395"/>
                </a:lnTo>
                <a:cubicBezTo>
                  <a:pt x="409575" y="1089808"/>
                  <a:pt x="404920" y="1087849"/>
                  <a:pt x="400050" y="1086632"/>
                </a:cubicBezTo>
                <a:lnTo>
                  <a:pt x="381000" y="1081870"/>
                </a:lnTo>
                <a:cubicBezTo>
                  <a:pt x="376237" y="1078695"/>
                  <a:pt x="372289" y="1073632"/>
                  <a:pt x="366712" y="1072345"/>
                </a:cubicBezTo>
                <a:cubicBezTo>
                  <a:pt x="351166" y="1068757"/>
                  <a:pt x="333611" y="1074184"/>
                  <a:pt x="319087" y="1067582"/>
                </a:cubicBezTo>
                <a:cubicBezTo>
                  <a:pt x="313128" y="1064873"/>
                  <a:pt x="319295" y="1052792"/>
                  <a:pt x="314325" y="1048532"/>
                </a:cubicBezTo>
                <a:cubicBezTo>
                  <a:pt x="306702" y="1041998"/>
                  <a:pt x="295275" y="1042182"/>
                  <a:pt x="285750" y="1039007"/>
                </a:cubicBezTo>
                <a:cubicBezTo>
                  <a:pt x="266946" y="1032739"/>
                  <a:pt x="242094" y="1031863"/>
                  <a:pt x="238125" y="1029482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3509973" y="4621547"/>
            <a:ext cx="1171575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Базарные Матаки</a:t>
            </a:r>
          </a:p>
        </p:txBody>
      </p:sp>
      <p:sp>
        <p:nvSpPr>
          <p:cNvPr id="331" name="Полилиния 330"/>
          <p:cNvSpPr/>
          <p:nvPr/>
        </p:nvSpPr>
        <p:spPr>
          <a:xfrm>
            <a:off x="5373515" y="4675667"/>
            <a:ext cx="1143382" cy="877408"/>
          </a:xfrm>
          <a:custGeom>
            <a:avLst/>
            <a:gdLst>
              <a:gd name="connsiteX0" fmla="*/ 456645 w 1110695"/>
              <a:gd name="connsiteY0" fmla="*/ 574675 h 822325"/>
              <a:gd name="connsiteX1" fmla="*/ 466170 w 1110695"/>
              <a:gd name="connsiteY1" fmla="*/ 593725 h 822325"/>
              <a:gd name="connsiteX2" fmla="*/ 469345 w 1110695"/>
              <a:gd name="connsiteY2" fmla="*/ 603250 h 822325"/>
              <a:gd name="connsiteX3" fmla="*/ 462995 w 1110695"/>
              <a:gd name="connsiteY3" fmla="*/ 647700 h 822325"/>
              <a:gd name="connsiteX4" fmla="*/ 456645 w 1110695"/>
              <a:gd name="connsiteY4" fmla="*/ 657225 h 822325"/>
              <a:gd name="connsiteX5" fmla="*/ 453470 w 1110695"/>
              <a:gd name="connsiteY5" fmla="*/ 695325 h 822325"/>
              <a:gd name="connsiteX6" fmla="*/ 447120 w 1110695"/>
              <a:gd name="connsiteY6" fmla="*/ 714375 h 822325"/>
              <a:gd name="connsiteX7" fmla="*/ 443945 w 1110695"/>
              <a:gd name="connsiteY7" fmla="*/ 752475 h 822325"/>
              <a:gd name="connsiteX8" fmla="*/ 447120 w 1110695"/>
              <a:gd name="connsiteY8" fmla="*/ 762000 h 822325"/>
              <a:gd name="connsiteX9" fmla="*/ 478870 w 1110695"/>
              <a:gd name="connsiteY9" fmla="*/ 755650 h 822325"/>
              <a:gd name="connsiteX10" fmla="*/ 488395 w 1110695"/>
              <a:gd name="connsiteY10" fmla="*/ 746125 h 822325"/>
              <a:gd name="connsiteX11" fmla="*/ 497920 w 1110695"/>
              <a:gd name="connsiteY11" fmla="*/ 742950 h 822325"/>
              <a:gd name="connsiteX12" fmla="*/ 615395 w 1110695"/>
              <a:gd name="connsiteY12" fmla="*/ 736600 h 822325"/>
              <a:gd name="connsiteX13" fmla="*/ 621745 w 1110695"/>
              <a:gd name="connsiteY13" fmla="*/ 727075 h 822325"/>
              <a:gd name="connsiteX14" fmla="*/ 624920 w 1110695"/>
              <a:gd name="connsiteY14" fmla="*/ 695325 h 822325"/>
              <a:gd name="connsiteX15" fmla="*/ 628095 w 1110695"/>
              <a:gd name="connsiteY15" fmla="*/ 685800 h 822325"/>
              <a:gd name="connsiteX16" fmla="*/ 640795 w 1110695"/>
              <a:gd name="connsiteY16" fmla="*/ 628650 h 822325"/>
              <a:gd name="connsiteX17" fmla="*/ 659845 w 1110695"/>
              <a:gd name="connsiteY17" fmla="*/ 631825 h 822325"/>
              <a:gd name="connsiteX18" fmla="*/ 666195 w 1110695"/>
              <a:gd name="connsiteY18" fmla="*/ 641350 h 822325"/>
              <a:gd name="connsiteX19" fmla="*/ 669370 w 1110695"/>
              <a:gd name="connsiteY19" fmla="*/ 657225 h 822325"/>
              <a:gd name="connsiteX20" fmla="*/ 672545 w 1110695"/>
              <a:gd name="connsiteY20" fmla="*/ 666750 h 822325"/>
              <a:gd name="connsiteX21" fmla="*/ 691595 w 1110695"/>
              <a:gd name="connsiteY21" fmla="*/ 679450 h 822325"/>
              <a:gd name="connsiteX22" fmla="*/ 701120 w 1110695"/>
              <a:gd name="connsiteY22" fmla="*/ 685800 h 822325"/>
              <a:gd name="connsiteX23" fmla="*/ 710645 w 1110695"/>
              <a:gd name="connsiteY23" fmla="*/ 695325 h 822325"/>
              <a:gd name="connsiteX24" fmla="*/ 726520 w 1110695"/>
              <a:gd name="connsiteY24" fmla="*/ 717550 h 822325"/>
              <a:gd name="connsiteX25" fmla="*/ 729695 w 1110695"/>
              <a:gd name="connsiteY25" fmla="*/ 733425 h 822325"/>
              <a:gd name="connsiteX26" fmla="*/ 736045 w 1110695"/>
              <a:gd name="connsiteY26" fmla="*/ 755650 h 822325"/>
              <a:gd name="connsiteX27" fmla="*/ 739220 w 1110695"/>
              <a:gd name="connsiteY27" fmla="*/ 781050 h 822325"/>
              <a:gd name="connsiteX28" fmla="*/ 742395 w 1110695"/>
              <a:gd name="connsiteY28" fmla="*/ 790575 h 822325"/>
              <a:gd name="connsiteX29" fmla="*/ 751920 w 1110695"/>
              <a:gd name="connsiteY29" fmla="*/ 796925 h 822325"/>
              <a:gd name="connsiteX30" fmla="*/ 770970 w 1110695"/>
              <a:gd name="connsiteY30" fmla="*/ 803275 h 822325"/>
              <a:gd name="connsiteX31" fmla="*/ 783670 w 1110695"/>
              <a:gd name="connsiteY31" fmla="*/ 800100 h 822325"/>
              <a:gd name="connsiteX32" fmla="*/ 793195 w 1110695"/>
              <a:gd name="connsiteY32" fmla="*/ 796925 h 822325"/>
              <a:gd name="connsiteX33" fmla="*/ 812245 w 1110695"/>
              <a:gd name="connsiteY33" fmla="*/ 800100 h 822325"/>
              <a:gd name="connsiteX34" fmla="*/ 821770 w 1110695"/>
              <a:gd name="connsiteY34" fmla="*/ 806450 h 822325"/>
              <a:gd name="connsiteX35" fmla="*/ 828120 w 1110695"/>
              <a:gd name="connsiteY35" fmla="*/ 815975 h 822325"/>
              <a:gd name="connsiteX36" fmla="*/ 847170 w 1110695"/>
              <a:gd name="connsiteY36" fmla="*/ 822325 h 822325"/>
              <a:gd name="connsiteX37" fmla="*/ 856695 w 1110695"/>
              <a:gd name="connsiteY37" fmla="*/ 819150 h 822325"/>
              <a:gd name="connsiteX38" fmla="*/ 866220 w 1110695"/>
              <a:gd name="connsiteY38" fmla="*/ 787400 h 822325"/>
              <a:gd name="connsiteX39" fmla="*/ 882095 w 1110695"/>
              <a:gd name="connsiteY39" fmla="*/ 784225 h 822325"/>
              <a:gd name="connsiteX40" fmla="*/ 894795 w 1110695"/>
              <a:gd name="connsiteY40" fmla="*/ 765175 h 822325"/>
              <a:gd name="connsiteX41" fmla="*/ 901145 w 1110695"/>
              <a:gd name="connsiteY41" fmla="*/ 746125 h 822325"/>
              <a:gd name="connsiteX42" fmla="*/ 926545 w 1110695"/>
              <a:gd name="connsiteY42" fmla="*/ 701675 h 822325"/>
              <a:gd name="connsiteX43" fmla="*/ 936070 w 1110695"/>
              <a:gd name="connsiteY43" fmla="*/ 679450 h 822325"/>
              <a:gd name="connsiteX44" fmla="*/ 939245 w 1110695"/>
              <a:gd name="connsiteY44" fmla="*/ 638175 h 822325"/>
              <a:gd name="connsiteX45" fmla="*/ 942420 w 1110695"/>
              <a:gd name="connsiteY45" fmla="*/ 628650 h 822325"/>
              <a:gd name="connsiteX46" fmla="*/ 951945 w 1110695"/>
              <a:gd name="connsiteY46" fmla="*/ 619125 h 822325"/>
              <a:gd name="connsiteX47" fmla="*/ 958295 w 1110695"/>
              <a:gd name="connsiteY47" fmla="*/ 600075 h 822325"/>
              <a:gd name="connsiteX48" fmla="*/ 961470 w 1110695"/>
              <a:gd name="connsiteY48" fmla="*/ 590550 h 822325"/>
              <a:gd name="connsiteX49" fmla="*/ 967820 w 1110695"/>
              <a:gd name="connsiteY49" fmla="*/ 581025 h 822325"/>
              <a:gd name="connsiteX50" fmla="*/ 970995 w 1110695"/>
              <a:gd name="connsiteY50" fmla="*/ 571500 h 822325"/>
              <a:gd name="connsiteX51" fmla="*/ 980520 w 1110695"/>
              <a:gd name="connsiteY51" fmla="*/ 565150 h 822325"/>
              <a:gd name="connsiteX52" fmla="*/ 986870 w 1110695"/>
              <a:gd name="connsiteY52" fmla="*/ 542925 h 822325"/>
              <a:gd name="connsiteX53" fmla="*/ 993220 w 1110695"/>
              <a:gd name="connsiteY53" fmla="*/ 523875 h 822325"/>
              <a:gd name="connsiteX54" fmla="*/ 996395 w 1110695"/>
              <a:gd name="connsiteY54" fmla="*/ 508000 h 822325"/>
              <a:gd name="connsiteX55" fmla="*/ 1005920 w 1110695"/>
              <a:gd name="connsiteY55" fmla="*/ 501650 h 822325"/>
              <a:gd name="connsiteX56" fmla="*/ 1075770 w 1110695"/>
              <a:gd name="connsiteY56" fmla="*/ 492125 h 822325"/>
              <a:gd name="connsiteX57" fmla="*/ 1088470 w 1110695"/>
              <a:gd name="connsiteY57" fmla="*/ 485775 h 822325"/>
              <a:gd name="connsiteX58" fmla="*/ 1110695 w 1110695"/>
              <a:gd name="connsiteY58" fmla="*/ 463550 h 822325"/>
              <a:gd name="connsiteX59" fmla="*/ 1101170 w 1110695"/>
              <a:gd name="connsiteY59" fmla="*/ 454025 h 822325"/>
              <a:gd name="connsiteX60" fmla="*/ 1072595 w 1110695"/>
              <a:gd name="connsiteY60" fmla="*/ 444500 h 822325"/>
              <a:gd name="connsiteX61" fmla="*/ 1063070 w 1110695"/>
              <a:gd name="connsiteY61" fmla="*/ 441325 h 822325"/>
              <a:gd name="connsiteX62" fmla="*/ 1044020 w 1110695"/>
              <a:gd name="connsiteY62" fmla="*/ 431800 h 822325"/>
              <a:gd name="connsiteX63" fmla="*/ 1040845 w 1110695"/>
              <a:gd name="connsiteY63" fmla="*/ 403225 h 822325"/>
              <a:gd name="connsiteX64" fmla="*/ 1053545 w 1110695"/>
              <a:gd name="connsiteY64" fmla="*/ 400050 h 822325"/>
              <a:gd name="connsiteX65" fmla="*/ 1063070 w 1110695"/>
              <a:gd name="connsiteY65" fmla="*/ 393700 h 822325"/>
              <a:gd name="connsiteX66" fmla="*/ 1066245 w 1110695"/>
              <a:gd name="connsiteY66" fmla="*/ 381000 h 822325"/>
              <a:gd name="connsiteX67" fmla="*/ 1053545 w 1110695"/>
              <a:gd name="connsiteY67" fmla="*/ 358775 h 822325"/>
              <a:gd name="connsiteX68" fmla="*/ 1050370 w 1110695"/>
              <a:gd name="connsiteY68" fmla="*/ 349250 h 822325"/>
              <a:gd name="connsiteX69" fmla="*/ 1066245 w 1110695"/>
              <a:gd name="connsiteY69" fmla="*/ 307975 h 822325"/>
              <a:gd name="connsiteX70" fmla="*/ 1078945 w 1110695"/>
              <a:gd name="connsiteY70" fmla="*/ 304800 h 822325"/>
              <a:gd name="connsiteX71" fmla="*/ 1088470 w 1110695"/>
              <a:gd name="connsiteY71" fmla="*/ 298450 h 822325"/>
              <a:gd name="connsiteX72" fmla="*/ 1094820 w 1110695"/>
              <a:gd name="connsiteY72" fmla="*/ 288925 h 822325"/>
              <a:gd name="connsiteX73" fmla="*/ 1104345 w 1110695"/>
              <a:gd name="connsiteY73" fmla="*/ 279400 h 822325"/>
              <a:gd name="connsiteX74" fmla="*/ 1107520 w 1110695"/>
              <a:gd name="connsiteY74" fmla="*/ 269875 h 822325"/>
              <a:gd name="connsiteX75" fmla="*/ 1104345 w 1110695"/>
              <a:gd name="connsiteY75" fmla="*/ 247650 h 822325"/>
              <a:gd name="connsiteX76" fmla="*/ 1094820 w 1110695"/>
              <a:gd name="connsiteY76" fmla="*/ 241300 h 822325"/>
              <a:gd name="connsiteX77" fmla="*/ 1037670 w 1110695"/>
              <a:gd name="connsiteY77" fmla="*/ 238125 h 822325"/>
              <a:gd name="connsiteX78" fmla="*/ 1015445 w 1110695"/>
              <a:gd name="connsiteY78" fmla="*/ 234950 h 822325"/>
              <a:gd name="connsiteX79" fmla="*/ 1005920 w 1110695"/>
              <a:gd name="connsiteY79" fmla="*/ 231775 h 822325"/>
              <a:gd name="connsiteX80" fmla="*/ 907495 w 1110695"/>
              <a:gd name="connsiteY80" fmla="*/ 228600 h 822325"/>
              <a:gd name="connsiteX81" fmla="*/ 856695 w 1110695"/>
              <a:gd name="connsiteY81" fmla="*/ 225425 h 822325"/>
              <a:gd name="connsiteX82" fmla="*/ 821770 w 1110695"/>
              <a:gd name="connsiteY82" fmla="*/ 215900 h 822325"/>
              <a:gd name="connsiteX83" fmla="*/ 770970 w 1110695"/>
              <a:gd name="connsiteY83" fmla="*/ 206375 h 822325"/>
              <a:gd name="connsiteX84" fmla="*/ 751920 w 1110695"/>
              <a:gd name="connsiteY84" fmla="*/ 203200 h 822325"/>
              <a:gd name="connsiteX85" fmla="*/ 736045 w 1110695"/>
              <a:gd name="connsiteY85" fmla="*/ 206375 h 822325"/>
              <a:gd name="connsiteX86" fmla="*/ 729695 w 1110695"/>
              <a:gd name="connsiteY86" fmla="*/ 215900 h 822325"/>
              <a:gd name="connsiteX87" fmla="*/ 701120 w 1110695"/>
              <a:gd name="connsiteY87" fmla="*/ 203200 h 822325"/>
              <a:gd name="connsiteX88" fmla="*/ 602695 w 1110695"/>
              <a:gd name="connsiteY88" fmla="*/ 200025 h 822325"/>
              <a:gd name="connsiteX89" fmla="*/ 583645 w 1110695"/>
              <a:gd name="connsiteY89" fmla="*/ 187325 h 822325"/>
              <a:gd name="connsiteX90" fmla="*/ 570945 w 1110695"/>
              <a:gd name="connsiteY90" fmla="*/ 168275 h 822325"/>
              <a:gd name="connsiteX91" fmla="*/ 577295 w 1110695"/>
              <a:gd name="connsiteY91" fmla="*/ 117475 h 822325"/>
              <a:gd name="connsiteX92" fmla="*/ 583645 w 1110695"/>
              <a:gd name="connsiteY92" fmla="*/ 107950 h 822325"/>
              <a:gd name="connsiteX93" fmla="*/ 586820 w 1110695"/>
              <a:gd name="connsiteY93" fmla="*/ 98425 h 822325"/>
              <a:gd name="connsiteX94" fmla="*/ 596345 w 1110695"/>
              <a:gd name="connsiteY94" fmla="*/ 92075 h 822325"/>
              <a:gd name="connsiteX95" fmla="*/ 599520 w 1110695"/>
              <a:gd name="connsiteY95" fmla="*/ 82550 h 822325"/>
              <a:gd name="connsiteX96" fmla="*/ 599520 w 1110695"/>
              <a:gd name="connsiteY96" fmla="*/ 15875 h 822325"/>
              <a:gd name="connsiteX97" fmla="*/ 542370 w 1110695"/>
              <a:gd name="connsiteY97" fmla="*/ 12700 h 822325"/>
              <a:gd name="connsiteX98" fmla="*/ 497920 w 1110695"/>
              <a:gd name="connsiteY98" fmla="*/ 6350 h 822325"/>
              <a:gd name="connsiteX99" fmla="*/ 469345 w 1110695"/>
              <a:gd name="connsiteY99" fmla="*/ 3175 h 822325"/>
              <a:gd name="connsiteX100" fmla="*/ 443945 w 1110695"/>
              <a:gd name="connsiteY100" fmla="*/ 0 h 822325"/>
              <a:gd name="connsiteX101" fmla="*/ 431245 w 1110695"/>
              <a:gd name="connsiteY101" fmla="*/ 3175 h 822325"/>
              <a:gd name="connsiteX102" fmla="*/ 415370 w 1110695"/>
              <a:gd name="connsiteY102" fmla="*/ 6350 h 822325"/>
              <a:gd name="connsiteX103" fmla="*/ 405845 w 1110695"/>
              <a:gd name="connsiteY103" fmla="*/ 9525 h 822325"/>
              <a:gd name="connsiteX104" fmla="*/ 383620 w 1110695"/>
              <a:gd name="connsiteY104" fmla="*/ 41275 h 822325"/>
              <a:gd name="connsiteX105" fmla="*/ 380445 w 1110695"/>
              <a:gd name="connsiteY105" fmla="*/ 50800 h 822325"/>
              <a:gd name="connsiteX106" fmla="*/ 374095 w 1110695"/>
              <a:gd name="connsiteY106" fmla="*/ 60325 h 822325"/>
              <a:gd name="connsiteX107" fmla="*/ 370920 w 1110695"/>
              <a:gd name="connsiteY107" fmla="*/ 79375 h 822325"/>
              <a:gd name="connsiteX108" fmla="*/ 355045 w 1110695"/>
              <a:gd name="connsiteY108" fmla="*/ 111125 h 822325"/>
              <a:gd name="connsiteX109" fmla="*/ 326470 w 1110695"/>
              <a:gd name="connsiteY109" fmla="*/ 123825 h 822325"/>
              <a:gd name="connsiteX110" fmla="*/ 316945 w 1110695"/>
              <a:gd name="connsiteY110" fmla="*/ 127000 h 822325"/>
              <a:gd name="connsiteX111" fmla="*/ 301070 w 1110695"/>
              <a:gd name="connsiteY111" fmla="*/ 123825 h 822325"/>
              <a:gd name="connsiteX112" fmla="*/ 297895 w 1110695"/>
              <a:gd name="connsiteY112" fmla="*/ 146050 h 822325"/>
              <a:gd name="connsiteX113" fmla="*/ 291545 w 1110695"/>
              <a:gd name="connsiteY113" fmla="*/ 177800 h 822325"/>
              <a:gd name="connsiteX114" fmla="*/ 278845 w 1110695"/>
              <a:gd name="connsiteY114" fmla="*/ 196850 h 822325"/>
              <a:gd name="connsiteX115" fmla="*/ 224870 w 1110695"/>
              <a:gd name="connsiteY115" fmla="*/ 200025 h 822325"/>
              <a:gd name="connsiteX116" fmla="*/ 218520 w 1110695"/>
              <a:gd name="connsiteY116" fmla="*/ 212725 h 822325"/>
              <a:gd name="connsiteX117" fmla="*/ 208995 w 1110695"/>
              <a:gd name="connsiteY117" fmla="*/ 231775 h 822325"/>
              <a:gd name="connsiteX118" fmla="*/ 186770 w 1110695"/>
              <a:gd name="connsiteY118" fmla="*/ 241300 h 822325"/>
              <a:gd name="connsiteX119" fmla="*/ 167720 w 1110695"/>
              <a:gd name="connsiteY119" fmla="*/ 244475 h 822325"/>
              <a:gd name="connsiteX120" fmla="*/ 158195 w 1110695"/>
              <a:gd name="connsiteY120" fmla="*/ 247650 h 822325"/>
              <a:gd name="connsiteX121" fmla="*/ 97870 w 1110695"/>
              <a:gd name="connsiteY121" fmla="*/ 250825 h 822325"/>
              <a:gd name="connsiteX122" fmla="*/ 88345 w 1110695"/>
              <a:gd name="connsiteY122" fmla="*/ 257175 h 822325"/>
              <a:gd name="connsiteX123" fmla="*/ 101045 w 1110695"/>
              <a:gd name="connsiteY123" fmla="*/ 276225 h 822325"/>
              <a:gd name="connsiteX124" fmla="*/ 97870 w 1110695"/>
              <a:gd name="connsiteY124" fmla="*/ 307975 h 822325"/>
              <a:gd name="connsiteX125" fmla="*/ 66120 w 1110695"/>
              <a:gd name="connsiteY125" fmla="*/ 295275 h 822325"/>
              <a:gd name="connsiteX126" fmla="*/ 59770 w 1110695"/>
              <a:gd name="connsiteY126" fmla="*/ 285750 h 822325"/>
              <a:gd name="connsiteX127" fmla="*/ 40720 w 1110695"/>
              <a:gd name="connsiteY127" fmla="*/ 279400 h 822325"/>
              <a:gd name="connsiteX128" fmla="*/ 31195 w 1110695"/>
              <a:gd name="connsiteY128" fmla="*/ 276225 h 822325"/>
              <a:gd name="connsiteX129" fmla="*/ 15320 w 1110695"/>
              <a:gd name="connsiteY129" fmla="*/ 327025 h 822325"/>
              <a:gd name="connsiteX130" fmla="*/ 24845 w 1110695"/>
              <a:gd name="connsiteY130" fmla="*/ 333375 h 822325"/>
              <a:gd name="connsiteX131" fmla="*/ 34370 w 1110695"/>
              <a:gd name="connsiteY131" fmla="*/ 342900 h 822325"/>
              <a:gd name="connsiteX132" fmla="*/ 53420 w 1110695"/>
              <a:gd name="connsiteY132" fmla="*/ 352425 h 822325"/>
              <a:gd name="connsiteX133" fmla="*/ 62945 w 1110695"/>
              <a:gd name="connsiteY133" fmla="*/ 358775 h 822325"/>
              <a:gd name="connsiteX134" fmla="*/ 72470 w 1110695"/>
              <a:gd name="connsiteY134" fmla="*/ 361950 h 822325"/>
              <a:gd name="connsiteX135" fmla="*/ 81995 w 1110695"/>
              <a:gd name="connsiteY135" fmla="*/ 368300 h 822325"/>
              <a:gd name="connsiteX136" fmla="*/ 104220 w 1110695"/>
              <a:gd name="connsiteY136" fmla="*/ 374650 h 822325"/>
              <a:gd name="connsiteX137" fmla="*/ 110570 w 1110695"/>
              <a:gd name="connsiteY137" fmla="*/ 384175 h 822325"/>
              <a:gd name="connsiteX138" fmla="*/ 104220 w 1110695"/>
              <a:gd name="connsiteY138" fmla="*/ 434975 h 822325"/>
              <a:gd name="connsiteX139" fmla="*/ 97870 w 1110695"/>
              <a:gd name="connsiteY139" fmla="*/ 444500 h 822325"/>
              <a:gd name="connsiteX140" fmla="*/ 94695 w 1110695"/>
              <a:gd name="connsiteY140" fmla="*/ 454025 h 822325"/>
              <a:gd name="connsiteX141" fmla="*/ 78820 w 1110695"/>
              <a:gd name="connsiteY141" fmla="*/ 473075 h 822325"/>
              <a:gd name="connsiteX142" fmla="*/ 69295 w 1110695"/>
              <a:gd name="connsiteY142" fmla="*/ 476250 h 822325"/>
              <a:gd name="connsiteX143" fmla="*/ 59770 w 1110695"/>
              <a:gd name="connsiteY143" fmla="*/ 485775 h 822325"/>
              <a:gd name="connsiteX144" fmla="*/ 47070 w 1110695"/>
              <a:gd name="connsiteY144" fmla="*/ 495300 h 822325"/>
              <a:gd name="connsiteX145" fmla="*/ 31195 w 1110695"/>
              <a:gd name="connsiteY145" fmla="*/ 511175 h 822325"/>
              <a:gd name="connsiteX146" fmla="*/ 21670 w 1110695"/>
              <a:gd name="connsiteY146" fmla="*/ 530225 h 822325"/>
              <a:gd name="connsiteX147" fmla="*/ 12145 w 1110695"/>
              <a:gd name="connsiteY147" fmla="*/ 561975 h 822325"/>
              <a:gd name="connsiteX148" fmla="*/ 2620 w 1110695"/>
              <a:gd name="connsiteY148" fmla="*/ 565150 h 822325"/>
              <a:gd name="connsiteX149" fmla="*/ 59770 w 1110695"/>
              <a:gd name="connsiteY149" fmla="*/ 574675 h 822325"/>
              <a:gd name="connsiteX150" fmla="*/ 81995 w 1110695"/>
              <a:gd name="connsiteY150" fmla="*/ 596900 h 822325"/>
              <a:gd name="connsiteX151" fmla="*/ 91520 w 1110695"/>
              <a:gd name="connsiteY151" fmla="*/ 615950 h 822325"/>
              <a:gd name="connsiteX152" fmla="*/ 101045 w 1110695"/>
              <a:gd name="connsiteY152" fmla="*/ 622300 h 822325"/>
              <a:gd name="connsiteX153" fmla="*/ 110570 w 1110695"/>
              <a:gd name="connsiteY153" fmla="*/ 631825 h 822325"/>
              <a:gd name="connsiteX154" fmla="*/ 120095 w 1110695"/>
              <a:gd name="connsiteY154" fmla="*/ 635000 h 822325"/>
              <a:gd name="connsiteX155" fmla="*/ 129620 w 1110695"/>
              <a:gd name="connsiteY155" fmla="*/ 641350 h 822325"/>
              <a:gd name="connsiteX156" fmla="*/ 148670 w 1110695"/>
              <a:gd name="connsiteY156" fmla="*/ 650875 h 822325"/>
              <a:gd name="connsiteX157" fmla="*/ 161370 w 1110695"/>
              <a:gd name="connsiteY157" fmla="*/ 647700 h 822325"/>
              <a:gd name="connsiteX158" fmla="*/ 170895 w 1110695"/>
              <a:gd name="connsiteY158" fmla="*/ 619125 h 822325"/>
              <a:gd name="connsiteX159" fmla="*/ 180420 w 1110695"/>
              <a:gd name="connsiteY159" fmla="*/ 612775 h 822325"/>
              <a:gd name="connsiteX160" fmla="*/ 231220 w 1110695"/>
              <a:gd name="connsiteY160" fmla="*/ 615950 h 822325"/>
              <a:gd name="connsiteX161" fmla="*/ 240745 w 1110695"/>
              <a:gd name="connsiteY161" fmla="*/ 619125 h 822325"/>
              <a:gd name="connsiteX162" fmla="*/ 243920 w 1110695"/>
              <a:gd name="connsiteY162" fmla="*/ 628650 h 822325"/>
              <a:gd name="connsiteX163" fmla="*/ 243920 w 1110695"/>
              <a:gd name="connsiteY163" fmla="*/ 673100 h 822325"/>
              <a:gd name="connsiteX164" fmla="*/ 250270 w 1110695"/>
              <a:gd name="connsiteY164" fmla="*/ 682625 h 822325"/>
              <a:gd name="connsiteX165" fmla="*/ 256620 w 1110695"/>
              <a:gd name="connsiteY165" fmla="*/ 669925 h 822325"/>
              <a:gd name="connsiteX166" fmla="*/ 301070 w 1110695"/>
              <a:gd name="connsiteY166" fmla="*/ 647700 h 822325"/>
              <a:gd name="connsiteX167" fmla="*/ 307420 w 1110695"/>
              <a:gd name="connsiteY167" fmla="*/ 638175 h 822325"/>
              <a:gd name="connsiteX168" fmla="*/ 320120 w 1110695"/>
              <a:gd name="connsiteY168" fmla="*/ 631825 h 822325"/>
              <a:gd name="connsiteX169" fmla="*/ 377270 w 1110695"/>
              <a:gd name="connsiteY169" fmla="*/ 625475 h 822325"/>
              <a:gd name="connsiteX170" fmla="*/ 383620 w 1110695"/>
              <a:gd name="connsiteY170" fmla="*/ 615950 h 822325"/>
              <a:gd name="connsiteX171" fmla="*/ 409020 w 1110695"/>
              <a:gd name="connsiteY171" fmla="*/ 606425 h 822325"/>
              <a:gd name="connsiteX172" fmla="*/ 440770 w 1110695"/>
              <a:gd name="connsiteY172" fmla="*/ 603250 h 822325"/>
              <a:gd name="connsiteX173" fmla="*/ 447120 w 1110695"/>
              <a:gd name="connsiteY173" fmla="*/ 593725 h 822325"/>
              <a:gd name="connsiteX174" fmla="*/ 456645 w 1110695"/>
              <a:gd name="connsiteY174" fmla="*/ 574675 h 8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110695" h="822325">
                <a:moveTo>
                  <a:pt x="456645" y="574675"/>
                </a:moveTo>
                <a:cubicBezTo>
                  <a:pt x="459820" y="574675"/>
                  <a:pt x="463287" y="587237"/>
                  <a:pt x="466170" y="593725"/>
                </a:cubicBezTo>
                <a:cubicBezTo>
                  <a:pt x="467529" y="596783"/>
                  <a:pt x="469345" y="599903"/>
                  <a:pt x="469345" y="603250"/>
                </a:cubicBezTo>
                <a:cubicBezTo>
                  <a:pt x="469345" y="610551"/>
                  <a:pt x="468871" y="635948"/>
                  <a:pt x="462995" y="647700"/>
                </a:cubicBezTo>
                <a:cubicBezTo>
                  <a:pt x="461288" y="651113"/>
                  <a:pt x="458762" y="654050"/>
                  <a:pt x="456645" y="657225"/>
                </a:cubicBezTo>
                <a:cubicBezTo>
                  <a:pt x="455587" y="669925"/>
                  <a:pt x="455565" y="682754"/>
                  <a:pt x="453470" y="695325"/>
                </a:cubicBezTo>
                <a:cubicBezTo>
                  <a:pt x="452370" y="701927"/>
                  <a:pt x="447120" y="714375"/>
                  <a:pt x="447120" y="714375"/>
                </a:cubicBezTo>
                <a:cubicBezTo>
                  <a:pt x="446062" y="727075"/>
                  <a:pt x="443945" y="739731"/>
                  <a:pt x="443945" y="752475"/>
                </a:cubicBezTo>
                <a:cubicBezTo>
                  <a:pt x="443945" y="755822"/>
                  <a:pt x="443787" y="761697"/>
                  <a:pt x="447120" y="762000"/>
                </a:cubicBezTo>
                <a:cubicBezTo>
                  <a:pt x="457869" y="762977"/>
                  <a:pt x="468287" y="757767"/>
                  <a:pt x="478870" y="755650"/>
                </a:cubicBezTo>
                <a:cubicBezTo>
                  <a:pt x="482045" y="752475"/>
                  <a:pt x="484659" y="748616"/>
                  <a:pt x="488395" y="746125"/>
                </a:cubicBezTo>
                <a:cubicBezTo>
                  <a:pt x="491180" y="744269"/>
                  <a:pt x="494583" y="743200"/>
                  <a:pt x="497920" y="742950"/>
                </a:cubicBezTo>
                <a:cubicBezTo>
                  <a:pt x="537026" y="740017"/>
                  <a:pt x="576237" y="738717"/>
                  <a:pt x="615395" y="736600"/>
                </a:cubicBezTo>
                <a:cubicBezTo>
                  <a:pt x="617512" y="733425"/>
                  <a:pt x="620887" y="730793"/>
                  <a:pt x="621745" y="727075"/>
                </a:cubicBezTo>
                <a:cubicBezTo>
                  <a:pt x="624137" y="716711"/>
                  <a:pt x="623303" y="705837"/>
                  <a:pt x="624920" y="695325"/>
                </a:cubicBezTo>
                <a:cubicBezTo>
                  <a:pt x="625429" y="692017"/>
                  <a:pt x="627037" y="688975"/>
                  <a:pt x="628095" y="685800"/>
                </a:cubicBezTo>
                <a:cubicBezTo>
                  <a:pt x="628655" y="676274"/>
                  <a:pt x="614694" y="628650"/>
                  <a:pt x="640795" y="628650"/>
                </a:cubicBezTo>
                <a:cubicBezTo>
                  <a:pt x="647233" y="628650"/>
                  <a:pt x="653495" y="630767"/>
                  <a:pt x="659845" y="631825"/>
                </a:cubicBezTo>
                <a:cubicBezTo>
                  <a:pt x="661962" y="635000"/>
                  <a:pt x="664855" y="637777"/>
                  <a:pt x="666195" y="641350"/>
                </a:cubicBezTo>
                <a:cubicBezTo>
                  <a:pt x="668090" y="646403"/>
                  <a:pt x="668061" y="651990"/>
                  <a:pt x="669370" y="657225"/>
                </a:cubicBezTo>
                <a:cubicBezTo>
                  <a:pt x="670182" y="660472"/>
                  <a:pt x="670178" y="664383"/>
                  <a:pt x="672545" y="666750"/>
                </a:cubicBezTo>
                <a:cubicBezTo>
                  <a:pt x="677941" y="672146"/>
                  <a:pt x="685245" y="675217"/>
                  <a:pt x="691595" y="679450"/>
                </a:cubicBezTo>
                <a:cubicBezTo>
                  <a:pt x="694770" y="681567"/>
                  <a:pt x="698422" y="683102"/>
                  <a:pt x="701120" y="685800"/>
                </a:cubicBezTo>
                <a:cubicBezTo>
                  <a:pt x="704295" y="688975"/>
                  <a:pt x="707723" y="691916"/>
                  <a:pt x="710645" y="695325"/>
                </a:cubicBezTo>
                <a:cubicBezTo>
                  <a:pt x="716552" y="702217"/>
                  <a:pt x="721494" y="710012"/>
                  <a:pt x="726520" y="717550"/>
                </a:cubicBezTo>
                <a:cubicBezTo>
                  <a:pt x="727578" y="722842"/>
                  <a:pt x="728386" y="728190"/>
                  <a:pt x="729695" y="733425"/>
                </a:cubicBezTo>
                <a:cubicBezTo>
                  <a:pt x="733470" y="748524"/>
                  <a:pt x="733076" y="737833"/>
                  <a:pt x="736045" y="755650"/>
                </a:cubicBezTo>
                <a:cubicBezTo>
                  <a:pt x="737448" y="764066"/>
                  <a:pt x="737694" y="772655"/>
                  <a:pt x="739220" y="781050"/>
                </a:cubicBezTo>
                <a:cubicBezTo>
                  <a:pt x="739819" y="784343"/>
                  <a:pt x="740304" y="787962"/>
                  <a:pt x="742395" y="790575"/>
                </a:cubicBezTo>
                <a:cubicBezTo>
                  <a:pt x="744779" y="793555"/>
                  <a:pt x="748433" y="795375"/>
                  <a:pt x="751920" y="796925"/>
                </a:cubicBezTo>
                <a:cubicBezTo>
                  <a:pt x="758037" y="799643"/>
                  <a:pt x="770970" y="803275"/>
                  <a:pt x="770970" y="803275"/>
                </a:cubicBezTo>
                <a:cubicBezTo>
                  <a:pt x="775203" y="802217"/>
                  <a:pt x="779474" y="801299"/>
                  <a:pt x="783670" y="800100"/>
                </a:cubicBezTo>
                <a:cubicBezTo>
                  <a:pt x="786888" y="799181"/>
                  <a:pt x="789848" y="796925"/>
                  <a:pt x="793195" y="796925"/>
                </a:cubicBezTo>
                <a:cubicBezTo>
                  <a:pt x="799633" y="796925"/>
                  <a:pt x="805895" y="799042"/>
                  <a:pt x="812245" y="800100"/>
                </a:cubicBezTo>
                <a:cubicBezTo>
                  <a:pt x="815420" y="802217"/>
                  <a:pt x="819072" y="803752"/>
                  <a:pt x="821770" y="806450"/>
                </a:cubicBezTo>
                <a:cubicBezTo>
                  <a:pt x="824468" y="809148"/>
                  <a:pt x="824884" y="813953"/>
                  <a:pt x="828120" y="815975"/>
                </a:cubicBezTo>
                <a:cubicBezTo>
                  <a:pt x="833796" y="819523"/>
                  <a:pt x="847170" y="822325"/>
                  <a:pt x="847170" y="822325"/>
                </a:cubicBezTo>
                <a:cubicBezTo>
                  <a:pt x="850345" y="821267"/>
                  <a:pt x="855198" y="822143"/>
                  <a:pt x="856695" y="819150"/>
                </a:cubicBezTo>
                <a:cubicBezTo>
                  <a:pt x="860025" y="812491"/>
                  <a:pt x="855915" y="793288"/>
                  <a:pt x="866220" y="787400"/>
                </a:cubicBezTo>
                <a:cubicBezTo>
                  <a:pt x="870905" y="784723"/>
                  <a:pt x="876803" y="785283"/>
                  <a:pt x="882095" y="784225"/>
                </a:cubicBezTo>
                <a:cubicBezTo>
                  <a:pt x="886328" y="777875"/>
                  <a:pt x="892382" y="772415"/>
                  <a:pt x="894795" y="765175"/>
                </a:cubicBezTo>
                <a:cubicBezTo>
                  <a:pt x="896912" y="758825"/>
                  <a:pt x="897432" y="751694"/>
                  <a:pt x="901145" y="746125"/>
                </a:cubicBezTo>
                <a:cubicBezTo>
                  <a:pt x="919096" y="719199"/>
                  <a:pt x="910432" y="733901"/>
                  <a:pt x="926545" y="701675"/>
                </a:cubicBezTo>
                <a:cubicBezTo>
                  <a:pt x="934392" y="685982"/>
                  <a:pt x="931398" y="693465"/>
                  <a:pt x="936070" y="679450"/>
                </a:cubicBezTo>
                <a:cubicBezTo>
                  <a:pt x="937128" y="665692"/>
                  <a:pt x="937533" y="651867"/>
                  <a:pt x="939245" y="638175"/>
                </a:cubicBezTo>
                <a:cubicBezTo>
                  <a:pt x="939660" y="634854"/>
                  <a:pt x="940564" y="631435"/>
                  <a:pt x="942420" y="628650"/>
                </a:cubicBezTo>
                <a:cubicBezTo>
                  <a:pt x="944911" y="624914"/>
                  <a:pt x="948770" y="622300"/>
                  <a:pt x="951945" y="619125"/>
                </a:cubicBezTo>
                <a:lnTo>
                  <a:pt x="958295" y="600075"/>
                </a:lnTo>
                <a:cubicBezTo>
                  <a:pt x="959353" y="596900"/>
                  <a:pt x="959614" y="593335"/>
                  <a:pt x="961470" y="590550"/>
                </a:cubicBezTo>
                <a:cubicBezTo>
                  <a:pt x="963587" y="587375"/>
                  <a:pt x="966113" y="584438"/>
                  <a:pt x="967820" y="581025"/>
                </a:cubicBezTo>
                <a:cubicBezTo>
                  <a:pt x="969317" y="578032"/>
                  <a:pt x="968904" y="574113"/>
                  <a:pt x="970995" y="571500"/>
                </a:cubicBezTo>
                <a:cubicBezTo>
                  <a:pt x="973379" y="568520"/>
                  <a:pt x="977345" y="567267"/>
                  <a:pt x="980520" y="565150"/>
                </a:cubicBezTo>
                <a:cubicBezTo>
                  <a:pt x="991190" y="533139"/>
                  <a:pt x="974910" y="582792"/>
                  <a:pt x="986870" y="542925"/>
                </a:cubicBezTo>
                <a:cubicBezTo>
                  <a:pt x="988793" y="536514"/>
                  <a:pt x="991907" y="530439"/>
                  <a:pt x="993220" y="523875"/>
                </a:cubicBezTo>
                <a:cubicBezTo>
                  <a:pt x="994278" y="518583"/>
                  <a:pt x="993718" y="512685"/>
                  <a:pt x="996395" y="508000"/>
                </a:cubicBezTo>
                <a:cubicBezTo>
                  <a:pt x="998288" y="504687"/>
                  <a:pt x="1002433" y="503200"/>
                  <a:pt x="1005920" y="501650"/>
                </a:cubicBezTo>
                <a:cubicBezTo>
                  <a:pt x="1030842" y="490574"/>
                  <a:pt x="1044205" y="494098"/>
                  <a:pt x="1075770" y="492125"/>
                </a:cubicBezTo>
                <a:cubicBezTo>
                  <a:pt x="1080003" y="490008"/>
                  <a:pt x="1084807" y="488772"/>
                  <a:pt x="1088470" y="485775"/>
                </a:cubicBezTo>
                <a:cubicBezTo>
                  <a:pt x="1096579" y="479141"/>
                  <a:pt x="1110695" y="463550"/>
                  <a:pt x="1110695" y="463550"/>
                </a:cubicBezTo>
                <a:cubicBezTo>
                  <a:pt x="1107520" y="460375"/>
                  <a:pt x="1105095" y="456206"/>
                  <a:pt x="1101170" y="454025"/>
                </a:cubicBezTo>
                <a:lnTo>
                  <a:pt x="1072595" y="444500"/>
                </a:lnTo>
                <a:cubicBezTo>
                  <a:pt x="1069420" y="443442"/>
                  <a:pt x="1065855" y="443181"/>
                  <a:pt x="1063070" y="441325"/>
                </a:cubicBezTo>
                <a:cubicBezTo>
                  <a:pt x="1050760" y="433119"/>
                  <a:pt x="1057165" y="436182"/>
                  <a:pt x="1044020" y="431800"/>
                </a:cubicBezTo>
                <a:cubicBezTo>
                  <a:pt x="1037674" y="422281"/>
                  <a:pt x="1031011" y="416992"/>
                  <a:pt x="1040845" y="403225"/>
                </a:cubicBezTo>
                <a:cubicBezTo>
                  <a:pt x="1043381" y="399674"/>
                  <a:pt x="1049312" y="401108"/>
                  <a:pt x="1053545" y="400050"/>
                </a:cubicBezTo>
                <a:cubicBezTo>
                  <a:pt x="1056720" y="397933"/>
                  <a:pt x="1060953" y="396875"/>
                  <a:pt x="1063070" y="393700"/>
                </a:cubicBezTo>
                <a:cubicBezTo>
                  <a:pt x="1065491" y="390069"/>
                  <a:pt x="1066786" y="385330"/>
                  <a:pt x="1066245" y="381000"/>
                </a:cubicBezTo>
                <a:cubicBezTo>
                  <a:pt x="1065317" y="373578"/>
                  <a:pt x="1056773" y="365231"/>
                  <a:pt x="1053545" y="358775"/>
                </a:cubicBezTo>
                <a:cubicBezTo>
                  <a:pt x="1052048" y="355782"/>
                  <a:pt x="1051428" y="352425"/>
                  <a:pt x="1050370" y="349250"/>
                </a:cubicBezTo>
                <a:cubicBezTo>
                  <a:pt x="1053301" y="317012"/>
                  <a:pt x="1043362" y="316556"/>
                  <a:pt x="1066245" y="307975"/>
                </a:cubicBezTo>
                <a:cubicBezTo>
                  <a:pt x="1070331" y="306443"/>
                  <a:pt x="1074712" y="305858"/>
                  <a:pt x="1078945" y="304800"/>
                </a:cubicBezTo>
                <a:cubicBezTo>
                  <a:pt x="1082120" y="302683"/>
                  <a:pt x="1085772" y="301148"/>
                  <a:pt x="1088470" y="298450"/>
                </a:cubicBezTo>
                <a:cubicBezTo>
                  <a:pt x="1091168" y="295752"/>
                  <a:pt x="1092377" y="291856"/>
                  <a:pt x="1094820" y="288925"/>
                </a:cubicBezTo>
                <a:cubicBezTo>
                  <a:pt x="1097695" y="285476"/>
                  <a:pt x="1101170" y="282575"/>
                  <a:pt x="1104345" y="279400"/>
                </a:cubicBezTo>
                <a:cubicBezTo>
                  <a:pt x="1105403" y="276225"/>
                  <a:pt x="1107520" y="273222"/>
                  <a:pt x="1107520" y="269875"/>
                </a:cubicBezTo>
                <a:cubicBezTo>
                  <a:pt x="1107520" y="262391"/>
                  <a:pt x="1107384" y="254489"/>
                  <a:pt x="1104345" y="247650"/>
                </a:cubicBezTo>
                <a:cubicBezTo>
                  <a:pt x="1102795" y="244163"/>
                  <a:pt x="1098598" y="241840"/>
                  <a:pt x="1094820" y="241300"/>
                </a:cubicBezTo>
                <a:cubicBezTo>
                  <a:pt x="1075932" y="238602"/>
                  <a:pt x="1056720" y="239183"/>
                  <a:pt x="1037670" y="238125"/>
                </a:cubicBezTo>
                <a:cubicBezTo>
                  <a:pt x="1030262" y="237067"/>
                  <a:pt x="1022783" y="236418"/>
                  <a:pt x="1015445" y="234950"/>
                </a:cubicBezTo>
                <a:cubicBezTo>
                  <a:pt x="1012163" y="234294"/>
                  <a:pt x="1009261" y="231972"/>
                  <a:pt x="1005920" y="231775"/>
                </a:cubicBezTo>
                <a:cubicBezTo>
                  <a:pt x="973151" y="229847"/>
                  <a:pt x="940291" y="229996"/>
                  <a:pt x="907495" y="228600"/>
                </a:cubicBezTo>
                <a:cubicBezTo>
                  <a:pt x="890544" y="227879"/>
                  <a:pt x="873628" y="226483"/>
                  <a:pt x="856695" y="225425"/>
                </a:cubicBezTo>
                <a:cubicBezTo>
                  <a:pt x="794010" y="216470"/>
                  <a:pt x="863789" y="228829"/>
                  <a:pt x="821770" y="215900"/>
                </a:cubicBezTo>
                <a:cubicBezTo>
                  <a:pt x="802854" y="210080"/>
                  <a:pt x="789843" y="209279"/>
                  <a:pt x="770970" y="206375"/>
                </a:cubicBezTo>
                <a:cubicBezTo>
                  <a:pt x="764607" y="205396"/>
                  <a:pt x="758270" y="204258"/>
                  <a:pt x="751920" y="203200"/>
                </a:cubicBezTo>
                <a:cubicBezTo>
                  <a:pt x="746628" y="204258"/>
                  <a:pt x="740730" y="203698"/>
                  <a:pt x="736045" y="206375"/>
                </a:cubicBezTo>
                <a:cubicBezTo>
                  <a:pt x="732732" y="208268"/>
                  <a:pt x="733481" y="215427"/>
                  <a:pt x="729695" y="215900"/>
                </a:cubicBezTo>
                <a:cubicBezTo>
                  <a:pt x="683929" y="221621"/>
                  <a:pt x="729381" y="205694"/>
                  <a:pt x="701120" y="203200"/>
                </a:cubicBezTo>
                <a:cubicBezTo>
                  <a:pt x="668422" y="200315"/>
                  <a:pt x="635503" y="201083"/>
                  <a:pt x="602695" y="200025"/>
                </a:cubicBezTo>
                <a:cubicBezTo>
                  <a:pt x="596345" y="195792"/>
                  <a:pt x="587878" y="193675"/>
                  <a:pt x="583645" y="187325"/>
                </a:cubicBezTo>
                <a:lnTo>
                  <a:pt x="570945" y="168275"/>
                </a:lnTo>
                <a:cubicBezTo>
                  <a:pt x="571327" y="163688"/>
                  <a:pt x="572109" y="129575"/>
                  <a:pt x="577295" y="117475"/>
                </a:cubicBezTo>
                <a:cubicBezTo>
                  <a:pt x="578798" y="113968"/>
                  <a:pt x="581938" y="111363"/>
                  <a:pt x="583645" y="107950"/>
                </a:cubicBezTo>
                <a:cubicBezTo>
                  <a:pt x="585142" y="104957"/>
                  <a:pt x="584729" y="101038"/>
                  <a:pt x="586820" y="98425"/>
                </a:cubicBezTo>
                <a:cubicBezTo>
                  <a:pt x="589204" y="95445"/>
                  <a:pt x="593170" y="94192"/>
                  <a:pt x="596345" y="92075"/>
                </a:cubicBezTo>
                <a:cubicBezTo>
                  <a:pt x="597403" y="88900"/>
                  <a:pt x="598708" y="85797"/>
                  <a:pt x="599520" y="82550"/>
                </a:cubicBezTo>
                <a:cubicBezTo>
                  <a:pt x="603904" y="65014"/>
                  <a:pt x="609692" y="24976"/>
                  <a:pt x="599520" y="15875"/>
                </a:cubicBezTo>
                <a:cubicBezTo>
                  <a:pt x="585301" y="3153"/>
                  <a:pt x="561420" y="13758"/>
                  <a:pt x="542370" y="12700"/>
                </a:cubicBezTo>
                <a:lnTo>
                  <a:pt x="497920" y="6350"/>
                </a:lnTo>
                <a:cubicBezTo>
                  <a:pt x="488417" y="5110"/>
                  <a:pt x="478863" y="4295"/>
                  <a:pt x="469345" y="3175"/>
                </a:cubicBezTo>
                <a:lnTo>
                  <a:pt x="443945" y="0"/>
                </a:lnTo>
                <a:cubicBezTo>
                  <a:pt x="439712" y="1058"/>
                  <a:pt x="435505" y="2228"/>
                  <a:pt x="431245" y="3175"/>
                </a:cubicBezTo>
                <a:cubicBezTo>
                  <a:pt x="425977" y="4346"/>
                  <a:pt x="420605" y="5041"/>
                  <a:pt x="415370" y="6350"/>
                </a:cubicBezTo>
                <a:cubicBezTo>
                  <a:pt x="412123" y="7162"/>
                  <a:pt x="409020" y="8467"/>
                  <a:pt x="405845" y="9525"/>
                </a:cubicBezTo>
                <a:cubicBezTo>
                  <a:pt x="390210" y="32978"/>
                  <a:pt x="397724" y="22470"/>
                  <a:pt x="383620" y="41275"/>
                </a:cubicBezTo>
                <a:cubicBezTo>
                  <a:pt x="382562" y="44450"/>
                  <a:pt x="381942" y="47807"/>
                  <a:pt x="380445" y="50800"/>
                </a:cubicBezTo>
                <a:cubicBezTo>
                  <a:pt x="378738" y="54213"/>
                  <a:pt x="375302" y="56705"/>
                  <a:pt x="374095" y="60325"/>
                </a:cubicBezTo>
                <a:cubicBezTo>
                  <a:pt x="372059" y="66432"/>
                  <a:pt x="372481" y="73130"/>
                  <a:pt x="370920" y="79375"/>
                </a:cubicBezTo>
                <a:cubicBezTo>
                  <a:pt x="367474" y="93158"/>
                  <a:pt x="364967" y="101203"/>
                  <a:pt x="355045" y="111125"/>
                </a:cubicBezTo>
                <a:cubicBezTo>
                  <a:pt x="347498" y="118672"/>
                  <a:pt x="335901" y="120681"/>
                  <a:pt x="326470" y="123825"/>
                </a:cubicBezTo>
                <a:lnTo>
                  <a:pt x="316945" y="127000"/>
                </a:lnTo>
                <a:cubicBezTo>
                  <a:pt x="311653" y="125942"/>
                  <a:pt x="304886" y="120009"/>
                  <a:pt x="301070" y="123825"/>
                </a:cubicBezTo>
                <a:cubicBezTo>
                  <a:pt x="295778" y="129117"/>
                  <a:pt x="299196" y="138680"/>
                  <a:pt x="297895" y="146050"/>
                </a:cubicBezTo>
                <a:cubicBezTo>
                  <a:pt x="296019" y="156679"/>
                  <a:pt x="297532" y="168820"/>
                  <a:pt x="291545" y="177800"/>
                </a:cubicBezTo>
                <a:cubicBezTo>
                  <a:pt x="287312" y="184150"/>
                  <a:pt x="286464" y="196402"/>
                  <a:pt x="278845" y="196850"/>
                </a:cubicBezTo>
                <a:lnTo>
                  <a:pt x="224870" y="200025"/>
                </a:lnTo>
                <a:cubicBezTo>
                  <a:pt x="222753" y="204258"/>
                  <a:pt x="220384" y="208375"/>
                  <a:pt x="218520" y="212725"/>
                </a:cubicBezTo>
                <a:cubicBezTo>
                  <a:pt x="214647" y="221763"/>
                  <a:pt x="216622" y="224148"/>
                  <a:pt x="208995" y="231775"/>
                </a:cubicBezTo>
                <a:cubicBezTo>
                  <a:pt x="202217" y="238553"/>
                  <a:pt x="195878" y="239478"/>
                  <a:pt x="186770" y="241300"/>
                </a:cubicBezTo>
                <a:cubicBezTo>
                  <a:pt x="180457" y="242563"/>
                  <a:pt x="174004" y="243078"/>
                  <a:pt x="167720" y="244475"/>
                </a:cubicBezTo>
                <a:cubicBezTo>
                  <a:pt x="164453" y="245201"/>
                  <a:pt x="161528" y="247347"/>
                  <a:pt x="158195" y="247650"/>
                </a:cubicBezTo>
                <a:cubicBezTo>
                  <a:pt x="138142" y="249473"/>
                  <a:pt x="117978" y="249767"/>
                  <a:pt x="97870" y="250825"/>
                </a:cubicBezTo>
                <a:cubicBezTo>
                  <a:pt x="94695" y="252942"/>
                  <a:pt x="89552" y="253555"/>
                  <a:pt x="88345" y="257175"/>
                </a:cubicBezTo>
                <a:cubicBezTo>
                  <a:pt x="84617" y="268358"/>
                  <a:pt x="94735" y="272018"/>
                  <a:pt x="101045" y="276225"/>
                </a:cubicBezTo>
                <a:cubicBezTo>
                  <a:pt x="99987" y="286808"/>
                  <a:pt x="105776" y="300860"/>
                  <a:pt x="97870" y="307975"/>
                </a:cubicBezTo>
                <a:cubicBezTo>
                  <a:pt x="70964" y="332191"/>
                  <a:pt x="70581" y="304198"/>
                  <a:pt x="66120" y="295275"/>
                </a:cubicBezTo>
                <a:cubicBezTo>
                  <a:pt x="64413" y="291862"/>
                  <a:pt x="63006" y="287772"/>
                  <a:pt x="59770" y="285750"/>
                </a:cubicBezTo>
                <a:cubicBezTo>
                  <a:pt x="54094" y="282202"/>
                  <a:pt x="47070" y="281517"/>
                  <a:pt x="40720" y="279400"/>
                </a:cubicBezTo>
                <a:lnTo>
                  <a:pt x="31195" y="276225"/>
                </a:lnTo>
                <a:cubicBezTo>
                  <a:pt x="0" y="281424"/>
                  <a:pt x="2947" y="274438"/>
                  <a:pt x="15320" y="327025"/>
                </a:cubicBezTo>
                <a:cubicBezTo>
                  <a:pt x="16194" y="330739"/>
                  <a:pt x="21914" y="330932"/>
                  <a:pt x="24845" y="333375"/>
                </a:cubicBezTo>
                <a:cubicBezTo>
                  <a:pt x="28294" y="336250"/>
                  <a:pt x="30921" y="340025"/>
                  <a:pt x="34370" y="342900"/>
                </a:cubicBezTo>
                <a:cubicBezTo>
                  <a:pt x="48019" y="354274"/>
                  <a:pt x="39101" y="345265"/>
                  <a:pt x="53420" y="352425"/>
                </a:cubicBezTo>
                <a:cubicBezTo>
                  <a:pt x="56833" y="354132"/>
                  <a:pt x="59532" y="357068"/>
                  <a:pt x="62945" y="358775"/>
                </a:cubicBezTo>
                <a:cubicBezTo>
                  <a:pt x="65938" y="360272"/>
                  <a:pt x="69477" y="360453"/>
                  <a:pt x="72470" y="361950"/>
                </a:cubicBezTo>
                <a:cubicBezTo>
                  <a:pt x="75883" y="363657"/>
                  <a:pt x="78582" y="366593"/>
                  <a:pt x="81995" y="368300"/>
                </a:cubicBezTo>
                <a:cubicBezTo>
                  <a:pt x="86550" y="370577"/>
                  <a:pt x="100151" y="373633"/>
                  <a:pt x="104220" y="374650"/>
                </a:cubicBezTo>
                <a:cubicBezTo>
                  <a:pt x="106337" y="377825"/>
                  <a:pt x="110332" y="380367"/>
                  <a:pt x="110570" y="384175"/>
                </a:cubicBezTo>
                <a:cubicBezTo>
                  <a:pt x="110940" y="390100"/>
                  <a:pt x="110836" y="421742"/>
                  <a:pt x="104220" y="434975"/>
                </a:cubicBezTo>
                <a:cubicBezTo>
                  <a:pt x="102513" y="438388"/>
                  <a:pt x="99577" y="441087"/>
                  <a:pt x="97870" y="444500"/>
                </a:cubicBezTo>
                <a:cubicBezTo>
                  <a:pt x="96373" y="447493"/>
                  <a:pt x="96192" y="451032"/>
                  <a:pt x="94695" y="454025"/>
                </a:cubicBezTo>
                <a:cubicBezTo>
                  <a:pt x="91767" y="459882"/>
                  <a:pt x="84086" y="469564"/>
                  <a:pt x="78820" y="473075"/>
                </a:cubicBezTo>
                <a:cubicBezTo>
                  <a:pt x="76035" y="474931"/>
                  <a:pt x="72470" y="475192"/>
                  <a:pt x="69295" y="476250"/>
                </a:cubicBezTo>
                <a:cubicBezTo>
                  <a:pt x="66120" y="479425"/>
                  <a:pt x="63179" y="482853"/>
                  <a:pt x="59770" y="485775"/>
                </a:cubicBezTo>
                <a:cubicBezTo>
                  <a:pt x="55752" y="489219"/>
                  <a:pt x="50812" y="491558"/>
                  <a:pt x="47070" y="495300"/>
                </a:cubicBezTo>
                <a:cubicBezTo>
                  <a:pt x="25903" y="516467"/>
                  <a:pt x="56595" y="494242"/>
                  <a:pt x="31195" y="511175"/>
                </a:cubicBezTo>
                <a:cubicBezTo>
                  <a:pt x="25843" y="519202"/>
                  <a:pt x="23548" y="520836"/>
                  <a:pt x="21670" y="530225"/>
                </a:cubicBezTo>
                <a:cubicBezTo>
                  <a:pt x="19619" y="540481"/>
                  <a:pt x="21798" y="554253"/>
                  <a:pt x="12145" y="561975"/>
                </a:cubicBezTo>
                <a:cubicBezTo>
                  <a:pt x="9532" y="564066"/>
                  <a:pt x="5795" y="564092"/>
                  <a:pt x="2620" y="565150"/>
                </a:cubicBezTo>
                <a:cubicBezTo>
                  <a:pt x="17041" y="566180"/>
                  <a:pt x="44856" y="562473"/>
                  <a:pt x="59770" y="574675"/>
                </a:cubicBezTo>
                <a:cubicBezTo>
                  <a:pt x="67879" y="581309"/>
                  <a:pt x="81995" y="596900"/>
                  <a:pt x="81995" y="596900"/>
                </a:cubicBezTo>
                <a:cubicBezTo>
                  <a:pt x="84577" y="604647"/>
                  <a:pt x="85365" y="609795"/>
                  <a:pt x="91520" y="615950"/>
                </a:cubicBezTo>
                <a:cubicBezTo>
                  <a:pt x="94218" y="618648"/>
                  <a:pt x="98114" y="619857"/>
                  <a:pt x="101045" y="622300"/>
                </a:cubicBezTo>
                <a:cubicBezTo>
                  <a:pt x="104494" y="625175"/>
                  <a:pt x="106834" y="629334"/>
                  <a:pt x="110570" y="631825"/>
                </a:cubicBezTo>
                <a:cubicBezTo>
                  <a:pt x="113355" y="633681"/>
                  <a:pt x="117102" y="633503"/>
                  <a:pt x="120095" y="635000"/>
                </a:cubicBezTo>
                <a:cubicBezTo>
                  <a:pt x="123508" y="636707"/>
                  <a:pt x="126207" y="639643"/>
                  <a:pt x="129620" y="641350"/>
                </a:cubicBezTo>
                <a:cubicBezTo>
                  <a:pt x="155910" y="654495"/>
                  <a:pt x="121373" y="632677"/>
                  <a:pt x="148670" y="650875"/>
                </a:cubicBezTo>
                <a:cubicBezTo>
                  <a:pt x="152903" y="649817"/>
                  <a:pt x="158018" y="650494"/>
                  <a:pt x="161370" y="647700"/>
                </a:cubicBezTo>
                <a:cubicBezTo>
                  <a:pt x="171739" y="639059"/>
                  <a:pt x="164961" y="629510"/>
                  <a:pt x="170895" y="619125"/>
                </a:cubicBezTo>
                <a:cubicBezTo>
                  <a:pt x="172788" y="615812"/>
                  <a:pt x="177245" y="614892"/>
                  <a:pt x="180420" y="612775"/>
                </a:cubicBezTo>
                <a:cubicBezTo>
                  <a:pt x="197353" y="613833"/>
                  <a:pt x="214347" y="614174"/>
                  <a:pt x="231220" y="615950"/>
                </a:cubicBezTo>
                <a:cubicBezTo>
                  <a:pt x="234548" y="616300"/>
                  <a:pt x="238378" y="616758"/>
                  <a:pt x="240745" y="619125"/>
                </a:cubicBezTo>
                <a:cubicBezTo>
                  <a:pt x="243112" y="621492"/>
                  <a:pt x="242862" y="625475"/>
                  <a:pt x="243920" y="628650"/>
                </a:cubicBezTo>
                <a:cubicBezTo>
                  <a:pt x="240686" y="648053"/>
                  <a:pt x="238165" y="651999"/>
                  <a:pt x="243920" y="673100"/>
                </a:cubicBezTo>
                <a:cubicBezTo>
                  <a:pt x="244924" y="676781"/>
                  <a:pt x="248153" y="679450"/>
                  <a:pt x="250270" y="682625"/>
                </a:cubicBezTo>
                <a:cubicBezTo>
                  <a:pt x="252387" y="678392"/>
                  <a:pt x="253273" y="673272"/>
                  <a:pt x="256620" y="669925"/>
                </a:cubicBezTo>
                <a:cubicBezTo>
                  <a:pt x="268371" y="658174"/>
                  <a:pt x="285845" y="652775"/>
                  <a:pt x="301070" y="647700"/>
                </a:cubicBezTo>
                <a:cubicBezTo>
                  <a:pt x="303187" y="644525"/>
                  <a:pt x="304489" y="640618"/>
                  <a:pt x="307420" y="638175"/>
                </a:cubicBezTo>
                <a:cubicBezTo>
                  <a:pt x="311056" y="635145"/>
                  <a:pt x="315770" y="633689"/>
                  <a:pt x="320120" y="631825"/>
                </a:cubicBezTo>
                <a:cubicBezTo>
                  <a:pt x="338260" y="624051"/>
                  <a:pt x="357105" y="626819"/>
                  <a:pt x="377270" y="625475"/>
                </a:cubicBezTo>
                <a:cubicBezTo>
                  <a:pt x="379387" y="622300"/>
                  <a:pt x="380922" y="618648"/>
                  <a:pt x="383620" y="615950"/>
                </a:cubicBezTo>
                <a:cubicBezTo>
                  <a:pt x="391178" y="608392"/>
                  <a:pt x="398535" y="607823"/>
                  <a:pt x="409020" y="606425"/>
                </a:cubicBezTo>
                <a:cubicBezTo>
                  <a:pt x="419563" y="605019"/>
                  <a:pt x="430187" y="604308"/>
                  <a:pt x="440770" y="603250"/>
                </a:cubicBezTo>
                <a:cubicBezTo>
                  <a:pt x="442887" y="600075"/>
                  <a:pt x="445413" y="597138"/>
                  <a:pt x="447120" y="593725"/>
                </a:cubicBezTo>
                <a:cubicBezTo>
                  <a:pt x="448617" y="590732"/>
                  <a:pt x="453470" y="574675"/>
                  <a:pt x="456645" y="5746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2" name="Полилиния 331"/>
          <p:cNvSpPr/>
          <p:nvPr/>
        </p:nvSpPr>
        <p:spPr>
          <a:xfrm>
            <a:off x="6252347" y="4910432"/>
            <a:ext cx="1341731" cy="1068459"/>
          </a:xfrm>
          <a:custGeom>
            <a:avLst/>
            <a:gdLst>
              <a:gd name="connsiteX0" fmla="*/ 1158875 w 1303370"/>
              <a:gd name="connsiteY0" fmla="*/ 965200 h 1041400"/>
              <a:gd name="connsiteX1" fmla="*/ 1155700 w 1303370"/>
              <a:gd name="connsiteY1" fmla="*/ 927100 h 1041400"/>
              <a:gd name="connsiteX2" fmla="*/ 1152525 w 1303370"/>
              <a:gd name="connsiteY2" fmla="*/ 914400 h 1041400"/>
              <a:gd name="connsiteX3" fmla="*/ 1149350 w 1303370"/>
              <a:gd name="connsiteY3" fmla="*/ 889000 h 1041400"/>
              <a:gd name="connsiteX4" fmla="*/ 1143000 w 1303370"/>
              <a:gd name="connsiteY4" fmla="*/ 866775 h 1041400"/>
              <a:gd name="connsiteX5" fmla="*/ 1123950 w 1303370"/>
              <a:gd name="connsiteY5" fmla="*/ 854075 h 1041400"/>
              <a:gd name="connsiteX6" fmla="*/ 1114425 w 1303370"/>
              <a:gd name="connsiteY6" fmla="*/ 847725 h 1041400"/>
              <a:gd name="connsiteX7" fmla="*/ 1108075 w 1303370"/>
              <a:gd name="connsiteY7" fmla="*/ 838200 h 1041400"/>
              <a:gd name="connsiteX8" fmla="*/ 1127125 w 1303370"/>
              <a:gd name="connsiteY8" fmla="*/ 822325 h 1041400"/>
              <a:gd name="connsiteX9" fmla="*/ 1139825 w 1303370"/>
              <a:gd name="connsiteY9" fmla="*/ 815975 h 1041400"/>
              <a:gd name="connsiteX10" fmla="*/ 1149350 w 1303370"/>
              <a:gd name="connsiteY10" fmla="*/ 812800 h 1041400"/>
              <a:gd name="connsiteX11" fmla="*/ 1158875 w 1303370"/>
              <a:gd name="connsiteY11" fmla="*/ 806450 h 1041400"/>
              <a:gd name="connsiteX12" fmla="*/ 1181100 w 1303370"/>
              <a:gd name="connsiteY12" fmla="*/ 793750 h 1041400"/>
              <a:gd name="connsiteX13" fmla="*/ 1184275 w 1303370"/>
              <a:gd name="connsiteY13" fmla="*/ 784225 h 1041400"/>
              <a:gd name="connsiteX14" fmla="*/ 1200150 w 1303370"/>
              <a:gd name="connsiteY14" fmla="*/ 765175 h 1041400"/>
              <a:gd name="connsiteX15" fmla="*/ 1212850 w 1303370"/>
              <a:gd name="connsiteY15" fmla="*/ 746125 h 1041400"/>
              <a:gd name="connsiteX16" fmla="*/ 1228725 w 1303370"/>
              <a:gd name="connsiteY16" fmla="*/ 730250 h 1041400"/>
              <a:gd name="connsiteX17" fmla="*/ 1231900 w 1303370"/>
              <a:gd name="connsiteY17" fmla="*/ 720725 h 1041400"/>
              <a:gd name="connsiteX18" fmla="*/ 1222375 w 1303370"/>
              <a:gd name="connsiteY18" fmla="*/ 698500 h 1041400"/>
              <a:gd name="connsiteX19" fmla="*/ 1212850 w 1303370"/>
              <a:gd name="connsiteY19" fmla="*/ 679450 h 1041400"/>
              <a:gd name="connsiteX20" fmla="*/ 1187450 w 1303370"/>
              <a:gd name="connsiteY20" fmla="*/ 650875 h 1041400"/>
              <a:gd name="connsiteX21" fmla="*/ 1184275 w 1303370"/>
              <a:gd name="connsiteY21" fmla="*/ 641350 h 1041400"/>
              <a:gd name="connsiteX22" fmla="*/ 1190625 w 1303370"/>
              <a:gd name="connsiteY22" fmla="*/ 622300 h 1041400"/>
              <a:gd name="connsiteX23" fmla="*/ 1209675 w 1303370"/>
              <a:gd name="connsiteY23" fmla="*/ 609600 h 1041400"/>
              <a:gd name="connsiteX24" fmla="*/ 1219200 w 1303370"/>
              <a:gd name="connsiteY24" fmla="*/ 603250 h 1041400"/>
              <a:gd name="connsiteX25" fmla="*/ 1238250 w 1303370"/>
              <a:gd name="connsiteY25" fmla="*/ 593725 h 1041400"/>
              <a:gd name="connsiteX26" fmla="*/ 1263650 w 1303370"/>
              <a:gd name="connsiteY26" fmla="*/ 577850 h 1041400"/>
              <a:gd name="connsiteX27" fmla="*/ 1273175 w 1303370"/>
              <a:gd name="connsiteY27" fmla="*/ 574675 h 1041400"/>
              <a:gd name="connsiteX28" fmla="*/ 1282700 w 1303370"/>
              <a:gd name="connsiteY28" fmla="*/ 571500 h 1041400"/>
              <a:gd name="connsiteX29" fmla="*/ 1292225 w 1303370"/>
              <a:gd name="connsiteY29" fmla="*/ 574675 h 1041400"/>
              <a:gd name="connsiteX30" fmla="*/ 1295400 w 1303370"/>
              <a:gd name="connsiteY30" fmla="*/ 542925 h 1041400"/>
              <a:gd name="connsiteX31" fmla="*/ 1276350 w 1303370"/>
              <a:gd name="connsiteY31" fmla="*/ 530225 h 1041400"/>
              <a:gd name="connsiteX32" fmla="*/ 1257300 w 1303370"/>
              <a:gd name="connsiteY32" fmla="*/ 520700 h 1041400"/>
              <a:gd name="connsiteX33" fmla="*/ 1247775 w 1303370"/>
              <a:gd name="connsiteY33" fmla="*/ 511175 h 1041400"/>
              <a:gd name="connsiteX34" fmla="*/ 1244600 w 1303370"/>
              <a:gd name="connsiteY34" fmla="*/ 498475 h 1041400"/>
              <a:gd name="connsiteX35" fmla="*/ 1238250 w 1303370"/>
              <a:gd name="connsiteY35" fmla="*/ 488950 h 1041400"/>
              <a:gd name="connsiteX36" fmla="*/ 1241425 w 1303370"/>
              <a:gd name="connsiteY36" fmla="*/ 460375 h 1041400"/>
              <a:gd name="connsiteX37" fmla="*/ 1244600 w 1303370"/>
              <a:gd name="connsiteY37" fmla="*/ 450850 h 1041400"/>
              <a:gd name="connsiteX38" fmla="*/ 1235075 w 1303370"/>
              <a:gd name="connsiteY38" fmla="*/ 428625 h 1041400"/>
              <a:gd name="connsiteX39" fmla="*/ 1222375 w 1303370"/>
              <a:gd name="connsiteY39" fmla="*/ 425450 h 1041400"/>
              <a:gd name="connsiteX40" fmla="*/ 1196975 w 1303370"/>
              <a:gd name="connsiteY40" fmla="*/ 422275 h 1041400"/>
              <a:gd name="connsiteX41" fmla="*/ 1184275 w 1303370"/>
              <a:gd name="connsiteY41" fmla="*/ 419100 h 1041400"/>
              <a:gd name="connsiteX42" fmla="*/ 1152525 w 1303370"/>
              <a:gd name="connsiteY42" fmla="*/ 406400 h 1041400"/>
              <a:gd name="connsiteX43" fmla="*/ 1143000 w 1303370"/>
              <a:gd name="connsiteY43" fmla="*/ 396875 h 1041400"/>
              <a:gd name="connsiteX44" fmla="*/ 1139825 w 1303370"/>
              <a:gd name="connsiteY44" fmla="*/ 387350 h 1041400"/>
              <a:gd name="connsiteX45" fmla="*/ 1155700 w 1303370"/>
              <a:gd name="connsiteY45" fmla="*/ 368300 h 1041400"/>
              <a:gd name="connsiteX46" fmla="*/ 1152525 w 1303370"/>
              <a:gd name="connsiteY46" fmla="*/ 336550 h 1041400"/>
              <a:gd name="connsiteX47" fmla="*/ 1133475 w 1303370"/>
              <a:gd name="connsiteY47" fmla="*/ 330200 h 1041400"/>
              <a:gd name="connsiteX48" fmla="*/ 1114425 w 1303370"/>
              <a:gd name="connsiteY48" fmla="*/ 346075 h 1041400"/>
              <a:gd name="connsiteX49" fmla="*/ 1089025 w 1303370"/>
              <a:gd name="connsiteY49" fmla="*/ 339725 h 1041400"/>
              <a:gd name="connsiteX50" fmla="*/ 1079500 w 1303370"/>
              <a:gd name="connsiteY50" fmla="*/ 333375 h 1041400"/>
              <a:gd name="connsiteX51" fmla="*/ 1069975 w 1303370"/>
              <a:gd name="connsiteY51" fmla="*/ 330200 h 1041400"/>
              <a:gd name="connsiteX52" fmla="*/ 1063625 w 1303370"/>
              <a:gd name="connsiteY52" fmla="*/ 320675 h 1041400"/>
              <a:gd name="connsiteX53" fmla="*/ 1054100 w 1303370"/>
              <a:gd name="connsiteY53" fmla="*/ 317500 h 1041400"/>
              <a:gd name="connsiteX54" fmla="*/ 1009650 w 1303370"/>
              <a:gd name="connsiteY54" fmla="*/ 314325 h 1041400"/>
              <a:gd name="connsiteX55" fmla="*/ 1003300 w 1303370"/>
              <a:gd name="connsiteY55" fmla="*/ 304800 h 1041400"/>
              <a:gd name="connsiteX56" fmla="*/ 1006475 w 1303370"/>
              <a:gd name="connsiteY56" fmla="*/ 292100 h 1041400"/>
              <a:gd name="connsiteX57" fmla="*/ 1019175 w 1303370"/>
              <a:gd name="connsiteY57" fmla="*/ 263525 h 1041400"/>
              <a:gd name="connsiteX58" fmla="*/ 1016000 w 1303370"/>
              <a:gd name="connsiteY58" fmla="*/ 238125 h 1041400"/>
              <a:gd name="connsiteX59" fmla="*/ 1009650 w 1303370"/>
              <a:gd name="connsiteY59" fmla="*/ 219075 h 1041400"/>
              <a:gd name="connsiteX60" fmla="*/ 1006475 w 1303370"/>
              <a:gd name="connsiteY60" fmla="*/ 206375 h 1041400"/>
              <a:gd name="connsiteX61" fmla="*/ 904875 w 1303370"/>
              <a:gd name="connsiteY61" fmla="*/ 209550 h 1041400"/>
              <a:gd name="connsiteX62" fmla="*/ 876300 w 1303370"/>
              <a:gd name="connsiteY62" fmla="*/ 215900 h 1041400"/>
              <a:gd name="connsiteX63" fmla="*/ 857250 w 1303370"/>
              <a:gd name="connsiteY63" fmla="*/ 222250 h 1041400"/>
              <a:gd name="connsiteX64" fmla="*/ 841375 w 1303370"/>
              <a:gd name="connsiteY64" fmla="*/ 206375 h 1041400"/>
              <a:gd name="connsiteX65" fmla="*/ 838200 w 1303370"/>
              <a:gd name="connsiteY65" fmla="*/ 193675 h 1041400"/>
              <a:gd name="connsiteX66" fmla="*/ 825500 w 1303370"/>
              <a:gd name="connsiteY66" fmla="*/ 190500 h 1041400"/>
              <a:gd name="connsiteX67" fmla="*/ 815975 w 1303370"/>
              <a:gd name="connsiteY67" fmla="*/ 184150 h 1041400"/>
              <a:gd name="connsiteX68" fmla="*/ 796925 w 1303370"/>
              <a:gd name="connsiteY68" fmla="*/ 177800 h 1041400"/>
              <a:gd name="connsiteX69" fmla="*/ 774700 w 1303370"/>
              <a:gd name="connsiteY69" fmla="*/ 180975 h 1041400"/>
              <a:gd name="connsiteX70" fmla="*/ 768350 w 1303370"/>
              <a:gd name="connsiteY70" fmla="*/ 190500 h 1041400"/>
              <a:gd name="connsiteX71" fmla="*/ 752475 w 1303370"/>
              <a:gd name="connsiteY71" fmla="*/ 200025 h 1041400"/>
              <a:gd name="connsiteX72" fmla="*/ 733425 w 1303370"/>
              <a:gd name="connsiteY72" fmla="*/ 212725 h 1041400"/>
              <a:gd name="connsiteX73" fmla="*/ 727075 w 1303370"/>
              <a:gd name="connsiteY73" fmla="*/ 222250 h 1041400"/>
              <a:gd name="connsiteX74" fmla="*/ 717550 w 1303370"/>
              <a:gd name="connsiteY74" fmla="*/ 228600 h 1041400"/>
              <a:gd name="connsiteX75" fmla="*/ 704850 w 1303370"/>
              <a:gd name="connsiteY75" fmla="*/ 241300 h 1041400"/>
              <a:gd name="connsiteX76" fmla="*/ 628650 w 1303370"/>
              <a:gd name="connsiteY76" fmla="*/ 238125 h 1041400"/>
              <a:gd name="connsiteX77" fmla="*/ 622300 w 1303370"/>
              <a:gd name="connsiteY77" fmla="*/ 228600 h 1041400"/>
              <a:gd name="connsiteX78" fmla="*/ 619125 w 1303370"/>
              <a:gd name="connsiteY78" fmla="*/ 196850 h 1041400"/>
              <a:gd name="connsiteX79" fmla="*/ 606425 w 1303370"/>
              <a:gd name="connsiteY79" fmla="*/ 168275 h 1041400"/>
              <a:gd name="connsiteX80" fmla="*/ 596900 w 1303370"/>
              <a:gd name="connsiteY80" fmla="*/ 161925 h 1041400"/>
              <a:gd name="connsiteX81" fmla="*/ 590550 w 1303370"/>
              <a:gd name="connsiteY81" fmla="*/ 152400 h 1041400"/>
              <a:gd name="connsiteX82" fmla="*/ 571500 w 1303370"/>
              <a:gd name="connsiteY82" fmla="*/ 142875 h 1041400"/>
              <a:gd name="connsiteX83" fmla="*/ 549275 w 1303370"/>
              <a:gd name="connsiteY83" fmla="*/ 146050 h 1041400"/>
              <a:gd name="connsiteX84" fmla="*/ 492125 w 1303370"/>
              <a:gd name="connsiteY84" fmla="*/ 139700 h 1041400"/>
              <a:gd name="connsiteX85" fmla="*/ 479425 w 1303370"/>
              <a:gd name="connsiteY85" fmla="*/ 136525 h 1041400"/>
              <a:gd name="connsiteX86" fmla="*/ 457200 w 1303370"/>
              <a:gd name="connsiteY86" fmla="*/ 130175 h 1041400"/>
              <a:gd name="connsiteX87" fmla="*/ 434975 w 1303370"/>
              <a:gd name="connsiteY87" fmla="*/ 127000 h 1041400"/>
              <a:gd name="connsiteX88" fmla="*/ 415925 w 1303370"/>
              <a:gd name="connsiteY88" fmla="*/ 114300 h 1041400"/>
              <a:gd name="connsiteX89" fmla="*/ 406400 w 1303370"/>
              <a:gd name="connsiteY89" fmla="*/ 107950 h 1041400"/>
              <a:gd name="connsiteX90" fmla="*/ 384175 w 1303370"/>
              <a:gd name="connsiteY90" fmla="*/ 98425 h 1041400"/>
              <a:gd name="connsiteX91" fmla="*/ 371475 w 1303370"/>
              <a:gd name="connsiteY91" fmla="*/ 76200 h 1041400"/>
              <a:gd name="connsiteX92" fmla="*/ 361950 w 1303370"/>
              <a:gd name="connsiteY92" fmla="*/ 66675 h 1041400"/>
              <a:gd name="connsiteX93" fmla="*/ 352425 w 1303370"/>
              <a:gd name="connsiteY93" fmla="*/ 47625 h 1041400"/>
              <a:gd name="connsiteX94" fmla="*/ 339725 w 1303370"/>
              <a:gd name="connsiteY94" fmla="*/ 28575 h 1041400"/>
              <a:gd name="connsiteX95" fmla="*/ 336550 w 1303370"/>
              <a:gd name="connsiteY95" fmla="*/ 19050 h 1041400"/>
              <a:gd name="connsiteX96" fmla="*/ 320675 w 1303370"/>
              <a:gd name="connsiteY96" fmla="*/ 0 h 1041400"/>
              <a:gd name="connsiteX97" fmla="*/ 285750 w 1303370"/>
              <a:gd name="connsiteY97" fmla="*/ 3175 h 1041400"/>
              <a:gd name="connsiteX98" fmla="*/ 269875 w 1303370"/>
              <a:gd name="connsiteY98" fmla="*/ 22225 h 1041400"/>
              <a:gd name="connsiteX99" fmla="*/ 266700 w 1303370"/>
              <a:gd name="connsiteY99" fmla="*/ 31750 h 1041400"/>
              <a:gd name="connsiteX100" fmla="*/ 257175 w 1303370"/>
              <a:gd name="connsiteY100" fmla="*/ 38100 h 1041400"/>
              <a:gd name="connsiteX101" fmla="*/ 247650 w 1303370"/>
              <a:gd name="connsiteY101" fmla="*/ 47625 h 1041400"/>
              <a:gd name="connsiteX102" fmla="*/ 228600 w 1303370"/>
              <a:gd name="connsiteY102" fmla="*/ 53975 h 1041400"/>
              <a:gd name="connsiteX103" fmla="*/ 209550 w 1303370"/>
              <a:gd name="connsiteY103" fmla="*/ 63500 h 1041400"/>
              <a:gd name="connsiteX104" fmla="*/ 193675 w 1303370"/>
              <a:gd name="connsiteY104" fmla="*/ 92075 h 1041400"/>
              <a:gd name="connsiteX105" fmla="*/ 196850 w 1303370"/>
              <a:gd name="connsiteY105" fmla="*/ 101600 h 1041400"/>
              <a:gd name="connsiteX106" fmla="*/ 203200 w 1303370"/>
              <a:gd name="connsiteY106" fmla="*/ 111125 h 1041400"/>
              <a:gd name="connsiteX107" fmla="*/ 190500 w 1303370"/>
              <a:gd name="connsiteY107" fmla="*/ 158750 h 1041400"/>
              <a:gd name="connsiteX108" fmla="*/ 177800 w 1303370"/>
              <a:gd name="connsiteY108" fmla="*/ 177800 h 1041400"/>
              <a:gd name="connsiteX109" fmla="*/ 187325 w 1303370"/>
              <a:gd name="connsiteY109" fmla="*/ 200025 h 1041400"/>
              <a:gd name="connsiteX110" fmla="*/ 196850 w 1303370"/>
              <a:gd name="connsiteY110" fmla="*/ 203200 h 1041400"/>
              <a:gd name="connsiteX111" fmla="*/ 222250 w 1303370"/>
              <a:gd name="connsiteY111" fmla="*/ 200025 h 1041400"/>
              <a:gd name="connsiteX112" fmla="*/ 231775 w 1303370"/>
              <a:gd name="connsiteY112" fmla="*/ 196850 h 1041400"/>
              <a:gd name="connsiteX113" fmla="*/ 244475 w 1303370"/>
              <a:gd name="connsiteY113" fmla="*/ 200025 h 1041400"/>
              <a:gd name="connsiteX114" fmla="*/ 222250 w 1303370"/>
              <a:gd name="connsiteY114" fmla="*/ 234950 h 1041400"/>
              <a:gd name="connsiteX115" fmla="*/ 212725 w 1303370"/>
              <a:gd name="connsiteY115" fmla="*/ 241300 h 1041400"/>
              <a:gd name="connsiteX116" fmla="*/ 193675 w 1303370"/>
              <a:gd name="connsiteY116" fmla="*/ 247650 h 1041400"/>
              <a:gd name="connsiteX117" fmla="*/ 187325 w 1303370"/>
              <a:gd name="connsiteY117" fmla="*/ 257175 h 1041400"/>
              <a:gd name="connsiteX118" fmla="*/ 165100 w 1303370"/>
              <a:gd name="connsiteY118" fmla="*/ 260350 h 1041400"/>
              <a:gd name="connsiteX119" fmla="*/ 136525 w 1303370"/>
              <a:gd name="connsiteY119" fmla="*/ 263525 h 1041400"/>
              <a:gd name="connsiteX120" fmla="*/ 127000 w 1303370"/>
              <a:gd name="connsiteY120" fmla="*/ 314325 h 1041400"/>
              <a:gd name="connsiteX121" fmla="*/ 117475 w 1303370"/>
              <a:gd name="connsiteY121" fmla="*/ 323850 h 1041400"/>
              <a:gd name="connsiteX122" fmla="*/ 107950 w 1303370"/>
              <a:gd name="connsiteY122" fmla="*/ 342900 h 1041400"/>
              <a:gd name="connsiteX123" fmla="*/ 101600 w 1303370"/>
              <a:gd name="connsiteY123" fmla="*/ 358775 h 1041400"/>
              <a:gd name="connsiteX124" fmla="*/ 98425 w 1303370"/>
              <a:gd name="connsiteY124" fmla="*/ 368300 h 1041400"/>
              <a:gd name="connsiteX125" fmla="*/ 92075 w 1303370"/>
              <a:gd name="connsiteY125" fmla="*/ 396875 h 1041400"/>
              <a:gd name="connsiteX126" fmla="*/ 82550 w 1303370"/>
              <a:gd name="connsiteY126" fmla="*/ 409575 h 1041400"/>
              <a:gd name="connsiteX127" fmla="*/ 76200 w 1303370"/>
              <a:gd name="connsiteY127" fmla="*/ 428625 h 1041400"/>
              <a:gd name="connsiteX128" fmla="*/ 73025 w 1303370"/>
              <a:gd name="connsiteY128" fmla="*/ 450850 h 1041400"/>
              <a:gd name="connsiteX129" fmla="*/ 63500 w 1303370"/>
              <a:gd name="connsiteY129" fmla="*/ 463550 h 1041400"/>
              <a:gd name="connsiteX130" fmla="*/ 50800 w 1303370"/>
              <a:gd name="connsiteY130" fmla="*/ 495300 h 1041400"/>
              <a:gd name="connsiteX131" fmla="*/ 44450 w 1303370"/>
              <a:gd name="connsiteY131" fmla="*/ 504825 h 1041400"/>
              <a:gd name="connsiteX132" fmla="*/ 31750 w 1303370"/>
              <a:gd name="connsiteY132" fmla="*/ 520700 h 1041400"/>
              <a:gd name="connsiteX133" fmla="*/ 25400 w 1303370"/>
              <a:gd name="connsiteY133" fmla="*/ 530225 h 1041400"/>
              <a:gd name="connsiteX134" fmla="*/ 15875 w 1303370"/>
              <a:gd name="connsiteY134" fmla="*/ 536575 h 1041400"/>
              <a:gd name="connsiteX135" fmla="*/ 6350 w 1303370"/>
              <a:gd name="connsiteY135" fmla="*/ 581025 h 1041400"/>
              <a:gd name="connsiteX136" fmla="*/ 0 w 1303370"/>
              <a:gd name="connsiteY136" fmla="*/ 590550 h 1041400"/>
              <a:gd name="connsiteX137" fmla="*/ 9525 w 1303370"/>
              <a:gd name="connsiteY137" fmla="*/ 593725 h 1041400"/>
              <a:gd name="connsiteX138" fmla="*/ 22225 w 1303370"/>
              <a:gd name="connsiteY138" fmla="*/ 590550 h 1041400"/>
              <a:gd name="connsiteX139" fmla="*/ 50800 w 1303370"/>
              <a:gd name="connsiteY139" fmla="*/ 587375 h 1041400"/>
              <a:gd name="connsiteX140" fmla="*/ 107950 w 1303370"/>
              <a:gd name="connsiteY140" fmla="*/ 590550 h 1041400"/>
              <a:gd name="connsiteX141" fmla="*/ 114300 w 1303370"/>
              <a:gd name="connsiteY141" fmla="*/ 609600 h 1041400"/>
              <a:gd name="connsiteX142" fmla="*/ 130175 w 1303370"/>
              <a:gd name="connsiteY142" fmla="*/ 622300 h 1041400"/>
              <a:gd name="connsiteX143" fmla="*/ 282575 w 1303370"/>
              <a:gd name="connsiteY143" fmla="*/ 625475 h 1041400"/>
              <a:gd name="connsiteX144" fmla="*/ 292100 w 1303370"/>
              <a:gd name="connsiteY144" fmla="*/ 635000 h 1041400"/>
              <a:gd name="connsiteX145" fmla="*/ 301625 w 1303370"/>
              <a:gd name="connsiteY145" fmla="*/ 663575 h 1041400"/>
              <a:gd name="connsiteX146" fmla="*/ 304800 w 1303370"/>
              <a:gd name="connsiteY146" fmla="*/ 673100 h 1041400"/>
              <a:gd name="connsiteX147" fmla="*/ 311150 w 1303370"/>
              <a:gd name="connsiteY147" fmla="*/ 682625 h 1041400"/>
              <a:gd name="connsiteX148" fmla="*/ 317500 w 1303370"/>
              <a:gd name="connsiteY148" fmla="*/ 708025 h 1041400"/>
              <a:gd name="connsiteX149" fmla="*/ 314325 w 1303370"/>
              <a:gd name="connsiteY149" fmla="*/ 777875 h 1041400"/>
              <a:gd name="connsiteX150" fmla="*/ 292100 w 1303370"/>
              <a:gd name="connsiteY150" fmla="*/ 806450 h 1041400"/>
              <a:gd name="connsiteX151" fmla="*/ 285750 w 1303370"/>
              <a:gd name="connsiteY151" fmla="*/ 815975 h 1041400"/>
              <a:gd name="connsiteX152" fmla="*/ 269875 w 1303370"/>
              <a:gd name="connsiteY152" fmla="*/ 841375 h 1041400"/>
              <a:gd name="connsiteX153" fmla="*/ 279400 w 1303370"/>
              <a:gd name="connsiteY153" fmla="*/ 873125 h 1041400"/>
              <a:gd name="connsiteX154" fmla="*/ 288925 w 1303370"/>
              <a:gd name="connsiteY154" fmla="*/ 876300 h 1041400"/>
              <a:gd name="connsiteX155" fmla="*/ 323850 w 1303370"/>
              <a:gd name="connsiteY155" fmla="*/ 873125 h 1041400"/>
              <a:gd name="connsiteX156" fmla="*/ 327025 w 1303370"/>
              <a:gd name="connsiteY156" fmla="*/ 863600 h 1041400"/>
              <a:gd name="connsiteX157" fmla="*/ 333375 w 1303370"/>
              <a:gd name="connsiteY157" fmla="*/ 854075 h 1041400"/>
              <a:gd name="connsiteX158" fmla="*/ 336550 w 1303370"/>
              <a:gd name="connsiteY158" fmla="*/ 844550 h 1041400"/>
              <a:gd name="connsiteX159" fmla="*/ 346075 w 1303370"/>
              <a:gd name="connsiteY159" fmla="*/ 838200 h 1041400"/>
              <a:gd name="connsiteX160" fmla="*/ 355600 w 1303370"/>
              <a:gd name="connsiteY160" fmla="*/ 828675 h 1041400"/>
              <a:gd name="connsiteX161" fmla="*/ 358775 w 1303370"/>
              <a:gd name="connsiteY161" fmla="*/ 866775 h 1041400"/>
              <a:gd name="connsiteX162" fmla="*/ 361950 w 1303370"/>
              <a:gd name="connsiteY162" fmla="*/ 882650 h 1041400"/>
              <a:gd name="connsiteX163" fmla="*/ 390525 w 1303370"/>
              <a:gd name="connsiteY163" fmla="*/ 860425 h 1041400"/>
              <a:gd name="connsiteX164" fmla="*/ 409575 w 1303370"/>
              <a:gd name="connsiteY164" fmla="*/ 847725 h 1041400"/>
              <a:gd name="connsiteX165" fmla="*/ 444500 w 1303370"/>
              <a:gd name="connsiteY165" fmla="*/ 854075 h 1041400"/>
              <a:gd name="connsiteX166" fmla="*/ 454025 w 1303370"/>
              <a:gd name="connsiteY166" fmla="*/ 860425 h 1041400"/>
              <a:gd name="connsiteX167" fmla="*/ 476250 w 1303370"/>
              <a:gd name="connsiteY167" fmla="*/ 873125 h 1041400"/>
              <a:gd name="connsiteX168" fmla="*/ 473075 w 1303370"/>
              <a:gd name="connsiteY168" fmla="*/ 908050 h 1041400"/>
              <a:gd name="connsiteX169" fmla="*/ 466725 w 1303370"/>
              <a:gd name="connsiteY169" fmla="*/ 927100 h 1041400"/>
              <a:gd name="connsiteX170" fmla="*/ 457200 w 1303370"/>
              <a:gd name="connsiteY170" fmla="*/ 946150 h 1041400"/>
              <a:gd name="connsiteX171" fmla="*/ 441325 w 1303370"/>
              <a:gd name="connsiteY171" fmla="*/ 977900 h 1041400"/>
              <a:gd name="connsiteX172" fmla="*/ 441325 w 1303370"/>
              <a:gd name="connsiteY172" fmla="*/ 1003300 h 1041400"/>
              <a:gd name="connsiteX173" fmla="*/ 450850 w 1303370"/>
              <a:gd name="connsiteY173" fmla="*/ 1009650 h 1041400"/>
              <a:gd name="connsiteX174" fmla="*/ 469900 w 1303370"/>
              <a:gd name="connsiteY174" fmla="*/ 1016000 h 1041400"/>
              <a:gd name="connsiteX175" fmla="*/ 482600 w 1303370"/>
              <a:gd name="connsiteY175" fmla="*/ 1035050 h 1041400"/>
              <a:gd name="connsiteX176" fmla="*/ 501650 w 1303370"/>
              <a:gd name="connsiteY176" fmla="*/ 1041400 h 1041400"/>
              <a:gd name="connsiteX177" fmla="*/ 520700 w 1303370"/>
              <a:gd name="connsiteY177" fmla="*/ 1038225 h 1041400"/>
              <a:gd name="connsiteX178" fmla="*/ 530225 w 1303370"/>
              <a:gd name="connsiteY178" fmla="*/ 1035050 h 1041400"/>
              <a:gd name="connsiteX179" fmla="*/ 533400 w 1303370"/>
              <a:gd name="connsiteY179" fmla="*/ 1016000 h 1041400"/>
              <a:gd name="connsiteX180" fmla="*/ 539750 w 1303370"/>
              <a:gd name="connsiteY180" fmla="*/ 996950 h 1041400"/>
              <a:gd name="connsiteX181" fmla="*/ 530225 w 1303370"/>
              <a:gd name="connsiteY181" fmla="*/ 965200 h 1041400"/>
              <a:gd name="connsiteX182" fmla="*/ 523875 w 1303370"/>
              <a:gd name="connsiteY182" fmla="*/ 946150 h 1041400"/>
              <a:gd name="connsiteX183" fmla="*/ 527050 w 1303370"/>
              <a:gd name="connsiteY183" fmla="*/ 920750 h 1041400"/>
              <a:gd name="connsiteX184" fmla="*/ 552450 w 1303370"/>
              <a:gd name="connsiteY184" fmla="*/ 920750 h 1041400"/>
              <a:gd name="connsiteX185" fmla="*/ 558800 w 1303370"/>
              <a:gd name="connsiteY185" fmla="*/ 946150 h 1041400"/>
              <a:gd name="connsiteX186" fmla="*/ 568325 w 1303370"/>
              <a:gd name="connsiteY186" fmla="*/ 955675 h 1041400"/>
              <a:gd name="connsiteX187" fmla="*/ 574675 w 1303370"/>
              <a:gd name="connsiteY187" fmla="*/ 965200 h 1041400"/>
              <a:gd name="connsiteX188" fmla="*/ 600075 w 1303370"/>
              <a:gd name="connsiteY188" fmla="*/ 962025 h 1041400"/>
              <a:gd name="connsiteX189" fmla="*/ 619125 w 1303370"/>
              <a:gd name="connsiteY189" fmla="*/ 942975 h 1041400"/>
              <a:gd name="connsiteX190" fmla="*/ 631825 w 1303370"/>
              <a:gd name="connsiteY190" fmla="*/ 923925 h 1041400"/>
              <a:gd name="connsiteX191" fmla="*/ 641350 w 1303370"/>
              <a:gd name="connsiteY191" fmla="*/ 904875 h 1041400"/>
              <a:gd name="connsiteX192" fmla="*/ 644525 w 1303370"/>
              <a:gd name="connsiteY192" fmla="*/ 892175 h 1041400"/>
              <a:gd name="connsiteX193" fmla="*/ 650875 w 1303370"/>
              <a:gd name="connsiteY193" fmla="*/ 882650 h 1041400"/>
              <a:gd name="connsiteX194" fmla="*/ 647700 w 1303370"/>
              <a:gd name="connsiteY194" fmla="*/ 873125 h 1041400"/>
              <a:gd name="connsiteX195" fmla="*/ 650875 w 1303370"/>
              <a:gd name="connsiteY195" fmla="*/ 844550 h 1041400"/>
              <a:gd name="connsiteX196" fmla="*/ 654050 w 1303370"/>
              <a:gd name="connsiteY196" fmla="*/ 835025 h 1041400"/>
              <a:gd name="connsiteX197" fmla="*/ 692150 w 1303370"/>
              <a:gd name="connsiteY197" fmla="*/ 815975 h 1041400"/>
              <a:gd name="connsiteX198" fmla="*/ 701675 w 1303370"/>
              <a:gd name="connsiteY198" fmla="*/ 809625 h 1041400"/>
              <a:gd name="connsiteX199" fmla="*/ 781050 w 1303370"/>
              <a:gd name="connsiteY199" fmla="*/ 803275 h 1041400"/>
              <a:gd name="connsiteX200" fmla="*/ 790575 w 1303370"/>
              <a:gd name="connsiteY200" fmla="*/ 800100 h 1041400"/>
              <a:gd name="connsiteX201" fmla="*/ 819150 w 1303370"/>
              <a:gd name="connsiteY201" fmla="*/ 803275 h 1041400"/>
              <a:gd name="connsiteX202" fmla="*/ 822325 w 1303370"/>
              <a:gd name="connsiteY202" fmla="*/ 812800 h 1041400"/>
              <a:gd name="connsiteX203" fmla="*/ 838200 w 1303370"/>
              <a:gd name="connsiteY203" fmla="*/ 835025 h 1041400"/>
              <a:gd name="connsiteX204" fmla="*/ 850900 w 1303370"/>
              <a:gd name="connsiteY204" fmla="*/ 857250 h 1041400"/>
              <a:gd name="connsiteX205" fmla="*/ 873125 w 1303370"/>
              <a:gd name="connsiteY205" fmla="*/ 879475 h 1041400"/>
              <a:gd name="connsiteX206" fmla="*/ 898525 w 1303370"/>
              <a:gd name="connsiteY206" fmla="*/ 863600 h 1041400"/>
              <a:gd name="connsiteX207" fmla="*/ 908050 w 1303370"/>
              <a:gd name="connsiteY207" fmla="*/ 860425 h 1041400"/>
              <a:gd name="connsiteX208" fmla="*/ 917575 w 1303370"/>
              <a:gd name="connsiteY208" fmla="*/ 850900 h 1041400"/>
              <a:gd name="connsiteX209" fmla="*/ 914400 w 1303370"/>
              <a:gd name="connsiteY209" fmla="*/ 819150 h 1041400"/>
              <a:gd name="connsiteX210" fmla="*/ 911225 w 1303370"/>
              <a:gd name="connsiteY210" fmla="*/ 781050 h 1041400"/>
              <a:gd name="connsiteX211" fmla="*/ 914400 w 1303370"/>
              <a:gd name="connsiteY211" fmla="*/ 762000 h 1041400"/>
              <a:gd name="connsiteX212" fmla="*/ 927100 w 1303370"/>
              <a:gd name="connsiteY212" fmla="*/ 755650 h 1041400"/>
              <a:gd name="connsiteX213" fmla="*/ 952500 w 1303370"/>
              <a:gd name="connsiteY213" fmla="*/ 749300 h 1041400"/>
              <a:gd name="connsiteX214" fmla="*/ 971550 w 1303370"/>
              <a:gd name="connsiteY214" fmla="*/ 742950 h 1041400"/>
              <a:gd name="connsiteX215" fmla="*/ 1022350 w 1303370"/>
              <a:gd name="connsiteY215" fmla="*/ 746125 h 1041400"/>
              <a:gd name="connsiteX216" fmla="*/ 1025525 w 1303370"/>
              <a:gd name="connsiteY216" fmla="*/ 755650 h 1041400"/>
              <a:gd name="connsiteX217" fmla="*/ 1028700 w 1303370"/>
              <a:gd name="connsiteY217" fmla="*/ 787400 h 1041400"/>
              <a:gd name="connsiteX218" fmla="*/ 1041400 w 1303370"/>
              <a:gd name="connsiteY218" fmla="*/ 815975 h 1041400"/>
              <a:gd name="connsiteX219" fmla="*/ 1038225 w 1303370"/>
              <a:gd name="connsiteY219" fmla="*/ 885825 h 1041400"/>
              <a:gd name="connsiteX220" fmla="*/ 1025525 w 1303370"/>
              <a:gd name="connsiteY220" fmla="*/ 904875 h 1041400"/>
              <a:gd name="connsiteX221" fmla="*/ 1035050 w 1303370"/>
              <a:gd name="connsiteY221" fmla="*/ 933450 h 1041400"/>
              <a:gd name="connsiteX222" fmla="*/ 1041400 w 1303370"/>
              <a:gd name="connsiteY222" fmla="*/ 946150 h 1041400"/>
              <a:gd name="connsiteX223" fmla="*/ 1050925 w 1303370"/>
              <a:gd name="connsiteY223" fmla="*/ 949325 h 1041400"/>
              <a:gd name="connsiteX224" fmla="*/ 1069975 w 1303370"/>
              <a:gd name="connsiteY224" fmla="*/ 962025 h 1041400"/>
              <a:gd name="connsiteX225" fmla="*/ 1079500 w 1303370"/>
              <a:gd name="connsiteY225" fmla="*/ 968375 h 1041400"/>
              <a:gd name="connsiteX226" fmla="*/ 1089025 w 1303370"/>
              <a:gd name="connsiteY226" fmla="*/ 974725 h 1041400"/>
              <a:gd name="connsiteX227" fmla="*/ 1098550 w 1303370"/>
              <a:gd name="connsiteY227" fmla="*/ 984250 h 1041400"/>
              <a:gd name="connsiteX228" fmla="*/ 1117600 w 1303370"/>
              <a:gd name="connsiteY228" fmla="*/ 993775 h 1041400"/>
              <a:gd name="connsiteX229" fmla="*/ 1136650 w 1303370"/>
              <a:gd name="connsiteY229" fmla="*/ 1003300 h 1041400"/>
              <a:gd name="connsiteX230" fmla="*/ 1149350 w 1303370"/>
              <a:gd name="connsiteY230" fmla="*/ 974725 h 1041400"/>
              <a:gd name="connsiteX231" fmla="*/ 1158875 w 1303370"/>
              <a:gd name="connsiteY231" fmla="*/ 9652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303370" h="1041400">
                <a:moveTo>
                  <a:pt x="1158875" y="965200"/>
                </a:moveTo>
                <a:cubicBezTo>
                  <a:pt x="1159933" y="957263"/>
                  <a:pt x="1157281" y="939746"/>
                  <a:pt x="1155700" y="927100"/>
                </a:cubicBezTo>
                <a:cubicBezTo>
                  <a:pt x="1155159" y="922770"/>
                  <a:pt x="1153242" y="918704"/>
                  <a:pt x="1152525" y="914400"/>
                </a:cubicBezTo>
                <a:cubicBezTo>
                  <a:pt x="1151122" y="905984"/>
                  <a:pt x="1150753" y="897416"/>
                  <a:pt x="1149350" y="889000"/>
                </a:cubicBezTo>
                <a:cubicBezTo>
                  <a:pt x="1149115" y="887589"/>
                  <a:pt x="1144678" y="869291"/>
                  <a:pt x="1143000" y="866775"/>
                </a:cubicBezTo>
                <a:cubicBezTo>
                  <a:pt x="1133972" y="853233"/>
                  <a:pt x="1135600" y="859900"/>
                  <a:pt x="1123950" y="854075"/>
                </a:cubicBezTo>
                <a:cubicBezTo>
                  <a:pt x="1120537" y="852368"/>
                  <a:pt x="1117600" y="849842"/>
                  <a:pt x="1114425" y="847725"/>
                </a:cubicBezTo>
                <a:cubicBezTo>
                  <a:pt x="1112308" y="844550"/>
                  <a:pt x="1107448" y="841964"/>
                  <a:pt x="1108075" y="838200"/>
                </a:cubicBezTo>
                <a:cubicBezTo>
                  <a:pt x="1108766" y="834053"/>
                  <a:pt x="1123664" y="824303"/>
                  <a:pt x="1127125" y="822325"/>
                </a:cubicBezTo>
                <a:cubicBezTo>
                  <a:pt x="1131234" y="819977"/>
                  <a:pt x="1135475" y="817839"/>
                  <a:pt x="1139825" y="815975"/>
                </a:cubicBezTo>
                <a:cubicBezTo>
                  <a:pt x="1142901" y="814657"/>
                  <a:pt x="1146357" y="814297"/>
                  <a:pt x="1149350" y="812800"/>
                </a:cubicBezTo>
                <a:cubicBezTo>
                  <a:pt x="1152763" y="811093"/>
                  <a:pt x="1155562" y="808343"/>
                  <a:pt x="1158875" y="806450"/>
                </a:cubicBezTo>
                <a:cubicBezTo>
                  <a:pt x="1187073" y="790337"/>
                  <a:pt x="1157894" y="809221"/>
                  <a:pt x="1181100" y="793750"/>
                </a:cubicBezTo>
                <a:cubicBezTo>
                  <a:pt x="1182158" y="790575"/>
                  <a:pt x="1182778" y="787218"/>
                  <a:pt x="1184275" y="784225"/>
                </a:cubicBezTo>
                <a:cubicBezTo>
                  <a:pt x="1188695" y="775384"/>
                  <a:pt x="1193128" y="772197"/>
                  <a:pt x="1200150" y="765175"/>
                </a:cubicBezTo>
                <a:cubicBezTo>
                  <a:pt x="1205730" y="748436"/>
                  <a:pt x="1199637" y="761980"/>
                  <a:pt x="1212850" y="746125"/>
                </a:cubicBezTo>
                <a:cubicBezTo>
                  <a:pt x="1226079" y="730250"/>
                  <a:pt x="1211262" y="741892"/>
                  <a:pt x="1228725" y="730250"/>
                </a:cubicBezTo>
                <a:cubicBezTo>
                  <a:pt x="1229783" y="727075"/>
                  <a:pt x="1231900" y="724072"/>
                  <a:pt x="1231900" y="720725"/>
                </a:cubicBezTo>
                <a:cubicBezTo>
                  <a:pt x="1231900" y="707509"/>
                  <a:pt x="1227560" y="708869"/>
                  <a:pt x="1222375" y="698500"/>
                </a:cubicBezTo>
                <a:cubicBezTo>
                  <a:pt x="1216070" y="685891"/>
                  <a:pt x="1223249" y="691149"/>
                  <a:pt x="1212850" y="679450"/>
                </a:cubicBezTo>
                <a:cubicBezTo>
                  <a:pt x="1203233" y="668631"/>
                  <a:pt x="1193626" y="663228"/>
                  <a:pt x="1187450" y="650875"/>
                </a:cubicBezTo>
                <a:cubicBezTo>
                  <a:pt x="1185953" y="647882"/>
                  <a:pt x="1185333" y="644525"/>
                  <a:pt x="1184275" y="641350"/>
                </a:cubicBezTo>
                <a:cubicBezTo>
                  <a:pt x="1186392" y="635000"/>
                  <a:pt x="1186444" y="627527"/>
                  <a:pt x="1190625" y="622300"/>
                </a:cubicBezTo>
                <a:cubicBezTo>
                  <a:pt x="1195393" y="616341"/>
                  <a:pt x="1203325" y="613833"/>
                  <a:pt x="1209675" y="609600"/>
                </a:cubicBezTo>
                <a:cubicBezTo>
                  <a:pt x="1212850" y="607483"/>
                  <a:pt x="1215580" y="604457"/>
                  <a:pt x="1219200" y="603250"/>
                </a:cubicBezTo>
                <a:cubicBezTo>
                  <a:pt x="1232345" y="598868"/>
                  <a:pt x="1225940" y="601931"/>
                  <a:pt x="1238250" y="593725"/>
                </a:cubicBezTo>
                <a:cubicBezTo>
                  <a:pt x="1248313" y="578631"/>
                  <a:pt x="1240980" y="585407"/>
                  <a:pt x="1263650" y="577850"/>
                </a:cubicBezTo>
                <a:lnTo>
                  <a:pt x="1273175" y="574675"/>
                </a:lnTo>
                <a:lnTo>
                  <a:pt x="1282700" y="571500"/>
                </a:lnTo>
                <a:cubicBezTo>
                  <a:pt x="1285875" y="572558"/>
                  <a:pt x="1289118" y="575918"/>
                  <a:pt x="1292225" y="574675"/>
                </a:cubicBezTo>
                <a:cubicBezTo>
                  <a:pt x="1303370" y="570217"/>
                  <a:pt x="1297852" y="546779"/>
                  <a:pt x="1295400" y="542925"/>
                </a:cubicBezTo>
                <a:cubicBezTo>
                  <a:pt x="1291303" y="536486"/>
                  <a:pt x="1282700" y="534458"/>
                  <a:pt x="1276350" y="530225"/>
                </a:cubicBezTo>
                <a:cubicBezTo>
                  <a:pt x="1264040" y="522019"/>
                  <a:pt x="1270445" y="525082"/>
                  <a:pt x="1257300" y="520700"/>
                </a:cubicBezTo>
                <a:cubicBezTo>
                  <a:pt x="1254125" y="517525"/>
                  <a:pt x="1250003" y="515074"/>
                  <a:pt x="1247775" y="511175"/>
                </a:cubicBezTo>
                <a:cubicBezTo>
                  <a:pt x="1245610" y="507386"/>
                  <a:pt x="1246319" y="502486"/>
                  <a:pt x="1244600" y="498475"/>
                </a:cubicBezTo>
                <a:cubicBezTo>
                  <a:pt x="1243097" y="494968"/>
                  <a:pt x="1240367" y="492125"/>
                  <a:pt x="1238250" y="488950"/>
                </a:cubicBezTo>
                <a:cubicBezTo>
                  <a:pt x="1239308" y="479425"/>
                  <a:pt x="1239849" y="469828"/>
                  <a:pt x="1241425" y="460375"/>
                </a:cubicBezTo>
                <a:cubicBezTo>
                  <a:pt x="1241975" y="457074"/>
                  <a:pt x="1244600" y="454197"/>
                  <a:pt x="1244600" y="450850"/>
                </a:cubicBezTo>
                <a:cubicBezTo>
                  <a:pt x="1244600" y="445540"/>
                  <a:pt x="1240260" y="432081"/>
                  <a:pt x="1235075" y="428625"/>
                </a:cubicBezTo>
                <a:cubicBezTo>
                  <a:pt x="1231444" y="426204"/>
                  <a:pt x="1226679" y="426167"/>
                  <a:pt x="1222375" y="425450"/>
                </a:cubicBezTo>
                <a:cubicBezTo>
                  <a:pt x="1213959" y="424047"/>
                  <a:pt x="1205391" y="423678"/>
                  <a:pt x="1196975" y="422275"/>
                </a:cubicBezTo>
                <a:cubicBezTo>
                  <a:pt x="1192671" y="421558"/>
                  <a:pt x="1188455" y="420354"/>
                  <a:pt x="1184275" y="419100"/>
                </a:cubicBezTo>
                <a:cubicBezTo>
                  <a:pt x="1176298" y="416707"/>
                  <a:pt x="1160207" y="411887"/>
                  <a:pt x="1152525" y="406400"/>
                </a:cubicBezTo>
                <a:cubicBezTo>
                  <a:pt x="1148871" y="403790"/>
                  <a:pt x="1146175" y="400050"/>
                  <a:pt x="1143000" y="396875"/>
                </a:cubicBezTo>
                <a:cubicBezTo>
                  <a:pt x="1141942" y="393700"/>
                  <a:pt x="1139352" y="390663"/>
                  <a:pt x="1139825" y="387350"/>
                </a:cubicBezTo>
                <a:cubicBezTo>
                  <a:pt x="1141521" y="375477"/>
                  <a:pt x="1147365" y="373857"/>
                  <a:pt x="1155700" y="368300"/>
                </a:cubicBezTo>
                <a:cubicBezTo>
                  <a:pt x="1159493" y="356920"/>
                  <a:pt x="1163980" y="349437"/>
                  <a:pt x="1152525" y="336550"/>
                </a:cubicBezTo>
                <a:cubicBezTo>
                  <a:pt x="1148078" y="331547"/>
                  <a:pt x="1133475" y="330200"/>
                  <a:pt x="1133475" y="330200"/>
                </a:cubicBezTo>
                <a:cubicBezTo>
                  <a:pt x="1130912" y="332763"/>
                  <a:pt x="1119477" y="345444"/>
                  <a:pt x="1114425" y="346075"/>
                </a:cubicBezTo>
                <a:cubicBezTo>
                  <a:pt x="1111527" y="346437"/>
                  <a:pt x="1093586" y="342006"/>
                  <a:pt x="1089025" y="339725"/>
                </a:cubicBezTo>
                <a:cubicBezTo>
                  <a:pt x="1085612" y="338018"/>
                  <a:pt x="1082913" y="335082"/>
                  <a:pt x="1079500" y="333375"/>
                </a:cubicBezTo>
                <a:cubicBezTo>
                  <a:pt x="1076507" y="331878"/>
                  <a:pt x="1073150" y="331258"/>
                  <a:pt x="1069975" y="330200"/>
                </a:cubicBezTo>
                <a:cubicBezTo>
                  <a:pt x="1067858" y="327025"/>
                  <a:pt x="1066605" y="323059"/>
                  <a:pt x="1063625" y="320675"/>
                </a:cubicBezTo>
                <a:cubicBezTo>
                  <a:pt x="1061012" y="318584"/>
                  <a:pt x="1057424" y="317891"/>
                  <a:pt x="1054100" y="317500"/>
                </a:cubicBezTo>
                <a:cubicBezTo>
                  <a:pt x="1039347" y="315764"/>
                  <a:pt x="1024467" y="315383"/>
                  <a:pt x="1009650" y="314325"/>
                </a:cubicBezTo>
                <a:cubicBezTo>
                  <a:pt x="1007533" y="311150"/>
                  <a:pt x="1003840" y="308578"/>
                  <a:pt x="1003300" y="304800"/>
                </a:cubicBezTo>
                <a:cubicBezTo>
                  <a:pt x="1002683" y="300480"/>
                  <a:pt x="1005221" y="296280"/>
                  <a:pt x="1006475" y="292100"/>
                </a:cubicBezTo>
                <a:cubicBezTo>
                  <a:pt x="1012658" y="271491"/>
                  <a:pt x="1009895" y="277444"/>
                  <a:pt x="1019175" y="263525"/>
                </a:cubicBezTo>
                <a:cubicBezTo>
                  <a:pt x="1018117" y="255058"/>
                  <a:pt x="1017788" y="246468"/>
                  <a:pt x="1016000" y="238125"/>
                </a:cubicBezTo>
                <a:cubicBezTo>
                  <a:pt x="1014598" y="231580"/>
                  <a:pt x="1011273" y="225569"/>
                  <a:pt x="1009650" y="219075"/>
                </a:cubicBezTo>
                <a:lnTo>
                  <a:pt x="1006475" y="206375"/>
                </a:lnTo>
                <a:cubicBezTo>
                  <a:pt x="972608" y="207433"/>
                  <a:pt x="938709" y="207721"/>
                  <a:pt x="904875" y="209550"/>
                </a:cubicBezTo>
                <a:cubicBezTo>
                  <a:pt x="901190" y="209749"/>
                  <a:pt x="880919" y="214514"/>
                  <a:pt x="876300" y="215900"/>
                </a:cubicBezTo>
                <a:cubicBezTo>
                  <a:pt x="869889" y="217823"/>
                  <a:pt x="857250" y="222250"/>
                  <a:pt x="857250" y="222250"/>
                </a:cubicBezTo>
                <a:cubicBezTo>
                  <a:pt x="848783" y="216606"/>
                  <a:pt x="845608" y="216253"/>
                  <a:pt x="841375" y="206375"/>
                </a:cubicBezTo>
                <a:cubicBezTo>
                  <a:pt x="839656" y="202364"/>
                  <a:pt x="841286" y="196761"/>
                  <a:pt x="838200" y="193675"/>
                </a:cubicBezTo>
                <a:cubicBezTo>
                  <a:pt x="835114" y="190589"/>
                  <a:pt x="829733" y="191558"/>
                  <a:pt x="825500" y="190500"/>
                </a:cubicBezTo>
                <a:cubicBezTo>
                  <a:pt x="822325" y="188383"/>
                  <a:pt x="819462" y="185700"/>
                  <a:pt x="815975" y="184150"/>
                </a:cubicBezTo>
                <a:cubicBezTo>
                  <a:pt x="809858" y="181432"/>
                  <a:pt x="796925" y="177800"/>
                  <a:pt x="796925" y="177800"/>
                </a:cubicBezTo>
                <a:cubicBezTo>
                  <a:pt x="789517" y="178858"/>
                  <a:pt x="781539" y="177936"/>
                  <a:pt x="774700" y="180975"/>
                </a:cubicBezTo>
                <a:cubicBezTo>
                  <a:pt x="771213" y="182525"/>
                  <a:pt x="771247" y="188017"/>
                  <a:pt x="768350" y="190500"/>
                </a:cubicBezTo>
                <a:cubicBezTo>
                  <a:pt x="763665" y="194516"/>
                  <a:pt x="757412" y="196322"/>
                  <a:pt x="752475" y="200025"/>
                </a:cubicBezTo>
                <a:cubicBezTo>
                  <a:pt x="733449" y="214295"/>
                  <a:pt x="752528" y="206357"/>
                  <a:pt x="733425" y="212725"/>
                </a:cubicBezTo>
                <a:cubicBezTo>
                  <a:pt x="731308" y="215900"/>
                  <a:pt x="729773" y="219552"/>
                  <a:pt x="727075" y="222250"/>
                </a:cubicBezTo>
                <a:cubicBezTo>
                  <a:pt x="724377" y="224948"/>
                  <a:pt x="719934" y="225620"/>
                  <a:pt x="717550" y="228600"/>
                </a:cubicBezTo>
                <a:cubicBezTo>
                  <a:pt x="705235" y="243994"/>
                  <a:pt x="725632" y="234373"/>
                  <a:pt x="704850" y="241300"/>
                </a:cubicBezTo>
                <a:cubicBezTo>
                  <a:pt x="679450" y="240242"/>
                  <a:pt x="653776" y="241991"/>
                  <a:pt x="628650" y="238125"/>
                </a:cubicBezTo>
                <a:cubicBezTo>
                  <a:pt x="624878" y="237545"/>
                  <a:pt x="623158" y="232318"/>
                  <a:pt x="622300" y="228600"/>
                </a:cubicBezTo>
                <a:cubicBezTo>
                  <a:pt x="619908" y="218236"/>
                  <a:pt x="621085" y="207304"/>
                  <a:pt x="619125" y="196850"/>
                </a:cubicBezTo>
                <a:cubicBezTo>
                  <a:pt x="617674" y="189111"/>
                  <a:pt x="613007" y="174857"/>
                  <a:pt x="606425" y="168275"/>
                </a:cubicBezTo>
                <a:cubicBezTo>
                  <a:pt x="603727" y="165577"/>
                  <a:pt x="600075" y="164042"/>
                  <a:pt x="596900" y="161925"/>
                </a:cubicBezTo>
                <a:cubicBezTo>
                  <a:pt x="594783" y="158750"/>
                  <a:pt x="593248" y="155098"/>
                  <a:pt x="590550" y="152400"/>
                </a:cubicBezTo>
                <a:cubicBezTo>
                  <a:pt x="584395" y="146245"/>
                  <a:pt x="579247" y="145457"/>
                  <a:pt x="571500" y="142875"/>
                </a:cubicBezTo>
                <a:cubicBezTo>
                  <a:pt x="564092" y="143933"/>
                  <a:pt x="556759" y="146050"/>
                  <a:pt x="549275" y="146050"/>
                </a:cubicBezTo>
                <a:cubicBezTo>
                  <a:pt x="533741" y="146050"/>
                  <a:pt x="509106" y="143096"/>
                  <a:pt x="492125" y="139700"/>
                </a:cubicBezTo>
                <a:cubicBezTo>
                  <a:pt x="487846" y="138844"/>
                  <a:pt x="483621" y="137724"/>
                  <a:pt x="479425" y="136525"/>
                </a:cubicBezTo>
                <a:cubicBezTo>
                  <a:pt x="467524" y="133125"/>
                  <a:pt x="470848" y="132656"/>
                  <a:pt x="457200" y="130175"/>
                </a:cubicBezTo>
                <a:cubicBezTo>
                  <a:pt x="449837" y="128836"/>
                  <a:pt x="442383" y="128058"/>
                  <a:pt x="434975" y="127000"/>
                </a:cubicBezTo>
                <a:lnTo>
                  <a:pt x="415925" y="114300"/>
                </a:lnTo>
                <a:cubicBezTo>
                  <a:pt x="412750" y="112183"/>
                  <a:pt x="410020" y="109157"/>
                  <a:pt x="406400" y="107950"/>
                </a:cubicBezTo>
                <a:cubicBezTo>
                  <a:pt x="392385" y="103278"/>
                  <a:pt x="399868" y="106272"/>
                  <a:pt x="384175" y="98425"/>
                </a:cubicBezTo>
                <a:cubicBezTo>
                  <a:pt x="380293" y="90661"/>
                  <a:pt x="377085" y="82932"/>
                  <a:pt x="371475" y="76200"/>
                </a:cubicBezTo>
                <a:cubicBezTo>
                  <a:pt x="368600" y="72751"/>
                  <a:pt x="365125" y="69850"/>
                  <a:pt x="361950" y="66675"/>
                </a:cubicBezTo>
                <a:cubicBezTo>
                  <a:pt x="353970" y="42734"/>
                  <a:pt x="364735" y="72244"/>
                  <a:pt x="352425" y="47625"/>
                </a:cubicBezTo>
                <a:cubicBezTo>
                  <a:pt x="343235" y="29245"/>
                  <a:pt x="357781" y="46631"/>
                  <a:pt x="339725" y="28575"/>
                </a:cubicBezTo>
                <a:cubicBezTo>
                  <a:pt x="338667" y="25400"/>
                  <a:pt x="338047" y="22043"/>
                  <a:pt x="336550" y="19050"/>
                </a:cubicBezTo>
                <a:cubicBezTo>
                  <a:pt x="332130" y="10209"/>
                  <a:pt x="327697" y="7022"/>
                  <a:pt x="320675" y="0"/>
                </a:cubicBezTo>
                <a:cubicBezTo>
                  <a:pt x="309033" y="1058"/>
                  <a:pt x="297180" y="726"/>
                  <a:pt x="285750" y="3175"/>
                </a:cubicBezTo>
                <a:cubicBezTo>
                  <a:pt x="276183" y="5225"/>
                  <a:pt x="273099" y="14702"/>
                  <a:pt x="269875" y="22225"/>
                </a:cubicBezTo>
                <a:cubicBezTo>
                  <a:pt x="268557" y="25301"/>
                  <a:pt x="268791" y="29137"/>
                  <a:pt x="266700" y="31750"/>
                </a:cubicBezTo>
                <a:cubicBezTo>
                  <a:pt x="264316" y="34730"/>
                  <a:pt x="260106" y="35657"/>
                  <a:pt x="257175" y="38100"/>
                </a:cubicBezTo>
                <a:cubicBezTo>
                  <a:pt x="253726" y="40975"/>
                  <a:pt x="251575" y="45444"/>
                  <a:pt x="247650" y="47625"/>
                </a:cubicBezTo>
                <a:cubicBezTo>
                  <a:pt x="241799" y="50876"/>
                  <a:pt x="234169" y="50262"/>
                  <a:pt x="228600" y="53975"/>
                </a:cubicBezTo>
                <a:cubicBezTo>
                  <a:pt x="216290" y="62181"/>
                  <a:pt x="222695" y="59118"/>
                  <a:pt x="209550" y="63500"/>
                </a:cubicBezTo>
                <a:cubicBezTo>
                  <a:pt x="194994" y="85335"/>
                  <a:pt x="199263" y="75310"/>
                  <a:pt x="193675" y="92075"/>
                </a:cubicBezTo>
                <a:cubicBezTo>
                  <a:pt x="194733" y="95250"/>
                  <a:pt x="195353" y="98607"/>
                  <a:pt x="196850" y="101600"/>
                </a:cubicBezTo>
                <a:cubicBezTo>
                  <a:pt x="198557" y="105013"/>
                  <a:pt x="203200" y="107309"/>
                  <a:pt x="203200" y="111125"/>
                </a:cubicBezTo>
                <a:cubicBezTo>
                  <a:pt x="203200" y="113899"/>
                  <a:pt x="194583" y="152625"/>
                  <a:pt x="190500" y="158750"/>
                </a:cubicBezTo>
                <a:lnTo>
                  <a:pt x="177800" y="177800"/>
                </a:lnTo>
                <a:cubicBezTo>
                  <a:pt x="179707" y="185426"/>
                  <a:pt x="180473" y="194543"/>
                  <a:pt x="187325" y="200025"/>
                </a:cubicBezTo>
                <a:cubicBezTo>
                  <a:pt x="189938" y="202116"/>
                  <a:pt x="193675" y="202142"/>
                  <a:pt x="196850" y="203200"/>
                </a:cubicBezTo>
                <a:cubicBezTo>
                  <a:pt x="205317" y="202142"/>
                  <a:pt x="213855" y="201551"/>
                  <a:pt x="222250" y="200025"/>
                </a:cubicBezTo>
                <a:cubicBezTo>
                  <a:pt x="225543" y="199426"/>
                  <a:pt x="228428" y="196850"/>
                  <a:pt x="231775" y="196850"/>
                </a:cubicBezTo>
                <a:cubicBezTo>
                  <a:pt x="236139" y="196850"/>
                  <a:pt x="240242" y="198967"/>
                  <a:pt x="244475" y="200025"/>
                </a:cubicBezTo>
                <a:cubicBezTo>
                  <a:pt x="240221" y="229805"/>
                  <a:pt x="247527" y="218099"/>
                  <a:pt x="222250" y="234950"/>
                </a:cubicBezTo>
                <a:cubicBezTo>
                  <a:pt x="219075" y="237067"/>
                  <a:pt x="216345" y="240093"/>
                  <a:pt x="212725" y="241300"/>
                </a:cubicBezTo>
                <a:lnTo>
                  <a:pt x="193675" y="247650"/>
                </a:lnTo>
                <a:cubicBezTo>
                  <a:pt x="191558" y="250825"/>
                  <a:pt x="190812" y="255625"/>
                  <a:pt x="187325" y="257175"/>
                </a:cubicBezTo>
                <a:cubicBezTo>
                  <a:pt x="180486" y="260214"/>
                  <a:pt x="172526" y="259422"/>
                  <a:pt x="165100" y="260350"/>
                </a:cubicBezTo>
                <a:cubicBezTo>
                  <a:pt x="155590" y="261539"/>
                  <a:pt x="146050" y="262467"/>
                  <a:pt x="136525" y="263525"/>
                </a:cubicBezTo>
                <a:cubicBezTo>
                  <a:pt x="136114" y="267636"/>
                  <a:pt x="134555" y="306770"/>
                  <a:pt x="127000" y="314325"/>
                </a:cubicBezTo>
                <a:lnTo>
                  <a:pt x="117475" y="323850"/>
                </a:lnTo>
                <a:cubicBezTo>
                  <a:pt x="109495" y="347791"/>
                  <a:pt x="120260" y="318281"/>
                  <a:pt x="107950" y="342900"/>
                </a:cubicBezTo>
                <a:cubicBezTo>
                  <a:pt x="105401" y="347998"/>
                  <a:pt x="103601" y="353439"/>
                  <a:pt x="101600" y="358775"/>
                </a:cubicBezTo>
                <a:cubicBezTo>
                  <a:pt x="100425" y="361909"/>
                  <a:pt x="99151" y="365033"/>
                  <a:pt x="98425" y="368300"/>
                </a:cubicBezTo>
                <a:cubicBezTo>
                  <a:pt x="97224" y="373705"/>
                  <a:pt x="95974" y="390052"/>
                  <a:pt x="92075" y="396875"/>
                </a:cubicBezTo>
                <a:cubicBezTo>
                  <a:pt x="89450" y="401469"/>
                  <a:pt x="85725" y="405342"/>
                  <a:pt x="82550" y="409575"/>
                </a:cubicBezTo>
                <a:cubicBezTo>
                  <a:pt x="80433" y="415925"/>
                  <a:pt x="77147" y="421999"/>
                  <a:pt x="76200" y="428625"/>
                </a:cubicBezTo>
                <a:cubicBezTo>
                  <a:pt x="75142" y="436033"/>
                  <a:pt x="75582" y="443817"/>
                  <a:pt x="73025" y="450850"/>
                </a:cubicBezTo>
                <a:cubicBezTo>
                  <a:pt x="71217" y="455823"/>
                  <a:pt x="66675" y="459317"/>
                  <a:pt x="63500" y="463550"/>
                </a:cubicBezTo>
                <a:cubicBezTo>
                  <a:pt x="58296" y="479162"/>
                  <a:pt x="58275" y="482219"/>
                  <a:pt x="50800" y="495300"/>
                </a:cubicBezTo>
                <a:cubicBezTo>
                  <a:pt x="48907" y="498613"/>
                  <a:pt x="46157" y="501412"/>
                  <a:pt x="44450" y="504825"/>
                </a:cubicBezTo>
                <a:cubicBezTo>
                  <a:pt x="36782" y="520161"/>
                  <a:pt x="47807" y="509996"/>
                  <a:pt x="31750" y="520700"/>
                </a:cubicBezTo>
                <a:cubicBezTo>
                  <a:pt x="29633" y="523875"/>
                  <a:pt x="28098" y="527527"/>
                  <a:pt x="25400" y="530225"/>
                </a:cubicBezTo>
                <a:cubicBezTo>
                  <a:pt x="22702" y="532923"/>
                  <a:pt x="17582" y="533162"/>
                  <a:pt x="15875" y="536575"/>
                </a:cubicBezTo>
                <a:cubicBezTo>
                  <a:pt x="5038" y="558248"/>
                  <a:pt x="13117" y="560723"/>
                  <a:pt x="6350" y="581025"/>
                </a:cubicBezTo>
                <a:cubicBezTo>
                  <a:pt x="5143" y="584645"/>
                  <a:pt x="2117" y="587375"/>
                  <a:pt x="0" y="590550"/>
                </a:cubicBezTo>
                <a:cubicBezTo>
                  <a:pt x="3175" y="591608"/>
                  <a:pt x="6178" y="593725"/>
                  <a:pt x="9525" y="593725"/>
                </a:cubicBezTo>
                <a:cubicBezTo>
                  <a:pt x="13889" y="593725"/>
                  <a:pt x="17912" y="591214"/>
                  <a:pt x="22225" y="590550"/>
                </a:cubicBezTo>
                <a:cubicBezTo>
                  <a:pt x="31697" y="589093"/>
                  <a:pt x="41275" y="588433"/>
                  <a:pt x="50800" y="587375"/>
                </a:cubicBezTo>
                <a:cubicBezTo>
                  <a:pt x="69850" y="588433"/>
                  <a:pt x="89942" y="584247"/>
                  <a:pt x="107950" y="590550"/>
                </a:cubicBezTo>
                <a:cubicBezTo>
                  <a:pt x="114268" y="592761"/>
                  <a:pt x="112183" y="603250"/>
                  <a:pt x="114300" y="609600"/>
                </a:cubicBezTo>
                <a:cubicBezTo>
                  <a:pt x="117981" y="620644"/>
                  <a:pt x="115367" y="621730"/>
                  <a:pt x="130175" y="622300"/>
                </a:cubicBezTo>
                <a:cubicBezTo>
                  <a:pt x="180948" y="624253"/>
                  <a:pt x="231775" y="624417"/>
                  <a:pt x="282575" y="625475"/>
                </a:cubicBezTo>
                <a:cubicBezTo>
                  <a:pt x="285750" y="628650"/>
                  <a:pt x="289919" y="631075"/>
                  <a:pt x="292100" y="635000"/>
                </a:cubicBezTo>
                <a:lnTo>
                  <a:pt x="301625" y="663575"/>
                </a:lnTo>
                <a:cubicBezTo>
                  <a:pt x="302683" y="666750"/>
                  <a:pt x="302944" y="670315"/>
                  <a:pt x="304800" y="673100"/>
                </a:cubicBezTo>
                <a:lnTo>
                  <a:pt x="311150" y="682625"/>
                </a:lnTo>
                <a:cubicBezTo>
                  <a:pt x="313267" y="691092"/>
                  <a:pt x="317209" y="699303"/>
                  <a:pt x="317500" y="708025"/>
                </a:cubicBezTo>
                <a:cubicBezTo>
                  <a:pt x="318276" y="731319"/>
                  <a:pt x="318422" y="754931"/>
                  <a:pt x="314325" y="777875"/>
                </a:cubicBezTo>
                <a:cubicBezTo>
                  <a:pt x="312136" y="790131"/>
                  <a:pt x="299372" y="797724"/>
                  <a:pt x="292100" y="806450"/>
                </a:cubicBezTo>
                <a:cubicBezTo>
                  <a:pt x="289657" y="809381"/>
                  <a:pt x="287968" y="812870"/>
                  <a:pt x="285750" y="815975"/>
                </a:cubicBezTo>
                <a:cubicBezTo>
                  <a:pt x="272011" y="835209"/>
                  <a:pt x="279820" y="821484"/>
                  <a:pt x="269875" y="841375"/>
                </a:cubicBezTo>
                <a:cubicBezTo>
                  <a:pt x="271264" y="851101"/>
                  <a:pt x="270084" y="865673"/>
                  <a:pt x="279400" y="873125"/>
                </a:cubicBezTo>
                <a:cubicBezTo>
                  <a:pt x="282013" y="875216"/>
                  <a:pt x="285750" y="875242"/>
                  <a:pt x="288925" y="876300"/>
                </a:cubicBezTo>
                <a:cubicBezTo>
                  <a:pt x="300567" y="875242"/>
                  <a:pt x="312760" y="876822"/>
                  <a:pt x="323850" y="873125"/>
                </a:cubicBezTo>
                <a:cubicBezTo>
                  <a:pt x="327025" y="872067"/>
                  <a:pt x="325528" y="866593"/>
                  <a:pt x="327025" y="863600"/>
                </a:cubicBezTo>
                <a:cubicBezTo>
                  <a:pt x="328732" y="860187"/>
                  <a:pt x="331668" y="857488"/>
                  <a:pt x="333375" y="854075"/>
                </a:cubicBezTo>
                <a:cubicBezTo>
                  <a:pt x="334872" y="851082"/>
                  <a:pt x="334459" y="847163"/>
                  <a:pt x="336550" y="844550"/>
                </a:cubicBezTo>
                <a:cubicBezTo>
                  <a:pt x="338934" y="841570"/>
                  <a:pt x="343144" y="840643"/>
                  <a:pt x="346075" y="838200"/>
                </a:cubicBezTo>
                <a:cubicBezTo>
                  <a:pt x="349524" y="835325"/>
                  <a:pt x="352425" y="831850"/>
                  <a:pt x="355600" y="828675"/>
                </a:cubicBezTo>
                <a:cubicBezTo>
                  <a:pt x="368698" y="848322"/>
                  <a:pt x="358775" y="829013"/>
                  <a:pt x="358775" y="866775"/>
                </a:cubicBezTo>
                <a:cubicBezTo>
                  <a:pt x="358775" y="872171"/>
                  <a:pt x="360892" y="877358"/>
                  <a:pt x="361950" y="882650"/>
                </a:cubicBezTo>
                <a:cubicBezTo>
                  <a:pt x="415016" y="876017"/>
                  <a:pt x="369894" y="889898"/>
                  <a:pt x="390525" y="860425"/>
                </a:cubicBezTo>
                <a:cubicBezTo>
                  <a:pt x="394902" y="854173"/>
                  <a:pt x="409575" y="847725"/>
                  <a:pt x="409575" y="847725"/>
                </a:cubicBezTo>
                <a:cubicBezTo>
                  <a:pt x="414725" y="848461"/>
                  <a:pt x="437015" y="850867"/>
                  <a:pt x="444500" y="854075"/>
                </a:cubicBezTo>
                <a:cubicBezTo>
                  <a:pt x="448007" y="855578"/>
                  <a:pt x="450712" y="858532"/>
                  <a:pt x="454025" y="860425"/>
                </a:cubicBezTo>
                <a:cubicBezTo>
                  <a:pt x="482223" y="876538"/>
                  <a:pt x="453044" y="857654"/>
                  <a:pt x="476250" y="873125"/>
                </a:cubicBezTo>
                <a:cubicBezTo>
                  <a:pt x="475192" y="884767"/>
                  <a:pt x="475106" y="896538"/>
                  <a:pt x="473075" y="908050"/>
                </a:cubicBezTo>
                <a:cubicBezTo>
                  <a:pt x="471912" y="914642"/>
                  <a:pt x="470438" y="921531"/>
                  <a:pt x="466725" y="927100"/>
                </a:cubicBezTo>
                <a:cubicBezTo>
                  <a:pt x="460056" y="937104"/>
                  <a:pt x="460233" y="935027"/>
                  <a:pt x="457200" y="946150"/>
                </a:cubicBezTo>
                <a:cubicBezTo>
                  <a:pt x="449116" y="975791"/>
                  <a:pt x="458465" y="966473"/>
                  <a:pt x="441325" y="977900"/>
                </a:cubicBezTo>
                <a:cubicBezTo>
                  <a:pt x="438069" y="987667"/>
                  <a:pt x="434872" y="992008"/>
                  <a:pt x="441325" y="1003300"/>
                </a:cubicBezTo>
                <a:cubicBezTo>
                  <a:pt x="443218" y="1006613"/>
                  <a:pt x="447363" y="1008100"/>
                  <a:pt x="450850" y="1009650"/>
                </a:cubicBezTo>
                <a:cubicBezTo>
                  <a:pt x="456967" y="1012368"/>
                  <a:pt x="469900" y="1016000"/>
                  <a:pt x="469900" y="1016000"/>
                </a:cubicBezTo>
                <a:cubicBezTo>
                  <a:pt x="474133" y="1022350"/>
                  <a:pt x="475360" y="1032637"/>
                  <a:pt x="482600" y="1035050"/>
                </a:cubicBezTo>
                <a:lnTo>
                  <a:pt x="501650" y="1041400"/>
                </a:lnTo>
                <a:cubicBezTo>
                  <a:pt x="508000" y="1040342"/>
                  <a:pt x="514416" y="1039622"/>
                  <a:pt x="520700" y="1038225"/>
                </a:cubicBezTo>
                <a:cubicBezTo>
                  <a:pt x="523967" y="1037499"/>
                  <a:pt x="528565" y="1037956"/>
                  <a:pt x="530225" y="1035050"/>
                </a:cubicBezTo>
                <a:cubicBezTo>
                  <a:pt x="533419" y="1029461"/>
                  <a:pt x="531839" y="1022245"/>
                  <a:pt x="533400" y="1016000"/>
                </a:cubicBezTo>
                <a:cubicBezTo>
                  <a:pt x="535023" y="1009506"/>
                  <a:pt x="539750" y="996950"/>
                  <a:pt x="539750" y="996950"/>
                </a:cubicBezTo>
                <a:cubicBezTo>
                  <a:pt x="534004" y="962472"/>
                  <a:pt x="540772" y="991569"/>
                  <a:pt x="530225" y="965200"/>
                </a:cubicBezTo>
                <a:cubicBezTo>
                  <a:pt x="527739" y="958985"/>
                  <a:pt x="523875" y="946150"/>
                  <a:pt x="523875" y="946150"/>
                </a:cubicBezTo>
                <a:cubicBezTo>
                  <a:pt x="524933" y="937683"/>
                  <a:pt x="523585" y="928547"/>
                  <a:pt x="527050" y="920750"/>
                </a:cubicBezTo>
                <a:cubicBezTo>
                  <a:pt x="530238" y="913577"/>
                  <a:pt x="551766" y="920613"/>
                  <a:pt x="552450" y="920750"/>
                </a:cubicBezTo>
                <a:cubicBezTo>
                  <a:pt x="552908" y="923040"/>
                  <a:pt x="556011" y="941966"/>
                  <a:pt x="558800" y="946150"/>
                </a:cubicBezTo>
                <a:cubicBezTo>
                  <a:pt x="561291" y="949886"/>
                  <a:pt x="565450" y="952226"/>
                  <a:pt x="568325" y="955675"/>
                </a:cubicBezTo>
                <a:cubicBezTo>
                  <a:pt x="570768" y="958606"/>
                  <a:pt x="572558" y="962025"/>
                  <a:pt x="574675" y="965200"/>
                </a:cubicBezTo>
                <a:cubicBezTo>
                  <a:pt x="583142" y="964142"/>
                  <a:pt x="592443" y="965841"/>
                  <a:pt x="600075" y="962025"/>
                </a:cubicBezTo>
                <a:cubicBezTo>
                  <a:pt x="608107" y="958009"/>
                  <a:pt x="614144" y="950447"/>
                  <a:pt x="619125" y="942975"/>
                </a:cubicBezTo>
                <a:cubicBezTo>
                  <a:pt x="623358" y="936625"/>
                  <a:pt x="629412" y="931165"/>
                  <a:pt x="631825" y="923925"/>
                </a:cubicBezTo>
                <a:cubicBezTo>
                  <a:pt x="636207" y="910780"/>
                  <a:pt x="633144" y="917185"/>
                  <a:pt x="641350" y="904875"/>
                </a:cubicBezTo>
                <a:cubicBezTo>
                  <a:pt x="642408" y="900642"/>
                  <a:pt x="642806" y="896186"/>
                  <a:pt x="644525" y="892175"/>
                </a:cubicBezTo>
                <a:cubicBezTo>
                  <a:pt x="646028" y="888668"/>
                  <a:pt x="650248" y="886414"/>
                  <a:pt x="650875" y="882650"/>
                </a:cubicBezTo>
                <a:cubicBezTo>
                  <a:pt x="651425" y="879349"/>
                  <a:pt x="648758" y="876300"/>
                  <a:pt x="647700" y="873125"/>
                </a:cubicBezTo>
                <a:cubicBezTo>
                  <a:pt x="648758" y="863600"/>
                  <a:pt x="649299" y="854003"/>
                  <a:pt x="650875" y="844550"/>
                </a:cubicBezTo>
                <a:cubicBezTo>
                  <a:pt x="651425" y="841249"/>
                  <a:pt x="651683" y="837392"/>
                  <a:pt x="654050" y="835025"/>
                </a:cubicBezTo>
                <a:cubicBezTo>
                  <a:pt x="684025" y="805050"/>
                  <a:pt x="661162" y="836633"/>
                  <a:pt x="692150" y="815975"/>
                </a:cubicBezTo>
                <a:cubicBezTo>
                  <a:pt x="695325" y="813858"/>
                  <a:pt x="697897" y="810165"/>
                  <a:pt x="701675" y="809625"/>
                </a:cubicBezTo>
                <a:cubicBezTo>
                  <a:pt x="727951" y="805871"/>
                  <a:pt x="781050" y="803275"/>
                  <a:pt x="781050" y="803275"/>
                </a:cubicBezTo>
                <a:cubicBezTo>
                  <a:pt x="784225" y="802217"/>
                  <a:pt x="787228" y="800100"/>
                  <a:pt x="790575" y="800100"/>
                </a:cubicBezTo>
                <a:cubicBezTo>
                  <a:pt x="800159" y="800100"/>
                  <a:pt x="810252" y="799716"/>
                  <a:pt x="819150" y="803275"/>
                </a:cubicBezTo>
                <a:cubicBezTo>
                  <a:pt x="822257" y="804518"/>
                  <a:pt x="821007" y="809724"/>
                  <a:pt x="822325" y="812800"/>
                </a:cubicBezTo>
                <a:cubicBezTo>
                  <a:pt x="828594" y="827427"/>
                  <a:pt x="827311" y="824136"/>
                  <a:pt x="838200" y="835025"/>
                </a:cubicBezTo>
                <a:cubicBezTo>
                  <a:pt x="843490" y="850896"/>
                  <a:pt x="838668" y="839776"/>
                  <a:pt x="850900" y="857250"/>
                </a:cubicBezTo>
                <a:cubicBezTo>
                  <a:pt x="866406" y="879401"/>
                  <a:pt x="855944" y="873748"/>
                  <a:pt x="873125" y="879475"/>
                </a:cubicBezTo>
                <a:cubicBezTo>
                  <a:pt x="883188" y="864381"/>
                  <a:pt x="875855" y="871157"/>
                  <a:pt x="898525" y="863600"/>
                </a:cubicBezTo>
                <a:lnTo>
                  <a:pt x="908050" y="860425"/>
                </a:lnTo>
                <a:cubicBezTo>
                  <a:pt x="911225" y="857250"/>
                  <a:pt x="916892" y="855338"/>
                  <a:pt x="917575" y="850900"/>
                </a:cubicBezTo>
                <a:cubicBezTo>
                  <a:pt x="919192" y="840388"/>
                  <a:pt x="915363" y="829742"/>
                  <a:pt x="914400" y="819150"/>
                </a:cubicBezTo>
                <a:cubicBezTo>
                  <a:pt x="913246" y="806458"/>
                  <a:pt x="912283" y="793750"/>
                  <a:pt x="911225" y="781050"/>
                </a:cubicBezTo>
                <a:cubicBezTo>
                  <a:pt x="912283" y="774700"/>
                  <a:pt x="910988" y="767459"/>
                  <a:pt x="914400" y="762000"/>
                </a:cubicBezTo>
                <a:cubicBezTo>
                  <a:pt x="916908" y="757986"/>
                  <a:pt x="922750" y="757514"/>
                  <a:pt x="927100" y="755650"/>
                </a:cubicBezTo>
                <a:cubicBezTo>
                  <a:pt x="938339" y="750833"/>
                  <a:pt x="938834" y="753027"/>
                  <a:pt x="952500" y="749300"/>
                </a:cubicBezTo>
                <a:cubicBezTo>
                  <a:pt x="958958" y="747539"/>
                  <a:pt x="971550" y="742950"/>
                  <a:pt x="971550" y="742950"/>
                </a:cubicBezTo>
                <a:cubicBezTo>
                  <a:pt x="988483" y="744008"/>
                  <a:pt x="1005835" y="742239"/>
                  <a:pt x="1022350" y="746125"/>
                </a:cubicBezTo>
                <a:cubicBezTo>
                  <a:pt x="1025608" y="746892"/>
                  <a:pt x="1025016" y="752342"/>
                  <a:pt x="1025525" y="755650"/>
                </a:cubicBezTo>
                <a:cubicBezTo>
                  <a:pt x="1027142" y="766162"/>
                  <a:pt x="1026740" y="776946"/>
                  <a:pt x="1028700" y="787400"/>
                </a:cubicBezTo>
                <a:cubicBezTo>
                  <a:pt x="1031657" y="803170"/>
                  <a:pt x="1033959" y="804814"/>
                  <a:pt x="1041400" y="815975"/>
                </a:cubicBezTo>
                <a:cubicBezTo>
                  <a:pt x="1040342" y="839258"/>
                  <a:pt x="1042322" y="862881"/>
                  <a:pt x="1038225" y="885825"/>
                </a:cubicBezTo>
                <a:cubicBezTo>
                  <a:pt x="1036883" y="893338"/>
                  <a:pt x="1025525" y="904875"/>
                  <a:pt x="1025525" y="904875"/>
                </a:cubicBezTo>
                <a:cubicBezTo>
                  <a:pt x="1030312" y="933596"/>
                  <a:pt x="1024545" y="915067"/>
                  <a:pt x="1035050" y="933450"/>
                </a:cubicBezTo>
                <a:cubicBezTo>
                  <a:pt x="1037398" y="937559"/>
                  <a:pt x="1038053" y="942803"/>
                  <a:pt x="1041400" y="946150"/>
                </a:cubicBezTo>
                <a:cubicBezTo>
                  <a:pt x="1043767" y="948517"/>
                  <a:pt x="1047999" y="947700"/>
                  <a:pt x="1050925" y="949325"/>
                </a:cubicBezTo>
                <a:cubicBezTo>
                  <a:pt x="1057596" y="953031"/>
                  <a:pt x="1063625" y="957792"/>
                  <a:pt x="1069975" y="962025"/>
                </a:cubicBezTo>
                <a:lnTo>
                  <a:pt x="1079500" y="968375"/>
                </a:lnTo>
                <a:cubicBezTo>
                  <a:pt x="1082675" y="970492"/>
                  <a:pt x="1086327" y="972027"/>
                  <a:pt x="1089025" y="974725"/>
                </a:cubicBezTo>
                <a:cubicBezTo>
                  <a:pt x="1092200" y="977900"/>
                  <a:pt x="1095101" y="981375"/>
                  <a:pt x="1098550" y="984250"/>
                </a:cubicBezTo>
                <a:cubicBezTo>
                  <a:pt x="1112199" y="995624"/>
                  <a:pt x="1103281" y="986615"/>
                  <a:pt x="1117600" y="993775"/>
                </a:cubicBezTo>
                <a:cubicBezTo>
                  <a:pt x="1142219" y="1006085"/>
                  <a:pt x="1112709" y="995320"/>
                  <a:pt x="1136650" y="1003300"/>
                </a:cubicBezTo>
                <a:cubicBezTo>
                  <a:pt x="1139794" y="993869"/>
                  <a:pt x="1141803" y="982272"/>
                  <a:pt x="1149350" y="974725"/>
                </a:cubicBezTo>
                <a:cubicBezTo>
                  <a:pt x="1150098" y="973977"/>
                  <a:pt x="1157817" y="973137"/>
                  <a:pt x="1158875" y="9652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3" name="Полилиния 332"/>
          <p:cNvSpPr/>
          <p:nvPr/>
        </p:nvSpPr>
        <p:spPr>
          <a:xfrm>
            <a:off x="7282598" y="4954244"/>
            <a:ext cx="907787" cy="1094888"/>
          </a:xfrm>
          <a:custGeom>
            <a:avLst/>
            <a:gdLst>
              <a:gd name="connsiteX0" fmla="*/ 154841 w 881832"/>
              <a:gd name="connsiteY0" fmla="*/ 939123 h 1107398"/>
              <a:gd name="connsiteX1" fmla="*/ 151666 w 881832"/>
              <a:gd name="connsiteY1" fmla="*/ 843873 h 1107398"/>
              <a:gd name="connsiteX2" fmla="*/ 142141 w 881832"/>
              <a:gd name="connsiteY2" fmla="*/ 837523 h 1107398"/>
              <a:gd name="connsiteX3" fmla="*/ 119916 w 881832"/>
              <a:gd name="connsiteY3" fmla="*/ 824823 h 1107398"/>
              <a:gd name="connsiteX4" fmla="*/ 110391 w 881832"/>
              <a:gd name="connsiteY4" fmla="*/ 815298 h 1107398"/>
              <a:gd name="connsiteX5" fmla="*/ 113566 w 881832"/>
              <a:gd name="connsiteY5" fmla="*/ 805773 h 1107398"/>
              <a:gd name="connsiteX6" fmla="*/ 135791 w 881832"/>
              <a:gd name="connsiteY6" fmla="*/ 796248 h 1107398"/>
              <a:gd name="connsiteX7" fmla="*/ 145316 w 881832"/>
              <a:gd name="connsiteY7" fmla="*/ 789898 h 1107398"/>
              <a:gd name="connsiteX8" fmla="*/ 151666 w 881832"/>
              <a:gd name="connsiteY8" fmla="*/ 780373 h 1107398"/>
              <a:gd name="connsiteX9" fmla="*/ 161191 w 881832"/>
              <a:gd name="connsiteY9" fmla="*/ 777198 h 1107398"/>
              <a:gd name="connsiteX10" fmla="*/ 177066 w 881832"/>
              <a:gd name="connsiteY10" fmla="*/ 758148 h 1107398"/>
              <a:gd name="connsiteX11" fmla="*/ 180241 w 881832"/>
              <a:gd name="connsiteY11" fmla="*/ 748623 h 1107398"/>
              <a:gd name="connsiteX12" fmla="*/ 189766 w 881832"/>
              <a:gd name="connsiteY12" fmla="*/ 739098 h 1107398"/>
              <a:gd name="connsiteX13" fmla="*/ 202466 w 881832"/>
              <a:gd name="connsiteY13" fmla="*/ 720048 h 1107398"/>
              <a:gd name="connsiteX14" fmla="*/ 221516 w 881832"/>
              <a:gd name="connsiteY14" fmla="*/ 700998 h 1107398"/>
              <a:gd name="connsiteX15" fmla="*/ 224691 w 881832"/>
              <a:gd name="connsiteY15" fmla="*/ 666073 h 1107398"/>
              <a:gd name="connsiteX16" fmla="*/ 215166 w 881832"/>
              <a:gd name="connsiteY16" fmla="*/ 659723 h 1107398"/>
              <a:gd name="connsiteX17" fmla="*/ 205641 w 881832"/>
              <a:gd name="connsiteY17" fmla="*/ 637498 h 1107398"/>
              <a:gd name="connsiteX18" fmla="*/ 202466 w 881832"/>
              <a:gd name="connsiteY18" fmla="*/ 627973 h 1107398"/>
              <a:gd name="connsiteX19" fmla="*/ 199291 w 881832"/>
              <a:gd name="connsiteY19" fmla="*/ 615273 h 1107398"/>
              <a:gd name="connsiteX20" fmla="*/ 189766 w 881832"/>
              <a:gd name="connsiteY20" fmla="*/ 608923 h 1107398"/>
              <a:gd name="connsiteX21" fmla="*/ 186591 w 881832"/>
              <a:gd name="connsiteY21" fmla="*/ 570823 h 1107398"/>
              <a:gd name="connsiteX22" fmla="*/ 196116 w 881832"/>
              <a:gd name="connsiteY22" fmla="*/ 567648 h 1107398"/>
              <a:gd name="connsiteX23" fmla="*/ 215166 w 881832"/>
              <a:gd name="connsiteY23" fmla="*/ 554948 h 1107398"/>
              <a:gd name="connsiteX24" fmla="*/ 243741 w 881832"/>
              <a:gd name="connsiteY24" fmla="*/ 545423 h 1107398"/>
              <a:gd name="connsiteX25" fmla="*/ 253266 w 881832"/>
              <a:gd name="connsiteY25" fmla="*/ 542248 h 1107398"/>
              <a:gd name="connsiteX26" fmla="*/ 262791 w 881832"/>
              <a:gd name="connsiteY26" fmla="*/ 535898 h 1107398"/>
              <a:gd name="connsiteX27" fmla="*/ 297716 w 881832"/>
              <a:gd name="connsiteY27" fmla="*/ 529548 h 1107398"/>
              <a:gd name="connsiteX28" fmla="*/ 288191 w 881832"/>
              <a:gd name="connsiteY28" fmla="*/ 507323 h 1107398"/>
              <a:gd name="connsiteX29" fmla="*/ 278666 w 881832"/>
              <a:gd name="connsiteY29" fmla="*/ 504148 h 1107398"/>
              <a:gd name="connsiteX30" fmla="*/ 269141 w 881832"/>
              <a:gd name="connsiteY30" fmla="*/ 497798 h 1107398"/>
              <a:gd name="connsiteX31" fmla="*/ 259616 w 881832"/>
              <a:gd name="connsiteY31" fmla="*/ 459698 h 1107398"/>
              <a:gd name="connsiteX32" fmla="*/ 256441 w 881832"/>
              <a:gd name="connsiteY32" fmla="*/ 431123 h 1107398"/>
              <a:gd name="connsiteX33" fmla="*/ 250091 w 881832"/>
              <a:gd name="connsiteY33" fmla="*/ 421598 h 1107398"/>
              <a:gd name="connsiteX34" fmla="*/ 240566 w 881832"/>
              <a:gd name="connsiteY34" fmla="*/ 402548 h 1107398"/>
              <a:gd name="connsiteX35" fmla="*/ 231041 w 881832"/>
              <a:gd name="connsiteY35" fmla="*/ 399373 h 1107398"/>
              <a:gd name="connsiteX36" fmla="*/ 202466 w 881832"/>
              <a:gd name="connsiteY36" fmla="*/ 396198 h 1107398"/>
              <a:gd name="connsiteX37" fmla="*/ 183416 w 881832"/>
              <a:gd name="connsiteY37" fmla="*/ 389848 h 1107398"/>
              <a:gd name="connsiteX38" fmla="*/ 170716 w 881832"/>
              <a:gd name="connsiteY38" fmla="*/ 383498 h 1107398"/>
              <a:gd name="connsiteX39" fmla="*/ 161191 w 881832"/>
              <a:gd name="connsiteY39" fmla="*/ 377148 h 1107398"/>
              <a:gd name="connsiteX40" fmla="*/ 151666 w 881832"/>
              <a:gd name="connsiteY40" fmla="*/ 373973 h 1107398"/>
              <a:gd name="connsiteX41" fmla="*/ 148491 w 881832"/>
              <a:gd name="connsiteY41" fmla="*/ 310473 h 1107398"/>
              <a:gd name="connsiteX42" fmla="*/ 138966 w 881832"/>
              <a:gd name="connsiteY42" fmla="*/ 307298 h 1107398"/>
              <a:gd name="connsiteX43" fmla="*/ 88166 w 881832"/>
              <a:gd name="connsiteY43" fmla="*/ 304123 h 1107398"/>
              <a:gd name="connsiteX44" fmla="*/ 78641 w 881832"/>
              <a:gd name="connsiteY44" fmla="*/ 297773 h 1107398"/>
              <a:gd name="connsiteX45" fmla="*/ 69116 w 881832"/>
              <a:gd name="connsiteY45" fmla="*/ 294598 h 1107398"/>
              <a:gd name="connsiteX46" fmla="*/ 53241 w 881832"/>
              <a:gd name="connsiteY46" fmla="*/ 278723 h 1107398"/>
              <a:gd name="connsiteX47" fmla="*/ 8791 w 881832"/>
              <a:gd name="connsiteY47" fmla="*/ 272373 h 1107398"/>
              <a:gd name="connsiteX48" fmla="*/ 5616 w 881832"/>
              <a:gd name="connsiteY48" fmla="*/ 262848 h 1107398"/>
              <a:gd name="connsiteX49" fmla="*/ 5616 w 881832"/>
              <a:gd name="connsiteY49" fmla="*/ 240623 h 1107398"/>
              <a:gd name="connsiteX50" fmla="*/ 15141 w 881832"/>
              <a:gd name="connsiteY50" fmla="*/ 231098 h 1107398"/>
              <a:gd name="connsiteX51" fmla="*/ 11966 w 881832"/>
              <a:gd name="connsiteY51" fmla="*/ 202523 h 1107398"/>
              <a:gd name="connsiteX52" fmla="*/ 8791 w 881832"/>
              <a:gd name="connsiteY52" fmla="*/ 186648 h 1107398"/>
              <a:gd name="connsiteX53" fmla="*/ 11966 w 881832"/>
              <a:gd name="connsiteY53" fmla="*/ 151723 h 1107398"/>
              <a:gd name="connsiteX54" fmla="*/ 50066 w 881832"/>
              <a:gd name="connsiteY54" fmla="*/ 148548 h 1107398"/>
              <a:gd name="connsiteX55" fmla="*/ 69116 w 881832"/>
              <a:gd name="connsiteY55" fmla="*/ 142198 h 1107398"/>
              <a:gd name="connsiteX56" fmla="*/ 97691 w 881832"/>
              <a:gd name="connsiteY56" fmla="*/ 135848 h 1107398"/>
              <a:gd name="connsiteX57" fmla="*/ 113566 w 881832"/>
              <a:gd name="connsiteY57" fmla="*/ 94573 h 1107398"/>
              <a:gd name="connsiteX58" fmla="*/ 123091 w 881832"/>
              <a:gd name="connsiteY58" fmla="*/ 81873 h 1107398"/>
              <a:gd name="connsiteX59" fmla="*/ 129441 w 881832"/>
              <a:gd name="connsiteY59" fmla="*/ 72348 h 1107398"/>
              <a:gd name="connsiteX60" fmla="*/ 132616 w 881832"/>
              <a:gd name="connsiteY60" fmla="*/ 62823 h 1107398"/>
              <a:gd name="connsiteX61" fmla="*/ 145316 w 881832"/>
              <a:gd name="connsiteY61" fmla="*/ 56473 h 1107398"/>
              <a:gd name="connsiteX62" fmla="*/ 205641 w 881832"/>
              <a:gd name="connsiteY62" fmla="*/ 18373 h 1107398"/>
              <a:gd name="connsiteX63" fmla="*/ 208816 w 881832"/>
              <a:gd name="connsiteY63" fmla="*/ 31073 h 1107398"/>
              <a:gd name="connsiteX64" fmla="*/ 211991 w 881832"/>
              <a:gd name="connsiteY64" fmla="*/ 56473 h 1107398"/>
              <a:gd name="connsiteX65" fmla="*/ 231041 w 881832"/>
              <a:gd name="connsiteY65" fmla="*/ 69173 h 1107398"/>
              <a:gd name="connsiteX66" fmla="*/ 253266 w 881832"/>
              <a:gd name="connsiteY66" fmla="*/ 72348 h 1107398"/>
              <a:gd name="connsiteX67" fmla="*/ 272316 w 881832"/>
              <a:gd name="connsiteY67" fmla="*/ 75523 h 1107398"/>
              <a:gd name="connsiteX68" fmla="*/ 278666 w 881832"/>
              <a:gd name="connsiteY68" fmla="*/ 85048 h 1107398"/>
              <a:gd name="connsiteX69" fmla="*/ 285016 w 881832"/>
              <a:gd name="connsiteY69" fmla="*/ 104098 h 1107398"/>
              <a:gd name="connsiteX70" fmla="*/ 288191 w 881832"/>
              <a:gd name="connsiteY70" fmla="*/ 151723 h 1107398"/>
              <a:gd name="connsiteX71" fmla="*/ 294541 w 881832"/>
              <a:gd name="connsiteY71" fmla="*/ 161248 h 1107398"/>
              <a:gd name="connsiteX72" fmla="*/ 297716 w 881832"/>
              <a:gd name="connsiteY72" fmla="*/ 173948 h 1107398"/>
              <a:gd name="connsiteX73" fmla="*/ 323116 w 881832"/>
              <a:gd name="connsiteY73" fmla="*/ 183473 h 1107398"/>
              <a:gd name="connsiteX74" fmla="*/ 332641 w 881832"/>
              <a:gd name="connsiteY74" fmla="*/ 189823 h 1107398"/>
              <a:gd name="connsiteX75" fmla="*/ 335816 w 881832"/>
              <a:gd name="connsiteY75" fmla="*/ 199348 h 1107398"/>
              <a:gd name="connsiteX76" fmla="*/ 342166 w 881832"/>
              <a:gd name="connsiteY76" fmla="*/ 208873 h 1107398"/>
              <a:gd name="connsiteX77" fmla="*/ 332641 w 881832"/>
              <a:gd name="connsiteY77" fmla="*/ 256498 h 1107398"/>
              <a:gd name="connsiteX78" fmla="*/ 326291 w 881832"/>
              <a:gd name="connsiteY78" fmla="*/ 266023 h 1107398"/>
              <a:gd name="connsiteX79" fmla="*/ 316766 w 881832"/>
              <a:gd name="connsiteY79" fmla="*/ 269198 h 1107398"/>
              <a:gd name="connsiteX80" fmla="*/ 307241 w 881832"/>
              <a:gd name="connsiteY80" fmla="*/ 288248 h 1107398"/>
              <a:gd name="connsiteX81" fmla="*/ 316766 w 881832"/>
              <a:gd name="connsiteY81" fmla="*/ 294598 h 1107398"/>
              <a:gd name="connsiteX82" fmla="*/ 389791 w 881832"/>
              <a:gd name="connsiteY82" fmla="*/ 291423 h 1107398"/>
              <a:gd name="connsiteX83" fmla="*/ 396141 w 881832"/>
              <a:gd name="connsiteY83" fmla="*/ 281898 h 1107398"/>
              <a:gd name="connsiteX84" fmla="*/ 412016 w 881832"/>
              <a:gd name="connsiteY84" fmla="*/ 278723 h 1107398"/>
              <a:gd name="connsiteX85" fmla="*/ 431066 w 881832"/>
              <a:gd name="connsiteY85" fmla="*/ 272373 h 1107398"/>
              <a:gd name="connsiteX86" fmla="*/ 437416 w 881832"/>
              <a:gd name="connsiteY86" fmla="*/ 259673 h 1107398"/>
              <a:gd name="connsiteX87" fmla="*/ 456466 w 881832"/>
              <a:gd name="connsiteY87" fmla="*/ 243798 h 1107398"/>
              <a:gd name="connsiteX88" fmla="*/ 475516 w 881832"/>
              <a:gd name="connsiteY88" fmla="*/ 237448 h 1107398"/>
              <a:gd name="connsiteX89" fmla="*/ 485041 w 881832"/>
              <a:gd name="connsiteY89" fmla="*/ 234273 h 1107398"/>
              <a:gd name="connsiteX90" fmla="*/ 497741 w 881832"/>
              <a:gd name="connsiteY90" fmla="*/ 212048 h 1107398"/>
              <a:gd name="connsiteX91" fmla="*/ 504091 w 881832"/>
              <a:gd name="connsiteY91" fmla="*/ 186648 h 1107398"/>
              <a:gd name="connsiteX92" fmla="*/ 523141 w 881832"/>
              <a:gd name="connsiteY92" fmla="*/ 167598 h 1107398"/>
              <a:gd name="connsiteX93" fmla="*/ 535841 w 881832"/>
              <a:gd name="connsiteY93" fmla="*/ 148548 h 1107398"/>
              <a:gd name="connsiteX94" fmla="*/ 542191 w 881832"/>
              <a:gd name="connsiteY94" fmla="*/ 139023 h 1107398"/>
              <a:gd name="connsiteX95" fmla="*/ 545366 w 881832"/>
              <a:gd name="connsiteY95" fmla="*/ 129498 h 1107398"/>
              <a:gd name="connsiteX96" fmla="*/ 554891 w 881832"/>
              <a:gd name="connsiteY96" fmla="*/ 126323 h 1107398"/>
              <a:gd name="connsiteX97" fmla="*/ 596166 w 881832"/>
              <a:gd name="connsiteY97" fmla="*/ 132673 h 1107398"/>
              <a:gd name="connsiteX98" fmla="*/ 599341 w 881832"/>
              <a:gd name="connsiteY98" fmla="*/ 142198 h 1107398"/>
              <a:gd name="connsiteX99" fmla="*/ 602516 w 881832"/>
              <a:gd name="connsiteY99" fmla="*/ 173948 h 1107398"/>
              <a:gd name="connsiteX100" fmla="*/ 618391 w 881832"/>
              <a:gd name="connsiteY100" fmla="*/ 189823 h 1107398"/>
              <a:gd name="connsiteX101" fmla="*/ 697766 w 881832"/>
              <a:gd name="connsiteY101" fmla="*/ 186648 h 1107398"/>
              <a:gd name="connsiteX102" fmla="*/ 729516 w 881832"/>
              <a:gd name="connsiteY102" fmla="*/ 173948 h 1107398"/>
              <a:gd name="connsiteX103" fmla="*/ 742216 w 881832"/>
              <a:gd name="connsiteY103" fmla="*/ 170773 h 1107398"/>
              <a:gd name="connsiteX104" fmla="*/ 751741 w 881832"/>
              <a:gd name="connsiteY104" fmla="*/ 164423 h 1107398"/>
              <a:gd name="connsiteX105" fmla="*/ 761266 w 881832"/>
              <a:gd name="connsiteY105" fmla="*/ 161248 h 1107398"/>
              <a:gd name="connsiteX106" fmla="*/ 780316 w 881832"/>
              <a:gd name="connsiteY106" fmla="*/ 148548 h 1107398"/>
              <a:gd name="connsiteX107" fmla="*/ 799366 w 881832"/>
              <a:gd name="connsiteY107" fmla="*/ 151723 h 1107398"/>
              <a:gd name="connsiteX108" fmla="*/ 805716 w 881832"/>
              <a:gd name="connsiteY108" fmla="*/ 164423 h 1107398"/>
              <a:gd name="connsiteX109" fmla="*/ 812066 w 881832"/>
              <a:gd name="connsiteY109" fmla="*/ 173948 h 1107398"/>
              <a:gd name="connsiteX110" fmla="*/ 818416 w 881832"/>
              <a:gd name="connsiteY110" fmla="*/ 192998 h 1107398"/>
              <a:gd name="connsiteX111" fmla="*/ 815241 w 881832"/>
              <a:gd name="connsiteY111" fmla="*/ 208873 h 1107398"/>
              <a:gd name="connsiteX112" fmla="*/ 799366 w 881832"/>
              <a:gd name="connsiteY112" fmla="*/ 212048 h 1107398"/>
              <a:gd name="connsiteX113" fmla="*/ 789841 w 881832"/>
              <a:gd name="connsiteY113" fmla="*/ 215223 h 1107398"/>
              <a:gd name="connsiteX114" fmla="*/ 777141 w 881832"/>
              <a:gd name="connsiteY114" fmla="*/ 218398 h 1107398"/>
              <a:gd name="connsiteX115" fmla="*/ 751741 w 881832"/>
              <a:gd name="connsiteY115" fmla="*/ 224748 h 1107398"/>
              <a:gd name="connsiteX116" fmla="*/ 742216 w 881832"/>
              <a:gd name="connsiteY116" fmla="*/ 234273 h 1107398"/>
              <a:gd name="connsiteX117" fmla="*/ 751741 w 881832"/>
              <a:gd name="connsiteY117" fmla="*/ 266023 h 1107398"/>
              <a:gd name="connsiteX118" fmla="*/ 770791 w 881832"/>
              <a:gd name="connsiteY118" fmla="*/ 278723 h 1107398"/>
              <a:gd name="connsiteX119" fmla="*/ 793016 w 881832"/>
              <a:gd name="connsiteY119" fmla="*/ 294598 h 1107398"/>
              <a:gd name="connsiteX120" fmla="*/ 796191 w 881832"/>
              <a:gd name="connsiteY120" fmla="*/ 304123 h 1107398"/>
              <a:gd name="connsiteX121" fmla="*/ 812066 w 881832"/>
              <a:gd name="connsiteY121" fmla="*/ 323173 h 1107398"/>
              <a:gd name="connsiteX122" fmla="*/ 818416 w 881832"/>
              <a:gd name="connsiteY122" fmla="*/ 345398 h 1107398"/>
              <a:gd name="connsiteX123" fmla="*/ 824766 w 881832"/>
              <a:gd name="connsiteY123" fmla="*/ 367623 h 1107398"/>
              <a:gd name="connsiteX124" fmla="*/ 834291 w 881832"/>
              <a:gd name="connsiteY124" fmla="*/ 446998 h 1107398"/>
              <a:gd name="connsiteX125" fmla="*/ 843816 w 881832"/>
              <a:gd name="connsiteY125" fmla="*/ 453348 h 1107398"/>
              <a:gd name="connsiteX126" fmla="*/ 850166 w 881832"/>
              <a:gd name="connsiteY126" fmla="*/ 462873 h 1107398"/>
              <a:gd name="connsiteX127" fmla="*/ 850166 w 881832"/>
              <a:gd name="connsiteY127" fmla="*/ 500973 h 1107398"/>
              <a:gd name="connsiteX128" fmla="*/ 827941 w 881832"/>
              <a:gd name="connsiteY128" fmla="*/ 494623 h 1107398"/>
              <a:gd name="connsiteX129" fmla="*/ 821591 w 881832"/>
              <a:gd name="connsiteY129" fmla="*/ 485098 h 1107398"/>
              <a:gd name="connsiteX130" fmla="*/ 802541 w 881832"/>
              <a:gd name="connsiteY130" fmla="*/ 478748 h 1107398"/>
              <a:gd name="connsiteX131" fmla="*/ 783491 w 881832"/>
              <a:gd name="connsiteY131" fmla="*/ 472398 h 1107398"/>
              <a:gd name="connsiteX132" fmla="*/ 773966 w 881832"/>
              <a:gd name="connsiteY132" fmla="*/ 469223 h 1107398"/>
              <a:gd name="connsiteX133" fmla="*/ 748566 w 881832"/>
              <a:gd name="connsiteY133" fmla="*/ 472398 h 1107398"/>
              <a:gd name="connsiteX134" fmla="*/ 742216 w 881832"/>
              <a:gd name="connsiteY134" fmla="*/ 485098 h 1107398"/>
              <a:gd name="connsiteX135" fmla="*/ 732691 w 881832"/>
              <a:gd name="connsiteY135" fmla="*/ 526373 h 1107398"/>
              <a:gd name="connsiteX136" fmla="*/ 719991 w 881832"/>
              <a:gd name="connsiteY136" fmla="*/ 545423 h 1107398"/>
              <a:gd name="connsiteX137" fmla="*/ 710466 w 881832"/>
              <a:gd name="connsiteY137" fmla="*/ 564473 h 1107398"/>
              <a:gd name="connsiteX138" fmla="*/ 700941 w 881832"/>
              <a:gd name="connsiteY138" fmla="*/ 596223 h 1107398"/>
              <a:gd name="connsiteX139" fmla="*/ 688241 w 881832"/>
              <a:gd name="connsiteY139" fmla="*/ 618448 h 1107398"/>
              <a:gd name="connsiteX140" fmla="*/ 700941 w 881832"/>
              <a:gd name="connsiteY140" fmla="*/ 624798 h 1107398"/>
              <a:gd name="connsiteX141" fmla="*/ 719991 w 881832"/>
              <a:gd name="connsiteY141" fmla="*/ 631148 h 1107398"/>
              <a:gd name="connsiteX142" fmla="*/ 739041 w 881832"/>
              <a:gd name="connsiteY142" fmla="*/ 637498 h 1107398"/>
              <a:gd name="connsiteX143" fmla="*/ 748566 w 881832"/>
              <a:gd name="connsiteY143" fmla="*/ 640673 h 1107398"/>
              <a:gd name="connsiteX144" fmla="*/ 767616 w 881832"/>
              <a:gd name="connsiteY144" fmla="*/ 653373 h 1107398"/>
              <a:gd name="connsiteX145" fmla="*/ 783491 w 881832"/>
              <a:gd name="connsiteY145" fmla="*/ 669248 h 1107398"/>
              <a:gd name="connsiteX146" fmla="*/ 789841 w 881832"/>
              <a:gd name="connsiteY146" fmla="*/ 678773 h 1107398"/>
              <a:gd name="connsiteX147" fmla="*/ 799366 w 881832"/>
              <a:gd name="connsiteY147" fmla="*/ 688298 h 1107398"/>
              <a:gd name="connsiteX148" fmla="*/ 805716 w 881832"/>
              <a:gd name="connsiteY148" fmla="*/ 697823 h 1107398"/>
              <a:gd name="connsiteX149" fmla="*/ 815241 w 881832"/>
              <a:gd name="connsiteY149" fmla="*/ 707348 h 1107398"/>
              <a:gd name="connsiteX150" fmla="*/ 827941 w 881832"/>
              <a:gd name="connsiteY150" fmla="*/ 735923 h 1107398"/>
              <a:gd name="connsiteX151" fmla="*/ 831116 w 881832"/>
              <a:gd name="connsiteY151" fmla="*/ 748623 h 1107398"/>
              <a:gd name="connsiteX152" fmla="*/ 850166 w 881832"/>
              <a:gd name="connsiteY152" fmla="*/ 764498 h 1107398"/>
              <a:gd name="connsiteX153" fmla="*/ 869216 w 881832"/>
              <a:gd name="connsiteY153" fmla="*/ 767673 h 1107398"/>
              <a:gd name="connsiteX154" fmla="*/ 872391 w 881832"/>
              <a:gd name="connsiteY154" fmla="*/ 805773 h 1107398"/>
              <a:gd name="connsiteX155" fmla="*/ 862866 w 881832"/>
              <a:gd name="connsiteY155" fmla="*/ 808948 h 1107398"/>
              <a:gd name="connsiteX156" fmla="*/ 853341 w 881832"/>
              <a:gd name="connsiteY156" fmla="*/ 815298 h 1107398"/>
              <a:gd name="connsiteX157" fmla="*/ 846991 w 881832"/>
              <a:gd name="connsiteY157" fmla="*/ 824823 h 1107398"/>
              <a:gd name="connsiteX158" fmla="*/ 853341 w 881832"/>
              <a:gd name="connsiteY158" fmla="*/ 869273 h 1107398"/>
              <a:gd name="connsiteX159" fmla="*/ 856516 w 881832"/>
              <a:gd name="connsiteY159" fmla="*/ 901023 h 1107398"/>
              <a:gd name="connsiteX160" fmla="*/ 859691 w 881832"/>
              <a:gd name="connsiteY160" fmla="*/ 910548 h 1107398"/>
              <a:gd name="connsiteX161" fmla="*/ 850166 w 881832"/>
              <a:gd name="connsiteY161" fmla="*/ 951823 h 1107398"/>
              <a:gd name="connsiteX162" fmla="*/ 831116 w 881832"/>
              <a:gd name="connsiteY162" fmla="*/ 980398 h 1107398"/>
              <a:gd name="connsiteX163" fmla="*/ 821591 w 881832"/>
              <a:gd name="connsiteY163" fmla="*/ 999448 h 1107398"/>
              <a:gd name="connsiteX164" fmla="*/ 812066 w 881832"/>
              <a:gd name="connsiteY164" fmla="*/ 1002623 h 1107398"/>
              <a:gd name="connsiteX165" fmla="*/ 802541 w 881832"/>
              <a:gd name="connsiteY165" fmla="*/ 1008973 h 1107398"/>
              <a:gd name="connsiteX166" fmla="*/ 783491 w 881832"/>
              <a:gd name="connsiteY166" fmla="*/ 1005798 h 1107398"/>
              <a:gd name="connsiteX167" fmla="*/ 780316 w 881832"/>
              <a:gd name="connsiteY167" fmla="*/ 993098 h 1107398"/>
              <a:gd name="connsiteX168" fmla="*/ 777141 w 881832"/>
              <a:gd name="connsiteY168" fmla="*/ 974048 h 1107398"/>
              <a:gd name="connsiteX169" fmla="*/ 770791 w 881832"/>
              <a:gd name="connsiteY169" fmla="*/ 964523 h 1107398"/>
              <a:gd name="connsiteX170" fmla="*/ 742216 w 881832"/>
              <a:gd name="connsiteY170" fmla="*/ 948648 h 1107398"/>
              <a:gd name="connsiteX171" fmla="*/ 719991 w 881832"/>
              <a:gd name="connsiteY171" fmla="*/ 951823 h 1107398"/>
              <a:gd name="connsiteX172" fmla="*/ 710466 w 881832"/>
              <a:gd name="connsiteY172" fmla="*/ 954998 h 1107398"/>
              <a:gd name="connsiteX173" fmla="*/ 688241 w 881832"/>
              <a:gd name="connsiteY173" fmla="*/ 980398 h 1107398"/>
              <a:gd name="connsiteX174" fmla="*/ 691416 w 881832"/>
              <a:gd name="connsiteY174" fmla="*/ 1002623 h 1107398"/>
              <a:gd name="connsiteX175" fmla="*/ 694591 w 881832"/>
              <a:gd name="connsiteY175" fmla="*/ 1012148 h 1107398"/>
              <a:gd name="connsiteX176" fmla="*/ 704116 w 881832"/>
              <a:gd name="connsiteY176" fmla="*/ 1018498 h 1107398"/>
              <a:gd name="connsiteX177" fmla="*/ 713641 w 881832"/>
              <a:gd name="connsiteY177" fmla="*/ 1037548 h 1107398"/>
              <a:gd name="connsiteX178" fmla="*/ 723166 w 881832"/>
              <a:gd name="connsiteY178" fmla="*/ 1056598 h 1107398"/>
              <a:gd name="connsiteX179" fmla="*/ 716816 w 881832"/>
              <a:gd name="connsiteY179" fmla="*/ 1066123 h 1107398"/>
              <a:gd name="connsiteX180" fmla="*/ 704116 w 881832"/>
              <a:gd name="connsiteY180" fmla="*/ 1069298 h 1107398"/>
              <a:gd name="connsiteX181" fmla="*/ 678716 w 881832"/>
              <a:gd name="connsiteY181" fmla="*/ 1075648 h 1107398"/>
              <a:gd name="connsiteX182" fmla="*/ 666016 w 881832"/>
              <a:gd name="connsiteY182" fmla="*/ 1097873 h 1107398"/>
              <a:gd name="connsiteX183" fmla="*/ 643791 w 881832"/>
              <a:gd name="connsiteY183" fmla="*/ 1107398 h 1107398"/>
              <a:gd name="connsiteX184" fmla="*/ 605691 w 881832"/>
              <a:gd name="connsiteY184" fmla="*/ 1097873 h 1107398"/>
              <a:gd name="connsiteX185" fmla="*/ 596166 w 881832"/>
              <a:gd name="connsiteY185" fmla="*/ 1094698 h 1107398"/>
              <a:gd name="connsiteX186" fmla="*/ 586641 w 881832"/>
              <a:gd name="connsiteY186" fmla="*/ 1097873 h 1107398"/>
              <a:gd name="connsiteX187" fmla="*/ 577116 w 881832"/>
              <a:gd name="connsiteY187" fmla="*/ 1104223 h 1107398"/>
              <a:gd name="connsiteX188" fmla="*/ 548541 w 881832"/>
              <a:gd name="connsiteY188" fmla="*/ 1101048 h 1107398"/>
              <a:gd name="connsiteX189" fmla="*/ 564416 w 881832"/>
              <a:gd name="connsiteY189" fmla="*/ 1075648 h 1107398"/>
              <a:gd name="connsiteX190" fmla="*/ 570766 w 881832"/>
              <a:gd name="connsiteY190" fmla="*/ 1066123 h 1107398"/>
              <a:gd name="connsiteX191" fmla="*/ 589816 w 881832"/>
              <a:gd name="connsiteY191" fmla="*/ 1059773 h 1107398"/>
              <a:gd name="connsiteX192" fmla="*/ 599341 w 881832"/>
              <a:gd name="connsiteY192" fmla="*/ 1050248 h 1107398"/>
              <a:gd name="connsiteX193" fmla="*/ 608866 w 881832"/>
              <a:gd name="connsiteY193" fmla="*/ 1047073 h 1107398"/>
              <a:gd name="connsiteX194" fmla="*/ 618391 w 881832"/>
              <a:gd name="connsiteY194" fmla="*/ 1040723 h 1107398"/>
              <a:gd name="connsiteX195" fmla="*/ 621566 w 881832"/>
              <a:gd name="connsiteY195" fmla="*/ 1031198 h 1107398"/>
              <a:gd name="connsiteX196" fmla="*/ 615216 w 881832"/>
              <a:gd name="connsiteY196" fmla="*/ 1021673 h 1107398"/>
              <a:gd name="connsiteX197" fmla="*/ 577116 w 881832"/>
              <a:gd name="connsiteY197" fmla="*/ 1002623 h 1107398"/>
              <a:gd name="connsiteX198" fmla="*/ 567591 w 881832"/>
              <a:gd name="connsiteY198" fmla="*/ 999448 h 1107398"/>
              <a:gd name="connsiteX199" fmla="*/ 558066 w 881832"/>
              <a:gd name="connsiteY199" fmla="*/ 996273 h 1107398"/>
              <a:gd name="connsiteX200" fmla="*/ 500916 w 881832"/>
              <a:gd name="connsiteY200" fmla="*/ 999448 h 1107398"/>
              <a:gd name="connsiteX201" fmla="*/ 491391 w 881832"/>
              <a:gd name="connsiteY201" fmla="*/ 1005798 h 1107398"/>
              <a:gd name="connsiteX202" fmla="*/ 488216 w 881832"/>
              <a:gd name="connsiteY202" fmla="*/ 1021673 h 1107398"/>
              <a:gd name="connsiteX203" fmla="*/ 462816 w 881832"/>
              <a:gd name="connsiteY203" fmla="*/ 1015323 h 1107398"/>
              <a:gd name="connsiteX204" fmla="*/ 456466 w 881832"/>
              <a:gd name="connsiteY204" fmla="*/ 1005798 h 1107398"/>
              <a:gd name="connsiteX205" fmla="*/ 437416 w 881832"/>
              <a:gd name="connsiteY205" fmla="*/ 986748 h 1107398"/>
              <a:gd name="connsiteX206" fmla="*/ 427891 w 881832"/>
              <a:gd name="connsiteY206" fmla="*/ 977223 h 1107398"/>
              <a:gd name="connsiteX207" fmla="*/ 412016 w 881832"/>
              <a:gd name="connsiteY207" fmla="*/ 974048 h 1107398"/>
              <a:gd name="connsiteX208" fmla="*/ 399316 w 881832"/>
              <a:gd name="connsiteY208" fmla="*/ 961348 h 1107398"/>
              <a:gd name="connsiteX209" fmla="*/ 307241 w 881832"/>
              <a:gd name="connsiteY209" fmla="*/ 948648 h 1107398"/>
              <a:gd name="connsiteX210" fmla="*/ 246916 w 881832"/>
              <a:gd name="connsiteY210" fmla="*/ 948648 h 1107398"/>
              <a:gd name="connsiteX211" fmla="*/ 227866 w 881832"/>
              <a:gd name="connsiteY211" fmla="*/ 961348 h 1107398"/>
              <a:gd name="connsiteX212" fmla="*/ 208816 w 881832"/>
              <a:gd name="connsiteY212" fmla="*/ 970873 h 1107398"/>
              <a:gd name="connsiteX213" fmla="*/ 196116 w 881832"/>
              <a:gd name="connsiteY213" fmla="*/ 967698 h 1107398"/>
              <a:gd name="connsiteX214" fmla="*/ 192941 w 881832"/>
              <a:gd name="connsiteY214" fmla="*/ 951823 h 1107398"/>
              <a:gd name="connsiteX215" fmla="*/ 186591 w 881832"/>
              <a:gd name="connsiteY215" fmla="*/ 939123 h 1107398"/>
              <a:gd name="connsiteX216" fmla="*/ 154841 w 881832"/>
              <a:gd name="connsiteY216" fmla="*/ 939123 h 110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881832" h="1107398">
                <a:moveTo>
                  <a:pt x="154841" y="939123"/>
                </a:moveTo>
                <a:cubicBezTo>
                  <a:pt x="149020" y="923248"/>
                  <a:pt x="155606" y="875395"/>
                  <a:pt x="151666" y="843873"/>
                </a:cubicBezTo>
                <a:cubicBezTo>
                  <a:pt x="151193" y="840087"/>
                  <a:pt x="145454" y="839416"/>
                  <a:pt x="142141" y="837523"/>
                </a:cubicBezTo>
                <a:cubicBezTo>
                  <a:pt x="132260" y="831877"/>
                  <a:pt x="128355" y="831855"/>
                  <a:pt x="119916" y="824823"/>
                </a:cubicBezTo>
                <a:cubicBezTo>
                  <a:pt x="116467" y="821948"/>
                  <a:pt x="113566" y="818473"/>
                  <a:pt x="110391" y="815298"/>
                </a:cubicBezTo>
                <a:cubicBezTo>
                  <a:pt x="111449" y="812123"/>
                  <a:pt x="111475" y="808386"/>
                  <a:pt x="113566" y="805773"/>
                </a:cubicBezTo>
                <a:cubicBezTo>
                  <a:pt x="119048" y="798921"/>
                  <a:pt x="128165" y="798155"/>
                  <a:pt x="135791" y="796248"/>
                </a:cubicBezTo>
                <a:cubicBezTo>
                  <a:pt x="138966" y="794131"/>
                  <a:pt x="142618" y="792596"/>
                  <a:pt x="145316" y="789898"/>
                </a:cubicBezTo>
                <a:cubicBezTo>
                  <a:pt x="148014" y="787200"/>
                  <a:pt x="148686" y="782757"/>
                  <a:pt x="151666" y="780373"/>
                </a:cubicBezTo>
                <a:cubicBezTo>
                  <a:pt x="154279" y="778282"/>
                  <a:pt x="158016" y="778256"/>
                  <a:pt x="161191" y="777198"/>
                </a:cubicBezTo>
                <a:cubicBezTo>
                  <a:pt x="168213" y="770176"/>
                  <a:pt x="172646" y="766989"/>
                  <a:pt x="177066" y="758148"/>
                </a:cubicBezTo>
                <a:cubicBezTo>
                  <a:pt x="178563" y="755155"/>
                  <a:pt x="178385" y="751408"/>
                  <a:pt x="180241" y="748623"/>
                </a:cubicBezTo>
                <a:cubicBezTo>
                  <a:pt x="182732" y="744887"/>
                  <a:pt x="187009" y="742642"/>
                  <a:pt x="189766" y="739098"/>
                </a:cubicBezTo>
                <a:cubicBezTo>
                  <a:pt x="194451" y="733074"/>
                  <a:pt x="197070" y="725444"/>
                  <a:pt x="202466" y="720048"/>
                </a:cubicBezTo>
                <a:lnTo>
                  <a:pt x="221516" y="700998"/>
                </a:lnTo>
                <a:cubicBezTo>
                  <a:pt x="225764" y="688254"/>
                  <a:pt x="232249" y="679300"/>
                  <a:pt x="224691" y="666073"/>
                </a:cubicBezTo>
                <a:cubicBezTo>
                  <a:pt x="222798" y="662760"/>
                  <a:pt x="218341" y="661840"/>
                  <a:pt x="215166" y="659723"/>
                </a:cubicBezTo>
                <a:cubicBezTo>
                  <a:pt x="208558" y="633292"/>
                  <a:pt x="216604" y="659424"/>
                  <a:pt x="205641" y="637498"/>
                </a:cubicBezTo>
                <a:cubicBezTo>
                  <a:pt x="204144" y="634505"/>
                  <a:pt x="203385" y="631191"/>
                  <a:pt x="202466" y="627973"/>
                </a:cubicBezTo>
                <a:cubicBezTo>
                  <a:pt x="201267" y="623777"/>
                  <a:pt x="201712" y="618904"/>
                  <a:pt x="199291" y="615273"/>
                </a:cubicBezTo>
                <a:cubicBezTo>
                  <a:pt x="197174" y="612098"/>
                  <a:pt x="192941" y="611040"/>
                  <a:pt x="189766" y="608923"/>
                </a:cubicBezTo>
                <a:cubicBezTo>
                  <a:pt x="180427" y="594914"/>
                  <a:pt x="177150" y="594424"/>
                  <a:pt x="186591" y="570823"/>
                </a:cubicBezTo>
                <a:cubicBezTo>
                  <a:pt x="187834" y="567716"/>
                  <a:pt x="193190" y="569273"/>
                  <a:pt x="196116" y="567648"/>
                </a:cubicBezTo>
                <a:cubicBezTo>
                  <a:pt x="202787" y="563942"/>
                  <a:pt x="207926" y="557361"/>
                  <a:pt x="215166" y="554948"/>
                </a:cubicBezTo>
                <a:lnTo>
                  <a:pt x="243741" y="545423"/>
                </a:lnTo>
                <a:cubicBezTo>
                  <a:pt x="246916" y="544365"/>
                  <a:pt x="250481" y="544104"/>
                  <a:pt x="253266" y="542248"/>
                </a:cubicBezTo>
                <a:cubicBezTo>
                  <a:pt x="256441" y="540131"/>
                  <a:pt x="259284" y="537401"/>
                  <a:pt x="262791" y="535898"/>
                </a:cubicBezTo>
                <a:cubicBezTo>
                  <a:pt x="270276" y="532690"/>
                  <a:pt x="292566" y="530284"/>
                  <a:pt x="297716" y="529548"/>
                </a:cubicBezTo>
                <a:cubicBezTo>
                  <a:pt x="295809" y="521922"/>
                  <a:pt x="295043" y="512805"/>
                  <a:pt x="288191" y="507323"/>
                </a:cubicBezTo>
                <a:cubicBezTo>
                  <a:pt x="285578" y="505232"/>
                  <a:pt x="281659" y="505645"/>
                  <a:pt x="278666" y="504148"/>
                </a:cubicBezTo>
                <a:cubicBezTo>
                  <a:pt x="275253" y="502441"/>
                  <a:pt x="272316" y="499915"/>
                  <a:pt x="269141" y="497798"/>
                </a:cubicBezTo>
                <a:cubicBezTo>
                  <a:pt x="262237" y="477086"/>
                  <a:pt x="262466" y="481075"/>
                  <a:pt x="259616" y="459698"/>
                </a:cubicBezTo>
                <a:cubicBezTo>
                  <a:pt x="258349" y="450198"/>
                  <a:pt x="258765" y="440420"/>
                  <a:pt x="256441" y="431123"/>
                </a:cubicBezTo>
                <a:cubicBezTo>
                  <a:pt x="255516" y="427421"/>
                  <a:pt x="251798" y="425011"/>
                  <a:pt x="250091" y="421598"/>
                </a:cubicBezTo>
                <a:cubicBezTo>
                  <a:pt x="246256" y="413929"/>
                  <a:pt x="248149" y="408614"/>
                  <a:pt x="240566" y="402548"/>
                </a:cubicBezTo>
                <a:cubicBezTo>
                  <a:pt x="237953" y="400457"/>
                  <a:pt x="234342" y="399923"/>
                  <a:pt x="231041" y="399373"/>
                </a:cubicBezTo>
                <a:cubicBezTo>
                  <a:pt x="221588" y="397797"/>
                  <a:pt x="211991" y="397256"/>
                  <a:pt x="202466" y="396198"/>
                </a:cubicBezTo>
                <a:cubicBezTo>
                  <a:pt x="196116" y="394081"/>
                  <a:pt x="189403" y="392841"/>
                  <a:pt x="183416" y="389848"/>
                </a:cubicBezTo>
                <a:cubicBezTo>
                  <a:pt x="179183" y="387731"/>
                  <a:pt x="174825" y="385846"/>
                  <a:pt x="170716" y="383498"/>
                </a:cubicBezTo>
                <a:cubicBezTo>
                  <a:pt x="167403" y="381605"/>
                  <a:pt x="164604" y="378855"/>
                  <a:pt x="161191" y="377148"/>
                </a:cubicBezTo>
                <a:cubicBezTo>
                  <a:pt x="158198" y="375651"/>
                  <a:pt x="154841" y="375031"/>
                  <a:pt x="151666" y="373973"/>
                </a:cubicBezTo>
                <a:cubicBezTo>
                  <a:pt x="150608" y="352806"/>
                  <a:pt x="152456" y="331292"/>
                  <a:pt x="148491" y="310473"/>
                </a:cubicBezTo>
                <a:cubicBezTo>
                  <a:pt x="147865" y="307185"/>
                  <a:pt x="142294" y="307648"/>
                  <a:pt x="138966" y="307298"/>
                </a:cubicBezTo>
                <a:cubicBezTo>
                  <a:pt x="122093" y="305522"/>
                  <a:pt x="105099" y="305181"/>
                  <a:pt x="88166" y="304123"/>
                </a:cubicBezTo>
                <a:cubicBezTo>
                  <a:pt x="84991" y="302006"/>
                  <a:pt x="82054" y="299480"/>
                  <a:pt x="78641" y="297773"/>
                </a:cubicBezTo>
                <a:cubicBezTo>
                  <a:pt x="75648" y="296276"/>
                  <a:pt x="71729" y="296689"/>
                  <a:pt x="69116" y="294598"/>
                </a:cubicBezTo>
                <a:cubicBezTo>
                  <a:pt x="57021" y="284922"/>
                  <a:pt x="69570" y="284166"/>
                  <a:pt x="53241" y="278723"/>
                </a:cubicBezTo>
                <a:cubicBezTo>
                  <a:pt x="47748" y="276892"/>
                  <a:pt x="11455" y="272706"/>
                  <a:pt x="8791" y="272373"/>
                </a:cubicBezTo>
                <a:cubicBezTo>
                  <a:pt x="7733" y="269198"/>
                  <a:pt x="6535" y="266066"/>
                  <a:pt x="5616" y="262848"/>
                </a:cubicBezTo>
                <a:cubicBezTo>
                  <a:pt x="3012" y="253735"/>
                  <a:pt x="0" y="249046"/>
                  <a:pt x="5616" y="240623"/>
                </a:cubicBezTo>
                <a:cubicBezTo>
                  <a:pt x="8107" y="236887"/>
                  <a:pt x="11966" y="234273"/>
                  <a:pt x="15141" y="231098"/>
                </a:cubicBezTo>
                <a:cubicBezTo>
                  <a:pt x="14083" y="221573"/>
                  <a:pt x="13321" y="212010"/>
                  <a:pt x="11966" y="202523"/>
                </a:cubicBezTo>
                <a:cubicBezTo>
                  <a:pt x="11203" y="197181"/>
                  <a:pt x="8791" y="192044"/>
                  <a:pt x="8791" y="186648"/>
                </a:cubicBezTo>
                <a:cubicBezTo>
                  <a:pt x="8791" y="174958"/>
                  <a:pt x="3376" y="159652"/>
                  <a:pt x="11966" y="151723"/>
                </a:cubicBezTo>
                <a:cubicBezTo>
                  <a:pt x="21330" y="143079"/>
                  <a:pt x="37366" y="149606"/>
                  <a:pt x="50066" y="148548"/>
                </a:cubicBezTo>
                <a:cubicBezTo>
                  <a:pt x="56416" y="146431"/>
                  <a:pt x="62622" y="143821"/>
                  <a:pt x="69116" y="142198"/>
                </a:cubicBezTo>
                <a:cubicBezTo>
                  <a:pt x="113818" y="131022"/>
                  <a:pt x="70439" y="144932"/>
                  <a:pt x="97691" y="135848"/>
                </a:cubicBezTo>
                <a:cubicBezTo>
                  <a:pt x="102143" y="122493"/>
                  <a:pt x="105823" y="106962"/>
                  <a:pt x="113566" y="94573"/>
                </a:cubicBezTo>
                <a:cubicBezTo>
                  <a:pt x="116371" y="90086"/>
                  <a:pt x="120015" y="86179"/>
                  <a:pt x="123091" y="81873"/>
                </a:cubicBezTo>
                <a:cubicBezTo>
                  <a:pt x="125309" y="78768"/>
                  <a:pt x="127734" y="75761"/>
                  <a:pt x="129441" y="72348"/>
                </a:cubicBezTo>
                <a:cubicBezTo>
                  <a:pt x="130938" y="69355"/>
                  <a:pt x="130249" y="65190"/>
                  <a:pt x="132616" y="62823"/>
                </a:cubicBezTo>
                <a:cubicBezTo>
                  <a:pt x="135963" y="59476"/>
                  <a:pt x="141083" y="58590"/>
                  <a:pt x="145316" y="56473"/>
                </a:cubicBezTo>
                <a:cubicBezTo>
                  <a:pt x="149151" y="6613"/>
                  <a:pt x="135823" y="0"/>
                  <a:pt x="205641" y="18373"/>
                </a:cubicBezTo>
                <a:cubicBezTo>
                  <a:pt x="209861" y="19484"/>
                  <a:pt x="208099" y="26769"/>
                  <a:pt x="208816" y="31073"/>
                </a:cubicBezTo>
                <a:cubicBezTo>
                  <a:pt x="210219" y="39489"/>
                  <a:pt x="209075" y="48454"/>
                  <a:pt x="211991" y="56473"/>
                </a:cubicBezTo>
                <a:cubicBezTo>
                  <a:pt x="214755" y="64073"/>
                  <a:pt x="224060" y="67777"/>
                  <a:pt x="231041" y="69173"/>
                </a:cubicBezTo>
                <a:cubicBezTo>
                  <a:pt x="238379" y="70641"/>
                  <a:pt x="245869" y="71210"/>
                  <a:pt x="253266" y="72348"/>
                </a:cubicBezTo>
                <a:cubicBezTo>
                  <a:pt x="259629" y="73327"/>
                  <a:pt x="265966" y="74465"/>
                  <a:pt x="272316" y="75523"/>
                </a:cubicBezTo>
                <a:cubicBezTo>
                  <a:pt x="274433" y="78698"/>
                  <a:pt x="277116" y="81561"/>
                  <a:pt x="278666" y="85048"/>
                </a:cubicBezTo>
                <a:cubicBezTo>
                  <a:pt x="281384" y="91165"/>
                  <a:pt x="285016" y="104098"/>
                  <a:pt x="285016" y="104098"/>
                </a:cubicBezTo>
                <a:cubicBezTo>
                  <a:pt x="286074" y="119973"/>
                  <a:pt x="285575" y="136029"/>
                  <a:pt x="288191" y="151723"/>
                </a:cubicBezTo>
                <a:cubicBezTo>
                  <a:pt x="288818" y="155487"/>
                  <a:pt x="293038" y="157741"/>
                  <a:pt x="294541" y="161248"/>
                </a:cubicBezTo>
                <a:cubicBezTo>
                  <a:pt x="296260" y="165259"/>
                  <a:pt x="295295" y="170317"/>
                  <a:pt x="297716" y="173948"/>
                </a:cubicBezTo>
                <a:cubicBezTo>
                  <a:pt x="302747" y="181495"/>
                  <a:pt x="316205" y="182091"/>
                  <a:pt x="323116" y="183473"/>
                </a:cubicBezTo>
                <a:cubicBezTo>
                  <a:pt x="326291" y="185590"/>
                  <a:pt x="330257" y="186843"/>
                  <a:pt x="332641" y="189823"/>
                </a:cubicBezTo>
                <a:cubicBezTo>
                  <a:pt x="334732" y="192436"/>
                  <a:pt x="334319" y="196355"/>
                  <a:pt x="335816" y="199348"/>
                </a:cubicBezTo>
                <a:cubicBezTo>
                  <a:pt x="337523" y="202761"/>
                  <a:pt x="340049" y="205698"/>
                  <a:pt x="342166" y="208873"/>
                </a:cubicBezTo>
                <a:cubicBezTo>
                  <a:pt x="340938" y="219925"/>
                  <a:pt x="340145" y="245241"/>
                  <a:pt x="332641" y="256498"/>
                </a:cubicBezTo>
                <a:cubicBezTo>
                  <a:pt x="330524" y="259673"/>
                  <a:pt x="329271" y="263639"/>
                  <a:pt x="326291" y="266023"/>
                </a:cubicBezTo>
                <a:cubicBezTo>
                  <a:pt x="323678" y="268114"/>
                  <a:pt x="319941" y="268140"/>
                  <a:pt x="316766" y="269198"/>
                </a:cubicBezTo>
                <a:cubicBezTo>
                  <a:pt x="315429" y="271204"/>
                  <a:pt x="305598" y="284140"/>
                  <a:pt x="307241" y="288248"/>
                </a:cubicBezTo>
                <a:cubicBezTo>
                  <a:pt x="308658" y="291791"/>
                  <a:pt x="313591" y="292481"/>
                  <a:pt x="316766" y="294598"/>
                </a:cubicBezTo>
                <a:cubicBezTo>
                  <a:pt x="341108" y="293540"/>
                  <a:pt x="365732" y="295272"/>
                  <a:pt x="389791" y="291423"/>
                </a:cubicBezTo>
                <a:cubicBezTo>
                  <a:pt x="393559" y="290820"/>
                  <a:pt x="392828" y="283791"/>
                  <a:pt x="396141" y="281898"/>
                </a:cubicBezTo>
                <a:cubicBezTo>
                  <a:pt x="400826" y="279221"/>
                  <a:pt x="406810" y="280143"/>
                  <a:pt x="412016" y="278723"/>
                </a:cubicBezTo>
                <a:cubicBezTo>
                  <a:pt x="418474" y="276962"/>
                  <a:pt x="431066" y="272373"/>
                  <a:pt x="431066" y="272373"/>
                </a:cubicBezTo>
                <a:cubicBezTo>
                  <a:pt x="433183" y="268140"/>
                  <a:pt x="434665" y="263524"/>
                  <a:pt x="437416" y="259673"/>
                </a:cubicBezTo>
                <a:cubicBezTo>
                  <a:pt x="440894" y="254804"/>
                  <a:pt x="450637" y="246389"/>
                  <a:pt x="456466" y="243798"/>
                </a:cubicBezTo>
                <a:cubicBezTo>
                  <a:pt x="462583" y="241080"/>
                  <a:pt x="469166" y="239565"/>
                  <a:pt x="475516" y="237448"/>
                </a:cubicBezTo>
                <a:lnTo>
                  <a:pt x="485041" y="234273"/>
                </a:lnTo>
                <a:cubicBezTo>
                  <a:pt x="489686" y="227305"/>
                  <a:pt x="495055" y="220105"/>
                  <a:pt x="497741" y="212048"/>
                </a:cubicBezTo>
                <a:cubicBezTo>
                  <a:pt x="498171" y="210758"/>
                  <a:pt x="501319" y="190212"/>
                  <a:pt x="504091" y="186648"/>
                </a:cubicBezTo>
                <a:cubicBezTo>
                  <a:pt x="509604" y="179559"/>
                  <a:pt x="518160" y="175070"/>
                  <a:pt x="523141" y="167598"/>
                </a:cubicBezTo>
                <a:lnTo>
                  <a:pt x="535841" y="148548"/>
                </a:lnTo>
                <a:cubicBezTo>
                  <a:pt x="537958" y="145373"/>
                  <a:pt x="540984" y="142643"/>
                  <a:pt x="542191" y="139023"/>
                </a:cubicBezTo>
                <a:cubicBezTo>
                  <a:pt x="543249" y="135848"/>
                  <a:pt x="542999" y="131865"/>
                  <a:pt x="545366" y="129498"/>
                </a:cubicBezTo>
                <a:cubicBezTo>
                  <a:pt x="547733" y="127131"/>
                  <a:pt x="551716" y="127381"/>
                  <a:pt x="554891" y="126323"/>
                </a:cubicBezTo>
                <a:cubicBezTo>
                  <a:pt x="568649" y="128440"/>
                  <a:pt x="583057" y="127991"/>
                  <a:pt x="596166" y="132673"/>
                </a:cubicBezTo>
                <a:cubicBezTo>
                  <a:pt x="599318" y="133799"/>
                  <a:pt x="598832" y="138890"/>
                  <a:pt x="599341" y="142198"/>
                </a:cubicBezTo>
                <a:cubicBezTo>
                  <a:pt x="600958" y="152710"/>
                  <a:pt x="600899" y="163436"/>
                  <a:pt x="602516" y="173948"/>
                </a:cubicBezTo>
                <a:cubicBezTo>
                  <a:pt x="604463" y="186601"/>
                  <a:pt x="606552" y="183903"/>
                  <a:pt x="618391" y="189823"/>
                </a:cubicBezTo>
                <a:cubicBezTo>
                  <a:pt x="644849" y="188765"/>
                  <a:pt x="671410" y="189199"/>
                  <a:pt x="697766" y="186648"/>
                </a:cubicBezTo>
                <a:cubicBezTo>
                  <a:pt x="713164" y="185158"/>
                  <a:pt x="716586" y="178797"/>
                  <a:pt x="729516" y="173948"/>
                </a:cubicBezTo>
                <a:cubicBezTo>
                  <a:pt x="733602" y="172416"/>
                  <a:pt x="737983" y="171831"/>
                  <a:pt x="742216" y="170773"/>
                </a:cubicBezTo>
                <a:cubicBezTo>
                  <a:pt x="745391" y="168656"/>
                  <a:pt x="748328" y="166130"/>
                  <a:pt x="751741" y="164423"/>
                </a:cubicBezTo>
                <a:cubicBezTo>
                  <a:pt x="754734" y="162926"/>
                  <a:pt x="758340" y="162873"/>
                  <a:pt x="761266" y="161248"/>
                </a:cubicBezTo>
                <a:cubicBezTo>
                  <a:pt x="767937" y="157542"/>
                  <a:pt x="780316" y="148548"/>
                  <a:pt x="780316" y="148548"/>
                </a:cubicBezTo>
                <a:cubicBezTo>
                  <a:pt x="786666" y="149606"/>
                  <a:pt x="793907" y="148311"/>
                  <a:pt x="799366" y="151723"/>
                </a:cubicBezTo>
                <a:cubicBezTo>
                  <a:pt x="803380" y="154231"/>
                  <a:pt x="803368" y="160314"/>
                  <a:pt x="805716" y="164423"/>
                </a:cubicBezTo>
                <a:cubicBezTo>
                  <a:pt x="807609" y="167736"/>
                  <a:pt x="810516" y="170461"/>
                  <a:pt x="812066" y="173948"/>
                </a:cubicBezTo>
                <a:cubicBezTo>
                  <a:pt x="814784" y="180065"/>
                  <a:pt x="818416" y="192998"/>
                  <a:pt x="818416" y="192998"/>
                </a:cubicBezTo>
                <a:cubicBezTo>
                  <a:pt x="817358" y="198290"/>
                  <a:pt x="819057" y="205057"/>
                  <a:pt x="815241" y="208873"/>
                </a:cubicBezTo>
                <a:cubicBezTo>
                  <a:pt x="811425" y="212689"/>
                  <a:pt x="804601" y="210739"/>
                  <a:pt x="799366" y="212048"/>
                </a:cubicBezTo>
                <a:cubicBezTo>
                  <a:pt x="796119" y="212860"/>
                  <a:pt x="793059" y="214304"/>
                  <a:pt x="789841" y="215223"/>
                </a:cubicBezTo>
                <a:cubicBezTo>
                  <a:pt x="785645" y="216422"/>
                  <a:pt x="781401" y="217451"/>
                  <a:pt x="777141" y="218398"/>
                </a:cubicBezTo>
                <a:cubicBezTo>
                  <a:pt x="754153" y="223506"/>
                  <a:pt x="768762" y="219074"/>
                  <a:pt x="751741" y="224748"/>
                </a:cubicBezTo>
                <a:cubicBezTo>
                  <a:pt x="748566" y="227923"/>
                  <a:pt x="743097" y="229870"/>
                  <a:pt x="742216" y="234273"/>
                </a:cubicBezTo>
                <a:cubicBezTo>
                  <a:pt x="740534" y="242682"/>
                  <a:pt x="743992" y="259242"/>
                  <a:pt x="751741" y="266023"/>
                </a:cubicBezTo>
                <a:cubicBezTo>
                  <a:pt x="757484" y="271049"/>
                  <a:pt x="764441" y="274490"/>
                  <a:pt x="770791" y="278723"/>
                </a:cubicBezTo>
                <a:cubicBezTo>
                  <a:pt x="784719" y="288008"/>
                  <a:pt x="777263" y="282783"/>
                  <a:pt x="793016" y="294598"/>
                </a:cubicBezTo>
                <a:cubicBezTo>
                  <a:pt x="794074" y="297773"/>
                  <a:pt x="794335" y="301338"/>
                  <a:pt x="796191" y="304123"/>
                </a:cubicBezTo>
                <a:cubicBezTo>
                  <a:pt x="810235" y="325189"/>
                  <a:pt x="801678" y="302398"/>
                  <a:pt x="812066" y="323173"/>
                </a:cubicBezTo>
                <a:cubicBezTo>
                  <a:pt x="814604" y="328248"/>
                  <a:pt x="817060" y="340651"/>
                  <a:pt x="818416" y="345398"/>
                </a:cubicBezTo>
                <a:cubicBezTo>
                  <a:pt x="827526" y="377282"/>
                  <a:pt x="814840" y="327921"/>
                  <a:pt x="824766" y="367623"/>
                </a:cubicBezTo>
                <a:cubicBezTo>
                  <a:pt x="825311" y="379604"/>
                  <a:pt x="815471" y="428178"/>
                  <a:pt x="834291" y="446998"/>
                </a:cubicBezTo>
                <a:cubicBezTo>
                  <a:pt x="836989" y="449696"/>
                  <a:pt x="840641" y="451231"/>
                  <a:pt x="843816" y="453348"/>
                </a:cubicBezTo>
                <a:cubicBezTo>
                  <a:pt x="845933" y="456523"/>
                  <a:pt x="848459" y="459460"/>
                  <a:pt x="850166" y="462873"/>
                </a:cubicBezTo>
                <a:cubicBezTo>
                  <a:pt x="856936" y="476413"/>
                  <a:pt x="852095" y="483611"/>
                  <a:pt x="850166" y="500973"/>
                </a:cubicBezTo>
                <a:cubicBezTo>
                  <a:pt x="849336" y="500766"/>
                  <a:pt x="830011" y="496279"/>
                  <a:pt x="827941" y="494623"/>
                </a:cubicBezTo>
                <a:cubicBezTo>
                  <a:pt x="824961" y="492239"/>
                  <a:pt x="824827" y="487120"/>
                  <a:pt x="821591" y="485098"/>
                </a:cubicBezTo>
                <a:cubicBezTo>
                  <a:pt x="815915" y="481550"/>
                  <a:pt x="808891" y="480865"/>
                  <a:pt x="802541" y="478748"/>
                </a:cubicBezTo>
                <a:lnTo>
                  <a:pt x="783491" y="472398"/>
                </a:lnTo>
                <a:lnTo>
                  <a:pt x="773966" y="469223"/>
                </a:lnTo>
                <a:cubicBezTo>
                  <a:pt x="765499" y="470281"/>
                  <a:pt x="756198" y="468582"/>
                  <a:pt x="748566" y="472398"/>
                </a:cubicBezTo>
                <a:cubicBezTo>
                  <a:pt x="744333" y="474515"/>
                  <a:pt x="744080" y="480748"/>
                  <a:pt x="742216" y="485098"/>
                </a:cubicBezTo>
                <a:cubicBezTo>
                  <a:pt x="733596" y="505211"/>
                  <a:pt x="746250" y="490215"/>
                  <a:pt x="732691" y="526373"/>
                </a:cubicBezTo>
                <a:cubicBezTo>
                  <a:pt x="730011" y="533519"/>
                  <a:pt x="722404" y="538183"/>
                  <a:pt x="719991" y="545423"/>
                </a:cubicBezTo>
                <a:cubicBezTo>
                  <a:pt x="715609" y="558568"/>
                  <a:pt x="718672" y="552163"/>
                  <a:pt x="710466" y="564473"/>
                </a:cubicBezTo>
                <a:cubicBezTo>
                  <a:pt x="708187" y="573588"/>
                  <a:pt x="704806" y="588493"/>
                  <a:pt x="700941" y="596223"/>
                </a:cubicBezTo>
                <a:cubicBezTo>
                  <a:pt x="692884" y="612336"/>
                  <a:pt x="697216" y="604985"/>
                  <a:pt x="688241" y="618448"/>
                </a:cubicBezTo>
                <a:cubicBezTo>
                  <a:pt x="692474" y="620565"/>
                  <a:pt x="696547" y="623040"/>
                  <a:pt x="700941" y="624798"/>
                </a:cubicBezTo>
                <a:cubicBezTo>
                  <a:pt x="707156" y="627284"/>
                  <a:pt x="713641" y="629031"/>
                  <a:pt x="719991" y="631148"/>
                </a:cubicBezTo>
                <a:lnTo>
                  <a:pt x="739041" y="637498"/>
                </a:lnTo>
                <a:cubicBezTo>
                  <a:pt x="742216" y="638556"/>
                  <a:pt x="745781" y="638817"/>
                  <a:pt x="748566" y="640673"/>
                </a:cubicBezTo>
                <a:lnTo>
                  <a:pt x="767616" y="653373"/>
                </a:lnTo>
                <a:cubicBezTo>
                  <a:pt x="784549" y="678773"/>
                  <a:pt x="762324" y="648081"/>
                  <a:pt x="783491" y="669248"/>
                </a:cubicBezTo>
                <a:cubicBezTo>
                  <a:pt x="786189" y="671946"/>
                  <a:pt x="787398" y="675842"/>
                  <a:pt x="789841" y="678773"/>
                </a:cubicBezTo>
                <a:cubicBezTo>
                  <a:pt x="792716" y="682222"/>
                  <a:pt x="796491" y="684849"/>
                  <a:pt x="799366" y="688298"/>
                </a:cubicBezTo>
                <a:cubicBezTo>
                  <a:pt x="801809" y="691229"/>
                  <a:pt x="803273" y="694892"/>
                  <a:pt x="805716" y="697823"/>
                </a:cubicBezTo>
                <a:cubicBezTo>
                  <a:pt x="808591" y="701272"/>
                  <a:pt x="812366" y="703899"/>
                  <a:pt x="815241" y="707348"/>
                </a:cubicBezTo>
                <a:cubicBezTo>
                  <a:pt x="822687" y="716283"/>
                  <a:pt x="824974" y="724056"/>
                  <a:pt x="827941" y="735923"/>
                </a:cubicBezTo>
                <a:cubicBezTo>
                  <a:pt x="828999" y="740156"/>
                  <a:pt x="828951" y="744834"/>
                  <a:pt x="831116" y="748623"/>
                </a:cubicBezTo>
                <a:cubicBezTo>
                  <a:pt x="833197" y="752264"/>
                  <a:pt x="845525" y="762951"/>
                  <a:pt x="850166" y="764498"/>
                </a:cubicBezTo>
                <a:cubicBezTo>
                  <a:pt x="856273" y="766534"/>
                  <a:pt x="862866" y="766615"/>
                  <a:pt x="869216" y="767673"/>
                </a:cubicBezTo>
                <a:cubicBezTo>
                  <a:pt x="878555" y="781682"/>
                  <a:pt x="881832" y="782172"/>
                  <a:pt x="872391" y="805773"/>
                </a:cubicBezTo>
                <a:cubicBezTo>
                  <a:pt x="871148" y="808880"/>
                  <a:pt x="865859" y="807451"/>
                  <a:pt x="862866" y="808948"/>
                </a:cubicBezTo>
                <a:cubicBezTo>
                  <a:pt x="859453" y="810655"/>
                  <a:pt x="856516" y="813181"/>
                  <a:pt x="853341" y="815298"/>
                </a:cubicBezTo>
                <a:cubicBezTo>
                  <a:pt x="851224" y="818473"/>
                  <a:pt x="847284" y="821018"/>
                  <a:pt x="846991" y="824823"/>
                </a:cubicBezTo>
                <a:cubicBezTo>
                  <a:pt x="845717" y="841383"/>
                  <a:pt x="849590" y="854268"/>
                  <a:pt x="853341" y="869273"/>
                </a:cubicBezTo>
                <a:cubicBezTo>
                  <a:pt x="854399" y="879856"/>
                  <a:pt x="854899" y="890511"/>
                  <a:pt x="856516" y="901023"/>
                </a:cubicBezTo>
                <a:cubicBezTo>
                  <a:pt x="857025" y="904331"/>
                  <a:pt x="859691" y="907201"/>
                  <a:pt x="859691" y="910548"/>
                </a:cubicBezTo>
                <a:cubicBezTo>
                  <a:pt x="859691" y="963705"/>
                  <a:pt x="861141" y="927130"/>
                  <a:pt x="850166" y="951823"/>
                </a:cubicBezTo>
                <a:cubicBezTo>
                  <a:pt x="838131" y="978902"/>
                  <a:pt x="852342" y="964478"/>
                  <a:pt x="831116" y="980398"/>
                </a:cubicBezTo>
                <a:cubicBezTo>
                  <a:pt x="829024" y="986673"/>
                  <a:pt x="827186" y="994972"/>
                  <a:pt x="821591" y="999448"/>
                </a:cubicBezTo>
                <a:cubicBezTo>
                  <a:pt x="818978" y="1001539"/>
                  <a:pt x="815059" y="1001126"/>
                  <a:pt x="812066" y="1002623"/>
                </a:cubicBezTo>
                <a:cubicBezTo>
                  <a:pt x="808653" y="1004330"/>
                  <a:pt x="805716" y="1006856"/>
                  <a:pt x="802541" y="1008973"/>
                </a:cubicBezTo>
                <a:cubicBezTo>
                  <a:pt x="796191" y="1007915"/>
                  <a:pt x="788729" y="1009540"/>
                  <a:pt x="783491" y="1005798"/>
                </a:cubicBezTo>
                <a:cubicBezTo>
                  <a:pt x="779940" y="1003262"/>
                  <a:pt x="781172" y="997377"/>
                  <a:pt x="780316" y="993098"/>
                </a:cubicBezTo>
                <a:cubicBezTo>
                  <a:pt x="779053" y="986785"/>
                  <a:pt x="779177" y="980155"/>
                  <a:pt x="777141" y="974048"/>
                </a:cubicBezTo>
                <a:cubicBezTo>
                  <a:pt x="775934" y="970428"/>
                  <a:pt x="773663" y="967036"/>
                  <a:pt x="770791" y="964523"/>
                </a:cubicBezTo>
                <a:cubicBezTo>
                  <a:pt x="757354" y="952766"/>
                  <a:pt x="755298" y="953009"/>
                  <a:pt x="742216" y="948648"/>
                </a:cubicBezTo>
                <a:cubicBezTo>
                  <a:pt x="734808" y="949706"/>
                  <a:pt x="727329" y="950355"/>
                  <a:pt x="719991" y="951823"/>
                </a:cubicBezTo>
                <a:cubicBezTo>
                  <a:pt x="716709" y="952479"/>
                  <a:pt x="712833" y="952631"/>
                  <a:pt x="710466" y="954998"/>
                </a:cubicBezTo>
                <a:cubicBezTo>
                  <a:pt x="673424" y="992040"/>
                  <a:pt x="715228" y="962406"/>
                  <a:pt x="688241" y="980398"/>
                </a:cubicBezTo>
                <a:cubicBezTo>
                  <a:pt x="689299" y="987806"/>
                  <a:pt x="689948" y="995285"/>
                  <a:pt x="691416" y="1002623"/>
                </a:cubicBezTo>
                <a:cubicBezTo>
                  <a:pt x="692072" y="1005905"/>
                  <a:pt x="692500" y="1009535"/>
                  <a:pt x="694591" y="1012148"/>
                </a:cubicBezTo>
                <a:cubicBezTo>
                  <a:pt x="696975" y="1015128"/>
                  <a:pt x="700941" y="1016381"/>
                  <a:pt x="704116" y="1018498"/>
                </a:cubicBezTo>
                <a:cubicBezTo>
                  <a:pt x="712096" y="1042439"/>
                  <a:pt x="701331" y="1012929"/>
                  <a:pt x="713641" y="1037548"/>
                </a:cubicBezTo>
                <a:cubicBezTo>
                  <a:pt x="726786" y="1063838"/>
                  <a:pt x="704968" y="1029301"/>
                  <a:pt x="723166" y="1056598"/>
                </a:cubicBezTo>
                <a:cubicBezTo>
                  <a:pt x="721049" y="1059773"/>
                  <a:pt x="719991" y="1064006"/>
                  <a:pt x="716816" y="1066123"/>
                </a:cubicBezTo>
                <a:cubicBezTo>
                  <a:pt x="713185" y="1068544"/>
                  <a:pt x="708312" y="1068099"/>
                  <a:pt x="704116" y="1069298"/>
                </a:cubicBezTo>
                <a:cubicBezTo>
                  <a:pt x="681336" y="1075807"/>
                  <a:pt x="710991" y="1069193"/>
                  <a:pt x="678716" y="1075648"/>
                </a:cubicBezTo>
                <a:cubicBezTo>
                  <a:pt x="656378" y="1090540"/>
                  <a:pt x="681709" y="1070410"/>
                  <a:pt x="666016" y="1097873"/>
                </a:cubicBezTo>
                <a:cubicBezTo>
                  <a:pt x="662362" y="1104268"/>
                  <a:pt x="649328" y="1106014"/>
                  <a:pt x="643791" y="1107398"/>
                </a:cubicBezTo>
                <a:cubicBezTo>
                  <a:pt x="618139" y="1103123"/>
                  <a:pt x="630848" y="1106259"/>
                  <a:pt x="605691" y="1097873"/>
                </a:cubicBezTo>
                <a:lnTo>
                  <a:pt x="596166" y="1094698"/>
                </a:lnTo>
                <a:cubicBezTo>
                  <a:pt x="592991" y="1095756"/>
                  <a:pt x="589634" y="1096376"/>
                  <a:pt x="586641" y="1097873"/>
                </a:cubicBezTo>
                <a:cubicBezTo>
                  <a:pt x="583228" y="1099580"/>
                  <a:pt x="580919" y="1103906"/>
                  <a:pt x="577116" y="1104223"/>
                </a:cubicBezTo>
                <a:cubicBezTo>
                  <a:pt x="567565" y="1105019"/>
                  <a:pt x="558066" y="1102106"/>
                  <a:pt x="548541" y="1101048"/>
                </a:cubicBezTo>
                <a:cubicBezTo>
                  <a:pt x="554114" y="1067611"/>
                  <a:pt x="544767" y="1092022"/>
                  <a:pt x="564416" y="1075648"/>
                </a:cubicBezTo>
                <a:cubicBezTo>
                  <a:pt x="567347" y="1073205"/>
                  <a:pt x="567530" y="1068145"/>
                  <a:pt x="570766" y="1066123"/>
                </a:cubicBezTo>
                <a:cubicBezTo>
                  <a:pt x="576442" y="1062575"/>
                  <a:pt x="589816" y="1059773"/>
                  <a:pt x="589816" y="1059773"/>
                </a:cubicBezTo>
                <a:cubicBezTo>
                  <a:pt x="592991" y="1056598"/>
                  <a:pt x="595605" y="1052739"/>
                  <a:pt x="599341" y="1050248"/>
                </a:cubicBezTo>
                <a:cubicBezTo>
                  <a:pt x="602126" y="1048392"/>
                  <a:pt x="605873" y="1048570"/>
                  <a:pt x="608866" y="1047073"/>
                </a:cubicBezTo>
                <a:cubicBezTo>
                  <a:pt x="612279" y="1045366"/>
                  <a:pt x="615216" y="1042840"/>
                  <a:pt x="618391" y="1040723"/>
                </a:cubicBezTo>
                <a:cubicBezTo>
                  <a:pt x="619449" y="1037548"/>
                  <a:pt x="622116" y="1034499"/>
                  <a:pt x="621566" y="1031198"/>
                </a:cubicBezTo>
                <a:cubicBezTo>
                  <a:pt x="620939" y="1027434"/>
                  <a:pt x="618088" y="1024186"/>
                  <a:pt x="615216" y="1021673"/>
                </a:cubicBezTo>
                <a:cubicBezTo>
                  <a:pt x="600066" y="1008416"/>
                  <a:pt x="595101" y="1008618"/>
                  <a:pt x="577116" y="1002623"/>
                </a:cubicBezTo>
                <a:lnTo>
                  <a:pt x="567591" y="999448"/>
                </a:lnTo>
                <a:lnTo>
                  <a:pt x="558066" y="996273"/>
                </a:lnTo>
                <a:cubicBezTo>
                  <a:pt x="539016" y="997331"/>
                  <a:pt x="519804" y="996750"/>
                  <a:pt x="500916" y="999448"/>
                </a:cubicBezTo>
                <a:cubicBezTo>
                  <a:pt x="497138" y="999988"/>
                  <a:pt x="493284" y="1002485"/>
                  <a:pt x="491391" y="1005798"/>
                </a:cubicBezTo>
                <a:cubicBezTo>
                  <a:pt x="488714" y="1010483"/>
                  <a:pt x="489274" y="1016381"/>
                  <a:pt x="488216" y="1021673"/>
                </a:cubicBezTo>
                <a:cubicBezTo>
                  <a:pt x="487425" y="1021515"/>
                  <a:pt x="466070" y="1017926"/>
                  <a:pt x="462816" y="1015323"/>
                </a:cubicBezTo>
                <a:cubicBezTo>
                  <a:pt x="459836" y="1012939"/>
                  <a:pt x="459001" y="1008650"/>
                  <a:pt x="456466" y="1005798"/>
                </a:cubicBezTo>
                <a:cubicBezTo>
                  <a:pt x="450500" y="999086"/>
                  <a:pt x="443766" y="993098"/>
                  <a:pt x="437416" y="986748"/>
                </a:cubicBezTo>
                <a:cubicBezTo>
                  <a:pt x="434241" y="983573"/>
                  <a:pt x="432294" y="978104"/>
                  <a:pt x="427891" y="977223"/>
                </a:cubicBezTo>
                <a:lnTo>
                  <a:pt x="412016" y="974048"/>
                </a:lnTo>
                <a:cubicBezTo>
                  <a:pt x="407783" y="969815"/>
                  <a:pt x="404587" y="964186"/>
                  <a:pt x="399316" y="961348"/>
                </a:cubicBezTo>
                <a:cubicBezTo>
                  <a:pt x="371079" y="946143"/>
                  <a:pt x="337617" y="950167"/>
                  <a:pt x="307241" y="948648"/>
                </a:cubicBezTo>
                <a:cubicBezTo>
                  <a:pt x="284220" y="944811"/>
                  <a:pt x="273945" y="941535"/>
                  <a:pt x="246916" y="948648"/>
                </a:cubicBezTo>
                <a:cubicBezTo>
                  <a:pt x="239536" y="950590"/>
                  <a:pt x="234216" y="957115"/>
                  <a:pt x="227866" y="961348"/>
                </a:cubicBezTo>
                <a:cubicBezTo>
                  <a:pt x="215556" y="969554"/>
                  <a:pt x="221961" y="966491"/>
                  <a:pt x="208816" y="970873"/>
                </a:cubicBezTo>
                <a:cubicBezTo>
                  <a:pt x="204583" y="969815"/>
                  <a:pt x="198910" y="971050"/>
                  <a:pt x="196116" y="967698"/>
                </a:cubicBezTo>
                <a:cubicBezTo>
                  <a:pt x="192661" y="963552"/>
                  <a:pt x="194648" y="956943"/>
                  <a:pt x="192941" y="951823"/>
                </a:cubicBezTo>
                <a:cubicBezTo>
                  <a:pt x="191444" y="947333"/>
                  <a:pt x="189938" y="942470"/>
                  <a:pt x="186591" y="939123"/>
                </a:cubicBezTo>
                <a:cubicBezTo>
                  <a:pt x="182412" y="934944"/>
                  <a:pt x="160662" y="954998"/>
                  <a:pt x="154841" y="939123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/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7424781" y="5226610"/>
            <a:ext cx="738187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Бугульма</a:t>
            </a:r>
          </a:p>
        </p:txBody>
      </p:sp>
      <p:sp>
        <p:nvSpPr>
          <p:cNvPr id="335" name="Полилиния 334"/>
          <p:cNvSpPr/>
          <p:nvPr/>
        </p:nvSpPr>
        <p:spPr>
          <a:xfrm>
            <a:off x="7870012" y="5436874"/>
            <a:ext cx="790998" cy="1205195"/>
          </a:xfrm>
          <a:custGeom>
            <a:avLst/>
            <a:gdLst>
              <a:gd name="connsiteX0" fmla="*/ 765210 w 768385"/>
              <a:gd name="connsiteY0" fmla="*/ 1062038 h 1255972"/>
              <a:gd name="connsiteX1" fmla="*/ 746160 w 768385"/>
              <a:gd name="connsiteY1" fmla="*/ 1038225 h 1255972"/>
              <a:gd name="connsiteX2" fmla="*/ 741398 w 768385"/>
              <a:gd name="connsiteY2" fmla="*/ 1000125 h 1255972"/>
              <a:gd name="connsiteX3" fmla="*/ 731873 w 768385"/>
              <a:gd name="connsiteY3" fmla="*/ 971550 h 1255972"/>
              <a:gd name="connsiteX4" fmla="*/ 727110 w 768385"/>
              <a:gd name="connsiteY4" fmla="*/ 952500 h 1255972"/>
              <a:gd name="connsiteX5" fmla="*/ 717585 w 768385"/>
              <a:gd name="connsiteY5" fmla="*/ 938213 h 1255972"/>
              <a:gd name="connsiteX6" fmla="*/ 712823 w 768385"/>
              <a:gd name="connsiteY6" fmla="*/ 909638 h 1255972"/>
              <a:gd name="connsiteX7" fmla="*/ 708060 w 768385"/>
              <a:gd name="connsiteY7" fmla="*/ 852488 h 1255972"/>
              <a:gd name="connsiteX8" fmla="*/ 698535 w 768385"/>
              <a:gd name="connsiteY8" fmla="*/ 823913 h 1255972"/>
              <a:gd name="connsiteX9" fmla="*/ 693773 w 768385"/>
              <a:gd name="connsiteY9" fmla="*/ 809625 h 1255972"/>
              <a:gd name="connsiteX10" fmla="*/ 684248 w 768385"/>
              <a:gd name="connsiteY10" fmla="*/ 781050 h 1255972"/>
              <a:gd name="connsiteX11" fmla="*/ 679485 w 768385"/>
              <a:gd name="connsiteY11" fmla="*/ 766763 h 1255972"/>
              <a:gd name="connsiteX12" fmla="*/ 669960 w 768385"/>
              <a:gd name="connsiteY12" fmla="*/ 752475 h 1255972"/>
              <a:gd name="connsiteX13" fmla="*/ 660435 w 768385"/>
              <a:gd name="connsiteY13" fmla="*/ 723900 h 1255972"/>
              <a:gd name="connsiteX14" fmla="*/ 655673 w 768385"/>
              <a:gd name="connsiteY14" fmla="*/ 709613 h 1255972"/>
              <a:gd name="connsiteX15" fmla="*/ 646148 w 768385"/>
              <a:gd name="connsiteY15" fmla="*/ 595313 h 1255972"/>
              <a:gd name="connsiteX16" fmla="*/ 636623 w 768385"/>
              <a:gd name="connsiteY16" fmla="*/ 581025 h 1255972"/>
              <a:gd name="connsiteX17" fmla="*/ 631860 w 768385"/>
              <a:gd name="connsiteY17" fmla="*/ 552450 h 1255972"/>
              <a:gd name="connsiteX18" fmla="*/ 617573 w 768385"/>
              <a:gd name="connsiteY18" fmla="*/ 471488 h 1255972"/>
              <a:gd name="connsiteX19" fmla="*/ 612810 w 768385"/>
              <a:gd name="connsiteY19" fmla="*/ 457200 h 1255972"/>
              <a:gd name="connsiteX20" fmla="*/ 608048 w 768385"/>
              <a:gd name="connsiteY20" fmla="*/ 442913 h 1255972"/>
              <a:gd name="connsiteX21" fmla="*/ 603285 w 768385"/>
              <a:gd name="connsiteY21" fmla="*/ 395288 h 1255972"/>
              <a:gd name="connsiteX22" fmla="*/ 612810 w 768385"/>
              <a:gd name="connsiteY22" fmla="*/ 280988 h 1255972"/>
              <a:gd name="connsiteX23" fmla="*/ 622335 w 768385"/>
              <a:gd name="connsiteY23" fmla="*/ 252413 h 1255972"/>
              <a:gd name="connsiteX24" fmla="*/ 646148 w 768385"/>
              <a:gd name="connsiteY24" fmla="*/ 209550 h 1255972"/>
              <a:gd name="connsiteX25" fmla="*/ 631860 w 768385"/>
              <a:gd name="connsiteY25" fmla="*/ 161925 h 1255972"/>
              <a:gd name="connsiteX26" fmla="*/ 588998 w 768385"/>
              <a:gd name="connsiteY26" fmla="*/ 147638 h 1255972"/>
              <a:gd name="connsiteX27" fmla="*/ 574710 w 768385"/>
              <a:gd name="connsiteY27" fmla="*/ 142875 h 1255972"/>
              <a:gd name="connsiteX28" fmla="*/ 550898 w 768385"/>
              <a:gd name="connsiteY28" fmla="*/ 166688 h 1255972"/>
              <a:gd name="connsiteX29" fmla="*/ 527085 w 768385"/>
              <a:gd name="connsiteY29" fmla="*/ 185738 h 1255972"/>
              <a:gd name="connsiteX30" fmla="*/ 488985 w 768385"/>
              <a:gd name="connsiteY30" fmla="*/ 171450 h 1255972"/>
              <a:gd name="connsiteX31" fmla="*/ 479460 w 768385"/>
              <a:gd name="connsiteY31" fmla="*/ 152400 h 1255972"/>
              <a:gd name="connsiteX32" fmla="*/ 436598 w 768385"/>
              <a:gd name="connsiteY32" fmla="*/ 128588 h 1255972"/>
              <a:gd name="connsiteX33" fmla="*/ 422310 w 768385"/>
              <a:gd name="connsiteY33" fmla="*/ 119063 h 1255972"/>
              <a:gd name="connsiteX34" fmla="*/ 346110 w 768385"/>
              <a:gd name="connsiteY34" fmla="*/ 109538 h 1255972"/>
              <a:gd name="connsiteX35" fmla="*/ 279435 w 768385"/>
              <a:gd name="connsiteY35" fmla="*/ 104775 h 1255972"/>
              <a:gd name="connsiteX36" fmla="*/ 241335 w 768385"/>
              <a:gd name="connsiteY36" fmla="*/ 100013 h 1255972"/>
              <a:gd name="connsiteX37" fmla="*/ 227048 w 768385"/>
              <a:gd name="connsiteY37" fmla="*/ 90488 h 1255972"/>
              <a:gd name="connsiteX38" fmla="*/ 231810 w 768385"/>
              <a:gd name="connsiteY38" fmla="*/ 71438 h 1255972"/>
              <a:gd name="connsiteX39" fmla="*/ 246098 w 768385"/>
              <a:gd name="connsiteY39" fmla="*/ 57150 h 1255972"/>
              <a:gd name="connsiteX40" fmla="*/ 222285 w 768385"/>
              <a:gd name="connsiteY40" fmla="*/ 19050 h 1255972"/>
              <a:gd name="connsiteX41" fmla="*/ 203235 w 768385"/>
              <a:gd name="connsiteY41" fmla="*/ 14288 h 1255972"/>
              <a:gd name="connsiteX42" fmla="*/ 169898 w 768385"/>
              <a:gd name="connsiteY42" fmla="*/ 0 h 1255972"/>
              <a:gd name="connsiteX43" fmla="*/ 150848 w 768385"/>
              <a:gd name="connsiteY43" fmla="*/ 4763 h 1255972"/>
              <a:gd name="connsiteX44" fmla="*/ 136560 w 768385"/>
              <a:gd name="connsiteY44" fmla="*/ 19050 h 1255972"/>
              <a:gd name="connsiteX45" fmla="*/ 131798 w 768385"/>
              <a:gd name="connsiteY45" fmla="*/ 33338 h 1255972"/>
              <a:gd name="connsiteX46" fmla="*/ 127035 w 768385"/>
              <a:gd name="connsiteY46" fmla="*/ 76200 h 1255972"/>
              <a:gd name="connsiteX47" fmla="*/ 117510 w 768385"/>
              <a:gd name="connsiteY47" fmla="*/ 104775 h 1255972"/>
              <a:gd name="connsiteX48" fmla="*/ 107985 w 768385"/>
              <a:gd name="connsiteY48" fmla="*/ 123825 h 1255972"/>
              <a:gd name="connsiteX49" fmla="*/ 88935 w 768385"/>
              <a:gd name="connsiteY49" fmla="*/ 152400 h 1255972"/>
              <a:gd name="connsiteX50" fmla="*/ 117510 w 768385"/>
              <a:gd name="connsiteY50" fmla="*/ 157163 h 1255972"/>
              <a:gd name="connsiteX51" fmla="*/ 131798 w 768385"/>
              <a:gd name="connsiteY51" fmla="*/ 166688 h 1255972"/>
              <a:gd name="connsiteX52" fmla="*/ 146085 w 768385"/>
              <a:gd name="connsiteY52" fmla="*/ 171450 h 1255972"/>
              <a:gd name="connsiteX53" fmla="*/ 155610 w 768385"/>
              <a:gd name="connsiteY53" fmla="*/ 185738 h 1255972"/>
              <a:gd name="connsiteX54" fmla="*/ 179423 w 768385"/>
              <a:gd name="connsiteY54" fmla="*/ 209550 h 1255972"/>
              <a:gd name="connsiteX55" fmla="*/ 184185 w 768385"/>
              <a:gd name="connsiteY55" fmla="*/ 223838 h 1255972"/>
              <a:gd name="connsiteX56" fmla="*/ 188948 w 768385"/>
              <a:gd name="connsiteY56" fmla="*/ 242888 h 1255972"/>
              <a:gd name="connsiteX57" fmla="*/ 198473 w 768385"/>
              <a:gd name="connsiteY57" fmla="*/ 261938 h 1255972"/>
              <a:gd name="connsiteX58" fmla="*/ 207998 w 768385"/>
              <a:gd name="connsiteY58" fmla="*/ 276225 h 1255972"/>
              <a:gd name="connsiteX59" fmla="*/ 250860 w 768385"/>
              <a:gd name="connsiteY59" fmla="*/ 290513 h 1255972"/>
              <a:gd name="connsiteX60" fmla="*/ 265148 w 768385"/>
              <a:gd name="connsiteY60" fmla="*/ 300038 h 1255972"/>
              <a:gd name="connsiteX61" fmla="*/ 274673 w 768385"/>
              <a:gd name="connsiteY61" fmla="*/ 314325 h 1255972"/>
              <a:gd name="connsiteX62" fmla="*/ 269910 w 768385"/>
              <a:gd name="connsiteY62" fmla="*/ 328613 h 1255972"/>
              <a:gd name="connsiteX63" fmla="*/ 241335 w 768385"/>
              <a:gd name="connsiteY63" fmla="*/ 352425 h 1255972"/>
              <a:gd name="connsiteX64" fmla="*/ 250860 w 768385"/>
              <a:gd name="connsiteY64" fmla="*/ 395288 h 1255972"/>
              <a:gd name="connsiteX65" fmla="*/ 260385 w 768385"/>
              <a:gd name="connsiteY65" fmla="*/ 423863 h 1255972"/>
              <a:gd name="connsiteX66" fmla="*/ 236573 w 768385"/>
              <a:gd name="connsiteY66" fmla="*/ 495300 h 1255972"/>
              <a:gd name="connsiteX67" fmla="*/ 222285 w 768385"/>
              <a:gd name="connsiteY67" fmla="*/ 528638 h 1255972"/>
              <a:gd name="connsiteX68" fmla="*/ 198473 w 768385"/>
              <a:gd name="connsiteY68" fmla="*/ 533400 h 1255972"/>
              <a:gd name="connsiteX69" fmla="*/ 203235 w 768385"/>
              <a:gd name="connsiteY69" fmla="*/ 557213 h 1255972"/>
              <a:gd name="connsiteX70" fmla="*/ 217523 w 768385"/>
              <a:gd name="connsiteY70" fmla="*/ 561975 h 1255972"/>
              <a:gd name="connsiteX71" fmla="*/ 231810 w 768385"/>
              <a:gd name="connsiteY71" fmla="*/ 571500 h 1255972"/>
              <a:gd name="connsiteX72" fmla="*/ 250860 w 768385"/>
              <a:gd name="connsiteY72" fmla="*/ 576263 h 1255972"/>
              <a:gd name="connsiteX73" fmla="*/ 265148 w 768385"/>
              <a:gd name="connsiteY73" fmla="*/ 581025 h 1255972"/>
              <a:gd name="connsiteX74" fmla="*/ 269910 w 768385"/>
              <a:gd name="connsiteY74" fmla="*/ 595313 h 1255972"/>
              <a:gd name="connsiteX75" fmla="*/ 255623 w 768385"/>
              <a:gd name="connsiteY75" fmla="*/ 628650 h 1255972"/>
              <a:gd name="connsiteX76" fmla="*/ 269910 w 768385"/>
              <a:gd name="connsiteY76" fmla="*/ 642938 h 1255972"/>
              <a:gd name="connsiteX77" fmla="*/ 274673 w 768385"/>
              <a:gd name="connsiteY77" fmla="*/ 671513 h 1255972"/>
              <a:gd name="connsiteX78" fmla="*/ 260385 w 768385"/>
              <a:gd name="connsiteY78" fmla="*/ 676275 h 1255972"/>
              <a:gd name="connsiteX79" fmla="*/ 246098 w 768385"/>
              <a:gd name="connsiteY79" fmla="*/ 685800 h 1255972"/>
              <a:gd name="connsiteX80" fmla="*/ 217523 w 768385"/>
              <a:gd name="connsiteY80" fmla="*/ 700088 h 1255972"/>
              <a:gd name="connsiteX81" fmla="*/ 169898 w 768385"/>
              <a:gd name="connsiteY81" fmla="*/ 695325 h 1255972"/>
              <a:gd name="connsiteX82" fmla="*/ 141323 w 768385"/>
              <a:gd name="connsiteY82" fmla="*/ 690563 h 1255972"/>
              <a:gd name="connsiteX83" fmla="*/ 136560 w 768385"/>
              <a:gd name="connsiteY83" fmla="*/ 704850 h 1255972"/>
              <a:gd name="connsiteX84" fmla="*/ 131798 w 768385"/>
              <a:gd name="connsiteY84" fmla="*/ 738188 h 1255972"/>
              <a:gd name="connsiteX85" fmla="*/ 103223 w 768385"/>
              <a:gd name="connsiteY85" fmla="*/ 733425 h 1255972"/>
              <a:gd name="connsiteX86" fmla="*/ 93698 w 768385"/>
              <a:gd name="connsiteY86" fmla="*/ 719138 h 1255972"/>
              <a:gd name="connsiteX87" fmla="*/ 60360 w 768385"/>
              <a:gd name="connsiteY87" fmla="*/ 704850 h 1255972"/>
              <a:gd name="connsiteX88" fmla="*/ 22260 w 768385"/>
              <a:gd name="connsiteY88" fmla="*/ 709613 h 1255972"/>
              <a:gd name="connsiteX89" fmla="*/ 12735 w 768385"/>
              <a:gd name="connsiteY89" fmla="*/ 747713 h 1255972"/>
              <a:gd name="connsiteX90" fmla="*/ 31785 w 768385"/>
              <a:gd name="connsiteY90" fmla="*/ 781050 h 1255972"/>
              <a:gd name="connsiteX91" fmla="*/ 50835 w 768385"/>
              <a:gd name="connsiteY91" fmla="*/ 833438 h 1255972"/>
              <a:gd name="connsiteX92" fmla="*/ 79410 w 768385"/>
              <a:gd name="connsiteY92" fmla="*/ 847725 h 1255972"/>
              <a:gd name="connsiteX93" fmla="*/ 141323 w 768385"/>
              <a:gd name="connsiteY93" fmla="*/ 866775 h 1255972"/>
              <a:gd name="connsiteX94" fmla="*/ 160373 w 768385"/>
              <a:gd name="connsiteY94" fmla="*/ 885825 h 1255972"/>
              <a:gd name="connsiteX95" fmla="*/ 174660 w 768385"/>
              <a:gd name="connsiteY95" fmla="*/ 919163 h 1255972"/>
              <a:gd name="connsiteX96" fmla="*/ 207998 w 768385"/>
              <a:gd name="connsiteY96" fmla="*/ 933450 h 1255972"/>
              <a:gd name="connsiteX97" fmla="*/ 212760 w 768385"/>
              <a:gd name="connsiteY97" fmla="*/ 947738 h 1255972"/>
              <a:gd name="connsiteX98" fmla="*/ 198473 w 768385"/>
              <a:gd name="connsiteY98" fmla="*/ 981075 h 1255972"/>
              <a:gd name="connsiteX99" fmla="*/ 169898 w 768385"/>
              <a:gd name="connsiteY99" fmla="*/ 1009650 h 1255972"/>
              <a:gd name="connsiteX100" fmla="*/ 160373 w 768385"/>
              <a:gd name="connsiteY100" fmla="*/ 1023938 h 1255972"/>
              <a:gd name="connsiteX101" fmla="*/ 179423 w 768385"/>
              <a:gd name="connsiteY101" fmla="*/ 1062038 h 1255972"/>
              <a:gd name="connsiteX102" fmla="*/ 217523 w 768385"/>
              <a:gd name="connsiteY102" fmla="*/ 1047750 h 1255972"/>
              <a:gd name="connsiteX103" fmla="*/ 303248 w 768385"/>
              <a:gd name="connsiteY103" fmla="*/ 1028700 h 1255972"/>
              <a:gd name="connsiteX104" fmla="*/ 317535 w 768385"/>
              <a:gd name="connsiteY104" fmla="*/ 1023938 h 1255972"/>
              <a:gd name="connsiteX105" fmla="*/ 350873 w 768385"/>
              <a:gd name="connsiteY105" fmla="*/ 1014413 h 1255972"/>
              <a:gd name="connsiteX106" fmla="*/ 355635 w 768385"/>
              <a:gd name="connsiteY106" fmla="*/ 1000125 h 1255972"/>
              <a:gd name="connsiteX107" fmla="*/ 341348 w 768385"/>
              <a:gd name="connsiteY107" fmla="*/ 990600 h 1255972"/>
              <a:gd name="connsiteX108" fmla="*/ 360398 w 768385"/>
              <a:gd name="connsiteY108" fmla="*/ 985838 h 1255972"/>
              <a:gd name="connsiteX109" fmla="*/ 431835 w 768385"/>
              <a:gd name="connsiteY109" fmla="*/ 981075 h 1255972"/>
              <a:gd name="connsiteX110" fmla="*/ 436598 w 768385"/>
              <a:gd name="connsiteY110" fmla="*/ 1000125 h 1255972"/>
              <a:gd name="connsiteX111" fmla="*/ 460410 w 768385"/>
              <a:gd name="connsiteY111" fmla="*/ 1028700 h 1255972"/>
              <a:gd name="connsiteX112" fmla="*/ 469935 w 768385"/>
              <a:gd name="connsiteY112" fmla="*/ 1042988 h 1255972"/>
              <a:gd name="connsiteX113" fmla="*/ 469935 w 768385"/>
              <a:gd name="connsiteY113" fmla="*/ 1123950 h 1255972"/>
              <a:gd name="connsiteX114" fmla="*/ 488985 w 768385"/>
              <a:gd name="connsiteY114" fmla="*/ 1152525 h 1255972"/>
              <a:gd name="connsiteX115" fmla="*/ 517560 w 768385"/>
              <a:gd name="connsiteY115" fmla="*/ 1162050 h 1255972"/>
              <a:gd name="connsiteX116" fmla="*/ 536610 w 768385"/>
              <a:gd name="connsiteY116" fmla="*/ 1185863 h 1255972"/>
              <a:gd name="connsiteX117" fmla="*/ 565185 w 768385"/>
              <a:gd name="connsiteY117" fmla="*/ 1209675 h 1255972"/>
              <a:gd name="connsiteX118" fmla="*/ 579473 w 768385"/>
              <a:gd name="connsiteY118" fmla="*/ 1214438 h 1255972"/>
              <a:gd name="connsiteX119" fmla="*/ 584235 w 768385"/>
              <a:gd name="connsiteY119" fmla="*/ 1228725 h 1255972"/>
              <a:gd name="connsiteX120" fmla="*/ 588998 w 768385"/>
              <a:gd name="connsiteY120" fmla="*/ 1252538 h 1255972"/>
              <a:gd name="connsiteX121" fmla="*/ 603285 w 768385"/>
              <a:gd name="connsiteY121" fmla="*/ 1243013 h 1255972"/>
              <a:gd name="connsiteX122" fmla="*/ 608048 w 768385"/>
              <a:gd name="connsiteY122" fmla="*/ 1228725 h 1255972"/>
              <a:gd name="connsiteX123" fmla="*/ 622335 w 768385"/>
              <a:gd name="connsiteY123" fmla="*/ 1219200 h 1255972"/>
              <a:gd name="connsiteX124" fmla="*/ 631860 w 768385"/>
              <a:gd name="connsiteY124" fmla="*/ 1204913 h 1255972"/>
              <a:gd name="connsiteX125" fmla="*/ 641385 w 768385"/>
              <a:gd name="connsiteY125" fmla="*/ 1143000 h 1255972"/>
              <a:gd name="connsiteX126" fmla="*/ 650910 w 768385"/>
              <a:gd name="connsiteY126" fmla="*/ 1128713 h 1255972"/>
              <a:gd name="connsiteX127" fmla="*/ 655673 w 768385"/>
              <a:gd name="connsiteY127" fmla="*/ 1114425 h 1255972"/>
              <a:gd name="connsiteX128" fmla="*/ 698535 w 768385"/>
              <a:gd name="connsiteY128" fmla="*/ 1100138 h 1255972"/>
              <a:gd name="connsiteX129" fmla="*/ 727110 w 768385"/>
              <a:gd name="connsiteY129" fmla="*/ 1090613 h 1255972"/>
              <a:gd name="connsiteX130" fmla="*/ 765210 w 768385"/>
              <a:gd name="connsiteY130" fmla="*/ 1062038 h 12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68385" h="1255972">
                <a:moveTo>
                  <a:pt x="765210" y="1062038"/>
                </a:moveTo>
                <a:cubicBezTo>
                  <a:pt x="768385" y="1053307"/>
                  <a:pt x="749809" y="1047713"/>
                  <a:pt x="746160" y="1038225"/>
                </a:cubicBezTo>
                <a:cubicBezTo>
                  <a:pt x="741566" y="1026279"/>
                  <a:pt x="744080" y="1012640"/>
                  <a:pt x="741398" y="1000125"/>
                </a:cubicBezTo>
                <a:cubicBezTo>
                  <a:pt x="739294" y="990308"/>
                  <a:pt x="734308" y="981290"/>
                  <a:pt x="731873" y="971550"/>
                </a:cubicBezTo>
                <a:cubicBezTo>
                  <a:pt x="730285" y="965200"/>
                  <a:pt x="729688" y="958516"/>
                  <a:pt x="727110" y="952500"/>
                </a:cubicBezTo>
                <a:cubicBezTo>
                  <a:pt x="724855" y="947239"/>
                  <a:pt x="720760" y="942975"/>
                  <a:pt x="717585" y="938213"/>
                </a:cubicBezTo>
                <a:cubicBezTo>
                  <a:pt x="715998" y="928688"/>
                  <a:pt x="713889" y="919235"/>
                  <a:pt x="712823" y="909638"/>
                </a:cubicBezTo>
                <a:cubicBezTo>
                  <a:pt x="710712" y="890639"/>
                  <a:pt x="711203" y="871344"/>
                  <a:pt x="708060" y="852488"/>
                </a:cubicBezTo>
                <a:cubicBezTo>
                  <a:pt x="706409" y="842584"/>
                  <a:pt x="701710" y="833438"/>
                  <a:pt x="698535" y="823913"/>
                </a:cubicBezTo>
                <a:lnTo>
                  <a:pt x="693773" y="809625"/>
                </a:lnTo>
                <a:lnTo>
                  <a:pt x="684248" y="781050"/>
                </a:lnTo>
                <a:cubicBezTo>
                  <a:pt x="682661" y="776288"/>
                  <a:pt x="682270" y="770940"/>
                  <a:pt x="679485" y="766763"/>
                </a:cubicBezTo>
                <a:lnTo>
                  <a:pt x="669960" y="752475"/>
                </a:lnTo>
                <a:lnTo>
                  <a:pt x="660435" y="723900"/>
                </a:lnTo>
                <a:lnTo>
                  <a:pt x="655673" y="709613"/>
                </a:lnTo>
                <a:cubicBezTo>
                  <a:pt x="652498" y="671513"/>
                  <a:pt x="651751" y="633132"/>
                  <a:pt x="646148" y="595313"/>
                </a:cubicBezTo>
                <a:cubicBezTo>
                  <a:pt x="645309" y="589651"/>
                  <a:pt x="638433" y="586455"/>
                  <a:pt x="636623" y="581025"/>
                </a:cubicBezTo>
                <a:cubicBezTo>
                  <a:pt x="633569" y="571864"/>
                  <a:pt x="632988" y="562040"/>
                  <a:pt x="631860" y="552450"/>
                </a:cubicBezTo>
                <a:cubicBezTo>
                  <a:pt x="623611" y="482331"/>
                  <a:pt x="634119" y="521126"/>
                  <a:pt x="617573" y="471488"/>
                </a:cubicBezTo>
                <a:lnTo>
                  <a:pt x="612810" y="457200"/>
                </a:lnTo>
                <a:lnTo>
                  <a:pt x="608048" y="442913"/>
                </a:lnTo>
                <a:cubicBezTo>
                  <a:pt x="606460" y="427038"/>
                  <a:pt x="603285" y="411242"/>
                  <a:pt x="603285" y="395288"/>
                </a:cubicBezTo>
                <a:cubicBezTo>
                  <a:pt x="603285" y="368916"/>
                  <a:pt x="603515" y="315069"/>
                  <a:pt x="612810" y="280988"/>
                </a:cubicBezTo>
                <a:cubicBezTo>
                  <a:pt x="615452" y="271302"/>
                  <a:pt x="616766" y="260767"/>
                  <a:pt x="622335" y="252413"/>
                </a:cubicBezTo>
                <a:cubicBezTo>
                  <a:pt x="644170" y="219661"/>
                  <a:pt x="637765" y="234698"/>
                  <a:pt x="646148" y="209550"/>
                </a:cubicBezTo>
                <a:cubicBezTo>
                  <a:pt x="644816" y="200227"/>
                  <a:pt x="645449" y="170418"/>
                  <a:pt x="631860" y="161925"/>
                </a:cubicBezTo>
                <a:cubicBezTo>
                  <a:pt x="631856" y="161923"/>
                  <a:pt x="596144" y="150020"/>
                  <a:pt x="588998" y="147638"/>
                </a:cubicBezTo>
                <a:lnTo>
                  <a:pt x="574710" y="142875"/>
                </a:lnTo>
                <a:cubicBezTo>
                  <a:pt x="549312" y="180973"/>
                  <a:pt x="582645" y="134941"/>
                  <a:pt x="550898" y="166688"/>
                </a:cubicBezTo>
                <a:cubicBezTo>
                  <a:pt x="529356" y="188230"/>
                  <a:pt x="554900" y="176466"/>
                  <a:pt x="527085" y="185738"/>
                </a:cubicBezTo>
                <a:cubicBezTo>
                  <a:pt x="513517" y="183024"/>
                  <a:pt x="498795" y="183222"/>
                  <a:pt x="488985" y="171450"/>
                </a:cubicBezTo>
                <a:cubicBezTo>
                  <a:pt x="484440" y="165996"/>
                  <a:pt x="484480" y="157420"/>
                  <a:pt x="479460" y="152400"/>
                </a:cubicBezTo>
                <a:cubicBezTo>
                  <a:pt x="463084" y="136024"/>
                  <a:pt x="454564" y="134576"/>
                  <a:pt x="436598" y="128588"/>
                </a:cubicBezTo>
                <a:cubicBezTo>
                  <a:pt x="431835" y="125413"/>
                  <a:pt x="427430" y="121623"/>
                  <a:pt x="422310" y="119063"/>
                </a:cubicBezTo>
                <a:cubicBezTo>
                  <a:pt x="401747" y="108781"/>
                  <a:pt x="357940" y="110448"/>
                  <a:pt x="346110" y="109538"/>
                </a:cubicBezTo>
                <a:cubicBezTo>
                  <a:pt x="305393" y="95966"/>
                  <a:pt x="327498" y="98768"/>
                  <a:pt x="279435" y="104775"/>
                </a:cubicBezTo>
                <a:cubicBezTo>
                  <a:pt x="266735" y="103188"/>
                  <a:pt x="253683" y="103381"/>
                  <a:pt x="241335" y="100013"/>
                </a:cubicBezTo>
                <a:cubicBezTo>
                  <a:pt x="235813" y="98507"/>
                  <a:pt x="228858" y="95918"/>
                  <a:pt x="227048" y="90488"/>
                </a:cubicBezTo>
                <a:cubicBezTo>
                  <a:pt x="224978" y="84278"/>
                  <a:pt x="228563" y="77121"/>
                  <a:pt x="231810" y="71438"/>
                </a:cubicBezTo>
                <a:cubicBezTo>
                  <a:pt x="235152" y="65590"/>
                  <a:pt x="241335" y="61913"/>
                  <a:pt x="246098" y="57150"/>
                </a:cubicBezTo>
                <a:cubicBezTo>
                  <a:pt x="238440" y="34177"/>
                  <a:pt x="242831" y="27855"/>
                  <a:pt x="222285" y="19050"/>
                </a:cubicBezTo>
                <a:cubicBezTo>
                  <a:pt x="216269" y="16472"/>
                  <a:pt x="209585" y="15875"/>
                  <a:pt x="203235" y="14288"/>
                </a:cubicBezTo>
                <a:cubicBezTo>
                  <a:pt x="191570" y="6511"/>
                  <a:pt x="185274" y="0"/>
                  <a:pt x="169898" y="0"/>
                </a:cubicBezTo>
                <a:cubicBezTo>
                  <a:pt x="163353" y="0"/>
                  <a:pt x="157198" y="3175"/>
                  <a:pt x="150848" y="4763"/>
                </a:cubicBezTo>
                <a:cubicBezTo>
                  <a:pt x="146085" y="9525"/>
                  <a:pt x="140296" y="13446"/>
                  <a:pt x="136560" y="19050"/>
                </a:cubicBezTo>
                <a:cubicBezTo>
                  <a:pt x="133775" y="23227"/>
                  <a:pt x="132623" y="28386"/>
                  <a:pt x="131798" y="33338"/>
                </a:cubicBezTo>
                <a:cubicBezTo>
                  <a:pt x="129435" y="47518"/>
                  <a:pt x="129854" y="62104"/>
                  <a:pt x="127035" y="76200"/>
                </a:cubicBezTo>
                <a:cubicBezTo>
                  <a:pt x="125066" y="86045"/>
                  <a:pt x="122000" y="95795"/>
                  <a:pt x="117510" y="104775"/>
                </a:cubicBezTo>
                <a:cubicBezTo>
                  <a:pt x="114335" y="111125"/>
                  <a:pt x="111638" y="117737"/>
                  <a:pt x="107985" y="123825"/>
                </a:cubicBezTo>
                <a:cubicBezTo>
                  <a:pt x="102095" y="133641"/>
                  <a:pt x="88935" y="152400"/>
                  <a:pt x="88935" y="152400"/>
                </a:cubicBezTo>
                <a:cubicBezTo>
                  <a:pt x="98460" y="153988"/>
                  <a:pt x="108349" y="154109"/>
                  <a:pt x="117510" y="157163"/>
                </a:cubicBezTo>
                <a:cubicBezTo>
                  <a:pt x="122940" y="158973"/>
                  <a:pt x="126678" y="164128"/>
                  <a:pt x="131798" y="166688"/>
                </a:cubicBezTo>
                <a:cubicBezTo>
                  <a:pt x="136288" y="168933"/>
                  <a:pt x="141323" y="169863"/>
                  <a:pt x="146085" y="171450"/>
                </a:cubicBezTo>
                <a:cubicBezTo>
                  <a:pt x="149260" y="176213"/>
                  <a:pt x="151563" y="181691"/>
                  <a:pt x="155610" y="185738"/>
                </a:cubicBezTo>
                <a:cubicBezTo>
                  <a:pt x="187363" y="217491"/>
                  <a:pt x="154021" y="171448"/>
                  <a:pt x="179423" y="209550"/>
                </a:cubicBezTo>
                <a:cubicBezTo>
                  <a:pt x="181010" y="214313"/>
                  <a:pt x="182806" y="219011"/>
                  <a:pt x="184185" y="223838"/>
                </a:cubicBezTo>
                <a:cubicBezTo>
                  <a:pt x="185983" y="230132"/>
                  <a:pt x="186650" y="236759"/>
                  <a:pt x="188948" y="242888"/>
                </a:cubicBezTo>
                <a:cubicBezTo>
                  <a:pt x="191441" y="249535"/>
                  <a:pt x="194951" y="255774"/>
                  <a:pt x="198473" y="261938"/>
                </a:cubicBezTo>
                <a:cubicBezTo>
                  <a:pt x="201313" y="266908"/>
                  <a:pt x="202973" y="273484"/>
                  <a:pt x="207998" y="276225"/>
                </a:cubicBezTo>
                <a:cubicBezTo>
                  <a:pt x="221219" y="283437"/>
                  <a:pt x="238329" y="282159"/>
                  <a:pt x="250860" y="290513"/>
                </a:cubicBezTo>
                <a:lnTo>
                  <a:pt x="265148" y="300038"/>
                </a:lnTo>
                <a:cubicBezTo>
                  <a:pt x="268323" y="304800"/>
                  <a:pt x="273732" y="308679"/>
                  <a:pt x="274673" y="314325"/>
                </a:cubicBezTo>
                <a:cubicBezTo>
                  <a:pt x="275498" y="319277"/>
                  <a:pt x="272695" y="324436"/>
                  <a:pt x="269910" y="328613"/>
                </a:cubicBezTo>
                <a:cubicBezTo>
                  <a:pt x="262576" y="339614"/>
                  <a:pt x="251878" y="345397"/>
                  <a:pt x="241335" y="352425"/>
                </a:cubicBezTo>
                <a:cubicBezTo>
                  <a:pt x="230735" y="426633"/>
                  <a:pt x="229797" y="361586"/>
                  <a:pt x="250860" y="395288"/>
                </a:cubicBezTo>
                <a:cubicBezTo>
                  <a:pt x="256181" y="403802"/>
                  <a:pt x="260385" y="423863"/>
                  <a:pt x="260385" y="423863"/>
                </a:cubicBezTo>
                <a:lnTo>
                  <a:pt x="236573" y="495300"/>
                </a:lnTo>
                <a:cubicBezTo>
                  <a:pt x="234247" y="502277"/>
                  <a:pt x="227434" y="524961"/>
                  <a:pt x="222285" y="528638"/>
                </a:cubicBezTo>
                <a:cubicBezTo>
                  <a:pt x="215698" y="533343"/>
                  <a:pt x="206410" y="531813"/>
                  <a:pt x="198473" y="533400"/>
                </a:cubicBezTo>
                <a:cubicBezTo>
                  <a:pt x="200060" y="541338"/>
                  <a:pt x="198745" y="550478"/>
                  <a:pt x="203235" y="557213"/>
                </a:cubicBezTo>
                <a:cubicBezTo>
                  <a:pt x="206020" y="561390"/>
                  <a:pt x="213033" y="559730"/>
                  <a:pt x="217523" y="561975"/>
                </a:cubicBezTo>
                <a:cubicBezTo>
                  <a:pt x="222642" y="564535"/>
                  <a:pt x="226549" y="569245"/>
                  <a:pt x="231810" y="571500"/>
                </a:cubicBezTo>
                <a:cubicBezTo>
                  <a:pt x="237826" y="574078"/>
                  <a:pt x="244566" y="574465"/>
                  <a:pt x="250860" y="576263"/>
                </a:cubicBezTo>
                <a:cubicBezTo>
                  <a:pt x="255687" y="577642"/>
                  <a:pt x="260385" y="579438"/>
                  <a:pt x="265148" y="581025"/>
                </a:cubicBezTo>
                <a:cubicBezTo>
                  <a:pt x="266735" y="585788"/>
                  <a:pt x="269910" y="590293"/>
                  <a:pt x="269910" y="595313"/>
                </a:cubicBezTo>
                <a:cubicBezTo>
                  <a:pt x="269910" y="602321"/>
                  <a:pt x="257483" y="624929"/>
                  <a:pt x="255623" y="628650"/>
                </a:cubicBezTo>
                <a:cubicBezTo>
                  <a:pt x="260385" y="633413"/>
                  <a:pt x="265598" y="637764"/>
                  <a:pt x="269910" y="642938"/>
                </a:cubicBezTo>
                <a:cubicBezTo>
                  <a:pt x="277085" y="651548"/>
                  <a:pt x="285748" y="660438"/>
                  <a:pt x="274673" y="671513"/>
                </a:cubicBezTo>
                <a:cubicBezTo>
                  <a:pt x="271123" y="675063"/>
                  <a:pt x="265148" y="674688"/>
                  <a:pt x="260385" y="676275"/>
                </a:cubicBezTo>
                <a:cubicBezTo>
                  <a:pt x="255623" y="679450"/>
                  <a:pt x="251217" y="683240"/>
                  <a:pt x="246098" y="685800"/>
                </a:cubicBezTo>
                <a:cubicBezTo>
                  <a:pt x="206664" y="705518"/>
                  <a:pt x="258466" y="672792"/>
                  <a:pt x="217523" y="700088"/>
                </a:cubicBezTo>
                <a:cubicBezTo>
                  <a:pt x="201648" y="698500"/>
                  <a:pt x="185729" y="697304"/>
                  <a:pt x="169898" y="695325"/>
                </a:cubicBezTo>
                <a:cubicBezTo>
                  <a:pt x="160316" y="694127"/>
                  <a:pt x="150608" y="687910"/>
                  <a:pt x="141323" y="690563"/>
                </a:cubicBezTo>
                <a:cubicBezTo>
                  <a:pt x="136496" y="691942"/>
                  <a:pt x="138148" y="700088"/>
                  <a:pt x="136560" y="704850"/>
                </a:cubicBezTo>
                <a:cubicBezTo>
                  <a:pt x="147672" y="738187"/>
                  <a:pt x="155610" y="730250"/>
                  <a:pt x="131798" y="738188"/>
                </a:cubicBezTo>
                <a:cubicBezTo>
                  <a:pt x="122273" y="736600"/>
                  <a:pt x="111860" y="737743"/>
                  <a:pt x="103223" y="733425"/>
                </a:cubicBezTo>
                <a:cubicBezTo>
                  <a:pt x="98104" y="730865"/>
                  <a:pt x="97745" y="723185"/>
                  <a:pt x="93698" y="719138"/>
                </a:cubicBezTo>
                <a:cubicBezTo>
                  <a:pt x="82735" y="708175"/>
                  <a:pt x="74933" y="708494"/>
                  <a:pt x="60360" y="704850"/>
                </a:cubicBezTo>
                <a:cubicBezTo>
                  <a:pt x="47660" y="706438"/>
                  <a:pt x="34608" y="706245"/>
                  <a:pt x="22260" y="709613"/>
                </a:cubicBezTo>
                <a:cubicBezTo>
                  <a:pt x="0" y="715684"/>
                  <a:pt x="6928" y="728356"/>
                  <a:pt x="12735" y="747713"/>
                </a:cubicBezTo>
                <a:cubicBezTo>
                  <a:pt x="16031" y="758700"/>
                  <a:pt x="25407" y="771484"/>
                  <a:pt x="31785" y="781050"/>
                </a:cubicBezTo>
                <a:cubicBezTo>
                  <a:pt x="35310" y="798672"/>
                  <a:pt x="37199" y="819802"/>
                  <a:pt x="50835" y="833438"/>
                </a:cubicBezTo>
                <a:cubicBezTo>
                  <a:pt x="60067" y="842670"/>
                  <a:pt x="67790" y="843852"/>
                  <a:pt x="79410" y="847725"/>
                </a:cubicBezTo>
                <a:cubicBezTo>
                  <a:pt x="114153" y="882468"/>
                  <a:pt x="65265" y="839612"/>
                  <a:pt x="141323" y="866775"/>
                </a:cubicBezTo>
                <a:cubicBezTo>
                  <a:pt x="149780" y="869795"/>
                  <a:pt x="154023" y="879475"/>
                  <a:pt x="160373" y="885825"/>
                </a:cubicBezTo>
                <a:cubicBezTo>
                  <a:pt x="163219" y="894365"/>
                  <a:pt x="168774" y="913277"/>
                  <a:pt x="174660" y="919163"/>
                </a:cubicBezTo>
                <a:cubicBezTo>
                  <a:pt x="180546" y="925049"/>
                  <a:pt x="199458" y="930604"/>
                  <a:pt x="207998" y="933450"/>
                </a:cubicBezTo>
                <a:cubicBezTo>
                  <a:pt x="209585" y="938213"/>
                  <a:pt x="212760" y="942718"/>
                  <a:pt x="212760" y="947738"/>
                </a:cubicBezTo>
                <a:cubicBezTo>
                  <a:pt x="212760" y="959781"/>
                  <a:pt x="206251" y="972325"/>
                  <a:pt x="198473" y="981075"/>
                </a:cubicBezTo>
                <a:cubicBezTo>
                  <a:pt x="189524" y="991143"/>
                  <a:pt x="177370" y="998442"/>
                  <a:pt x="169898" y="1009650"/>
                </a:cubicBezTo>
                <a:lnTo>
                  <a:pt x="160373" y="1023938"/>
                </a:lnTo>
                <a:cubicBezTo>
                  <a:pt x="162812" y="1036135"/>
                  <a:pt x="162443" y="1057187"/>
                  <a:pt x="179423" y="1062038"/>
                </a:cubicBezTo>
                <a:cubicBezTo>
                  <a:pt x="188583" y="1064655"/>
                  <a:pt x="210816" y="1050330"/>
                  <a:pt x="217523" y="1047750"/>
                </a:cubicBezTo>
                <a:cubicBezTo>
                  <a:pt x="263428" y="1030094"/>
                  <a:pt x="255530" y="1034002"/>
                  <a:pt x="303248" y="1028700"/>
                </a:cubicBezTo>
                <a:cubicBezTo>
                  <a:pt x="308010" y="1027113"/>
                  <a:pt x="312708" y="1025317"/>
                  <a:pt x="317535" y="1023938"/>
                </a:cubicBezTo>
                <a:cubicBezTo>
                  <a:pt x="359404" y="1011975"/>
                  <a:pt x="316609" y="1025833"/>
                  <a:pt x="350873" y="1014413"/>
                </a:cubicBezTo>
                <a:cubicBezTo>
                  <a:pt x="352460" y="1009650"/>
                  <a:pt x="357499" y="1004786"/>
                  <a:pt x="355635" y="1000125"/>
                </a:cubicBezTo>
                <a:cubicBezTo>
                  <a:pt x="353509" y="994811"/>
                  <a:pt x="339538" y="996030"/>
                  <a:pt x="341348" y="990600"/>
                </a:cubicBezTo>
                <a:cubicBezTo>
                  <a:pt x="343418" y="984391"/>
                  <a:pt x="353889" y="986523"/>
                  <a:pt x="360398" y="985838"/>
                </a:cubicBezTo>
                <a:cubicBezTo>
                  <a:pt x="384132" y="983340"/>
                  <a:pt x="408023" y="982663"/>
                  <a:pt x="431835" y="981075"/>
                </a:cubicBezTo>
                <a:cubicBezTo>
                  <a:pt x="433423" y="987425"/>
                  <a:pt x="434020" y="994109"/>
                  <a:pt x="436598" y="1000125"/>
                </a:cubicBezTo>
                <a:cubicBezTo>
                  <a:pt x="442859" y="1014734"/>
                  <a:pt x="450312" y="1016582"/>
                  <a:pt x="460410" y="1028700"/>
                </a:cubicBezTo>
                <a:cubicBezTo>
                  <a:pt x="464074" y="1033097"/>
                  <a:pt x="466760" y="1038225"/>
                  <a:pt x="469935" y="1042988"/>
                </a:cubicBezTo>
                <a:cubicBezTo>
                  <a:pt x="467540" y="1066945"/>
                  <a:pt x="460466" y="1099330"/>
                  <a:pt x="469935" y="1123950"/>
                </a:cubicBezTo>
                <a:cubicBezTo>
                  <a:pt x="474044" y="1134635"/>
                  <a:pt x="478125" y="1148905"/>
                  <a:pt x="488985" y="1152525"/>
                </a:cubicBezTo>
                <a:lnTo>
                  <a:pt x="517560" y="1162050"/>
                </a:lnTo>
                <a:cubicBezTo>
                  <a:pt x="549516" y="1183353"/>
                  <a:pt x="518206" y="1158257"/>
                  <a:pt x="536610" y="1185863"/>
                </a:cubicBezTo>
                <a:cubicBezTo>
                  <a:pt x="541875" y="1193761"/>
                  <a:pt x="556401" y="1205283"/>
                  <a:pt x="565185" y="1209675"/>
                </a:cubicBezTo>
                <a:cubicBezTo>
                  <a:pt x="569675" y="1211920"/>
                  <a:pt x="574710" y="1212850"/>
                  <a:pt x="579473" y="1214438"/>
                </a:cubicBezTo>
                <a:cubicBezTo>
                  <a:pt x="581060" y="1219200"/>
                  <a:pt x="583017" y="1223855"/>
                  <a:pt x="584235" y="1228725"/>
                </a:cubicBezTo>
                <a:cubicBezTo>
                  <a:pt x="586198" y="1236578"/>
                  <a:pt x="582522" y="1247681"/>
                  <a:pt x="588998" y="1252538"/>
                </a:cubicBezTo>
                <a:cubicBezTo>
                  <a:pt x="593577" y="1255972"/>
                  <a:pt x="598523" y="1246188"/>
                  <a:pt x="603285" y="1243013"/>
                </a:cubicBezTo>
                <a:cubicBezTo>
                  <a:pt x="604873" y="1238250"/>
                  <a:pt x="604912" y="1232645"/>
                  <a:pt x="608048" y="1228725"/>
                </a:cubicBezTo>
                <a:cubicBezTo>
                  <a:pt x="611624" y="1224256"/>
                  <a:pt x="618288" y="1223247"/>
                  <a:pt x="622335" y="1219200"/>
                </a:cubicBezTo>
                <a:cubicBezTo>
                  <a:pt x="626382" y="1215153"/>
                  <a:pt x="628685" y="1209675"/>
                  <a:pt x="631860" y="1204913"/>
                </a:cubicBezTo>
                <a:cubicBezTo>
                  <a:pt x="632815" y="1196315"/>
                  <a:pt x="635200" y="1157433"/>
                  <a:pt x="641385" y="1143000"/>
                </a:cubicBezTo>
                <a:cubicBezTo>
                  <a:pt x="643640" y="1137739"/>
                  <a:pt x="648350" y="1133832"/>
                  <a:pt x="650910" y="1128713"/>
                </a:cubicBezTo>
                <a:cubicBezTo>
                  <a:pt x="653155" y="1124223"/>
                  <a:pt x="652123" y="1117975"/>
                  <a:pt x="655673" y="1114425"/>
                </a:cubicBezTo>
                <a:cubicBezTo>
                  <a:pt x="666588" y="1103510"/>
                  <a:pt x="685291" y="1103750"/>
                  <a:pt x="698535" y="1100138"/>
                </a:cubicBezTo>
                <a:cubicBezTo>
                  <a:pt x="708221" y="1097496"/>
                  <a:pt x="727110" y="1090613"/>
                  <a:pt x="727110" y="1090613"/>
                </a:cubicBezTo>
                <a:cubicBezTo>
                  <a:pt x="745134" y="1078597"/>
                  <a:pt x="762035" y="1070769"/>
                  <a:pt x="765210" y="1062038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2316203" y="2189709"/>
            <a:ext cx="1095375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Гора</a:t>
            </a:r>
          </a:p>
        </p:txBody>
      </p:sp>
      <p:sp>
        <p:nvSpPr>
          <p:cNvPr id="337" name="Полилиния 336"/>
          <p:cNvSpPr/>
          <p:nvPr/>
        </p:nvSpPr>
        <p:spPr>
          <a:xfrm rot="21436068">
            <a:off x="1433292" y="3687954"/>
            <a:ext cx="1098446" cy="721246"/>
          </a:xfrm>
          <a:custGeom>
            <a:avLst/>
            <a:gdLst>
              <a:gd name="connsiteX0" fmla="*/ 596218 w 1067043"/>
              <a:gd name="connsiteY0" fmla="*/ 182376 h 690376"/>
              <a:gd name="connsiteX1" fmla="*/ 593043 w 1067043"/>
              <a:gd name="connsiteY1" fmla="*/ 172851 h 690376"/>
              <a:gd name="connsiteX2" fmla="*/ 586693 w 1067043"/>
              <a:gd name="connsiteY2" fmla="*/ 163326 h 690376"/>
              <a:gd name="connsiteX3" fmla="*/ 567643 w 1067043"/>
              <a:gd name="connsiteY3" fmla="*/ 153801 h 690376"/>
              <a:gd name="connsiteX4" fmla="*/ 564468 w 1067043"/>
              <a:gd name="connsiteY4" fmla="*/ 144276 h 690376"/>
              <a:gd name="connsiteX5" fmla="*/ 554943 w 1067043"/>
              <a:gd name="connsiteY5" fmla="*/ 71251 h 690376"/>
              <a:gd name="connsiteX6" fmla="*/ 551768 w 1067043"/>
              <a:gd name="connsiteY6" fmla="*/ 55376 h 690376"/>
              <a:gd name="connsiteX7" fmla="*/ 542243 w 1067043"/>
              <a:gd name="connsiteY7" fmla="*/ 26801 h 690376"/>
              <a:gd name="connsiteX8" fmla="*/ 539068 w 1067043"/>
              <a:gd name="connsiteY8" fmla="*/ 17276 h 690376"/>
              <a:gd name="connsiteX9" fmla="*/ 567643 w 1067043"/>
              <a:gd name="connsiteY9" fmla="*/ 7751 h 690376"/>
              <a:gd name="connsiteX10" fmla="*/ 685118 w 1067043"/>
              <a:gd name="connsiteY10" fmla="*/ 1401 h 690376"/>
              <a:gd name="connsiteX11" fmla="*/ 691468 w 1067043"/>
              <a:gd name="connsiteY11" fmla="*/ 17276 h 690376"/>
              <a:gd name="connsiteX12" fmla="*/ 694643 w 1067043"/>
              <a:gd name="connsiteY12" fmla="*/ 36326 h 690376"/>
              <a:gd name="connsiteX13" fmla="*/ 799418 w 1067043"/>
              <a:gd name="connsiteY13" fmla="*/ 39501 h 690376"/>
              <a:gd name="connsiteX14" fmla="*/ 799418 w 1067043"/>
              <a:gd name="connsiteY14" fmla="*/ 112526 h 690376"/>
              <a:gd name="connsiteX15" fmla="*/ 780368 w 1067043"/>
              <a:gd name="connsiteY15" fmla="*/ 115701 h 690376"/>
              <a:gd name="connsiteX16" fmla="*/ 770843 w 1067043"/>
              <a:gd name="connsiteY16" fmla="*/ 125226 h 690376"/>
              <a:gd name="connsiteX17" fmla="*/ 770843 w 1067043"/>
              <a:gd name="connsiteY17" fmla="*/ 163326 h 690376"/>
              <a:gd name="connsiteX18" fmla="*/ 793068 w 1067043"/>
              <a:gd name="connsiteY18" fmla="*/ 160151 h 690376"/>
              <a:gd name="connsiteX19" fmla="*/ 799418 w 1067043"/>
              <a:gd name="connsiteY19" fmla="*/ 150626 h 690376"/>
              <a:gd name="connsiteX20" fmla="*/ 818468 w 1067043"/>
              <a:gd name="connsiteY20" fmla="*/ 141101 h 690376"/>
              <a:gd name="connsiteX21" fmla="*/ 834343 w 1067043"/>
              <a:gd name="connsiteY21" fmla="*/ 144276 h 690376"/>
              <a:gd name="connsiteX22" fmla="*/ 843868 w 1067043"/>
              <a:gd name="connsiteY22" fmla="*/ 179201 h 690376"/>
              <a:gd name="connsiteX23" fmla="*/ 862918 w 1067043"/>
              <a:gd name="connsiteY23" fmla="*/ 195076 h 690376"/>
              <a:gd name="connsiteX24" fmla="*/ 875618 w 1067043"/>
              <a:gd name="connsiteY24" fmla="*/ 191901 h 690376"/>
              <a:gd name="connsiteX25" fmla="*/ 878793 w 1067043"/>
              <a:gd name="connsiteY25" fmla="*/ 179201 h 690376"/>
              <a:gd name="connsiteX26" fmla="*/ 885143 w 1067043"/>
              <a:gd name="connsiteY26" fmla="*/ 191901 h 690376"/>
              <a:gd name="connsiteX27" fmla="*/ 891493 w 1067043"/>
              <a:gd name="connsiteY27" fmla="*/ 217301 h 690376"/>
              <a:gd name="connsiteX28" fmla="*/ 897843 w 1067043"/>
              <a:gd name="connsiteY28" fmla="*/ 226826 h 690376"/>
              <a:gd name="connsiteX29" fmla="*/ 901018 w 1067043"/>
              <a:gd name="connsiteY29" fmla="*/ 255401 h 690376"/>
              <a:gd name="connsiteX30" fmla="*/ 907368 w 1067043"/>
              <a:gd name="connsiteY30" fmla="*/ 264926 h 690376"/>
              <a:gd name="connsiteX31" fmla="*/ 916893 w 1067043"/>
              <a:gd name="connsiteY31" fmla="*/ 277626 h 690376"/>
              <a:gd name="connsiteX32" fmla="*/ 920068 w 1067043"/>
              <a:gd name="connsiteY32" fmla="*/ 287151 h 690376"/>
              <a:gd name="connsiteX33" fmla="*/ 939118 w 1067043"/>
              <a:gd name="connsiteY33" fmla="*/ 299851 h 690376"/>
              <a:gd name="connsiteX34" fmla="*/ 958168 w 1067043"/>
              <a:gd name="connsiteY34" fmla="*/ 312551 h 690376"/>
              <a:gd name="connsiteX35" fmla="*/ 967693 w 1067043"/>
              <a:gd name="connsiteY35" fmla="*/ 322076 h 690376"/>
              <a:gd name="connsiteX36" fmla="*/ 974043 w 1067043"/>
              <a:gd name="connsiteY36" fmla="*/ 331601 h 690376"/>
              <a:gd name="connsiteX37" fmla="*/ 993093 w 1067043"/>
              <a:gd name="connsiteY37" fmla="*/ 337951 h 690376"/>
              <a:gd name="connsiteX38" fmla="*/ 1024843 w 1067043"/>
              <a:gd name="connsiteY38" fmla="*/ 344301 h 690376"/>
              <a:gd name="connsiteX39" fmla="*/ 1056593 w 1067043"/>
              <a:gd name="connsiteY39" fmla="*/ 347476 h 690376"/>
              <a:gd name="connsiteX40" fmla="*/ 1066118 w 1067043"/>
              <a:gd name="connsiteY40" fmla="*/ 350651 h 690376"/>
              <a:gd name="connsiteX41" fmla="*/ 1059768 w 1067043"/>
              <a:gd name="connsiteY41" fmla="*/ 360176 h 690376"/>
              <a:gd name="connsiteX42" fmla="*/ 1040718 w 1067043"/>
              <a:gd name="connsiteY42" fmla="*/ 376051 h 690376"/>
              <a:gd name="connsiteX43" fmla="*/ 1037543 w 1067043"/>
              <a:gd name="connsiteY43" fmla="*/ 385576 h 690376"/>
              <a:gd name="connsiteX44" fmla="*/ 1028018 w 1067043"/>
              <a:gd name="connsiteY44" fmla="*/ 388751 h 690376"/>
              <a:gd name="connsiteX45" fmla="*/ 1031193 w 1067043"/>
              <a:gd name="connsiteY45" fmla="*/ 404626 h 690376"/>
              <a:gd name="connsiteX46" fmla="*/ 1047068 w 1067043"/>
              <a:gd name="connsiteY46" fmla="*/ 433201 h 690376"/>
              <a:gd name="connsiteX47" fmla="*/ 1047068 w 1067043"/>
              <a:gd name="connsiteY47" fmla="*/ 433201 h 690376"/>
              <a:gd name="connsiteX48" fmla="*/ 1056593 w 1067043"/>
              <a:gd name="connsiteY48" fmla="*/ 452251 h 690376"/>
              <a:gd name="connsiteX49" fmla="*/ 1059768 w 1067043"/>
              <a:gd name="connsiteY49" fmla="*/ 461776 h 690376"/>
              <a:gd name="connsiteX50" fmla="*/ 1056593 w 1067043"/>
              <a:gd name="connsiteY50" fmla="*/ 522101 h 690376"/>
              <a:gd name="connsiteX51" fmla="*/ 1047068 w 1067043"/>
              <a:gd name="connsiteY51" fmla="*/ 528451 h 690376"/>
              <a:gd name="connsiteX52" fmla="*/ 1031193 w 1067043"/>
              <a:gd name="connsiteY52" fmla="*/ 544326 h 690376"/>
              <a:gd name="connsiteX53" fmla="*/ 1008968 w 1067043"/>
              <a:gd name="connsiteY53" fmla="*/ 569726 h 690376"/>
              <a:gd name="connsiteX54" fmla="*/ 999443 w 1067043"/>
              <a:gd name="connsiteY54" fmla="*/ 572901 h 690376"/>
              <a:gd name="connsiteX55" fmla="*/ 964518 w 1067043"/>
              <a:gd name="connsiteY55" fmla="*/ 569726 h 690376"/>
              <a:gd name="connsiteX56" fmla="*/ 945468 w 1067043"/>
              <a:gd name="connsiteY56" fmla="*/ 563376 h 690376"/>
              <a:gd name="connsiteX57" fmla="*/ 888318 w 1067043"/>
              <a:gd name="connsiteY57" fmla="*/ 566551 h 690376"/>
              <a:gd name="connsiteX58" fmla="*/ 862918 w 1067043"/>
              <a:gd name="connsiteY58" fmla="*/ 572901 h 690376"/>
              <a:gd name="connsiteX59" fmla="*/ 799418 w 1067043"/>
              <a:gd name="connsiteY59" fmla="*/ 579251 h 690376"/>
              <a:gd name="connsiteX60" fmla="*/ 793068 w 1067043"/>
              <a:gd name="connsiteY60" fmla="*/ 588776 h 690376"/>
              <a:gd name="connsiteX61" fmla="*/ 799418 w 1067043"/>
              <a:gd name="connsiteY61" fmla="*/ 598301 h 690376"/>
              <a:gd name="connsiteX62" fmla="*/ 802593 w 1067043"/>
              <a:gd name="connsiteY62" fmla="*/ 607826 h 690376"/>
              <a:gd name="connsiteX63" fmla="*/ 799418 w 1067043"/>
              <a:gd name="connsiteY63" fmla="*/ 620526 h 690376"/>
              <a:gd name="connsiteX64" fmla="*/ 786718 w 1067043"/>
              <a:gd name="connsiteY64" fmla="*/ 623701 h 690376"/>
              <a:gd name="connsiteX65" fmla="*/ 767668 w 1067043"/>
              <a:gd name="connsiteY65" fmla="*/ 630051 h 690376"/>
              <a:gd name="connsiteX66" fmla="*/ 745443 w 1067043"/>
              <a:gd name="connsiteY66" fmla="*/ 639576 h 690376"/>
              <a:gd name="connsiteX67" fmla="*/ 739093 w 1067043"/>
              <a:gd name="connsiteY67" fmla="*/ 652276 h 690376"/>
              <a:gd name="connsiteX68" fmla="*/ 729568 w 1067043"/>
              <a:gd name="connsiteY68" fmla="*/ 655451 h 690376"/>
              <a:gd name="connsiteX69" fmla="*/ 697818 w 1067043"/>
              <a:gd name="connsiteY69" fmla="*/ 668151 h 690376"/>
              <a:gd name="connsiteX70" fmla="*/ 678768 w 1067043"/>
              <a:gd name="connsiteY70" fmla="*/ 674501 h 690376"/>
              <a:gd name="connsiteX71" fmla="*/ 650193 w 1067043"/>
              <a:gd name="connsiteY71" fmla="*/ 680851 h 690376"/>
              <a:gd name="connsiteX72" fmla="*/ 615268 w 1067043"/>
              <a:gd name="connsiteY72" fmla="*/ 687201 h 690376"/>
              <a:gd name="connsiteX73" fmla="*/ 539068 w 1067043"/>
              <a:gd name="connsiteY73" fmla="*/ 687201 h 690376"/>
              <a:gd name="connsiteX74" fmla="*/ 529543 w 1067043"/>
              <a:gd name="connsiteY74" fmla="*/ 690376 h 690376"/>
              <a:gd name="connsiteX75" fmla="*/ 520018 w 1067043"/>
              <a:gd name="connsiteY75" fmla="*/ 687201 h 690376"/>
              <a:gd name="connsiteX76" fmla="*/ 516843 w 1067043"/>
              <a:gd name="connsiteY76" fmla="*/ 661801 h 690376"/>
              <a:gd name="connsiteX77" fmla="*/ 507318 w 1067043"/>
              <a:gd name="connsiteY77" fmla="*/ 642751 h 690376"/>
              <a:gd name="connsiteX78" fmla="*/ 497793 w 1067043"/>
              <a:gd name="connsiteY78" fmla="*/ 639576 h 690376"/>
              <a:gd name="connsiteX79" fmla="*/ 491443 w 1067043"/>
              <a:gd name="connsiteY79" fmla="*/ 630051 h 690376"/>
              <a:gd name="connsiteX80" fmla="*/ 485093 w 1067043"/>
              <a:gd name="connsiteY80" fmla="*/ 604651 h 690376"/>
              <a:gd name="connsiteX81" fmla="*/ 478743 w 1067043"/>
              <a:gd name="connsiteY81" fmla="*/ 585601 h 690376"/>
              <a:gd name="connsiteX82" fmla="*/ 469218 w 1067043"/>
              <a:gd name="connsiteY82" fmla="*/ 579251 h 690376"/>
              <a:gd name="connsiteX83" fmla="*/ 472393 w 1067043"/>
              <a:gd name="connsiteY83" fmla="*/ 557026 h 690376"/>
              <a:gd name="connsiteX84" fmla="*/ 478743 w 1067043"/>
              <a:gd name="connsiteY84" fmla="*/ 534801 h 690376"/>
              <a:gd name="connsiteX85" fmla="*/ 481918 w 1067043"/>
              <a:gd name="connsiteY85" fmla="*/ 522101 h 690376"/>
              <a:gd name="connsiteX86" fmla="*/ 475568 w 1067043"/>
              <a:gd name="connsiteY86" fmla="*/ 512576 h 690376"/>
              <a:gd name="connsiteX87" fmla="*/ 459693 w 1067043"/>
              <a:gd name="connsiteY87" fmla="*/ 528451 h 690376"/>
              <a:gd name="connsiteX88" fmla="*/ 456518 w 1067043"/>
              <a:gd name="connsiteY88" fmla="*/ 550676 h 690376"/>
              <a:gd name="connsiteX89" fmla="*/ 450168 w 1067043"/>
              <a:gd name="connsiteY89" fmla="*/ 560201 h 690376"/>
              <a:gd name="connsiteX90" fmla="*/ 443818 w 1067043"/>
              <a:gd name="connsiteY90" fmla="*/ 572901 h 690376"/>
              <a:gd name="connsiteX91" fmla="*/ 446993 w 1067043"/>
              <a:gd name="connsiteY91" fmla="*/ 582426 h 690376"/>
              <a:gd name="connsiteX92" fmla="*/ 437468 w 1067043"/>
              <a:gd name="connsiteY92" fmla="*/ 585601 h 690376"/>
              <a:gd name="connsiteX93" fmla="*/ 370793 w 1067043"/>
              <a:gd name="connsiteY93" fmla="*/ 588776 h 690376"/>
              <a:gd name="connsiteX94" fmla="*/ 364443 w 1067043"/>
              <a:gd name="connsiteY94" fmla="*/ 598301 h 690376"/>
              <a:gd name="connsiteX95" fmla="*/ 361268 w 1067043"/>
              <a:gd name="connsiteY95" fmla="*/ 614176 h 690376"/>
              <a:gd name="connsiteX96" fmla="*/ 351743 w 1067043"/>
              <a:gd name="connsiteY96" fmla="*/ 620526 h 690376"/>
              <a:gd name="connsiteX97" fmla="*/ 307293 w 1067043"/>
              <a:gd name="connsiteY97" fmla="*/ 617351 h 690376"/>
              <a:gd name="connsiteX98" fmla="*/ 297768 w 1067043"/>
              <a:gd name="connsiteY98" fmla="*/ 614176 h 690376"/>
              <a:gd name="connsiteX99" fmla="*/ 278718 w 1067043"/>
              <a:gd name="connsiteY99" fmla="*/ 611001 h 690376"/>
              <a:gd name="connsiteX100" fmla="*/ 275543 w 1067043"/>
              <a:gd name="connsiteY100" fmla="*/ 601476 h 690376"/>
              <a:gd name="connsiteX101" fmla="*/ 272368 w 1067043"/>
              <a:gd name="connsiteY101" fmla="*/ 563376 h 690376"/>
              <a:gd name="connsiteX102" fmla="*/ 259668 w 1067043"/>
              <a:gd name="connsiteY102" fmla="*/ 553851 h 690376"/>
              <a:gd name="connsiteX103" fmla="*/ 221568 w 1067043"/>
              <a:gd name="connsiteY103" fmla="*/ 544326 h 690376"/>
              <a:gd name="connsiteX104" fmla="*/ 212043 w 1067043"/>
              <a:gd name="connsiteY104" fmla="*/ 534801 h 690376"/>
              <a:gd name="connsiteX105" fmla="*/ 186643 w 1067043"/>
              <a:gd name="connsiteY105" fmla="*/ 547501 h 690376"/>
              <a:gd name="connsiteX106" fmla="*/ 177118 w 1067043"/>
              <a:gd name="connsiteY106" fmla="*/ 553851 h 690376"/>
              <a:gd name="connsiteX107" fmla="*/ 164418 w 1067043"/>
              <a:gd name="connsiteY107" fmla="*/ 541151 h 690376"/>
              <a:gd name="connsiteX108" fmla="*/ 154893 w 1067043"/>
              <a:gd name="connsiteY108" fmla="*/ 537976 h 690376"/>
              <a:gd name="connsiteX109" fmla="*/ 139018 w 1067043"/>
              <a:gd name="connsiteY109" fmla="*/ 525276 h 690376"/>
              <a:gd name="connsiteX110" fmla="*/ 119968 w 1067043"/>
              <a:gd name="connsiteY110" fmla="*/ 512576 h 690376"/>
              <a:gd name="connsiteX111" fmla="*/ 113618 w 1067043"/>
              <a:gd name="connsiteY111" fmla="*/ 503051 h 690376"/>
              <a:gd name="connsiteX112" fmla="*/ 104093 w 1067043"/>
              <a:gd name="connsiteY112" fmla="*/ 468126 h 690376"/>
              <a:gd name="connsiteX113" fmla="*/ 107268 w 1067043"/>
              <a:gd name="connsiteY113" fmla="*/ 404626 h 690376"/>
              <a:gd name="connsiteX114" fmla="*/ 110443 w 1067043"/>
              <a:gd name="connsiteY114" fmla="*/ 391926 h 690376"/>
              <a:gd name="connsiteX115" fmla="*/ 91393 w 1067043"/>
              <a:gd name="connsiteY115" fmla="*/ 385576 h 690376"/>
              <a:gd name="connsiteX116" fmla="*/ 21543 w 1067043"/>
              <a:gd name="connsiteY116" fmla="*/ 382401 h 690376"/>
              <a:gd name="connsiteX117" fmla="*/ 18368 w 1067043"/>
              <a:gd name="connsiteY117" fmla="*/ 372876 h 690376"/>
              <a:gd name="connsiteX118" fmla="*/ 12018 w 1067043"/>
              <a:gd name="connsiteY118" fmla="*/ 363351 h 690376"/>
              <a:gd name="connsiteX119" fmla="*/ 8843 w 1067043"/>
              <a:gd name="connsiteY119" fmla="*/ 344301 h 690376"/>
              <a:gd name="connsiteX120" fmla="*/ 2493 w 1067043"/>
              <a:gd name="connsiteY120" fmla="*/ 322076 h 690376"/>
              <a:gd name="connsiteX121" fmla="*/ 5668 w 1067043"/>
              <a:gd name="connsiteY121" fmla="*/ 303026 h 690376"/>
              <a:gd name="connsiteX122" fmla="*/ 43768 w 1067043"/>
              <a:gd name="connsiteY122" fmla="*/ 299851 h 690376"/>
              <a:gd name="connsiteX123" fmla="*/ 72343 w 1067043"/>
              <a:gd name="connsiteY123" fmla="*/ 290326 h 690376"/>
              <a:gd name="connsiteX124" fmla="*/ 88218 w 1067043"/>
              <a:gd name="connsiteY124" fmla="*/ 287151 h 690376"/>
              <a:gd name="connsiteX125" fmla="*/ 107268 w 1067043"/>
              <a:gd name="connsiteY125" fmla="*/ 280801 h 690376"/>
              <a:gd name="connsiteX126" fmla="*/ 281893 w 1067043"/>
              <a:gd name="connsiteY126" fmla="*/ 277626 h 690376"/>
              <a:gd name="connsiteX127" fmla="*/ 297768 w 1067043"/>
              <a:gd name="connsiteY127" fmla="*/ 258576 h 690376"/>
              <a:gd name="connsiteX128" fmla="*/ 304118 w 1067043"/>
              <a:gd name="connsiteY128" fmla="*/ 249051 h 690376"/>
              <a:gd name="connsiteX129" fmla="*/ 313643 w 1067043"/>
              <a:gd name="connsiteY129" fmla="*/ 236351 h 690376"/>
              <a:gd name="connsiteX130" fmla="*/ 335868 w 1067043"/>
              <a:gd name="connsiteY130" fmla="*/ 239526 h 690376"/>
              <a:gd name="connsiteX131" fmla="*/ 367618 w 1067043"/>
              <a:gd name="connsiteY131" fmla="*/ 249051 h 690376"/>
              <a:gd name="connsiteX132" fmla="*/ 377143 w 1067043"/>
              <a:gd name="connsiteY132" fmla="*/ 252226 h 690376"/>
              <a:gd name="connsiteX133" fmla="*/ 386668 w 1067043"/>
              <a:gd name="connsiteY133" fmla="*/ 258576 h 690376"/>
              <a:gd name="connsiteX134" fmla="*/ 399368 w 1067043"/>
              <a:gd name="connsiteY134" fmla="*/ 261751 h 690376"/>
              <a:gd name="connsiteX135" fmla="*/ 412068 w 1067043"/>
              <a:gd name="connsiteY135" fmla="*/ 268101 h 690376"/>
              <a:gd name="connsiteX136" fmla="*/ 446993 w 1067043"/>
              <a:gd name="connsiteY136" fmla="*/ 264926 h 690376"/>
              <a:gd name="connsiteX137" fmla="*/ 456518 w 1067043"/>
              <a:gd name="connsiteY137" fmla="*/ 261751 h 690376"/>
              <a:gd name="connsiteX138" fmla="*/ 475568 w 1067043"/>
              <a:gd name="connsiteY138" fmla="*/ 242701 h 690376"/>
              <a:gd name="connsiteX139" fmla="*/ 494618 w 1067043"/>
              <a:gd name="connsiteY139" fmla="*/ 220476 h 690376"/>
              <a:gd name="connsiteX140" fmla="*/ 504143 w 1067043"/>
              <a:gd name="connsiteY140" fmla="*/ 217301 h 690376"/>
              <a:gd name="connsiteX141" fmla="*/ 510493 w 1067043"/>
              <a:gd name="connsiteY141" fmla="*/ 207776 h 690376"/>
              <a:gd name="connsiteX142" fmla="*/ 513668 w 1067043"/>
              <a:gd name="connsiteY142" fmla="*/ 198251 h 690376"/>
              <a:gd name="connsiteX143" fmla="*/ 523193 w 1067043"/>
              <a:gd name="connsiteY143" fmla="*/ 195076 h 690376"/>
              <a:gd name="connsiteX144" fmla="*/ 545418 w 1067043"/>
              <a:gd name="connsiteY144" fmla="*/ 198251 h 690376"/>
              <a:gd name="connsiteX145" fmla="*/ 558118 w 1067043"/>
              <a:gd name="connsiteY145" fmla="*/ 204601 h 690376"/>
              <a:gd name="connsiteX146" fmla="*/ 567643 w 1067043"/>
              <a:gd name="connsiteY146" fmla="*/ 207776 h 690376"/>
              <a:gd name="connsiteX147" fmla="*/ 596218 w 1067043"/>
              <a:gd name="connsiteY147" fmla="*/ 191901 h 690376"/>
              <a:gd name="connsiteX148" fmla="*/ 596218 w 1067043"/>
              <a:gd name="connsiteY148" fmla="*/ 182376 h 69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067043" h="690376">
                <a:moveTo>
                  <a:pt x="596218" y="182376"/>
                </a:moveTo>
                <a:cubicBezTo>
                  <a:pt x="595689" y="179201"/>
                  <a:pt x="594540" y="175844"/>
                  <a:pt x="593043" y="172851"/>
                </a:cubicBezTo>
                <a:cubicBezTo>
                  <a:pt x="591336" y="169438"/>
                  <a:pt x="589391" y="166024"/>
                  <a:pt x="586693" y="163326"/>
                </a:cubicBezTo>
                <a:cubicBezTo>
                  <a:pt x="580538" y="157171"/>
                  <a:pt x="575390" y="156383"/>
                  <a:pt x="567643" y="153801"/>
                </a:cubicBezTo>
                <a:cubicBezTo>
                  <a:pt x="566585" y="150626"/>
                  <a:pt x="564977" y="147584"/>
                  <a:pt x="564468" y="144276"/>
                </a:cubicBezTo>
                <a:cubicBezTo>
                  <a:pt x="560735" y="120014"/>
                  <a:pt x="559757" y="95322"/>
                  <a:pt x="554943" y="71251"/>
                </a:cubicBezTo>
                <a:cubicBezTo>
                  <a:pt x="553885" y="65959"/>
                  <a:pt x="553188" y="60582"/>
                  <a:pt x="551768" y="55376"/>
                </a:cubicBezTo>
                <a:lnTo>
                  <a:pt x="542243" y="26801"/>
                </a:lnTo>
                <a:lnTo>
                  <a:pt x="539068" y="17276"/>
                </a:lnTo>
                <a:cubicBezTo>
                  <a:pt x="551754" y="8819"/>
                  <a:pt x="548533" y="9084"/>
                  <a:pt x="567643" y="7751"/>
                </a:cubicBezTo>
                <a:cubicBezTo>
                  <a:pt x="606763" y="5022"/>
                  <a:pt x="685118" y="1401"/>
                  <a:pt x="685118" y="1401"/>
                </a:cubicBezTo>
                <a:cubicBezTo>
                  <a:pt x="701840" y="6975"/>
                  <a:pt x="691468" y="0"/>
                  <a:pt x="691468" y="17276"/>
                </a:cubicBezTo>
                <a:cubicBezTo>
                  <a:pt x="691468" y="23714"/>
                  <a:pt x="688338" y="35028"/>
                  <a:pt x="694643" y="36326"/>
                </a:cubicBezTo>
                <a:cubicBezTo>
                  <a:pt x="728866" y="43372"/>
                  <a:pt x="764493" y="38443"/>
                  <a:pt x="799418" y="39501"/>
                </a:cubicBezTo>
                <a:cubicBezTo>
                  <a:pt x="800368" y="50907"/>
                  <a:pt x="806678" y="100081"/>
                  <a:pt x="799418" y="112526"/>
                </a:cubicBezTo>
                <a:cubicBezTo>
                  <a:pt x="796174" y="118087"/>
                  <a:pt x="786718" y="114643"/>
                  <a:pt x="780368" y="115701"/>
                </a:cubicBezTo>
                <a:cubicBezTo>
                  <a:pt x="777193" y="118876"/>
                  <a:pt x="772511" y="121057"/>
                  <a:pt x="770843" y="125226"/>
                </a:cubicBezTo>
                <a:cubicBezTo>
                  <a:pt x="764542" y="140979"/>
                  <a:pt x="767904" y="148632"/>
                  <a:pt x="770843" y="163326"/>
                </a:cubicBezTo>
                <a:cubicBezTo>
                  <a:pt x="778251" y="162268"/>
                  <a:pt x="786229" y="163190"/>
                  <a:pt x="793068" y="160151"/>
                </a:cubicBezTo>
                <a:cubicBezTo>
                  <a:pt x="796555" y="158601"/>
                  <a:pt x="796720" y="153324"/>
                  <a:pt x="799418" y="150626"/>
                </a:cubicBezTo>
                <a:cubicBezTo>
                  <a:pt x="805573" y="144471"/>
                  <a:pt x="810721" y="143683"/>
                  <a:pt x="818468" y="141101"/>
                </a:cubicBezTo>
                <a:cubicBezTo>
                  <a:pt x="823760" y="142159"/>
                  <a:pt x="829952" y="141139"/>
                  <a:pt x="834343" y="144276"/>
                </a:cubicBezTo>
                <a:cubicBezTo>
                  <a:pt x="843185" y="150592"/>
                  <a:pt x="841375" y="172968"/>
                  <a:pt x="843868" y="179201"/>
                </a:cubicBezTo>
                <a:cubicBezTo>
                  <a:pt x="846090" y="184757"/>
                  <a:pt x="858156" y="191901"/>
                  <a:pt x="862918" y="195076"/>
                </a:cubicBezTo>
                <a:cubicBezTo>
                  <a:pt x="867151" y="194018"/>
                  <a:pt x="872532" y="194987"/>
                  <a:pt x="875618" y="191901"/>
                </a:cubicBezTo>
                <a:cubicBezTo>
                  <a:pt x="878704" y="188815"/>
                  <a:pt x="874429" y="179201"/>
                  <a:pt x="878793" y="179201"/>
                </a:cubicBezTo>
                <a:cubicBezTo>
                  <a:pt x="883526" y="179201"/>
                  <a:pt x="883279" y="187551"/>
                  <a:pt x="885143" y="191901"/>
                </a:cubicBezTo>
                <a:cubicBezTo>
                  <a:pt x="896894" y="219320"/>
                  <a:pt x="876585" y="177545"/>
                  <a:pt x="891493" y="217301"/>
                </a:cubicBezTo>
                <a:cubicBezTo>
                  <a:pt x="892833" y="220874"/>
                  <a:pt x="895726" y="223651"/>
                  <a:pt x="897843" y="226826"/>
                </a:cubicBezTo>
                <a:cubicBezTo>
                  <a:pt x="898901" y="236351"/>
                  <a:pt x="898694" y="246104"/>
                  <a:pt x="901018" y="255401"/>
                </a:cubicBezTo>
                <a:cubicBezTo>
                  <a:pt x="901943" y="259103"/>
                  <a:pt x="905150" y="261821"/>
                  <a:pt x="907368" y="264926"/>
                </a:cubicBezTo>
                <a:cubicBezTo>
                  <a:pt x="910444" y="269232"/>
                  <a:pt x="913718" y="273393"/>
                  <a:pt x="916893" y="277626"/>
                </a:cubicBezTo>
                <a:cubicBezTo>
                  <a:pt x="917951" y="280801"/>
                  <a:pt x="918212" y="284366"/>
                  <a:pt x="920068" y="287151"/>
                </a:cubicBezTo>
                <a:cubicBezTo>
                  <a:pt x="930016" y="302072"/>
                  <a:pt x="926782" y="292998"/>
                  <a:pt x="939118" y="299851"/>
                </a:cubicBezTo>
                <a:cubicBezTo>
                  <a:pt x="945789" y="303557"/>
                  <a:pt x="952772" y="307155"/>
                  <a:pt x="958168" y="312551"/>
                </a:cubicBezTo>
                <a:cubicBezTo>
                  <a:pt x="961343" y="315726"/>
                  <a:pt x="964818" y="318627"/>
                  <a:pt x="967693" y="322076"/>
                </a:cubicBezTo>
                <a:cubicBezTo>
                  <a:pt x="970136" y="325007"/>
                  <a:pt x="970807" y="329579"/>
                  <a:pt x="974043" y="331601"/>
                </a:cubicBezTo>
                <a:cubicBezTo>
                  <a:pt x="979719" y="335149"/>
                  <a:pt x="986599" y="336328"/>
                  <a:pt x="993093" y="337951"/>
                </a:cubicBezTo>
                <a:cubicBezTo>
                  <a:pt x="1006762" y="341368"/>
                  <a:pt x="1009274" y="342355"/>
                  <a:pt x="1024843" y="344301"/>
                </a:cubicBezTo>
                <a:cubicBezTo>
                  <a:pt x="1035397" y="345620"/>
                  <a:pt x="1046010" y="346418"/>
                  <a:pt x="1056593" y="347476"/>
                </a:cubicBezTo>
                <a:cubicBezTo>
                  <a:pt x="1059768" y="348534"/>
                  <a:pt x="1065306" y="347404"/>
                  <a:pt x="1066118" y="350651"/>
                </a:cubicBezTo>
                <a:cubicBezTo>
                  <a:pt x="1067043" y="354353"/>
                  <a:pt x="1062211" y="357245"/>
                  <a:pt x="1059768" y="360176"/>
                </a:cubicBezTo>
                <a:cubicBezTo>
                  <a:pt x="1052128" y="369343"/>
                  <a:pt x="1050084" y="369807"/>
                  <a:pt x="1040718" y="376051"/>
                </a:cubicBezTo>
                <a:cubicBezTo>
                  <a:pt x="1039660" y="379226"/>
                  <a:pt x="1039910" y="383209"/>
                  <a:pt x="1037543" y="385576"/>
                </a:cubicBezTo>
                <a:cubicBezTo>
                  <a:pt x="1035176" y="387943"/>
                  <a:pt x="1029076" y="385576"/>
                  <a:pt x="1028018" y="388751"/>
                </a:cubicBezTo>
                <a:cubicBezTo>
                  <a:pt x="1026311" y="393871"/>
                  <a:pt x="1029884" y="399391"/>
                  <a:pt x="1031193" y="404626"/>
                </a:cubicBezTo>
                <a:cubicBezTo>
                  <a:pt x="1034546" y="418038"/>
                  <a:pt x="1037609" y="419012"/>
                  <a:pt x="1047068" y="433201"/>
                </a:cubicBezTo>
                <a:lnTo>
                  <a:pt x="1047068" y="433201"/>
                </a:lnTo>
                <a:cubicBezTo>
                  <a:pt x="1055048" y="457142"/>
                  <a:pt x="1044283" y="427632"/>
                  <a:pt x="1056593" y="452251"/>
                </a:cubicBezTo>
                <a:cubicBezTo>
                  <a:pt x="1058090" y="455244"/>
                  <a:pt x="1058710" y="458601"/>
                  <a:pt x="1059768" y="461776"/>
                </a:cubicBezTo>
                <a:cubicBezTo>
                  <a:pt x="1058710" y="481884"/>
                  <a:pt x="1060361" y="502320"/>
                  <a:pt x="1056593" y="522101"/>
                </a:cubicBezTo>
                <a:cubicBezTo>
                  <a:pt x="1055879" y="525849"/>
                  <a:pt x="1049766" y="525753"/>
                  <a:pt x="1047068" y="528451"/>
                </a:cubicBezTo>
                <a:cubicBezTo>
                  <a:pt x="1025901" y="549618"/>
                  <a:pt x="1056593" y="527393"/>
                  <a:pt x="1031193" y="544326"/>
                </a:cubicBezTo>
                <a:cubicBezTo>
                  <a:pt x="1021668" y="558613"/>
                  <a:pt x="1022197" y="563111"/>
                  <a:pt x="1008968" y="569726"/>
                </a:cubicBezTo>
                <a:cubicBezTo>
                  <a:pt x="1005975" y="571223"/>
                  <a:pt x="1002618" y="571843"/>
                  <a:pt x="999443" y="572901"/>
                </a:cubicBezTo>
                <a:cubicBezTo>
                  <a:pt x="987801" y="571843"/>
                  <a:pt x="976030" y="571757"/>
                  <a:pt x="964518" y="569726"/>
                </a:cubicBezTo>
                <a:cubicBezTo>
                  <a:pt x="957926" y="568563"/>
                  <a:pt x="945468" y="563376"/>
                  <a:pt x="945468" y="563376"/>
                </a:cubicBezTo>
                <a:cubicBezTo>
                  <a:pt x="926418" y="564434"/>
                  <a:pt x="907272" y="564364"/>
                  <a:pt x="888318" y="566551"/>
                </a:cubicBezTo>
                <a:cubicBezTo>
                  <a:pt x="879648" y="567551"/>
                  <a:pt x="871558" y="571667"/>
                  <a:pt x="862918" y="572901"/>
                </a:cubicBezTo>
                <a:cubicBezTo>
                  <a:pt x="827033" y="578027"/>
                  <a:pt x="848155" y="575502"/>
                  <a:pt x="799418" y="579251"/>
                </a:cubicBezTo>
                <a:cubicBezTo>
                  <a:pt x="797301" y="582426"/>
                  <a:pt x="793068" y="584960"/>
                  <a:pt x="793068" y="588776"/>
                </a:cubicBezTo>
                <a:cubicBezTo>
                  <a:pt x="793068" y="592592"/>
                  <a:pt x="797711" y="594888"/>
                  <a:pt x="799418" y="598301"/>
                </a:cubicBezTo>
                <a:cubicBezTo>
                  <a:pt x="800915" y="601294"/>
                  <a:pt x="801535" y="604651"/>
                  <a:pt x="802593" y="607826"/>
                </a:cubicBezTo>
                <a:cubicBezTo>
                  <a:pt x="801535" y="612059"/>
                  <a:pt x="802504" y="617440"/>
                  <a:pt x="799418" y="620526"/>
                </a:cubicBezTo>
                <a:cubicBezTo>
                  <a:pt x="796332" y="623612"/>
                  <a:pt x="790898" y="622447"/>
                  <a:pt x="786718" y="623701"/>
                </a:cubicBezTo>
                <a:cubicBezTo>
                  <a:pt x="780307" y="625624"/>
                  <a:pt x="773237" y="626338"/>
                  <a:pt x="767668" y="630051"/>
                </a:cubicBezTo>
                <a:cubicBezTo>
                  <a:pt x="754512" y="638822"/>
                  <a:pt x="761845" y="635476"/>
                  <a:pt x="745443" y="639576"/>
                </a:cubicBezTo>
                <a:cubicBezTo>
                  <a:pt x="743326" y="643809"/>
                  <a:pt x="742440" y="648929"/>
                  <a:pt x="739093" y="652276"/>
                </a:cubicBezTo>
                <a:cubicBezTo>
                  <a:pt x="736726" y="654643"/>
                  <a:pt x="732474" y="653791"/>
                  <a:pt x="729568" y="655451"/>
                </a:cubicBezTo>
                <a:cubicBezTo>
                  <a:pt x="696629" y="674273"/>
                  <a:pt x="740444" y="657495"/>
                  <a:pt x="697818" y="668151"/>
                </a:cubicBezTo>
                <a:cubicBezTo>
                  <a:pt x="691324" y="669774"/>
                  <a:pt x="685179" y="672578"/>
                  <a:pt x="678768" y="674501"/>
                </a:cubicBezTo>
                <a:cubicBezTo>
                  <a:pt x="662471" y="679390"/>
                  <a:pt x="668320" y="676319"/>
                  <a:pt x="650193" y="680851"/>
                </a:cubicBezTo>
                <a:cubicBezTo>
                  <a:pt x="620827" y="688193"/>
                  <a:pt x="673937" y="679867"/>
                  <a:pt x="615268" y="687201"/>
                </a:cubicBezTo>
                <a:cubicBezTo>
                  <a:pt x="576191" y="683945"/>
                  <a:pt x="578145" y="681991"/>
                  <a:pt x="539068" y="687201"/>
                </a:cubicBezTo>
                <a:cubicBezTo>
                  <a:pt x="535751" y="687643"/>
                  <a:pt x="532718" y="689318"/>
                  <a:pt x="529543" y="690376"/>
                </a:cubicBezTo>
                <a:cubicBezTo>
                  <a:pt x="526368" y="689318"/>
                  <a:pt x="521377" y="690259"/>
                  <a:pt x="520018" y="687201"/>
                </a:cubicBezTo>
                <a:cubicBezTo>
                  <a:pt x="516553" y="679404"/>
                  <a:pt x="518369" y="670196"/>
                  <a:pt x="516843" y="661801"/>
                </a:cubicBezTo>
                <a:cubicBezTo>
                  <a:pt x="515864" y="656416"/>
                  <a:pt x="511645" y="646212"/>
                  <a:pt x="507318" y="642751"/>
                </a:cubicBezTo>
                <a:cubicBezTo>
                  <a:pt x="504705" y="640660"/>
                  <a:pt x="500968" y="640634"/>
                  <a:pt x="497793" y="639576"/>
                </a:cubicBezTo>
                <a:cubicBezTo>
                  <a:pt x="495676" y="636401"/>
                  <a:pt x="493150" y="633464"/>
                  <a:pt x="491443" y="630051"/>
                </a:cubicBezTo>
                <a:cubicBezTo>
                  <a:pt x="487590" y="622344"/>
                  <a:pt x="487267" y="612621"/>
                  <a:pt x="485093" y="604651"/>
                </a:cubicBezTo>
                <a:cubicBezTo>
                  <a:pt x="483332" y="598193"/>
                  <a:pt x="484312" y="589314"/>
                  <a:pt x="478743" y="585601"/>
                </a:cubicBezTo>
                <a:lnTo>
                  <a:pt x="469218" y="579251"/>
                </a:lnTo>
                <a:cubicBezTo>
                  <a:pt x="470276" y="571843"/>
                  <a:pt x="471054" y="564389"/>
                  <a:pt x="472393" y="557026"/>
                </a:cubicBezTo>
                <a:cubicBezTo>
                  <a:pt x="474874" y="543378"/>
                  <a:pt x="475343" y="546702"/>
                  <a:pt x="478743" y="534801"/>
                </a:cubicBezTo>
                <a:cubicBezTo>
                  <a:pt x="479942" y="530605"/>
                  <a:pt x="480860" y="526334"/>
                  <a:pt x="481918" y="522101"/>
                </a:cubicBezTo>
                <a:cubicBezTo>
                  <a:pt x="479801" y="518926"/>
                  <a:pt x="479111" y="513993"/>
                  <a:pt x="475568" y="512576"/>
                </a:cubicBezTo>
                <a:cubicBezTo>
                  <a:pt x="465835" y="508683"/>
                  <a:pt x="461483" y="524870"/>
                  <a:pt x="459693" y="528451"/>
                </a:cubicBezTo>
                <a:cubicBezTo>
                  <a:pt x="458635" y="535859"/>
                  <a:pt x="458668" y="543508"/>
                  <a:pt x="456518" y="550676"/>
                </a:cubicBezTo>
                <a:cubicBezTo>
                  <a:pt x="455422" y="554331"/>
                  <a:pt x="452061" y="556888"/>
                  <a:pt x="450168" y="560201"/>
                </a:cubicBezTo>
                <a:cubicBezTo>
                  <a:pt x="447820" y="564310"/>
                  <a:pt x="445935" y="568668"/>
                  <a:pt x="443818" y="572901"/>
                </a:cubicBezTo>
                <a:cubicBezTo>
                  <a:pt x="444876" y="576076"/>
                  <a:pt x="448490" y="579433"/>
                  <a:pt x="446993" y="582426"/>
                </a:cubicBezTo>
                <a:cubicBezTo>
                  <a:pt x="445496" y="585419"/>
                  <a:pt x="440803" y="585323"/>
                  <a:pt x="437468" y="585601"/>
                </a:cubicBezTo>
                <a:cubicBezTo>
                  <a:pt x="415295" y="587449"/>
                  <a:pt x="393018" y="587718"/>
                  <a:pt x="370793" y="588776"/>
                </a:cubicBezTo>
                <a:cubicBezTo>
                  <a:pt x="368676" y="591951"/>
                  <a:pt x="365783" y="594728"/>
                  <a:pt x="364443" y="598301"/>
                </a:cubicBezTo>
                <a:cubicBezTo>
                  <a:pt x="362548" y="603354"/>
                  <a:pt x="363945" y="609491"/>
                  <a:pt x="361268" y="614176"/>
                </a:cubicBezTo>
                <a:cubicBezTo>
                  <a:pt x="359375" y="617489"/>
                  <a:pt x="354918" y="618409"/>
                  <a:pt x="351743" y="620526"/>
                </a:cubicBezTo>
                <a:cubicBezTo>
                  <a:pt x="336926" y="619468"/>
                  <a:pt x="322046" y="619087"/>
                  <a:pt x="307293" y="617351"/>
                </a:cubicBezTo>
                <a:cubicBezTo>
                  <a:pt x="303969" y="616960"/>
                  <a:pt x="301035" y="614902"/>
                  <a:pt x="297768" y="614176"/>
                </a:cubicBezTo>
                <a:cubicBezTo>
                  <a:pt x="291484" y="612779"/>
                  <a:pt x="285068" y="612059"/>
                  <a:pt x="278718" y="611001"/>
                </a:cubicBezTo>
                <a:cubicBezTo>
                  <a:pt x="277660" y="607826"/>
                  <a:pt x="275985" y="604793"/>
                  <a:pt x="275543" y="601476"/>
                </a:cubicBezTo>
                <a:cubicBezTo>
                  <a:pt x="273859" y="588844"/>
                  <a:pt x="276398" y="575466"/>
                  <a:pt x="272368" y="563376"/>
                </a:cubicBezTo>
                <a:cubicBezTo>
                  <a:pt x="270695" y="558356"/>
                  <a:pt x="263974" y="556927"/>
                  <a:pt x="259668" y="553851"/>
                </a:cubicBezTo>
                <a:cubicBezTo>
                  <a:pt x="243550" y="542338"/>
                  <a:pt x="250466" y="547537"/>
                  <a:pt x="221568" y="544326"/>
                </a:cubicBezTo>
                <a:cubicBezTo>
                  <a:pt x="218393" y="541151"/>
                  <a:pt x="216426" y="535775"/>
                  <a:pt x="212043" y="534801"/>
                </a:cubicBezTo>
                <a:cubicBezTo>
                  <a:pt x="189641" y="529823"/>
                  <a:pt x="196320" y="537824"/>
                  <a:pt x="186643" y="547501"/>
                </a:cubicBezTo>
                <a:cubicBezTo>
                  <a:pt x="183945" y="550199"/>
                  <a:pt x="180293" y="551734"/>
                  <a:pt x="177118" y="553851"/>
                </a:cubicBezTo>
                <a:cubicBezTo>
                  <a:pt x="151718" y="545384"/>
                  <a:pt x="181351" y="558084"/>
                  <a:pt x="164418" y="541151"/>
                </a:cubicBezTo>
                <a:cubicBezTo>
                  <a:pt x="162051" y="538784"/>
                  <a:pt x="158068" y="539034"/>
                  <a:pt x="154893" y="537976"/>
                </a:cubicBezTo>
                <a:cubicBezTo>
                  <a:pt x="140691" y="516674"/>
                  <a:pt x="157421" y="537545"/>
                  <a:pt x="139018" y="525276"/>
                </a:cubicBezTo>
                <a:cubicBezTo>
                  <a:pt x="115235" y="509421"/>
                  <a:pt x="142616" y="520125"/>
                  <a:pt x="119968" y="512576"/>
                </a:cubicBezTo>
                <a:cubicBezTo>
                  <a:pt x="117851" y="509401"/>
                  <a:pt x="115168" y="506538"/>
                  <a:pt x="113618" y="503051"/>
                </a:cubicBezTo>
                <a:cubicBezTo>
                  <a:pt x="107759" y="489868"/>
                  <a:pt x="106809" y="481707"/>
                  <a:pt x="104093" y="468126"/>
                </a:cubicBezTo>
                <a:cubicBezTo>
                  <a:pt x="105151" y="446959"/>
                  <a:pt x="105508" y="425746"/>
                  <a:pt x="107268" y="404626"/>
                </a:cubicBezTo>
                <a:cubicBezTo>
                  <a:pt x="107630" y="400277"/>
                  <a:pt x="113237" y="395278"/>
                  <a:pt x="110443" y="391926"/>
                </a:cubicBezTo>
                <a:cubicBezTo>
                  <a:pt x="106158" y="386784"/>
                  <a:pt x="98080" y="385880"/>
                  <a:pt x="91393" y="385576"/>
                </a:cubicBezTo>
                <a:lnTo>
                  <a:pt x="21543" y="382401"/>
                </a:lnTo>
                <a:cubicBezTo>
                  <a:pt x="20485" y="379226"/>
                  <a:pt x="19865" y="375869"/>
                  <a:pt x="18368" y="372876"/>
                </a:cubicBezTo>
                <a:cubicBezTo>
                  <a:pt x="16661" y="369463"/>
                  <a:pt x="13225" y="366971"/>
                  <a:pt x="12018" y="363351"/>
                </a:cubicBezTo>
                <a:cubicBezTo>
                  <a:pt x="9982" y="357244"/>
                  <a:pt x="10106" y="350614"/>
                  <a:pt x="8843" y="344301"/>
                </a:cubicBezTo>
                <a:cubicBezTo>
                  <a:pt x="6850" y="334334"/>
                  <a:pt x="5519" y="331154"/>
                  <a:pt x="2493" y="322076"/>
                </a:cubicBezTo>
                <a:cubicBezTo>
                  <a:pt x="3551" y="315726"/>
                  <a:pt x="0" y="306078"/>
                  <a:pt x="5668" y="303026"/>
                </a:cubicBezTo>
                <a:cubicBezTo>
                  <a:pt x="16889" y="296984"/>
                  <a:pt x="31197" y="301946"/>
                  <a:pt x="43768" y="299851"/>
                </a:cubicBezTo>
                <a:cubicBezTo>
                  <a:pt x="81868" y="293501"/>
                  <a:pt x="48531" y="295088"/>
                  <a:pt x="72343" y="290326"/>
                </a:cubicBezTo>
                <a:cubicBezTo>
                  <a:pt x="77635" y="289268"/>
                  <a:pt x="83012" y="288571"/>
                  <a:pt x="88218" y="287151"/>
                </a:cubicBezTo>
                <a:cubicBezTo>
                  <a:pt x="94676" y="285390"/>
                  <a:pt x="100576" y="280923"/>
                  <a:pt x="107268" y="280801"/>
                </a:cubicBezTo>
                <a:lnTo>
                  <a:pt x="281893" y="277626"/>
                </a:lnTo>
                <a:cubicBezTo>
                  <a:pt x="297659" y="253977"/>
                  <a:pt x="277396" y="283022"/>
                  <a:pt x="297768" y="258576"/>
                </a:cubicBezTo>
                <a:cubicBezTo>
                  <a:pt x="300211" y="255645"/>
                  <a:pt x="301900" y="252156"/>
                  <a:pt x="304118" y="249051"/>
                </a:cubicBezTo>
                <a:cubicBezTo>
                  <a:pt x="307194" y="244745"/>
                  <a:pt x="310468" y="240584"/>
                  <a:pt x="313643" y="236351"/>
                </a:cubicBezTo>
                <a:cubicBezTo>
                  <a:pt x="321051" y="237409"/>
                  <a:pt x="328505" y="238187"/>
                  <a:pt x="335868" y="239526"/>
                </a:cubicBezTo>
                <a:cubicBezTo>
                  <a:pt x="346425" y="241445"/>
                  <a:pt x="357677" y="245737"/>
                  <a:pt x="367618" y="249051"/>
                </a:cubicBezTo>
                <a:cubicBezTo>
                  <a:pt x="370793" y="250109"/>
                  <a:pt x="374358" y="250370"/>
                  <a:pt x="377143" y="252226"/>
                </a:cubicBezTo>
                <a:cubicBezTo>
                  <a:pt x="380318" y="254343"/>
                  <a:pt x="383161" y="257073"/>
                  <a:pt x="386668" y="258576"/>
                </a:cubicBezTo>
                <a:cubicBezTo>
                  <a:pt x="390679" y="260295"/>
                  <a:pt x="395282" y="260219"/>
                  <a:pt x="399368" y="261751"/>
                </a:cubicBezTo>
                <a:cubicBezTo>
                  <a:pt x="403800" y="263413"/>
                  <a:pt x="407835" y="265984"/>
                  <a:pt x="412068" y="268101"/>
                </a:cubicBezTo>
                <a:cubicBezTo>
                  <a:pt x="423710" y="267043"/>
                  <a:pt x="435421" y="266579"/>
                  <a:pt x="446993" y="264926"/>
                </a:cubicBezTo>
                <a:cubicBezTo>
                  <a:pt x="450306" y="264453"/>
                  <a:pt x="453876" y="263806"/>
                  <a:pt x="456518" y="261751"/>
                </a:cubicBezTo>
                <a:cubicBezTo>
                  <a:pt x="463607" y="256238"/>
                  <a:pt x="475568" y="242701"/>
                  <a:pt x="475568" y="242701"/>
                </a:cubicBezTo>
                <a:cubicBezTo>
                  <a:pt x="483685" y="218349"/>
                  <a:pt x="475172" y="226032"/>
                  <a:pt x="494618" y="220476"/>
                </a:cubicBezTo>
                <a:cubicBezTo>
                  <a:pt x="497836" y="219557"/>
                  <a:pt x="500968" y="218359"/>
                  <a:pt x="504143" y="217301"/>
                </a:cubicBezTo>
                <a:cubicBezTo>
                  <a:pt x="506260" y="214126"/>
                  <a:pt x="508786" y="211189"/>
                  <a:pt x="510493" y="207776"/>
                </a:cubicBezTo>
                <a:cubicBezTo>
                  <a:pt x="511990" y="204783"/>
                  <a:pt x="511301" y="200618"/>
                  <a:pt x="513668" y="198251"/>
                </a:cubicBezTo>
                <a:cubicBezTo>
                  <a:pt x="516035" y="195884"/>
                  <a:pt x="520018" y="196134"/>
                  <a:pt x="523193" y="195076"/>
                </a:cubicBezTo>
                <a:cubicBezTo>
                  <a:pt x="530601" y="196134"/>
                  <a:pt x="538198" y="196282"/>
                  <a:pt x="545418" y="198251"/>
                </a:cubicBezTo>
                <a:cubicBezTo>
                  <a:pt x="549984" y="199496"/>
                  <a:pt x="553768" y="202737"/>
                  <a:pt x="558118" y="204601"/>
                </a:cubicBezTo>
                <a:cubicBezTo>
                  <a:pt x="561194" y="205919"/>
                  <a:pt x="564468" y="206718"/>
                  <a:pt x="567643" y="207776"/>
                </a:cubicBezTo>
                <a:cubicBezTo>
                  <a:pt x="606485" y="203892"/>
                  <a:pt x="600844" y="215032"/>
                  <a:pt x="596218" y="191901"/>
                </a:cubicBezTo>
                <a:cubicBezTo>
                  <a:pt x="596010" y="190863"/>
                  <a:pt x="596747" y="185551"/>
                  <a:pt x="596218" y="182376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1819320" y="3832792"/>
            <a:ext cx="708025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Апастово</a:t>
            </a:r>
          </a:p>
        </p:txBody>
      </p:sp>
      <p:sp>
        <p:nvSpPr>
          <p:cNvPr id="339" name="Полилиния 338"/>
          <p:cNvSpPr/>
          <p:nvPr/>
        </p:nvSpPr>
        <p:spPr>
          <a:xfrm>
            <a:off x="1090336" y="4139124"/>
            <a:ext cx="1087630" cy="1027933"/>
          </a:xfrm>
          <a:custGeom>
            <a:avLst/>
            <a:gdLst>
              <a:gd name="connsiteX0" fmla="*/ 441130 w 1074542"/>
              <a:gd name="connsiteY0" fmla="*/ 981075 h 1086904"/>
              <a:gd name="connsiteX1" fmla="*/ 436367 w 1074542"/>
              <a:gd name="connsiteY1" fmla="*/ 1004888 h 1086904"/>
              <a:gd name="connsiteX2" fmla="*/ 445892 w 1074542"/>
              <a:gd name="connsiteY2" fmla="*/ 1042988 h 1086904"/>
              <a:gd name="connsiteX3" fmla="*/ 464942 w 1074542"/>
              <a:gd name="connsiteY3" fmla="*/ 1062038 h 1086904"/>
              <a:gd name="connsiteX4" fmla="*/ 579242 w 1074542"/>
              <a:gd name="connsiteY4" fmla="*/ 1066800 h 1086904"/>
              <a:gd name="connsiteX5" fmla="*/ 679255 w 1074542"/>
              <a:gd name="connsiteY5" fmla="*/ 1071563 h 1086904"/>
              <a:gd name="connsiteX6" fmla="*/ 698305 w 1074542"/>
              <a:gd name="connsiteY6" fmla="*/ 1062038 h 1086904"/>
              <a:gd name="connsiteX7" fmla="*/ 712592 w 1074542"/>
              <a:gd name="connsiteY7" fmla="*/ 1057275 h 1086904"/>
              <a:gd name="connsiteX8" fmla="*/ 741167 w 1074542"/>
              <a:gd name="connsiteY8" fmla="*/ 1028700 h 1086904"/>
              <a:gd name="connsiteX9" fmla="*/ 745930 w 1074542"/>
              <a:gd name="connsiteY9" fmla="*/ 1014413 h 1086904"/>
              <a:gd name="connsiteX10" fmla="*/ 764980 w 1074542"/>
              <a:gd name="connsiteY10" fmla="*/ 1009650 h 1086904"/>
              <a:gd name="connsiteX11" fmla="*/ 779267 w 1074542"/>
              <a:gd name="connsiteY11" fmla="*/ 995363 h 1086904"/>
              <a:gd name="connsiteX12" fmla="*/ 793555 w 1074542"/>
              <a:gd name="connsiteY12" fmla="*/ 990600 h 1086904"/>
              <a:gd name="connsiteX13" fmla="*/ 803080 w 1074542"/>
              <a:gd name="connsiteY13" fmla="*/ 976313 h 1086904"/>
              <a:gd name="connsiteX14" fmla="*/ 817367 w 1074542"/>
              <a:gd name="connsiteY14" fmla="*/ 966788 h 1086904"/>
              <a:gd name="connsiteX15" fmla="*/ 841180 w 1074542"/>
              <a:gd name="connsiteY15" fmla="*/ 938213 h 1086904"/>
              <a:gd name="connsiteX16" fmla="*/ 855467 w 1074542"/>
              <a:gd name="connsiteY16" fmla="*/ 909638 h 1086904"/>
              <a:gd name="connsiteX17" fmla="*/ 860230 w 1074542"/>
              <a:gd name="connsiteY17" fmla="*/ 895350 h 1086904"/>
              <a:gd name="connsiteX18" fmla="*/ 874517 w 1074542"/>
              <a:gd name="connsiteY18" fmla="*/ 881063 h 1086904"/>
              <a:gd name="connsiteX19" fmla="*/ 898330 w 1074542"/>
              <a:gd name="connsiteY19" fmla="*/ 852488 h 1086904"/>
              <a:gd name="connsiteX20" fmla="*/ 912617 w 1074542"/>
              <a:gd name="connsiteY20" fmla="*/ 847725 h 1086904"/>
              <a:gd name="connsiteX21" fmla="*/ 926905 w 1074542"/>
              <a:gd name="connsiteY21" fmla="*/ 838200 h 1086904"/>
              <a:gd name="connsiteX22" fmla="*/ 969767 w 1074542"/>
              <a:gd name="connsiteY22" fmla="*/ 833438 h 1086904"/>
              <a:gd name="connsiteX23" fmla="*/ 988817 w 1074542"/>
              <a:gd name="connsiteY23" fmla="*/ 828675 h 1086904"/>
              <a:gd name="connsiteX24" fmla="*/ 1003105 w 1074542"/>
              <a:gd name="connsiteY24" fmla="*/ 823913 h 1086904"/>
              <a:gd name="connsiteX25" fmla="*/ 1065017 w 1074542"/>
              <a:gd name="connsiteY25" fmla="*/ 814388 h 1086904"/>
              <a:gd name="connsiteX26" fmla="*/ 1055492 w 1074542"/>
              <a:gd name="connsiteY26" fmla="*/ 785813 h 1086904"/>
              <a:gd name="connsiteX27" fmla="*/ 1060255 w 1074542"/>
              <a:gd name="connsiteY27" fmla="*/ 757238 h 1086904"/>
              <a:gd name="connsiteX28" fmla="*/ 1069780 w 1074542"/>
              <a:gd name="connsiteY28" fmla="*/ 690563 h 1086904"/>
              <a:gd name="connsiteX29" fmla="*/ 1074542 w 1074542"/>
              <a:gd name="connsiteY29" fmla="*/ 676275 h 1086904"/>
              <a:gd name="connsiteX30" fmla="*/ 1045967 w 1074542"/>
              <a:gd name="connsiteY30" fmla="*/ 652463 h 1086904"/>
              <a:gd name="connsiteX31" fmla="*/ 1012630 w 1074542"/>
              <a:gd name="connsiteY31" fmla="*/ 638175 h 1086904"/>
              <a:gd name="connsiteX32" fmla="*/ 998342 w 1074542"/>
              <a:gd name="connsiteY32" fmla="*/ 623888 h 1086904"/>
              <a:gd name="connsiteX33" fmla="*/ 969767 w 1074542"/>
              <a:gd name="connsiteY33" fmla="*/ 614363 h 1086904"/>
              <a:gd name="connsiteX34" fmla="*/ 960242 w 1074542"/>
              <a:gd name="connsiteY34" fmla="*/ 628650 h 1086904"/>
              <a:gd name="connsiteX35" fmla="*/ 955480 w 1074542"/>
              <a:gd name="connsiteY35" fmla="*/ 666750 h 1086904"/>
              <a:gd name="connsiteX36" fmla="*/ 926905 w 1074542"/>
              <a:gd name="connsiteY36" fmla="*/ 676275 h 1086904"/>
              <a:gd name="connsiteX37" fmla="*/ 912617 w 1074542"/>
              <a:gd name="connsiteY37" fmla="*/ 671513 h 1086904"/>
              <a:gd name="connsiteX38" fmla="*/ 884042 w 1074542"/>
              <a:gd name="connsiteY38" fmla="*/ 657225 h 1086904"/>
              <a:gd name="connsiteX39" fmla="*/ 874517 w 1074542"/>
              <a:gd name="connsiteY39" fmla="*/ 642938 h 1086904"/>
              <a:gd name="connsiteX40" fmla="*/ 864992 w 1074542"/>
              <a:gd name="connsiteY40" fmla="*/ 609600 h 1086904"/>
              <a:gd name="connsiteX41" fmla="*/ 855467 w 1074542"/>
              <a:gd name="connsiteY41" fmla="*/ 595313 h 1086904"/>
              <a:gd name="connsiteX42" fmla="*/ 860230 w 1074542"/>
              <a:gd name="connsiteY42" fmla="*/ 561975 h 1086904"/>
              <a:gd name="connsiteX43" fmla="*/ 874517 w 1074542"/>
              <a:gd name="connsiteY43" fmla="*/ 547688 h 1086904"/>
              <a:gd name="connsiteX44" fmla="*/ 893567 w 1074542"/>
              <a:gd name="connsiteY44" fmla="*/ 542925 h 1086904"/>
              <a:gd name="connsiteX45" fmla="*/ 907855 w 1074542"/>
              <a:gd name="connsiteY45" fmla="*/ 538163 h 1086904"/>
              <a:gd name="connsiteX46" fmla="*/ 931667 w 1074542"/>
              <a:gd name="connsiteY46" fmla="*/ 509588 h 1086904"/>
              <a:gd name="connsiteX47" fmla="*/ 936430 w 1074542"/>
              <a:gd name="connsiteY47" fmla="*/ 490538 h 1086904"/>
              <a:gd name="connsiteX48" fmla="*/ 945955 w 1074542"/>
              <a:gd name="connsiteY48" fmla="*/ 471488 h 1086904"/>
              <a:gd name="connsiteX49" fmla="*/ 955480 w 1074542"/>
              <a:gd name="connsiteY49" fmla="*/ 442913 h 1086904"/>
              <a:gd name="connsiteX50" fmla="*/ 965005 w 1074542"/>
              <a:gd name="connsiteY50" fmla="*/ 361950 h 1086904"/>
              <a:gd name="connsiteX51" fmla="*/ 950717 w 1074542"/>
              <a:gd name="connsiteY51" fmla="*/ 357188 h 1086904"/>
              <a:gd name="connsiteX52" fmla="*/ 922142 w 1074542"/>
              <a:gd name="connsiteY52" fmla="*/ 338138 h 1086904"/>
              <a:gd name="connsiteX53" fmla="*/ 903092 w 1074542"/>
              <a:gd name="connsiteY53" fmla="*/ 290513 h 1086904"/>
              <a:gd name="connsiteX54" fmla="*/ 888805 w 1074542"/>
              <a:gd name="connsiteY54" fmla="*/ 285750 h 1086904"/>
              <a:gd name="connsiteX55" fmla="*/ 874517 w 1074542"/>
              <a:gd name="connsiteY55" fmla="*/ 214313 h 1086904"/>
              <a:gd name="connsiteX56" fmla="*/ 845942 w 1074542"/>
              <a:gd name="connsiteY56" fmla="*/ 200025 h 1086904"/>
              <a:gd name="connsiteX57" fmla="*/ 798317 w 1074542"/>
              <a:gd name="connsiteY57" fmla="*/ 214313 h 1086904"/>
              <a:gd name="connsiteX58" fmla="*/ 769742 w 1074542"/>
              <a:gd name="connsiteY58" fmla="*/ 223838 h 1086904"/>
              <a:gd name="connsiteX59" fmla="*/ 755455 w 1074542"/>
              <a:gd name="connsiteY59" fmla="*/ 228600 h 1086904"/>
              <a:gd name="connsiteX60" fmla="*/ 655442 w 1074542"/>
              <a:gd name="connsiteY60" fmla="*/ 214313 h 1086904"/>
              <a:gd name="connsiteX61" fmla="*/ 631630 w 1074542"/>
              <a:gd name="connsiteY61" fmla="*/ 185738 h 1086904"/>
              <a:gd name="connsiteX62" fmla="*/ 612580 w 1074542"/>
              <a:gd name="connsiteY62" fmla="*/ 180975 h 1086904"/>
              <a:gd name="connsiteX63" fmla="*/ 564955 w 1074542"/>
              <a:gd name="connsiteY63" fmla="*/ 166688 h 1086904"/>
              <a:gd name="connsiteX64" fmla="*/ 536380 w 1074542"/>
              <a:gd name="connsiteY64" fmla="*/ 157163 h 1086904"/>
              <a:gd name="connsiteX65" fmla="*/ 517330 w 1074542"/>
              <a:gd name="connsiteY65" fmla="*/ 142875 h 1086904"/>
              <a:gd name="connsiteX66" fmla="*/ 488755 w 1074542"/>
              <a:gd name="connsiteY66" fmla="*/ 133350 h 1086904"/>
              <a:gd name="connsiteX67" fmla="*/ 474467 w 1074542"/>
              <a:gd name="connsiteY67" fmla="*/ 119063 h 1086904"/>
              <a:gd name="connsiteX68" fmla="*/ 474467 w 1074542"/>
              <a:gd name="connsiteY68" fmla="*/ 19050 h 1086904"/>
              <a:gd name="connsiteX69" fmla="*/ 460180 w 1074542"/>
              <a:gd name="connsiteY69" fmla="*/ 4763 h 1086904"/>
              <a:gd name="connsiteX70" fmla="*/ 441130 w 1074542"/>
              <a:gd name="connsiteY70" fmla="*/ 0 h 1086904"/>
              <a:gd name="connsiteX71" fmla="*/ 426842 w 1074542"/>
              <a:gd name="connsiteY71" fmla="*/ 14288 h 1086904"/>
              <a:gd name="connsiteX72" fmla="*/ 436367 w 1074542"/>
              <a:gd name="connsiteY72" fmla="*/ 71438 h 1086904"/>
              <a:gd name="connsiteX73" fmla="*/ 445892 w 1074542"/>
              <a:gd name="connsiteY73" fmla="*/ 85725 h 1086904"/>
              <a:gd name="connsiteX74" fmla="*/ 450655 w 1074542"/>
              <a:gd name="connsiteY74" fmla="*/ 100013 h 1086904"/>
              <a:gd name="connsiteX75" fmla="*/ 445892 w 1074542"/>
              <a:gd name="connsiteY75" fmla="*/ 200025 h 1086904"/>
              <a:gd name="connsiteX76" fmla="*/ 431605 w 1074542"/>
              <a:gd name="connsiteY76" fmla="*/ 209550 h 1086904"/>
              <a:gd name="connsiteX77" fmla="*/ 422080 w 1074542"/>
              <a:gd name="connsiteY77" fmla="*/ 223838 h 1086904"/>
              <a:gd name="connsiteX78" fmla="*/ 426842 w 1074542"/>
              <a:gd name="connsiteY78" fmla="*/ 252413 h 1086904"/>
              <a:gd name="connsiteX79" fmla="*/ 436367 w 1074542"/>
              <a:gd name="connsiteY79" fmla="*/ 280988 h 1086904"/>
              <a:gd name="connsiteX80" fmla="*/ 431605 w 1074542"/>
              <a:gd name="connsiteY80" fmla="*/ 309563 h 1086904"/>
              <a:gd name="connsiteX81" fmla="*/ 398267 w 1074542"/>
              <a:gd name="connsiteY81" fmla="*/ 304800 h 1086904"/>
              <a:gd name="connsiteX82" fmla="*/ 393505 w 1074542"/>
              <a:gd name="connsiteY82" fmla="*/ 290513 h 1086904"/>
              <a:gd name="connsiteX83" fmla="*/ 388742 w 1074542"/>
              <a:gd name="connsiteY83" fmla="*/ 266700 h 1086904"/>
              <a:gd name="connsiteX84" fmla="*/ 379217 w 1074542"/>
              <a:gd name="connsiteY84" fmla="*/ 252413 h 1086904"/>
              <a:gd name="connsiteX85" fmla="*/ 331592 w 1074542"/>
              <a:gd name="connsiteY85" fmla="*/ 261938 h 1086904"/>
              <a:gd name="connsiteX86" fmla="*/ 303017 w 1074542"/>
              <a:gd name="connsiteY86" fmla="*/ 276225 h 1086904"/>
              <a:gd name="connsiteX87" fmla="*/ 274442 w 1074542"/>
              <a:gd name="connsiteY87" fmla="*/ 280988 h 1086904"/>
              <a:gd name="connsiteX88" fmla="*/ 250630 w 1074542"/>
              <a:gd name="connsiteY88" fmla="*/ 285750 h 1086904"/>
              <a:gd name="connsiteX89" fmla="*/ 236342 w 1074542"/>
              <a:gd name="connsiteY89" fmla="*/ 295275 h 1086904"/>
              <a:gd name="connsiteX90" fmla="*/ 222055 w 1074542"/>
              <a:gd name="connsiteY90" fmla="*/ 300038 h 1086904"/>
              <a:gd name="connsiteX91" fmla="*/ 217292 w 1074542"/>
              <a:gd name="connsiteY91" fmla="*/ 314325 h 1086904"/>
              <a:gd name="connsiteX92" fmla="*/ 236342 w 1074542"/>
              <a:gd name="connsiteY92" fmla="*/ 376238 h 1086904"/>
              <a:gd name="connsiteX93" fmla="*/ 245867 w 1074542"/>
              <a:gd name="connsiteY93" fmla="*/ 419100 h 1086904"/>
              <a:gd name="connsiteX94" fmla="*/ 274442 w 1074542"/>
              <a:gd name="connsiteY94" fmla="*/ 433388 h 1086904"/>
              <a:gd name="connsiteX95" fmla="*/ 283967 w 1074542"/>
              <a:gd name="connsiteY95" fmla="*/ 419100 h 1086904"/>
              <a:gd name="connsiteX96" fmla="*/ 279205 w 1074542"/>
              <a:gd name="connsiteY96" fmla="*/ 376238 h 1086904"/>
              <a:gd name="connsiteX97" fmla="*/ 298255 w 1074542"/>
              <a:gd name="connsiteY97" fmla="*/ 381000 h 1086904"/>
              <a:gd name="connsiteX98" fmla="*/ 326830 w 1074542"/>
              <a:gd name="connsiteY98" fmla="*/ 395288 h 1086904"/>
              <a:gd name="connsiteX99" fmla="*/ 355405 w 1074542"/>
              <a:gd name="connsiteY99" fmla="*/ 404813 h 1086904"/>
              <a:gd name="connsiteX100" fmla="*/ 360167 w 1074542"/>
              <a:gd name="connsiteY100" fmla="*/ 419100 h 1086904"/>
              <a:gd name="connsiteX101" fmla="*/ 345880 w 1074542"/>
              <a:gd name="connsiteY101" fmla="*/ 466725 h 1086904"/>
              <a:gd name="connsiteX102" fmla="*/ 331592 w 1074542"/>
              <a:gd name="connsiteY102" fmla="*/ 476250 h 1086904"/>
              <a:gd name="connsiteX103" fmla="*/ 322067 w 1074542"/>
              <a:gd name="connsiteY103" fmla="*/ 509588 h 1086904"/>
              <a:gd name="connsiteX104" fmla="*/ 317305 w 1074542"/>
              <a:gd name="connsiteY104" fmla="*/ 523875 h 1086904"/>
              <a:gd name="connsiteX105" fmla="*/ 307780 w 1074542"/>
              <a:gd name="connsiteY105" fmla="*/ 566738 h 1086904"/>
              <a:gd name="connsiteX106" fmla="*/ 298255 w 1074542"/>
              <a:gd name="connsiteY106" fmla="*/ 581025 h 1086904"/>
              <a:gd name="connsiteX107" fmla="*/ 269680 w 1074542"/>
              <a:gd name="connsiteY107" fmla="*/ 590550 h 1086904"/>
              <a:gd name="connsiteX108" fmla="*/ 236342 w 1074542"/>
              <a:gd name="connsiteY108" fmla="*/ 585788 h 1086904"/>
              <a:gd name="connsiteX109" fmla="*/ 222055 w 1074542"/>
              <a:gd name="connsiteY109" fmla="*/ 576263 h 1086904"/>
              <a:gd name="connsiteX110" fmla="*/ 207767 w 1074542"/>
              <a:gd name="connsiteY110" fmla="*/ 571500 h 1086904"/>
              <a:gd name="connsiteX111" fmla="*/ 188717 w 1074542"/>
              <a:gd name="connsiteY111" fmla="*/ 576263 h 1086904"/>
              <a:gd name="connsiteX112" fmla="*/ 160142 w 1074542"/>
              <a:gd name="connsiteY112" fmla="*/ 585788 h 1086904"/>
              <a:gd name="connsiteX113" fmla="*/ 145855 w 1074542"/>
              <a:gd name="connsiteY113" fmla="*/ 571500 h 1086904"/>
              <a:gd name="connsiteX114" fmla="*/ 83942 w 1074542"/>
              <a:gd name="connsiteY114" fmla="*/ 557213 h 1086904"/>
              <a:gd name="connsiteX115" fmla="*/ 26792 w 1074542"/>
              <a:gd name="connsiteY115" fmla="*/ 552450 h 1086904"/>
              <a:gd name="connsiteX116" fmla="*/ 41080 w 1074542"/>
              <a:gd name="connsiteY116" fmla="*/ 719138 h 1086904"/>
              <a:gd name="connsiteX117" fmla="*/ 45842 w 1074542"/>
              <a:gd name="connsiteY117" fmla="*/ 738188 h 1086904"/>
              <a:gd name="connsiteX118" fmla="*/ 55367 w 1074542"/>
              <a:gd name="connsiteY118" fmla="*/ 781050 h 1086904"/>
              <a:gd name="connsiteX119" fmla="*/ 60130 w 1074542"/>
              <a:gd name="connsiteY119" fmla="*/ 795338 h 1086904"/>
              <a:gd name="connsiteX120" fmla="*/ 64892 w 1074542"/>
              <a:gd name="connsiteY120" fmla="*/ 814388 h 1086904"/>
              <a:gd name="connsiteX121" fmla="*/ 88705 w 1074542"/>
              <a:gd name="connsiteY121" fmla="*/ 847725 h 1086904"/>
              <a:gd name="connsiteX122" fmla="*/ 102992 w 1074542"/>
              <a:gd name="connsiteY122" fmla="*/ 862013 h 1086904"/>
              <a:gd name="connsiteX123" fmla="*/ 145855 w 1074542"/>
              <a:gd name="connsiteY123" fmla="*/ 871538 h 1086904"/>
              <a:gd name="connsiteX124" fmla="*/ 217292 w 1074542"/>
              <a:gd name="connsiteY124" fmla="*/ 881063 h 1086904"/>
              <a:gd name="connsiteX125" fmla="*/ 236342 w 1074542"/>
              <a:gd name="connsiteY125" fmla="*/ 904875 h 1086904"/>
              <a:gd name="connsiteX126" fmla="*/ 250630 w 1074542"/>
              <a:gd name="connsiteY126" fmla="*/ 914400 h 1086904"/>
              <a:gd name="connsiteX127" fmla="*/ 317305 w 1074542"/>
              <a:gd name="connsiteY127" fmla="*/ 909638 h 1086904"/>
              <a:gd name="connsiteX128" fmla="*/ 412555 w 1074542"/>
              <a:gd name="connsiteY128" fmla="*/ 909638 h 1086904"/>
              <a:gd name="connsiteX129" fmla="*/ 417317 w 1074542"/>
              <a:gd name="connsiteY129" fmla="*/ 938213 h 1086904"/>
              <a:gd name="connsiteX130" fmla="*/ 436367 w 1074542"/>
              <a:gd name="connsiteY130" fmla="*/ 971550 h 1086904"/>
              <a:gd name="connsiteX131" fmla="*/ 441130 w 1074542"/>
              <a:gd name="connsiteY131" fmla="*/ 981075 h 108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074542" h="1086904">
                <a:moveTo>
                  <a:pt x="441130" y="981075"/>
                </a:moveTo>
                <a:cubicBezTo>
                  <a:pt x="441130" y="986631"/>
                  <a:pt x="436367" y="996793"/>
                  <a:pt x="436367" y="1004888"/>
                </a:cubicBezTo>
                <a:cubicBezTo>
                  <a:pt x="436367" y="1006683"/>
                  <a:pt x="442135" y="1037728"/>
                  <a:pt x="445892" y="1042988"/>
                </a:cubicBezTo>
                <a:cubicBezTo>
                  <a:pt x="451112" y="1050296"/>
                  <a:pt x="456102" y="1060459"/>
                  <a:pt x="464942" y="1062038"/>
                </a:cubicBezTo>
                <a:cubicBezTo>
                  <a:pt x="502481" y="1068741"/>
                  <a:pt x="541142" y="1065213"/>
                  <a:pt x="579242" y="1066800"/>
                </a:cubicBezTo>
                <a:cubicBezTo>
                  <a:pt x="619450" y="1086904"/>
                  <a:pt x="602715" y="1082497"/>
                  <a:pt x="679255" y="1071563"/>
                </a:cubicBezTo>
                <a:cubicBezTo>
                  <a:pt x="686283" y="1070559"/>
                  <a:pt x="691780" y="1064835"/>
                  <a:pt x="698305" y="1062038"/>
                </a:cubicBezTo>
                <a:cubicBezTo>
                  <a:pt x="702919" y="1060060"/>
                  <a:pt x="707830" y="1058863"/>
                  <a:pt x="712592" y="1057275"/>
                </a:cubicBezTo>
                <a:cubicBezTo>
                  <a:pt x="722117" y="1047750"/>
                  <a:pt x="736907" y="1041479"/>
                  <a:pt x="741167" y="1028700"/>
                </a:cubicBezTo>
                <a:cubicBezTo>
                  <a:pt x="742755" y="1023938"/>
                  <a:pt x="742010" y="1017549"/>
                  <a:pt x="745930" y="1014413"/>
                </a:cubicBezTo>
                <a:cubicBezTo>
                  <a:pt x="751041" y="1010324"/>
                  <a:pt x="758630" y="1011238"/>
                  <a:pt x="764980" y="1009650"/>
                </a:cubicBezTo>
                <a:cubicBezTo>
                  <a:pt x="769742" y="1004888"/>
                  <a:pt x="773663" y="999099"/>
                  <a:pt x="779267" y="995363"/>
                </a:cubicBezTo>
                <a:cubicBezTo>
                  <a:pt x="783444" y="992578"/>
                  <a:pt x="789635" y="993736"/>
                  <a:pt x="793555" y="990600"/>
                </a:cubicBezTo>
                <a:cubicBezTo>
                  <a:pt x="798024" y="987024"/>
                  <a:pt x="799033" y="980360"/>
                  <a:pt x="803080" y="976313"/>
                </a:cubicBezTo>
                <a:cubicBezTo>
                  <a:pt x="807127" y="972266"/>
                  <a:pt x="812970" y="970452"/>
                  <a:pt x="817367" y="966788"/>
                </a:cubicBezTo>
                <a:cubicBezTo>
                  <a:pt x="831118" y="955328"/>
                  <a:pt x="831814" y="952261"/>
                  <a:pt x="841180" y="938213"/>
                </a:cubicBezTo>
                <a:cubicBezTo>
                  <a:pt x="853147" y="902306"/>
                  <a:pt x="837006" y="946560"/>
                  <a:pt x="855467" y="909638"/>
                </a:cubicBezTo>
                <a:cubicBezTo>
                  <a:pt x="857712" y="905148"/>
                  <a:pt x="857445" y="899527"/>
                  <a:pt x="860230" y="895350"/>
                </a:cubicBezTo>
                <a:cubicBezTo>
                  <a:pt x="863966" y="889746"/>
                  <a:pt x="870205" y="886237"/>
                  <a:pt x="874517" y="881063"/>
                </a:cubicBezTo>
                <a:cubicBezTo>
                  <a:pt x="885501" y="867882"/>
                  <a:pt x="882674" y="862926"/>
                  <a:pt x="898330" y="852488"/>
                </a:cubicBezTo>
                <a:cubicBezTo>
                  <a:pt x="902507" y="849703"/>
                  <a:pt x="908127" y="849970"/>
                  <a:pt x="912617" y="847725"/>
                </a:cubicBezTo>
                <a:cubicBezTo>
                  <a:pt x="917737" y="845165"/>
                  <a:pt x="921352" y="839588"/>
                  <a:pt x="926905" y="838200"/>
                </a:cubicBezTo>
                <a:cubicBezTo>
                  <a:pt x="940851" y="834714"/>
                  <a:pt x="955480" y="835025"/>
                  <a:pt x="969767" y="833438"/>
                </a:cubicBezTo>
                <a:cubicBezTo>
                  <a:pt x="976117" y="831850"/>
                  <a:pt x="982523" y="830473"/>
                  <a:pt x="988817" y="828675"/>
                </a:cubicBezTo>
                <a:cubicBezTo>
                  <a:pt x="993644" y="827296"/>
                  <a:pt x="998171" y="824838"/>
                  <a:pt x="1003105" y="823913"/>
                </a:cubicBezTo>
                <a:cubicBezTo>
                  <a:pt x="1023628" y="820065"/>
                  <a:pt x="1044380" y="817563"/>
                  <a:pt x="1065017" y="814388"/>
                </a:cubicBezTo>
                <a:cubicBezTo>
                  <a:pt x="1061842" y="804863"/>
                  <a:pt x="1053841" y="795717"/>
                  <a:pt x="1055492" y="785813"/>
                </a:cubicBezTo>
                <a:cubicBezTo>
                  <a:pt x="1057080" y="776288"/>
                  <a:pt x="1058889" y="766797"/>
                  <a:pt x="1060255" y="757238"/>
                </a:cubicBezTo>
                <a:cubicBezTo>
                  <a:pt x="1063142" y="737032"/>
                  <a:pt x="1065231" y="711033"/>
                  <a:pt x="1069780" y="690563"/>
                </a:cubicBezTo>
                <a:cubicBezTo>
                  <a:pt x="1070869" y="685662"/>
                  <a:pt x="1072955" y="681038"/>
                  <a:pt x="1074542" y="676275"/>
                </a:cubicBezTo>
                <a:cubicBezTo>
                  <a:pt x="1064008" y="665741"/>
                  <a:pt x="1059230" y="659095"/>
                  <a:pt x="1045967" y="652463"/>
                </a:cubicBezTo>
                <a:cubicBezTo>
                  <a:pt x="1025240" y="642099"/>
                  <a:pt x="1035752" y="654690"/>
                  <a:pt x="1012630" y="638175"/>
                </a:cubicBezTo>
                <a:cubicBezTo>
                  <a:pt x="1007149" y="634260"/>
                  <a:pt x="1004230" y="627159"/>
                  <a:pt x="998342" y="623888"/>
                </a:cubicBezTo>
                <a:cubicBezTo>
                  <a:pt x="989565" y="619012"/>
                  <a:pt x="969767" y="614363"/>
                  <a:pt x="969767" y="614363"/>
                </a:cubicBezTo>
                <a:cubicBezTo>
                  <a:pt x="966592" y="619125"/>
                  <a:pt x="961748" y="623128"/>
                  <a:pt x="960242" y="628650"/>
                </a:cubicBezTo>
                <a:cubicBezTo>
                  <a:pt x="956874" y="640998"/>
                  <a:pt x="962820" y="656265"/>
                  <a:pt x="955480" y="666750"/>
                </a:cubicBezTo>
                <a:cubicBezTo>
                  <a:pt x="949722" y="674975"/>
                  <a:pt x="926905" y="676275"/>
                  <a:pt x="926905" y="676275"/>
                </a:cubicBezTo>
                <a:cubicBezTo>
                  <a:pt x="922142" y="674688"/>
                  <a:pt x="917107" y="673758"/>
                  <a:pt x="912617" y="671513"/>
                </a:cubicBezTo>
                <a:cubicBezTo>
                  <a:pt x="875680" y="653045"/>
                  <a:pt x="919963" y="669200"/>
                  <a:pt x="884042" y="657225"/>
                </a:cubicBezTo>
                <a:cubicBezTo>
                  <a:pt x="880867" y="652463"/>
                  <a:pt x="876772" y="648199"/>
                  <a:pt x="874517" y="642938"/>
                </a:cubicBezTo>
                <a:cubicBezTo>
                  <a:pt x="865357" y="621564"/>
                  <a:pt x="874265" y="628145"/>
                  <a:pt x="864992" y="609600"/>
                </a:cubicBezTo>
                <a:cubicBezTo>
                  <a:pt x="862432" y="604481"/>
                  <a:pt x="858642" y="600075"/>
                  <a:pt x="855467" y="595313"/>
                </a:cubicBezTo>
                <a:cubicBezTo>
                  <a:pt x="844354" y="561975"/>
                  <a:pt x="836417" y="569913"/>
                  <a:pt x="860230" y="561975"/>
                </a:cubicBezTo>
                <a:cubicBezTo>
                  <a:pt x="864992" y="557213"/>
                  <a:pt x="868669" y="551030"/>
                  <a:pt x="874517" y="547688"/>
                </a:cubicBezTo>
                <a:cubicBezTo>
                  <a:pt x="880200" y="544441"/>
                  <a:pt x="887273" y="544723"/>
                  <a:pt x="893567" y="542925"/>
                </a:cubicBezTo>
                <a:cubicBezTo>
                  <a:pt x="898394" y="541546"/>
                  <a:pt x="903092" y="539750"/>
                  <a:pt x="907855" y="538163"/>
                </a:cubicBezTo>
                <a:cubicBezTo>
                  <a:pt x="916436" y="529582"/>
                  <a:pt x="926695" y="521190"/>
                  <a:pt x="931667" y="509588"/>
                </a:cubicBezTo>
                <a:cubicBezTo>
                  <a:pt x="934245" y="503572"/>
                  <a:pt x="934132" y="496667"/>
                  <a:pt x="936430" y="490538"/>
                </a:cubicBezTo>
                <a:cubicBezTo>
                  <a:pt x="938923" y="483891"/>
                  <a:pt x="943318" y="478080"/>
                  <a:pt x="945955" y="471488"/>
                </a:cubicBezTo>
                <a:cubicBezTo>
                  <a:pt x="949684" y="462166"/>
                  <a:pt x="955480" y="442913"/>
                  <a:pt x="955480" y="442913"/>
                </a:cubicBezTo>
                <a:cubicBezTo>
                  <a:pt x="994265" y="455840"/>
                  <a:pt x="985169" y="457728"/>
                  <a:pt x="965005" y="361950"/>
                </a:cubicBezTo>
                <a:cubicBezTo>
                  <a:pt x="963971" y="357037"/>
                  <a:pt x="955480" y="358775"/>
                  <a:pt x="950717" y="357188"/>
                </a:cubicBezTo>
                <a:cubicBezTo>
                  <a:pt x="941192" y="350838"/>
                  <a:pt x="923562" y="349497"/>
                  <a:pt x="922142" y="338138"/>
                </a:cubicBezTo>
                <a:cubicBezTo>
                  <a:pt x="917909" y="304269"/>
                  <a:pt x="927475" y="302705"/>
                  <a:pt x="903092" y="290513"/>
                </a:cubicBezTo>
                <a:cubicBezTo>
                  <a:pt x="898602" y="288268"/>
                  <a:pt x="893567" y="287338"/>
                  <a:pt x="888805" y="285750"/>
                </a:cubicBezTo>
                <a:cubicBezTo>
                  <a:pt x="862011" y="245561"/>
                  <a:pt x="902015" y="310555"/>
                  <a:pt x="874517" y="214313"/>
                </a:cubicBezTo>
                <a:cubicBezTo>
                  <a:pt x="872573" y="207510"/>
                  <a:pt x="851170" y="201768"/>
                  <a:pt x="845942" y="200025"/>
                </a:cubicBezTo>
                <a:cubicBezTo>
                  <a:pt x="772796" y="210476"/>
                  <a:pt x="839355" y="196074"/>
                  <a:pt x="798317" y="214313"/>
                </a:cubicBezTo>
                <a:cubicBezTo>
                  <a:pt x="789142" y="218391"/>
                  <a:pt x="779267" y="220663"/>
                  <a:pt x="769742" y="223838"/>
                </a:cubicBezTo>
                <a:lnTo>
                  <a:pt x="755455" y="228600"/>
                </a:lnTo>
                <a:cubicBezTo>
                  <a:pt x="738824" y="227561"/>
                  <a:pt x="680008" y="231860"/>
                  <a:pt x="655442" y="214313"/>
                </a:cubicBezTo>
                <a:cubicBezTo>
                  <a:pt x="615987" y="186131"/>
                  <a:pt x="680785" y="213827"/>
                  <a:pt x="631630" y="185738"/>
                </a:cubicBezTo>
                <a:cubicBezTo>
                  <a:pt x="625947" y="182491"/>
                  <a:pt x="618930" y="182563"/>
                  <a:pt x="612580" y="180975"/>
                </a:cubicBezTo>
                <a:cubicBezTo>
                  <a:pt x="584940" y="162549"/>
                  <a:pt x="611826" y="177504"/>
                  <a:pt x="564955" y="166688"/>
                </a:cubicBezTo>
                <a:cubicBezTo>
                  <a:pt x="555172" y="164430"/>
                  <a:pt x="536380" y="157163"/>
                  <a:pt x="536380" y="157163"/>
                </a:cubicBezTo>
                <a:cubicBezTo>
                  <a:pt x="530030" y="152400"/>
                  <a:pt x="524430" y="146425"/>
                  <a:pt x="517330" y="142875"/>
                </a:cubicBezTo>
                <a:cubicBezTo>
                  <a:pt x="508350" y="138385"/>
                  <a:pt x="488755" y="133350"/>
                  <a:pt x="488755" y="133350"/>
                </a:cubicBezTo>
                <a:cubicBezTo>
                  <a:pt x="483992" y="128588"/>
                  <a:pt x="475420" y="125731"/>
                  <a:pt x="474467" y="119063"/>
                </a:cubicBezTo>
                <a:cubicBezTo>
                  <a:pt x="463753" y="44065"/>
                  <a:pt x="496371" y="90238"/>
                  <a:pt x="474467" y="19050"/>
                </a:cubicBezTo>
                <a:cubicBezTo>
                  <a:pt x="472486" y="12613"/>
                  <a:pt x="466028" y="8105"/>
                  <a:pt x="460180" y="4763"/>
                </a:cubicBezTo>
                <a:cubicBezTo>
                  <a:pt x="454497" y="1516"/>
                  <a:pt x="447480" y="1588"/>
                  <a:pt x="441130" y="0"/>
                </a:cubicBezTo>
                <a:cubicBezTo>
                  <a:pt x="436367" y="4763"/>
                  <a:pt x="430578" y="8684"/>
                  <a:pt x="426842" y="14288"/>
                </a:cubicBezTo>
                <a:cubicBezTo>
                  <a:pt x="414997" y="32056"/>
                  <a:pt x="427331" y="55626"/>
                  <a:pt x="436367" y="71438"/>
                </a:cubicBezTo>
                <a:cubicBezTo>
                  <a:pt x="439207" y="76408"/>
                  <a:pt x="443332" y="80606"/>
                  <a:pt x="445892" y="85725"/>
                </a:cubicBezTo>
                <a:cubicBezTo>
                  <a:pt x="448137" y="90215"/>
                  <a:pt x="449067" y="95250"/>
                  <a:pt x="450655" y="100013"/>
                </a:cubicBezTo>
                <a:cubicBezTo>
                  <a:pt x="449067" y="133350"/>
                  <a:pt x="451611" y="167143"/>
                  <a:pt x="445892" y="200025"/>
                </a:cubicBezTo>
                <a:cubicBezTo>
                  <a:pt x="444911" y="205664"/>
                  <a:pt x="435652" y="205503"/>
                  <a:pt x="431605" y="209550"/>
                </a:cubicBezTo>
                <a:cubicBezTo>
                  <a:pt x="427558" y="213598"/>
                  <a:pt x="425255" y="219075"/>
                  <a:pt x="422080" y="223838"/>
                </a:cubicBezTo>
                <a:cubicBezTo>
                  <a:pt x="423667" y="233363"/>
                  <a:pt x="424500" y="243045"/>
                  <a:pt x="426842" y="252413"/>
                </a:cubicBezTo>
                <a:cubicBezTo>
                  <a:pt x="429277" y="262153"/>
                  <a:pt x="436367" y="280988"/>
                  <a:pt x="436367" y="280988"/>
                </a:cubicBezTo>
                <a:cubicBezTo>
                  <a:pt x="434780" y="290513"/>
                  <a:pt x="439794" y="304445"/>
                  <a:pt x="431605" y="309563"/>
                </a:cubicBezTo>
                <a:cubicBezTo>
                  <a:pt x="422086" y="315512"/>
                  <a:pt x="408307" y="309820"/>
                  <a:pt x="398267" y="304800"/>
                </a:cubicBezTo>
                <a:cubicBezTo>
                  <a:pt x="393777" y="302555"/>
                  <a:pt x="394723" y="295383"/>
                  <a:pt x="393505" y="290513"/>
                </a:cubicBezTo>
                <a:cubicBezTo>
                  <a:pt x="391542" y="282660"/>
                  <a:pt x="391584" y="274279"/>
                  <a:pt x="388742" y="266700"/>
                </a:cubicBezTo>
                <a:cubicBezTo>
                  <a:pt x="386732" y="261341"/>
                  <a:pt x="382392" y="257175"/>
                  <a:pt x="379217" y="252413"/>
                </a:cubicBezTo>
                <a:cubicBezTo>
                  <a:pt x="372765" y="253488"/>
                  <a:pt x="340637" y="258061"/>
                  <a:pt x="331592" y="261938"/>
                </a:cubicBezTo>
                <a:cubicBezTo>
                  <a:pt x="303925" y="273796"/>
                  <a:pt x="330807" y="270049"/>
                  <a:pt x="303017" y="276225"/>
                </a:cubicBezTo>
                <a:cubicBezTo>
                  <a:pt x="293591" y="278320"/>
                  <a:pt x="283943" y="279261"/>
                  <a:pt x="274442" y="280988"/>
                </a:cubicBezTo>
                <a:cubicBezTo>
                  <a:pt x="266478" y="282436"/>
                  <a:pt x="258567" y="284163"/>
                  <a:pt x="250630" y="285750"/>
                </a:cubicBezTo>
                <a:cubicBezTo>
                  <a:pt x="245867" y="288925"/>
                  <a:pt x="241462" y="292715"/>
                  <a:pt x="236342" y="295275"/>
                </a:cubicBezTo>
                <a:cubicBezTo>
                  <a:pt x="231852" y="297520"/>
                  <a:pt x="225605" y="296488"/>
                  <a:pt x="222055" y="300038"/>
                </a:cubicBezTo>
                <a:cubicBezTo>
                  <a:pt x="218505" y="303588"/>
                  <a:pt x="218880" y="309563"/>
                  <a:pt x="217292" y="314325"/>
                </a:cubicBezTo>
                <a:cubicBezTo>
                  <a:pt x="227940" y="367563"/>
                  <a:pt x="217837" y="348479"/>
                  <a:pt x="236342" y="376238"/>
                </a:cubicBezTo>
                <a:cubicBezTo>
                  <a:pt x="236390" y="376526"/>
                  <a:pt x="240932" y="412931"/>
                  <a:pt x="245867" y="419100"/>
                </a:cubicBezTo>
                <a:cubicBezTo>
                  <a:pt x="252581" y="427492"/>
                  <a:pt x="265031" y="430251"/>
                  <a:pt x="274442" y="433388"/>
                </a:cubicBezTo>
                <a:cubicBezTo>
                  <a:pt x="277617" y="428625"/>
                  <a:pt x="283492" y="424804"/>
                  <a:pt x="283967" y="419100"/>
                </a:cubicBezTo>
                <a:cubicBezTo>
                  <a:pt x="285161" y="404774"/>
                  <a:pt x="274157" y="389698"/>
                  <a:pt x="279205" y="376238"/>
                </a:cubicBezTo>
                <a:cubicBezTo>
                  <a:pt x="281503" y="370109"/>
                  <a:pt x="291961" y="379202"/>
                  <a:pt x="298255" y="381000"/>
                </a:cubicBezTo>
                <a:cubicBezTo>
                  <a:pt x="334723" y="391419"/>
                  <a:pt x="289266" y="378593"/>
                  <a:pt x="326830" y="395288"/>
                </a:cubicBezTo>
                <a:cubicBezTo>
                  <a:pt x="336005" y="399366"/>
                  <a:pt x="355405" y="404813"/>
                  <a:pt x="355405" y="404813"/>
                </a:cubicBezTo>
                <a:cubicBezTo>
                  <a:pt x="356992" y="409575"/>
                  <a:pt x="360167" y="414080"/>
                  <a:pt x="360167" y="419100"/>
                </a:cubicBezTo>
                <a:cubicBezTo>
                  <a:pt x="360167" y="437087"/>
                  <a:pt x="358791" y="453814"/>
                  <a:pt x="345880" y="466725"/>
                </a:cubicBezTo>
                <a:cubicBezTo>
                  <a:pt x="341832" y="470772"/>
                  <a:pt x="336355" y="473075"/>
                  <a:pt x="331592" y="476250"/>
                </a:cubicBezTo>
                <a:cubicBezTo>
                  <a:pt x="320172" y="510514"/>
                  <a:pt x="334030" y="467719"/>
                  <a:pt x="322067" y="509588"/>
                </a:cubicBezTo>
                <a:cubicBezTo>
                  <a:pt x="320688" y="514415"/>
                  <a:pt x="318394" y="518975"/>
                  <a:pt x="317305" y="523875"/>
                </a:cubicBezTo>
                <a:cubicBezTo>
                  <a:pt x="314380" y="537037"/>
                  <a:pt x="314211" y="553877"/>
                  <a:pt x="307780" y="566738"/>
                </a:cubicBezTo>
                <a:cubicBezTo>
                  <a:pt x="305220" y="571857"/>
                  <a:pt x="303109" y="577992"/>
                  <a:pt x="298255" y="581025"/>
                </a:cubicBezTo>
                <a:cubicBezTo>
                  <a:pt x="289741" y="586346"/>
                  <a:pt x="269680" y="590550"/>
                  <a:pt x="269680" y="590550"/>
                </a:cubicBezTo>
                <a:cubicBezTo>
                  <a:pt x="258567" y="588963"/>
                  <a:pt x="247094" y="589014"/>
                  <a:pt x="236342" y="585788"/>
                </a:cubicBezTo>
                <a:cubicBezTo>
                  <a:pt x="230860" y="584143"/>
                  <a:pt x="227174" y="578823"/>
                  <a:pt x="222055" y="576263"/>
                </a:cubicBezTo>
                <a:cubicBezTo>
                  <a:pt x="217565" y="574018"/>
                  <a:pt x="212530" y="573088"/>
                  <a:pt x="207767" y="571500"/>
                </a:cubicBezTo>
                <a:cubicBezTo>
                  <a:pt x="201417" y="573088"/>
                  <a:pt x="194400" y="573016"/>
                  <a:pt x="188717" y="576263"/>
                </a:cubicBezTo>
                <a:cubicBezTo>
                  <a:pt x="162431" y="591284"/>
                  <a:pt x="187117" y="594779"/>
                  <a:pt x="160142" y="585788"/>
                </a:cubicBezTo>
                <a:cubicBezTo>
                  <a:pt x="155380" y="581025"/>
                  <a:pt x="151029" y="575812"/>
                  <a:pt x="145855" y="571500"/>
                </a:cubicBezTo>
                <a:cubicBezTo>
                  <a:pt x="124558" y="553752"/>
                  <a:pt x="119799" y="560798"/>
                  <a:pt x="83942" y="557213"/>
                </a:cubicBezTo>
                <a:cubicBezTo>
                  <a:pt x="73887" y="550509"/>
                  <a:pt x="34673" y="519941"/>
                  <a:pt x="26792" y="552450"/>
                </a:cubicBezTo>
                <a:cubicBezTo>
                  <a:pt x="0" y="662968"/>
                  <a:pt x="6937" y="667922"/>
                  <a:pt x="41080" y="719138"/>
                </a:cubicBezTo>
                <a:cubicBezTo>
                  <a:pt x="42667" y="725488"/>
                  <a:pt x="44422" y="731798"/>
                  <a:pt x="45842" y="738188"/>
                </a:cubicBezTo>
                <a:cubicBezTo>
                  <a:pt x="50747" y="760261"/>
                  <a:pt x="49565" y="760743"/>
                  <a:pt x="55367" y="781050"/>
                </a:cubicBezTo>
                <a:cubicBezTo>
                  <a:pt x="56746" y="785877"/>
                  <a:pt x="58751" y="790511"/>
                  <a:pt x="60130" y="795338"/>
                </a:cubicBezTo>
                <a:cubicBezTo>
                  <a:pt x="61928" y="801632"/>
                  <a:pt x="62314" y="808372"/>
                  <a:pt x="64892" y="814388"/>
                </a:cubicBezTo>
                <a:cubicBezTo>
                  <a:pt x="67046" y="819413"/>
                  <a:pt x="87312" y="846099"/>
                  <a:pt x="88705" y="847725"/>
                </a:cubicBezTo>
                <a:cubicBezTo>
                  <a:pt x="93088" y="852839"/>
                  <a:pt x="97388" y="858277"/>
                  <a:pt x="102992" y="862013"/>
                </a:cubicBezTo>
                <a:cubicBezTo>
                  <a:pt x="110761" y="867192"/>
                  <a:pt x="142489" y="871020"/>
                  <a:pt x="145855" y="871538"/>
                </a:cubicBezTo>
                <a:cubicBezTo>
                  <a:pt x="174306" y="875915"/>
                  <a:pt x="188071" y="877410"/>
                  <a:pt x="217292" y="881063"/>
                </a:cubicBezTo>
                <a:cubicBezTo>
                  <a:pt x="258241" y="908361"/>
                  <a:pt x="210051" y="872012"/>
                  <a:pt x="236342" y="904875"/>
                </a:cubicBezTo>
                <a:cubicBezTo>
                  <a:pt x="239918" y="909345"/>
                  <a:pt x="245867" y="911225"/>
                  <a:pt x="250630" y="914400"/>
                </a:cubicBezTo>
                <a:lnTo>
                  <a:pt x="317305" y="909638"/>
                </a:lnTo>
                <a:cubicBezTo>
                  <a:pt x="398951" y="904195"/>
                  <a:pt x="369095" y="898772"/>
                  <a:pt x="412555" y="909638"/>
                </a:cubicBezTo>
                <a:cubicBezTo>
                  <a:pt x="414142" y="919163"/>
                  <a:pt x="414263" y="929052"/>
                  <a:pt x="417317" y="938213"/>
                </a:cubicBezTo>
                <a:cubicBezTo>
                  <a:pt x="423360" y="956343"/>
                  <a:pt x="433486" y="949940"/>
                  <a:pt x="436367" y="971550"/>
                </a:cubicBezTo>
                <a:cubicBezTo>
                  <a:pt x="438675" y="988859"/>
                  <a:pt x="441130" y="975519"/>
                  <a:pt x="441130" y="981075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1200164" y="4321517"/>
            <a:ext cx="638176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Буинск</a:t>
            </a:r>
          </a:p>
        </p:txBody>
      </p:sp>
      <p:sp>
        <p:nvSpPr>
          <p:cNvPr id="341" name="Полилиния 340"/>
          <p:cNvSpPr/>
          <p:nvPr/>
        </p:nvSpPr>
        <p:spPr>
          <a:xfrm>
            <a:off x="2718612" y="3071571"/>
            <a:ext cx="1258817" cy="1073958"/>
          </a:xfrm>
          <a:custGeom>
            <a:avLst/>
            <a:gdLst>
              <a:gd name="connsiteX0" fmla="*/ 75069 w 1222832"/>
              <a:gd name="connsiteY0" fmla="*/ 66675 h 1094074"/>
              <a:gd name="connsiteX1" fmla="*/ 184606 w 1222832"/>
              <a:gd name="connsiteY1" fmla="*/ 61912 h 1094074"/>
              <a:gd name="connsiteX2" fmla="*/ 198894 w 1222832"/>
              <a:gd name="connsiteY2" fmla="*/ 33337 h 1094074"/>
              <a:gd name="connsiteX3" fmla="*/ 213181 w 1222832"/>
              <a:gd name="connsiteY3" fmla="*/ 28575 h 1094074"/>
              <a:gd name="connsiteX4" fmla="*/ 222706 w 1222832"/>
              <a:gd name="connsiteY4" fmla="*/ 42862 h 1094074"/>
              <a:gd name="connsiteX5" fmla="*/ 236994 w 1222832"/>
              <a:gd name="connsiteY5" fmla="*/ 76200 h 1094074"/>
              <a:gd name="connsiteX6" fmla="*/ 270331 w 1222832"/>
              <a:gd name="connsiteY6" fmla="*/ 71437 h 1094074"/>
              <a:gd name="connsiteX7" fmla="*/ 265569 w 1222832"/>
              <a:gd name="connsiteY7" fmla="*/ 47625 h 1094074"/>
              <a:gd name="connsiteX8" fmla="*/ 256044 w 1222832"/>
              <a:gd name="connsiteY8" fmla="*/ 19050 h 1094074"/>
              <a:gd name="connsiteX9" fmla="*/ 298906 w 1222832"/>
              <a:gd name="connsiteY9" fmla="*/ 9525 h 1094074"/>
              <a:gd name="connsiteX10" fmla="*/ 313194 w 1222832"/>
              <a:gd name="connsiteY10" fmla="*/ 4762 h 1094074"/>
              <a:gd name="connsiteX11" fmla="*/ 341769 w 1222832"/>
              <a:gd name="connsiteY11" fmla="*/ 9525 h 1094074"/>
              <a:gd name="connsiteX12" fmla="*/ 356056 w 1222832"/>
              <a:gd name="connsiteY12" fmla="*/ 19050 h 1094074"/>
              <a:gd name="connsiteX13" fmla="*/ 365581 w 1222832"/>
              <a:gd name="connsiteY13" fmla="*/ 4762 h 1094074"/>
              <a:gd name="connsiteX14" fmla="*/ 379869 w 1222832"/>
              <a:gd name="connsiteY14" fmla="*/ 0 h 1094074"/>
              <a:gd name="connsiteX15" fmla="*/ 375106 w 1222832"/>
              <a:gd name="connsiteY15" fmla="*/ 14287 h 1094074"/>
              <a:gd name="connsiteX16" fmla="*/ 389394 w 1222832"/>
              <a:gd name="connsiteY16" fmla="*/ 28575 h 1094074"/>
              <a:gd name="connsiteX17" fmla="*/ 451306 w 1222832"/>
              <a:gd name="connsiteY17" fmla="*/ 38100 h 1094074"/>
              <a:gd name="connsiteX18" fmla="*/ 479881 w 1222832"/>
              <a:gd name="connsiteY18" fmla="*/ 57150 h 1094074"/>
              <a:gd name="connsiteX19" fmla="*/ 494169 w 1222832"/>
              <a:gd name="connsiteY19" fmla="*/ 61912 h 1094074"/>
              <a:gd name="connsiteX20" fmla="*/ 527506 w 1222832"/>
              <a:gd name="connsiteY20" fmla="*/ 80962 h 1094074"/>
              <a:gd name="connsiteX21" fmla="*/ 546556 w 1222832"/>
              <a:gd name="connsiteY21" fmla="*/ 104775 h 1094074"/>
              <a:gd name="connsiteX22" fmla="*/ 551319 w 1222832"/>
              <a:gd name="connsiteY22" fmla="*/ 119062 h 1094074"/>
              <a:gd name="connsiteX23" fmla="*/ 560844 w 1222832"/>
              <a:gd name="connsiteY23" fmla="*/ 152400 h 1094074"/>
              <a:gd name="connsiteX24" fmla="*/ 598944 w 1222832"/>
              <a:gd name="connsiteY24" fmla="*/ 195262 h 1094074"/>
              <a:gd name="connsiteX25" fmla="*/ 613231 w 1222832"/>
              <a:gd name="connsiteY25" fmla="*/ 200025 h 1094074"/>
              <a:gd name="connsiteX26" fmla="*/ 627519 w 1222832"/>
              <a:gd name="connsiteY26" fmla="*/ 209550 h 1094074"/>
              <a:gd name="connsiteX27" fmla="*/ 651331 w 1222832"/>
              <a:gd name="connsiteY27" fmla="*/ 219075 h 1094074"/>
              <a:gd name="connsiteX28" fmla="*/ 689431 w 1222832"/>
              <a:gd name="connsiteY28" fmla="*/ 209550 h 1094074"/>
              <a:gd name="connsiteX29" fmla="*/ 703719 w 1222832"/>
              <a:gd name="connsiteY29" fmla="*/ 200025 h 1094074"/>
              <a:gd name="connsiteX30" fmla="*/ 722769 w 1222832"/>
              <a:gd name="connsiteY30" fmla="*/ 204787 h 1094074"/>
              <a:gd name="connsiteX31" fmla="*/ 727531 w 1222832"/>
              <a:gd name="connsiteY31" fmla="*/ 219075 h 1094074"/>
              <a:gd name="connsiteX32" fmla="*/ 698956 w 1222832"/>
              <a:gd name="connsiteY32" fmla="*/ 242887 h 1094074"/>
              <a:gd name="connsiteX33" fmla="*/ 703719 w 1222832"/>
              <a:gd name="connsiteY33" fmla="*/ 266700 h 1094074"/>
              <a:gd name="connsiteX34" fmla="*/ 756106 w 1222832"/>
              <a:gd name="connsiteY34" fmla="*/ 280987 h 1094074"/>
              <a:gd name="connsiteX35" fmla="*/ 794206 w 1222832"/>
              <a:gd name="connsiteY35" fmla="*/ 276225 h 1094074"/>
              <a:gd name="connsiteX36" fmla="*/ 798969 w 1222832"/>
              <a:gd name="connsiteY36" fmla="*/ 261937 h 1094074"/>
              <a:gd name="connsiteX37" fmla="*/ 822781 w 1222832"/>
              <a:gd name="connsiteY37" fmla="*/ 238125 h 1094074"/>
              <a:gd name="connsiteX38" fmla="*/ 837069 w 1222832"/>
              <a:gd name="connsiteY38" fmla="*/ 247650 h 1094074"/>
              <a:gd name="connsiteX39" fmla="*/ 851356 w 1222832"/>
              <a:gd name="connsiteY39" fmla="*/ 252412 h 1094074"/>
              <a:gd name="connsiteX40" fmla="*/ 946606 w 1222832"/>
              <a:gd name="connsiteY40" fmla="*/ 261937 h 1094074"/>
              <a:gd name="connsiteX41" fmla="*/ 965656 w 1222832"/>
              <a:gd name="connsiteY41" fmla="*/ 290512 h 1094074"/>
              <a:gd name="connsiteX42" fmla="*/ 970419 w 1222832"/>
              <a:gd name="connsiteY42" fmla="*/ 304800 h 1094074"/>
              <a:gd name="connsiteX43" fmla="*/ 1013281 w 1222832"/>
              <a:gd name="connsiteY43" fmla="*/ 342900 h 1094074"/>
              <a:gd name="connsiteX44" fmla="*/ 1027569 w 1222832"/>
              <a:gd name="connsiteY44" fmla="*/ 357187 h 1094074"/>
              <a:gd name="connsiteX45" fmla="*/ 1041856 w 1222832"/>
              <a:gd name="connsiteY45" fmla="*/ 361950 h 1094074"/>
              <a:gd name="connsiteX46" fmla="*/ 1070431 w 1222832"/>
              <a:gd name="connsiteY46" fmla="*/ 376237 h 1094074"/>
              <a:gd name="connsiteX47" fmla="*/ 1084719 w 1222832"/>
              <a:gd name="connsiteY47" fmla="*/ 404812 h 1094074"/>
              <a:gd name="connsiteX48" fmla="*/ 1099006 w 1222832"/>
              <a:gd name="connsiteY48" fmla="*/ 414337 h 1094074"/>
              <a:gd name="connsiteX49" fmla="*/ 1113294 w 1222832"/>
              <a:gd name="connsiteY49" fmla="*/ 419100 h 1094074"/>
              <a:gd name="connsiteX50" fmla="*/ 1103769 w 1222832"/>
              <a:gd name="connsiteY50" fmla="*/ 433387 h 1094074"/>
              <a:gd name="connsiteX51" fmla="*/ 1089481 w 1222832"/>
              <a:gd name="connsiteY51" fmla="*/ 442912 h 1094074"/>
              <a:gd name="connsiteX52" fmla="*/ 1094244 w 1222832"/>
              <a:gd name="connsiteY52" fmla="*/ 485775 h 1094074"/>
              <a:gd name="connsiteX53" fmla="*/ 1089481 w 1222832"/>
              <a:gd name="connsiteY53" fmla="*/ 500062 h 1094074"/>
              <a:gd name="connsiteX54" fmla="*/ 1041856 w 1222832"/>
              <a:gd name="connsiteY54" fmla="*/ 519112 h 1094074"/>
              <a:gd name="connsiteX55" fmla="*/ 1027569 w 1222832"/>
              <a:gd name="connsiteY55" fmla="*/ 523875 h 1094074"/>
              <a:gd name="connsiteX56" fmla="*/ 1027569 w 1222832"/>
              <a:gd name="connsiteY56" fmla="*/ 552450 h 1094074"/>
              <a:gd name="connsiteX57" fmla="*/ 1041856 w 1222832"/>
              <a:gd name="connsiteY57" fmla="*/ 561975 h 1094074"/>
              <a:gd name="connsiteX58" fmla="*/ 1051381 w 1222832"/>
              <a:gd name="connsiteY58" fmla="*/ 576262 h 1094074"/>
              <a:gd name="connsiteX59" fmla="*/ 1032331 w 1222832"/>
              <a:gd name="connsiteY59" fmla="*/ 600075 h 1094074"/>
              <a:gd name="connsiteX60" fmla="*/ 1046619 w 1222832"/>
              <a:gd name="connsiteY60" fmla="*/ 614362 h 1094074"/>
              <a:gd name="connsiteX61" fmla="*/ 1060906 w 1222832"/>
              <a:gd name="connsiteY61" fmla="*/ 619125 h 1094074"/>
              <a:gd name="connsiteX62" fmla="*/ 1070431 w 1222832"/>
              <a:gd name="connsiteY62" fmla="*/ 633412 h 1094074"/>
              <a:gd name="connsiteX63" fmla="*/ 1075194 w 1222832"/>
              <a:gd name="connsiteY63" fmla="*/ 676275 h 1094074"/>
              <a:gd name="connsiteX64" fmla="*/ 1099006 w 1222832"/>
              <a:gd name="connsiteY64" fmla="*/ 704850 h 1094074"/>
              <a:gd name="connsiteX65" fmla="*/ 1118056 w 1222832"/>
              <a:gd name="connsiteY65" fmla="*/ 771525 h 1094074"/>
              <a:gd name="connsiteX66" fmla="*/ 1137106 w 1222832"/>
              <a:gd name="connsiteY66" fmla="*/ 776287 h 1094074"/>
              <a:gd name="connsiteX67" fmla="*/ 1179969 w 1222832"/>
              <a:gd name="connsiteY67" fmla="*/ 771525 h 1094074"/>
              <a:gd name="connsiteX68" fmla="*/ 1199019 w 1222832"/>
              <a:gd name="connsiteY68" fmla="*/ 766762 h 1094074"/>
              <a:gd name="connsiteX69" fmla="*/ 1213306 w 1222832"/>
              <a:gd name="connsiteY69" fmla="*/ 771525 h 1094074"/>
              <a:gd name="connsiteX70" fmla="*/ 1213306 w 1222832"/>
              <a:gd name="connsiteY70" fmla="*/ 800100 h 1094074"/>
              <a:gd name="connsiteX71" fmla="*/ 1199019 w 1222832"/>
              <a:gd name="connsiteY71" fmla="*/ 804862 h 1094074"/>
              <a:gd name="connsiteX72" fmla="*/ 1184731 w 1222832"/>
              <a:gd name="connsiteY72" fmla="*/ 814387 h 1094074"/>
              <a:gd name="connsiteX73" fmla="*/ 1156156 w 1222832"/>
              <a:gd name="connsiteY73" fmla="*/ 823912 h 1094074"/>
              <a:gd name="connsiteX74" fmla="*/ 1141869 w 1222832"/>
              <a:gd name="connsiteY74" fmla="*/ 838200 h 1094074"/>
              <a:gd name="connsiteX75" fmla="*/ 1113294 w 1222832"/>
              <a:gd name="connsiteY75" fmla="*/ 847725 h 1094074"/>
              <a:gd name="connsiteX76" fmla="*/ 1075194 w 1222832"/>
              <a:gd name="connsiteY76" fmla="*/ 842962 h 1094074"/>
              <a:gd name="connsiteX77" fmla="*/ 1008519 w 1222832"/>
              <a:gd name="connsiteY77" fmla="*/ 828675 h 1094074"/>
              <a:gd name="connsiteX78" fmla="*/ 889456 w 1222832"/>
              <a:gd name="connsiteY78" fmla="*/ 823912 h 1094074"/>
              <a:gd name="connsiteX79" fmla="*/ 841831 w 1222832"/>
              <a:gd name="connsiteY79" fmla="*/ 828675 h 1094074"/>
              <a:gd name="connsiteX80" fmla="*/ 832306 w 1222832"/>
              <a:gd name="connsiteY80" fmla="*/ 842962 h 1094074"/>
              <a:gd name="connsiteX81" fmla="*/ 794206 w 1222832"/>
              <a:gd name="connsiteY81" fmla="*/ 852487 h 1094074"/>
              <a:gd name="connsiteX82" fmla="*/ 779919 w 1222832"/>
              <a:gd name="connsiteY82" fmla="*/ 857250 h 1094074"/>
              <a:gd name="connsiteX83" fmla="*/ 727531 w 1222832"/>
              <a:gd name="connsiteY83" fmla="*/ 866775 h 1094074"/>
              <a:gd name="connsiteX84" fmla="*/ 713244 w 1222832"/>
              <a:gd name="connsiteY84" fmla="*/ 871537 h 1094074"/>
              <a:gd name="connsiteX85" fmla="*/ 694194 w 1222832"/>
              <a:gd name="connsiteY85" fmla="*/ 900112 h 1094074"/>
              <a:gd name="connsiteX86" fmla="*/ 698956 w 1222832"/>
              <a:gd name="connsiteY86" fmla="*/ 923925 h 1094074"/>
              <a:gd name="connsiteX87" fmla="*/ 722769 w 1222832"/>
              <a:gd name="connsiteY87" fmla="*/ 947737 h 1094074"/>
              <a:gd name="connsiteX88" fmla="*/ 737056 w 1222832"/>
              <a:gd name="connsiteY88" fmla="*/ 962025 h 1094074"/>
              <a:gd name="connsiteX89" fmla="*/ 746581 w 1222832"/>
              <a:gd name="connsiteY89" fmla="*/ 1009650 h 1094074"/>
              <a:gd name="connsiteX90" fmla="*/ 741819 w 1222832"/>
              <a:gd name="connsiteY90" fmla="*/ 1042987 h 1094074"/>
              <a:gd name="connsiteX91" fmla="*/ 698956 w 1222832"/>
              <a:gd name="connsiteY91" fmla="*/ 1047750 h 1094074"/>
              <a:gd name="connsiteX92" fmla="*/ 694194 w 1222832"/>
              <a:gd name="connsiteY92" fmla="*/ 1062037 h 1094074"/>
              <a:gd name="connsiteX93" fmla="*/ 679906 w 1222832"/>
              <a:gd name="connsiteY93" fmla="*/ 1066800 h 1094074"/>
              <a:gd name="connsiteX94" fmla="*/ 651331 w 1222832"/>
              <a:gd name="connsiteY94" fmla="*/ 1090612 h 1094074"/>
              <a:gd name="connsiteX95" fmla="*/ 589419 w 1222832"/>
              <a:gd name="connsiteY95" fmla="*/ 1076325 h 1094074"/>
              <a:gd name="connsiteX96" fmla="*/ 575131 w 1222832"/>
              <a:gd name="connsiteY96" fmla="*/ 1062037 h 1094074"/>
              <a:gd name="connsiteX97" fmla="*/ 560844 w 1222832"/>
              <a:gd name="connsiteY97" fmla="*/ 1028700 h 1094074"/>
              <a:gd name="connsiteX98" fmla="*/ 546556 w 1222832"/>
              <a:gd name="connsiteY98" fmla="*/ 1023937 h 1094074"/>
              <a:gd name="connsiteX99" fmla="*/ 508456 w 1222832"/>
              <a:gd name="connsiteY99" fmla="*/ 1042987 h 1094074"/>
              <a:gd name="connsiteX100" fmla="*/ 498931 w 1222832"/>
              <a:gd name="connsiteY100" fmla="*/ 1071562 h 1094074"/>
              <a:gd name="connsiteX101" fmla="*/ 470356 w 1222832"/>
              <a:gd name="connsiteY101" fmla="*/ 1081087 h 1094074"/>
              <a:gd name="connsiteX102" fmla="*/ 432256 w 1222832"/>
              <a:gd name="connsiteY102" fmla="*/ 1066800 h 1094074"/>
              <a:gd name="connsiteX103" fmla="*/ 422731 w 1222832"/>
              <a:gd name="connsiteY103" fmla="*/ 1052512 h 1094074"/>
              <a:gd name="connsiteX104" fmla="*/ 413206 w 1222832"/>
              <a:gd name="connsiteY104" fmla="*/ 1033462 h 1094074"/>
              <a:gd name="connsiteX105" fmla="*/ 398919 w 1222832"/>
              <a:gd name="connsiteY105" fmla="*/ 1028700 h 1094074"/>
              <a:gd name="connsiteX106" fmla="*/ 370344 w 1222832"/>
              <a:gd name="connsiteY106" fmla="*/ 1000125 h 1094074"/>
              <a:gd name="connsiteX107" fmla="*/ 365581 w 1222832"/>
              <a:gd name="connsiteY107" fmla="*/ 985837 h 1094074"/>
              <a:gd name="connsiteX108" fmla="*/ 337006 w 1222832"/>
              <a:gd name="connsiteY108" fmla="*/ 971550 h 1094074"/>
              <a:gd name="connsiteX109" fmla="*/ 289381 w 1222832"/>
              <a:gd name="connsiteY109" fmla="*/ 938212 h 1094074"/>
              <a:gd name="connsiteX110" fmla="*/ 279856 w 1222832"/>
              <a:gd name="connsiteY110" fmla="*/ 904875 h 1094074"/>
              <a:gd name="connsiteX111" fmla="*/ 260806 w 1222832"/>
              <a:gd name="connsiteY111" fmla="*/ 876300 h 1094074"/>
              <a:gd name="connsiteX112" fmla="*/ 251281 w 1222832"/>
              <a:gd name="connsiteY112" fmla="*/ 862012 h 1094074"/>
              <a:gd name="connsiteX113" fmla="*/ 222706 w 1222832"/>
              <a:gd name="connsiteY113" fmla="*/ 833437 h 1094074"/>
              <a:gd name="connsiteX114" fmla="*/ 217944 w 1222832"/>
              <a:gd name="connsiteY114" fmla="*/ 819150 h 1094074"/>
              <a:gd name="connsiteX115" fmla="*/ 208419 w 1222832"/>
              <a:gd name="connsiteY115" fmla="*/ 785812 h 1094074"/>
              <a:gd name="connsiteX116" fmla="*/ 198894 w 1222832"/>
              <a:gd name="connsiteY116" fmla="*/ 771525 h 1094074"/>
              <a:gd name="connsiteX117" fmla="*/ 184606 w 1222832"/>
              <a:gd name="connsiteY117" fmla="*/ 738187 h 1094074"/>
              <a:gd name="connsiteX118" fmla="*/ 179844 w 1222832"/>
              <a:gd name="connsiteY118" fmla="*/ 723900 h 1094074"/>
              <a:gd name="connsiteX119" fmla="*/ 160794 w 1222832"/>
              <a:gd name="connsiteY119" fmla="*/ 695325 h 1094074"/>
              <a:gd name="connsiteX120" fmla="*/ 156031 w 1222832"/>
              <a:gd name="connsiteY120" fmla="*/ 671512 h 1094074"/>
              <a:gd name="connsiteX121" fmla="*/ 156031 w 1222832"/>
              <a:gd name="connsiteY121" fmla="*/ 638175 h 1094074"/>
              <a:gd name="connsiteX122" fmla="*/ 132219 w 1222832"/>
              <a:gd name="connsiteY122" fmla="*/ 633412 h 1094074"/>
              <a:gd name="connsiteX123" fmla="*/ 94119 w 1222832"/>
              <a:gd name="connsiteY123" fmla="*/ 600075 h 1094074"/>
              <a:gd name="connsiteX124" fmla="*/ 89356 w 1222832"/>
              <a:gd name="connsiteY124" fmla="*/ 538162 h 1094074"/>
              <a:gd name="connsiteX125" fmla="*/ 79831 w 1222832"/>
              <a:gd name="connsiteY125" fmla="*/ 509587 h 1094074"/>
              <a:gd name="connsiteX126" fmla="*/ 75069 w 1222832"/>
              <a:gd name="connsiteY126" fmla="*/ 466725 h 1094074"/>
              <a:gd name="connsiteX127" fmla="*/ 65544 w 1222832"/>
              <a:gd name="connsiteY127" fmla="*/ 438150 h 1094074"/>
              <a:gd name="connsiteX128" fmla="*/ 60781 w 1222832"/>
              <a:gd name="connsiteY128" fmla="*/ 423862 h 1094074"/>
              <a:gd name="connsiteX129" fmla="*/ 56019 w 1222832"/>
              <a:gd name="connsiteY129" fmla="*/ 381000 h 1094074"/>
              <a:gd name="connsiteX130" fmla="*/ 51256 w 1222832"/>
              <a:gd name="connsiteY130" fmla="*/ 366712 h 1094074"/>
              <a:gd name="connsiteX131" fmla="*/ 36969 w 1222832"/>
              <a:gd name="connsiteY131" fmla="*/ 357187 h 1094074"/>
              <a:gd name="connsiteX132" fmla="*/ 27444 w 1222832"/>
              <a:gd name="connsiteY132" fmla="*/ 261937 h 1094074"/>
              <a:gd name="connsiteX133" fmla="*/ 8394 w 1222832"/>
              <a:gd name="connsiteY133" fmla="*/ 228600 h 1094074"/>
              <a:gd name="connsiteX134" fmla="*/ 8394 w 1222832"/>
              <a:gd name="connsiteY134" fmla="*/ 157162 h 1094074"/>
              <a:gd name="connsiteX135" fmla="*/ 17919 w 1222832"/>
              <a:gd name="connsiteY135" fmla="*/ 138112 h 1094074"/>
              <a:gd name="connsiteX136" fmla="*/ 32206 w 1222832"/>
              <a:gd name="connsiteY136" fmla="*/ 128587 h 1094074"/>
              <a:gd name="connsiteX137" fmla="*/ 36969 w 1222832"/>
              <a:gd name="connsiteY137" fmla="*/ 80962 h 1094074"/>
              <a:gd name="connsiteX138" fmla="*/ 41731 w 1222832"/>
              <a:gd name="connsiteY138" fmla="*/ 57150 h 1094074"/>
              <a:gd name="connsiteX139" fmla="*/ 70306 w 1222832"/>
              <a:gd name="connsiteY139" fmla="*/ 66675 h 1094074"/>
              <a:gd name="connsiteX140" fmla="*/ 75069 w 1222832"/>
              <a:gd name="connsiteY140" fmla="*/ 66675 h 109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2832" h="1094074">
                <a:moveTo>
                  <a:pt x="75069" y="66675"/>
                </a:moveTo>
                <a:cubicBezTo>
                  <a:pt x="111581" y="65087"/>
                  <a:pt x="148518" y="67686"/>
                  <a:pt x="184606" y="61912"/>
                </a:cubicBezTo>
                <a:cubicBezTo>
                  <a:pt x="195120" y="60230"/>
                  <a:pt x="193896" y="38335"/>
                  <a:pt x="198894" y="33337"/>
                </a:cubicBezTo>
                <a:cubicBezTo>
                  <a:pt x="202444" y="29787"/>
                  <a:pt x="208419" y="30162"/>
                  <a:pt x="213181" y="28575"/>
                </a:cubicBezTo>
                <a:cubicBezTo>
                  <a:pt x="216356" y="33337"/>
                  <a:pt x="220451" y="37601"/>
                  <a:pt x="222706" y="42862"/>
                </a:cubicBezTo>
                <a:cubicBezTo>
                  <a:pt x="241160" y="85920"/>
                  <a:pt x="213079" y="40327"/>
                  <a:pt x="236994" y="76200"/>
                </a:cubicBezTo>
                <a:cubicBezTo>
                  <a:pt x="248106" y="74612"/>
                  <a:pt x="262394" y="79374"/>
                  <a:pt x="270331" y="71437"/>
                </a:cubicBezTo>
                <a:cubicBezTo>
                  <a:pt x="276055" y="65713"/>
                  <a:pt x="267699" y="55434"/>
                  <a:pt x="265569" y="47625"/>
                </a:cubicBezTo>
                <a:cubicBezTo>
                  <a:pt x="262927" y="37939"/>
                  <a:pt x="256044" y="19050"/>
                  <a:pt x="256044" y="19050"/>
                </a:cubicBezTo>
                <a:cubicBezTo>
                  <a:pt x="288205" y="8328"/>
                  <a:pt x="248619" y="20700"/>
                  <a:pt x="298906" y="9525"/>
                </a:cubicBezTo>
                <a:cubicBezTo>
                  <a:pt x="303807" y="8436"/>
                  <a:pt x="308431" y="6350"/>
                  <a:pt x="313194" y="4762"/>
                </a:cubicBezTo>
                <a:cubicBezTo>
                  <a:pt x="322719" y="6350"/>
                  <a:pt x="332608" y="6471"/>
                  <a:pt x="341769" y="9525"/>
                </a:cubicBezTo>
                <a:cubicBezTo>
                  <a:pt x="347199" y="11335"/>
                  <a:pt x="350444" y="20173"/>
                  <a:pt x="356056" y="19050"/>
                </a:cubicBezTo>
                <a:cubicBezTo>
                  <a:pt x="361669" y="17927"/>
                  <a:pt x="361111" y="8338"/>
                  <a:pt x="365581" y="4762"/>
                </a:cubicBezTo>
                <a:cubicBezTo>
                  <a:pt x="369501" y="1626"/>
                  <a:pt x="375106" y="1587"/>
                  <a:pt x="379869" y="0"/>
                </a:cubicBezTo>
                <a:cubicBezTo>
                  <a:pt x="378281" y="4762"/>
                  <a:pt x="373519" y="9525"/>
                  <a:pt x="375106" y="14287"/>
                </a:cubicBezTo>
                <a:cubicBezTo>
                  <a:pt x="377236" y="20677"/>
                  <a:pt x="383370" y="25563"/>
                  <a:pt x="389394" y="28575"/>
                </a:cubicBezTo>
                <a:cubicBezTo>
                  <a:pt x="396664" y="32210"/>
                  <a:pt x="451175" y="38084"/>
                  <a:pt x="451306" y="38100"/>
                </a:cubicBezTo>
                <a:cubicBezTo>
                  <a:pt x="460831" y="44450"/>
                  <a:pt x="469021" y="53530"/>
                  <a:pt x="479881" y="57150"/>
                </a:cubicBezTo>
                <a:cubicBezTo>
                  <a:pt x="484644" y="58737"/>
                  <a:pt x="489555" y="59935"/>
                  <a:pt x="494169" y="61912"/>
                </a:cubicBezTo>
                <a:cubicBezTo>
                  <a:pt x="511087" y="69162"/>
                  <a:pt x="513158" y="71396"/>
                  <a:pt x="527506" y="80962"/>
                </a:cubicBezTo>
                <a:cubicBezTo>
                  <a:pt x="539478" y="116874"/>
                  <a:pt x="521937" y="74002"/>
                  <a:pt x="546556" y="104775"/>
                </a:cubicBezTo>
                <a:cubicBezTo>
                  <a:pt x="549692" y="108695"/>
                  <a:pt x="549940" y="114235"/>
                  <a:pt x="551319" y="119062"/>
                </a:cubicBezTo>
                <a:cubicBezTo>
                  <a:pt x="553355" y="126189"/>
                  <a:pt x="557035" y="144783"/>
                  <a:pt x="560844" y="152400"/>
                </a:cubicBezTo>
                <a:cubicBezTo>
                  <a:pt x="567197" y="165106"/>
                  <a:pt x="591372" y="192738"/>
                  <a:pt x="598944" y="195262"/>
                </a:cubicBezTo>
                <a:cubicBezTo>
                  <a:pt x="603706" y="196850"/>
                  <a:pt x="608741" y="197780"/>
                  <a:pt x="613231" y="200025"/>
                </a:cubicBezTo>
                <a:cubicBezTo>
                  <a:pt x="618351" y="202585"/>
                  <a:pt x="622399" y="206990"/>
                  <a:pt x="627519" y="209550"/>
                </a:cubicBezTo>
                <a:cubicBezTo>
                  <a:pt x="635165" y="213373"/>
                  <a:pt x="643394" y="215900"/>
                  <a:pt x="651331" y="219075"/>
                </a:cubicBezTo>
                <a:cubicBezTo>
                  <a:pt x="664031" y="215900"/>
                  <a:pt x="677128" y="214024"/>
                  <a:pt x="689431" y="209550"/>
                </a:cubicBezTo>
                <a:cubicBezTo>
                  <a:pt x="694810" y="207594"/>
                  <a:pt x="698053" y="200835"/>
                  <a:pt x="703719" y="200025"/>
                </a:cubicBezTo>
                <a:cubicBezTo>
                  <a:pt x="710199" y="199099"/>
                  <a:pt x="716419" y="203200"/>
                  <a:pt x="722769" y="204787"/>
                </a:cubicBezTo>
                <a:cubicBezTo>
                  <a:pt x="724356" y="209550"/>
                  <a:pt x="729119" y="214312"/>
                  <a:pt x="727531" y="219075"/>
                </a:cubicBezTo>
                <a:cubicBezTo>
                  <a:pt x="724912" y="226933"/>
                  <a:pt x="705492" y="238530"/>
                  <a:pt x="698956" y="242887"/>
                </a:cubicBezTo>
                <a:cubicBezTo>
                  <a:pt x="700544" y="250825"/>
                  <a:pt x="699014" y="260113"/>
                  <a:pt x="703719" y="266700"/>
                </a:cubicBezTo>
                <a:cubicBezTo>
                  <a:pt x="711983" y="278270"/>
                  <a:pt x="748668" y="279925"/>
                  <a:pt x="756106" y="280987"/>
                </a:cubicBezTo>
                <a:cubicBezTo>
                  <a:pt x="768806" y="279400"/>
                  <a:pt x="782510" y="281423"/>
                  <a:pt x="794206" y="276225"/>
                </a:cubicBezTo>
                <a:cubicBezTo>
                  <a:pt x="798794" y="274186"/>
                  <a:pt x="796724" y="266427"/>
                  <a:pt x="798969" y="261937"/>
                </a:cubicBezTo>
                <a:cubicBezTo>
                  <a:pt x="806906" y="246063"/>
                  <a:pt x="808494" y="247650"/>
                  <a:pt x="822781" y="238125"/>
                </a:cubicBezTo>
                <a:cubicBezTo>
                  <a:pt x="827544" y="241300"/>
                  <a:pt x="831949" y="245090"/>
                  <a:pt x="837069" y="247650"/>
                </a:cubicBezTo>
                <a:cubicBezTo>
                  <a:pt x="841559" y="249895"/>
                  <a:pt x="846378" y="251763"/>
                  <a:pt x="851356" y="252412"/>
                </a:cubicBezTo>
                <a:cubicBezTo>
                  <a:pt x="882996" y="256539"/>
                  <a:pt x="914856" y="258762"/>
                  <a:pt x="946606" y="261937"/>
                </a:cubicBezTo>
                <a:cubicBezTo>
                  <a:pt x="952956" y="271462"/>
                  <a:pt x="962036" y="279652"/>
                  <a:pt x="965656" y="290512"/>
                </a:cubicBezTo>
                <a:cubicBezTo>
                  <a:pt x="967244" y="295275"/>
                  <a:pt x="967337" y="300837"/>
                  <a:pt x="970419" y="304800"/>
                </a:cubicBezTo>
                <a:cubicBezTo>
                  <a:pt x="1004538" y="348667"/>
                  <a:pt x="987150" y="321125"/>
                  <a:pt x="1013281" y="342900"/>
                </a:cubicBezTo>
                <a:cubicBezTo>
                  <a:pt x="1018455" y="347212"/>
                  <a:pt x="1021965" y="353451"/>
                  <a:pt x="1027569" y="357187"/>
                </a:cubicBezTo>
                <a:cubicBezTo>
                  <a:pt x="1031746" y="359972"/>
                  <a:pt x="1037366" y="359705"/>
                  <a:pt x="1041856" y="361950"/>
                </a:cubicBezTo>
                <a:cubicBezTo>
                  <a:pt x="1078777" y="380411"/>
                  <a:pt x="1034528" y="364270"/>
                  <a:pt x="1070431" y="376237"/>
                </a:cubicBezTo>
                <a:cubicBezTo>
                  <a:pt x="1074305" y="387858"/>
                  <a:pt x="1075487" y="395580"/>
                  <a:pt x="1084719" y="404812"/>
                </a:cubicBezTo>
                <a:cubicBezTo>
                  <a:pt x="1088766" y="408859"/>
                  <a:pt x="1093887" y="411777"/>
                  <a:pt x="1099006" y="414337"/>
                </a:cubicBezTo>
                <a:cubicBezTo>
                  <a:pt x="1103496" y="416582"/>
                  <a:pt x="1108531" y="417512"/>
                  <a:pt x="1113294" y="419100"/>
                </a:cubicBezTo>
                <a:cubicBezTo>
                  <a:pt x="1110119" y="423862"/>
                  <a:pt x="1107816" y="429340"/>
                  <a:pt x="1103769" y="433387"/>
                </a:cubicBezTo>
                <a:cubicBezTo>
                  <a:pt x="1099721" y="437434"/>
                  <a:pt x="1090505" y="437280"/>
                  <a:pt x="1089481" y="442912"/>
                </a:cubicBezTo>
                <a:cubicBezTo>
                  <a:pt x="1086909" y="457056"/>
                  <a:pt x="1092656" y="471487"/>
                  <a:pt x="1094244" y="485775"/>
                </a:cubicBezTo>
                <a:cubicBezTo>
                  <a:pt x="1092656" y="490537"/>
                  <a:pt x="1091726" y="495572"/>
                  <a:pt x="1089481" y="500062"/>
                </a:cubicBezTo>
                <a:cubicBezTo>
                  <a:pt x="1077289" y="524445"/>
                  <a:pt x="1075725" y="514879"/>
                  <a:pt x="1041856" y="519112"/>
                </a:cubicBezTo>
                <a:cubicBezTo>
                  <a:pt x="1037094" y="520700"/>
                  <a:pt x="1031119" y="520325"/>
                  <a:pt x="1027569" y="523875"/>
                </a:cubicBezTo>
                <a:cubicBezTo>
                  <a:pt x="1020513" y="530931"/>
                  <a:pt x="1021924" y="545394"/>
                  <a:pt x="1027569" y="552450"/>
                </a:cubicBezTo>
                <a:cubicBezTo>
                  <a:pt x="1031145" y="556919"/>
                  <a:pt x="1037094" y="558800"/>
                  <a:pt x="1041856" y="561975"/>
                </a:cubicBezTo>
                <a:cubicBezTo>
                  <a:pt x="1045031" y="566737"/>
                  <a:pt x="1050440" y="570616"/>
                  <a:pt x="1051381" y="576262"/>
                </a:cubicBezTo>
                <a:cubicBezTo>
                  <a:pt x="1053682" y="590065"/>
                  <a:pt x="1040680" y="594509"/>
                  <a:pt x="1032331" y="600075"/>
                </a:cubicBezTo>
                <a:cubicBezTo>
                  <a:pt x="1037094" y="604837"/>
                  <a:pt x="1041015" y="610626"/>
                  <a:pt x="1046619" y="614362"/>
                </a:cubicBezTo>
                <a:cubicBezTo>
                  <a:pt x="1050796" y="617147"/>
                  <a:pt x="1056986" y="615989"/>
                  <a:pt x="1060906" y="619125"/>
                </a:cubicBezTo>
                <a:cubicBezTo>
                  <a:pt x="1065375" y="622701"/>
                  <a:pt x="1067256" y="628650"/>
                  <a:pt x="1070431" y="633412"/>
                </a:cubicBezTo>
                <a:cubicBezTo>
                  <a:pt x="1072019" y="647700"/>
                  <a:pt x="1071707" y="662329"/>
                  <a:pt x="1075194" y="676275"/>
                </a:cubicBezTo>
                <a:cubicBezTo>
                  <a:pt x="1077404" y="685114"/>
                  <a:pt x="1093676" y="699520"/>
                  <a:pt x="1099006" y="704850"/>
                </a:cubicBezTo>
                <a:cubicBezTo>
                  <a:pt x="1101523" y="732535"/>
                  <a:pt x="1092468" y="756903"/>
                  <a:pt x="1118056" y="771525"/>
                </a:cubicBezTo>
                <a:cubicBezTo>
                  <a:pt x="1123739" y="774772"/>
                  <a:pt x="1130756" y="774700"/>
                  <a:pt x="1137106" y="776287"/>
                </a:cubicBezTo>
                <a:cubicBezTo>
                  <a:pt x="1151394" y="774700"/>
                  <a:pt x="1165761" y="773711"/>
                  <a:pt x="1179969" y="771525"/>
                </a:cubicBezTo>
                <a:cubicBezTo>
                  <a:pt x="1186438" y="770530"/>
                  <a:pt x="1192474" y="766762"/>
                  <a:pt x="1199019" y="766762"/>
                </a:cubicBezTo>
                <a:cubicBezTo>
                  <a:pt x="1204039" y="766762"/>
                  <a:pt x="1208544" y="769937"/>
                  <a:pt x="1213306" y="771525"/>
                </a:cubicBezTo>
                <a:cubicBezTo>
                  <a:pt x="1216482" y="781051"/>
                  <a:pt x="1222832" y="790574"/>
                  <a:pt x="1213306" y="800100"/>
                </a:cubicBezTo>
                <a:cubicBezTo>
                  <a:pt x="1209756" y="803650"/>
                  <a:pt x="1203781" y="803275"/>
                  <a:pt x="1199019" y="804862"/>
                </a:cubicBezTo>
                <a:cubicBezTo>
                  <a:pt x="1194256" y="808037"/>
                  <a:pt x="1189962" y="812062"/>
                  <a:pt x="1184731" y="814387"/>
                </a:cubicBezTo>
                <a:cubicBezTo>
                  <a:pt x="1175556" y="818465"/>
                  <a:pt x="1156156" y="823912"/>
                  <a:pt x="1156156" y="823912"/>
                </a:cubicBezTo>
                <a:cubicBezTo>
                  <a:pt x="1151394" y="828675"/>
                  <a:pt x="1147757" y="834929"/>
                  <a:pt x="1141869" y="838200"/>
                </a:cubicBezTo>
                <a:cubicBezTo>
                  <a:pt x="1133092" y="843076"/>
                  <a:pt x="1113294" y="847725"/>
                  <a:pt x="1113294" y="847725"/>
                </a:cubicBezTo>
                <a:cubicBezTo>
                  <a:pt x="1100594" y="846137"/>
                  <a:pt x="1087709" y="845644"/>
                  <a:pt x="1075194" y="842962"/>
                </a:cubicBezTo>
                <a:cubicBezTo>
                  <a:pt x="1018734" y="830863"/>
                  <a:pt x="1076651" y="832804"/>
                  <a:pt x="1008519" y="828675"/>
                </a:cubicBezTo>
                <a:cubicBezTo>
                  <a:pt x="968872" y="826272"/>
                  <a:pt x="929144" y="825500"/>
                  <a:pt x="889456" y="823912"/>
                </a:cubicBezTo>
                <a:cubicBezTo>
                  <a:pt x="869237" y="817173"/>
                  <a:pt x="868410" y="813909"/>
                  <a:pt x="841831" y="828675"/>
                </a:cubicBezTo>
                <a:cubicBezTo>
                  <a:pt x="836828" y="831455"/>
                  <a:pt x="836775" y="839386"/>
                  <a:pt x="832306" y="842962"/>
                </a:cubicBezTo>
                <a:cubicBezTo>
                  <a:pt x="827355" y="846923"/>
                  <a:pt x="795504" y="852163"/>
                  <a:pt x="794206" y="852487"/>
                </a:cubicBezTo>
                <a:cubicBezTo>
                  <a:pt x="789336" y="853705"/>
                  <a:pt x="784789" y="856032"/>
                  <a:pt x="779919" y="857250"/>
                </a:cubicBezTo>
                <a:cubicBezTo>
                  <a:pt x="745296" y="865906"/>
                  <a:pt x="765690" y="858295"/>
                  <a:pt x="727531" y="866775"/>
                </a:cubicBezTo>
                <a:cubicBezTo>
                  <a:pt x="722631" y="867864"/>
                  <a:pt x="718006" y="869950"/>
                  <a:pt x="713244" y="871537"/>
                </a:cubicBezTo>
                <a:cubicBezTo>
                  <a:pt x="706894" y="881062"/>
                  <a:pt x="691949" y="888887"/>
                  <a:pt x="694194" y="900112"/>
                </a:cubicBezTo>
                <a:cubicBezTo>
                  <a:pt x="695781" y="908050"/>
                  <a:pt x="696114" y="916346"/>
                  <a:pt x="698956" y="923925"/>
                </a:cubicBezTo>
                <a:cubicBezTo>
                  <a:pt x="705306" y="940858"/>
                  <a:pt x="710069" y="937154"/>
                  <a:pt x="722769" y="947737"/>
                </a:cubicBezTo>
                <a:cubicBezTo>
                  <a:pt x="727943" y="952049"/>
                  <a:pt x="732294" y="957262"/>
                  <a:pt x="737056" y="962025"/>
                </a:cubicBezTo>
                <a:cubicBezTo>
                  <a:pt x="740204" y="974616"/>
                  <a:pt x="746581" y="997968"/>
                  <a:pt x="746581" y="1009650"/>
                </a:cubicBezTo>
                <a:cubicBezTo>
                  <a:pt x="746581" y="1020875"/>
                  <a:pt x="750584" y="1035975"/>
                  <a:pt x="741819" y="1042987"/>
                </a:cubicBezTo>
                <a:cubicBezTo>
                  <a:pt x="730594" y="1051967"/>
                  <a:pt x="713244" y="1046162"/>
                  <a:pt x="698956" y="1047750"/>
                </a:cubicBezTo>
                <a:cubicBezTo>
                  <a:pt x="697369" y="1052512"/>
                  <a:pt x="697744" y="1058487"/>
                  <a:pt x="694194" y="1062037"/>
                </a:cubicBezTo>
                <a:cubicBezTo>
                  <a:pt x="690644" y="1065587"/>
                  <a:pt x="684396" y="1064555"/>
                  <a:pt x="679906" y="1066800"/>
                </a:cubicBezTo>
                <a:cubicBezTo>
                  <a:pt x="666647" y="1073430"/>
                  <a:pt x="661863" y="1080081"/>
                  <a:pt x="651331" y="1090612"/>
                </a:cubicBezTo>
                <a:cubicBezTo>
                  <a:pt x="615470" y="1087026"/>
                  <a:pt x="610717" y="1094074"/>
                  <a:pt x="589419" y="1076325"/>
                </a:cubicBezTo>
                <a:cubicBezTo>
                  <a:pt x="584245" y="1072013"/>
                  <a:pt x="579894" y="1066800"/>
                  <a:pt x="575131" y="1062037"/>
                </a:cubicBezTo>
                <a:cubicBezTo>
                  <a:pt x="572271" y="1050597"/>
                  <a:pt x="571123" y="1036923"/>
                  <a:pt x="560844" y="1028700"/>
                </a:cubicBezTo>
                <a:cubicBezTo>
                  <a:pt x="556924" y="1025564"/>
                  <a:pt x="551319" y="1025525"/>
                  <a:pt x="546556" y="1023937"/>
                </a:cubicBezTo>
                <a:cubicBezTo>
                  <a:pt x="521374" y="1028134"/>
                  <a:pt x="517980" y="1021559"/>
                  <a:pt x="508456" y="1042987"/>
                </a:cubicBezTo>
                <a:cubicBezTo>
                  <a:pt x="504378" y="1052162"/>
                  <a:pt x="508456" y="1068387"/>
                  <a:pt x="498931" y="1071562"/>
                </a:cubicBezTo>
                <a:lnTo>
                  <a:pt x="470356" y="1081087"/>
                </a:lnTo>
                <a:cubicBezTo>
                  <a:pt x="453319" y="1077680"/>
                  <a:pt x="444519" y="1079063"/>
                  <a:pt x="432256" y="1066800"/>
                </a:cubicBezTo>
                <a:cubicBezTo>
                  <a:pt x="428209" y="1062753"/>
                  <a:pt x="425571" y="1057482"/>
                  <a:pt x="422731" y="1052512"/>
                </a:cubicBezTo>
                <a:cubicBezTo>
                  <a:pt x="419209" y="1046348"/>
                  <a:pt x="418226" y="1038482"/>
                  <a:pt x="413206" y="1033462"/>
                </a:cubicBezTo>
                <a:cubicBezTo>
                  <a:pt x="409656" y="1029912"/>
                  <a:pt x="403681" y="1030287"/>
                  <a:pt x="398919" y="1028700"/>
                </a:cubicBezTo>
                <a:cubicBezTo>
                  <a:pt x="389394" y="1019175"/>
                  <a:pt x="374604" y="1012904"/>
                  <a:pt x="370344" y="1000125"/>
                </a:cubicBezTo>
                <a:cubicBezTo>
                  <a:pt x="368756" y="995362"/>
                  <a:pt x="368717" y="989757"/>
                  <a:pt x="365581" y="985837"/>
                </a:cubicBezTo>
                <a:cubicBezTo>
                  <a:pt x="358866" y="977443"/>
                  <a:pt x="346419" y="974687"/>
                  <a:pt x="337006" y="971550"/>
                </a:cubicBezTo>
                <a:cubicBezTo>
                  <a:pt x="301827" y="948097"/>
                  <a:pt x="317589" y="959369"/>
                  <a:pt x="289381" y="938212"/>
                </a:cubicBezTo>
                <a:cubicBezTo>
                  <a:pt x="288259" y="933722"/>
                  <a:pt x="282964" y="910469"/>
                  <a:pt x="279856" y="904875"/>
                </a:cubicBezTo>
                <a:cubicBezTo>
                  <a:pt x="274296" y="894868"/>
                  <a:pt x="267156" y="885825"/>
                  <a:pt x="260806" y="876300"/>
                </a:cubicBezTo>
                <a:cubicBezTo>
                  <a:pt x="257631" y="871537"/>
                  <a:pt x="255328" y="866059"/>
                  <a:pt x="251281" y="862012"/>
                </a:cubicBezTo>
                <a:lnTo>
                  <a:pt x="222706" y="833437"/>
                </a:lnTo>
                <a:cubicBezTo>
                  <a:pt x="221119" y="828675"/>
                  <a:pt x="219323" y="823977"/>
                  <a:pt x="217944" y="819150"/>
                </a:cubicBezTo>
                <a:cubicBezTo>
                  <a:pt x="215912" y="812037"/>
                  <a:pt x="212222" y="793419"/>
                  <a:pt x="208419" y="785812"/>
                </a:cubicBezTo>
                <a:cubicBezTo>
                  <a:pt x="205859" y="780693"/>
                  <a:pt x="202069" y="776287"/>
                  <a:pt x="198894" y="771525"/>
                </a:cubicBezTo>
                <a:cubicBezTo>
                  <a:pt x="188981" y="731876"/>
                  <a:pt x="201052" y="771079"/>
                  <a:pt x="184606" y="738187"/>
                </a:cubicBezTo>
                <a:cubicBezTo>
                  <a:pt x="182361" y="733697"/>
                  <a:pt x="182282" y="728288"/>
                  <a:pt x="179844" y="723900"/>
                </a:cubicBezTo>
                <a:cubicBezTo>
                  <a:pt x="174285" y="713893"/>
                  <a:pt x="160794" y="695325"/>
                  <a:pt x="160794" y="695325"/>
                </a:cubicBezTo>
                <a:cubicBezTo>
                  <a:pt x="159206" y="687387"/>
                  <a:pt x="156031" y="679607"/>
                  <a:pt x="156031" y="671512"/>
                </a:cubicBezTo>
                <a:cubicBezTo>
                  <a:pt x="156031" y="664390"/>
                  <a:pt x="167451" y="645788"/>
                  <a:pt x="156031" y="638175"/>
                </a:cubicBezTo>
                <a:cubicBezTo>
                  <a:pt x="149296" y="633685"/>
                  <a:pt x="140156" y="635000"/>
                  <a:pt x="132219" y="633412"/>
                </a:cubicBezTo>
                <a:cubicBezTo>
                  <a:pt x="98882" y="611187"/>
                  <a:pt x="109994" y="623887"/>
                  <a:pt x="94119" y="600075"/>
                </a:cubicBezTo>
                <a:cubicBezTo>
                  <a:pt x="92531" y="579437"/>
                  <a:pt x="92584" y="558607"/>
                  <a:pt x="89356" y="538162"/>
                </a:cubicBezTo>
                <a:cubicBezTo>
                  <a:pt x="87790" y="528245"/>
                  <a:pt x="79831" y="509587"/>
                  <a:pt x="79831" y="509587"/>
                </a:cubicBezTo>
                <a:cubicBezTo>
                  <a:pt x="78244" y="495300"/>
                  <a:pt x="77888" y="480821"/>
                  <a:pt x="75069" y="466725"/>
                </a:cubicBezTo>
                <a:cubicBezTo>
                  <a:pt x="73100" y="456880"/>
                  <a:pt x="68719" y="447675"/>
                  <a:pt x="65544" y="438150"/>
                </a:cubicBezTo>
                <a:lnTo>
                  <a:pt x="60781" y="423862"/>
                </a:lnTo>
                <a:cubicBezTo>
                  <a:pt x="59194" y="409575"/>
                  <a:pt x="58382" y="395180"/>
                  <a:pt x="56019" y="381000"/>
                </a:cubicBezTo>
                <a:cubicBezTo>
                  <a:pt x="55194" y="376048"/>
                  <a:pt x="54392" y="370632"/>
                  <a:pt x="51256" y="366712"/>
                </a:cubicBezTo>
                <a:cubicBezTo>
                  <a:pt x="47680" y="362243"/>
                  <a:pt x="41731" y="360362"/>
                  <a:pt x="36969" y="357187"/>
                </a:cubicBezTo>
                <a:cubicBezTo>
                  <a:pt x="21308" y="310212"/>
                  <a:pt x="45142" y="385831"/>
                  <a:pt x="27444" y="261937"/>
                </a:cubicBezTo>
                <a:cubicBezTo>
                  <a:pt x="26345" y="254246"/>
                  <a:pt x="13000" y="235509"/>
                  <a:pt x="8394" y="228600"/>
                </a:cubicBezTo>
                <a:cubicBezTo>
                  <a:pt x="3784" y="196332"/>
                  <a:pt x="0" y="190735"/>
                  <a:pt x="8394" y="157162"/>
                </a:cubicBezTo>
                <a:cubicBezTo>
                  <a:pt x="10116" y="150274"/>
                  <a:pt x="13374" y="143566"/>
                  <a:pt x="17919" y="138112"/>
                </a:cubicBezTo>
                <a:cubicBezTo>
                  <a:pt x="21583" y="133715"/>
                  <a:pt x="27444" y="131762"/>
                  <a:pt x="32206" y="128587"/>
                </a:cubicBezTo>
                <a:cubicBezTo>
                  <a:pt x="33794" y="112712"/>
                  <a:pt x="34860" y="96776"/>
                  <a:pt x="36969" y="80962"/>
                </a:cubicBezTo>
                <a:cubicBezTo>
                  <a:pt x="38039" y="72939"/>
                  <a:pt x="34291" y="60339"/>
                  <a:pt x="41731" y="57150"/>
                </a:cubicBezTo>
                <a:cubicBezTo>
                  <a:pt x="50959" y="53195"/>
                  <a:pt x="60266" y="66675"/>
                  <a:pt x="70306" y="66675"/>
                </a:cubicBezTo>
                <a:lnTo>
                  <a:pt x="75069" y="66675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2960703" y="3376944"/>
            <a:ext cx="636586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Лаишево</a:t>
            </a:r>
          </a:p>
        </p:txBody>
      </p:sp>
      <p:sp>
        <p:nvSpPr>
          <p:cNvPr id="343" name="Полилиния 342"/>
          <p:cNvSpPr/>
          <p:nvPr/>
        </p:nvSpPr>
        <p:spPr>
          <a:xfrm>
            <a:off x="2526526" y="2710680"/>
            <a:ext cx="548597" cy="434246"/>
          </a:xfrm>
          <a:custGeom>
            <a:avLst/>
            <a:gdLst>
              <a:gd name="connsiteX0" fmla="*/ 11241 w 532912"/>
              <a:gd name="connsiteY0" fmla="*/ 228600 h 452541"/>
              <a:gd name="connsiteX1" fmla="*/ 18385 w 532912"/>
              <a:gd name="connsiteY1" fmla="*/ 226219 h 452541"/>
              <a:gd name="connsiteX2" fmla="*/ 27910 w 532912"/>
              <a:gd name="connsiteY2" fmla="*/ 209550 h 452541"/>
              <a:gd name="connsiteX3" fmla="*/ 25529 w 532912"/>
              <a:gd name="connsiteY3" fmla="*/ 202406 h 452541"/>
              <a:gd name="connsiteX4" fmla="*/ 30291 w 532912"/>
              <a:gd name="connsiteY4" fmla="*/ 178594 h 452541"/>
              <a:gd name="connsiteX5" fmla="*/ 39816 w 532912"/>
              <a:gd name="connsiteY5" fmla="*/ 164306 h 452541"/>
              <a:gd name="connsiteX6" fmla="*/ 37435 w 532912"/>
              <a:gd name="connsiteY6" fmla="*/ 154781 h 452541"/>
              <a:gd name="connsiteX7" fmla="*/ 32672 w 532912"/>
              <a:gd name="connsiteY7" fmla="*/ 140494 h 452541"/>
              <a:gd name="connsiteX8" fmla="*/ 27910 w 532912"/>
              <a:gd name="connsiteY8" fmla="*/ 123825 h 452541"/>
              <a:gd name="connsiteX9" fmla="*/ 66010 w 532912"/>
              <a:gd name="connsiteY9" fmla="*/ 119063 h 452541"/>
              <a:gd name="connsiteX10" fmla="*/ 77916 w 532912"/>
              <a:gd name="connsiteY10" fmla="*/ 114300 h 452541"/>
              <a:gd name="connsiteX11" fmla="*/ 87441 w 532912"/>
              <a:gd name="connsiteY11" fmla="*/ 111919 h 452541"/>
              <a:gd name="connsiteX12" fmla="*/ 154116 w 532912"/>
              <a:gd name="connsiteY12" fmla="*/ 104775 h 452541"/>
              <a:gd name="connsiteX13" fmla="*/ 170785 w 532912"/>
              <a:gd name="connsiteY13" fmla="*/ 95250 h 452541"/>
              <a:gd name="connsiteX14" fmla="*/ 177929 w 532912"/>
              <a:gd name="connsiteY14" fmla="*/ 90488 h 452541"/>
              <a:gd name="connsiteX15" fmla="*/ 189835 w 532912"/>
              <a:gd name="connsiteY15" fmla="*/ 69056 h 452541"/>
              <a:gd name="connsiteX16" fmla="*/ 196979 w 532912"/>
              <a:gd name="connsiteY16" fmla="*/ 64294 h 452541"/>
              <a:gd name="connsiteX17" fmla="*/ 199360 w 532912"/>
              <a:gd name="connsiteY17" fmla="*/ 33338 h 452541"/>
              <a:gd name="connsiteX18" fmla="*/ 204122 w 532912"/>
              <a:gd name="connsiteY18" fmla="*/ 26194 h 452541"/>
              <a:gd name="connsiteX19" fmla="*/ 206504 w 532912"/>
              <a:gd name="connsiteY19" fmla="*/ 19050 h 452541"/>
              <a:gd name="connsiteX20" fmla="*/ 211266 w 532912"/>
              <a:gd name="connsiteY20" fmla="*/ 11906 h 452541"/>
              <a:gd name="connsiteX21" fmla="*/ 213647 w 532912"/>
              <a:gd name="connsiteY21" fmla="*/ 4763 h 452541"/>
              <a:gd name="connsiteX22" fmla="*/ 220791 w 532912"/>
              <a:gd name="connsiteY22" fmla="*/ 0 h 452541"/>
              <a:gd name="connsiteX23" fmla="*/ 246985 w 532912"/>
              <a:gd name="connsiteY23" fmla="*/ 2381 h 452541"/>
              <a:gd name="connsiteX24" fmla="*/ 254129 w 532912"/>
              <a:gd name="connsiteY24" fmla="*/ 7144 h 452541"/>
              <a:gd name="connsiteX25" fmla="*/ 261272 w 532912"/>
              <a:gd name="connsiteY25" fmla="*/ 9525 h 452541"/>
              <a:gd name="connsiteX26" fmla="*/ 275560 w 532912"/>
              <a:gd name="connsiteY26" fmla="*/ 19050 h 452541"/>
              <a:gd name="connsiteX27" fmla="*/ 282704 w 532912"/>
              <a:gd name="connsiteY27" fmla="*/ 33338 h 452541"/>
              <a:gd name="connsiteX28" fmla="*/ 308897 w 532912"/>
              <a:gd name="connsiteY28" fmla="*/ 40481 h 452541"/>
              <a:gd name="connsiteX29" fmla="*/ 330329 w 532912"/>
              <a:gd name="connsiteY29" fmla="*/ 50006 h 452541"/>
              <a:gd name="connsiteX30" fmla="*/ 344616 w 532912"/>
              <a:gd name="connsiteY30" fmla="*/ 57150 h 452541"/>
              <a:gd name="connsiteX31" fmla="*/ 508922 w 532912"/>
              <a:gd name="connsiteY31" fmla="*/ 57150 h 452541"/>
              <a:gd name="connsiteX32" fmla="*/ 520829 w 532912"/>
              <a:gd name="connsiteY32" fmla="*/ 59531 h 452541"/>
              <a:gd name="connsiteX33" fmla="*/ 525591 w 532912"/>
              <a:gd name="connsiteY33" fmla="*/ 78581 h 452541"/>
              <a:gd name="connsiteX34" fmla="*/ 530354 w 532912"/>
              <a:gd name="connsiteY34" fmla="*/ 92869 h 452541"/>
              <a:gd name="connsiteX35" fmla="*/ 527972 w 532912"/>
              <a:gd name="connsiteY35" fmla="*/ 214313 h 452541"/>
              <a:gd name="connsiteX36" fmla="*/ 525591 w 532912"/>
              <a:gd name="connsiteY36" fmla="*/ 221456 h 452541"/>
              <a:gd name="connsiteX37" fmla="*/ 520829 w 532912"/>
              <a:gd name="connsiteY37" fmla="*/ 228600 h 452541"/>
              <a:gd name="connsiteX38" fmla="*/ 516066 w 532912"/>
              <a:gd name="connsiteY38" fmla="*/ 245269 h 452541"/>
              <a:gd name="connsiteX39" fmla="*/ 511304 w 532912"/>
              <a:gd name="connsiteY39" fmla="*/ 252413 h 452541"/>
              <a:gd name="connsiteX40" fmla="*/ 506541 w 532912"/>
              <a:gd name="connsiteY40" fmla="*/ 266700 h 452541"/>
              <a:gd name="connsiteX41" fmla="*/ 508922 w 532912"/>
              <a:gd name="connsiteY41" fmla="*/ 302419 h 452541"/>
              <a:gd name="connsiteX42" fmla="*/ 511304 w 532912"/>
              <a:gd name="connsiteY42" fmla="*/ 309563 h 452541"/>
              <a:gd name="connsiteX43" fmla="*/ 518447 w 532912"/>
              <a:gd name="connsiteY43" fmla="*/ 316706 h 452541"/>
              <a:gd name="connsiteX44" fmla="*/ 525591 w 532912"/>
              <a:gd name="connsiteY44" fmla="*/ 321469 h 452541"/>
              <a:gd name="connsiteX45" fmla="*/ 527972 w 532912"/>
              <a:gd name="connsiteY45" fmla="*/ 342900 h 452541"/>
              <a:gd name="connsiteX46" fmla="*/ 520829 w 532912"/>
              <a:gd name="connsiteY46" fmla="*/ 361950 h 452541"/>
              <a:gd name="connsiteX47" fmla="*/ 513685 w 532912"/>
              <a:gd name="connsiteY47" fmla="*/ 376238 h 452541"/>
              <a:gd name="connsiteX48" fmla="*/ 492254 w 532912"/>
              <a:gd name="connsiteY48" fmla="*/ 385763 h 452541"/>
              <a:gd name="connsiteX49" fmla="*/ 475585 w 532912"/>
              <a:gd name="connsiteY49" fmla="*/ 390525 h 452541"/>
              <a:gd name="connsiteX50" fmla="*/ 458916 w 532912"/>
              <a:gd name="connsiteY50" fmla="*/ 395288 h 452541"/>
              <a:gd name="connsiteX51" fmla="*/ 451772 w 532912"/>
              <a:gd name="connsiteY51" fmla="*/ 400050 h 452541"/>
              <a:gd name="connsiteX52" fmla="*/ 449391 w 532912"/>
              <a:gd name="connsiteY52" fmla="*/ 407194 h 452541"/>
              <a:gd name="connsiteX53" fmla="*/ 447010 w 532912"/>
              <a:gd name="connsiteY53" fmla="*/ 440531 h 452541"/>
              <a:gd name="connsiteX54" fmla="*/ 430341 w 532912"/>
              <a:gd name="connsiteY54" fmla="*/ 452438 h 452541"/>
              <a:gd name="connsiteX55" fmla="*/ 418435 w 532912"/>
              <a:gd name="connsiteY55" fmla="*/ 450056 h 452541"/>
              <a:gd name="connsiteX56" fmla="*/ 408910 w 532912"/>
              <a:gd name="connsiteY56" fmla="*/ 435769 h 452541"/>
              <a:gd name="connsiteX57" fmla="*/ 399385 w 532912"/>
              <a:gd name="connsiteY57" fmla="*/ 421481 h 452541"/>
              <a:gd name="connsiteX58" fmla="*/ 397004 w 532912"/>
              <a:gd name="connsiteY58" fmla="*/ 414338 h 452541"/>
              <a:gd name="connsiteX59" fmla="*/ 387479 w 532912"/>
              <a:gd name="connsiteY59" fmla="*/ 416719 h 452541"/>
              <a:gd name="connsiteX60" fmla="*/ 380335 w 532912"/>
              <a:gd name="connsiteY60" fmla="*/ 421481 h 452541"/>
              <a:gd name="connsiteX61" fmla="*/ 373191 w 532912"/>
              <a:gd name="connsiteY61" fmla="*/ 423863 h 452541"/>
              <a:gd name="connsiteX62" fmla="*/ 356522 w 532912"/>
              <a:gd name="connsiteY62" fmla="*/ 435769 h 452541"/>
              <a:gd name="connsiteX63" fmla="*/ 342235 w 532912"/>
              <a:gd name="connsiteY63" fmla="*/ 440531 h 452541"/>
              <a:gd name="connsiteX64" fmla="*/ 325566 w 532912"/>
              <a:gd name="connsiteY64" fmla="*/ 447675 h 452541"/>
              <a:gd name="connsiteX65" fmla="*/ 277941 w 532912"/>
              <a:gd name="connsiteY65" fmla="*/ 442913 h 452541"/>
              <a:gd name="connsiteX66" fmla="*/ 270797 w 532912"/>
              <a:gd name="connsiteY66" fmla="*/ 438150 h 452541"/>
              <a:gd name="connsiteX67" fmla="*/ 246985 w 532912"/>
              <a:gd name="connsiteY67" fmla="*/ 433388 h 452541"/>
              <a:gd name="connsiteX68" fmla="*/ 239841 w 532912"/>
              <a:gd name="connsiteY68" fmla="*/ 431006 h 452541"/>
              <a:gd name="connsiteX69" fmla="*/ 235079 w 532912"/>
              <a:gd name="connsiteY69" fmla="*/ 423863 h 452541"/>
              <a:gd name="connsiteX70" fmla="*/ 242222 w 532912"/>
              <a:gd name="connsiteY70" fmla="*/ 419100 h 452541"/>
              <a:gd name="connsiteX71" fmla="*/ 244604 w 532912"/>
              <a:gd name="connsiteY71" fmla="*/ 411956 h 452541"/>
              <a:gd name="connsiteX72" fmla="*/ 254129 w 532912"/>
              <a:gd name="connsiteY72" fmla="*/ 397669 h 452541"/>
              <a:gd name="connsiteX73" fmla="*/ 258891 w 532912"/>
              <a:gd name="connsiteY73" fmla="*/ 390525 h 452541"/>
              <a:gd name="connsiteX74" fmla="*/ 266035 w 532912"/>
              <a:gd name="connsiteY74" fmla="*/ 385763 h 452541"/>
              <a:gd name="connsiteX75" fmla="*/ 268416 w 532912"/>
              <a:gd name="connsiteY75" fmla="*/ 378619 h 452541"/>
              <a:gd name="connsiteX76" fmla="*/ 270797 w 532912"/>
              <a:gd name="connsiteY76" fmla="*/ 359569 h 452541"/>
              <a:gd name="connsiteX77" fmla="*/ 280322 w 532912"/>
              <a:gd name="connsiteY77" fmla="*/ 345281 h 452541"/>
              <a:gd name="connsiteX78" fmla="*/ 273179 w 532912"/>
              <a:gd name="connsiteY78" fmla="*/ 290513 h 452541"/>
              <a:gd name="connsiteX79" fmla="*/ 266035 w 532912"/>
              <a:gd name="connsiteY79" fmla="*/ 280988 h 452541"/>
              <a:gd name="connsiteX80" fmla="*/ 261272 w 532912"/>
              <a:gd name="connsiteY80" fmla="*/ 271463 h 452541"/>
              <a:gd name="connsiteX81" fmla="*/ 239841 w 532912"/>
              <a:gd name="connsiteY81" fmla="*/ 259556 h 452541"/>
              <a:gd name="connsiteX82" fmla="*/ 204122 w 532912"/>
              <a:gd name="connsiteY82" fmla="*/ 257175 h 452541"/>
              <a:gd name="connsiteX83" fmla="*/ 189835 w 532912"/>
              <a:gd name="connsiteY83" fmla="*/ 252413 h 452541"/>
              <a:gd name="connsiteX84" fmla="*/ 180310 w 532912"/>
              <a:gd name="connsiteY84" fmla="*/ 247650 h 452541"/>
              <a:gd name="connsiteX85" fmla="*/ 70772 w 532912"/>
              <a:gd name="connsiteY85" fmla="*/ 242888 h 452541"/>
              <a:gd name="connsiteX86" fmla="*/ 46960 w 532912"/>
              <a:gd name="connsiteY86" fmla="*/ 240506 h 452541"/>
              <a:gd name="connsiteX87" fmla="*/ 8860 w 532912"/>
              <a:gd name="connsiteY87" fmla="*/ 238125 h 452541"/>
              <a:gd name="connsiteX88" fmla="*/ 11241 w 532912"/>
              <a:gd name="connsiteY88" fmla="*/ 228600 h 45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32912" h="452541">
                <a:moveTo>
                  <a:pt x="11241" y="228600"/>
                </a:moveTo>
                <a:cubicBezTo>
                  <a:pt x="12829" y="226616"/>
                  <a:pt x="16425" y="227787"/>
                  <a:pt x="18385" y="226219"/>
                </a:cubicBezTo>
                <a:cubicBezTo>
                  <a:pt x="21188" y="223977"/>
                  <a:pt x="26739" y="211891"/>
                  <a:pt x="27910" y="209550"/>
                </a:cubicBezTo>
                <a:cubicBezTo>
                  <a:pt x="27116" y="207169"/>
                  <a:pt x="25529" y="204916"/>
                  <a:pt x="25529" y="202406"/>
                </a:cubicBezTo>
                <a:cubicBezTo>
                  <a:pt x="25529" y="199331"/>
                  <a:pt x="27359" y="183872"/>
                  <a:pt x="30291" y="178594"/>
                </a:cubicBezTo>
                <a:cubicBezTo>
                  <a:pt x="33071" y="173590"/>
                  <a:pt x="39816" y="164306"/>
                  <a:pt x="39816" y="164306"/>
                </a:cubicBezTo>
                <a:cubicBezTo>
                  <a:pt x="39022" y="161131"/>
                  <a:pt x="38375" y="157916"/>
                  <a:pt x="37435" y="154781"/>
                </a:cubicBezTo>
                <a:cubicBezTo>
                  <a:pt x="35992" y="149973"/>
                  <a:pt x="33889" y="145364"/>
                  <a:pt x="32672" y="140494"/>
                </a:cubicBezTo>
                <a:cubicBezTo>
                  <a:pt x="29682" y="128534"/>
                  <a:pt x="31326" y="134074"/>
                  <a:pt x="27910" y="123825"/>
                </a:cubicBezTo>
                <a:cubicBezTo>
                  <a:pt x="49244" y="116715"/>
                  <a:pt x="14526" y="127644"/>
                  <a:pt x="66010" y="119063"/>
                </a:cubicBezTo>
                <a:cubicBezTo>
                  <a:pt x="70226" y="118360"/>
                  <a:pt x="73861" y="115652"/>
                  <a:pt x="77916" y="114300"/>
                </a:cubicBezTo>
                <a:cubicBezTo>
                  <a:pt x="81021" y="113265"/>
                  <a:pt x="84205" y="112404"/>
                  <a:pt x="87441" y="111919"/>
                </a:cubicBezTo>
                <a:cubicBezTo>
                  <a:pt x="117190" y="107456"/>
                  <a:pt x="126105" y="107109"/>
                  <a:pt x="154116" y="104775"/>
                </a:cubicBezTo>
                <a:cubicBezTo>
                  <a:pt x="171521" y="93173"/>
                  <a:pt x="149636" y="107335"/>
                  <a:pt x="170785" y="95250"/>
                </a:cubicBezTo>
                <a:cubicBezTo>
                  <a:pt x="173270" y="93830"/>
                  <a:pt x="175548" y="92075"/>
                  <a:pt x="177929" y="90488"/>
                </a:cubicBezTo>
                <a:cubicBezTo>
                  <a:pt x="180410" y="83044"/>
                  <a:pt x="182817" y="73734"/>
                  <a:pt x="189835" y="69056"/>
                </a:cubicBezTo>
                <a:lnTo>
                  <a:pt x="196979" y="64294"/>
                </a:lnTo>
                <a:cubicBezTo>
                  <a:pt x="197773" y="53975"/>
                  <a:pt x="197453" y="43510"/>
                  <a:pt x="199360" y="33338"/>
                </a:cubicBezTo>
                <a:cubicBezTo>
                  <a:pt x="199887" y="30525"/>
                  <a:pt x="202842" y="28754"/>
                  <a:pt x="204122" y="26194"/>
                </a:cubicBezTo>
                <a:cubicBezTo>
                  <a:pt x="205245" y="23949"/>
                  <a:pt x="205381" y="21295"/>
                  <a:pt x="206504" y="19050"/>
                </a:cubicBezTo>
                <a:cubicBezTo>
                  <a:pt x="207784" y="16490"/>
                  <a:pt x="209986" y="14466"/>
                  <a:pt x="211266" y="11906"/>
                </a:cubicBezTo>
                <a:cubicBezTo>
                  <a:pt x="212388" y="9661"/>
                  <a:pt x="212079" y="6723"/>
                  <a:pt x="213647" y="4763"/>
                </a:cubicBezTo>
                <a:cubicBezTo>
                  <a:pt x="215435" y="2528"/>
                  <a:pt x="218410" y="1588"/>
                  <a:pt x="220791" y="0"/>
                </a:cubicBezTo>
                <a:cubicBezTo>
                  <a:pt x="229522" y="794"/>
                  <a:pt x="238412" y="544"/>
                  <a:pt x="246985" y="2381"/>
                </a:cubicBezTo>
                <a:cubicBezTo>
                  <a:pt x="249784" y="2981"/>
                  <a:pt x="251569" y="5864"/>
                  <a:pt x="254129" y="7144"/>
                </a:cubicBezTo>
                <a:cubicBezTo>
                  <a:pt x="256374" y="8266"/>
                  <a:pt x="258891" y="8731"/>
                  <a:pt x="261272" y="9525"/>
                </a:cubicBezTo>
                <a:cubicBezTo>
                  <a:pt x="266035" y="12700"/>
                  <a:pt x="273750" y="13620"/>
                  <a:pt x="275560" y="19050"/>
                </a:cubicBezTo>
                <a:cubicBezTo>
                  <a:pt x="276858" y="22943"/>
                  <a:pt x="278816" y="30908"/>
                  <a:pt x="282704" y="33338"/>
                </a:cubicBezTo>
                <a:cubicBezTo>
                  <a:pt x="290132" y="37980"/>
                  <a:pt x="300694" y="38244"/>
                  <a:pt x="308897" y="40481"/>
                </a:cubicBezTo>
                <a:cubicBezTo>
                  <a:pt x="335916" y="47850"/>
                  <a:pt x="313298" y="41490"/>
                  <a:pt x="330329" y="50006"/>
                </a:cubicBezTo>
                <a:cubicBezTo>
                  <a:pt x="350046" y="59865"/>
                  <a:pt x="324142" y="43502"/>
                  <a:pt x="344616" y="57150"/>
                </a:cubicBezTo>
                <a:cubicBezTo>
                  <a:pt x="415346" y="51710"/>
                  <a:pt x="384779" y="53080"/>
                  <a:pt x="508922" y="57150"/>
                </a:cubicBezTo>
                <a:cubicBezTo>
                  <a:pt x="512967" y="57283"/>
                  <a:pt x="516860" y="58737"/>
                  <a:pt x="520829" y="59531"/>
                </a:cubicBezTo>
                <a:cubicBezTo>
                  <a:pt x="528058" y="81220"/>
                  <a:pt x="516965" y="46952"/>
                  <a:pt x="525591" y="78581"/>
                </a:cubicBezTo>
                <a:cubicBezTo>
                  <a:pt x="526912" y="83424"/>
                  <a:pt x="530354" y="92869"/>
                  <a:pt x="530354" y="92869"/>
                </a:cubicBezTo>
                <a:cubicBezTo>
                  <a:pt x="529560" y="133350"/>
                  <a:pt x="529471" y="173852"/>
                  <a:pt x="527972" y="214313"/>
                </a:cubicBezTo>
                <a:cubicBezTo>
                  <a:pt x="527879" y="216821"/>
                  <a:pt x="526713" y="219211"/>
                  <a:pt x="525591" y="221456"/>
                </a:cubicBezTo>
                <a:cubicBezTo>
                  <a:pt x="524311" y="224016"/>
                  <a:pt x="522416" y="226219"/>
                  <a:pt x="520829" y="228600"/>
                </a:cubicBezTo>
                <a:cubicBezTo>
                  <a:pt x="520067" y="231647"/>
                  <a:pt x="517772" y="241856"/>
                  <a:pt x="516066" y="245269"/>
                </a:cubicBezTo>
                <a:cubicBezTo>
                  <a:pt x="514786" y="247829"/>
                  <a:pt x="512466" y="249798"/>
                  <a:pt x="511304" y="252413"/>
                </a:cubicBezTo>
                <a:cubicBezTo>
                  <a:pt x="509265" y="257000"/>
                  <a:pt x="506541" y="266700"/>
                  <a:pt x="506541" y="266700"/>
                </a:cubicBezTo>
                <a:cubicBezTo>
                  <a:pt x="507335" y="278606"/>
                  <a:pt x="507604" y="290559"/>
                  <a:pt x="508922" y="302419"/>
                </a:cubicBezTo>
                <a:cubicBezTo>
                  <a:pt x="509199" y="304914"/>
                  <a:pt x="509912" y="307474"/>
                  <a:pt x="511304" y="309563"/>
                </a:cubicBezTo>
                <a:cubicBezTo>
                  <a:pt x="513172" y="312365"/>
                  <a:pt x="515860" y="314550"/>
                  <a:pt x="518447" y="316706"/>
                </a:cubicBezTo>
                <a:cubicBezTo>
                  <a:pt x="520646" y="318538"/>
                  <a:pt x="523210" y="319881"/>
                  <a:pt x="525591" y="321469"/>
                </a:cubicBezTo>
                <a:cubicBezTo>
                  <a:pt x="532912" y="332449"/>
                  <a:pt x="531028" y="326095"/>
                  <a:pt x="527972" y="342900"/>
                </a:cubicBezTo>
                <a:cubicBezTo>
                  <a:pt x="524034" y="364556"/>
                  <a:pt x="528540" y="346528"/>
                  <a:pt x="520829" y="361950"/>
                </a:cubicBezTo>
                <a:cubicBezTo>
                  <a:pt x="516957" y="369693"/>
                  <a:pt x="520505" y="369418"/>
                  <a:pt x="513685" y="376238"/>
                </a:cubicBezTo>
                <a:cubicBezTo>
                  <a:pt x="508027" y="381896"/>
                  <a:pt x="499323" y="383407"/>
                  <a:pt x="492254" y="385763"/>
                </a:cubicBezTo>
                <a:cubicBezTo>
                  <a:pt x="475147" y="391465"/>
                  <a:pt x="496486" y="384554"/>
                  <a:pt x="475585" y="390525"/>
                </a:cubicBezTo>
                <a:cubicBezTo>
                  <a:pt x="451631" y="397368"/>
                  <a:pt x="488745" y="387828"/>
                  <a:pt x="458916" y="395288"/>
                </a:cubicBezTo>
                <a:cubicBezTo>
                  <a:pt x="456535" y="396875"/>
                  <a:pt x="453560" y="397815"/>
                  <a:pt x="451772" y="400050"/>
                </a:cubicBezTo>
                <a:cubicBezTo>
                  <a:pt x="450204" y="402010"/>
                  <a:pt x="449684" y="404701"/>
                  <a:pt x="449391" y="407194"/>
                </a:cubicBezTo>
                <a:cubicBezTo>
                  <a:pt x="448089" y="418258"/>
                  <a:pt x="449562" y="429687"/>
                  <a:pt x="447010" y="440531"/>
                </a:cubicBezTo>
                <a:cubicBezTo>
                  <a:pt x="445723" y="446001"/>
                  <a:pt x="434059" y="450579"/>
                  <a:pt x="430341" y="452438"/>
                </a:cubicBezTo>
                <a:cubicBezTo>
                  <a:pt x="426372" y="451644"/>
                  <a:pt x="421630" y="452541"/>
                  <a:pt x="418435" y="450056"/>
                </a:cubicBezTo>
                <a:cubicBezTo>
                  <a:pt x="413917" y="446542"/>
                  <a:pt x="412085" y="440531"/>
                  <a:pt x="408910" y="435769"/>
                </a:cubicBezTo>
                <a:lnTo>
                  <a:pt x="399385" y="421481"/>
                </a:lnTo>
                <a:lnTo>
                  <a:pt x="397004" y="414338"/>
                </a:lnTo>
                <a:cubicBezTo>
                  <a:pt x="393829" y="415132"/>
                  <a:pt x="390487" y="415430"/>
                  <a:pt x="387479" y="416719"/>
                </a:cubicBezTo>
                <a:cubicBezTo>
                  <a:pt x="384848" y="417846"/>
                  <a:pt x="382895" y="420201"/>
                  <a:pt x="380335" y="421481"/>
                </a:cubicBezTo>
                <a:cubicBezTo>
                  <a:pt x="378090" y="422604"/>
                  <a:pt x="375572" y="423069"/>
                  <a:pt x="373191" y="423863"/>
                </a:cubicBezTo>
                <a:cubicBezTo>
                  <a:pt x="371915" y="424820"/>
                  <a:pt x="359367" y="434504"/>
                  <a:pt x="356522" y="435769"/>
                </a:cubicBezTo>
                <a:cubicBezTo>
                  <a:pt x="351935" y="437808"/>
                  <a:pt x="346725" y="438286"/>
                  <a:pt x="342235" y="440531"/>
                </a:cubicBezTo>
                <a:cubicBezTo>
                  <a:pt x="330465" y="446417"/>
                  <a:pt x="336078" y="444172"/>
                  <a:pt x="325566" y="447675"/>
                </a:cubicBezTo>
                <a:cubicBezTo>
                  <a:pt x="323858" y="447533"/>
                  <a:pt x="284217" y="444625"/>
                  <a:pt x="277941" y="442913"/>
                </a:cubicBezTo>
                <a:cubicBezTo>
                  <a:pt x="275180" y="442160"/>
                  <a:pt x="273533" y="438992"/>
                  <a:pt x="270797" y="438150"/>
                </a:cubicBezTo>
                <a:cubicBezTo>
                  <a:pt x="263060" y="435770"/>
                  <a:pt x="254664" y="435948"/>
                  <a:pt x="246985" y="433388"/>
                </a:cubicBezTo>
                <a:lnTo>
                  <a:pt x="239841" y="431006"/>
                </a:lnTo>
                <a:cubicBezTo>
                  <a:pt x="238254" y="428625"/>
                  <a:pt x="234518" y="426669"/>
                  <a:pt x="235079" y="423863"/>
                </a:cubicBezTo>
                <a:cubicBezTo>
                  <a:pt x="235640" y="421057"/>
                  <a:pt x="240434" y="421335"/>
                  <a:pt x="242222" y="419100"/>
                </a:cubicBezTo>
                <a:cubicBezTo>
                  <a:pt x="243790" y="417140"/>
                  <a:pt x="243385" y="414150"/>
                  <a:pt x="244604" y="411956"/>
                </a:cubicBezTo>
                <a:cubicBezTo>
                  <a:pt x="247384" y="406953"/>
                  <a:pt x="250954" y="402431"/>
                  <a:pt x="254129" y="397669"/>
                </a:cubicBezTo>
                <a:cubicBezTo>
                  <a:pt x="255716" y="395288"/>
                  <a:pt x="256510" y="392112"/>
                  <a:pt x="258891" y="390525"/>
                </a:cubicBezTo>
                <a:lnTo>
                  <a:pt x="266035" y="385763"/>
                </a:lnTo>
                <a:cubicBezTo>
                  <a:pt x="266829" y="383382"/>
                  <a:pt x="267967" y="381089"/>
                  <a:pt x="268416" y="378619"/>
                </a:cubicBezTo>
                <a:cubicBezTo>
                  <a:pt x="269561" y="372323"/>
                  <a:pt x="268645" y="365596"/>
                  <a:pt x="270797" y="359569"/>
                </a:cubicBezTo>
                <a:cubicBezTo>
                  <a:pt x="272722" y="354178"/>
                  <a:pt x="280322" y="345281"/>
                  <a:pt x="280322" y="345281"/>
                </a:cubicBezTo>
                <a:cubicBezTo>
                  <a:pt x="280235" y="343799"/>
                  <a:pt x="281254" y="301279"/>
                  <a:pt x="273179" y="290513"/>
                </a:cubicBezTo>
                <a:cubicBezTo>
                  <a:pt x="270798" y="287338"/>
                  <a:pt x="268139" y="284353"/>
                  <a:pt x="266035" y="280988"/>
                </a:cubicBezTo>
                <a:cubicBezTo>
                  <a:pt x="264154" y="277978"/>
                  <a:pt x="263782" y="273973"/>
                  <a:pt x="261272" y="271463"/>
                </a:cubicBezTo>
                <a:cubicBezTo>
                  <a:pt x="258207" y="268398"/>
                  <a:pt x="246577" y="260305"/>
                  <a:pt x="239841" y="259556"/>
                </a:cubicBezTo>
                <a:cubicBezTo>
                  <a:pt x="227981" y="258238"/>
                  <a:pt x="216028" y="257969"/>
                  <a:pt x="204122" y="257175"/>
                </a:cubicBezTo>
                <a:cubicBezTo>
                  <a:pt x="199360" y="255588"/>
                  <a:pt x="194325" y="254658"/>
                  <a:pt x="189835" y="252413"/>
                </a:cubicBezTo>
                <a:cubicBezTo>
                  <a:pt x="186660" y="250825"/>
                  <a:pt x="183830" y="248109"/>
                  <a:pt x="180310" y="247650"/>
                </a:cubicBezTo>
                <a:cubicBezTo>
                  <a:pt x="169182" y="246198"/>
                  <a:pt x="71299" y="242908"/>
                  <a:pt x="70772" y="242888"/>
                </a:cubicBezTo>
                <a:cubicBezTo>
                  <a:pt x="62835" y="242094"/>
                  <a:pt x="54913" y="241118"/>
                  <a:pt x="46960" y="240506"/>
                </a:cubicBezTo>
                <a:cubicBezTo>
                  <a:pt x="34273" y="239530"/>
                  <a:pt x="21247" y="241039"/>
                  <a:pt x="8860" y="238125"/>
                </a:cubicBezTo>
                <a:cubicBezTo>
                  <a:pt x="0" y="236040"/>
                  <a:pt x="9654" y="230584"/>
                  <a:pt x="11241" y="228600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2479688" y="2560979"/>
            <a:ext cx="596900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Казань</a:t>
            </a:r>
          </a:p>
        </p:txBody>
      </p:sp>
      <p:sp>
        <p:nvSpPr>
          <p:cNvPr id="345" name="Прямоугольник 344"/>
          <p:cNvSpPr/>
          <p:nvPr/>
        </p:nvSpPr>
        <p:spPr>
          <a:xfrm>
            <a:off x="458788" y="4906502"/>
            <a:ext cx="1262062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Старое Дрожжаное</a:t>
            </a:r>
          </a:p>
        </p:txBody>
      </p:sp>
      <p:sp>
        <p:nvSpPr>
          <p:cNvPr id="346" name="Полилиния 345"/>
          <p:cNvSpPr/>
          <p:nvPr/>
        </p:nvSpPr>
        <p:spPr>
          <a:xfrm>
            <a:off x="3893165" y="1194718"/>
            <a:ext cx="907692" cy="896813"/>
          </a:xfrm>
          <a:custGeom>
            <a:avLst/>
            <a:gdLst>
              <a:gd name="connsiteX0" fmla="*/ 410574 w 822449"/>
              <a:gd name="connsiteY0" fmla="*/ 941389 h 942183"/>
              <a:gd name="connsiteX1" fmla="*/ 424861 w 822449"/>
              <a:gd name="connsiteY1" fmla="*/ 936627 h 942183"/>
              <a:gd name="connsiteX2" fmla="*/ 458199 w 822449"/>
              <a:gd name="connsiteY2" fmla="*/ 927102 h 942183"/>
              <a:gd name="connsiteX3" fmla="*/ 472486 w 822449"/>
              <a:gd name="connsiteY3" fmla="*/ 917577 h 942183"/>
              <a:gd name="connsiteX4" fmla="*/ 510586 w 822449"/>
              <a:gd name="connsiteY4" fmla="*/ 908052 h 942183"/>
              <a:gd name="connsiteX5" fmla="*/ 529636 w 822449"/>
              <a:gd name="connsiteY5" fmla="*/ 903289 h 942183"/>
              <a:gd name="connsiteX6" fmla="*/ 539161 w 822449"/>
              <a:gd name="connsiteY6" fmla="*/ 874714 h 942183"/>
              <a:gd name="connsiteX7" fmla="*/ 567736 w 822449"/>
              <a:gd name="connsiteY7" fmla="*/ 865189 h 942183"/>
              <a:gd name="connsiteX8" fmla="*/ 648699 w 822449"/>
              <a:gd name="connsiteY8" fmla="*/ 850902 h 942183"/>
              <a:gd name="connsiteX9" fmla="*/ 662986 w 822449"/>
              <a:gd name="connsiteY9" fmla="*/ 846139 h 942183"/>
              <a:gd name="connsiteX10" fmla="*/ 691561 w 822449"/>
              <a:gd name="connsiteY10" fmla="*/ 817564 h 942183"/>
              <a:gd name="connsiteX11" fmla="*/ 705849 w 822449"/>
              <a:gd name="connsiteY11" fmla="*/ 788989 h 942183"/>
              <a:gd name="connsiteX12" fmla="*/ 710611 w 822449"/>
              <a:gd name="connsiteY12" fmla="*/ 774702 h 942183"/>
              <a:gd name="connsiteX13" fmla="*/ 724899 w 822449"/>
              <a:gd name="connsiteY13" fmla="*/ 760414 h 942183"/>
              <a:gd name="connsiteX14" fmla="*/ 734424 w 822449"/>
              <a:gd name="connsiteY14" fmla="*/ 746127 h 942183"/>
              <a:gd name="connsiteX15" fmla="*/ 739186 w 822449"/>
              <a:gd name="connsiteY15" fmla="*/ 731839 h 942183"/>
              <a:gd name="connsiteX16" fmla="*/ 753474 w 822449"/>
              <a:gd name="connsiteY16" fmla="*/ 669927 h 942183"/>
              <a:gd name="connsiteX17" fmla="*/ 762999 w 822449"/>
              <a:gd name="connsiteY17" fmla="*/ 655639 h 942183"/>
              <a:gd name="connsiteX18" fmla="*/ 805861 w 822449"/>
              <a:gd name="connsiteY18" fmla="*/ 641352 h 942183"/>
              <a:gd name="connsiteX19" fmla="*/ 810624 w 822449"/>
              <a:gd name="connsiteY19" fmla="*/ 612777 h 942183"/>
              <a:gd name="connsiteX20" fmla="*/ 820149 w 822449"/>
              <a:gd name="connsiteY20" fmla="*/ 598489 h 942183"/>
              <a:gd name="connsiteX21" fmla="*/ 801099 w 822449"/>
              <a:gd name="connsiteY21" fmla="*/ 574677 h 942183"/>
              <a:gd name="connsiteX22" fmla="*/ 791574 w 822449"/>
              <a:gd name="connsiteY22" fmla="*/ 560389 h 942183"/>
              <a:gd name="connsiteX23" fmla="*/ 782049 w 822449"/>
              <a:gd name="connsiteY23" fmla="*/ 503239 h 942183"/>
              <a:gd name="connsiteX24" fmla="*/ 777286 w 822449"/>
              <a:gd name="connsiteY24" fmla="*/ 488952 h 942183"/>
              <a:gd name="connsiteX25" fmla="*/ 758236 w 822449"/>
              <a:gd name="connsiteY25" fmla="*/ 460377 h 942183"/>
              <a:gd name="connsiteX26" fmla="*/ 753474 w 822449"/>
              <a:gd name="connsiteY26" fmla="*/ 446089 h 942183"/>
              <a:gd name="connsiteX27" fmla="*/ 748711 w 822449"/>
              <a:gd name="connsiteY27" fmla="*/ 412752 h 942183"/>
              <a:gd name="connsiteX28" fmla="*/ 762999 w 822449"/>
              <a:gd name="connsiteY28" fmla="*/ 403227 h 942183"/>
              <a:gd name="connsiteX29" fmla="*/ 772524 w 822449"/>
              <a:gd name="connsiteY29" fmla="*/ 388939 h 942183"/>
              <a:gd name="connsiteX30" fmla="*/ 786811 w 822449"/>
              <a:gd name="connsiteY30" fmla="*/ 374652 h 942183"/>
              <a:gd name="connsiteX31" fmla="*/ 791574 w 822449"/>
              <a:gd name="connsiteY31" fmla="*/ 360364 h 942183"/>
              <a:gd name="connsiteX32" fmla="*/ 762999 w 822449"/>
              <a:gd name="connsiteY32" fmla="*/ 346077 h 942183"/>
              <a:gd name="connsiteX33" fmla="*/ 748711 w 822449"/>
              <a:gd name="connsiteY33" fmla="*/ 341314 h 942183"/>
              <a:gd name="connsiteX34" fmla="*/ 734424 w 822449"/>
              <a:gd name="connsiteY34" fmla="*/ 331789 h 942183"/>
              <a:gd name="connsiteX35" fmla="*/ 720136 w 822449"/>
              <a:gd name="connsiteY35" fmla="*/ 327027 h 942183"/>
              <a:gd name="connsiteX36" fmla="*/ 686799 w 822449"/>
              <a:gd name="connsiteY36" fmla="*/ 307977 h 942183"/>
              <a:gd name="connsiteX37" fmla="*/ 686799 w 822449"/>
              <a:gd name="connsiteY37" fmla="*/ 241302 h 942183"/>
              <a:gd name="connsiteX38" fmla="*/ 720136 w 822449"/>
              <a:gd name="connsiteY38" fmla="*/ 227014 h 942183"/>
              <a:gd name="connsiteX39" fmla="*/ 720136 w 822449"/>
              <a:gd name="connsiteY39" fmla="*/ 150814 h 942183"/>
              <a:gd name="connsiteX40" fmla="*/ 686799 w 822449"/>
              <a:gd name="connsiteY40" fmla="*/ 155577 h 942183"/>
              <a:gd name="connsiteX41" fmla="*/ 672511 w 822449"/>
              <a:gd name="connsiteY41" fmla="*/ 188914 h 942183"/>
              <a:gd name="connsiteX42" fmla="*/ 667749 w 822449"/>
              <a:gd name="connsiteY42" fmla="*/ 203202 h 942183"/>
              <a:gd name="connsiteX43" fmla="*/ 639174 w 822449"/>
              <a:gd name="connsiteY43" fmla="*/ 217489 h 942183"/>
              <a:gd name="connsiteX44" fmla="*/ 634411 w 822449"/>
              <a:gd name="connsiteY44" fmla="*/ 188914 h 942183"/>
              <a:gd name="connsiteX45" fmla="*/ 648699 w 822449"/>
              <a:gd name="connsiteY45" fmla="*/ 184152 h 942183"/>
              <a:gd name="connsiteX46" fmla="*/ 662986 w 822449"/>
              <a:gd name="connsiteY46" fmla="*/ 174627 h 942183"/>
              <a:gd name="connsiteX47" fmla="*/ 639174 w 822449"/>
              <a:gd name="connsiteY47" fmla="*/ 146052 h 942183"/>
              <a:gd name="connsiteX48" fmla="*/ 624886 w 822449"/>
              <a:gd name="connsiteY48" fmla="*/ 131764 h 942183"/>
              <a:gd name="connsiteX49" fmla="*/ 620124 w 822449"/>
              <a:gd name="connsiteY49" fmla="*/ 117477 h 942183"/>
              <a:gd name="connsiteX50" fmla="*/ 591549 w 822449"/>
              <a:gd name="connsiteY50" fmla="*/ 69852 h 942183"/>
              <a:gd name="connsiteX51" fmla="*/ 577261 w 822449"/>
              <a:gd name="connsiteY51" fmla="*/ 41277 h 942183"/>
              <a:gd name="connsiteX52" fmla="*/ 562974 w 822449"/>
              <a:gd name="connsiteY52" fmla="*/ 36514 h 942183"/>
              <a:gd name="connsiteX53" fmla="*/ 558211 w 822449"/>
              <a:gd name="connsiteY53" fmla="*/ 17464 h 942183"/>
              <a:gd name="connsiteX54" fmla="*/ 510586 w 822449"/>
              <a:gd name="connsiteY54" fmla="*/ 12702 h 942183"/>
              <a:gd name="connsiteX55" fmla="*/ 496299 w 822449"/>
              <a:gd name="connsiteY55" fmla="*/ 93664 h 942183"/>
              <a:gd name="connsiteX56" fmla="*/ 482011 w 822449"/>
              <a:gd name="connsiteY56" fmla="*/ 103189 h 942183"/>
              <a:gd name="connsiteX57" fmla="*/ 410574 w 822449"/>
              <a:gd name="connsiteY57" fmla="*/ 74614 h 942183"/>
              <a:gd name="connsiteX58" fmla="*/ 401049 w 822449"/>
              <a:gd name="connsiteY58" fmla="*/ 60327 h 942183"/>
              <a:gd name="connsiteX59" fmla="*/ 320086 w 822449"/>
              <a:gd name="connsiteY59" fmla="*/ 122239 h 942183"/>
              <a:gd name="connsiteX60" fmla="*/ 310561 w 822449"/>
              <a:gd name="connsiteY60" fmla="*/ 141289 h 942183"/>
              <a:gd name="connsiteX61" fmla="*/ 272461 w 822449"/>
              <a:gd name="connsiteY61" fmla="*/ 155577 h 942183"/>
              <a:gd name="connsiteX62" fmla="*/ 243886 w 822449"/>
              <a:gd name="connsiteY62" fmla="*/ 146052 h 942183"/>
              <a:gd name="connsiteX63" fmla="*/ 229599 w 822449"/>
              <a:gd name="connsiteY63" fmla="*/ 141289 h 942183"/>
              <a:gd name="connsiteX64" fmla="*/ 191499 w 822449"/>
              <a:gd name="connsiteY64" fmla="*/ 146052 h 942183"/>
              <a:gd name="connsiteX65" fmla="*/ 196261 w 822449"/>
              <a:gd name="connsiteY65" fmla="*/ 174627 h 942183"/>
              <a:gd name="connsiteX66" fmla="*/ 234361 w 822449"/>
              <a:gd name="connsiteY66" fmla="*/ 179389 h 942183"/>
              <a:gd name="connsiteX67" fmla="*/ 267699 w 822449"/>
              <a:gd name="connsiteY67" fmla="*/ 188914 h 942183"/>
              <a:gd name="connsiteX68" fmla="*/ 324849 w 822449"/>
              <a:gd name="connsiteY68" fmla="*/ 193677 h 942183"/>
              <a:gd name="connsiteX69" fmla="*/ 358186 w 822449"/>
              <a:gd name="connsiteY69" fmla="*/ 203202 h 942183"/>
              <a:gd name="connsiteX70" fmla="*/ 367711 w 822449"/>
              <a:gd name="connsiteY70" fmla="*/ 217489 h 942183"/>
              <a:gd name="connsiteX71" fmla="*/ 362949 w 822449"/>
              <a:gd name="connsiteY71" fmla="*/ 274639 h 942183"/>
              <a:gd name="connsiteX72" fmla="*/ 358186 w 822449"/>
              <a:gd name="connsiteY72" fmla="*/ 288927 h 942183"/>
              <a:gd name="connsiteX73" fmla="*/ 343899 w 822449"/>
              <a:gd name="connsiteY73" fmla="*/ 293689 h 942183"/>
              <a:gd name="connsiteX74" fmla="*/ 301036 w 822449"/>
              <a:gd name="connsiteY74" fmla="*/ 322264 h 942183"/>
              <a:gd name="connsiteX75" fmla="*/ 286749 w 822449"/>
              <a:gd name="connsiteY75" fmla="*/ 331789 h 942183"/>
              <a:gd name="connsiteX76" fmla="*/ 248649 w 822449"/>
              <a:gd name="connsiteY76" fmla="*/ 341314 h 942183"/>
              <a:gd name="connsiteX77" fmla="*/ 220074 w 822449"/>
              <a:gd name="connsiteY77" fmla="*/ 350839 h 942183"/>
              <a:gd name="connsiteX78" fmla="*/ 210549 w 822449"/>
              <a:gd name="connsiteY78" fmla="*/ 369889 h 942183"/>
              <a:gd name="connsiteX79" fmla="*/ 205786 w 822449"/>
              <a:gd name="connsiteY79" fmla="*/ 388939 h 942183"/>
              <a:gd name="connsiteX80" fmla="*/ 186736 w 822449"/>
              <a:gd name="connsiteY80" fmla="*/ 398464 h 942183"/>
              <a:gd name="connsiteX81" fmla="*/ 177211 w 822449"/>
              <a:gd name="connsiteY81" fmla="*/ 412752 h 942183"/>
              <a:gd name="connsiteX82" fmla="*/ 191499 w 822449"/>
              <a:gd name="connsiteY82" fmla="*/ 469902 h 942183"/>
              <a:gd name="connsiteX83" fmla="*/ 186736 w 822449"/>
              <a:gd name="connsiteY83" fmla="*/ 493714 h 942183"/>
              <a:gd name="connsiteX84" fmla="*/ 181974 w 822449"/>
              <a:gd name="connsiteY84" fmla="*/ 512764 h 942183"/>
              <a:gd name="connsiteX85" fmla="*/ 186736 w 822449"/>
              <a:gd name="connsiteY85" fmla="*/ 536577 h 942183"/>
              <a:gd name="connsiteX86" fmla="*/ 215311 w 822449"/>
              <a:gd name="connsiteY86" fmla="*/ 546102 h 942183"/>
              <a:gd name="connsiteX87" fmla="*/ 229599 w 822449"/>
              <a:gd name="connsiteY87" fmla="*/ 550864 h 942183"/>
              <a:gd name="connsiteX88" fmla="*/ 234361 w 822449"/>
              <a:gd name="connsiteY88" fmla="*/ 565152 h 942183"/>
              <a:gd name="connsiteX89" fmla="*/ 229599 w 822449"/>
              <a:gd name="connsiteY89" fmla="*/ 593727 h 942183"/>
              <a:gd name="connsiteX90" fmla="*/ 196261 w 822449"/>
              <a:gd name="connsiteY90" fmla="*/ 608014 h 942183"/>
              <a:gd name="connsiteX91" fmla="*/ 181974 w 822449"/>
              <a:gd name="connsiteY91" fmla="*/ 622302 h 942183"/>
              <a:gd name="connsiteX92" fmla="*/ 177211 w 822449"/>
              <a:gd name="connsiteY92" fmla="*/ 641352 h 942183"/>
              <a:gd name="connsiteX93" fmla="*/ 172449 w 822449"/>
              <a:gd name="connsiteY93" fmla="*/ 712789 h 942183"/>
              <a:gd name="connsiteX94" fmla="*/ 158161 w 822449"/>
              <a:gd name="connsiteY94" fmla="*/ 722314 h 942183"/>
              <a:gd name="connsiteX95" fmla="*/ 115299 w 822449"/>
              <a:gd name="connsiteY95" fmla="*/ 727077 h 942183"/>
              <a:gd name="connsiteX96" fmla="*/ 43861 w 822449"/>
              <a:gd name="connsiteY96" fmla="*/ 722314 h 942183"/>
              <a:gd name="connsiteX97" fmla="*/ 15286 w 822449"/>
              <a:gd name="connsiteY97" fmla="*/ 722314 h 942183"/>
              <a:gd name="connsiteX98" fmla="*/ 15286 w 822449"/>
              <a:gd name="connsiteY98" fmla="*/ 774702 h 942183"/>
              <a:gd name="connsiteX99" fmla="*/ 48624 w 822449"/>
              <a:gd name="connsiteY99" fmla="*/ 769939 h 942183"/>
              <a:gd name="connsiteX100" fmla="*/ 53386 w 822449"/>
              <a:gd name="connsiteY100" fmla="*/ 746127 h 942183"/>
              <a:gd name="connsiteX101" fmla="*/ 115299 w 822449"/>
              <a:gd name="connsiteY101" fmla="*/ 760414 h 942183"/>
              <a:gd name="connsiteX102" fmla="*/ 120061 w 822449"/>
              <a:gd name="connsiteY102" fmla="*/ 774702 h 942183"/>
              <a:gd name="connsiteX103" fmla="*/ 124824 w 822449"/>
              <a:gd name="connsiteY103" fmla="*/ 793752 h 942183"/>
              <a:gd name="connsiteX104" fmla="*/ 139111 w 822449"/>
              <a:gd name="connsiteY104" fmla="*/ 808039 h 942183"/>
              <a:gd name="connsiteX105" fmla="*/ 153399 w 822449"/>
              <a:gd name="connsiteY105" fmla="*/ 812802 h 942183"/>
              <a:gd name="connsiteX106" fmla="*/ 158161 w 822449"/>
              <a:gd name="connsiteY106" fmla="*/ 827089 h 942183"/>
              <a:gd name="connsiteX107" fmla="*/ 162924 w 822449"/>
              <a:gd name="connsiteY107" fmla="*/ 846139 h 942183"/>
              <a:gd name="connsiteX108" fmla="*/ 177211 w 822449"/>
              <a:gd name="connsiteY108" fmla="*/ 850902 h 942183"/>
              <a:gd name="connsiteX109" fmla="*/ 220074 w 822449"/>
              <a:gd name="connsiteY109" fmla="*/ 846139 h 942183"/>
              <a:gd name="connsiteX110" fmla="*/ 234361 w 822449"/>
              <a:gd name="connsiteY110" fmla="*/ 841377 h 942183"/>
              <a:gd name="connsiteX111" fmla="*/ 253411 w 822449"/>
              <a:gd name="connsiteY111" fmla="*/ 846139 h 942183"/>
              <a:gd name="connsiteX112" fmla="*/ 262936 w 822449"/>
              <a:gd name="connsiteY112" fmla="*/ 884239 h 942183"/>
              <a:gd name="connsiteX113" fmla="*/ 272461 w 822449"/>
              <a:gd name="connsiteY113" fmla="*/ 898527 h 942183"/>
              <a:gd name="connsiteX114" fmla="*/ 291511 w 822449"/>
              <a:gd name="connsiteY114" fmla="*/ 903289 h 942183"/>
              <a:gd name="connsiteX115" fmla="*/ 334374 w 822449"/>
              <a:gd name="connsiteY115" fmla="*/ 917577 h 942183"/>
              <a:gd name="connsiteX116" fmla="*/ 348661 w 822449"/>
              <a:gd name="connsiteY116" fmla="*/ 922339 h 942183"/>
              <a:gd name="connsiteX117" fmla="*/ 367711 w 822449"/>
              <a:gd name="connsiteY117" fmla="*/ 927102 h 942183"/>
              <a:gd name="connsiteX118" fmla="*/ 381999 w 822449"/>
              <a:gd name="connsiteY118" fmla="*/ 931864 h 942183"/>
              <a:gd name="connsiteX119" fmla="*/ 410574 w 822449"/>
              <a:gd name="connsiteY119" fmla="*/ 941389 h 94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822449" h="942183">
                <a:moveTo>
                  <a:pt x="410574" y="941389"/>
                </a:moveTo>
                <a:cubicBezTo>
                  <a:pt x="417718" y="942183"/>
                  <a:pt x="420034" y="938006"/>
                  <a:pt x="424861" y="936627"/>
                </a:cubicBezTo>
                <a:cubicBezTo>
                  <a:pt x="466730" y="924664"/>
                  <a:pt x="423935" y="938522"/>
                  <a:pt x="458199" y="927102"/>
                </a:cubicBezTo>
                <a:cubicBezTo>
                  <a:pt x="462961" y="923927"/>
                  <a:pt x="467367" y="920137"/>
                  <a:pt x="472486" y="917577"/>
                </a:cubicBezTo>
                <a:cubicBezTo>
                  <a:pt x="482701" y="912469"/>
                  <a:pt x="500800" y="910227"/>
                  <a:pt x="510586" y="908052"/>
                </a:cubicBezTo>
                <a:cubicBezTo>
                  <a:pt x="516976" y="906632"/>
                  <a:pt x="523286" y="904877"/>
                  <a:pt x="529636" y="903289"/>
                </a:cubicBezTo>
                <a:cubicBezTo>
                  <a:pt x="532811" y="893764"/>
                  <a:pt x="529636" y="877889"/>
                  <a:pt x="539161" y="874714"/>
                </a:cubicBezTo>
                <a:cubicBezTo>
                  <a:pt x="548686" y="871539"/>
                  <a:pt x="557832" y="866840"/>
                  <a:pt x="567736" y="865189"/>
                </a:cubicBezTo>
                <a:cubicBezTo>
                  <a:pt x="571642" y="864538"/>
                  <a:pt x="631612" y="855174"/>
                  <a:pt x="648699" y="850902"/>
                </a:cubicBezTo>
                <a:cubicBezTo>
                  <a:pt x="653569" y="849684"/>
                  <a:pt x="658224" y="847727"/>
                  <a:pt x="662986" y="846139"/>
                </a:cubicBezTo>
                <a:cubicBezTo>
                  <a:pt x="672511" y="836614"/>
                  <a:pt x="687301" y="830343"/>
                  <a:pt x="691561" y="817564"/>
                </a:cubicBezTo>
                <a:cubicBezTo>
                  <a:pt x="698134" y="797847"/>
                  <a:pt x="693539" y="807454"/>
                  <a:pt x="705849" y="788989"/>
                </a:cubicBezTo>
                <a:cubicBezTo>
                  <a:pt x="707436" y="784227"/>
                  <a:pt x="707826" y="778879"/>
                  <a:pt x="710611" y="774702"/>
                </a:cubicBezTo>
                <a:cubicBezTo>
                  <a:pt x="714347" y="769098"/>
                  <a:pt x="720587" y="765588"/>
                  <a:pt x="724899" y="760414"/>
                </a:cubicBezTo>
                <a:cubicBezTo>
                  <a:pt x="728563" y="756017"/>
                  <a:pt x="731249" y="750889"/>
                  <a:pt x="734424" y="746127"/>
                </a:cubicBezTo>
                <a:cubicBezTo>
                  <a:pt x="736011" y="741364"/>
                  <a:pt x="738201" y="736762"/>
                  <a:pt x="739186" y="731839"/>
                </a:cubicBezTo>
                <a:cubicBezTo>
                  <a:pt x="742636" y="714588"/>
                  <a:pt x="742844" y="685873"/>
                  <a:pt x="753474" y="669927"/>
                </a:cubicBezTo>
                <a:cubicBezTo>
                  <a:pt x="756649" y="665164"/>
                  <a:pt x="758341" y="658966"/>
                  <a:pt x="762999" y="655639"/>
                </a:cubicBezTo>
                <a:cubicBezTo>
                  <a:pt x="772657" y="648740"/>
                  <a:pt x="794008" y="644315"/>
                  <a:pt x="805861" y="641352"/>
                </a:cubicBezTo>
                <a:cubicBezTo>
                  <a:pt x="807449" y="631827"/>
                  <a:pt x="807570" y="621938"/>
                  <a:pt x="810624" y="612777"/>
                </a:cubicBezTo>
                <a:cubicBezTo>
                  <a:pt x="812434" y="607347"/>
                  <a:pt x="819208" y="604135"/>
                  <a:pt x="820149" y="598489"/>
                </a:cubicBezTo>
                <a:cubicBezTo>
                  <a:pt x="822449" y="584688"/>
                  <a:pt x="809446" y="580242"/>
                  <a:pt x="801099" y="574677"/>
                </a:cubicBezTo>
                <a:cubicBezTo>
                  <a:pt x="797924" y="569914"/>
                  <a:pt x="794134" y="565509"/>
                  <a:pt x="791574" y="560389"/>
                </a:cubicBezTo>
                <a:cubicBezTo>
                  <a:pt x="783198" y="543638"/>
                  <a:pt x="784691" y="519094"/>
                  <a:pt x="782049" y="503239"/>
                </a:cubicBezTo>
                <a:cubicBezTo>
                  <a:pt x="781224" y="498287"/>
                  <a:pt x="779724" y="493340"/>
                  <a:pt x="777286" y="488952"/>
                </a:cubicBezTo>
                <a:cubicBezTo>
                  <a:pt x="771726" y="478945"/>
                  <a:pt x="758236" y="460377"/>
                  <a:pt x="758236" y="460377"/>
                </a:cubicBezTo>
                <a:cubicBezTo>
                  <a:pt x="756649" y="455614"/>
                  <a:pt x="755719" y="450579"/>
                  <a:pt x="753474" y="446089"/>
                </a:cubicBezTo>
                <a:cubicBezTo>
                  <a:pt x="746040" y="431220"/>
                  <a:pt x="736018" y="431792"/>
                  <a:pt x="748711" y="412752"/>
                </a:cubicBezTo>
                <a:cubicBezTo>
                  <a:pt x="751886" y="407989"/>
                  <a:pt x="758236" y="406402"/>
                  <a:pt x="762999" y="403227"/>
                </a:cubicBezTo>
                <a:cubicBezTo>
                  <a:pt x="766174" y="398464"/>
                  <a:pt x="768860" y="393336"/>
                  <a:pt x="772524" y="388939"/>
                </a:cubicBezTo>
                <a:cubicBezTo>
                  <a:pt x="776836" y="383765"/>
                  <a:pt x="783075" y="380256"/>
                  <a:pt x="786811" y="374652"/>
                </a:cubicBezTo>
                <a:cubicBezTo>
                  <a:pt x="789596" y="370475"/>
                  <a:pt x="789986" y="365127"/>
                  <a:pt x="791574" y="360364"/>
                </a:cubicBezTo>
                <a:cubicBezTo>
                  <a:pt x="755667" y="348397"/>
                  <a:pt x="799921" y="364538"/>
                  <a:pt x="762999" y="346077"/>
                </a:cubicBezTo>
                <a:cubicBezTo>
                  <a:pt x="758509" y="343832"/>
                  <a:pt x="753201" y="343559"/>
                  <a:pt x="748711" y="341314"/>
                </a:cubicBezTo>
                <a:cubicBezTo>
                  <a:pt x="743592" y="338754"/>
                  <a:pt x="739543" y="334349"/>
                  <a:pt x="734424" y="331789"/>
                </a:cubicBezTo>
                <a:cubicBezTo>
                  <a:pt x="729934" y="329544"/>
                  <a:pt x="724750" y="329004"/>
                  <a:pt x="720136" y="327027"/>
                </a:cubicBezTo>
                <a:cubicBezTo>
                  <a:pt x="703218" y="319777"/>
                  <a:pt x="701147" y="317543"/>
                  <a:pt x="686799" y="307977"/>
                </a:cubicBezTo>
                <a:cubicBezTo>
                  <a:pt x="682841" y="284234"/>
                  <a:pt x="676981" y="265846"/>
                  <a:pt x="686799" y="241302"/>
                </a:cubicBezTo>
                <a:cubicBezTo>
                  <a:pt x="690453" y="232166"/>
                  <a:pt x="713921" y="228568"/>
                  <a:pt x="720136" y="227014"/>
                </a:cubicBezTo>
                <a:cubicBezTo>
                  <a:pt x="724380" y="205795"/>
                  <a:pt x="734205" y="168401"/>
                  <a:pt x="720136" y="150814"/>
                </a:cubicBezTo>
                <a:cubicBezTo>
                  <a:pt x="713124" y="142049"/>
                  <a:pt x="697911" y="153989"/>
                  <a:pt x="686799" y="155577"/>
                </a:cubicBezTo>
                <a:cubicBezTo>
                  <a:pt x="676885" y="195230"/>
                  <a:pt x="688957" y="156020"/>
                  <a:pt x="672511" y="188914"/>
                </a:cubicBezTo>
                <a:cubicBezTo>
                  <a:pt x="670266" y="193404"/>
                  <a:pt x="670885" y="199282"/>
                  <a:pt x="667749" y="203202"/>
                </a:cubicBezTo>
                <a:cubicBezTo>
                  <a:pt x="661035" y="211595"/>
                  <a:pt x="648586" y="214352"/>
                  <a:pt x="639174" y="217489"/>
                </a:cubicBezTo>
                <a:cubicBezTo>
                  <a:pt x="632860" y="208018"/>
                  <a:pt x="622581" y="200744"/>
                  <a:pt x="634411" y="188914"/>
                </a:cubicBezTo>
                <a:cubicBezTo>
                  <a:pt x="637961" y="185364"/>
                  <a:pt x="643936" y="185739"/>
                  <a:pt x="648699" y="184152"/>
                </a:cubicBezTo>
                <a:cubicBezTo>
                  <a:pt x="653461" y="180977"/>
                  <a:pt x="661176" y="180057"/>
                  <a:pt x="662986" y="174627"/>
                </a:cubicBezTo>
                <a:cubicBezTo>
                  <a:pt x="670047" y="153444"/>
                  <a:pt x="649387" y="153347"/>
                  <a:pt x="639174" y="146052"/>
                </a:cubicBezTo>
                <a:cubicBezTo>
                  <a:pt x="633693" y="142137"/>
                  <a:pt x="629649" y="136527"/>
                  <a:pt x="624886" y="131764"/>
                </a:cubicBezTo>
                <a:cubicBezTo>
                  <a:pt x="623299" y="127002"/>
                  <a:pt x="622562" y="121865"/>
                  <a:pt x="620124" y="117477"/>
                </a:cubicBezTo>
                <a:cubicBezTo>
                  <a:pt x="598961" y="79383"/>
                  <a:pt x="605062" y="101381"/>
                  <a:pt x="591549" y="69852"/>
                </a:cubicBezTo>
                <a:cubicBezTo>
                  <a:pt x="587047" y="59349"/>
                  <a:pt x="587209" y="49236"/>
                  <a:pt x="577261" y="41277"/>
                </a:cubicBezTo>
                <a:cubicBezTo>
                  <a:pt x="573341" y="38141"/>
                  <a:pt x="567736" y="38102"/>
                  <a:pt x="562974" y="36514"/>
                </a:cubicBezTo>
                <a:cubicBezTo>
                  <a:pt x="561386" y="30164"/>
                  <a:pt x="561842" y="22910"/>
                  <a:pt x="558211" y="17464"/>
                </a:cubicBezTo>
                <a:cubicBezTo>
                  <a:pt x="546568" y="0"/>
                  <a:pt x="526086" y="10488"/>
                  <a:pt x="510586" y="12702"/>
                </a:cubicBezTo>
                <a:cubicBezTo>
                  <a:pt x="508693" y="39213"/>
                  <a:pt x="517342" y="72622"/>
                  <a:pt x="496299" y="93664"/>
                </a:cubicBezTo>
                <a:cubicBezTo>
                  <a:pt x="492251" y="97711"/>
                  <a:pt x="486774" y="100014"/>
                  <a:pt x="482011" y="103189"/>
                </a:cubicBezTo>
                <a:cubicBezTo>
                  <a:pt x="384659" y="96236"/>
                  <a:pt x="427917" y="120862"/>
                  <a:pt x="410574" y="74614"/>
                </a:cubicBezTo>
                <a:cubicBezTo>
                  <a:pt x="408564" y="69255"/>
                  <a:pt x="404224" y="65089"/>
                  <a:pt x="401049" y="60327"/>
                </a:cubicBezTo>
                <a:cubicBezTo>
                  <a:pt x="294192" y="67005"/>
                  <a:pt x="335659" y="39184"/>
                  <a:pt x="320086" y="122239"/>
                </a:cubicBezTo>
                <a:cubicBezTo>
                  <a:pt x="318778" y="129217"/>
                  <a:pt x="313736" y="134939"/>
                  <a:pt x="310561" y="141289"/>
                </a:cubicBezTo>
                <a:cubicBezTo>
                  <a:pt x="303559" y="169299"/>
                  <a:pt x="311451" y="164574"/>
                  <a:pt x="272461" y="155577"/>
                </a:cubicBezTo>
                <a:cubicBezTo>
                  <a:pt x="262678" y="153319"/>
                  <a:pt x="253411" y="149227"/>
                  <a:pt x="243886" y="146052"/>
                </a:cubicBezTo>
                <a:lnTo>
                  <a:pt x="229599" y="141289"/>
                </a:lnTo>
                <a:cubicBezTo>
                  <a:pt x="216899" y="142877"/>
                  <a:pt x="203195" y="140854"/>
                  <a:pt x="191499" y="146052"/>
                </a:cubicBezTo>
                <a:cubicBezTo>
                  <a:pt x="179099" y="151563"/>
                  <a:pt x="190595" y="172360"/>
                  <a:pt x="196261" y="174627"/>
                </a:cubicBezTo>
                <a:cubicBezTo>
                  <a:pt x="208144" y="179380"/>
                  <a:pt x="221661" y="177802"/>
                  <a:pt x="234361" y="179389"/>
                </a:cubicBezTo>
                <a:cubicBezTo>
                  <a:pt x="243854" y="182553"/>
                  <a:pt x="258126" y="187717"/>
                  <a:pt x="267699" y="188914"/>
                </a:cubicBezTo>
                <a:cubicBezTo>
                  <a:pt x="286667" y="191285"/>
                  <a:pt x="305799" y="192089"/>
                  <a:pt x="324849" y="193677"/>
                </a:cubicBezTo>
                <a:cubicBezTo>
                  <a:pt x="326097" y="193989"/>
                  <a:pt x="355078" y="200716"/>
                  <a:pt x="358186" y="203202"/>
                </a:cubicBezTo>
                <a:cubicBezTo>
                  <a:pt x="362655" y="206778"/>
                  <a:pt x="364536" y="212727"/>
                  <a:pt x="367711" y="217489"/>
                </a:cubicBezTo>
                <a:cubicBezTo>
                  <a:pt x="366124" y="236539"/>
                  <a:pt x="365475" y="255691"/>
                  <a:pt x="362949" y="274639"/>
                </a:cubicBezTo>
                <a:cubicBezTo>
                  <a:pt x="362285" y="279615"/>
                  <a:pt x="361736" y="285377"/>
                  <a:pt x="358186" y="288927"/>
                </a:cubicBezTo>
                <a:cubicBezTo>
                  <a:pt x="354636" y="292477"/>
                  <a:pt x="348661" y="292102"/>
                  <a:pt x="343899" y="293689"/>
                </a:cubicBezTo>
                <a:lnTo>
                  <a:pt x="301036" y="322264"/>
                </a:lnTo>
                <a:cubicBezTo>
                  <a:pt x="296274" y="325439"/>
                  <a:pt x="292302" y="330401"/>
                  <a:pt x="286749" y="331789"/>
                </a:cubicBezTo>
                <a:cubicBezTo>
                  <a:pt x="274049" y="334964"/>
                  <a:pt x="261068" y="337174"/>
                  <a:pt x="248649" y="341314"/>
                </a:cubicBezTo>
                <a:lnTo>
                  <a:pt x="220074" y="350839"/>
                </a:lnTo>
                <a:cubicBezTo>
                  <a:pt x="216899" y="357189"/>
                  <a:pt x="213042" y="363242"/>
                  <a:pt x="210549" y="369889"/>
                </a:cubicBezTo>
                <a:cubicBezTo>
                  <a:pt x="208251" y="376018"/>
                  <a:pt x="209976" y="383911"/>
                  <a:pt x="205786" y="388939"/>
                </a:cubicBezTo>
                <a:cubicBezTo>
                  <a:pt x="201241" y="394393"/>
                  <a:pt x="193086" y="395289"/>
                  <a:pt x="186736" y="398464"/>
                </a:cubicBezTo>
                <a:cubicBezTo>
                  <a:pt x="183561" y="403227"/>
                  <a:pt x="177686" y="407048"/>
                  <a:pt x="177211" y="412752"/>
                </a:cubicBezTo>
                <a:cubicBezTo>
                  <a:pt x="174214" y="448715"/>
                  <a:pt x="177342" y="448665"/>
                  <a:pt x="191499" y="469902"/>
                </a:cubicBezTo>
                <a:cubicBezTo>
                  <a:pt x="189911" y="477839"/>
                  <a:pt x="188492" y="485812"/>
                  <a:pt x="186736" y="493714"/>
                </a:cubicBezTo>
                <a:cubicBezTo>
                  <a:pt x="185316" y="500104"/>
                  <a:pt x="181974" y="506219"/>
                  <a:pt x="181974" y="512764"/>
                </a:cubicBezTo>
                <a:cubicBezTo>
                  <a:pt x="181974" y="520859"/>
                  <a:pt x="181012" y="530853"/>
                  <a:pt x="186736" y="536577"/>
                </a:cubicBezTo>
                <a:cubicBezTo>
                  <a:pt x="193835" y="543677"/>
                  <a:pt x="205786" y="542927"/>
                  <a:pt x="215311" y="546102"/>
                </a:cubicBezTo>
                <a:lnTo>
                  <a:pt x="229599" y="550864"/>
                </a:lnTo>
                <a:cubicBezTo>
                  <a:pt x="231186" y="555627"/>
                  <a:pt x="234361" y="560132"/>
                  <a:pt x="234361" y="565152"/>
                </a:cubicBezTo>
                <a:cubicBezTo>
                  <a:pt x="234361" y="574808"/>
                  <a:pt x="233917" y="585090"/>
                  <a:pt x="229599" y="593727"/>
                </a:cubicBezTo>
                <a:cubicBezTo>
                  <a:pt x="224900" y="603124"/>
                  <a:pt x="203671" y="606162"/>
                  <a:pt x="196261" y="608014"/>
                </a:cubicBezTo>
                <a:cubicBezTo>
                  <a:pt x="191499" y="612777"/>
                  <a:pt x="185316" y="616454"/>
                  <a:pt x="181974" y="622302"/>
                </a:cubicBezTo>
                <a:cubicBezTo>
                  <a:pt x="178727" y="627985"/>
                  <a:pt x="177896" y="634842"/>
                  <a:pt x="177211" y="641352"/>
                </a:cubicBezTo>
                <a:cubicBezTo>
                  <a:pt x="174713" y="665086"/>
                  <a:pt x="177915" y="689558"/>
                  <a:pt x="172449" y="712789"/>
                </a:cubicBezTo>
                <a:cubicBezTo>
                  <a:pt x="171138" y="718361"/>
                  <a:pt x="163714" y="720926"/>
                  <a:pt x="158161" y="722314"/>
                </a:cubicBezTo>
                <a:cubicBezTo>
                  <a:pt x="144215" y="725801"/>
                  <a:pt x="129586" y="725489"/>
                  <a:pt x="115299" y="727077"/>
                </a:cubicBezTo>
                <a:cubicBezTo>
                  <a:pt x="91486" y="725489"/>
                  <a:pt x="67581" y="724950"/>
                  <a:pt x="43861" y="722314"/>
                </a:cubicBezTo>
                <a:cubicBezTo>
                  <a:pt x="15287" y="719139"/>
                  <a:pt x="43862" y="712790"/>
                  <a:pt x="15286" y="722314"/>
                </a:cubicBezTo>
                <a:cubicBezTo>
                  <a:pt x="10361" y="737092"/>
                  <a:pt x="0" y="761327"/>
                  <a:pt x="15286" y="774702"/>
                </a:cubicBezTo>
                <a:cubicBezTo>
                  <a:pt x="23734" y="782094"/>
                  <a:pt x="37511" y="771527"/>
                  <a:pt x="48624" y="769939"/>
                </a:cubicBezTo>
                <a:cubicBezTo>
                  <a:pt x="50211" y="762002"/>
                  <a:pt x="46146" y="749747"/>
                  <a:pt x="53386" y="746127"/>
                </a:cubicBezTo>
                <a:cubicBezTo>
                  <a:pt x="63279" y="741181"/>
                  <a:pt x="105934" y="757292"/>
                  <a:pt x="115299" y="760414"/>
                </a:cubicBezTo>
                <a:cubicBezTo>
                  <a:pt x="116886" y="765177"/>
                  <a:pt x="118682" y="769875"/>
                  <a:pt x="120061" y="774702"/>
                </a:cubicBezTo>
                <a:cubicBezTo>
                  <a:pt x="121859" y="780996"/>
                  <a:pt x="121577" y="788069"/>
                  <a:pt x="124824" y="793752"/>
                </a:cubicBezTo>
                <a:cubicBezTo>
                  <a:pt x="128166" y="799600"/>
                  <a:pt x="133507" y="804303"/>
                  <a:pt x="139111" y="808039"/>
                </a:cubicBezTo>
                <a:cubicBezTo>
                  <a:pt x="143288" y="810824"/>
                  <a:pt x="148636" y="811214"/>
                  <a:pt x="153399" y="812802"/>
                </a:cubicBezTo>
                <a:cubicBezTo>
                  <a:pt x="154986" y="817564"/>
                  <a:pt x="156782" y="822262"/>
                  <a:pt x="158161" y="827089"/>
                </a:cubicBezTo>
                <a:cubicBezTo>
                  <a:pt x="159959" y="833383"/>
                  <a:pt x="158835" y="841028"/>
                  <a:pt x="162924" y="846139"/>
                </a:cubicBezTo>
                <a:cubicBezTo>
                  <a:pt x="166060" y="850059"/>
                  <a:pt x="172449" y="849314"/>
                  <a:pt x="177211" y="850902"/>
                </a:cubicBezTo>
                <a:cubicBezTo>
                  <a:pt x="191499" y="849314"/>
                  <a:pt x="205894" y="848502"/>
                  <a:pt x="220074" y="846139"/>
                </a:cubicBezTo>
                <a:cubicBezTo>
                  <a:pt x="225026" y="845314"/>
                  <a:pt x="229341" y="841377"/>
                  <a:pt x="234361" y="841377"/>
                </a:cubicBezTo>
                <a:cubicBezTo>
                  <a:pt x="240906" y="841377"/>
                  <a:pt x="247061" y="844552"/>
                  <a:pt x="253411" y="846139"/>
                </a:cubicBezTo>
                <a:cubicBezTo>
                  <a:pt x="255222" y="855192"/>
                  <a:pt x="258056" y="874478"/>
                  <a:pt x="262936" y="884239"/>
                </a:cubicBezTo>
                <a:cubicBezTo>
                  <a:pt x="265496" y="889359"/>
                  <a:pt x="267698" y="895352"/>
                  <a:pt x="272461" y="898527"/>
                </a:cubicBezTo>
                <a:cubicBezTo>
                  <a:pt x="277907" y="902158"/>
                  <a:pt x="285242" y="901408"/>
                  <a:pt x="291511" y="903289"/>
                </a:cubicBezTo>
                <a:cubicBezTo>
                  <a:pt x="291544" y="903299"/>
                  <a:pt x="327214" y="915190"/>
                  <a:pt x="334374" y="917577"/>
                </a:cubicBezTo>
                <a:cubicBezTo>
                  <a:pt x="339136" y="919164"/>
                  <a:pt x="343791" y="921121"/>
                  <a:pt x="348661" y="922339"/>
                </a:cubicBezTo>
                <a:cubicBezTo>
                  <a:pt x="355011" y="923927"/>
                  <a:pt x="361417" y="925304"/>
                  <a:pt x="367711" y="927102"/>
                </a:cubicBezTo>
                <a:cubicBezTo>
                  <a:pt x="372538" y="928481"/>
                  <a:pt x="377098" y="930775"/>
                  <a:pt x="381999" y="931864"/>
                </a:cubicBezTo>
                <a:cubicBezTo>
                  <a:pt x="391425" y="933959"/>
                  <a:pt x="403430" y="940595"/>
                  <a:pt x="410574" y="941389"/>
                </a:cubicBezTo>
                <a:close/>
              </a:path>
            </a:pathLst>
          </a:custGeom>
          <a:solidFill>
            <a:srgbClr val="00B050">
              <a:alpha val="59000"/>
            </a:srgbClr>
          </a:solidFill>
          <a:ln w="0" cap="flat" cmpd="sng" algn="ctr">
            <a:solidFill>
              <a:srgbClr val="77777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74556" tIns="37278" rIns="74556" bIns="37278" anchor="ctr"/>
          <a:lstStyle/>
          <a:p>
            <a:pPr algn="ctr">
              <a:defRPr/>
            </a:pPr>
            <a:endParaRPr lang="ru-RU" sz="700" kern="0" dirty="0">
              <a:solidFill>
                <a:srgbClr val="FF0000"/>
              </a:solidFill>
              <a:latin typeface="Constantia"/>
            </a:endParaRPr>
          </a:p>
        </p:txBody>
      </p:sp>
      <p:sp>
        <p:nvSpPr>
          <p:cNvPr id="347" name="Прямоугольник 346"/>
          <p:cNvSpPr/>
          <p:nvPr/>
        </p:nvSpPr>
        <p:spPr>
          <a:xfrm>
            <a:off x="4054479" y="1478290"/>
            <a:ext cx="674688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Балтаси</a:t>
            </a:r>
          </a:p>
        </p:txBody>
      </p:sp>
      <p:sp>
        <p:nvSpPr>
          <p:cNvPr id="348" name="Прямоугольник 347"/>
          <p:cNvSpPr/>
          <p:nvPr/>
        </p:nvSpPr>
        <p:spPr>
          <a:xfrm>
            <a:off x="5540378" y="4927950"/>
            <a:ext cx="889000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Черемшан</a:t>
            </a:r>
          </a:p>
        </p:txBody>
      </p:sp>
      <p:sp>
        <p:nvSpPr>
          <p:cNvPr id="349" name="Прямоугольник 348"/>
          <p:cNvSpPr/>
          <p:nvPr/>
        </p:nvSpPr>
        <p:spPr>
          <a:xfrm>
            <a:off x="5873782" y="3400216"/>
            <a:ext cx="1100138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Нижнекамск</a:t>
            </a:r>
          </a:p>
        </p:txBody>
      </p:sp>
      <p:sp>
        <p:nvSpPr>
          <p:cNvPr id="351" name="Прямоугольник 350"/>
          <p:cNvSpPr/>
          <p:nvPr/>
        </p:nvSpPr>
        <p:spPr>
          <a:xfrm>
            <a:off x="2863879" y="1747632"/>
            <a:ext cx="777875" cy="338554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Большая. Атня</a:t>
            </a:r>
          </a:p>
        </p:txBody>
      </p:sp>
      <p:sp>
        <p:nvSpPr>
          <p:cNvPr id="352" name="Прямоугольник 351"/>
          <p:cNvSpPr/>
          <p:nvPr/>
        </p:nvSpPr>
        <p:spPr>
          <a:xfrm>
            <a:off x="592150" y="3531729"/>
            <a:ext cx="1382712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Кайбицы</a:t>
            </a:r>
          </a:p>
        </p:txBody>
      </p:sp>
      <p:sp>
        <p:nvSpPr>
          <p:cNvPr id="354" name="Прямоугольник 353"/>
          <p:cNvSpPr/>
          <p:nvPr/>
        </p:nvSpPr>
        <p:spPr>
          <a:xfrm>
            <a:off x="6729419" y="2791391"/>
            <a:ext cx="1482726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Набережные Челны</a:t>
            </a:r>
          </a:p>
        </p:txBody>
      </p:sp>
      <p:sp>
        <p:nvSpPr>
          <p:cNvPr id="355" name="Прямоугольник 354"/>
          <p:cNvSpPr/>
          <p:nvPr/>
        </p:nvSpPr>
        <p:spPr>
          <a:xfrm>
            <a:off x="2211414" y="3016817"/>
            <a:ext cx="1136649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Верхний  Услон</a:t>
            </a:r>
          </a:p>
        </p:txBody>
      </p:sp>
      <p:sp>
        <p:nvSpPr>
          <p:cNvPr id="356" name="Прямоугольник 355"/>
          <p:cNvSpPr/>
          <p:nvPr/>
        </p:nvSpPr>
        <p:spPr>
          <a:xfrm>
            <a:off x="4198977" y="5122616"/>
            <a:ext cx="741361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Нурлат</a:t>
            </a:r>
          </a:p>
        </p:txBody>
      </p:sp>
      <p:sp>
        <p:nvSpPr>
          <p:cNvPr id="357" name="Прямоугольник 356"/>
          <p:cNvSpPr/>
          <p:nvPr/>
        </p:nvSpPr>
        <p:spPr>
          <a:xfrm>
            <a:off x="6367463" y="5193035"/>
            <a:ext cx="1009650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Лениногорск</a:t>
            </a:r>
          </a:p>
        </p:txBody>
      </p:sp>
      <p:sp>
        <p:nvSpPr>
          <p:cNvPr id="358" name="Прямоугольник 357"/>
          <p:cNvSpPr/>
          <p:nvPr/>
        </p:nvSpPr>
        <p:spPr>
          <a:xfrm>
            <a:off x="3583044" y="1903753"/>
            <a:ext cx="490537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Арск</a:t>
            </a:r>
          </a:p>
        </p:txBody>
      </p:sp>
      <p:sp>
        <p:nvSpPr>
          <p:cNvPr id="359" name="Прямоугольник 358"/>
          <p:cNvSpPr/>
          <p:nvPr/>
        </p:nvSpPr>
        <p:spPr>
          <a:xfrm>
            <a:off x="2178068" y="3560299"/>
            <a:ext cx="1273174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Камское Устье</a:t>
            </a:r>
          </a:p>
        </p:txBody>
      </p:sp>
      <p:sp>
        <p:nvSpPr>
          <p:cNvPr id="390" name="Прямоугольник 389"/>
          <p:cNvSpPr/>
          <p:nvPr/>
        </p:nvSpPr>
        <p:spPr>
          <a:xfrm>
            <a:off x="2066930" y="4448745"/>
            <a:ext cx="628650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Тетюши</a:t>
            </a:r>
          </a:p>
        </p:txBody>
      </p:sp>
      <p:sp>
        <p:nvSpPr>
          <p:cNvPr id="411" name="Прямоугольник 410"/>
          <p:cNvSpPr/>
          <p:nvPr/>
        </p:nvSpPr>
        <p:spPr>
          <a:xfrm>
            <a:off x="8131192" y="5826473"/>
            <a:ext cx="517525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Бавлы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4141792" y="2187371"/>
            <a:ext cx="831850" cy="338554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Богатые Сабы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7035836" y="3836516"/>
            <a:ext cx="869949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Сарманово</a:t>
            </a:r>
          </a:p>
        </p:txBody>
      </p:sp>
      <p:grpSp>
        <p:nvGrpSpPr>
          <p:cNvPr id="63672" name="Группа 101"/>
          <p:cNvGrpSpPr>
            <a:grpSpLocks/>
          </p:cNvGrpSpPr>
          <p:nvPr/>
        </p:nvGrpSpPr>
        <p:grpSpPr bwMode="auto">
          <a:xfrm>
            <a:off x="9867918" y="2449562"/>
            <a:ext cx="2249488" cy="2505075"/>
            <a:chOff x="487379" y="7592966"/>
            <a:chExt cx="5186018" cy="211061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34958" y="7635767"/>
              <a:ext cx="5138439" cy="206781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706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85104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3673" name="Прямоугольник 4"/>
          <p:cNvSpPr>
            <a:spLocks noChangeArrowheads="1"/>
          </p:cNvSpPr>
          <p:nvPr/>
        </p:nvSpPr>
        <p:spPr bwMode="auto">
          <a:xfrm>
            <a:off x="9933016" y="2817845"/>
            <a:ext cx="2151061" cy="173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23" tIns="34823" rIns="34823" bIns="34823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СУЩЕСТВУЕТ РИСК ПОТЕРИ ОРИЕНТИРА ЛЮДЕЙ ПРИ НЕСАНКЦИОНИРОВАННОМ ПОСЕЩЕНИИ ТУРИСТИЧЕСКИХ МАРШРУТОВ И СПЕЛЕОЛОГИЧЕСКИХ ОБЪЕКТОВ. </a:t>
            </a:r>
          </a:p>
        </p:txBody>
      </p:sp>
      <p:grpSp>
        <p:nvGrpSpPr>
          <p:cNvPr id="63674" name="Группа 101"/>
          <p:cNvGrpSpPr>
            <a:grpSpLocks/>
          </p:cNvGrpSpPr>
          <p:nvPr/>
        </p:nvGrpSpPr>
        <p:grpSpPr bwMode="auto">
          <a:xfrm>
            <a:off x="9867924" y="789015"/>
            <a:ext cx="2263775" cy="1627187"/>
            <a:chOff x="517062" y="7636898"/>
            <a:chExt cx="5186018" cy="2066682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370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59" name="Прямоугольник 158"/>
          <p:cNvSpPr>
            <a:spLocks noChangeAspect="1"/>
          </p:cNvSpPr>
          <p:nvPr/>
        </p:nvSpPr>
        <p:spPr>
          <a:xfrm>
            <a:off x="10125115" y="1768495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61" name="Прямоугольник 160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64" name="Прямоугольник 163"/>
          <p:cNvSpPr>
            <a:spLocks noChangeAspect="1"/>
          </p:cNvSpPr>
          <p:nvPr/>
        </p:nvSpPr>
        <p:spPr>
          <a:xfrm>
            <a:off x="10125115" y="1206542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0510839" y="1238270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66" name="Прямоугольник 165"/>
          <p:cNvSpPr>
            <a:spLocks noChangeAspect="1"/>
          </p:cNvSpPr>
          <p:nvPr/>
        </p:nvSpPr>
        <p:spPr>
          <a:xfrm>
            <a:off x="10125108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0490240" y="1466870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3683" name="Группа 2"/>
          <p:cNvGrpSpPr>
            <a:grpSpLocks/>
          </p:cNvGrpSpPr>
          <p:nvPr/>
        </p:nvGrpSpPr>
        <p:grpSpPr bwMode="auto">
          <a:xfrm>
            <a:off x="9867924" y="5080020"/>
            <a:ext cx="2263775" cy="1627187"/>
            <a:chOff x="9867900" y="788987"/>
            <a:chExt cx="2263775" cy="1627360"/>
          </a:xfrm>
        </p:grpSpPr>
        <p:grpSp>
          <p:nvGrpSpPr>
            <p:cNvPr id="63696" name="Группа 101"/>
            <p:cNvGrpSpPr>
              <a:grpSpLocks/>
            </p:cNvGrpSpPr>
            <p:nvPr/>
          </p:nvGrpSpPr>
          <p:grpSpPr bwMode="auto">
            <a:xfrm>
              <a:off x="9867900" y="788987"/>
              <a:ext cx="2263775" cy="1627360"/>
              <a:chOff x="517062" y="7636898"/>
              <a:chExt cx="5186018" cy="2066902"/>
            </a:xfrm>
          </p:grpSpPr>
          <p:sp>
            <p:nvSpPr>
              <p:cNvPr id="133" name="Прямоугольник 132"/>
              <p:cNvSpPr/>
              <p:nvPr/>
            </p:nvSpPr>
            <p:spPr>
              <a:xfrm>
                <a:off x="535247" y="7636898"/>
                <a:ext cx="5138739" cy="2066902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3702" name="Text Box 144"/>
              <p:cNvSpPr txBox="1">
                <a:spLocks noChangeArrowheads="1"/>
              </p:cNvSpPr>
              <p:nvPr/>
            </p:nvSpPr>
            <p:spPr bwMode="auto">
              <a:xfrm>
                <a:off x="517062" y="7730576"/>
                <a:ext cx="5186018" cy="279068"/>
              </a:xfrm>
              <a:prstGeom prst="rect">
                <a:avLst/>
              </a:prstGeom>
              <a:solidFill>
                <a:srgbClr val="FFFF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611" tIns="47827" rIns="95611" bIns="47827">
                <a:spAutoFit/>
              </a:bodyPr>
              <a:lstStyle>
                <a:lvl1pPr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defTabSz="1114425" eaLnBrk="0" hangingPunct="0"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defTabSz="11144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sz="800" b="1">
                    <a:solidFill>
                      <a:srgbClr val="000000"/>
                    </a:solidFill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24" name="Прямоугольник 123"/>
            <p:cNvSpPr/>
            <p:nvPr/>
          </p:nvSpPr>
          <p:spPr>
            <a:xfrm>
              <a:off x="10409238" y="1120810"/>
              <a:ext cx="1674812" cy="692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 defTabSz="764689">
                <a:defRPr/>
              </a:pPr>
              <a:r>
                <a:rPr lang="ru-RU" sz="900" kern="0" dirty="0">
                  <a:solidFill>
                    <a:prstClr val="black"/>
                  </a:solidFill>
                  <a:cs typeface="Times New Roman" pitchFamily="18" charset="0"/>
                </a:rPr>
                <a:t>Показатели статистических данных связанных с проведением поисковых работ в природной среде (согласно статистических данных за 2022 г.)</a:t>
              </a:r>
            </a:p>
          </p:txBody>
        </p:sp>
      </p:grpSp>
      <p:sp>
        <p:nvSpPr>
          <p:cNvPr id="123" name="Прямоугольник 122"/>
          <p:cNvSpPr/>
          <p:nvPr/>
        </p:nvSpPr>
        <p:spPr>
          <a:xfrm>
            <a:off x="3902090" y="3200966"/>
            <a:ext cx="1273174" cy="18466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Рыбная Слобода</a:t>
            </a:r>
          </a:p>
        </p:txBody>
      </p:sp>
      <p:sp>
        <p:nvSpPr>
          <p:cNvPr id="125" name="Овал 124"/>
          <p:cNvSpPr>
            <a:spLocks noChangeAspect="1"/>
          </p:cNvSpPr>
          <p:nvPr/>
        </p:nvSpPr>
        <p:spPr bwMode="auto">
          <a:xfrm>
            <a:off x="9915144" y="5607646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 bwMode="auto">
          <a:xfrm>
            <a:off x="6782160" y="4673589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 bwMode="auto">
          <a:xfrm>
            <a:off x="2093254" y="4845301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 bwMode="auto">
          <a:xfrm>
            <a:off x="1868337" y="4026072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 bwMode="auto">
          <a:xfrm>
            <a:off x="2095510" y="3216875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 bwMode="auto">
          <a:xfrm>
            <a:off x="4000267" y="3455388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Овал 135"/>
          <p:cNvSpPr>
            <a:spLocks noChangeAspect="1"/>
          </p:cNvSpPr>
          <p:nvPr/>
        </p:nvSpPr>
        <p:spPr bwMode="auto">
          <a:xfrm>
            <a:off x="3023239" y="2434040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 bwMode="auto">
          <a:xfrm>
            <a:off x="4952206" y="2210594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 bwMode="auto">
          <a:xfrm>
            <a:off x="6966759" y="3130537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 bwMode="auto">
          <a:xfrm>
            <a:off x="5882718" y="3635418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Овал 125"/>
          <p:cNvSpPr>
            <a:spLocks noChangeAspect="1"/>
          </p:cNvSpPr>
          <p:nvPr/>
        </p:nvSpPr>
        <p:spPr bwMode="auto">
          <a:xfrm>
            <a:off x="7537091" y="5499811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4"/>
          <p:cNvSpPr>
            <a:spLocks noChangeArrowheads="1"/>
          </p:cNvSpPr>
          <p:nvPr/>
        </p:nvSpPr>
        <p:spPr bwMode="auto">
          <a:xfrm>
            <a:off x="33" y="42"/>
            <a:ext cx="12190413" cy="627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/>
          <a:p>
            <a:pPr algn="ctr" defTabSz="879351">
              <a:lnSpc>
                <a:spcPct val="85000"/>
              </a:lnSpc>
            </a:pPr>
            <a:r>
              <a:rPr lang="ru-RU" altLang="ru-RU" sz="1400">
                <a:solidFill>
                  <a:prstClr val="white"/>
                </a:solidFill>
                <a:cs typeface="Times New Roman" panose="02020603050405020304" pitchFamily="18" charset="0"/>
              </a:rPr>
              <a:t>ЕЖЕДНЕВНЫЙ  ОПЕРАТИВНЫЙ  ПРОГНОЗ  ВОЗНИКНОВЕНИЯ  ЧРЕЗВЫЧАЙНЫХ  СИТУАЦИЙ</a:t>
            </a:r>
          </a:p>
          <a:p>
            <a:pPr algn="ctr" defTabSz="879351">
              <a:lnSpc>
                <a:spcPct val="85000"/>
              </a:lnSpc>
            </a:pPr>
            <a:r>
              <a:rPr lang="ru-RU" altLang="ru-RU" sz="1400">
                <a:solidFill>
                  <a:prstClr val="white"/>
                </a:solidFill>
                <a:cs typeface="Times New Roman" panose="02020603050405020304" pitchFamily="18" charset="0"/>
              </a:rPr>
              <a:t>(ПРЕДУПРЕЖДЕНИЕ ОБ УХУДШЕНИИ ПОГОДНЫХ УСЛОВИЙ)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t="8070" r="17618" b="83209"/>
          <a:stretch>
            <a:fillRect/>
          </a:stretch>
        </p:blipFill>
        <p:spPr bwMode="auto">
          <a:xfrm>
            <a:off x="144503" y="765175"/>
            <a:ext cx="11871325" cy="43180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152179" y="1372394"/>
            <a:ext cx="11891963" cy="167640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2060"/>
            </a:solidFill>
            <a:miter lim="800000"/>
            <a:headEnd/>
            <a:tailEnd/>
          </a:ln>
        </p:spPr>
        <p:txBody>
          <a:bodyPr lIns="86941" tIns="43451" rIns="86941" bIns="43451"/>
          <a:lstStyle/>
          <a:p>
            <a:pPr algn="ctr"/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Консультация – предупреждение</a:t>
            </a:r>
          </a:p>
          <a:p>
            <a:pPr algn="ctr"/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об интенсивности метеорологического явления</a:t>
            </a:r>
          </a:p>
          <a:p>
            <a:pPr algn="ctr"/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с  18 часов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30 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ноября до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10 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часов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1 декабря 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2022 года</a:t>
            </a:r>
          </a:p>
          <a:p>
            <a:pPr indent="628650" algn="just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Ночью и утром 1 декабря 2022 года на территории  Республики Татарстан местами ожидается туман.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4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3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39" name="Группа 1"/>
          <p:cNvGrpSpPr>
            <a:grpSpLocks/>
          </p:cNvGrpSpPr>
          <p:nvPr/>
        </p:nvGrpSpPr>
        <p:grpSpPr bwMode="auto">
          <a:xfrm>
            <a:off x="408432" y="1182598"/>
            <a:ext cx="9124949" cy="5494339"/>
            <a:chOff x="397882" y="1147118"/>
            <a:chExt cx="11318065" cy="5399113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3603486" y="3306493"/>
              <a:ext cx="90379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Лаишево</a:t>
              </a: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7981204" y="2690458"/>
              <a:ext cx="1501867" cy="987111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6527331" y="3041793"/>
              <a:ext cx="1665315" cy="1213909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8964192" y="1437740"/>
              <a:ext cx="1677666" cy="1322207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1106081" y="3405352"/>
              <a:ext cx="1548333" cy="690388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5422825" y="1675887"/>
              <a:ext cx="2088099" cy="1014109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7855977" y="2292932"/>
              <a:ext cx="1548306" cy="626028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4808949" y="2434572"/>
              <a:ext cx="1035918" cy="786437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4086331" y="1420207"/>
              <a:ext cx="1290200" cy="1247405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1707428" y="2353639"/>
              <a:ext cx="1796622" cy="1116644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6219560" y="3969873"/>
              <a:ext cx="1215252" cy="841049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10181533" y="2662826"/>
              <a:ext cx="1534414" cy="1107375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7567148" y="3457805"/>
              <a:ext cx="1272072" cy="973840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5651492" y="4385650"/>
              <a:ext cx="1227075" cy="865376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5095518" y="2017781"/>
              <a:ext cx="1097550" cy="929827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3556554" y="1538836"/>
              <a:ext cx="846031" cy="764705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2394271" y="2857302"/>
              <a:ext cx="1012346" cy="1017384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3702334" y="2621169"/>
              <a:ext cx="1544458" cy="677129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5970277" y="1955546"/>
              <a:ext cx="789586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Кукмор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4782942" y="2647392"/>
              <a:ext cx="78761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Тюлячи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4416701" y="2162236"/>
              <a:ext cx="606466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Арск</a:t>
              </a: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7890095" y="3682444"/>
              <a:ext cx="63993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Заинск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3904749" y="2800274"/>
              <a:ext cx="90379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Пестрецы</a:t>
              </a:r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5319128" y="3533032"/>
              <a:ext cx="1573219" cy="913223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4168223" y="3675322"/>
              <a:ext cx="1600104" cy="1126457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2782252" y="3458214"/>
              <a:ext cx="1116743" cy="941413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4434923" y="2918955"/>
              <a:ext cx="1806250" cy="896844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5818661" y="3750304"/>
              <a:ext cx="108297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Чистополь</a:t>
              </a: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4692366" y="3328333"/>
              <a:ext cx="127791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Рыбная</a:t>
              </a: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itchFamily="34" charset="0"/>
                </a:rPr>
                <a:t> </a:t>
              </a: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Слобода</a:t>
              </a:r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8654959" y="3480833"/>
              <a:ext cx="963825" cy="1010958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8600919" y="3814261"/>
              <a:ext cx="1071160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Сарманово</a:t>
              </a:r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7178376" y="2513061"/>
              <a:ext cx="1446314" cy="79783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5869244" y="2375522"/>
              <a:ext cx="1565562" cy="1274383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6308952" y="2924294"/>
              <a:ext cx="94120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Мамадыш</a:t>
              </a:r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7158892" y="4039999"/>
              <a:ext cx="2146949" cy="1076126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9217419" y="4103703"/>
              <a:ext cx="1596287" cy="108198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6245945" y="4236241"/>
              <a:ext cx="132319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Новошешминск</a:t>
              </a:r>
            </a:p>
          </p:txBody>
        </p:sp>
        <p:sp>
          <p:nvSpPr>
            <p:cNvPr id="187" name="Полилиния 186"/>
            <p:cNvSpPr/>
            <p:nvPr/>
          </p:nvSpPr>
          <p:spPr>
            <a:xfrm>
              <a:off x="3040246" y="4020679"/>
              <a:ext cx="1538590" cy="1384322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9079488" y="2596869"/>
              <a:ext cx="1494173" cy="1139392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9490153" y="3479599"/>
              <a:ext cx="1540986" cy="846951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9836265" y="4852050"/>
              <a:ext cx="951955" cy="66346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417219" y="4701552"/>
              <a:ext cx="1393643" cy="827046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3043320" y="1720605"/>
              <a:ext cx="1504292" cy="1265998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10436068" y="2800274"/>
              <a:ext cx="108691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Актаныш</a:t>
              </a: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9353093" y="3060005"/>
              <a:ext cx="108297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Мензелинск</a:t>
              </a: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9991064" y="5052893"/>
              <a:ext cx="63993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Уруссу</a:t>
              </a: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3455807" y="4392241"/>
              <a:ext cx="78761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Болгар</a:t>
              </a:r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5103585" y="4749999"/>
              <a:ext cx="1624447" cy="1133368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99" name="Полилиния 198"/>
            <p:cNvSpPr/>
            <p:nvPr/>
          </p:nvSpPr>
          <p:spPr>
            <a:xfrm rot="21340596">
              <a:off x="2004192" y="4229553"/>
              <a:ext cx="1290375" cy="1094348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2408276" y="4381317"/>
              <a:ext cx="78564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Тетюши</a:t>
              </a:r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4170091" y="4404554"/>
              <a:ext cx="1099843" cy="1138673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4253269" y="4598157"/>
              <a:ext cx="144330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Базарные Матаки</a:t>
              </a:r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6550633" y="4628131"/>
              <a:ext cx="1409351" cy="789080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4" name="Полилиния 203"/>
            <p:cNvSpPr/>
            <p:nvPr/>
          </p:nvSpPr>
          <p:spPr>
            <a:xfrm>
              <a:off x="7633660" y="4862716"/>
              <a:ext cx="1653837" cy="999297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7799520" y="5141806"/>
              <a:ext cx="1244436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Лениногорск</a:t>
              </a:r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8903612" y="4896878"/>
              <a:ext cx="1118950" cy="1062629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9077426" y="5211239"/>
              <a:ext cx="913637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Бугульма</a:t>
              </a:r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9672127" y="5341036"/>
              <a:ext cx="974996" cy="1205195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2943856" y="2037437"/>
              <a:ext cx="118930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Высокая Гора</a:t>
              </a:r>
            </a:p>
          </p:txBody>
        </p:sp>
        <p:sp>
          <p:nvSpPr>
            <p:cNvPr id="210" name="Полилиния 209"/>
            <p:cNvSpPr/>
            <p:nvPr/>
          </p:nvSpPr>
          <p:spPr>
            <a:xfrm rot="21436068">
              <a:off x="1693948" y="3640451"/>
              <a:ext cx="1353961" cy="721246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2170022" y="3896941"/>
              <a:ext cx="783680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Апастово</a:t>
              </a:r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1271129" y="4091297"/>
              <a:ext cx="1340633" cy="1027933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1616719" y="4302541"/>
              <a:ext cx="787618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Буинск</a:t>
              </a:r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3278021" y="3024069"/>
              <a:ext cx="1551639" cy="1049842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3041124" y="2663080"/>
              <a:ext cx="676208" cy="434246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3319942" y="2599817"/>
              <a:ext cx="73445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Казань</a:t>
              </a:r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397882" y="4788481"/>
              <a:ext cx="1551607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Старое Дрожжаное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4726035" y="1147118"/>
              <a:ext cx="1118836" cy="896813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507" tIns="38759" rIns="77507" bIns="38759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4922744" y="1455570"/>
              <a:ext cx="832905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Балтаси</a:t>
              </a: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6755926" y="4904693"/>
              <a:ext cx="1096759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Черемшан</a:t>
              </a: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7165484" y="3383707"/>
              <a:ext cx="135667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Нижнекамск</a:t>
              </a: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9800066" y="5772834"/>
              <a:ext cx="98452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Бавлы</a:t>
              </a: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455807" y="1808901"/>
              <a:ext cx="958925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 defTabSz="553090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Большая. Атня</a:t>
              </a: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655826" y="3506945"/>
              <a:ext cx="170519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Большие Кайбицы</a:t>
              </a: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5070423" y="2368154"/>
              <a:ext cx="102784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Богатые Сабы</a:t>
              </a: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8222863" y="2776093"/>
              <a:ext cx="182727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Набережные Челны</a:t>
              </a: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2404337" y="3081073"/>
              <a:ext cx="1398021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Верхний  Услон</a:t>
              </a: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4416701" y="3826743"/>
              <a:ext cx="1088882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Алексеевск</a:t>
              </a: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2132609" y="2285479"/>
              <a:ext cx="118733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Зеленодольск</a:t>
              </a: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2727259" y="3865330"/>
              <a:ext cx="1207025" cy="241954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Камское</a:t>
              </a:r>
            </a:p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Устье</a:t>
              </a: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9664203" y="3918004"/>
              <a:ext cx="108494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Муслюмово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9366878" y="4440600"/>
              <a:ext cx="108691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Азнакаево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8061401" y="4806415"/>
              <a:ext cx="1084943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Альметьевск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456355" y="5140254"/>
              <a:ext cx="108494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Нурлат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5519365" y="4527177"/>
              <a:ext cx="1084944" cy="120977"/>
            </a:xfrm>
            <a:prstGeom prst="rect">
              <a:avLst/>
            </a:prstGeom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Аксубаево</a:t>
              </a:r>
            </a:p>
          </p:txBody>
        </p:sp>
      </p:grp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-11113" y="1594"/>
            <a:ext cx="12201526" cy="5969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 dirty="0"/>
              <a:t>МОДЕЛЬ РАЗВИТИЯ ОБСТАНОВКИ</a:t>
            </a:r>
          </a:p>
          <a:p>
            <a:r>
              <a:rPr lang="ru-RU" altLang="ru-RU" dirty="0"/>
              <a:t>(ПРОГНОСТИЧЕСКАЯ КАРТА ПРЕДУПРЕЖДЕНИЙ) </a:t>
            </a:r>
            <a:endParaRPr lang="ru-RU" dirty="0"/>
          </a:p>
        </p:txBody>
      </p:sp>
      <p:grpSp>
        <p:nvGrpSpPr>
          <p:cNvPr id="14341" name="Группа 234"/>
          <p:cNvGrpSpPr>
            <a:grpSpLocks/>
          </p:cNvGrpSpPr>
          <p:nvPr/>
        </p:nvGrpSpPr>
        <p:grpSpPr bwMode="auto">
          <a:xfrm>
            <a:off x="9867900" y="4312022"/>
            <a:ext cx="2273300" cy="2395178"/>
            <a:chOff x="793779" y="8202794"/>
            <a:chExt cx="4921221" cy="139243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793779" y="8231073"/>
              <a:ext cx="4921221" cy="136415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14361" name="Text Box 144"/>
            <p:cNvSpPr txBox="1">
              <a:spLocks noChangeArrowheads="1"/>
            </p:cNvSpPr>
            <p:nvPr/>
          </p:nvSpPr>
          <p:spPr bwMode="auto">
            <a:xfrm>
              <a:off x="1729480" y="8202794"/>
              <a:ext cx="2972867" cy="199291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>
            <a:fillRect/>
          </a:stretch>
        </p:blipFill>
        <p:spPr bwMode="auto">
          <a:xfrm>
            <a:off x="9906041" y="4755260"/>
            <a:ext cx="2212975" cy="195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3" name="Группа 101"/>
          <p:cNvGrpSpPr>
            <a:grpSpLocks/>
          </p:cNvGrpSpPr>
          <p:nvPr/>
        </p:nvGrpSpPr>
        <p:grpSpPr bwMode="auto">
          <a:xfrm>
            <a:off x="9867935" y="789023"/>
            <a:ext cx="2263775" cy="2166938"/>
            <a:chOff x="517062" y="7636898"/>
            <a:chExt cx="5186018" cy="2066682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14359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32694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 dirty="0">
                  <a:solidFill>
                    <a:srgbClr val="000000"/>
                  </a:solidFill>
                  <a:cs typeface="Times New Roman" pitchFamily="18" charset="0"/>
                </a:rPr>
                <a:t>СТЕПЕНЬ ИНТЕНСИВНОСТИ ОПАСНЫХ ЯВЛЕНИЙ</a:t>
              </a:r>
            </a:p>
          </p:txBody>
        </p:sp>
      </p:grpSp>
      <p:sp>
        <p:nvSpPr>
          <p:cNvPr id="127" name="Прямоугольник 126"/>
          <p:cNvSpPr>
            <a:spLocks noChangeAspect="1"/>
          </p:cNvSpPr>
          <p:nvPr/>
        </p:nvSpPr>
        <p:spPr>
          <a:xfrm>
            <a:off x="9980634" y="1704990"/>
            <a:ext cx="292101" cy="20955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11" tIns="38214" rIns="76411" bIns="3821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0361629" y="1685927"/>
            <a:ext cx="1757362" cy="4154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Оранжевый – погода опасна. Имеется вероятность стихийных бедствий, нанесения ущерба</a:t>
            </a:r>
          </a:p>
        </p:txBody>
      </p:sp>
      <p:sp>
        <p:nvSpPr>
          <p:cNvPr id="133" name="Прямоугольник 132"/>
          <p:cNvSpPr>
            <a:spLocks noChangeAspect="1"/>
          </p:cNvSpPr>
          <p:nvPr/>
        </p:nvSpPr>
        <p:spPr>
          <a:xfrm>
            <a:off x="9986983" y="2527308"/>
            <a:ext cx="285749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11" tIns="38214" rIns="76411" bIns="3821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0367979" y="2516218"/>
            <a:ext cx="1695450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Зеленый - оповещение о погоде не требуется</a:t>
            </a:r>
          </a:p>
        </p:txBody>
      </p:sp>
      <p:sp>
        <p:nvSpPr>
          <p:cNvPr id="135" name="Прямоугольник 134"/>
          <p:cNvSpPr>
            <a:spLocks noChangeAspect="1"/>
          </p:cNvSpPr>
          <p:nvPr/>
        </p:nvSpPr>
        <p:spPr>
          <a:xfrm>
            <a:off x="9980634" y="1206541"/>
            <a:ext cx="292101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29" tIns="38224" rIns="76429" bIns="3822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0361629" y="1220794"/>
            <a:ext cx="1757362" cy="4154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8246"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Красный – погода очень опасна. Имеется вероятность крупных разрушений и катастроф.</a:t>
            </a:r>
          </a:p>
        </p:txBody>
      </p:sp>
      <p:sp>
        <p:nvSpPr>
          <p:cNvPr id="148" name="Прямоугольник 147"/>
          <p:cNvSpPr>
            <a:spLocks noChangeAspect="1"/>
          </p:cNvSpPr>
          <p:nvPr/>
        </p:nvSpPr>
        <p:spPr>
          <a:xfrm>
            <a:off x="9990190" y="2165366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11" tIns="38214" rIns="76411" bIns="3821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0364818" y="2143158"/>
            <a:ext cx="1776413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900" kern="0" dirty="0">
                <a:solidFill>
                  <a:prstClr val="black"/>
                </a:solidFill>
                <a:cs typeface="Times New Roman" pitchFamily="18" charset="0"/>
              </a:rPr>
              <a:t>Желтый – погода потенциально опасна</a:t>
            </a: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7686482" y="1434386"/>
            <a:ext cx="709899" cy="107722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Агрызский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1559789" y="2439194"/>
            <a:ext cx="3038475" cy="1457588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7" tIns="38390" rIns="76757" bIns="38390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-9…-14</a:t>
            </a:r>
          </a:p>
          <a:p>
            <a:pPr algn="ctr"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-6…-9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1567812" y="3237663"/>
            <a:ext cx="3033712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5590824" y="2439194"/>
            <a:ext cx="3038475" cy="1444135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7" tIns="38390" rIns="76757" bIns="38390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-10…-</a:t>
            </a:r>
            <a:r>
              <a:rPr lang="ru-RU" sz="3200" b="1" dirty="0" smtClean="0">
                <a:solidFill>
                  <a:srgbClr val="002060"/>
                </a:solidFill>
              </a:rPr>
              <a:t>14,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 прояснениях до </a:t>
            </a:r>
            <a:r>
              <a:rPr lang="ru-RU" sz="1800" b="1" dirty="0" smtClean="0">
                <a:solidFill>
                  <a:srgbClr val="002060"/>
                </a:solidFill>
              </a:rPr>
              <a:t>-19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-7…-11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5584449" y="3349915"/>
            <a:ext cx="3033712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5" name="Прямоугольник 184"/>
          <p:cNvSpPr/>
          <p:nvPr/>
        </p:nvSpPr>
        <p:spPr>
          <a:xfrm>
            <a:off x="3608831" y="4497487"/>
            <a:ext cx="3038475" cy="1392412"/>
          </a:xfrm>
          <a:prstGeom prst="rect">
            <a:avLst/>
          </a:prstGeom>
          <a:solidFill>
            <a:srgbClr val="FFFFFF">
              <a:alpha val="7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7" tIns="38390" rIns="76757" bIns="38390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-11…-14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-7…-10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3602456" y="5258594"/>
            <a:ext cx="3033712" cy="0"/>
          </a:xfrm>
          <a:prstGeom prst="line">
            <a:avLst/>
          </a:prstGeom>
          <a:solidFill>
            <a:srgbClr val="FFFFFF">
              <a:alpha val="19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4" name="Прямоугольник 113"/>
          <p:cNvSpPr/>
          <p:nvPr/>
        </p:nvSpPr>
        <p:spPr bwMode="auto">
          <a:xfrm>
            <a:off x="7686482" y="1434386"/>
            <a:ext cx="709899" cy="107722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sz="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Агрызский</a:t>
            </a:r>
          </a:p>
        </p:txBody>
      </p:sp>
      <p:sp>
        <p:nvSpPr>
          <p:cNvPr id="118" name="Прямоугольник 109"/>
          <p:cNvSpPr>
            <a:spLocks noChangeArrowheads="1"/>
          </p:cNvSpPr>
          <p:nvPr/>
        </p:nvSpPr>
        <p:spPr bwMode="auto">
          <a:xfrm>
            <a:off x="5740417" y="989170"/>
            <a:ext cx="3707590" cy="230832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59" tIns="0" rIns="91159" bIns="0">
            <a:spAutoFit/>
          </a:bodyPr>
          <a:lstStyle/>
          <a:p>
            <a:pPr algn="just"/>
            <a:r>
              <a:rPr lang="ru-RU" sz="1500" b="1" dirty="0">
                <a:solidFill>
                  <a:srgbClr val="000000"/>
                </a:solidFill>
                <a:cs typeface="Arial" pitchFamily="34" charset="0"/>
              </a:rPr>
              <a:t>Н</a:t>
            </a:r>
            <a:r>
              <a:rPr lang="ru-RU" sz="1500" b="1" dirty="0" smtClean="0">
                <a:solidFill>
                  <a:srgbClr val="000000"/>
                </a:solidFill>
                <a:cs typeface="Arial" pitchFamily="34" charset="0"/>
              </a:rPr>
              <a:t>а дорогах гололедица</a:t>
            </a:r>
            <a:endParaRPr lang="ru-RU" sz="15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19" name="Picture 2" descr="C:\Users\cuks-nach-mon\Desktop\214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27" y="953294"/>
            <a:ext cx="297199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89" y="1296194"/>
            <a:ext cx="305830" cy="2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" name="Прямоугольник 109"/>
          <p:cNvSpPr>
            <a:spLocks noChangeArrowheads="1"/>
          </p:cNvSpPr>
          <p:nvPr/>
        </p:nvSpPr>
        <p:spPr bwMode="auto">
          <a:xfrm>
            <a:off x="5740417" y="1296207"/>
            <a:ext cx="3707590" cy="289128"/>
          </a:xfrm>
          <a:prstGeom prst="rect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705" tIns="28866" rIns="57705" bIns="28866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cs typeface="Times New Roman" pitchFamily="18" charset="0"/>
              </a:rPr>
              <a:t>Местами туман</a:t>
            </a:r>
          </a:p>
        </p:txBody>
      </p:sp>
    </p:spTree>
    <p:extLst>
      <p:ext uri="{BB962C8B-B14F-4D97-AF65-F5344CB8AC3E}">
        <p14:creationId xmlns:p14="http://schemas.microsoft.com/office/powerpoint/2010/main" val="54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" y="747507"/>
            <a:ext cx="12183876" cy="61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973296"/>
            <a:ext cx="2889859" cy="159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26" y="-117"/>
            <a:ext cx="12198349" cy="72327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РИСКУ НАРУШЕНИЯ ТРАНСПОРТНОГО СООБЩЕНИЯ, </a:t>
            </a:r>
          </a:p>
          <a:p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НЕБЛАГОПРИЯТНЫМИ МЕТЕОЯВЛЕНИЯМИ </a:t>
            </a:r>
          </a:p>
          <a:p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АВТОМОБИЛЬНОЙ  ДОРОГЕ «Р-241» </a:t>
            </a:r>
            <a:r>
              <a:rPr lang="ru-RU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АПАСТОВСКОМ  РАЙОНЕ</a:t>
            </a:r>
            <a:endParaRPr lang="ru-RU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Прямоугольник 391"/>
          <p:cNvSpPr/>
          <p:nvPr/>
        </p:nvSpPr>
        <p:spPr>
          <a:xfrm>
            <a:off x="6530" y="732522"/>
            <a:ext cx="2889860" cy="2407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ФАД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Прямоугольник 401"/>
          <p:cNvSpPr/>
          <p:nvPr/>
        </p:nvSpPr>
        <p:spPr>
          <a:xfrm>
            <a:off x="6540" y="977271"/>
            <a:ext cx="2889861" cy="158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15" name="CustomShape 16"/>
          <p:cNvSpPr/>
          <p:nvPr/>
        </p:nvSpPr>
        <p:spPr>
          <a:xfrm>
            <a:off x="2586889" y="6470837"/>
            <a:ext cx="1450917" cy="387961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Отрезанные </a:t>
            </a:r>
            <a:r>
              <a:rPr lang="ru-RU" sz="1000" b="1" u="sng" spc="-1" dirty="0" err="1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.: 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Объездная дорога: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 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8" name="Овал 407"/>
          <p:cNvSpPr>
            <a:spLocks noChangeArrowheads="1"/>
          </p:cNvSpPr>
          <p:nvPr/>
        </p:nvSpPr>
        <p:spPr bwMode="auto">
          <a:xfrm rot="5238055">
            <a:off x="7142632" y="4239560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409" name="Text Box 182"/>
          <p:cNvSpPr txBox="1">
            <a:spLocks noChangeArrowheads="1"/>
          </p:cNvSpPr>
          <p:nvPr/>
        </p:nvSpPr>
        <p:spPr bwMode="auto">
          <a:xfrm>
            <a:off x="6594287" y="3908711"/>
            <a:ext cx="880351" cy="21553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93" tIns="30500" rIns="60993" bIns="305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Апастово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6" name="Прямая со стрелкой 395"/>
          <p:cNvCxnSpPr/>
          <p:nvPr/>
        </p:nvCxnSpPr>
        <p:spPr>
          <a:xfrm flipH="1" flipV="1">
            <a:off x="2896402" y="1770671"/>
            <a:ext cx="4341807" cy="3012535"/>
          </a:xfrm>
          <a:prstGeom prst="straightConnector1">
            <a:avLst/>
          </a:prstGeom>
          <a:ln w="28575">
            <a:solidFill>
              <a:srgbClr val="181DF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/>
          <p:cNvSpPr txBox="1"/>
          <p:nvPr/>
        </p:nvSpPr>
        <p:spPr>
          <a:xfrm>
            <a:off x="7587770" y="4448857"/>
            <a:ext cx="1701138" cy="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9340" tIns="34673" rIns="69340" bIns="34673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 algn="ctr"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Arial" pitchFamily="34" charset="0"/>
              </a:rPr>
              <a:t>Р 241 «Казань-Ульяновск</a:t>
            </a:r>
            <a:r>
              <a:rPr lang="ru-RU" sz="1000" dirty="0" smtClean="0">
                <a:cs typeface="Arial" pitchFamily="34" charset="0"/>
              </a:rPr>
              <a:t>»</a:t>
            </a:r>
            <a:endParaRPr lang="ru-RU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3" y="3420267"/>
            <a:ext cx="19048" cy="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8305010" y="2779560"/>
            <a:ext cx="133333" cy="106588"/>
          </a:xfrm>
          <a:custGeom>
            <a:avLst/>
            <a:gdLst>
              <a:gd name="connsiteX0" fmla="*/ 133350 w 133350"/>
              <a:gd name="connsiteY0" fmla="*/ 0 h 66675"/>
              <a:gd name="connsiteX1" fmla="*/ 0 w 133350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0" h="66675">
                <a:moveTo>
                  <a:pt x="133350" y="0"/>
                </a:moveTo>
                <a:lnTo>
                  <a:pt x="0" y="66675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20" tIns="45660" rIns="91320" bIns="456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8027509" y="3181577"/>
            <a:ext cx="28571" cy="123854"/>
          </a:xfrm>
          <a:custGeom>
            <a:avLst/>
            <a:gdLst>
              <a:gd name="connsiteX0" fmla="*/ 19050 w 28575"/>
              <a:gd name="connsiteY0" fmla="*/ 0 h 123825"/>
              <a:gd name="connsiteX1" fmla="*/ 28575 w 28575"/>
              <a:gd name="connsiteY1" fmla="*/ 85725 h 123825"/>
              <a:gd name="connsiteX2" fmla="*/ 0 w 28575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" h="123825">
                <a:moveTo>
                  <a:pt x="19050" y="0"/>
                </a:moveTo>
                <a:lnTo>
                  <a:pt x="28575" y="85725"/>
                </a:lnTo>
                <a:lnTo>
                  <a:pt x="0" y="123825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20" tIns="45660" rIns="91320" bIns="456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6" name="Овал 25"/>
          <p:cNvSpPr>
            <a:spLocks noChangeArrowheads="1"/>
          </p:cNvSpPr>
          <p:nvPr/>
        </p:nvSpPr>
        <p:spPr bwMode="auto">
          <a:xfrm rot="5238055">
            <a:off x="7993201" y="2764021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6927007" y="2778402"/>
            <a:ext cx="1076287" cy="21548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93" tIns="30500" rIns="60993" bIns="305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</a:t>
            </a:r>
            <a:r>
              <a:rPr lang="ru-RU" altLang="ru-RU" sz="1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Кокузы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6731785" y="3322027"/>
            <a:ext cx="742853" cy="21553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93" tIns="30500" rIns="60993" bIns="305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Шонгуты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>
            <a:spLocks noChangeArrowheads="1"/>
          </p:cNvSpPr>
          <p:nvPr/>
        </p:nvSpPr>
        <p:spPr bwMode="auto">
          <a:xfrm rot="5238055">
            <a:off x="7692745" y="3323644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31" name="Text Box 97"/>
          <p:cNvSpPr txBox="1">
            <a:spLocks noChangeArrowheads="1"/>
          </p:cNvSpPr>
          <p:nvPr/>
        </p:nvSpPr>
        <p:spPr bwMode="auto">
          <a:xfrm>
            <a:off x="9792971" y="4169075"/>
            <a:ext cx="2118344" cy="2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</a:p>
        </p:txBody>
      </p:sp>
      <p:grpSp>
        <p:nvGrpSpPr>
          <p:cNvPr id="32" name="Группа 159"/>
          <p:cNvGrpSpPr>
            <a:grpSpLocks/>
          </p:cNvGrpSpPr>
          <p:nvPr/>
        </p:nvGrpSpPr>
        <p:grpSpPr bwMode="auto">
          <a:xfrm>
            <a:off x="9648904" y="4115600"/>
            <a:ext cx="3380502" cy="2073707"/>
            <a:chOff x="9113010" y="4830563"/>
            <a:chExt cx="3053868" cy="1746403"/>
          </a:xfrm>
        </p:grpSpPr>
        <p:sp>
          <p:nvSpPr>
            <p:cNvPr id="33" name="Rectangle 93"/>
            <p:cNvSpPr>
              <a:spLocks noChangeArrowheads="1"/>
            </p:cNvSpPr>
            <p:nvPr/>
          </p:nvSpPr>
          <p:spPr bwMode="auto">
            <a:xfrm>
              <a:off x="9113010" y="4830563"/>
              <a:ext cx="2276510" cy="1746403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6775" fontAlgn="auto">
                <a:spcBef>
                  <a:spcPts val="0"/>
                </a:spcBef>
                <a:spcAft>
                  <a:spcPts val="0"/>
                </a:spcAft>
              </a:pPr>
              <a:endParaRPr lang="ru-RU" altLang="ru-RU" sz="800" b="1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9120897" y="4847274"/>
              <a:ext cx="2147023" cy="18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b="1" i="1" kern="0" dirty="0">
                  <a:solidFill>
                    <a:srgbClr val="000000"/>
                  </a:solidFill>
                  <a:latin typeface="Times New Roman" pitchFamily="18" charset="0"/>
                </a:rPr>
                <a:t>Условные обозначения</a:t>
              </a:r>
            </a:p>
          </p:txBody>
        </p:sp>
        <p:sp>
          <p:nvSpPr>
            <p:cNvPr id="35" name="Text Box 97"/>
            <p:cNvSpPr txBox="1">
              <a:spLocks noChangeArrowheads="1"/>
            </p:cNvSpPr>
            <p:nvPr/>
          </p:nvSpPr>
          <p:spPr bwMode="auto">
            <a:xfrm>
              <a:off x="9572158" y="6150986"/>
              <a:ext cx="2147023" cy="185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altLang="ru-RU" sz="8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97"/>
            <p:cNvSpPr txBox="1">
              <a:spLocks noChangeArrowheads="1"/>
            </p:cNvSpPr>
            <p:nvPr/>
          </p:nvSpPr>
          <p:spPr bwMode="auto">
            <a:xfrm>
              <a:off x="9526027" y="5406418"/>
              <a:ext cx="2434612" cy="288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9156413" y="5486678"/>
              <a:ext cx="368061" cy="127383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noFill/>
            <a:ln w="349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8569" tIns="34284" rIns="68569" bIns="34284" anchor="ctr"/>
            <a:lstStyle/>
            <a:p>
              <a:pPr defTabSz="8674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9166830" y="5783926"/>
              <a:ext cx="329866" cy="108807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noFill/>
            <a:ln w="317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68569" tIns="34284" rIns="68569" bIns="34284" anchor="ctr"/>
            <a:lstStyle/>
            <a:p>
              <a:pPr defTabSz="8674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Text Box 97"/>
            <p:cNvSpPr txBox="1">
              <a:spLocks noChangeArrowheads="1"/>
            </p:cNvSpPr>
            <p:nvPr/>
          </p:nvSpPr>
          <p:spPr bwMode="auto">
            <a:xfrm>
              <a:off x="9582659" y="5681901"/>
              <a:ext cx="2570221" cy="18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74" tIns="47988" rIns="95974" bIns="47988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Объездная дорога</a:t>
              </a:r>
            </a:p>
          </p:txBody>
        </p:sp>
        <p:sp>
          <p:nvSpPr>
            <p:cNvPr id="40" name="Овал 649"/>
            <p:cNvSpPr>
              <a:spLocks noChangeArrowheads="1"/>
            </p:cNvSpPr>
            <p:nvPr/>
          </p:nvSpPr>
          <p:spPr bwMode="auto">
            <a:xfrm rot="5238055">
              <a:off x="9268640" y="5927288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387" tIns="34192" rIns="68387" bIns="34192" anchor="ctr"/>
            <a:lstStyle/>
            <a:p>
              <a:pPr defTabSz="866775" fontAlgn="auto">
                <a:spcBef>
                  <a:spcPts val="0"/>
                </a:spcBef>
                <a:spcAft>
                  <a:spcPts val="0"/>
                </a:spcAft>
              </a:pPr>
              <a:endParaRPr lang="ru-RU" sz="14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" name="Text Box 97"/>
            <p:cNvSpPr txBox="1">
              <a:spLocks noChangeArrowheads="1"/>
            </p:cNvSpPr>
            <p:nvPr/>
          </p:nvSpPr>
          <p:spPr bwMode="auto">
            <a:xfrm>
              <a:off x="9596657" y="5910563"/>
              <a:ext cx="2570221" cy="18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74" tIns="47988" rIns="95974" bIns="47988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Населенный пункт</a:t>
              </a:r>
            </a:p>
          </p:txBody>
        </p:sp>
      </p:grpSp>
      <p:sp>
        <p:nvSpPr>
          <p:cNvPr id="42" name="Прямоугольник 15"/>
          <p:cNvSpPr>
            <a:spLocks noChangeArrowheads="1"/>
          </p:cNvSpPr>
          <p:nvPr/>
        </p:nvSpPr>
        <p:spPr bwMode="auto">
          <a:xfrm>
            <a:off x="9882480" y="5975409"/>
            <a:ext cx="157284" cy="8014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108938" fontAlgn="auto">
              <a:spcBef>
                <a:spcPts val="0"/>
              </a:spcBef>
              <a:spcAft>
                <a:spcPts val="0"/>
              </a:spcAft>
            </a:pPr>
            <a:endParaRPr lang="ru-RU" sz="7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Равнобедренный треугольник 16"/>
          <p:cNvSpPr>
            <a:spLocks noChangeArrowheads="1"/>
          </p:cNvSpPr>
          <p:nvPr/>
        </p:nvSpPr>
        <p:spPr bwMode="auto">
          <a:xfrm>
            <a:off x="9887364" y="5915298"/>
            <a:ext cx="157284" cy="60110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108938" fontAlgn="auto">
              <a:spcBef>
                <a:spcPts val="0"/>
              </a:spcBef>
              <a:spcAft>
                <a:spcPts val="0"/>
              </a:spcAft>
            </a:pPr>
            <a:endParaRPr lang="ru-RU" sz="7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4" name="Text Box 97"/>
          <p:cNvSpPr txBox="1">
            <a:spLocks noChangeArrowheads="1"/>
          </p:cNvSpPr>
          <p:nvPr/>
        </p:nvSpPr>
        <p:spPr bwMode="auto">
          <a:xfrm>
            <a:off x="10238190" y="5831660"/>
            <a:ext cx="1831576" cy="2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112" tIns="55559" rIns="111112" bIns="5555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800" b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800" b="0" dirty="0" smtClean="0">
                <a:solidFill>
                  <a:srgbClr val="000000"/>
                </a:solidFill>
                <a:cs typeface="Arial" pitchFamily="34" charset="0"/>
              </a:rPr>
              <a:t>-Больница</a:t>
            </a:r>
            <a:endParaRPr lang="ru-RU" altLang="ru-RU" sz="800" b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7419" y1="84932" x2="75806" y2="8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964" y="5565689"/>
            <a:ext cx="522368" cy="43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97"/>
          <p:cNvSpPr txBox="1">
            <a:spLocks noChangeArrowheads="1"/>
          </p:cNvSpPr>
          <p:nvPr/>
        </p:nvSpPr>
        <p:spPr bwMode="auto">
          <a:xfrm>
            <a:off x="10220836" y="4592642"/>
            <a:ext cx="919515" cy="25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</a:rPr>
              <a:t> осадки, мм</a:t>
            </a:r>
          </a:p>
        </p:txBody>
      </p:sp>
      <p:sp>
        <p:nvSpPr>
          <p:cNvPr id="47" name="Полилиния 46"/>
          <p:cNvSpPr/>
          <p:nvPr/>
        </p:nvSpPr>
        <p:spPr>
          <a:xfrm>
            <a:off x="9691234" y="4325090"/>
            <a:ext cx="400050" cy="95311"/>
          </a:xfrm>
          <a:custGeom>
            <a:avLst/>
            <a:gdLst>
              <a:gd name="connsiteX0" fmla="*/ 0 w 400050"/>
              <a:gd name="connsiteY0" fmla="*/ 28636 h 95311"/>
              <a:gd name="connsiteX1" fmla="*/ 0 w 400050"/>
              <a:gd name="connsiteY1" fmla="*/ 28636 h 95311"/>
              <a:gd name="connsiteX2" fmla="*/ 142875 w 400050"/>
              <a:gd name="connsiteY2" fmla="*/ 19111 h 95311"/>
              <a:gd name="connsiteX3" fmla="*/ 171450 w 400050"/>
              <a:gd name="connsiteY3" fmla="*/ 61 h 95311"/>
              <a:gd name="connsiteX4" fmla="*/ 238125 w 400050"/>
              <a:gd name="connsiteY4" fmla="*/ 19111 h 95311"/>
              <a:gd name="connsiteX5" fmla="*/ 266700 w 400050"/>
              <a:gd name="connsiteY5" fmla="*/ 47686 h 95311"/>
              <a:gd name="connsiteX6" fmla="*/ 352425 w 400050"/>
              <a:gd name="connsiteY6" fmla="*/ 57211 h 95311"/>
              <a:gd name="connsiteX7" fmla="*/ 400050 w 400050"/>
              <a:gd name="connsiteY7" fmla="*/ 95311 h 9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050" h="95311">
                <a:moveTo>
                  <a:pt x="0" y="28636"/>
                </a:moveTo>
                <a:lnTo>
                  <a:pt x="0" y="28636"/>
                </a:lnTo>
                <a:cubicBezTo>
                  <a:pt x="47625" y="25461"/>
                  <a:pt x="95794" y="26958"/>
                  <a:pt x="142875" y="19111"/>
                </a:cubicBezTo>
                <a:cubicBezTo>
                  <a:pt x="154167" y="17229"/>
                  <a:pt x="160117" y="1680"/>
                  <a:pt x="171450" y="61"/>
                </a:cubicBezTo>
                <a:cubicBezTo>
                  <a:pt x="179822" y="-1135"/>
                  <a:pt x="227402" y="15537"/>
                  <a:pt x="238125" y="19111"/>
                </a:cubicBezTo>
                <a:cubicBezTo>
                  <a:pt x="247650" y="28636"/>
                  <a:pt x="255492" y="40214"/>
                  <a:pt x="266700" y="47686"/>
                </a:cubicBezTo>
                <a:cubicBezTo>
                  <a:pt x="290024" y="63235"/>
                  <a:pt x="329488" y="57211"/>
                  <a:pt x="352425" y="57211"/>
                </a:cubicBezTo>
                <a:lnTo>
                  <a:pt x="400050" y="95311"/>
                </a:lnTo>
              </a:path>
            </a:pathLst>
          </a:cu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 Box 97"/>
          <p:cNvSpPr txBox="1">
            <a:spLocks noChangeArrowheads="1"/>
          </p:cNvSpPr>
          <p:nvPr/>
        </p:nvSpPr>
        <p:spPr bwMode="auto">
          <a:xfrm>
            <a:off x="10251233" y="4274047"/>
            <a:ext cx="1998337" cy="2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989" tIns="47996" rIns="95989" bIns="4799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8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- Федеральные автодороги</a:t>
            </a:r>
            <a:endParaRPr lang="ru-RU" altLang="ru-RU" sz="800" b="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9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27" y="4516436"/>
            <a:ext cx="2452342" cy="1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45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" y="732515"/>
            <a:ext cx="12183883" cy="611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1" y="-117"/>
            <a:ext cx="12198349" cy="72327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pPr defTabSz="879351">
              <a:lnSpc>
                <a:spcPct val="85000"/>
              </a:lnSpc>
            </a:pPr>
            <a:r>
              <a:rPr lang="ru-RU" kern="1200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ИНФОРМАЦИОННЫЕ МАТЕРИАЛЫ ПО РИСКУ НАРУШЕНИЯ ТРАНСПОРТНОГО СООБЩЕНИЯ, </a:t>
            </a:r>
          </a:p>
          <a:p>
            <a:pPr defTabSz="879351">
              <a:lnSpc>
                <a:spcPct val="85000"/>
              </a:lnSpc>
            </a:pPr>
            <a:r>
              <a:rPr lang="ru-RU" kern="1200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СВЯЗАННЫХ С НЕБЛАГОПРИЯТНЫМИ МЕТЕОЯВЛЕНИЯМИ </a:t>
            </a:r>
          </a:p>
          <a:p>
            <a:pPr defTabSz="879351">
              <a:lnSpc>
                <a:spcPct val="85000"/>
              </a:lnSpc>
            </a:pPr>
            <a:r>
              <a:rPr lang="ru-RU" kern="1200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НА ФЕДЕРАЛЬНОЙ АВТОМОБИЛЬНОЙ  ДОРОГЕ М-7 «ВОЛГА» </a:t>
            </a:r>
            <a:r>
              <a:rPr lang="ru-RU" kern="1200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В </a:t>
            </a:r>
            <a:r>
              <a:rPr lang="ru-RU" kern="1200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ЕЛАБУЖСКОМ </a:t>
            </a:r>
            <a:r>
              <a:rPr lang="ru-RU" kern="1200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РАЙОНЕ</a:t>
            </a:r>
            <a:endParaRPr lang="ru-RU" kern="1200" dirty="0">
              <a:solidFill>
                <a:prstClr val="white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Прямоугольник 391"/>
          <p:cNvSpPr/>
          <p:nvPr/>
        </p:nvSpPr>
        <p:spPr>
          <a:xfrm>
            <a:off x="6530" y="732517"/>
            <a:ext cx="2889860" cy="2407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ФАД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Прямоугольник 401"/>
          <p:cNvSpPr/>
          <p:nvPr/>
        </p:nvSpPr>
        <p:spPr>
          <a:xfrm>
            <a:off x="6535" y="977271"/>
            <a:ext cx="2889861" cy="158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15" name="CustomShape 16"/>
          <p:cNvSpPr/>
          <p:nvPr/>
        </p:nvSpPr>
        <p:spPr>
          <a:xfrm>
            <a:off x="2402237" y="6408229"/>
            <a:ext cx="1588501" cy="387961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Отрезанные </a:t>
            </a:r>
            <a:r>
              <a:rPr lang="ru-RU" sz="1000" b="1" u="sng" spc="-1" dirty="0" err="1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.: 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Объездная дорога: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24 км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8" name="Овал 407"/>
          <p:cNvSpPr>
            <a:spLocks noChangeArrowheads="1"/>
          </p:cNvSpPr>
          <p:nvPr/>
        </p:nvSpPr>
        <p:spPr bwMode="auto">
          <a:xfrm rot="5238055">
            <a:off x="6937723" y="4203703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409" name="Text Box 182"/>
          <p:cNvSpPr txBox="1">
            <a:spLocks noChangeArrowheads="1"/>
          </p:cNvSpPr>
          <p:nvPr/>
        </p:nvSpPr>
        <p:spPr bwMode="auto">
          <a:xfrm>
            <a:off x="6507642" y="4755406"/>
            <a:ext cx="880351" cy="21553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93" tIns="30500" rIns="60993" bIns="305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Елабуга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6" name="Прямая со стрелкой 395"/>
          <p:cNvCxnSpPr/>
          <p:nvPr/>
        </p:nvCxnSpPr>
        <p:spPr>
          <a:xfrm flipH="1" flipV="1">
            <a:off x="2896396" y="1770672"/>
            <a:ext cx="1017869" cy="3073503"/>
          </a:xfrm>
          <a:prstGeom prst="straightConnector1">
            <a:avLst/>
          </a:prstGeom>
          <a:ln w="28575">
            <a:solidFill>
              <a:srgbClr val="181DF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3" y="3420267"/>
            <a:ext cx="19048" cy="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" name="Полилиния 398"/>
          <p:cNvSpPr/>
          <p:nvPr/>
        </p:nvSpPr>
        <p:spPr>
          <a:xfrm rot="618394">
            <a:off x="6728773" y="3826462"/>
            <a:ext cx="438092" cy="45730"/>
          </a:xfrm>
          <a:custGeom>
            <a:avLst/>
            <a:gdLst>
              <a:gd name="connsiteX0" fmla="*/ 0 w 177800"/>
              <a:gd name="connsiteY0" fmla="*/ 196850 h 196850"/>
              <a:gd name="connsiteX1" fmla="*/ 177800 w 177800"/>
              <a:gd name="connsiteY1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" h="196850">
                <a:moveTo>
                  <a:pt x="0" y="196850"/>
                </a:moveTo>
                <a:lnTo>
                  <a:pt x="177800" y="0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20" tIns="45660" rIns="91320" bIns="456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400" name="Полилиния 399"/>
          <p:cNvSpPr/>
          <p:nvPr/>
        </p:nvSpPr>
        <p:spPr>
          <a:xfrm>
            <a:off x="6614021" y="3801359"/>
            <a:ext cx="719274" cy="314240"/>
          </a:xfrm>
          <a:custGeom>
            <a:avLst/>
            <a:gdLst>
              <a:gd name="connsiteX0" fmla="*/ 0 w 1333500"/>
              <a:gd name="connsiteY0" fmla="*/ 50800 h 457200"/>
              <a:gd name="connsiteX1" fmla="*/ 114300 w 1333500"/>
              <a:gd name="connsiteY1" fmla="*/ 279400 h 457200"/>
              <a:gd name="connsiteX2" fmla="*/ 203200 w 1333500"/>
              <a:gd name="connsiteY2" fmla="*/ 292100 h 457200"/>
              <a:gd name="connsiteX3" fmla="*/ 406400 w 1333500"/>
              <a:gd name="connsiteY3" fmla="*/ 190500 h 457200"/>
              <a:gd name="connsiteX4" fmla="*/ 533400 w 1333500"/>
              <a:gd name="connsiteY4" fmla="*/ 152400 h 457200"/>
              <a:gd name="connsiteX5" fmla="*/ 673100 w 1333500"/>
              <a:gd name="connsiteY5" fmla="*/ 215900 h 457200"/>
              <a:gd name="connsiteX6" fmla="*/ 762000 w 1333500"/>
              <a:gd name="connsiteY6" fmla="*/ 368300 h 457200"/>
              <a:gd name="connsiteX7" fmla="*/ 812800 w 1333500"/>
              <a:gd name="connsiteY7" fmla="*/ 457200 h 457200"/>
              <a:gd name="connsiteX8" fmla="*/ 1066800 w 1333500"/>
              <a:gd name="connsiteY8" fmla="*/ 279400 h 457200"/>
              <a:gd name="connsiteX9" fmla="*/ 1295400 w 1333500"/>
              <a:gd name="connsiteY9" fmla="*/ 152400 h 457200"/>
              <a:gd name="connsiteX10" fmla="*/ 1333500 w 1333500"/>
              <a:gd name="connsiteY10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57200">
                <a:moveTo>
                  <a:pt x="0" y="50800"/>
                </a:moveTo>
                <a:lnTo>
                  <a:pt x="114300" y="279400"/>
                </a:lnTo>
                <a:lnTo>
                  <a:pt x="203200" y="292100"/>
                </a:lnTo>
                <a:lnTo>
                  <a:pt x="406400" y="190500"/>
                </a:lnTo>
                <a:lnTo>
                  <a:pt x="533400" y="152400"/>
                </a:lnTo>
                <a:lnTo>
                  <a:pt x="673100" y="215900"/>
                </a:lnTo>
                <a:lnTo>
                  <a:pt x="762000" y="368300"/>
                </a:lnTo>
                <a:lnTo>
                  <a:pt x="812800" y="457200"/>
                </a:lnTo>
                <a:lnTo>
                  <a:pt x="1066800" y="279400"/>
                </a:lnTo>
                <a:lnTo>
                  <a:pt x="1295400" y="152400"/>
                </a:lnTo>
                <a:lnTo>
                  <a:pt x="1333500" y="0"/>
                </a:lnTo>
              </a:path>
            </a:pathLst>
          </a:custGeom>
          <a:ln w="2540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683" tIns="38843" rIns="77683" bIns="388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47" name="Text Box 97"/>
          <p:cNvSpPr txBox="1">
            <a:spLocks noChangeArrowheads="1"/>
          </p:cNvSpPr>
          <p:nvPr/>
        </p:nvSpPr>
        <p:spPr bwMode="auto">
          <a:xfrm>
            <a:off x="9792971" y="4169075"/>
            <a:ext cx="2118344" cy="2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</a:p>
        </p:txBody>
      </p:sp>
      <p:grpSp>
        <p:nvGrpSpPr>
          <p:cNvPr id="48" name="Группа 159"/>
          <p:cNvGrpSpPr>
            <a:grpSpLocks/>
          </p:cNvGrpSpPr>
          <p:nvPr/>
        </p:nvGrpSpPr>
        <p:grpSpPr bwMode="auto">
          <a:xfrm>
            <a:off x="9648904" y="4115600"/>
            <a:ext cx="3380502" cy="2073707"/>
            <a:chOff x="9113010" y="4830563"/>
            <a:chExt cx="3053868" cy="1746403"/>
          </a:xfrm>
        </p:grpSpPr>
        <p:sp>
          <p:nvSpPr>
            <p:cNvPr id="49" name="Rectangle 93"/>
            <p:cNvSpPr>
              <a:spLocks noChangeArrowheads="1"/>
            </p:cNvSpPr>
            <p:nvPr/>
          </p:nvSpPr>
          <p:spPr bwMode="auto">
            <a:xfrm>
              <a:off x="9113010" y="4830563"/>
              <a:ext cx="2276510" cy="1746403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6775" fontAlgn="auto">
                <a:spcBef>
                  <a:spcPts val="0"/>
                </a:spcBef>
                <a:spcAft>
                  <a:spcPts val="0"/>
                </a:spcAft>
              </a:pPr>
              <a:endParaRPr lang="ru-RU" altLang="ru-RU" sz="800" b="1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0" name="Text Box 97"/>
            <p:cNvSpPr txBox="1">
              <a:spLocks noChangeArrowheads="1"/>
            </p:cNvSpPr>
            <p:nvPr/>
          </p:nvSpPr>
          <p:spPr bwMode="auto">
            <a:xfrm>
              <a:off x="9120897" y="4847274"/>
              <a:ext cx="2147023" cy="18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b="1" i="1" kern="0" dirty="0">
                  <a:solidFill>
                    <a:srgbClr val="000000"/>
                  </a:solidFill>
                  <a:latin typeface="Times New Roman" pitchFamily="18" charset="0"/>
                </a:rPr>
                <a:t>Условные обозначения</a:t>
              </a:r>
            </a:p>
          </p:txBody>
        </p:sp>
        <p:sp>
          <p:nvSpPr>
            <p:cNvPr id="51" name="Text Box 97"/>
            <p:cNvSpPr txBox="1">
              <a:spLocks noChangeArrowheads="1"/>
            </p:cNvSpPr>
            <p:nvPr/>
          </p:nvSpPr>
          <p:spPr bwMode="auto">
            <a:xfrm>
              <a:off x="9572158" y="6150986"/>
              <a:ext cx="2147023" cy="185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altLang="ru-RU" sz="8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97"/>
            <p:cNvSpPr txBox="1">
              <a:spLocks noChangeArrowheads="1"/>
            </p:cNvSpPr>
            <p:nvPr/>
          </p:nvSpPr>
          <p:spPr bwMode="auto">
            <a:xfrm>
              <a:off x="9526027" y="5406418"/>
              <a:ext cx="2434612" cy="288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9156413" y="5486678"/>
              <a:ext cx="368061" cy="127383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noFill/>
            <a:ln w="349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8569" tIns="34284" rIns="68569" bIns="34284" anchor="ctr"/>
            <a:lstStyle/>
            <a:p>
              <a:pPr defTabSz="8674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9166830" y="5783926"/>
              <a:ext cx="329866" cy="108807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noFill/>
            <a:ln w="317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68569" tIns="34284" rIns="68569" bIns="34284" anchor="ctr"/>
            <a:lstStyle/>
            <a:p>
              <a:pPr defTabSz="8674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5" name="Text Box 97"/>
            <p:cNvSpPr txBox="1">
              <a:spLocks noChangeArrowheads="1"/>
            </p:cNvSpPr>
            <p:nvPr/>
          </p:nvSpPr>
          <p:spPr bwMode="auto">
            <a:xfrm>
              <a:off x="9582659" y="5681901"/>
              <a:ext cx="2570221" cy="18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74" tIns="47988" rIns="95974" bIns="47988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Объездная дорога</a:t>
              </a:r>
            </a:p>
          </p:txBody>
        </p:sp>
        <p:sp>
          <p:nvSpPr>
            <p:cNvPr id="56" name="Овал 649"/>
            <p:cNvSpPr>
              <a:spLocks noChangeArrowheads="1"/>
            </p:cNvSpPr>
            <p:nvPr/>
          </p:nvSpPr>
          <p:spPr bwMode="auto">
            <a:xfrm rot="5238055">
              <a:off x="9268640" y="5927288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387" tIns="34192" rIns="68387" bIns="34192" anchor="ctr"/>
            <a:lstStyle/>
            <a:p>
              <a:pPr defTabSz="866775" fontAlgn="auto">
                <a:spcBef>
                  <a:spcPts val="0"/>
                </a:spcBef>
                <a:spcAft>
                  <a:spcPts val="0"/>
                </a:spcAft>
              </a:pPr>
              <a:endParaRPr lang="ru-RU" sz="14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7" name="Text Box 97"/>
            <p:cNvSpPr txBox="1">
              <a:spLocks noChangeArrowheads="1"/>
            </p:cNvSpPr>
            <p:nvPr/>
          </p:nvSpPr>
          <p:spPr bwMode="auto">
            <a:xfrm>
              <a:off x="9596657" y="5910563"/>
              <a:ext cx="2570221" cy="18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74" tIns="47988" rIns="95974" bIns="47988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Населенный пункт</a:t>
              </a:r>
            </a:p>
          </p:txBody>
        </p:sp>
      </p:grpSp>
      <p:sp>
        <p:nvSpPr>
          <p:cNvPr id="58" name="Прямоугольник 15"/>
          <p:cNvSpPr>
            <a:spLocks noChangeArrowheads="1"/>
          </p:cNvSpPr>
          <p:nvPr/>
        </p:nvSpPr>
        <p:spPr bwMode="auto">
          <a:xfrm>
            <a:off x="9882480" y="5975409"/>
            <a:ext cx="157284" cy="8014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108938" fontAlgn="auto">
              <a:spcBef>
                <a:spcPts val="0"/>
              </a:spcBef>
              <a:spcAft>
                <a:spcPts val="0"/>
              </a:spcAft>
            </a:pPr>
            <a:endParaRPr lang="ru-RU" sz="7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9" name="Равнобедренный треугольник 16"/>
          <p:cNvSpPr>
            <a:spLocks noChangeArrowheads="1"/>
          </p:cNvSpPr>
          <p:nvPr/>
        </p:nvSpPr>
        <p:spPr bwMode="auto">
          <a:xfrm>
            <a:off x="9887364" y="5915298"/>
            <a:ext cx="157284" cy="60110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108938" fontAlgn="auto">
              <a:spcBef>
                <a:spcPts val="0"/>
              </a:spcBef>
              <a:spcAft>
                <a:spcPts val="0"/>
              </a:spcAft>
            </a:pPr>
            <a:endParaRPr lang="ru-RU" sz="7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0" name="Text Box 97"/>
          <p:cNvSpPr txBox="1">
            <a:spLocks noChangeArrowheads="1"/>
          </p:cNvSpPr>
          <p:nvPr/>
        </p:nvSpPr>
        <p:spPr bwMode="auto">
          <a:xfrm>
            <a:off x="10238190" y="5831660"/>
            <a:ext cx="1831576" cy="2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112" tIns="55559" rIns="111112" bIns="5555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800" b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800" b="0" dirty="0" smtClean="0">
                <a:solidFill>
                  <a:srgbClr val="000000"/>
                </a:solidFill>
                <a:cs typeface="Arial" pitchFamily="34" charset="0"/>
              </a:rPr>
              <a:t>-Больница</a:t>
            </a:r>
            <a:endParaRPr lang="ru-RU" altLang="ru-RU" sz="800" b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7419" y1="84932" x2="75806" y2="8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964" y="5565689"/>
            <a:ext cx="522368" cy="43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 Box 97"/>
          <p:cNvSpPr txBox="1">
            <a:spLocks noChangeArrowheads="1"/>
          </p:cNvSpPr>
          <p:nvPr/>
        </p:nvSpPr>
        <p:spPr bwMode="auto">
          <a:xfrm>
            <a:off x="10220836" y="4592642"/>
            <a:ext cx="919515" cy="25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</a:rPr>
              <a:t> осадки, мм</a:t>
            </a:r>
          </a:p>
        </p:txBody>
      </p:sp>
      <p:sp>
        <p:nvSpPr>
          <p:cNvPr id="63" name="Полилиния 62"/>
          <p:cNvSpPr/>
          <p:nvPr/>
        </p:nvSpPr>
        <p:spPr>
          <a:xfrm>
            <a:off x="9691234" y="4325090"/>
            <a:ext cx="400050" cy="95311"/>
          </a:xfrm>
          <a:custGeom>
            <a:avLst/>
            <a:gdLst>
              <a:gd name="connsiteX0" fmla="*/ 0 w 400050"/>
              <a:gd name="connsiteY0" fmla="*/ 28636 h 95311"/>
              <a:gd name="connsiteX1" fmla="*/ 0 w 400050"/>
              <a:gd name="connsiteY1" fmla="*/ 28636 h 95311"/>
              <a:gd name="connsiteX2" fmla="*/ 142875 w 400050"/>
              <a:gd name="connsiteY2" fmla="*/ 19111 h 95311"/>
              <a:gd name="connsiteX3" fmla="*/ 171450 w 400050"/>
              <a:gd name="connsiteY3" fmla="*/ 61 h 95311"/>
              <a:gd name="connsiteX4" fmla="*/ 238125 w 400050"/>
              <a:gd name="connsiteY4" fmla="*/ 19111 h 95311"/>
              <a:gd name="connsiteX5" fmla="*/ 266700 w 400050"/>
              <a:gd name="connsiteY5" fmla="*/ 47686 h 95311"/>
              <a:gd name="connsiteX6" fmla="*/ 352425 w 400050"/>
              <a:gd name="connsiteY6" fmla="*/ 57211 h 95311"/>
              <a:gd name="connsiteX7" fmla="*/ 400050 w 400050"/>
              <a:gd name="connsiteY7" fmla="*/ 95311 h 9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050" h="95311">
                <a:moveTo>
                  <a:pt x="0" y="28636"/>
                </a:moveTo>
                <a:lnTo>
                  <a:pt x="0" y="28636"/>
                </a:lnTo>
                <a:cubicBezTo>
                  <a:pt x="47625" y="25461"/>
                  <a:pt x="95794" y="26958"/>
                  <a:pt x="142875" y="19111"/>
                </a:cubicBezTo>
                <a:cubicBezTo>
                  <a:pt x="154167" y="17229"/>
                  <a:pt x="160117" y="1680"/>
                  <a:pt x="171450" y="61"/>
                </a:cubicBezTo>
                <a:cubicBezTo>
                  <a:pt x="179822" y="-1135"/>
                  <a:pt x="227402" y="15537"/>
                  <a:pt x="238125" y="19111"/>
                </a:cubicBezTo>
                <a:cubicBezTo>
                  <a:pt x="247650" y="28636"/>
                  <a:pt x="255492" y="40214"/>
                  <a:pt x="266700" y="47686"/>
                </a:cubicBezTo>
                <a:cubicBezTo>
                  <a:pt x="290024" y="63235"/>
                  <a:pt x="329488" y="57211"/>
                  <a:pt x="352425" y="57211"/>
                </a:cubicBezTo>
                <a:lnTo>
                  <a:pt x="400050" y="95311"/>
                </a:lnTo>
              </a:path>
            </a:pathLst>
          </a:cu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 Box 97"/>
          <p:cNvSpPr txBox="1">
            <a:spLocks noChangeArrowheads="1"/>
          </p:cNvSpPr>
          <p:nvPr/>
        </p:nvSpPr>
        <p:spPr bwMode="auto">
          <a:xfrm>
            <a:off x="10251233" y="4274047"/>
            <a:ext cx="1998337" cy="2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989" tIns="47996" rIns="95989" bIns="4799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8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- Федеральные автодороги</a:t>
            </a:r>
            <a:endParaRPr lang="ru-RU" altLang="ru-RU" sz="800" b="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5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27" y="4516436"/>
            <a:ext cx="2452342" cy="1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5093569" y="4384391"/>
            <a:ext cx="904667" cy="223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9340" tIns="34673" rIns="69340" bIns="34673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 algn="ctr" defTabSz="867488">
              <a:defRPr/>
            </a:pPr>
            <a:r>
              <a:rPr lang="ru-RU" sz="1000" dirty="0" smtClean="0">
                <a:cs typeface="Arial" pitchFamily="34" charset="0"/>
              </a:rPr>
              <a:t>М-7 «Волга» </a:t>
            </a:r>
            <a:endParaRPr lang="ru-RU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" y="973530"/>
            <a:ext cx="2880755" cy="159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55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700694"/>
            <a:ext cx="12201425" cy="615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" y="1012011"/>
            <a:ext cx="2889854" cy="15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25" y="-117"/>
            <a:ext cx="12198349" cy="72327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  <a:lvl2pPr marL="383991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76798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151971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535954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1919950" defTabSz="76798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303935" defTabSz="76798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2687920" defTabSz="76798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071910" defTabSz="76798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ИНФОРМАЦИОННЫЕ МАТЕРИАЛЫ ПО РИСКУ НАРУШЕНИЯ ТРАНСПОРТНОГО СООБЩЕНИЯ,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СВЯЗАННЫХ С НЕБЛАГОПРИЯТНЫМИ МЕТЕОЯВЛЕНИЯМИ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НА ФЕДЕРАЛЬНОЙ АВТОМОБИЛЬНОЙ  ДОРОГЕ М-7 </a:t>
            </a:r>
            <a:r>
              <a:rPr lang="ru-RU" dirty="0" smtClean="0"/>
              <a:t>«ВОЛГА» </a:t>
            </a:r>
            <a:r>
              <a:rPr lang="ru-RU" dirty="0"/>
              <a:t>В </a:t>
            </a:r>
            <a:r>
              <a:rPr lang="ru-RU" dirty="0" smtClean="0"/>
              <a:t>АКТАНЫШСКОМ </a:t>
            </a:r>
            <a:r>
              <a:rPr lang="ru-RU" dirty="0" smtClean="0"/>
              <a:t>РАЙОНЕ)</a:t>
            </a:r>
            <a:endParaRPr lang="ru-RU" dirty="0"/>
          </a:p>
        </p:txBody>
      </p:sp>
      <p:sp>
        <p:nvSpPr>
          <p:cNvPr id="392" name="Прямоугольник 391"/>
          <p:cNvSpPr/>
          <p:nvPr/>
        </p:nvSpPr>
        <p:spPr>
          <a:xfrm>
            <a:off x="6530" y="732523"/>
            <a:ext cx="2889860" cy="2407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ФАД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Прямоугольник 401"/>
          <p:cNvSpPr/>
          <p:nvPr/>
        </p:nvSpPr>
        <p:spPr>
          <a:xfrm>
            <a:off x="6541" y="977271"/>
            <a:ext cx="2889861" cy="1586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>
              <a:solidFill>
                <a:prstClr val="white"/>
              </a:solidFill>
            </a:endParaRPr>
          </a:p>
        </p:txBody>
      </p:sp>
      <p:sp>
        <p:nvSpPr>
          <p:cNvPr id="415" name="CustomShape 16"/>
          <p:cNvSpPr/>
          <p:nvPr/>
        </p:nvSpPr>
        <p:spPr>
          <a:xfrm>
            <a:off x="2532992" y="6436817"/>
            <a:ext cx="1572473" cy="387961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79313" tIns="39660" rIns="79313" bIns="39660" anchor="ctr" anchorCtr="1">
            <a:spAutoFit/>
          </a:bodyPr>
          <a:lstStyle/>
          <a:p>
            <a:pPr defTabSz="867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Отрезанные </a:t>
            </a:r>
            <a:r>
              <a:rPr lang="ru-RU" sz="1000" b="1" u="sng" spc="-1" dirty="0" err="1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.: 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нет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  <a:p>
            <a:pPr defTabSz="867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u="sng" spc="-1" dirty="0">
                <a:solidFill>
                  <a:srgbClr val="000000"/>
                </a:solidFill>
                <a:latin typeface="Times New Roman"/>
              </a:rPr>
              <a:t>Объездная дорога: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15 </a:t>
            </a: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км</a:t>
            </a:r>
            <a:endParaRPr lang="ru-RU" sz="1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7" name="Text Box 97"/>
          <p:cNvSpPr txBox="1">
            <a:spLocks noChangeArrowheads="1"/>
          </p:cNvSpPr>
          <p:nvPr/>
        </p:nvSpPr>
        <p:spPr bwMode="auto">
          <a:xfrm>
            <a:off x="9792971" y="4169078"/>
            <a:ext cx="2118344" cy="25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964" tIns="47983" rIns="95964" bIns="47983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</a:p>
        </p:txBody>
      </p:sp>
      <p:cxnSp>
        <p:nvCxnSpPr>
          <p:cNvPr id="396" name="Прямая со стрелкой 395"/>
          <p:cNvCxnSpPr/>
          <p:nvPr/>
        </p:nvCxnSpPr>
        <p:spPr>
          <a:xfrm flipH="1" flipV="1">
            <a:off x="2135978" y="2564077"/>
            <a:ext cx="3578278" cy="2154334"/>
          </a:xfrm>
          <a:prstGeom prst="straightConnector1">
            <a:avLst/>
          </a:prstGeom>
          <a:ln w="28575">
            <a:solidFill>
              <a:srgbClr val="181DF8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/>
          <p:cNvSpPr txBox="1"/>
          <p:nvPr/>
        </p:nvSpPr>
        <p:spPr>
          <a:xfrm>
            <a:off x="4885301" y="4879493"/>
            <a:ext cx="904667" cy="223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9340" tIns="34673" rIns="69340" bIns="34673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 algn="ctr" defTabSz="867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cs typeface="Arial" pitchFamily="34" charset="0"/>
              </a:rPr>
              <a:t>М-7 «Волга» </a:t>
            </a:r>
            <a:endParaRPr lang="ru-RU" sz="1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3" y="3420267"/>
            <a:ext cx="19048" cy="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вал 25"/>
          <p:cNvSpPr>
            <a:spLocks noChangeArrowheads="1"/>
          </p:cNvSpPr>
          <p:nvPr/>
        </p:nvSpPr>
        <p:spPr bwMode="auto">
          <a:xfrm rot="5238055">
            <a:off x="8317648" y="2582290"/>
            <a:ext cx="191155" cy="162144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rot="10800000" vert="eaVert" lIns="68387" tIns="34192" rIns="68387" bIns="34192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748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7956468" y="2946963"/>
            <a:ext cx="913505" cy="21553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93" tIns="30500" rIns="60993" bIns="305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Актаныш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159"/>
          <p:cNvGrpSpPr>
            <a:grpSpLocks/>
          </p:cNvGrpSpPr>
          <p:nvPr/>
        </p:nvGrpSpPr>
        <p:grpSpPr bwMode="auto">
          <a:xfrm>
            <a:off x="9648904" y="4115603"/>
            <a:ext cx="3380502" cy="2073707"/>
            <a:chOff x="9113010" y="4830563"/>
            <a:chExt cx="3053868" cy="1746403"/>
          </a:xfrm>
        </p:grpSpPr>
        <p:sp>
          <p:nvSpPr>
            <p:cNvPr id="23" name="Rectangle 93"/>
            <p:cNvSpPr>
              <a:spLocks noChangeArrowheads="1"/>
            </p:cNvSpPr>
            <p:nvPr/>
          </p:nvSpPr>
          <p:spPr bwMode="auto">
            <a:xfrm>
              <a:off x="9113010" y="4830563"/>
              <a:ext cx="2276510" cy="1746403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66775"/>
              <a:endParaRPr lang="ru-RU" altLang="ru-RU" sz="800" b="1" ker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Text Box 97"/>
            <p:cNvSpPr txBox="1">
              <a:spLocks noChangeArrowheads="1"/>
            </p:cNvSpPr>
            <p:nvPr/>
          </p:nvSpPr>
          <p:spPr bwMode="auto">
            <a:xfrm>
              <a:off x="9120897" y="4847274"/>
              <a:ext cx="2147023" cy="18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800" b="1" i="1" kern="0" dirty="0">
                  <a:solidFill>
                    <a:srgbClr val="000000"/>
                  </a:solidFill>
                  <a:latin typeface="Times New Roman" pitchFamily="18" charset="0"/>
                </a:rPr>
                <a:t>Условные обозначения</a:t>
              </a:r>
            </a:p>
          </p:txBody>
        </p: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9572158" y="6150986"/>
              <a:ext cx="2147023" cy="185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800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Text Box 97"/>
            <p:cNvSpPr txBox="1">
              <a:spLocks noChangeArrowheads="1"/>
            </p:cNvSpPr>
            <p:nvPr/>
          </p:nvSpPr>
          <p:spPr bwMode="auto">
            <a:xfrm>
              <a:off x="9526027" y="5406418"/>
              <a:ext cx="2434612" cy="288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64" tIns="47983" rIns="95964" bIns="47983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9156413" y="5486678"/>
              <a:ext cx="368061" cy="127383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noFill/>
            <a:ln w="349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8569" tIns="34284" rIns="68569" bIns="34284" anchor="ctr"/>
            <a:lstStyle/>
            <a:p>
              <a:pPr defTabSz="867488">
                <a:defRPr/>
              </a:pPr>
              <a:endParaRPr lang="ru-RU" sz="1400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9166830" y="5783926"/>
              <a:ext cx="329866" cy="108807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noFill/>
            <a:ln w="317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68569" tIns="34284" rIns="68569" bIns="34284" anchor="ctr"/>
            <a:lstStyle/>
            <a:p>
              <a:pPr defTabSz="867488">
                <a:defRPr/>
              </a:pPr>
              <a:endParaRPr lang="ru-RU" sz="1400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2" name="Text Box 97"/>
            <p:cNvSpPr txBox="1">
              <a:spLocks noChangeArrowheads="1"/>
            </p:cNvSpPr>
            <p:nvPr/>
          </p:nvSpPr>
          <p:spPr bwMode="auto">
            <a:xfrm>
              <a:off x="9582659" y="5681901"/>
              <a:ext cx="2570221" cy="18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74" tIns="47988" rIns="95974" bIns="47988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Объездная дорога</a:t>
              </a:r>
            </a:p>
          </p:txBody>
        </p:sp>
        <p:sp>
          <p:nvSpPr>
            <p:cNvPr id="33" name="Овал 649"/>
            <p:cNvSpPr>
              <a:spLocks noChangeArrowheads="1"/>
            </p:cNvSpPr>
            <p:nvPr/>
          </p:nvSpPr>
          <p:spPr bwMode="auto">
            <a:xfrm rot="5238055">
              <a:off x="9268640" y="5927288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387" tIns="34192" rIns="68387" bIns="34192" anchor="ctr"/>
            <a:lstStyle/>
            <a:p>
              <a:pPr defTabSz="866775"/>
              <a:endParaRPr lang="ru-RU" sz="1400" ker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9596657" y="5910563"/>
              <a:ext cx="2570221" cy="185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5974" tIns="47988" rIns="95974" bIns="47988">
              <a:spAutoFit/>
            </a:bodyPr>
            <a:lstStyle>
              <a:lvl1pPr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279525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800" kern="0" dirty="0">
                  <a:solidFill>
                    <a:srgbClr val="000000"/>
                  </a:solidFill>
                  <a:latin typeface="Times New Roman" pitchFamily="18" charset="0"/>
                </a:rPr>
                <a:t>- Населенный пункт</a:t>
              </a:r>
            </a:p>
          </p:txBody>
        </p:sp>
      </p:grpSp>
      <p:sp>
        <p:nvSpPr>
          <p:cNvPr id="35" name="Прямоугольник 15"/>
          <p:cNvSpPr>
            <a:spLocks noChangeArrowheads="1"/>
          </p:cNvSpPr>
          <p:nvPr/>
        </p:nvSpPr>
        <p:spPr bwMode="auto">
          <a:xfrm>
            <a:off x="9882480" y="5975409"/>
            <a:ext cx="157284" cy="8014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108938"/>
            <a:endParaRPr lang="ru-RU" sz="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Равнобедренный треугольник 16"/>
          <p:cNvSpPr>
            <a:spLocks noChangeArrowheads="1"/>
          </p:cNvSpPr>
          <p:nvPr/>
        </p:nvSpPr>
        <p:spPr bwMode="auto">
          <a:xfrm>
            <a:off x="9887364" y="5915298"/>
            <a:ext cx="157284" cy="60110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108938"/>
            <a:endParaRPr lang="ru-RU" sz="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7"/>
          <p:cNvSpPr txBox="1">
            <a:spLocks noChangeArrowheads="1"/>
          </p:cNvSpPr>
          <p:nvPr/>
        </p:nvSpPr>
        <p:spPr bwMode="auto">
          <a:xfrm>
            <a:off x="10238190" y="5831660"/>
            <a:ext cx="1831576" cy="2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1112" tIns="55559" rIns="111112" bIns="5555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800" b="0" dirty="0" smtClean="0">
                <a:solidFill>
                  <a:srgbClr val="000000"/>
                </a:solidFill>
                <a:cs typeface="Arial" pitchFamily="34" charset="0"/>
              </a:rPr>
              <a:t>-Больница</a:t>
            </a:r>
            <a:endParaRPr lang="ru-RU" altLang="ru-RU" sz="800" b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7419" y1="84932" x2="75806" y2="8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964" y="5565689"/>
            <a:ext cx="522368" cy="43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10220839" y="4592645"/>
            <a:ext cx="919515" cy="25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279525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</a:rPr>
              <a:t> осадки, мм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9691234" y="4325093"/>
            <a:ext cx="400050" cy="95311"/>
          </a:xfrm>
          <a:custGeom>
            <a:avLst/>
            <a:gdLst>
              <a:gd name="connsiteX0" fmla="*/ 0 w 400050"/>
              <a:gd name="connsiteY0" fmla="*/ 28636 h 95311"/>
              <a:gd name="connsiteX1" fmla="*/ 0 w 400050"/>
              <a:gd name="connsiteY1" fmla="*/ 28636 h 95311"/>
              <a:gd name="connsiteX2" fmla="*/ 142875 w 400050"/>
              <a:gd name="connsiteY2" fmla="*/ 19111 h 95311"/>
              <a:gd name="connsiteX3" fmla="*/ 171450 w 400050"/>
              <a:gd name="connsiteY3" fmla="*/ 61 h 95311"/>
              <a:gd name="connsiteX4" fmla="*/ 238125 w 400050"/>
              <a:gd name="connsiteY4" fmla="*/ 19111 h 95311"/>
              <a:gd name="connsiteX5" fmla="*/ 266700 w 400050"/>
              <a:gd name="connsiteY5" fmla="*/ 47686 h 95311"/>
              <a:gd name="connsiteX6" fmla="*/ 352425 w 400050"/>
              <a:gd name="connsiteY6" fmla="*/ 57211 h 95311"/>
              <a:gd name="connsiteX7" fmla="*/ 400050 w 400050"/>
              <a:gd name="connsiteY7" fmla="*/ 95311 h 9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050" h="95311">
                <a:moveTo>
                  <a:pt x="0" y="28636"/>
                </a:moveTo>
                <a:lnTo>
                  <a:pt x="0" y="28636"/>
                </a:lnTo>
                <a:cubicBezTo>
                  <a:pt x="47625" y="25461"/>
                  <a:pt x="95794" y="26958"/>
                  <a:pt x="142875" y="19111"/>
                </a:cubicBezTo>
                <a:cubicBezTo>
                  <a:pt x="154167" y="17229"/>
                  <a:pt x="160117" y="1680"/>
                  <a:pt x="171450" y="61"/>
                </a:cubicBezTo>
                <a:cubicBezTo>
                  <a:pt x="179822" y="-1135"/>
                  <a:pt x="227402" y="15537"/>
                  <a:pt x="238125" y="19111"/>
                </a:cubicBezTo>
                <a:cubicBezTo>
                  <a:pt x="247650" y="28636"/>
                  <a:pt x="255492" y="40214"/>
                  <a:pt x="266700" y="47686"/>
                </a:cubicBezTo>
                <a:cubicBezTo>
                  <a:pt x="290024" y="63235"/>
                  <a:pt x="329488" y="57211"/>
                  <a:pt x="352425" y="57211"/>
                </a:cubicBezTo>
                <a:lnTo>
                  <a:pt x="400050" y="95311"/>
                </a:lnTo>
              </a:path>
            </a:pathLst>
          </a:cu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 Box 97"/>
          <p:cNvSpPr txBox="1">
            <a:spLocks noChangeArrowheads="1"/>
          </p:cNvSpPr>
          <p:nvPr/>
        </p:nvSpPr>
        <p:spPr bwMode="auto">
          <a:xfrm>
            <a:off x="10251236" y="4274050"/>
            <a:ext cx="1998337" cy="2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989" tIns="47996" rIns="95989" bIns="47996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- Федеральные автодороги</a:t>
            </a:r>
            <a:endParaRPr lang="ru-RU" altLang="ru-RU" sz="800" b="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2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27" y="4516436"/>
            <a:ext cx="2452342" cy="1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 2"/>
          <p:cNvSpPr/>
          <p:nvPr/>
        </p:nvSpPr>
        <p:spPr>
          <a:xfrm rot="21117029">
            <a:off x="5789963" y="4727934"/>
            <a:ext cx="361903" cy="95272"/>
          </a:xfrm>
          <a:custGeom>
            <a:avLst/>
            <a:gdLst>
              <a:gd name="connsiteX0" fmla="*/ 0 w 361950"/>
              <a:gd name="connsiteY0" fmla="*/ 0 h 95250"/>
              <a:gd name="connsiteX1" fmla="*/ 152400 w 361950"/>
              <a:gd name="connsiteY1" fmla="*/ 95250 h 95250"/>
              <a:gd name="connsiteX2" fmla="*/ 247650 w 361950"/>
              <a:gd name="connsiteY2" fmla="*/ 85725 h 95250"/>
              <a:gd name="connsiteX3" fmla="*/ 323850 w 361950"/>
              <a:gd name="connsiteY3" fmla="*/ 85725 h 95250"/>
              <a:gd name="connsiteX4" fmla="*/ 361950 w 361950"/>
              <a:gd name="connsiteY4" fmla="*/ 8572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50" h="95250">
                <a:moveTo>
                  <a:pt x="0" y="0"/>
                </a:moveTo>
                <a:lnTo>
                  <a:pt x="152400" y="95250"/>
                </a:lnTo>
                <a:lnTo>
                  <a:pt x="247650" y="85725"/>
                </a:lnTo>
                <a:lnTo>
                  <a:pt x="323850" y="85725"/>
                </a:lnTo>
                <a:lnTo>
                  <a:pt x="361950" y="85725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20" tIns="45660" rIns="91320" bIns="45660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838065" y="4420623"/>
            <a:ext cx="419045" cy="381088"/>
          </a:xfrm>
          <a:custGeom>
            <a:avLst/>
            <a:gdLst>
              <a:gd name="connsiteX0" fmla="*/ 0 w 419100"/>
              <a:gd name="connsiteY0" fmla="*/ 304800 h 381000"/>
              <a:gd name="connsiteX1" fmla="*/ 38100 w 419100"/>
              <a:gd name="connsiteY1" fmla="*/ 200025 h 381000"/>
              <a:gd name="connsiteX2" fmla="*/ 114300 w 419100"/>
              <a:gd name="connsiteY2" fmla="*/ 133350 h 381000"/>
              <a:gd name="connsiteX3" fmla="*/ 200025 w 419100"/>
              <a:gd name="connsiteY3" fmla="*/ 28575 h 381000"/>
              <a:gd name="connsiteX4" fmla="*/ 257175 w 419100"/>
              <a:gd name="connsiteY4" fmla="*/ 0 h 381000"/>
              <a:gd name="connsiteX5" fmla="*/ 333375 w 419100"/>
              <a:gd name="connsiteY5" fmla="*/ 28575 h 381000"/>
              <a:gd name="connsiteX6" fmla="*/ 352425 w 419100"/>
              <a:gd name="connsiteY6" fmla="*/ 123825 h 381000"/>
              <a:gd name="connsiteX7" fmla="*/ 419100 w 419100"/>
              <a:gd name="connsiteY7" fmla="*/ 266700 h 381000"/>
              <a:gd name="connsiteX8" fmla="*/ 409575 w 419100"/>
              <a:gd name="connsiteY8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00" h="381000">
                <a:moveTo>
                  <a:pt x="0" y="304800"/>
                </a:moveTo>
                <a:lnTo>
                  <a:pt x="38100" y="200025"/>
                </a:lnTo>
                <a:lnTo>
                  <a:pt x="114300" y="133350"/>
                </a:lnTo>
                <a:lnTo>
                  <a:pt x="200025" y="28575"/>
                </a:lnTo>
                <a:lnTo>
                  <a:pt x="257175" y="0"/>
                </a:lnTo>
                <a:lnTo>
                  <a:pt x="333375" y="28575"/>
                </a:lnTo>
                <a:lnTo>
                  <a:pt x="352425" y="123825"/>
                </a:lnTo>
                <a:lnTo>
                  <a:pt x="419100" y="266700"/>
                </a:lnTo>
                <a:lnTo>
                  <a:pt x="409575" y="381000"/>
                </a:lnTo>
              </a:path>
            </a:pathLst>
          </a:custGeom>
          <a:noFill/>
          <a:ln w="31750" cap="flat" cmpd="sng" algn="ctr">
            <a:solidFill>
              <a:srgbClr val="00B050"/>
            </a:solidFill>
            <a:prstDash val="solid"/>
          </a:ln>
          <a:effectLst/>
        </p:spPr>
        <p:txBody>
          <a:bodyPr lIns="68569" tIns="34284" rIns="68569" bIns="34284" anchor="ctr"/>
          <a:lstStyle/>
          <a:p>
            <a:pPr defTabSz="867488"/>
            <a:endParaRPr lang="ru-RU" sz="1400" ker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0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2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 МАТЕРИАЛЫ </a:t>
            </a:r>
          </a:p>
          <a:p>
            <a:r>
              <a:rPr lang="ru-RU" altLang="ru-RU"/>
              <a:t>(ПОКАЗАТЕЛИ ОПАСНОСТЕЙ ОТНОСИТЕЛЬНО СТАТИСТИЧЕСКИХ ДАННЫХ </a:t>
            </a:r>
          </a:p>
          <a:p>
            <a:r>
              <a:rPr lang="ru-RU" altLang="ru-RU"/>
              <a:t>ПРОИСШЕСТВИЙ, СВЯЗАННЫХ С ТЕХНОГЕННЫМИ ПОЖАРАМИ ЗА 2022 г.)</a:t>
            </a:r>
          </a:p>
        </p:txBody>
      </p:sp>
      <p:grpSp>
        <p:nvGrpSpPr>
          <p:cNvPr id="61444" name="Группа 101"/>
          <p:cNvGrpSpPr>
            <a:grpSpLocks/>
          </p:cNvGrpSpPr>
          <p:nvPr/>
        </p:nvGrpSpPr>
        <p:grpSpPr bwMode="auto">
          <a:xfrm>
            <a:off x="9867933" y="789015"/>
            <a:ext cx="2216149" cy="1627187"/>
            <a:chOff x="517062" y="7636898"/>
            <a:chExt cx="5186018" cy="2066682"/>
          </a:xfrm>
        </p:grpSpPr>
        <p:sp>
          <p:nvSpPr>
            <p:cNvPr id="249" name="Прямоугольник 248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725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210" name="Прямоугольник 209"/>
          <p:cNvSpPr>
            <a:spLocks noChangeAspect="1"/>
          </p:cNvSpPr>
          <p:nvPr/>
        </p:nvSpPr>
        <p:spPr>
          <a:xfrm>
            <a:off x="10125115" y="1768495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236" name="Прямоугольник 235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244" name="Прямоугольник 243"/>
          <p:cNvSpPr>
            <a:spLocks noChangeAspect="1"/>
          </p:cNvSpPr>
          <p:nvPr/>
        </p:nvSpPr>
        <p:spPr>
          <a:xfrm>
            <a:off x="10125115" y="1206542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10510839" y="1238270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247" name="Прямоугольник 246"/>
          <p:cNvSpPr>
            <a:spLocks noChangeAspect="1"/>
          </p:cNvSpPr>
          <p:nvPr/>
        </p:nvSpPr>
        <p:spPr>
          <a:xfrm>
            <a:off x="10125108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0490240" y="1466870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1453" name="Группа 234"/>
          <p:cNvGrpSpPr>
            <a:grpSpLocks/>
          </p:cNvGrpSpPr>
          <p:nvPr/>
        </p:nvGrpSpPr>
        <p:grpSpPr bwMode="auto">
          <a:xfrm>
            <a:off x="9867933" y="5772173"/>
            <a:ext cx="2216149" cy="920750"/>
            <a:chOff x="793779" y="8202790"/>
            <a:chExt cx="4921221" cy="1392450"/>
          </a:xfrm>
        </p:grpSpPr>
        <p:sp>
          <p:nvSpPr>
            <p:cNvPr id="261" name="Прямоугольник 260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723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63" name="Прямоугольник 237"/>
          <p:cNvSpPr>
            <a:spLocks noChangeArrowheads="1"/>
          </p:cNvSpPr>
          <p:nvPr/>
        </p:nvSpPr>
        <p:spPr bwMode="auto">
          <a:xfrm>
            <a:off x="10164783" y="6003964"/>
            <a:ext cx="1916112" cy="77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pPr algn="just">
              <a:defRPr/>
            </a:pPr>
            <a:r>
              <a:rPr lang="ru-RU" altLang="ru-RU" kern="0" dirty="0">
                <a:solidFill>
                  <a:prstClr val="black"/>
                </a:solidFill>
                <a:cs typeface="Times New Roman" pitchFamily="18" charset="0"/>
              </a:rPr>
              <a:t>Показатели по погибшим на пожарах: взрослые/дети (согласно статистических данных за 2022 г.)</a:t>
            </a:r>
          </a:p>
        </p:txBody>
      </p:sp>
      <p:sp>
        <p:nvSpPr>
          <p:cNvPr id="264" name="Овал 263"/>
          <p:cNvSpPr>
            <a:spLocks noChangeAspect="1"/>
          </p:cNvSpPr>
          <p:nvPr/>
        </p:nvSpPr>
        <p:spPr>
          <a:xfrm flipH="1">
            <a:off x="9889252" y="605572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</a:p>
        </p:txBody>
      </p:sp>
      <p:grpSp>
        <p:nvGrpSpPr>
          <p:cNvPr id="61458" name="Группа 1"/>
          <p:cNvGrpSpPr>
            <a:grpSpLocks/>
          </p:cNvGrpSpPr>
          <p:nvPr/>
        </p:nvGrpSpPr>
        <p:grpSpPr bwMode="auto">
          <a:xfrm>
            <a:off x="395310" y="1144623"/>
            <a:ext cx="9204324" cy="5551487"/>
            <a:chOff x="784877" y="1333076"/>
            <a:chExt cx="7861727" cy="5246467"/>
          </a:xfrm>
        </p:grpSpPr>
        <p:sp>
          <p:nvSpPr>
            <p:cNvPr id="289" name="Полилиния 288"/>
            <p:cNvSpPr/>
            <p:nvPr/>
          </p:nvSpPr>
          <p:spPr bwMode="auto">
            <a:xfrm>
              <a:off x="6812141" y="2741804"/>
              <a:ext cx="1039655" cy="110718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6" name="Полилиния 145"/>
            <p:cNvSpPr/>
            <p:nvPr/>
          </p:nvSpPr>
          <p:spPr bwMode="auto">
            <a:xfrm>
              <a:off x="6047942" y="2832755"/>
              <a:ext cx="1045009" cy="959210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7" name="Полилиния 146"/>
            <p:cNvSpPr/>
            <p:nvPr/>
          </p:nvSpPr>
          <p:spPr bwMode="auto">
            <a:xfrm>
              <a:off x="5036383" y="3174215"/>
              <a:ext cx="1158737" cy="117959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8" name="Полилиния 147"/>
            <p:cNvSpPr/>
            <p:nvPr/>
          </p:nvSpPr>
          <p:spPr bwMode="auto">
            <a:xfrm>
              <a:off x="6731913" y="1615453"/>
              <a:ext cx="1167331" cy="1284838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49" name="Полилиния 148"/>
            <p:cNvSpPr/>
            <p:nvPr/>
          </p:nvSpPr>
          <p:spPr bwMode="auto">
            <a:xfrm>
              <a:off x="1264259" y="3527492"/>
              <a:ext cx="1077341" cy="670874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0" name="Полилиния 149"/>
            <p:cNvSpPr/>
            <p:nvPr/>
          </p:nvSpPr>
          <p:spPr bwMode="auto">
            <a:xfrm>
              <a:off x="4267807" y="1846903"/>
              <a:ext cx="1452912" cy="985446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1" name="Полилиния 150"/>
            <p:cNvSpPr/>
            <p:nvPr/>
          </p:nvSpPr>
          <p:spPr bwMode="auto">
            <a:xfrm>
              <a:off x="5960872" y="2446461"/>
              <a:ext cx="1077322" cy="608334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2" name="Полилиния 151"/>
            <p:cNvSpPr/>
            <p:nvPr/>
          </p:nvSpPr>
          <p:spPr bwMode="auto">
            <a:xfrm>
              <a:off x="3840668" y="2584178"/>
              <a:ext cx="720798" cy="764208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3" name="Полилиния 152"/>
            <p:cNvSpPr/>
            <p:nvPr/>
          </p:nvSpPr>
          <p:spPr bwMode="auto">
            <a:xfrm>
              <a:off x="3337863" y="1598432"/>
              <a:ext cx="897731" cy="1212146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4" name="Полилиния 153"/>
            <p:cNvSpPr/>
            <p:nvPr/>
          </p:nvSpPr>
          <p:spPr bwMode="auto">
            <a:xfrm>
              <a:off x="1682663" y="2505517"/>
              <a:ext cx="1250101" cy="1085082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CC66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822182" y="4076056"/>
              <a:ext cx="845580" cy="817278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7578949" y="2805946"/>
              <a:ext cx="1067655" cy="107607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7" name="Полилиния 156"/>
            <p:cNvSpPr/>
            <p:nvPr/>
          </p:nvSpPr>
          <p:spPr bwMode="auto">
            <a:xfrm>
              <a:off x="5759853" y="3578484"/>
              <a:ext cx="885117" cy="946315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8" name="Полилиния 157"/>
            <p:cNvSpPr/>
            <p:nvPr/>
          </p:nvSpPr>
          <p:spPr bwMode="auto">
            <a:xfrm>
              <a:off x="4426919" y="4480031"/>
              <a:ext cx="853806" cy="840917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59" name="Полилиния 158"/>
            <p:cNvSpPr/>
            <p:nvPr/>
          </p:nvSpPr>
          <p:spPr bwMode="auto">
            <a:xfrm>
              <a:off x="4040062" y="2179141"/>
              <a:ext cx="763682" cy="903545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0" name="Полилиния 159"/>
            <p:cNvSpPr/>
            <p:nvPr/>
          </p:nvSpPr>
          <p:spPr bwMode="auto">
            <a:xfrm>
              <a:off x="2969254" y="1713697"/>
              <a:ext cx="588675" cy="743092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1" name="Полилиния 160"/>
            <p:cNvSpPr/>
            <p:nvPr/>
          </p:nvSpPr>
          <p:spPr bwMode="auto">
            <a:xfrm>
              <a:off x="2160537" y="2994929"/>
              <a:ext cx="704397" cy="988625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2" name="Полилиния 161"/>
            <p:cNvSpPr/>
            <p:nvPr/>
          </p:nvSpPr>
          <p:spPr bwMode="auto">
            <a:xfrm>
              <a:off x="3070676" y="2765472"/>
              <a:ext cx="1074645" cy="657988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6955749" y="1593654"/>
              <a:ext cx="54508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540825" y="2111993"/>
              <a:ext cx="49491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6139475" y="2401549"/>
              <a:ext cx="86102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168" name="Прямоугольник 167"/>
            <p:cNvSpPr/>
            <p:nvPr/>
          </p:nvSpPr>
          <p:spPr bwMode="auto">
            <a:xfrm>
              <a:off x="6013373" y="3773552"/>
              <a:ext cx="44474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169" name="Прямоугольник 168"/>
            <p:cNvSpPr/>
            <p:nvPr/>
          </p:nvSpPr>
          <p:spPr bwMode="auto">
            <a:xfrm>
              <a:off x="4551672" y="4714976"/>
              <a:ext cx="635934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171" name="Полилиния 170"/>
            <p:cNvSpPr/>
            <p:nvPr/>
          </p:nvSpPr>
          <p:spPr bwMode="auto">
            <a:xfrm>
              <a:off x="4195661" y="3651542"/>
              <a:ext cx="1094656" cy="887415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2" name="Полилиния 171"/>
            <p:cNvSpPr/>
            <p:nvPr/>
          </p:nvSpPr>
          <p:spPr bwMode="auto">
            <a:xfrm>
              <a:off x="3394863" y="3798692"/>
              <a:ext cx="1113363" cy="1094618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3" name="Полилиния 172"/>
            <p:cNvSpPr/>
            <p:nvPr/>
          </p:nvSpPr>
          <p:spPr bwMode="auto">
            <a:xfrm>
              <a:off x="2430477" y="3578847"/>
              <a:ext cx="777038" cy="914805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4" name="Полилиния 173"/>
            <p:cNvSpPr/>
            <p:nvPr/>
          </p:nvSpPr>
          <p:spPr bwMode="auto">
            <a:xfrm>
              <a:off x="3580419" y="3054789"/>
              <a:ext cx="1256801" cy="871495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/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 bwMode="auto">
            <a:xfrm>
              <a:off x="4352349" y="3764551"/>
              <a:ext cx="72542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6516747" y="3600786"/>
              <a:ext cx="670636" cy="982384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0" name="Полилиния 179"/>
            <p:cNvSpPr/>
            <p:nvPr/>
          </p:nvSpPr>
          <p:spPr bwMode="auto">
            <a:xfrm>
              <a:off x="5520272" y="2688162"/>
              <a:ext cx="1006356" cy="775289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2" name="Полилиния 181"/>
            <p:cNvSpPr/>
            <p:nvPr/>
          </p:nvSpPr>
          <p:spPr bwMode="auto">
            <a:xfrm>
              <a:off x="4578424" y="2526750"/>
              <a:ext cx="1089330" cy="1238360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 bwMode="auto">
            <a:xfrm>
              <a:off x="4882521" y="3037666"/>
              <a:ext cx="65627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184" name="Полилиния 183"/>
            <p:cNvSpPr/>
            <p:nvPr/>
          </p:nvSpPr>
          <p:spPr bwMode="auto">
            <a:xfrm>
              <a:off x="5475795" y="4144151"/>
              <a:ext cx="1493861" cy="1045711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 bwMode="auto">
            <a:xfrm>
              <a:off x="6013373" y="4493684"/>
              <a:ext cx="87593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6899661" y="4273723"/>
              <a:ext cx="1066653" cy="983775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 bwMode="auto">
            <a:xfrm>
              <a:off x="6969309" y="4466679"/>
              <a:ext cx="745766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188" name="Прямоугольник 187"/>
            <p:cNvSpPr/>
            <p:nvPr/>
          </p:nvSpPr>
          <p:spPr bwMode="auto">
            <a:xfrm>
              <a:off x="4772689" y="4279892"/>
              <a:ext cx="98712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189" name="Полилиния 188"/>
            <p:cNvSpPr/>
            <p:nvPr/>
          </p:nvSpPr>
          <p:spPr bwMode="auto">
            <a:xfrm>
              <a:off x="2609992" y="4125415"/>
              <a:ext cx="1070560" cy="1345195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1" name="Полилиния 190"/>
            <p:cNvSpPr/>
            <p:nvPr/>
          </p:nvSpPr>
          <p:spPr bwMode="auto">
            <a:xfrm>
              <a:off x="7097879" y="3599634"/>
              <a:ext cx="1072228" cy="823013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2" name="Полилиния 191"/>
            <p:cNvSpPr/>
            <p:nvPr/>
          </p:nvSpPr>
          <p:spPr bwMode="auto">
            <a:xfrm>
              <a:off x="7338774" y="4933261"/>
              <a:ext cx="662377" cy="644718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3" name="Полилиния 192"/>
            <p:cNvSpPr/>
            <p:nvPr/>
          </p:nvSpPr>
          <p:spPr bwMode="auto">
            <a:xfrm>
              <a:off x="784877" y="4787050"/>
              <a:ext cx="969706" cy="803671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4" name="Полилиния 193"/>
            <p:cNvSpPr/>
            <p:nvPr/>
          </p:nvSpPr>
          <p:spPr bwMode="auto">
            <a:xfrm>
              <a:off x="2612178" y="1890370"/>
              <a:ext cx="1046696" cy="1230215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 bwMode="auto">
            <a:xfrm>
              <a:off x="7758464" y="2917644"/>
              <a:ext cx="75525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196" name="Прямоугольник 195"/>
            <p:cNvSpPr/>
            <p:nvPr/>
          </p:nvSpPr>
          <p:spPr bwMode="auto">
            <a:xfrm>
              <a:off x="7000496" y="3129931"/>
              <a:ext cx="757969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197" name="Прямоугольник 196"/>
            <p:cNvSpPr/>
            <p:nvPr/>
          </p:nvSpPr>
          <p:spPr bwMode="auto">
            <a:xfrm>
              <a:off x="7214734" y="3764551"/>
              <a:ext cx="75661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2932682" y="4336155"/>
              <a:ext cx="560002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4034047" y="4837034"/>
              <a:ext cx="1130301" cy="1101332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rot="21340596">
              <a:off x="1889101" y="4328396"/>
              <a:ext cx="897852" cy="106341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3" name="Полилиния 202"/>
            <p:cNvSpPr/>
            <p:nvPr/>
          </p:nvSpPr>
          <p:spPr bwMode="auto">
            <a:xfrm>
              <a:off x="3373974" y="4497807"/>
              <a:ext cx="765277" cy="1106485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 bwMode="auto">
            <a:xfrm>
              <a:off x="3308277" y="4778738"/>
              <a:ext cx="1004750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205" name="Полилиния 204"/>
            <p:cNvSpPr/>
            <p:nvPr/>
          </p:nvSpPr>
          <p:spPr bwMode="auto">
            <a:xfrm>
              <a:off x="5052604" y="4715665"/>
              <a:ext cx="980636" cy="766776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6" name="Полилиния 205"/>
            <p:cNvSpPr/>
            <p:nvPr/>
          </p:nvSpPr>
          <p:spPr bwMode="auto">
            <a:xfrm>
              <a:off x="5806135" y="4943672"/>
              <a:ext cx="1150752" cy="971053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7" name="Полилиния 206"/>
            <p:cNvSpPr/>
            <p:nvPr/>
          </p:nvSpPr>
          <p:spPr bwMode="auto">
            <a:xfrm>
              <a:off x="6689768" y="4976804"/>
              <a:ext cx="778574" cy="103259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09" name="Полилиния 208"/>
            <p:cNvSpPr/>
            <p:nvPr/>
          </p:nvSpPr>
          <p:spPr bwMode="auto">
            <a:xfrm>
              <a:off x="7224508" y="5408413"/>
              <a:ext cx="678409" cy="1171130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1" name="Полилиния 210"/>
            <p:cNvSpPr/>
            <p:nvPr/>
          </p:nvSpPr>
          <p:spPr bwMode="auto">
            <a:xfrm rot="21436068">
              <a:off x="1673226" y="3755929"/>
              <a:ext cx="942095" cy="700860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 bwMode="auto">
            <a:xfrm>
              <a:off x="1613355" y="4057104"/>
              <a:ext cx="61966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213" name="Полилиния 212"/>
            <p:cNvSpPr/>
            <p:nvPr/>
          </p:nvSpPr>
          <p:spPr bwMode="auto">
            <a:xfrm>
              <a:off x="1379088" y="4194047"/>
              <a:ext cx="932820" cy="998878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 bwMode="auto">
            <a:xfrm>
              <a:off x="1613355" y="4487683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215" name="Полилиния 214"/>
            <p:cNvSpPr/>
            <p:nvPr/>
          </p:nvSpPr>
          <p:spPr bwMode="auto">
            <a:xfrm>
              <a:off x="2775506" y="3156958"/>
              <a:ext cx="1079641" cy="1020169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7" name="Полилиния 216"/>
            <p:cNvSpPr/>
            <p:nvPr/>
          </p:nvSpPr>
          <p:spPr bwMode="auto">
            <a:xfrm>
              <a:off x="2610620" y="2806220"/>
              <a:ext cx="470510" cy="421973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8" name="Прямоугольник 217"/>
            <p:cNvSpPr/>
            <p:nvPr/>
          </p:nvSpPr>
          <p:spPr bwMode="auto">
            <a:xfrm>
              <a:off x="2673698" y="2653594"/>
              <a:ext cx="43118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219" name="Прямоугольник 218"/>
            <p:cNvSpPr/>
            <p:nvPr/>
          </p:nvSpPr>
          <p:spPr bwMode="auto">
            <a:xfrm>
              <a:off x="841826" y="4949022"/>
              <a:ext cx="10820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3782981" y="1333076"/>
              <a:ext cx="778494" cy="871465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 bwMode="auto">
            <a:xfrm>
              <a:off x="5237777" y="4831997"/>
              <a:ext cx="722714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223" name="Прямоугольник 222"/>
            <p:cNvSpPr/>
            <p:nvPr/>
          </p:nvSpPr>
          <p:spPr bwMode="auto">
            <a:xfrm>
              <a:off x="5399133" y="3479495"/>
              <a:ext cx="795936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224" name="Прямоугольник 223"/>
            <p:cNvSpPr/>
            <p:nvPr/>
          </p:nvSpPr>
          <p:spPr bwMode="auto">
            <a:xfrm>
              <a:off x="7315073" y="5806428"/>
              <a:ext cx="68474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225" name="Прямоугольник 224"/>
            <p:cNvSpPr/>
            <p:nvPr/>
          </p:nvSpPr>
          <p:spPr bwMode="auto">
            <a:xfrm>
              <a:off x="2713020" y="1871201"/>
              <a:ext cx="82169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 Атня</a:t>
              </a:r>
            </a:p>
          </p:txBody>
        </p:sp>
        <p:sp>
          <p:nvSpPr>
            <p:cNvPr id="227" name="Прямоугольник 226"/>
            <p:cNvSpPr/>
            <p:nvPr/>
          </p:nvSpPr>
          <p:spPr bwMode="auto">
            <a:xfrm>
              <a:off x="1201149" y="3573266"/>
              <a:ext cx="102915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Большие Кайбицы</a:t>
              </a:r>
            </a:p>
          </p:txBody>
        </p:sp>
        <p:sp>
          <p:nvSpPr>
            <p:cNvPr id="229" name="Прямоугольник 228"/>
            <p:cNvSpPr/>
            <p:nvPr/>
          </p:nvSpPr>
          <p:spPr bwMode="auto">
            <a:xfrm>
              <a:off x="6375408" y="2851632"/>
              <a:ext cx="1213565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230" name="Прямоугольник 229"/>
            <p:cNvSpPr/>
            <p:nvPr/>
          </p:nvSpPr>
          <p:spPr bwMode="auto">
            <a:xfrm>
              <a:off x="2045899" y="3174942"/>
              <a:ext cx="1083394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Услон</a:t>
              </a:r>
            </a:p>
          </p:txBody>
        </p:sp>
        <p:sp>
          <p:nvSpPr>
            <p:cNvPr id="231" name="Прямоугольник 230"/>
            <p:cNvSpPr/>
            <p:nvPr/>
          </p:nvSpPr>
          <p:spPr bwMode="auto">
            <a:xfrm>
              <a:off x="4352349" y="5573139"/>
              <a:ext cx="551867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232" name="Прямоугольник 231"/>
            <p:cNvSpPr/>
            <p:nvPr/>
          </p:nvSpPr>
          <p:spPr bwMode="auto">
            <a:xfrm>
              <a:off x="5876423" y="5129802"/>
              <a:ext cx="84068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233" name="Прямоугольник 232"/>
            <p:cNvSpPr/>
            <p:nvPr/>
          </p:nvSpPr>
          <p:spPr bwMode="auto">
            <a:xfrm>
              <a:off x="3484549" y="1976225"/>
              <a:ext cx="42034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234" name="Прямоугольник 233"/>
            <p:cNvSpPr/>
            <p:nvPr/>
          </p:nvSpPr>
          <p:spPr bwMode="auto">
            <a:xfrm>
              <a:off x="2257425" y="3842565"/>
              <a:ext cx="837970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408" name="Прямоугольник 407"/>
            <p:cNvSpPr/>
            <p:nvPr/>
          </p:nvSpPr>
          <p:spPr bwMode="auto">
            <a:xfrm>
              <a:off x="2077085" y="4977523"/>
              <a:ext cx="569494" cy="15997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290" name="Прямоугольник 289"/>
            <p:cNvSpPr/>
            <p:nvPr/>
          </p:nvSpPr>
          <p:spPr bwMode="auto">
            <a:xfrm>
              <a:off x="5557778" y="2811124"/>
              <a:ext cx="637291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2982852" y="3455494"/>
              <a:ext cx="64813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3454718" y="4014352"/>
              <a:ext cx="747122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328616" y="2812629"/>
              <a:ext cx="60474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143" name="Прямоугольник 142"/>
            <p:cNvSpPr/>
            <p:nvPr/>
          </p:nvSpPr>
          <p:spPr bwMode="auto">
            <a:xfrm>
              <a:off x="3782855" y="2701604"/>
              <a:ext cx="54779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170" name="Прямоугольник 169"/>
            <p:cNvSpPr/>
            <p:nvPr/>
          </p:nvSpPr>
          <p:spPr bwMode="auto">
            <a:xfrm>
              <a:off x="4013364" y="1497632"/>
              <a:ext cx="691528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190" name="Прямоугольник 189"/>
            <p:cNvSpPr/>
            <p:nvPr/>
          </p:nvSpPr>
          <p:spPr bwMode="auto">
            <a:xfrm>
              <a:off x="6661511" y="5308339"/>
              <a:ext cx="72678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208" name="Прямоугольник 207"/>
            <p:cNvSpPr/>
            <p:nvPr/>
          </p:nvSpPr>
          <p:spPr bwMode="auto">
            <a:xfrm>
              <a:off x="7433039" y="4989529"/>
              <a:ext cx="726783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179" name="Прямоугольник 178"/>
            <p:cNvSpPr/>
            <p:nvPr/>
          </p:nvSpPr>
          <p:spPr bwMode="auto">
            <a:xfrm>
              <a:off x="6478459" y="3901827"/>
              <a:ext cx="745766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273" name="Прямоугольник 272"/>
            <p:cNvSpPr/>
            <p:nvPr/>
          </p:nvSpPr>
          <p:spPr bwMode="auto">
            <a:xfrm>
              <a:off x="1317760" y="2682101"/>
              <a:ext cx="1189158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74" name="Прямоугольник 273"/>
            <p:cNvSpPr/>
            <p:nvPr/>
          </p:nvSpPr>
          <p:spPr bwMode="auto">
            <a:xfrm>
              <a:off x="2040475" y="2329538"/>
              <a:ext cx="1190513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282" name="Прямоугольник 281"/>
            <p:cNvSpPr/>
            <p:nvPr/>
          </p:nvSpPr>
          <p:spPr bwMode="auto">
            <a:xfrm>
              <a:off x="3797771" y="2329538"/>
              <a:ext cx="1025089" cy="1599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  <p:sp>
          <p:nvSpPr>
            <p:cNvPr id="177" name="Прямоугольник 176"/>
            <p:cNvSpPr/>
            <p:nvPr/>
          </p:nvSpPr>
          <p:spPr bwMode="auto">
            <a:xfrm>
              <a:off x="3797772" y="3153931"/>
              <a:ext cx="1098941" cy="15997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</p:grpSp>
      <p:sp>
        <p:nvSpPr>
          <p:cNvPr id="61459" name="Rectangle 58"/>
          <p:cNvSpPr>
            <a:spLocks noChangeArrowheads="1"/>
          </p:cNvSpPr>
          <p:nvPr/>
        </p:nvSpPr>
        <p:spPr bwMode="auto">
          <a:xfrm>
            <a:off x="1676442" y="896970"/>
            <a:ext cx="7434263" cy="36718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104544" tIns="52277" rIns="104544" bIns="52277">
            <a:spAutoFit/>
          </a:bodyPr>
          <a:lstStyle/>
          <a:p>
            <a:pPr algn="ctr" defTabSz="1026038"/>
            <a:r>
              <a:rPr lang="ru-RU" altLang="ru-RU" sz="1700" b="1" dirty="0">
                <a:solidFill>
                  <a:srgbClr val="000000"/>
                </a:solidFill>
              </a:rPr>
              <a:t>В </a:t>
            </a:r>
            <a:r>
              <a:rPr lang="ru-RU" altLang="ru-RU" sz="1700" b="1" dirty="0">
                <a:solidFill>
                  <a:srgbClr val="FF0000"/>
                </a:solidFill>
              </a:rPr>
              <a:t>2022</a:t>
            </a:r>
            <a:r>
              <a:rPr lang="ru-RU" altLang="ru-RU" sz="1700" b="1" dirty="0">
                <a:solidFill>
                  <a:srgbClr val="000000"/>
                </a:solidFill>
              </a:rPr>
              <a:t> году с нарастающим итогом на пожарах погибли 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108 </a:t>
            </a:r>
            <a:r>
              <a:rPr lang="ru-RU" altLang="ru-RU" sz="1700" b="1" dirty="0" smtClean="0">
                <a:solidFill>
                  <a:srgbClr val="000000"/>
                </a:solidFill>
              </a:rPr>
              <a:t>человек</a:t>
            </a:r>
            <a:endParaRPr lang="ru-RU" altLang="ru-RU" sz="1700" b="1" dirty="0">
              <a:solidFill>
                <a:srgbClr val="000000"/>
              </a:solidFill>
            </a:endParaRPr>
          </a:p>
        </p:txBody>
      </p:sp>
      <p:grpSp>
        <p:nvGrpSpPr>
          <p:cNvPr id="61460" name="Группа 101"/>
          <p:cNvGrpSpPr>
            <a:grpSpLocks/>
          </p:cNvGrpSpPr>
          <p:nvPr/>
        </p:nvGrpSpPr>
        <p:grpSpPr bwMode="auto">
          <a:xfrm>
            <a:off x="9867933" y="2446372"/>
            <a:ext cx="2216149" cy="3087687"/>
            <a:chOff x="487379" y="7592966"/>
            <a:chExt cx="5186018" cy="2110614"/>
          </a:xfrm>
        </p:grpSpPr>
        <p:sp>
          <p:nvSpPr>
            <p:cNvPr id="301" name="Прямоугольник 300"/>
            <p:cNvSpPr/>
            <p:nvPr/>
          </p:nvSpPr>
          <p:spPr>
            <a:xfrm>
              <a:off x="535674" y="7636372"/>
              <a:ext cx="5137723" cy="206720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1545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0177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1461" name="Прямоугольник 4"/>
          <p:cNvSpPr>
            <a:spLocks noChangeArrowheads="1"/>
          </p:cNvSpPr>
          <p:nvPr/>
        </p:nvSpPr>
        <p:spPr bwMode="auto">
          <a:xfrm>
            <a:off x="9933014" y="2784517"/>
            <a:ext cx="2038351" cy="24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823" tIns="34823" rIns="34823" bIns="34823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НЕСОБЛЮДЕНИЕМ ПРАВИЛ ПОЖАРНОЙ БЕЗОПАСНОСТИ, НЕИСПРАВНОСТЬЮ ПЕЧНОГО И ЭЛЕКТРООБОРУДОВАНИЯ, НЕОСТОРОЖНЫМ ОБРАЩЕНИЕМ С ОГНЕМ УВЕЛИЧИВАЕТСЯ ВЕРОЯТНОСТЬ ВОЗНИКНОВЕНИЯ ТЕХНОГЕННЫХ ПОЖАРОВ</a:t>
            </a:r>
          </a:p>
        </p:txBody>
      </p:sp>
      <p:sp>
        <p:nvSpPr>
          <p:cNvPr id="120" name="Овал 119"/>
          <p:cNvSpPr>
            <a:spLocks noChangeAspect="1"/>
          </p:cNvSpPr>
          <p:nvPr/>
        </p:nvSpPr>
        <p:spPr>
          <a:xfrm flipH="1">
            <a:off x="2743016" y="2819606"/>
            <a:ext cx="374333" cy="336387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Овал 120"/>
          <p:cNvSpPr>
            <a:spLocks noChangeAspect="1"/>
          </p:cNvSpPr>
          <p:nvPr/>
        </p:nvSpPr>
        <p:spPr>
          <a:xfrm flipH="1">
            <a:off x="3117261" y="363399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>
          <a:xfrm flipH="1">
            <a:off x="4719125" y="399162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3" name="Овал 122"/>
          <p:cNvSpPr>
            <a:spLocks noChangeAspect="1"/>
          </p:cNvSpPr>
          <p:nvPr/>
        </p:nvSpPr>
        <p:spPr>
          <a:xfrm flipH="1">
            <a:off x="598874" y="520187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24" name="Овал 123"/>
          <p:cNvSpPr>
            <a:spLocks noChangeAspect="1"/>
          </p:cNvSpPr>
          <p:nvPr/>
        </p:nvSpPr>
        <p:spPr>
          <a:xfrm flipH="1">
            <a:off x="7246713" y="2922359"/>
            <a:ext cx="283796" cy="270793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6/2</a:t>
            </a:r>
          </a:p>
        </p:txBody>
      </p:sp>
      <p:sp>
        <p:nvSpPr>
          <p:cNvPr id="125" name="Овал 124"/>
          <p:cNvSpPr>
            <a:spLocks noChangeAspect="1"/>
          </p:cNvSpPr>
          <p:nvPr/>
        </p:nvSpPr>
        <p:spPr>
          <a:xfrm flipH="1">
            <a:off x="7655314" y="558830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5/0</a:t>
            </a:r>
          </a:p>
        </p:txBody>
      </p:sp>
      <p:sp>
        <p:nvSpPr>
          <p:cNvPr id="126" name="Овал 125"/>
          <p:cNvSpPr>
            <a:spLocks noChangeAspect="1"/>
          </p:cNvSpPr>
          <p:nvPr/>
        </p:nvSpPr>
        <p:spPr>
          <a:xfrm flipH="1">
            <a:off x="5395021" y="3183012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27" name="Овал 126"/>
          <p:cNvSpPr>
            <a:spLocks noChangeAspect="1"/>
          </p:cNvSpPr>
          <p:nvPr/>
        </p:nvSpPr>
        <p:spPr>
          <a:xfrm flipH="1">
            <a:off x="7530499" y="1825123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8" name="Овал 127"/>
          <p:cNvSpPr>
            <a:spLocks noChangeAspect="1"/>
          </p:cNvSpPr>
          <p:nvPr/>
        </p:nvSpPr>
        <p:spPr>
          <a:xfrm flipH="1">
            <a:off x="8275742" y="526849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29" name="Овал 128"/>
          <p:cNvSpPr>
            <a:spLocks noChangeAspect="1"/>
          </p:cNvSpPr>
          <p:nvPr/>
        </p:nvSpPr>
        <p:spPr>
          <a:xfrm flipH="1">
            <a:off x="2006602" y="2794861"/>
            <a:ext cx="404858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13/0</a:t>
            </a:r>
          </a:p>
        </p:txBody>
      </p:sp>
      <p:sp>
        <p:nvSpPr>
          <p:cNvPr id="130" name="Овал 129"/>
          <p:cNvSpPr>
            <a:spLocks noChangeAspect="1"/>
          </p:cNvSpPr>
          <p:nvPr/>
        </p:nvSpPr>
        <p:spPr>
          <a:xfrm flipH="1">
            <a:off x="4018880" y="422876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Овал 130"/>
          <p:cNvSpPr>
            <a:spLocks noChangeAspect="1"/>
          </p:cNvSpPr>
          <p:nvPr/>
        </p:nvSpPr>
        <p:spPr>
          <a:xfrm flipH="1">
            <a:off x="3071467" y="456396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 flipH="1">
            <a:off x="6887574" y="471945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7/0</a:t>
            </a:r>
          </a:p>
        </p:txBody>
      </p:sp>
      <p:sp>
        <p:nvSpPr>
          <p:cNvPr id="134" name="Овал 133"/>
          <p:cNvSpPr>
            <a:spLocks noChangeAspect="1"/>
          </p:cNvSpPr>
          <p:nvPr/>
        </p:nvSpPr>
        <p:spPr>
          <a:xfrm flipH="1">
            <a:off x="7891192" y="471945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</a:t>
            </a: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 flipH="1">
            <a:off x="5866344" y="362967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6/0</a:t>
            </a:r>
          </a:p>
        </p:txBody>
      </p:sp>
      <p:sp>
        <p:nvSpPr>
          <p:cNvPr id="135" name="Овал 134"/>
          <p:cNvSpPr>
            <a:spLocks noChangeAspect="1"/>
          </p:cNvSpPr>
          <p:nvPr/>
        </p:nvSpPr>
        <p:spPr>
          <a:xfrm flipH="1">
            <a:off x="6781025" y="538456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Овал 135"/>
          <p:cNvSpPr>
            <a:spLocks noChangeAspect="1"/>
          </p:cNvSpPr>
          <p:nvPr/>
        </p:nvSpPr>
        <p:spPr>
          <a:xfrm flipH="1">
            <a:off x="1586097" y="371694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 flipH="1">
            <a:off x="8305005" y="614656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8116998" y="3955259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3/0</a:t>
            </a:r>
          </a:p>
        </p:txBody>
      </p:sp>
      <p:sp>
        <p:nvSpPr>
          <p:cNvPr id="139" name="Овал 138"/>
          <p:cNvSpPr>
            <a:spLocks noChangeAspect="1"/>
          </p:cNvSpPr>
          <p:nvPr/>
        </p:nvSpPr>
        <p:spPr>
          <a:xfrm flipH="1">
            <a:off x="4545179" y="53081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</a:p>
        </p:txBody>
      </p:sp>
      <p:sp>
        <p:nvSpPr>
          <p:cNvPr id="144" name="Овал 143"/>
          <p:cNvSpPr>
            <a:spLocks noChangeAspect="1"/>
          </p:cNvSpPr>
          <p:nvPr/>
        </p:nvSpPr>
        <p:spPr>
          <a:xfrm flipH="1">
            <a:off x="8078299" y="322543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45" name="Овал 144"/>
          <p:cNvSpPr>
            <a:spLocks noChangeAspect="1"/>
          </p:cNvSpPr>
          <p:nvPr/>
        </p:nvSpPr>
        <p:spPr>
          <a:xfrm flipH="1">
            <a:off x="5035799" y="221606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2/0</a:t>
            </a:r>
          </a:p>
        </p:txBody>
      </p:sp>
      <p:sp>
        <p:nvSpPr>
          <p:cNvPr id="166" name="Овал 165"/>
          <p:cNvSpPr>
            <a:spLocks noChangeAspect="1"/>
          </p:cNvSpPr>
          <p:nvPr/>
        </p:nvSpPr>
        <p:spPr>
          <a:xfrm flipH="1">
            <a:off x="7270589" y="3405960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67" name="Овал 166"/>
          <p:cNvSpPr>
            <a:spLocks noChangeAspect="1"/>
          </p:cNvSpPr>
          <p:nvPr/>
        </p:nvSpPr>
        <p:spPr>
          <a:xfrm flipH="1">
            <a:off x="5819233" y="505804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6656413" y="3246780"/>
            <a:ext cx="1130300" cy="169277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Тукаевский р-н</a:t>
            </a:r>
          </a:p>
        </p:txBody>
      </p:sp>
      <p:sp>
        <p:nvSpPr>
          <p:cNvPr id="181" name="Овал 180"/>
          <p:cNvSpPr>
            <a:spLocks noChangeAspect="1"/>
          </p:cNvSpPr>
          <p:nvPr/>
        </p:nvSpPr>
        <p:spPr>
          <a:xfrm flipH="1">
            <a:off x="2688717" y="4032106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198" name="Овал 197"/>
          <p:cNvSpPr>
            <a:spLocks noChangeAspect="1"/>
          </p:cNvSpPr>
          <p:nvPr/>
        </p:nvSpPr>
        <p:spPr>
          <a:xfrm flipH="1">
            <a:off x="2220517" y="3322315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02" name="Овал 201"/>
          <p:cNvSpPr>
            <a:spLocks noChangeAspect="1"/>
          </p:cNvSpPr>
          <p:nvPr/>
        </p:nvSpPr>
        <p:spPr>
          <a:xfrm flipH="1">
            <a:off x="2132833" y="4039417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</a:p>
        </p:txBody>
      </p:sp>
      <p:sp>
        <p:nvSpPr>
          <p:cNvPr id="216" name="Овал 215"/>
          <p:cNvSpPr>
            <a:spLocks noChangeAspect="1"/>
          </p:cNvSpPr>
          <p:nvPr/>
        </p:nvSpPr>
        <p:spPr>
          <a:xfrm flipH="1">
            <a:off x="4388575" y="3398854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2" y="811215"/>
            <a:ext cx="9315450" cy="5884862"/>
          </a:xfrm>
          <a:prstGeom prst="rect">
            <a:avLst/>
          </a:prstGeom>
          <a:solidFill>
            <a:srgbClr val="FFFFFF">
              <a:alpha val="0"/>
            </a:srgbClr>
          </a:solid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 dirty="0"/>
              <a:t>ИНФОРМАЦИОННО-АНАЛИТИЧЕСКИЕ МАТЕРИАЛЫ </a:t>
            </a:r>
          </a:p>
          <a:p>
            <a:r>
              <a:rPr lang="ru-RU" altLang="ru-RU" dirty="0"/>
              <a:t>(ЧС, ПРОИСШЕСТВИЯ, СВЯЗАННЫЕ СО ВЗРЫВАМИ БЫТОВОГО ГАЗА ЗА 2016-2022 гг.)</a:t>
            </a:r>
          </a:p>
        </p:txBody>
      </p:sp>
      <p:sp>
        <p:nvSpPr>
          <p:cNvPr id="65540" name="AutoShape 2" descr="https://meteoinfo.ru/hmc-output/meteoalert/pict/24.gif"/>
          <p:cNvSpPr>
            <a:spLocks noChangeAspect="1" noChangeArrowheads="1"/>
          </p:cNvSpPr>
          <p:nvPr/>
        </p:nvSpPr>
        <p:spPr bwMode="auto">
          <a:xfrm>
            <a:off x="147681" y="-103188"/>
            <a:ext cx="2905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/>
          <a:lstStyle/>
          <a:p>
            <a:endParaRPr lang="ru-RU" altLang="ru-RU">
              <a:solidFill>
                <a:srgbClr val="0070C0"/>
              </a:solidFill>
            </a:endParaRPr>
          </a:p>
        </p:txBody>
      </p:sp>
      <p:grpSp>
        <p:nvGrpSpPr>
          <p:cNvPr id="65541" name="Группа 1"/>
          <p:cNvGrpSpPr>
            <a:grpSpLocks/>
          </p:cNvGrpSpPr>
          <p:nvPr/>
        </p:nvGrpSpPr>
        <p:grpSpPr bwMode="auto">
          <a:xfrm>
            <a:off x="346096" y="1144623"/>
            <a:ext cx="9253538" cy="5551487"/>
            <a:chOff x="345642" y="1143794"/>
            <a:chExt cx="9254764" cy="5410199"/>
          </a:xfrm>
        </p:grpSpPr>
        <p:sp>
          <p:nvSpPr>
            <p:cNvPr id="191" name="Полилиния 190"/>
            <p:cNvSpPr/>
            <p:nvPr/>
          </p:nvSpPr>
          <p:spPr>
            <a:xfrm>
              <a:off x="345642" y="4697471"/>
              <a:ext cx="1393643" cy="827046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421852" y="4857113"/>
              <a:ext cx="1555956" cy="164969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5152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grpSp>
          <p:nvGrpSpPr>
            <p:cNvPr id="65569" name="Группа 1"/>
            <p:cNvGrpSpPr>
              <a:grpSpLocks/>
            </p:cNvGrpSpPr>
            <p:nvPr/>
          </p:nvGrpSpPr>
          <p:grpSpPr bwMode="auto">
            <a:xfrm>
              <a:off x="585387" y="1143794"/>
              <a:ext cx="9015019" cy="5410199"/>
              <a:chOff x="648183" y="1194653"/>
              <a:chExt cx="11058886" cy="5410154"/>
            </a:xfrm>
          </p:grpSpPr>
          <p:sp>
            <p:nvSpPr>
              <p:cNvPr id="144" name="Полилиния 143"/>
              <p:cNvSpPr/>
              <p:nvPr/>
            </p:nvSpPr>
            <p:spPr>
              <a:xfrm>
                <a:off x="4159352" y="3722822"/>
                <a:ext cx="1600104" cy="1126455"/>
              </a:xfrm>
              <a:custGeom>
                <a:avLst/>
                <a:gdLst>
                  <a:gd name="connsiteX0" fmla="*/ 975275 w 1261025"/>
                  <a:gd name="connsiteY0" fmla="*/ 15041 h 1173916"/>
                  <a:gd name="connsiteX1" fmla="*/ 927650 w 1261025"/>
                  <a:gd name="connsiteY1" fmla="*/ 18216 h 1173916"/>
                  <a:gd name="connsiteX2" fmla="*/ 908600 w 1261025"/>
                  <a:gd name="connsiteY2" fmla="*/ 37266 h 1173916"/>
                  <a:gd name="connsiteX3" fmla="*/ 889550 w 1261025"/>
                  <a:gd name="connsiteY3" fmla="*/ 49966 h 1173916"/>
                  <a:gd name="connsiteX4" fmla="*/ 860975 w 1261025"/>
                  <a:gd name="connsiteY4" fmla="*/ 46791 h 1173916"/>
                  <a:gd name="connsiteX5" fmla="*/ 841925 w 1261025"/>
                  <a:gd name="connsiteY5" fmla="*/ 40441 h 1173916"/>
                  <a:gd name="connsiteX6" fmla="*/ 829225 w 1261025"/>
                  <a:gd name="connsiteY6" fmla="*/ 37266 h 1173916"/>
                  <a:gd name="connsiteX7" fmla="*/ 816525 w 1261025"/>
                  <a:gd name="connsiteY7" fmla="*/ 2341 h 1173916"/>
                  <a:gd name="connsiteX8" fmla="*/ 800650 w 1261025"/>
                  <a:gd name="connsiteY8" fmla="*/ 8691 h 1173916"/>
                  <a:gd name="connsiteX9" fmla="*/ 794300 w 1261025"/>
                  <a:gd name="connsiteY9" fmla="*/ 18216 h 1173916"/>
                  <a:gd name="connsiteX10" fmla="*/ 781600 w 1261025"/>
                  <a:gd name="connsiteY10" fmla="*/ 46791 h 1173916"/>
                  <a:gd name="connsiteX11" fmla="*/ 775250 w 1261025"/>
                  <a:gd name="connsiteY11" fmla="*/ 34091 h 1173916"/>
                  <a:gd name="connsiteX12" fmla="*/ 772075 w 1261025"/>
                  <a:gd name="connsiteY12" fmla="*/ 21391 h 1173916"/>
                  <a:gd name="connsiteX13" fmla="*/ 759375 w 1261025"/>
                  <a:gd name="connsiteY13" fmla="*/ 18216 h 1173916"/>
                  <a:gd name="connsiteX14" fmla="*/ 730800 w 1261025"/>
                  <a:gd name="connsiteY14" fmla="*/ 21391 h 1173916"/>
                  <a:gd name="connsiteX15" fmla="*/ 721275 w 1261025"/>
                  <a:gd name="connsiteY15" fmla="*/ 27741 h 1173916"/>
                  <a:gd name="connsiteX16" fmla="*/ 711750 w 1261025"/>
                  <a:gd name="connsiteY16" fmla="*/ 30916 h 1173916"/>
                  <a:gd name="connsiteX17" fmla="*/ 702225 w 1261025"/>
                  <a:gd name="connsiteY17" fmla="*/ 24566 h 1173916"/>
                  <a:gd name="connsiteX18" fmla="*/ 676825 w 1261025"/>
                  <a:gd name="connsiteY18" fmla="*/ 18216 h 1173916"/>
                  <a:gd name="connsiteX19" fmla="*/ 645075 w 1261025"/>
                  <a:gd name="connsiteY19" fmla="*/ 21391 h 1173916"/>
                  <a:gd name="connsiteX20" fmla="*/ 626025 w 1261025"/>
                  <a:gd name="connsiteY20" fmla="*/ 34091 h 1173916"/>
                  <a:gd name="connsiteX21" fmla="*/ 619675 w 1261025"/>
                  <a:gd name="connsiteY21" fmla="*/ 43616 h 1173916"/>
                  <a:gd name="connsiteX22" fmla="*/ 610150 w 1261025"/>
                  <a:gd name="connsiteY22" fmla="*/ 46791 h 1173916"/>
                  <a:gd name="connsiteX23" fmla="*/ 600625 w 1261025"/>
                  <a:gd name="connsiteY23" fmla="*/ 56316 h 1173916"/>
                  <a:gd name="connsiteX24" fmla="*/ 603800 w 1261025"/>
                  <a:gd name="connsiteY24" fmla="*/ 81716 h 1173916"/>
                  <a:gd name="connsiteX25" fmla="*/ 606975 w 1261025"/>
                  <a:gd name="connsiteY25" fmla="*/ 91241 h 1173916"/>
                  <a:gd name="connsiteX26" fmla="*/ 616500 w 1261025"/>
                  <a:gd name="connsiteY26" fmla="*/ 94416 h 1173916"/>
                  <a:gd name="connsiteX27" fmla="*/ 626025 w 1261025"/>
                  <a:gd name="connsiteY27" fmla="*/ 100766 h 1173916"/>
                  <a:gd name="connsiteX28" fmla="*/ 632375 w 1261025"/>
                  <a:gd name="connsiteY28" fmla="*/ 110291 h 1173916"/>
                  <a:gd name="connsiteX29" fmla="*/ 629200 w 1261025"/>
                  <a:gd name="connsiteY29" fmla="*/ 129341 h 1173916"/>
                  <a:gd name="connsiteX30" fmla="*/ 610150 w 1261025"/>
                  <a:gd name="connsiteY30" fmla="*/ 145216 h 1173916"/>
                  <a:gd name="connsiteX31" fmla="*/ 546650 w 1261025"/>
                  <a:gd name="connsiteY31" fmla="*/ 142041 h 1173916"/>
                  <a:gd name="connsiteX32" fmla="*/ 540300 w 1261025"/>
                  <a:gd name="connsiteY32" fmla="*/ 129341 h 1173916"/>
                  <a:gd name="connsiteX33" fmla="*/ 530775 w 1261025"/>
                  <a:gd name="connsiteY33" fmla="*/ 122991 h 1173916"/>
                  <a:gd name="connsiteX34" fmla="*/ 486325 w 1261025"/>
                  <a:gd name="connsiteY34" fmla="*/ 126166 h 1173916"/>
                  <a:gd name="connsiteX35" fmla="*/ 483150 w 1261025"/>
                  <a:gd name="connsiteY35" fmla="*/ 135691 h 1173916"/>
                  <a:gd name="connsiteX36" fmla="*/ 473625 w 1261025"/>
                  <a:gd name="connsiteY36" fmla="*/ 145216 h 1173916"/>
                  <a:gd name="connsiteX37" fmla="*/ 435525 w 1261025"/>
                  <a:gd name="connsiteY37" fmla="*/ 154741 h 1173916"/>
                  <a:gd name="connsiteX38" fmla="*/ 406950 w 1261025"/>
                  <a:gd name="connsiteY38" fmla="*/ 161091 h 1173916"/>
                  <a:gd name="connsiteX39" fmla="*/ 381550 w 1261025"/>
                  <a:gd name="connsiteY39" fmla="*/ 157916 h 1173916"/>
                  <a:gd name="connsiteX40" fmla="*/ 368850 w 1261025"/>
                  <a:gd name="connsiteY40" fmla="*/ 151566 h 1173916"/>
                  <a:gd name="connsiteX41" fmla="*/ 356150 w 1261025"/>
                  <a:gd name="connsiteY41" fmla="*/ 148391 h 1173916"/>
                  <a:gd name="connsiteX42" fmla="*/ 245025 w 1261025"/>
                  <a:gd name="connsiteY42" fmla="*/ 151566 h 1173916"/>
                  <a:gd name="connsiteX43" fmla="*/ 172000 w 1261025"/>
                  <a:gd name="connsiteY43" fmla="*/ 145216 h 1173916"/>
                  <a:gd name="connsiteX44" fmla="*/ 162475 w 1261025"/>
                  <a:gd name="connsiteY44" fmla="*/ 138866 h 1173916"/>
                  <a:gd name="connsiteX45" fmla="*/ 146600 w 1261025"/>
                  <a:gd name="connsiteY45" fmla="*/ 151566 h 1173916"/>
                  <a:gd name="connsiteX46" fmla="*/ 143425 w 1261025"/>
                  <a:gd name="connsiteY46" fmla="*/ 161091 h 1173916"/>
                  <a:gd name="connsiteX47" fmla="*/ 133900 w 1261025"/>
                  <a:gd name="connsiteY47" fmla="*/ 167441 h 1173916"/>
                  <a:gd name="connsiteX48" fmla="*/ 89450 w 1261025"/>
                  <a:gd name="connsiteY48" fmla="*/ 173791 h 1173916"/>
                  <a:gd name="connsiteX49" fmla="*/ 79925 w 1261025"/>
                  <a:gd name="connsiteY49" fmla="*/ 176966 h 1173916"/>
                  <a:gd name="connsiteX50" fmla="*/ 70400 w 1261025"/>
                  <a:gd name="connsiteY50" fmla="*/ 183316 h 1173916"/>
                  <a:gd name="connsiteX51" fmla="*/ 38650 w 1261025"/>
                  <a:gd name="connsiteY51" fmla="*/ 189666 h 1173916"/>
                  <a:gd name="connsiteX52" fmla="*/ 10075 w 1261025"/>
                  <a:gd name="connsiteY52" fmla="*/ 202366 h 1173916"/>
                  <a:gd name="connsiteX53" fmla="*/ 6900 w 1261025"/>
                  <a:gd name="connsiteY53" fmla="*/ 230941 h 1173916"/>
                  <a:gd name="connsiteX54" fmla="*/ 550 w 1261025"/>
                  <a:gd name="connsiteY54" fmla="*/ 240466 h 1173916"/>
                  <a:gd name="connsiteX55" fmla="*/ 3725 w 1261025"/>
                  <a:gd name="connsiteY55" fmla="*/ 249991 h 1173916"/>
                  <a:gd name="connsiteX56" fmla="*/ 25950 w 1261025"/>
                  <a:gd name="connsiteY56" fmla="*/ 272216 h 1173916"/>
                  <a:gd name="connsiteX57" fmla="*/ 41825 w 1261025"/>
                  <a:gd name="connsiteY57" fmla="*/ 303966 h 1173916"/>
                  <a:gd name="connsiteX58" fmla="*/ 48175 w 1261025"/>
                  <a:gd name="connsiteY58" fmla="*/ 323016 h 1173916"/>
                  <a:gd name="connsiteX59" fmla="*/ 51350 w 1261025"/>
                  <a:gd name="connsiteY59" fmla="*/ 335716 h 1173916"/>
                  <a:gd name="connsiteX60" fmla="*/ 70400 w 1261025"/>
                  <a:gd name="connsiteY60" fmla="*/ 354766 h 1173916"/>
                  <a:gd name="connsiteX61" fmla="*/ 76750 w 1261025"/>
                  <a:gd name="connsiteY61" fmla="*/ 364291 h 1173916"/>
                  <a:gd name="connsiteX62" fmla="*/ 83100 w 1261025"/>
                  <a:gd name="connsiteY62" fmla="*/ 389691 h 1173916"/>
                  <a:gd name="connsiteX63" fmla="*/ 86275 w 1261025"/>
                  <a:gd name="connsiteY63" fmla="*/ 399216 h 1173916"/>
                  <a:gd name="connsiteX64" fmla="*/ 92625 w 1261025"/>
                  <a:gd name="connsiteY64" fmla="*/ 408741 h 1173916"/>
                  <a:gd name="connsiteX65" fmla="*/ 95800 w 1261025"/>
                  <a:gd name="connsiteY65" fmla="*/ 421441 h 1173916"/>
                  <a:gd name="connsiteX66" fmla="*/ 108500 w 1261025"/>
                  <a:gd name="connsiteY66" fmla="*/ 437316 h 1173916"/>
                  <a:gd name="connsiteX67" fmla="*/ 118025 w 1261025"/>
                  <a:gd name="connsiteY67" fmla="*/ 475416 h 1173916"/>
                  <a:gd name="connsiteX68" fmla="*/ 127550 w 1261025"/>
                  <a:gd name="connsiteY68" fmla="*/ 481766 h 1173916"/>
                  <a:gd name="connsiteX69" fmla="*/ 146600 w 1261025"/>
                  <a:gd name="connsiteY69" fmla="*/ 488116 h 1173916"/>
                  <a:gd name="connsiteX70" fmla="*/ 152950 w 1261025"/>
                  <a:gd name="connsiteY70" fmla="*/ 497641 h 1173916"/>
                  <a:gd name="connsiteX71" fmla="*/ 165650 w 1261025"/>
                  <a:gd name="connsiteY71" fmla="*/ 519866 h 1173916"/>
                  <a:gd name="connsiteX72" fmla="*/ 175175 w 1261025"/>
                  <a:gd name="connsiteY72" fmla="*/ 529391 h 1173916"/>
                  <a:gd name="connsiteX73" fmla="*/ 181525 w 1261025"/>
                  <a:gd name="connsiteY73" fmla="*/ 551616 h 1173916"/>
                  <a:gd name="connsiteX74" fmla="*/ 187875 w 1261025"/>
                  <a:gd name="connsiteY74" fmla="*/ 561141 h 1173916"/>
                  <a:gd name="connsiteX75" fmla="*/ 197400 w 1261025"/>
                  <a:gd name="connsiteY75" fmla="*/ 564316 h 1173916"/>
                  <a:gd name="connsiteX76" fmla="*/ 200575 w 1261025"/>
                  <a:gd name="connsiteY76" fmla="*/ 577016 h 1173916"/>
                  <a:gd name="connsiteX77" fmla="*/ 206925 w 1261025"/>
                  <a:gd name="connsiteY77" fmla="*/ 586541 h 1173916"/>
                  <a:gd name="connsiteX78" fmla="*/ 213275 w 1261025"/>
                  <a:gd name="connsiteY78" fmla="*/ 627816 h 1173916"/>
                  <a:gd name="connsiteX79" fmla="*/ 216450 w 1261025"/>
                  <a:gd name="connsiteY79" fmla="*/ 640516 h 1173916"/>
                  <a:gd name="connsiteX80" fmla="*/ 225975 w 1261025"/>
                  <a:gd name="connsiteY80" fmla="*/ 646866 h 1173916"/>
                  <a:gd name="connsiteX81" fmla="*/ 222800 w 1261025"/>
                  <a:gd name="connsiteY81" fmla="*/ 738941 h 1173916"/>
                  <a:gd name="connsiteX82" fmla="*/ 213275 w 1261025"/>
                  <a:gd name="connsiteY82" fmla="*/ 745291 h 1173916"/>
                  <a:gd name="connsiteX83" fmla="*/ 210100 w 1261025"/>
                  <a:gd name="connsiteY83" fmla="*/ 757991 h 1173916"/>
                  <a:gd name="connsiteX84" fmla="*/ 213275 w 1261025"/>
                  <a:gd name="connsiteY84" fmla="*/ 767516 h 1173916"/>
                  <a:gd name="connsiteX85" fmla="*/ 245025 w 1261025"/>
                  <a:gd name="connsiteY85" fmla="*/ 780216 h 1173916"/>
                  <a:gd name="connsiteX86" fmla="*/ 270425 w 1261025"/>
                  <a:gd name="connsiteY86" fmla="*/ 786566 h 1173916"/>
                  <a:gd name="connsiteX87" fmla="*/ 273600 w 1261025"/>
                  <a:gd name="connsiteY87" fmla="*/ 770691 h 1173916"/>
                  <a:gd name="connsiteX88" fmla="*/ 289475 w 1261025"/>
                  <a:gd name="connsiteY88" fmla="*/ 767516 h 1173916"/>
                  <a:gd name="connsiteX89" fmla="*/ 314875 w 1261025"/>
                  <a:gd name="connsiteY89" fmla="*/ 764341 h 1173916"/>
                  <a:gd name="connsiteX90" fmla="*/ 333925 w 1261025"/>
                  <a:gd name="connsiteY90" fmla="*/ 777041 h 1173916"/>
                  <a:gd name="connsiteX91" fmla="*/ 346625 w 1261025"/>
                  <a:gd name="connsiteY91" fmla="*/ 770691 h 1173916"/>
                  <a:gd name="connsiteX92" fmla="*/ 349800 w 1261025"/>
                  <a:gd name="connsiteY92" fmla="*/ 757991 h 1173916"/>
                  <a:gd name="connsiteX93" fmla="*/ 356150 w 1261025"/>
                  <a:gd name="connsiteY93" fmla="*/ 748466 h 1173916"/>
                  <a:gd name="connsiteX94" fmla="*/ 359325 w 1261025"/>
                  <a:gd name="connsiteY94" fmla="*/ 738941 h 1173916"/>
                  <a:gd name="connsiteX95" fmla="*/ 391075 w 1261025"/>
                  <a:gd name="connsiteY95" fmla="*/ 745291 h 1173916"/>
                  <a:gd name="connsiteX96" fmla="*/ 410125 w 1261025"/>
                  <a:gd name="connsiteY96" fmla="*/ 757991 h 1173916"/>
                  <a:gd name="connsiteX97" fmla="*/ 426000 w 1261025"/>
                  <a:gd name="connsiteY97" fmla="*/ 786566 h 1173916"/>
                  <a:gd name="connsiteX98" fmla="*/ 422825 w 1261025"/>
                  <a:gd name="connsiteY98" fmla="*/ 799266 h 1173916"/>
                  <a:gd name="connsiteX99" fmla="*/ 419650 w 1261025"/>
                  <a:gd name="connsiteY99" fmla="*/ 808791 h 1173916"/>
                  <a:gd name="connsiteX100" fmla="*/ 429175 w 1261025"/>
                  <a:gd name="connsiteY100" fmla="*/ 811966 h 1173916"/>
                  <a:gd name="connsiteX101" fmla="*/ 511725 w 1261025"/>
                  <a:gd name="connsiteY101" fmla="*/ 818316 h 1173916"/>
                  <a:gd name="connsiteX102" fmla="*/ 514900 w 1261025"/>
                  <a:gd name="connsiteY102" fmla="*/ 827841 h 1173916"/>
                  <a:gd name="connsiteX103" fmla="*/ 533950 w 1261025"/>
                  <a:gd name="connsiteY103" fmla="*/ 840541 h 1173916"/>
                  <a:gd name="connsiteX104" fmla="*/ 613325 w 1261025"/>
                  <a:gd name="connsiteY104" fmla="*/ 837366 h 1173916"/>
                  <a:gd name="connsiteX105" fmla="*/ 616500 w 1261025"/>
                  <a:gd name="connsiteY105" fmla="*/ 827841 h 1173916"/>
                  <a:gd name="connsiteX106" fmla="*/ 619675 w 1261025"/>
                  <a:gd name="connsiteY106" fmla="*/ 805616 h 1173916"/>
                  <a:gd name="connsiteX107" fmla="*/ 629200 w 1261025"/>
                  <a:gd name="connsiteY107" fmla="*/ 802441 h 1173916"/>
                  <a:gd name="connsiteX108" fmla="*/ 645075 w 1261025"/>
                  <a:gd name="connsiteY108" fmla="*/ 799266 h 1173916"/>
                  <a:gd name="connsiteX109" fmla="*/ 657775 w 1261025"/>
                  <a:gd name="connsiteY109" fmla="*/ 789741 h 1173916"/>
                  <a:gd name="connsiteX110" fmla="*/ 680000 w 1261025"/>
                  <a:gd name="connsiteY110" fmla="*/ 786566 h 1173916"/>
                  <a:gd name="connsiteX111" fmla="*/ 683175 w 1261025"/>
                  <a:gd name="connsiteY111" fmla="*/ 796091 h 1173916"/>
                  <a:gd name="connsiteX112" fmla="*/ 673650 w 1261025"/>
                  <a:gd name="connsiteY112" fmla="*/ 815141 h 1173916"/>
                  <a:gd name="connsiteX113" fmla="*/ 660950 w 1261025"/>
                  <a:gd name="connsiteY113" fmla="*/ 818316 h 1173916"/>
                  <a:gd name="connsiteX114" fmla="*/ 641900 w 1261025"/>
                  <a:gd name="connsiteY114" fmla="*/ 824666 h 1173916"/>
                  <a:gd name="connsiteX115" fmla="*/ 660950 w 1261025"/>
                  <a:gd name="connsiteY115" fmla="*/ 831016 h 1173916"/>
                  <a:gd name="connsiteX116" fmla="*/ 670475 w 1261025"/>
                  <a:gd name="connsiteY116" fmla="*/ 834191 h 1173916"/>
                  <a:gd name="connsiteX117" fmla="*/ 673650 w 1261025"/>
                  <a:gd name="connsiteY117" fmla="*/ 843716 h 1173916"/>
                  <a:gd name="connsiteX118" fmla="*/ 667300 w 1261025"/>
                  <a:gd name="connsiteY118" fmla="*/ 862766 h 1173916"/>
                  <a:gd name="connsiteX119" fmla="*/ 714925 w 1261025"/>
                  <a:gd name="connsiteY119" fmla="*/ 891341 h 1173916"/>
                  <a:gd name="connsiteX120" fmla="*/ 705400 w 1261025"/>
                  <a:gd name="connsiteY120" fmla="*/ 897691 h 1173916"/>
                  <a:gd name="connsiteX121" fmla="*/ 702225 w 1261025"/>
                  <a:gd name="connsiteY121" fmla="*/ 907216 h 1173916"/>
                  <a:gd name="connsiteX122" fmla="*/ 680000 w 1261025"/>
                  <a:gd name="connsiteY122" fmla="*/ 916741 h 1173916"/>
                  <a:gd name="connsiteX123" fmla="*/ 686350 w 1261025"/>
                  <a:gd name="connsiteY123" fmla="*/ 926266 h 1173916"/>
                  <a:gd name="connsiteX124" fmla="*/ 699050 w 1261025"/>
                  <a:gd name="connsiteY124" fmla="*/ 929441 h 1173916"/>
                  <a:gd name="connsiteX125" fmla="*/ 708575 w 1261025"/>
                  <a:gd name="connsiteY125" fmla="*/ 932616 h 1173916"/>
                  <a:gd name="connsiteX126" fmla="*/ 718100 w 1261025"/>
                  <a:gd name="connsiteY126" fmla="*/ 954841 h 1173916"/>
                  <a:gd name="connsiteX127" fmla="*/ 711750 w 1261025"/>
                  <a:gd name="connsiteY127" fmla="*/ 964366 h 1173916"/>
                  <a:gd name="connsiteX128" fmla="*/ 705400 w 1261025"/>
                  <a:gd name="connsiteY128" fmla="*/ 992941 h 1173916"/>
                  <a:gd name="connsiteX129" fmla="*/ 702225 w 1261025"/>
                  <a:gd name="connsiteY129" fmla="*/ 1002466 h 1173916"/>
                  <a:gd name="connsiteX130" fmla="*/ 699050 w 1261025"/>
                  <a:gd name="connsiteY130" fmla="*/ 1024691 h 1173916"/>
                  <a:gd name="connsiteX131" fmla="*/ 692700 w 1261025"/>
                  <a:gd name="connsiteY131" fmla="*/ 1034216 h 1173916"/>
                  <a:gd name="connsiteX132" fmla="*/ 702225 w 1261025"/>
                  <a:gd name="connsiteY132" fmla="*/ 1037391 h 1173916"/>
                  <a:gd name="connsiteX133" fmla="*/ 714925 w 1261025"/>
                  <a:gd name="connsiteY133" fmla="*/ 1040566 h 1173916"/>
                  <a:gd name="connsiteX134" fmla="*/ 743500 w 1261025"/>
                  <a:gd name="connsiteY134" fmla="*/ 1043741 h 1173916"/>
                  <a:gd name="connsiteX135" fmla="*/ 759375 w 1261025"/>
                  <a:gd name="connsiteY135" fmla="*/ 1072316 h 1173916"/>
                  <a:gd name="connsiteX136" fmla="*/ 765725 w 1261025"/>
                  <a:gd name="connsiteY136" fmla="*/ 1081841 h 1173916"/>
                  <a:gd name="connsiteX137" fmla="*/ 772075 w 1261025"/>
                  <a:gd name="connsiteY137" fmla="*/ 1091366 h 1173916"/>
                  <a:gd name="connsiteX138" fmla="*/ 784775 w 1261025"/>
                  <a:gd name="connsiteY138" fmla="*/ 1113591 h 1173916"/>
                  <a:gd name="connsiteX139" fmla="*/ 791125 w 1261025"/>
                  <a:gd name="connsiteY139" fmla="*/ 1123116 h 1173916"/>
                  <a:gd name="connsiteX140" fmla="*/ 800650 w 1261025"/>
                  <a:gd name="connsiteY140" fmla="*/ 1126291 h 1173916"/>
                  <a:gd name="connsiteX141" fmla="*/ 807000 w 1261025"/>
                  <a:gd name="connsiteY141" fmla="*/ 1135816 h 1173916"/>
                  <a:gd name="connsiteX142" fmla="*/ 829225 w 1261025"/>
                  <a:gd name="connsiteY142" fmla="*/ 1145341 h 1173916"/>
                  <a:gd name="connsiteX143" fmla="*/ 851450 w 1261025"/>
                  <a:gd name="connsiteY143" fmla="*/ 1170741 h 1173916"/>
                  <a:gd name="connsiteX144" fmla="*/ 860975 w 1261025"/>
                  <a:gd name="connsiteY144" fmla="*/ 1173916 h 1173916"/>
                  <a:gd name="connsiteX145" fmla="*/ 902250 w 1261025"/>
                  <a:gd name="connsiteY145" fmla="*/ 1170741 h 1173916"/>
                  <a:gd name="connsiteX146" fmla="*/ 934000 w 1261025"/>
                  <a:gd name="connsiteY146" fmla="*/ 1164391 h 1173916"/>
                  <a:gd name="connsiteX147" fmla="*/ 943525 w 1261025"/>
                  <a:gd name="connsiteY147" fmla="*/ 1158041 h 1173916"/>
                  <a:gd name="connsiteX148" fmla="*/ 959400 w 1261025"/>
                  <a:gd name="connsiteY148" fmla="*/ 1138991 h 1173916"/>
                  <a:gd name="connsiteX149" fmla="*/ 972100 w 1261025"/>
                  <a:gd name="connsiteY149" fmla="*/ 1135816 h 1173916"/>
                  <a:gd name="connsiteX150" fmla="*/ 1003850 w 1261025"/>
                  <a:gd name="connsiteY150" fmla="*/ 1129466 h 1173916"/>
                  <a:gd name="connsiteX151" fmla="*/ 1013375 w 1261025"/>
                  <a:gd name="connsiteY151" fmla="*/ 1126291 h 1173916"/>
                  <a:gd name="connsiteX152" fmla="*/ 1041950 w 1261025"/>
                  <a:gd name="connsiteY152" fmla="*/ 1123116 h 1173916"/>
                  <a:gd name="connsiteX153" fmla="*/ 1051475 w 1261025"/>
                  <a:gd name="connsiteY153" fmla="*/ 1119941 h 1173916"/>
                  <a:gd name="connsiteX154" fmla="*/ 1064175 w 1261025"/>
                  <a:gd name="connsiteY154" fmla="*/ 1113591 h 1173916"/>
                  <a:gd name="connsiteX155" fmla="*/ 1076875 w 1261025"/>
                  <a:gd name="connsiteY155" fmla="*/ 1110416 h 1173916"/>
                  <a:gd name="connsiteX156" fmla="*/ 1111800 w 1261025"/>
                  <a:gd name="connsiteY156" fmla="*/ 1116766 h 1173916"/>
                  <a:gd name="connsiteX157" fmla="*/ 1159425 w 1261025"/>
                  <a:gd name="connsiteY157" fmla="*/ 1119941 h 1173916"/>
                  <a:gd name="connsiteX158" fmla="*/ 1168950 w 1261025"/>
                  <a:gd name="connsiteY158" fmla="*/ 1123116 h 1173916"/>
                  <a:gd name="connsiteX159" fmla="*/ 1203875 w 1261025"/>
                  <a:gd name="connsiteY159" fmla="*/ 1116766 h 1173916"/>
                  <a:gd name="connsiteX160" fmla="*/ 1207050 w 1261025"/>
                  <a:gd name="connsiteY160" fmla="*/ 1072316 h 1173916"/>
                  <a:gd name="connsiteX161" fmla="*/ 1216575 w 1261025"/>
                  <a:gd name="connsiteY161" fmla="*/ 1053266 h 1173916"/>
                  <a:gd name="connsiteX162" fmla="*/ 1213400 w 1261025"/>
                  <a:gd name="connsiteY162" fmla="*/ 1037391 h 1173916"/>
                  <a:gd name="connsiteX163" fmla="*/ 1210225 w 1261025"/>
                  <a:gd name="connsiteY163" fmla="*/ 1027866 h 1173916"/>
                  <a:gd name="connsiteX164" fmla="*/ 1207050 w 1261025"/>
                  <a:gd name="connsiteY164" fmla="*/ 1015166 h 1173916"/>
                  <a:gd name="connsiteX165" fmla="*/ 1181650 w 1261025"/>
                  <a:gd name="connsiteY165" fmla="*/ 1018341 h 1173916"/>
                  <a:gd name="connsiteX166" fmla="*/ 1168950 w 1261025"/>
                  <a:gd name="connsiteY166" fmla="*/ 1015166 h 1173916"/>
                  <a:gd name="connsiteX167" fmla="*/ 1172125 w 1261025"/>
                  <a:gd name="connsiteY167" fmla="*/ 999291 h 1173916"/>
                  <a:gd name="connsiteX168" fmla="*/ 1200700 w 1261025"/>
                  <a:gd name="connsiteY168" fmla="*/ 977066 h 1173916"/>
                  <a:gd name="connsiteX169" fmla="*/ 1207050 w 1261025"/>
                  <a:gd name="connsiteY169" fmla="*/ 967541 h 1173916"/>
                  <a:gd name="connsiteX170" fmla="*/ 1216575 w 1261025"/>
                  <a:gd name="connsiteY170" fmla="*/ 964366 h 1173916"/>
                  <a:gd name="connsiteX171" fmla="*/ 1219750 w 1261025"/>
                  <a:gd name="connsiteY171" fmla="*/ 951666 h 1173916"/>
                  <a:gd name="connsiteX172" fmla="*/ 1213400 w 1261025"/>
                  <a:gd name="connsiteY172" fmla="*/ 929441 h 1173916"/>
                  <a:gd name="connsiteX173" fmla="*/ 1210225 w 1261025"/>
                  <a:gd name="connsiteY173" fmla="*/ 919916 h 1173916"/>
                  <a:gd name="connsiteX174" fmla="*/ 1197525 w 1261025"/>
                  <a:gd name="connsiteY174" fmla="*/ 900866 h 1173916"/>
                  <a:gd name="connsiteX175" fmla="*/ 1191175 w 1261025"/>
                  <a:gd name="connsiteY175" fmla="*/ 891341 h 1173916"/>
                  <a:gd name="connsiteX176" fmla="*/ 1188000 w 1261025"/>
                  <a:gd name="connsiteY176" fmla="*/ 881816 h 1173916"/>
                  <a:gd name="connsiteX177" fmla="*/ 1175300 w 1261025"/>
                  <a:gd name="connsiteY177" fmla="*/ 862766 h 1173916"/>
                  <a:gd name="connsiteX178" fmla="*/ 1168950 w 1261025"/>
                  <a:gd name="connsiteY178" fmla="*/ 853241 h 1173916"/>
                  <a:gd name="connsiteX179" fmla="*/ 1159425 w 1261025"/>
                  <a:gd name="connsiteY179" fmla="*/ 843716 h 1173916"/>
                  <a:gd name="connsiteX180" fmla="*/ 1156250 w 1261025"/>
                  <a:gd name="connsiteY180" fmla="*/ 831016 h 1173916"/>
                  <a:gd name="connsiteX181" fmla="*/ 1175300 w 1261025"/>
                  <a:gd name="connsiteY181" fmla="*/ 821491 h 1173916"/>
                  <a:gd name="connsiteX182" fmla="*/ 1178475 w 1261025"/>
                  <a:gd name="connsiteY182" fmla="*/ 805616 h 1173916"/>
                  <a:gd name="connsiteX183" fmla="*/ 1191175 w 1261025"/>
                  <a:gd name="connsiteY183" fmla="*/ 808791 h 1173916"/>
                  <a:gd name="connsiteX184" fmla="*/ 1200700 w 1261025"/>
                  <a:gd name="connsiteY184" fmla="*/ 805616 h 1173916"/>
                  <a:gd name="connsiteX185" fmla="*/ 1200700 w 1261025"/>
                  <a:gd name="connsiteY185" fmla="*/ 780216 h 1173916"/>
                  <a:gd name="connsiteX186" fmla="*/ 1210225 w 1261025"/>
                  <a:gd name="connsiteY186" fmla="*/ 773866 h 1173916"/>
                  <a:gd name="connsiteX187" fmla="*/ 1238800 w 1261025"/>
                  <a:gd name="connsiteY187" fmla="*/ 767516 h 1173916"/>
                  <a:gd name="connsiteX188" fmla="*/ 1261025 w 1261025"/>
                  <a:gd name="connsiteY188" fmla="*/ 764341 h 1173916"/>
                  <a:gd name="connsiteX189" fmla="*/ 1254675 w 1261025"/>
                  <a:gd name="connsiteY189" fmla="*/ 735766 h 1173916"/>
                  <a:gd name="connsiteX190" fmla="*/ 1245150 w 1261025"/>
                  <a:gd name="connsiteY190" fmla="*/ 726241 h 1173916"/>
                  <a:gd name="connsiteX191" fmla="*/ 1226100 w 1261025"/>
                  <a:gd name="connsiteY191" fmla="*/ 713541 h 1173916"/>
                  <a:gd name="connsiteX192" fmla="*/ 1222925 w 1261025"/>
                  <a:gd name="connsiteY192" fmla="*/ 700841 h 1173916"/>
                  <a:gd name="connsiteX193" fmla="*/ 1200700 w 1261025"/>
                  <a:gd name="connsiteY193" fmla="*/ 691316 h 1173916"/>
                  <a:gd name="connsiteX194" fmla="*/ 1197525 w 1261025"/>
                  <a:gd name="connsiteY194" fmla="*/ 681791 h 1173916"/>
                  <a:gd name="connsiteX195" fmla="*/ 1191175 w 1261025"/>
                  <a:gd name="connsiteY195" fmla="*/ 672266 h 1173916"/>
                  <a:gd name="connsiteX196" fmla="*/ 1178475 w 1261025"/>
                  <a:gd name="connsiteY196" fmla="*/ 646866 h 1173916"/>
                  <a:gd name="connsiteX197" fmla="*/ 1175300 w 1261025"/>
                  <a:gd name="connsiteY197" fmla="*/ 637341 h 1173916"/>
                  <a:gd name="connsiteX198" fmla="*/ 1165775 w 1261025"/>
                  <a:gd name="connsiteY198" fmla="*/ 630991 h 1173916"/>
                  <a:gd name="connsiteX199" fmla="*/ 1153075 w 1261025"/>
                  <a:gd name="connsiteY199" fmla="*/ 624641 h 1173916"/>
                  <a:gd name="connsiteX200" fmla="*/ 1076875 w 1261025"/>
                  <a:gd name="connsiteY200" fmla="*/ 618291 h 1173916"/>
                  <a:gd name="connsiteX201" fmla="*/ 1016550 w 1261025"/>
                  <a:gd name="connsiteY201" fmla="*/ 608766 h 1173916"/>
                  <a:gd name="connsiteX202" fmla="*/ 1007025 w 1261025"/>
                  <a:gd name="connsiteY202" fmla="*/ 602416 h 1173916"/>
                  <a:gd name="connsiteX203" fmla="*/ 1003850 w 1261025"/>
                  <a:gd name="connsiteY203" fmla="*/ 592891 h 1173916"/>
                  <a:gd name="connsiteX204" fmla="*/ 997500 w 1261025"/>
                  <a:gd name="connsiteY204" fmla="*/ 583366 h 1173916"/>
                  <a:gd name="connsiteX205" fmla="*/ 994325 w 1261025"/>
                  <a:gd name="connsiteY205" fmla="*/ 573841 h 1173916"/>
                  <a:gd name="connsiteX206" fmla="*/ 987975 w 1261025"/>
                  <a:gd name="connsiteY206" fmla="*/ 564316 h 1173916"/>
                  <a:gd name="connsiteX207" fmla="*/ 984800 w 1261025"/>
                  <a:gd name="connsiteY207" fmla="*/ 554791 h 1173916"/>
                  <a:gd name="connsiteX208" fmla="*/ 968925 w 1261025"/>
                  <a:gd name="connsiteY208" fmla="*/ 535741 h 1173916"/>
                  <a:gd name="connsiteX209" fmla="*/ 978450 w 1261025"/>
                  <a:gd name="connsiteY209" fmla="*/ 529391 h 1173916"/>
                  <a:gd name="connsiteX210" fmla="*/ 978450 w 1261025"/>
                  <a:gd name="connsiteY210" fmla="*/ 507166 h 1173916"/>
                  <a:gd name="connsiteX211" fmla="*/ 968925 w 1261025"/>
                  <a:gd name="connsiteY211" fmla="*/ 503991 h 1173916"/>
                  <a:gd name="connsiteX212" fmla="*/ 946700 w 1261025"/>
                  <a:gd name="connsiteY212" fmla="*/ 491291 h 1173916"/>
                  <a:gd name="connsiteX213" fmla="*/ 943525 w 1261025"/>
                  <a:gd name="connsiteY213" fmla="*/ 481766 h 1173916"/>
                  <a:gd name="connsiteX214" fmla="*/ 937175 w 1261025"/>
                  <a:gd name="connsiteY214" fmla="*/ 472241 h 1173916"/>
                  <a:gd name="connsiteX215" fmla="*/ 918125 w 1261025"/>
                  <a:gd name="connsiteY215" fmla="*/ 462716 h 1173916"/>
                  <a:gd name="connsiteX216" fmla="*/ 911775 w 1261025"/>
                  <a:gd name="connsiteY216" fmla="*/ 453191 h 1173916"/>
                  <a:gd name="connsiteX217" fmla="*/ 930825 w 1261025"/>
                  <a:gd name="connsiteY217" fmla="*/ 443666 h 1173916"/>
                  <a:gd name="connsiteX218" fmla="*/ 949875 w 1261025"/>
                  <a:gd name="connsiteY218" fmla="*/ 430966 h 1173916"/>
                  <a:gd name="connsiteX219" fmla="*/ 968925 w 1261025"/>
                  <a:gd name="connsiteY219" fmla="*/ 424616 h 1173916"/>
                  <a:gd name="connsiteX220" fmla="*/ 965750 w 1261025"/>
                  <a:gd name="connsiteY220" fmla="*/ 405566 h 1173916"/>
                  <a:gd name="connsiteX221" fmla="*/ 953050 w 1261025"/>
                  <a:gd name="connsiteY221" fmla="*/ 399216 h 1173916"/>
                  <a:gd name="connsiteX222" fmla="*/ 943525 w 1261025"/>
                  <a:gd name="connsiteY222" fmla="*/ 392866 h 1173916"/>
                  <a:gd name="connsiteX223" fmla="*/ 937175 w 1261025"/>
                  <a:gd name="connsiteY223" fmla="*/ 380166 h 1173916"/>
                  <a:gd name="connsiteX224" fmla="*/ 949875 w 1261025"/>
                  <a:gd name="connsiteY224" fmla="*/ 367466 h 1173916"/>
                  <a:gd name="connsiteX225" fmla="*/ 959400 w 1261025"/>
                  <a:gd name="connsiteY225" fmla="*/ 361116 h 1173916"/>
                  <a:gd name="connsiteX226" fmla="*/ 978450 w 1261025"/>
                  <a:gd name="connsiteY226" fmla="*/ 351591 h 1173916"/>
                  <a:gd name="connsiteX227" fmla="*/ 1000675 w 1261025"/>
                  <a:gd name="connsiteY227" fmla="*/ 326191 h 1173916"/>
                  <a:gd name="connsiteX228" fmla="*/ 1019725 w 1261025"/>
                  <a:gd name="connsiteY228" fmla="*/ 319841 h 1173916"/>
                  <a:gd name="connsiteX229" fmla="*/ 1022900 w 1261025"/>
                  <a:gd name="connsiteY229" fmla="*/ 310316 h 1173916"/>
                  <a:gd name="connsiteX230" fmla="*/ 1029250 w 1261025"/>
                  <a:gd name="connsiteY230" fmla="*/ 275391 h 1173916"/>
                  <a:gd name="connsiteX231" fmla="*/ 1032425 w 1261025"/>
                  <a:gd name="connsiteY231" fmla="*/ 265866 h 1173916"/>
                  <a:gd name="connsiteX232" fmla="*/ 1019725 w 1261025"/>
                  <a:gd name="connsiteY232" fmla="*/ 253166 h 1173916"/>
                  <a:gd name="connsiteX233" fmla="*/ 1003850 w 1261025"/>
                  <a:gd name="connsiteY233" fmla="*/ 240466 h 1173916"/>
                  <a:gd name="connsiteX234" fmla="*/ 991150 w 1261025"/>
                  <a:gd name="connsiteY234" fmla="*/ 221416 h 1173916"/>
                  <a:gd name="connsiteX235" fmla="*/ 984800 w 1261025"/>
                  <a:gd name="connsiteY235" fmla="*/ 211891 h 1173916"/>
                  <a:gd name="connsiteX236" fmla="*/ 981625 w 1261025"/>
                  <a:gd name="connsiteY236" fmla="*/ 199191 h 1173916"/>
                  <a:gd name="connsiteX237" fmla="*/ 978450 w 1261025"/>
                  <a:gd name="connsiteY237" fmla="*/ 189666 h 1173916"/>
                  <a:gd name="connsiteX238" fmla="*/ 968925 w 1261025"/>
                  <a:gd name="connsiteY238" fmla="*/ 100766 h 1173916"/>
                  <a:gd name="connsiteX239" fmla="*/ 975275 w 1261025"/>
                  <a:gd name="connsiteY239" fmla="*/ 15041 h 11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261025" h="1173916">
                    <a:moveTo>
                      <a:pt x="975275" y="15041"/>
                    </a:moveTo>
                    <a:cubicBezTo>
                      <a:pt x="968396" y="1283"/>
                      <a:pt x="942744" y="13185"/>
                      <a:pt x="927650" y="18216"/>
                    </a:cubicBezTo>
                    <a:cubicBezTo>
                      <a:pt x="919131" y="21056"/>
                      <a:pt x="916072" y="32285"/>
                      <a:pt x="908600" y="37266"/>
                    </a:cubicBezTo>
                    <a:lnTo>
                      <a:pt x="889550" y="49966"/>
                    </a:lnTo>
                    <a:cubicBezTo>
                      <a:pt x="880025" y="48908"/>
                      <a:pt x="870373" y="48671"/>
                      <a:pt x="860975" y="46791"/>
                    </a:cubicBezTo>
                    <a:cubicBezTo>
                      <a:pt x="854411" y="45478"/>
                      <a:pt x="848419" y="42064"/>
                      <a:pt x="841925" y="40441"/>
                    </a:cubicBezTo>
                    <a:lnTo>
                      <a:pt x="829225" y="37266"/>
                    </a:lnTo>
                    <a:cubicBezTo>
                      <a:pt x="828539" y="30405"/>
                      <a:pt x="835252" y="0"/>
                      <a:pt x="816525" y="2341"/>
                    </a:cubicBezTo>
                    <a:cubicBezTo>
                      <a:pt x="810870" y="3048"/>
                      <a:pt x="805942" y="6574"/>
                      <a:pt x="800650" y="8691"/>
                    </a:cubicBezTo>
                    <a:cubicBezTo>
                      <a:pt x="798533" y="11866"/>
                      <a:pt x="795850" y="14729"/>
                      <a:pt x="794300" y="18216"/>
                    </a:cubicBezTo>
                    <a:cubicBezTo>
                      <a:pt x="779187" y="52221"/>
                      <a:pt x="795971" y="25235"/>
                      <a:pt x="781600" y="46791"/>
                    </a:cubicBezTo>
                    <a:cubicBezTo>
                      <a:pt x="779483" y="42558"/>
                      <a:pt x="776912" y="38523"/>
                      <a:pt x="775250" y="34091"/>
                    </a:cubicBezTo>
                    <a:cubicBezTo>
                      <a:pt x="773718" y="30005"/>
                      <a:pt x="775161" y="24477"/>
                      <a:pt x="772075" y="21391"/>
                    </a:cubicBezTo>
                    <a:cubicBezTo>
                      <a:pt x="768989" y="18305"/>
                      <a:pt x="763608" y="19274"/>
                      <a:pt x="759375" y="18216"/>
                    </a:cubicBezTo>
                    <a:cubicBezTo>
                      <a:pt x="749850" y="19274"/>
                      <a:pt x="740097" y="19067"/>
                      <a:pt x="730800" y="21391"/>
                    </a:cubicBezTo>
                    <a:cubicBezTo>
                      <a:pt x="727098" y="22316"/>
                      <a:pt x="724688" y="26034"/>
                      <a:pt x="721275" y="27741"/>
                    </a:cubicBezTo>
                    <a:cubicBezTo>
                      <a:pt x="718282" y="29238"/>
                      <a:pt x="714925" y="29858"/>
                      <a:pt x="711750" y="30916"/>
                    </a:cubicBezTo>
                    <a:cubicBezTo>
                      <a:pt x="708575" y="28799"/>
                      <a:pt x="705638" y="26273"/>
                      <a:pt x="702225" y="24566"/>
                    </a:cubicBezTo>
                    <a:cubicBezTo>
                      <a:pt x="695716" y="21312"/>
                      <a:pt x="682863" y="19424"/>
                      <a:pt x="676825" y="18216"/>
                    </a:cubicBezTo>
                    <a:cubicBezTo>
                      <a:pt x="666242" y="19274"/>
                      <a:pt x="655227" y="18219"/>
                      <a:pt x="645075" y="21391"/>
                    </a:cubicBezTo>
                    <a:cubicBezTo>
                      <a:pt x="637791" y="23667"/>
                      <a:pt x="626025" y="34091"/>
                      <a:pt x="626025" y="34091"/>
                    </a:cubicBezTo>
                    <a:cubicBezTo>
                      <a:pt x="623908" y="37266"/>
                      <a:pt x="622655" y="41232"/>
                      <a:pt x="619675" y="43616"/>
                    </a:cubicBezTo>
                    <a:cubicBezTo>
                      <a:pt x="617062" y="45707"/>
                      <a:pt x="612935" y="44935"/>
                      <a:pt x="610150" y="46791"/>
                    </a:cubicBezTo>
                    <a:cubicBezTo>
                      <a:pt x="606414" y="49282"/>
                      <a:pt x="603800" y="53141"/>
                      <a:pt x="600625" y="56316"/>
                    </a:cubicBezTo>
                    <a:cubicBezTo>
                      <a:pt x="601683" y="64783"/>
                      <a:pt x="602274" y="73321"/>
                      <a:pt x="603800" y="81716"/>
                    </a:cubicBezTo>
                    <a:cubicBezTo>
                      <a:pt x="604399" y="85009"/>
                      <a:pt x="604608" y="88874"/>
                      <a:pt x="606975" y="91241"/>
                    </a:cubicBezTo>
                    <a:cubicBezTo>
                      <a:pt x="609342" y="93608"/>
                      <a:pt x="613507" y="92919"/>
                      <a:pt x="616500" y="94416"/>
                    </a:cubicBezTo>
                    <a:cubicBezTo>
                      <a:pt x="619913" y="96123"/>
                      <a:pt x="622850" y="98649"/>
                      <a:pt x="626025" y="100766"/>
                    </a:cubicBezTo>
                    <a:cubicBezTo>
                      <a:pt x="628142" y="103941"/>
                      <a:pt x="631954" y="106498"/>
                      <a:pt x="632375" y="110291"/>
                    </a:cubicBezTo>
                    <a:cubicBezTo>
                      <a:pt x="633086" y="116689"/>
                      <a:pt x="631815" y="123458"/>
                      <a:pt x="629200" y="129341"/>
                    </a:cubicBezTo>
                    <a:cubicBezTo>
                      <a:pt x="626627" y="135131"/>
                      <a:pt x="615210" y="141843"/>
                      <a:pt x="610150" y="145216"/>
                    </a:cubicBezTo>
                    <a:cubicBezTo>
                      <a:pt x="588983" y="144158"/>
                      <a:pt x="567316" y="146738"/>
                      <a:pt x="546650" y="142041"/>
                    </a:cubicBezTo>
                    <a:cubicBezTo>
                      <a:pt x="542035" y="140992"/>
                      <a:pt x="543330" y="132977"/>
                      <a:pt x="540300" y="129341"/>
                    </a:cubicBezTo>
                    <a:cubicBezTo>
                      <a:pt x="537857" y="126410"/>
                      <a:pt x="533950" y="125108"/>
                      <a:pt x="530775" y="122991"/>
                    </a:cubicBezTo>
                    <a:cubicBezTo>
                      <a:pt x="515958" y="124049"/>
                      <a:pt x="500678" y="122339"/>
                      <a:pt x="486325" y="126166"/>
                    </a:cubicBezTo>
                    <a:cubicBezTo>
                      <a:pt x="483091" y="127028"/>
                      <a:pt x="485006" y="132906"/>
                      <a:pt x="483150" y="135691"/>
                    </a:cubicBezTo>
                    <a:cubicBezTo>
                      <a:pt x="480659" y="139427"/>
                      <a:pt x="477550" y="143035"/>
                      <a:pt x="473625" y="145216"/>
                    </a:cubicBezTo>
                    <a:cubicBezTo>
                      <a:pt x="462345" y="151483"/>
                      <a:pt x="447831" y="152504"/>
                      <a:pt x="435525" y="154741"/>
                    </a:cubicBezTo>
                    <a:cubicBezTo>
                      <a:pt x="420745" y="157428"/>
                      <a:pt x="420540" y="157694"/>
                      <a:pt x="406950" y="161091"/>
                    </a:cubicBezTo>
                    <a:cubicBezTo>
                      <a:pt x="398483" y="160033"/>
                      <a:pt x="389828" y="159985"/>
                      <a:pt x="381550" y="157916"/>
                    </a:cubicBezTo>
                    <a:cubicBezTo>
                      <a:pt x="376958" y="156768"/>
                      <a:pt x="373282" y="153228"/>
                      <a:pt x="368850" y="151566"/>
                    </a:cubicBezTo>
                    <a:cubicBezTo>
                      <a:pt x="364764" y="150034"/>
                      <a:pt x="360383" y="149449"/>
                      <a:pt x="356150" y="148391"/>
                    </a:cubicBezTo>
                    <a:cubicBezTo>
                      <a:pt x="319108" y="149449"/>
                      <a:pt x="282082" y="151566"/>
                      <a:pt x="245025" y="151566"/>
                    </a:cubicBezTo>
                    <a:cubicBezTo>
                      <a:pt x="212249" y="151566"/>
                      <a:pt x="199777" y="149184"/>
                      <a:pt x="172000" y="145216"/>
                    </a:cubicBezTo>
                    <a:cubicBezTo>
                      <a:pt x="168825" y="143099"/>
                      <a:pt x="166239" y="139493"/>
                      <a:pt x="162475" y="138866"/>
                    </a:cubicBezTo>
                    <a:cubicBezTo>
                      <a:pt x="154024" y="137458"/>
                      <a:pt x="149454" y="145858"/>
                      <a:pt x="146600" y="151566"/>
                    </a:cubicBezTo>
                    <a:cubicBezTo>
                      <a:pt x="145103" y="154559"/>
                      <a:pt x="145516" y="158478"/>
                      <a:pt x="143425" y="161091"/>
                    </a:cubicBezTo>
                    <a:cubicBezTo>
                      <a:pt x="141041" y="164071"/>
                      <a:pt x="137313" y="165734"/>
                      <a:pt x="133900" y="167441"/>
                    </a:cubicBezTo>
                    <a:cubicBezTo>
                      <a:pt x="121684" y="173549"/>
                      <a:pt x="98373" y="172980"/>
                      <a:pt x="89450" y="173791"/>
                    </a:cubicBezTo>
                    <a:cubicBezTo>
                      <a:pt x="86275" y="174849"/>
                      <a:pt x="82918" y="175469"/>
                      <a:pt x="79925" y="176966"/>
                    </a:cubicBezTo>
                    <a:cubicBezTo>
                      <a:pt x="76512" y="178673"/>
                      <a:pt x="73907" y="181813"/>
                      <a:pt x="70400" y="183316"/>
                    </a:cubicBezTo>
                    <a:cubicBezTo>
                      <a:pt x="63013" y="186482"/>
                      <a:pt x="44953" y="188090"/>
                      <a:pt x="38650" y="189666"/>
                    </a:cubicBezTo>
                    <a:cubicBezTo>
                      <a:pt x="20514" y="194200"/>
                      <a:pt x="22585" y="194026"/>
                      <a:pt x="10075" y="202366"/>
                    </a:cubicBezTo>
                    <a:cubicBezTo>
                      <a:pt x="9017" y="211891"/>
                      <a:pt x="9224" y="221644"/>
                      <a:pt x="6900" y="230941"/>
                    </a:cubicBezTo>
                    <a:cubicBezTo>
                      <a:pt x="5975" y="234643"/>
                      <a:pt x="1177" y="236702"/>
                      <a:pt x="550" y="240466"/>
                    </a:cubicBezTo>
                    <a:cubicBezTo>
                      <a:pt x="0" y="243767"/>
                      <a:pt x="2100" y="247065"/>
                      <a:pt x="3725" y="249991"/>
                    </a:cubicBezTo>
                    <a:cubicBezTo>
                      <a:pt x="15304" y="270833"/>
                      <a:pt x="10491" y="267063"/>
                      <a:pt x="25950" y="272216"/>
                    </a:cubicBezTo>
                    <a:cubicBezTo>
                      <a:pt x="33973" y="296286"/>
                      <a:pt x="28284" y="285911"/>
                      <a:pt x="41825" y="303966"/>
                    </a:cubicBezTo>
                    <a:cubicBezTo>
                      <a:pt x="43942" y="310316"/>
                      <a:pt x="46552" y="316522"/>
                      <a:pt x="48175" y="323016"/>
                    </a:cubicBezTo>
                    <a:cubicBezTo>
                      <a:pt x="49233" y="327249"/>
                      <a:pt x="48848" y="332141"/>
                      <a:pt x="51350" y="335716"/>
                    </a:cubicBezTo>
                    <a:cubicBezTo>
                      <a:pt x="56500" y="343073"/>
                      <a:pt x="65419" y="347294"/>
                      <a:pt x="70400" y="354766"/>
                    </a:cubicBezTo>
                    <a:lnTo>
                      <a:pt x="76750" y="364291"/>
                    </a:lnTo>
                    <a:cubicBezTo>
                      <a:pt x="78867" y="372758"/>
                      <a:pt x="80340" y="381412"/>
                      <a:pt x="83100" y="389691"/>
                    </a:cubicBezTo>
                    <a:cubicBezTo>
                      <a:pt x="84158" y="392866"/>
                      <a:pt x="84778" y="396223"/>
                      <a:pt x="86275" y="399216"/>
                    </a:cubicBezTo>
                    <a:cubicBezTo>
                      <a:pt x="87982" y="402629"/>
                      <a:pt x="90508" y="405566"/>
                      <a:pt x="92625" y="408741"/>
                    </a:cubicBezTo>
                    <a:cubicBezTo>
                      <a:pt x="93683" y="412974"/>
                      <a:pt x="93379" y="417810"/>
                      <a:pt x="95800" y="421441"/>
                    </a:cubicBezTo>
                    <a:cubicBezTo>
                      <a:pt x="114948" y="450164"/>
                      <a:pt x="98120" y="406177"/>
                      <a:pt x="108500" y="437316"/>
                    </a:cubicBezTo>
                    <a:cubicBezTo>
                      <a:pt x="110265" y="453203"/>
                      <a:pt x="107088" y="464479"/>
                      <a:pt x="118025" y="475416"/>
                    </a:cubicBezTo>
                    <a:cubicBezTo>
                      <a:pt x="120723" y="478114"/>
                      <a:pt x="124063" y="480216"/>
                      <a:pt x="127550" y="481766"/>
                    </a:cubicBezTo>
                    <a:cubicBezTo>
                      <a:pt x="133667" y="484484"/>
                      <a:pt x="146600" y="488116"/>
                      <a:pt x="146600" y="488116"/>
                    </a:cubicBezTo>
                    <a:cubicBezTo>
                      <a:pt x="148717" y="491291"/>
                      <a:pt x="151057" y="494328"/>
                      <a:pt x="152950" y="497641"/>
                    </a:cubicBezTo>
                    <a:cubicBezTo>
                      <a:pt x="158596" y="507522"/>
                      <a:pt x="158618" y="511427"/>
                      <a:pt x="165650" y="519866"/>
                    </a:cubicBezTo>
                    <a:cubicBezTo>
                      <a:pt x="168525" y="523315"/>
                      <a:pt x="172000" y="526216"/>
                      <a:pt x="175175" y="529391"/>
                    </a:cubicBezTo>
                    <a:cubicBezTo>
                      <a:pt x="176192" y="533460"/>
                      <a:pt x="179248" y="547061"/>
                      <a:pt x="181525" y="551616"/>
                    </a:cubicBezTo>
                    <a:cubicBezTo>
                      <a:pt x="183232" y="555029"/>
                      <a:pt x="184895" y="558757"/>
                      <a:pt x="187875" y="561141"/>
                    </a:cubicBezTo>
                    <a:cubicBezTo>
                      <a:pt x="190488" y="563232"/>
                      <a:pt x="194225" y="563258"/>
                      <a:pt x="197400" y="564316"/>
                    </a:cubicBezTo>
                    <a:cubicBezTo>
                      <a:pt x="198458" y="568549"/>
                      <a:pt x="198856" y="573005"/>
                      <a:pt x="200575" y="577016"/>
                    </a:cubicBezTo>
                    <a:cubicBezTo>
                      <a:pt x="202078" y="580523"/>
                      <a:pt x="206000" y="582839"/>
                      <a:pt x="206925" y="586541"/>
                    </a:cubicBezTo>
                    <a:cubicBezTo>
                      <a:pt x="210301" y="600046"/>
                      <a:pt x="210856" y="614108"/>
                      <a:pt x="213275" y="627816"/>
                    </a:cubicBezTo>
                    <a:cubicBezTo>
                      <a:pt x="214033" y="632113"/>
                      <a:pt x="214029" y="636885"/>
                      <a:pt x="216450" y="640516"/>
                    </a:cubicBezTo>
                    <a:cubicBezTo>
                      <a:pt x="218567" y="643691"/>
                      <a:pt x="222800" y="644749"/>
                      <a:pt x="225975" y="646866"/>
                    </a:cubicBezTo>
                    <a:cubicBezTo>
                      <a:pt x="224917" y="677558"/>
                      <a:pt x="226730" y="708484"/>
                      <a:pt x="222800" y="738941"/>
                    </a:cubicBezTo>
                    <a:cubicBezTo>
                      <a:pt x="222312" y="742726"/>
                      <a:pt x="215392" y="742116"/>
                      <a:pt x="213275" y="745291"/>
                    </a:cubicBezTo>
                    <a:cubicBezTo>
                      <a:pt x="210854" y="748922"/>
                      <a:pt x="211158" y="753758"/>
                      <a:pt x="210100" y="757991"/>
                    </a:cubicBezTo>
                    <a:cubicBezTo>
                      <a:pt x="211158" y="761166"/>
                      <a:pt x="211419" y="764731"/>
                      <a:pt x="213275" y="767516"/>
                    </a:cubicBezTo>
                    <a:cubicBezTo>
                      <a:pt x="222633" y="781553"/>
                      <a:pt x="227453" y="777706"/>
                      <a:pt x="245025" y="780216"/>
                    </a:cubicBezTo>
                    <a:cubicBezTo>
                      <a:pt x="251617" y="786808"/>
                      <a:pt x="258258" y="798733"/>
                      <a:pt x="270425" y="786566"/>
                    </a:cubicBezTo>
                    <a:cubicBezTo>
                      <a:pt x="274241" y="782750"/>
                      <a:pt x="269784" y="774507"/>
                      <a:pt x="273600" y="770691"/>
                    </a:cubicBezTo>
                    <a:cubicBezTo>
                      <a:pt x="277416" y="766875"/>
                      <a:pt x="284183" y="768574"/>
                      <a:pt x="289475" y="767516"/>
                    </a:cubicBezTo>
                    <a:cubicBezTo>
                      <a:pt x="300341" y="760272"/>
                      <a:pt x="299712" y="757449"/>
                      <a:pt x="314875" y="764341"/>
                    </a:cubicBezTo>
                    <a:cubicBezTo>
                      <a:pt x="321823" y="767499"/>
                      <a:pt x="333925" y="777041"/>
                      <a:pt x="333925" y="777041"/>
                    </a:cubicBezTo>
                    <a:cubicBezTo>
                      <a:pt x="338158" y="774924"/>
                      <a:pt x="343595" y="774327"/>
                      <a:pt x="346625" y="770691"/>
                    </a:cubicBezTo>
                    <a:cubicBezTo>
                      <a:pt x="349419" y="767339"/>
                      <a:pt x="348081" y="762002"/>
                      <a:pt x="349800" y="757991"/>
                    </a:cubicBezTo>
                    <a:cubicBezTo>
                      <a:pt x="351303" y="754484"/>
                      <a:pt x="354443" y="751879"/>
                      <a:pt x="356150" y="748466"/>
                    </a:cubicBezTo>
                    <a:cubicBezTo>
                      <a:pt x="357647" y="745473"/>
                      <a:pt x="358267" y="742116"/>
                      <a:pt x="359325" y="738941"/>
                    </a:cubicBezTo>
                    <a:cubicBezTo>
                      <a:pt x="361717" y="739340"/>
                      <a:pt x="386339" y="742923"/>
                      <a:pt x="391075" y="745291"/>
                    </a:cubicBezTo>
                    <a:cubicBezTo>
                      <a:pt x="397901" y="748704"/>
                      <a:pt x="410125" y="757991"/>
                      <a:pt x="410125" y="757991"/>
                    </a:cubicBezTo>
                    <a:cubicBezTo>
                      <a:pt x="424681" y="779826"/>
                      <a:pt x="420412" y="769801"/>
                      <a:pt x="426000" y="786566"/>
                    </a:cubicBezTo>
                    <a:cubicBezTo>
                      <a:pt x="424942" y="790799"/>
                      <a:pt x="424024" y="795070"/>
                      <a:pt x="422825" y="799266"/>
                    </a:cubicBezTo>
                    <a:cubicBezTo>
                      <a:pt x="421906" y="802484"/>
                      <a:pt x="418153" y="805798"/>
                      <a:pt x="419650" y="808791"/>
                    </a:cubicBezTo>
                    <a:cubicBezTo>
                      <a:pt x="421147" y="811784"/>
                      <a:pt x="425846" y="811622"/>
                      <a:pt x="429175" y="811966"/>
                    </a:cubicBezTo>
                    <a:cubicBezTo>
                      <a:pt x="456626" y="814806"/>
                      <a:pt x="484208" y="816199"/>
                      <a:pt x="511725" y="818316"/>
                    </a:cubicBezTo>
                    <a:cubicBezTo>
                      <a:pt x="512783" y="821491"/>
                      <a:pt x="512533" y="825474"/>
                      <a:pt x="514900" y="827841"/>
                    </a:cubicBezTo>
                    <a:cubicBezTo>
                      <a:pt x="520296" y="833237"/>
                      <a:pt x="533950" y="840541"/>
                      <a:pt x="533950" y="840541"/>
                    </a:cubicBezTo>
                    <a:cubicBezTo>
                      <a:pt x="560408" y="839483"/>
                      <a:pt x="587153" y="841392"/>
                      <a:pt x="613325" y="837366"/>
                    </a:cubicBezTo>
                    <a:cubicBezTo>
                      <a:pt x="616633" y="836857"/>
                      <a:pt x="615844" y="831123"/>
                      <a:pt x="616500" y="827841"/>
                    </a:cubicBezTo>
                    <a:cubicBezTo>
                      <a:pt x="617968" y="820503"/>
                      <a:pt x="616328" y="812309"/>
                      <a:pt x="619675" y="805616"/>
                    </a:cubicBezTo>
                    <a:cubicBezTo>
                      <a:pt x="621172" y="802623"/>
                      <a:pt x="625953" y="803253"/>
                      <a:pt x="629200" y="802441"/>
                    </a:cubicBezTo>
                    <a:cubicBezTo>
                      <a:pt x="634435" y="801132"/>
                      <a:pt x="639783" y="800324"/>
                      <a:pt x="645075" y="799266"/>
                    </a:cubicBezTo>
                    <a:cubicBezTo>
                      <a:pt x="649308" y="796091"/>
                      <a:pt x="654387" y="793806"/>
                      <a:pt x="657775" y="789741"/>
                    </a:cubicBezTo>
                    <a:cubicBezTo>
                      <a:pt x="669279" y="775937"/>
                      <a:pt x="645351" y="775016"/>
                      <a:pt x="680000" y="786566"/>
                    </a:cubicBezTo>
                    <a:cubicBezTo>
                      <a:pt x="681058" y="789741"/>
                      <a:pt x="683175" y="792744"/>
                      <a:pt x="683175" y="796091"/>
                    </a:cubicBezTo>
                    <a:cubicBezTo>
                      <a:pt x="683175" y="800317"/>
                      <a:pt x="676861" y="813001"/>
                      <a:pt x="673650" y="815141"/>
                    </a:cubicBezTo>
                    <a:cubicBezTo>
                      <a:pt x="670019" y="817562"/>
                      <a:pt x="665130" y="817062"/>
                      <a:pt x="660950" y="818316"/>
                    </a:cubicBezTo>
                    <a:cubicBezTo>
                      <a:pt x="654539" y="820239"/>
                      <a:pt x="641900" y="824666"/>
                      <a:pt x="641900" y="824666"/>
                    </a:cubicBezTo>
                    <a:lnTo>
                      <a:pt x="660950" y="831016"/>
                    </a:lnTo>
                    <a:lnTo>
                      <a:pt x="670475" y="834191"/>
                    </a:lnTo>
                    <a:cubicBezTo>
                      <a:pt x="671533" y="837366"/>
                      <a:pt x="674020" y="840390"/>
                      <a:pt x="673650" y="843716"/>
                    </a:cubicBezTo>
                    <a:cubicBezTo>
                      <a:pt x="672911" y="850369"/>
                      <a:pt x="667300" y="862766"/>
                      <a:pt x="667300" y="862766"/>
                    </a:cubicBezTo>
                    <a:cubicBezTo>
                      <a:pt x="704084" y="865065"/>
                      <a:pt x="731536" y="849814"/>
                      <a:pt x="714925" y="891341"/>
                    </a:cubicBezTo>
                    <a:cubicBezTo>
                      <a:pt x="713508" y="894884"/>
                      <a:pt x="708575" y="895574"/>
                      <a:pt x="705400" y="897691"/>
                    </a:cubicBezTo>
                    <a:cubicBezTo>
                      <a:pt x="704342" y="900866"/>
                      <a:pt x="704316" y="904603"/>
                      <a:pt x="702225" y="907216"/>
                    </a:cubicBezTo>
                    <a:cubicBezTo>
                      <a:pt x="696743" y="914068"/>
                      <a:pt x="687626" y="914834"/>
                      <a:pt x="680000" y="916741"/>
                    </a:cubicBezTo>
                    <a:cubicBezTo>
                      <a:pt x="682117" y="919916"/>
                      <a:pt x="683175" y="924149"/>
                      <a:pt x="686350" y="926266"/>
                    </a:cubicBezTo>
                    <a:cubicBezTo>
                      <a:pt x="689981" y="928687"/>
                      <a:pt x="694854" y="928242"/>
                      <a:pt x="699050" y="929441"/>
                    </a:cubicBezTo>
                    <a:cubicBezTo>
                      <a:pt x="702268" y="930360"/>
                      <a:pt x="705400" y="931558"/>
                      <a:pt x="708575" y="932616"/>
                    </a:cubicBezTo>
                    <a:cubicBezTo>
                      <a:pt x="712705" y="938811"/>
                      <a:pt x="719306" y="946399"/>
                      <a:pt x="718100" y="954841"/>
                    </a:cubicBezTo>
                    <a:cubicBezTo>
                      <a:pt x="717560" y="958619"/>
                      <a:pt x="713457" y="960953"/>
                      <a:pt x="711750" y="964366"/>
                    </a:cubicBezTo>
                    <a:cubicBezTo>
                      <a:pt x="707462" y="972943"/>
                      <a:pt x="707351" y="984161"/>
                      <a:pt x="705400" y="992941"/>
                    </a:cubicBezTo>
                    <a:cubicBezTo>
                      <a:pt x="704674" y="996208"/>
                      <a:pt x="703283" y="999291"/>
                      <a:pt x="702225" y="1002466"/>
                    </a:cubicBezTo>
                    <a:cubicBezTo>
                      <a:pt x="701167" y="1009874"/>
                      <a:pt x="701200" y="1017523"/>
                      <a:pt x="699050" y="1024691"/>
                    </a:cubicBezTo>
                    <a:cubicBezTo>
                      <a:pt x="697954" y="1028346"/>
                      <a:pt x="691775" y="1030514"/>
                      <a:pt x="692700" y="1034216"/>
                    </a:cubicBezTo>
                    <a:cubicBezTo>
                      <a:pt x="693512" y="1037463"/>
                      <a:pt x="699007" y="1036472"/>
                      <a:pt x="702225" y="1037391"/>
                    </a:cubicBezTo>
                    <a:cubicBezTo>
                      <a:pt x="706421" y="1038590"/>
                      <a:pt x="710612" y="1039902"/>
                      <a:pt x="714925" y="1040566"/>
                    </a:cubicBezTo>
                    <a:cubicBezTo>
                      <a:pt x="724397" y="1042023"/>
                      <a:pt x="733975" y="1042683"/>
                      <a:pt x="743500" y="1043741"/>
                    </a:cubicBezTo>
                    <a:cubicBezTo>
                      <a:pt x="749088" y="1060506"/>
                      <a:pt x="744819" y="1050481"/>
                      <a:pt x="759375" y="1072316"/>
                    </a:cubicBezTo>
                    <a:lnTo>
                      <a:pt x="765725" y="1081841"/>
                    </a:lnTo>
                    <a:cubicBezTo>
                      <a:pt x="767842" y="1085016"/>
                      <a:pt x="770868" y="1087746"/>
                      <a:pt x="772075" y="1091366"/>
                    </a:cubicBezTo>
                    <a:cubicBezTo>
                      <a:pt x="777227" y="1106823"/>
                      <a:pt x="772761" y="1096772"/>
                      <a:pt x="784775" y="1113591"/>
                    </a:cubicBezTo>
                    <a:cubicBezTo>
                      <a:pt x="786993" y="1116696"/>
                      <a:pt x="788145" y="1120732"/>
                      <a:pt x="791125" y="1123116"/>
                    </a:cubicBezTo>
                    <a:cubicBezTo>
                      <a:pt x="793738" y="1125207"/>
                      <a:pt x="797475" y="1125233"/>
                      <a:pt x="800650" y="1126291"/>
                    </a:cubicBezTo>
                    <a:cubicBezTo>
                      <a:pt x="802767" y="1129466"/>
                      <a:pt x="804069" y="1133373"/>
                      <a:pt x="807000" y="1135816"/>
                    </a:cubicBezTo>
                    <a:cubicBezTo>
                      <a:pt x="812231" y="1140175"/>
                      <a:pt x="822608" y="1143135"/>
                      <a:pt x="829225" y="1145341"/>
                    </a:cubicBezTo>
                    <a:cubicBezTo>
                      <a:pt x="838750" y="1159629"/>
                      <a:pt x="838221" y="1164126"/>
                      <a:pt x="851450" y="1170741"/>
                    </a:cubicBezTo>
                    <a:cubicBezTo>
                      <a:pt x="854443" y="1172238"/>
                      <a:pt x="857800" y="1172858"/>
                      <a:pt x="860975" y="1173916"/>
                    </a:cubicBezTo>
                    <a:cubicBezTo>
                      <a:pt x="874733" y="1172858"/>
                      <a:pt x="888527" y="1172186"/>
                      <a:pt x="902250" y="1170741"/>
                    </a:cubicBezTo>
                    <a:cubicBezTo>
                      <a:pt x="915696" y="1169326"/>
                      <a:pt x="921771" y="1167448"/>
                      <a:pt x="934000" y="1164391"/>
                    </a:cubicBezTo>
                    <a:cubicBezTo>
                      <a:pt x="937175" y="1162274"/>
                      <a:pt x="940827" y="1160739"/>
                      <a:pt x="943525" y="1158041"/>
                    </a:cubicBezTo>
                    <a:cubicBezTo>
                      <a:pt x="952292" y="1149274"/>
                      <a:pt x="947263" y="1145926"/>
                      <a:pt x="959400" y="1138991"/>
                    </a:cubicBezTo>
                    <a:cubicBezTo>
                      <a:pt x="963189" y="1136826"/>
                      <a:pt x="967833" y="1136730"/>
                      <a:pt x="972100" y="1135816"/>
                    </a:cubicBezTo>
                    <a:cubicBezTo>
                      <a:pt x="982653" y="1133555"/>
                      <a:pt x="993611" y="1132879"/>
                      <a:pt x="1003850" y="1129466"/>
                    </a:cubicBezTo>
                    <a:cubicBezTo>
                      <a:pt x="1007025" y="1128408"/>
                      <a:pt x="1010074" y="1126841"/>
                      <a:pt x="1013375" y="1126291"/>
                    </a:cubicBezTo>
                    <a:cubicBezTo>
                      <a:pt x="1022828" y="1124715"/>
                      <a:pt x="1032425" y="1124174"/>
                      <a:pt x="1041950" y="1123116"/>
                    </a:cubicBezTo>
                    <a:cubicBezTo>
                      <a:pt x="1045125" y="1122058"/>
                      <a:pt x="1048399" y="1121259"/>
                      <a:pt x="1051475" y="1119941"/>
                    </a:cubicBezTo>
                    <a:cubicBezTo>
                      <a:pt x="1055825" y="1118077"/>
                      <a:pt x="1059743" y="1115253"/>
                      <a:pt x="1064175" y="1113591"/>
                    </a:cubicBezTo>
                    <a:cubicBezTo>
                      <a:pt x="1068261" y="1112059"/>
                      <a:pt x="1072642" y="1111474"/>
                      <a:pt x="1076875" y="1110416"/>
                    </a:cubicBezTo>
                    <a:cubicBezTo>
                      <a:pt x="1085132" y="1112067"/>
                      <a:pt x="1104045" y="1116027"/>
                      <a:pt x="1111800" y="1116766"/>
                    </a:cubicBezTo>
                    <a:cubicBezTo>
                      <a:pt x="1127639" y="1118274"/>
                      <a:pt x="1143550" y="1118883"/>
                      <a:pt x="1159425" y="1119941"/>
                    </a:cubicBezTo>
                    <a:cubicBezTo>
                      <a:pt x="1162600" y="1120999"/>
                      <a:pt x="1165612" y="1123354"/>
                      <a:pt x="1168950" y="1123116"/>
                    </a:cubicBezTo>
                    <a:cubicBezTo>
                      <a:pt x="1180752" y="1122273"/>
                      <a:pt x="1196775" y="1126232"/>
                      <a:pt x="1203875" y="1116766"/>
                    </a:cubicBezTo>
                    <a:cubicBezTo>
                      <a:pt x="1212788" y="1104882"/>
                      <a:pt x="1205314" y="1087069"/>
                      <a:pt x="1207050" y="1072316"/>
                    </a:cubicBezTo>
                    <a:cubicBezTo>
                      <a:pt x="1207989" y="1064335"/>
                      <a:pt x="1212294" y="1059688"/>
                      <a:pt x="1216575" y="1053266"/>
                    </a:cubicBezTo>
                    <a:cubicBezTo>
                      <a:pt x="1215517" y="1047974"/>
                      <a:pt x="1214709" y="1042626"/>
                      <a:pt x="1213400" y="1037391"/>
                    </a:cubicBezTo>
                    <a:cubicBezTo>
                      <a:pt x="1212588" y="1034144"/>
                      <a:pt x="1211144" y="1031084"/>
                      <a:pt x="1210225" y="1027866"/>
                    </a:cubicBezTo>
                    <a:cubicBezTo>
                      <a:pt x="1209026" y="1023670"/>
                      <a:pt x="1208108" y="1019399"/>
                      <a:pt x="1207050" y="1015166"/>
                    </a:cubicBezTo>
                    <a:cubicBezTo>
                      <a:pt x="1198583" y="1016224"/>
                      <a:pt x="1190183" y="1018341"/>
                      <a:pt x="1181650" y="1018341"/>
                    </a:cubicBezTo>
                    <a:cubicBezTo>
                      <a:pt x="1177286" y="1018341"/>
                      <a:pt x="1170901" y="1019069"/>
                      <a:pt x="1168950" y="1015166"/>
                    </a:cubicBezTo>
                    <a:cubicBezTo>
                      <a:pt x="1166537" y="1010339"/>
                      <a:pt x="1169228" y="1003844"/>
                      <a:pt x="1172125" y="999291"/>
                    </a:cubicBezTo>
                    <a:cubicBezTo>
                      <a:pt x="1183657" y="981169"/>
                      <a:pt x="1186339" y="981853"/>
                      <a:pt x="1200700" y="977066"/>
                    </a:cubicBezTo>
                    <a:cubicBezTo>
                      <a:pt x="1202817" y="973891"/>
                      <a:pt x="1204070" y="969925"/>
                      <a:pt x="1207050" y="967541"/>
                    </a:cubicBezTo>
                    <a:cubicBezTo>
                      <a:pt x="1209663" y="965450"/>
                      <a:pt x="1214484" y="966979"/>
                      <a:pt x="1216575" y="964366"/>
                    </a:cubicBezTo>
                    <a:cubicBezTo>
                      <a:pt x="1219301" y="960959"/>
                      <a:pt x="1218692" y="955899"/>
                      <a:pt x="1219750" y="951666"/>
                    </a:cubicBezTo>
                    <a:cubicBezTo>
                      <a:pt x="1212137" y="928828"/>
                      <a:pt x="1221373" y="957348"/>
                      <a:pt x="1213400" y="929441"/>
                    </a:cubicBezTo>
                    <a:cubicBezTo>
                      <a:pt x="1212481" y="926223"/>
                      <a:pt x="1211850" y="922842"/>
                      <a:pt x="1210225" y="919916"/>
                    </a:cubicBezTo>
                    <a:cubicBezTo>
                      <a:pt x="1206519" y="913245"/>
                      <a:pt x="1201758" y="907216"/>
                      <a:pt x="1197525" y="900866"/>
                    </a:cubicBezTo>
                    <a:cubicBezTo>
                      <a:pt x="1195408" y="897691"/>
                      <a:pt x="1192382" y="894961"/>
                      <a:pt x="1191175" y="891341"/>
                    </a:cubicBezTo>
                    <a:cubicBezTo>
                      <a:pt x="1190117" y="888166"/>
                      <a:pt x="1189625" y="884742"/>
                      <a:pt x="1188000" y="881816"/>
                    </a:cubicBezTo>
                    <a:cubicBezTo>
                      <a:pt x="1184294" y="875145"/>
                      <a:pt x="1179533" y="869116"/>
                      <a:pt x="1175300" y="862766"/>
                    </a:cubicBezTo>
                    <a:cubicBezTo>
                      <a:pt x="1173183" y="859591"/>
                      <a:pt x="1171648" y="855939"/>
                      <a:pt x="1168950" y="853241"/>
                    </a:cubicBezTo>
                    <a:lnTo>
                      <a:pt x="1159425" y="843716"/>
                    </a:lnTo>
                    <a:cubicBezTo>
                      <a:pt x="1158367" y="839483"/>
                      <a:pt x="1154870" y="835156"/>
                      <a:pt x="1156250" y="831016"/>
                    </a:cubicBezTo>
                    <a:cubicBezTo>
                      <a:pt x="1157789" y="826400"/>
                      <a:pt x="1171602" y="822724"/>
                      <a:pt x="1175300" y="821491"/>
                    </a:cubicBezTo>
                    <a:cubicBezTo>
                      <a:pt x="1176358" y="816199"/>
                      <a:pt x="1174261" y="808987"/>
                      <a:pt x="1178475" y="805616"/>
                    </a:cubicBezTo>
                    <a:cubicBezTo>
                      <a:pt x="1181882" y="802890"/>
                      <a:pt x="1186811" y="808791"/>
                      <a:pt x="1191175" y="808791"/>
                    </a:cubicBezTo>
                    <a:cubicBezTo>
                      <a:pt x="1194522" y="808791"/>
                      <a:pt x="1197525" y="806674"/>
                      <a:pt x="1200700" y="805616"/>
                    </a:cubicBezTo>
                    <a:cubicBezTo>
                      <a:pt x="1197444" y="795849"/>
                      <a:pt x="1194247" y="791508"/>
                      <a:pt x="1200700" y="780216"/>
                    </a:cubicBezTo>
                    <a:cubicBezTo>
                      <a:pt x="1202593" y="776903"/>
                      <a:pt x="1207050" y="775983"/>
                      <a:pt x="1210225" y="773866"/>
                    </a:cubicBezTo>
                    <a:cubicBezTo>
                      <a:pt x="1221989" y="756220"/>
                      <a:pt x="1210321" y="767516"/>
                      <a:pt x="1238800" y="767516"/>
                    </a:cubicBezTo>
                    <a:cubicBezTo>
                      <a:pt x="1246284" y="767516"/>
                      <a:pt x="1253617" y="765399"/>
                      <a:pt x="1261025" y="764341"/>
                    </a:cubicBezTo>
                    <a:cubicBezTo>
                      <a:pt x="1260641" y="762036"/>
                      <a:pt x="1258149" y="740977"/>
                      <a:pt x="1254675" y="735766"/>
                    </a:cubicBezTo>
                    <a:cubicBezTo>
                      <a:pt x="1252184" y="732030"/>
                      <a:pt x="1248694" y="728998"/>
                      <a:pt x="1245150" y="726241"/>
                    </a:cubicBezTo>
                    <a:cubicBezTo>
                      <a:pt x="1239126" y="721556"/>
                      <a:pt x="1226100" y="713541"/>
                      <a:pt x="1226100" y="713541"/>
                    </a:cubicBezTo>
                    <a:cubicBezTo>
                      <a:pt x="1225042" y="709308"/>
                      <a:pt x="1225719" y="704193"/>
                      <a:pt x="1222925" y="700841"/>
                    </a:cubicBezTo>
                    <a:cubicBezTo>
                      <a:pt x="1219907" y="697219"/>
                      <a:pt x="1205752" y="693000"/>
                      <a:pt x="1200700" y="691316"/>
                    </a:cubicBezTo>
                    <a:cubicBezTo>
                      <a:pt x="1199642" y="688141"/>
                      <a:pt x="1199022" y="684784"/>
                      <a:pt x="1197525" y="681791"/>
                    </a:cubicBezTo>
                    <a:cubicBezTo>
                      <a:pt x="1195818" y="678378"/>
                      <a:pt x="1192515" y="675839"/>
                      <a:pt x="1191175" y="672266"/>
                    </a:cubicBezTo>
                    <a:cubicBezTo>
                      <a:pt x="1181442" y="646310"/>
                      <a:pt x="1196540" y="664931"/>
                      <a:pt x="1178475" y="646866"/>
                    </a:cubicBezTo>
                    <a:cubicBezTo>
                      <a:pt x="1177417" y="643691"/>
                      <a:pt x="1177391" y="639954"/>
                      <a:pt x="1175300" y="637341"/>
                    </a:cubicBezTo>
                    <a:cubicBezTo>
                      <a:pt x="1172916" y="634361"/>
                      <a:pt x="1169088" y="632884"/>
                      <a:pt x="1165775" y="630991"/>
                    </a:cubicBezTo>
                    <a:cubicBezTo>
                      <a:pt x="1161666" y="628643"/>
                      <a:pt x="1157565" y="626138"/>
                      <a:pt x="1153075" y="624641"/>
                    </a:cubicBezTo>
                    <a:cubicBezTo>
                      <a:pt x="1134374" y="618407"/>
                      <a:pt x="1079456" y="618427"/>
                      <a:pt x="1076875" y="618291"/>
                    </a:cubicBezTo>
                    <a:cubicBezTo>
                      <a:pt x="1040134" y="609106"/>
                      <a:pt x="1060166" y="612731"/>
                      <a:pt x="1016550" y="608766"/>
                    </a:cubicBezTo>
                    <a:cubicBezTo>
                      <a:pt x="1013375" y="606649"/>
                      <a:pt x="1009409" y="605396"/>
                      <a:pt x="1007025" y="602416"/>
                    </a:cubicBezTo>
                    <a:cubicBezTo>
                      <a:pt x="1004934" y="599803"/>
                      <a:pt x="1005347" y="595884"/>
                      <a:pt x="1003850" y="592891"/>
                    </a:cubicBezTo>
                    <a:cubicBezTo>
                      <a:pt x="1002143" y="589478"/>
                      <a:pt x="999207" y="586779"/>
                      <a:pt x="997500" y="583366"/>
                    </a:cubicBezTo>
                    <a:cubicBezTo>
                      <a:pt x="996003" y="580373"/>
                      <a:pt x="995822" y="576834"/>
                      <a:pt x="994325" y="573841"/>
                    </a:cubicBezTo>
                    <a:cubicBezTo>
                      <a:pt x="992618" y="570428"/>
                      <a:pt x="989682" y="567729"/>
                      <a:pt x="987975" y="564316"/>
                    </a:cubicBezTo>
                    <a:cubicBezTo>
                      <a:pt x="986478" y="561323"/>
                      <a:pt x="986297" y="557784"/>
                      <a:pt x="984800" y="554791"/>
                    </a:cubicBezTo>
                    <a:cubicBezTo>
                      <a:pt x="980380" y="545950"/>
                      <a:pt x="975947" y="542763"/>
                      <a:pt x="968925" y="535741"/>
                    </a:cubicBezTo>
                    <a:cubicBezTo>
                      <a:pt x="972100" y="533624"/>
                      <a:pt x="976007" y="532322"/>
                      <a:pt x="978450" y="529391"/>
                    </a:cubicBezTo>
                    <a:cubicBezTo>
                      <a:pt x="985833" y="520532"/>
                      <a:pt x="987969" y="514781"/>
                      <a:pt x="978450" y="507166"/>
                    </a:cubicBezTo>
                    <a:cubicBezTo>
                      <a:pt x="975837" y="505075"/>
                      <a:pt x="972001" y="505309"/>
                      <a:pt x="968925" y="503991"/>
                    </a:cubicBezTo>
                    <a:cubicBezTo>
                      <a:pt x="957646" y="499157"/>
                      <a:pt x="956266" y="497668"/>
                      <a:pt x="946700" y="491291"/>
                    </a:cubicBezTo>
                    <a:cubicBezTo>
                      <a:pt x="945642" y="488116"/>
                      <a:pt x="945022" y="484759"/>
                      <a:pt x="943525" y="481766"/>
                    </a:cubicBezTo>
                    <a:cubicBezTo>
                      <a:pt x="941818" y="478353"/>
                      <a:pt x="939873" y="474939"/>
                      <a:pt x="937175" y="472241"/>
                    </a:cubicBezTo>
                    <a:cubicBezTo>
                      <a:pt x="931020" y="466086"/>
                      <a:pt x="925872" y="465298"/>
                      <a:pt x="918125" y="462716"/>
                    </a:cubicBezTo>
                    <a:cubicBezTo>
                      <a:pt x="916008" y="459541"/>
                      <a:pt x="911027" y="456933"/>
                      <a:pt x="911775" y="453191"/>
                    </a:cubicBezTo>
                    <a:cubicBezTo>
                      <a:pt x="912832" y="447905"/>
                      <a:pt x="927549" y="445486"/>
                      <a:pt x="930825" y="443666"/>
                    </a:cubicBezTo>
                    <a:cubicBezTo>
                      <a:pt x="937496" y="439960"/>
                      <a:pt x="942635" y="433379"/>
                      <a:pt x="949875" y="430966"/>
                    </a:cubicBezTo>
                    <a:lnTo>
                      <a:pt x="968925" y="424616"/>
                    </a:lnTo>
                    <a:cubicBezTo>
                      <a:pt x="967867" y="418266"/>
                      <a:pt x="969162" y="411025"/>
                      <a:pt x="965750" y="405566"/>
                    </a:cubicBezTo>
                    <a:cubicBezTo>
                      <a:pt x="963242" y="401552"/>
                      <a:pt x="957159" y="401564"/>
                      <a:pt x="953050" y="399216"/>
                    </a:cubicBezTo>
                    <a:cubicBezTo>
                      <a:pt x="949737" y="397323"/>
                      <a:pt x="946700" y="394983"/>
                      <a:pt x="943525" y="392866"/>
                    </a:cubicBezTo>
                    <a:cubicBezTo>
                      <a:pt x="941408" y="388633"/>
                      <a:pt x="937844" y="384851"/>
                      <a:pt x="937175" y="380166"/>
                    </a:cubicBezTo>
                    <a:cubicBezTo>
                      <a:pt x="935482" y="368313"/>
                      <a:pt x="943102" y="370853"/>
                      <a:pt x="949875" y="367466"/>
                    </a:cubicBezTo>
                    <a:cubicBezTo>
                      <a:pt x="953288" y="365759"/>
                      <a:pt x="955987" y="362823"/>
                      <a:pt x="959400" y="361116"/>
                    </a:cubicBezTo>
                    <a:cubicBezTo>
                      <a:pt x="985690" y="347971"/>
                      <a:pt x="951153" y="369789"/>
                      <a:pt x="978450" y="351591"/>
                    </a:cubicBezTo>
                    <a:cubicBezTo>
                      <a:pt x="986582" y="339392"/>
                      <a:pt x="988142" y="331761"/>
                      <a:pt x="1000675" y="326191"/>
                    </a:cubicBezTo>
                    <a:cubicBezTo>
                      <a:pt x="1006792" y="323473"/>
                      <a:pt x="1019725" y="319841"/>
                      <a:pt x="1019725" y="319841"/>
                    </a:cubicBezTo>
                    <a:cubicBezTo>
                      <a:pt x="1020783" y="316666"/>
                      <a:pt x="1022174" y="313583"/>
                      <a:pt x="1022900" y="310316"/>
                    </a:cubicBezTo>
                    <a:cubicBezTo>
                      <a:pt x="1028561" y="284840"/>
                      <a:pt x="1023472" y="298503"/>
                      <a:pt x="1029250" y="275391"/>
                    </a:cubicBezTo>
                    <a:cubicBezTo>
                      <a:pt x="1030062" y="272144"/>
                      <a:pt x="1031367" y="269041"/>
                      <a:pt x="1032425" y="265866"/>
                    </a:cubicBezTo>
                    <a:cubicBezTo>
                      <a:pt x="1025498" y="245084"/>
                      <a:pt x="1035119" y="265481"/>
                      <a:pt x="1019725" y="253166"/>
                    </a:cubicBezTo>
                    <a:cubicBezTo>
                      <a:pt x="999209" y="236753"/>
                      <a:pt x="1027791" y="248446"/>
                      <a:pt x="1003850" y="240466"/>
                    </a:cubicBezTo>
                    <a:lnTo>
                      <a:pt x="991150" y="221416"/>
                    </a:lnTo>
                    <a:lnTo>
                      <a:pt x="984800" y="211891"/>
                    </a:lnTo>
                    <a:cubicBezTo>
                      <a:pt x="983742" y="207658"/>
                      <a:pt x="982824" y="203387"/>
                      <a:pt x="981625" y="199191"/>
                    </a:cubicBezTo>
                    <a:cubicBezTo>
                      <a:pt x="980706" y="195973"/>
                      <a:pt x="978834" y="192991"/>
                      <a:pt x="978450" y="189666"/>
                    </a:cubicBezTo>
                    <a:cubicBezTo>
                      <a:pt x="966364" y="84925"/>
                      <a:pt x="978055" y="146418"/>
                      <a:pt x="968925" y="100766"/>
                    </a:cubicBezTo>
                    <a:cubicBezTo>
                      <a:pt x="972259" y="34095"/>
                      <a:pt x="982154" y="28799"/>
                      <a:pt x="975275" y="15041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7972323" y="2737927"/>
                <a:ext cx="1501866" cy="987111"/>
              </a:xfrm>
              <a:custGeom>
                <a:avLst/>
                <a:gdLst>
                  <a:gd name="connsiteX0" fmla="*/ 150142 w 1183605"/>
                  <a:gd name="connsiteY0" fmla="*/ 400050 h 1028700"/>
                  <a:gd name="connsiteX1" fmla="*/ 178717 w 1183605"/>
                  <a:gd name="connsiteY1" fmla="*/ 423862 h 1028700"/>
                  <a:gd name="connsiteX2" fmla="*/ 188242 w 1183605"/>
                  <a:gd name="connsiteY2" fmla="*/ 442912 h 1028700"/>
                  <a:gd name="connsiteX3" fmla="*/ 202530 w 1183605"/>
                  <a:gd name="connsiteY3" fmla="*/ 447675 h 1028700"/>
                  <a:gd name="connsiteX4" fmla="*/ 216817 w 1183605"/>
                  <a:gd name="connsiteY4" fmla="*/ 457200 h 1028700"/>
                  <a:gd name="connsiteX5" fmla="*/ 331117 w 1183605"/>
                  <a:gd name="connsiteY5" fmla="*/ 452437 h 1028700"/>
                  <a:gd name="connsiteX6" fmla="*/ 373980 w 1183605"/>
                  <a:gd name="connsiteY6" fmla="*/ 447675 h 1028700"/>
                  <a:gd name="connsiteX7" fmla="*/ 445417 w 1183605"/>
                  <a:gd name="connsiteY7" fmla="*/ 414337 h 1028700"/>
                  <a:gd name="connsiteX8" fmla="*/ 445417 w 1183605"/>
                  <a:gd name="connsiteY8" fmla="*/ 414337 h 1028700"/>
                  <a:gd name="connsiteX9" fmla="*/ 473992 w 1183605"/>
                  <a:gd name="connsiteY9" fmla="*/ 395287 h 1028700"/>
                  <a:gd name="connsiteX10" fmla="*/ 488280 w 1183605"/>
                  <a:gd name="connsiteY10" fmla="*/ 385762 h 1028700"/>
                  <a:gd name="connsiteX11" fmla="*/ 497805 w 1183605"/>
                  <a:gd name="connsiteY11" fmla="*/ 371475 h 1028700"/>
                  <a:gd name="connsiteX12" fmla="*/ 502567 w 1183605"/>
                  <a:gd name="connsiteY12" fmla="*/ 352425 h 1028700"/>
                  <a:gd name="connsiteX13" fmla="*/ 493042 w 1183605"/>
                  <a:gd name="connsiteY13" fmla="*/ 276225 h 1028700"/>
                  <a:gd name="connsiteX14" fmla="*/ 488280 w 1183605"/>
                  <a:gd name="connsiteY14" fmla="*/ 247650 h 1028700"/>
                  <a:gd name="connsiteX15" fmla="*/ 478755 w 1183605"/>
                  <a:gd name="connsiteY15" fmla="*/ 219075 h 1028700"/>
                  <a:gd name="connsiteX16" fmla="*/ 473992 w 1183605"/>
                  <a:gd name="connsiteY16" fmla="*/ 147637 h 1028700"/>
                  <a:gd name="connsiteX17" fmla="*/ 464467 w 1183605"/>
                  <a:gd name="connsiteY17" fmla="*/ 119062 h 1028700"/>
                  <a:gd name="connsiteX18" fmla="*/ 469230 w 1183605"/>
                  <a:gd name="connsiteY18" fmla="*/ 80962 h 1028700"/>
                  <a:gd name="connsiteX19" fmla="*/ 483517 w 1183605"/>
                  <a:gd name="connsiteY19" fmla="*/ 76200 h 1028700"/>
                  <a:gd name="connsiteX20" fmla="*/ 607342 w 1183605"/>
                  <a:gd name="connsiteY20" fmla="*/ 80962 h 1028700"/>
                  <a:gd name="connsiteX21" fmla="*/ 726405 w 1183605"/>
                  <a:gd name="connsiteY21" fmla="*/ 76200 h 1028700"/>
                  <a:gd name="connsiteX22" fmla="*/ 745455 w 1183605"/>
                  <a:gd name="connsiteY22" fmla="*/ 71437 h 1028700"/>
                  <a:gd name="connsiteX23" fmla="*/ 778792 w 1183605"/>
                  <a:gd name="connsiteY23" fmla="*/ 47625 h 1028700"/>
                  <a:gd name="connsiteX24" fmla="*/ 797842 w 1183605"/>
                  <a:gd name="connsiteY24" fmla="*/ 42862 h 1028700"/>
                  <a:gd name="connsiteX25" fmla="*/ 826417 w 1183605"/>
                  <a:gd name="connsiteY25" fmla="*/ 28575 h 1028700"/>
                  <a:gd name="connsiteX26" fmla="*/ 840705 w 1183605"/>
                  <a:gd name="connsiteY26" fmla="*/ 19050 h 1028700"/>
                  <a:gd name="connsiteX27" fmla="*/ 869280 w 1183605"/>
                  <a:gd name="connsiteY27" fmla="*/ 9525 h 1028700"/>
                  <a:gd name="connsiteX28" fmla="*/ 883567 w 1183605"/>
                  <a:gd name="connsiteY28" fmla="*/ 4762 h 1028700"/>
                  <a:gd name="connsiteX29" fmla="*/ 897855 w 1183605"/>
                  <a:gd name="connsiteY29" fmla="*/ 0 h 1028700"/>
                  <a:gd name="connsiteX30" fmla="*/ 916905 w 1183605"/>
                  <a:gd name="connsiteY30" fmla="*/ 4762 h 1028700"/>
                  <a:gd name="connsiteX31" fmla="*/ 921667 w 1183605"/>
                  <a:gd name="connsiteY31" fmla="*/ 19050 h 1028700"/>
                  <a:gd name="connsiteX32" fmla="*/ 912142 w 1183605"/>
                  <a:gd name="connsiteY32" fmla="*/ 95250 h 1028700"/>
                  <a:gd name="connsiteX33" fmla="*/ 916905 w 1183605"/>
                  <a:gd name="connsiteY33" fmla="*/ 138112 h 1028700"/>
                  <a:gd name="connsiteX34" fmla="*/ 931192 w 1183605"/>
                  <a:gd name="connsiteY34" fmla="*/ 147637 h 1028700"/>
                  <a:gd name="connsiteX35" fmla="*/ 978817 w 1183605"/>
                  <a:gd name="connsiteY35" fmla="*/ 142875 h 1028700"/>
                  <a:gd name="connsiteX36" fmla="*/ 1064542 w 1183605"/>
                  <a:gd name="connsiteY36" fmla="*/ 138112 h 1028700"/>
                  <a:gd name="connsiteX37" fmla="*/ 1078830 w 1183605"/>
                  <a:gd name="connsiteY37" fmla="*/ 133350 h 1028700"/>
                  <a:gd name="connsiteX38" fmla="*/ 1183605 w 1183605"/>
                  <a:gd name="connsiteY38" fmla="*/ 133350 h 1028700"/>
                  <a:gd name="connsiteX39" fmla="*/ 1178842 w 1183605"/>
                  <a:gd name="connsiteY39" fmla="*/ 166687 h 1028700"/>
                  <a:gd name="connsiteX40" fmla="*/ 1145505 w 1183605"/>
                  <a:gd name="connsiteY40" fmla="*/ 180975 h 1028700"/>
                  <a:gd name="connsiteX41" fmla="*/ 1140742 w 1183605"/>
                  <a:gd name="connsiteY41" fmla="*/ 200025 h 1028700"/>
                  <a:gd name="connsiteX42" fmla="*/ 1169317 w 1183605"/>
                  <a:gd name="connsiteY42" fmla="*/ 219075 h 1028700"/>
                  <a:gd name="connsiteX43" fmla="*/ 1174080 w 1183605"/>
                  <a:gd name="connsiteY43" fmla="*/ 233362 h 1028700"/>
                  <a:gd name="connsiteX44" fmla="*/ 1145505 w 1183605"/>
                  <a:gd name="connsiteY44" fmla="*/ 252412 h 1028700"/>
                  <a:gd name="connsiteX45" fmla="*/ 1121692 w 1183605"/>
                  <a:gd name="connsiteY45" fmla="*/ 280987 h 1028700"/>
                  <a:gd name="connsiteX46" fmla="*/ 1107405 w 1183605"/>
                  <a:gd name="connsiteY46" fmla="*/ 295275 h 1028700"/>
                  <a:gd name="connsiteX47" fmla="*/ 1088355 w 1183605"/>
                  <a:gd name="connsiteY47" fmla="*/ 323850 h 1028700"/>
                  <a:gd name="connsiteX48" fmla="*/ 1078830 w 1183605"/>
                  <a:gd name="connsiteY48" fmla="*/ 338137 h 1028700"/>
                  <a:gd name="connsiteX49" fmla="*/ 1074067 w 1183605"/>
                  <a:gd name="connsiteY49" fmla="*/ 385762 h 1028700"/>
                  <a:gd name="connsiteX50" fmla="*/ 1064542 w 1183605"/>
                  <a:gd name="connsiteY50" fmla="*/ 400050 h 1028700"/>
                  <a:gd name="connsiteX51" fmla="*/ 907380 w 1183605"/>
                  <a:gd name="connsiteY51" fmla="*/ 423862 h 1028700"/>
                  <a:gd name="connsiteX52" fmla="*/ 883567 w 1183605"/>
                  <a:gd name="connsiteY52" fmla="*/ 447675 h 1028700"/>
                  <a:gd name="connsiteX53" fmla="*/ 869280 w 1183605"/>
                  <a:gd name="connsiteY53" fmla="*/ 523875 h 1028700"/>
                  <a:gd name="connsiteX54" fmla="*/ 874042 w 1183605"/>
                  <a:gd name="connsiteY54" fmla="*/ 552450 h 1028700"/>
                  <a:gd name="connsiteX55" fmla="*/ 888330 w 1183605"/>
                  <a:gd name="connsiteY55" fmla="*/ 557212 h 1028700"/>
                  <a:gd name="connsiteX56" fmla="*/ 907380 w 1183605"/>
                  <a:gd name="connsiteY56" fmla="*/ 561975 h 1028700"/>
                  <a:gd name="connsiteX57" fmla="*/ 935955 w 1183605"/>
                  <a:gd name="connsiteY57" fmla="*/ 571500 h 1028700"/>
                  <a:gd name="connsiteX58" fmla="*/ 978817 w 1183605"/>
                  <a:gd name="connsiteY58" fmla="*/ 585787 h 1028700"/>
                  <a:gd name="connsiteX59" fmla="*/ 1007392 w 1183605"/>
                  <a:gd name="connsiteY59" fmla="*/ 595312 h 1028700"/>
                  <a:gd name="connsiteX60" fmla="*/ 1083592 w 1183605"/>
                  <a:gd name="connsiteY60" fmla="*/ 600075 h 1028700"/>
                  <a:gd name="connsiteX61" fmla="*/ 1093117 w 1183605"/>
                  <a:gd name="connsiteY61" fmla="*/ 614362 h 1028700"/>
                  <a:gd name="connsiteX62" fmla="*/ 1083592 w 1183605"/>
                  <a:gd name="connsiteY62" fmla="*/ 647700 h 1028700"/>
                  <a:gd name="connsiteX63" fmla="*/ 1069305 w 1183605"/>
                  <a:gd name="connsiteY63" fmla="*/ 652462 h 1028700"/>
                  <a:gd name="connsiteX64" fmla="*/ 1064542 w 1183605"/>
                  <a:gd name="connsiteY64" fmla="*/ 719137 h 1028700"/>
                  <a:gd name="connsiteX65" fmla="*/ 1078830 w 1183605"/>
                  <a:gd name="connsiteY65" fmla="*/ 728662 h 1028700"/>
                  <a:gd name="connsiteX66" fmla="*/ 1102642 w 1183605"/>
                  <a:gd name="connsiteY66" fmla="*/ 771525 h 1028700"/>
                  <a:gd name="connsiteX67" fmla="*/ 1116930 w 1183605"/>
                  <a:gd name="connsiteY67" fmla="*/ 800100 h 1028700"/>
                  <a:gd name="connsiteX68" fmla="*/ 1121692 w 1183605"/>
                  <a:gd name="connsiteY68" fmla="*/ 847725 h 1028700"/>
                  <a:gd name="connsiteX69" fmla="*/ 1107405 w 1183605"/>
                  <a:gd name="connsiteY69" fmla="*/ 862012 h 1028700"/>
                  <a:gd name="connsiteX70" fmla="*/ 1059780 w 1183605"/>
                  <a:gd name="connsiteY70" fmla="*/ 876300 h 1028700"/>
                  <a:gd name="connsiteX71" fmla="*/ 1045492 w 1183605"/>
                  <a:gd name="connsiteY71" fmla="*/ 890587 h 1028700"/>
                  <a:gd name="connsiteX72" fmla="*/ 1016917 w 1183605"/>
                  <a:gd name="connsiteY72" fmla="*/ 900112 h 1028700"/>
                  <a:gd name="connsiteX73" fmla="*/ 1002630 w 1183605"/>
                  <a:gd name="connsiteY73" fmla="*/ 909637 h 1028700"/>
                  <a:gd name="connsiteX74" fmla="*/ 997867 w 1183605"/>
                  <a:gd name="connsiteY74" fmla="*/ 928687 h 1028700"/>
                  <a:gd name="connsiteX75" fmla="*/ 993105 w 1183605"/>
                  <a:gd name="connsiteY75" fmla="*/ 971550 h 1028700"/>
                  <a:gd name="connsiteX76" fmla="*/ 964530 w 1183605"/>
                  <a:gd name="connsiteY76" fmla="*/ 981075 h 1028700"/>
                  <a:gd name="connsiteX77" fmla="*/ 950242 w 1183605"/>
                  <a:gd name="connsiteY77" fmla="*/ 990600 h 1028700"/>
                  <a:gd name="connsiteX78" fmla="*/ 931192 w 1183605"/>
                  <a:gd name="connsiteY78" fmla="*/ 995362 h 1028700"/>
                  <a:gd name="connsiteX79" fmla="*/ 916905 w 1183605"/>
                  <a:gd name="connsiteY79" fmla="*/ 1004887 h 1028700"/>
                  <a:gd name="connsiteX80" fmla="*/ 845467 w 1183605"/>
                  <a:gd name="connsiteY80" fmla="*/ 1004887 h 1028700"/>
                  <a:gd name="connsiteX81" fmla="*/ 726405 w 1183605"/>
                  <a:gd name="connsiteY81" fmla="*/ 1000125 h 1028700"/>
                  <a:gd name="connsiteX82" fmla="*/ 712117 w 1183605"/>
                  <a:gd name="connsiteY82" fmla="*/ 1009650 h 1028700"/>
                  <a:gd name="connsiteX83" fmla="*/ 697830 w 1183605"/>
                  <a:gd name="connsiteY83" fmla="*/ 1023937 h 1028700"/>
                  <a:gd name="connsiteX84" fmla="*/ 678780 w 1183605"/>
                  <a:gd name="connsiteY84" fmla="*/ 1028700 h 1028700"/>
                  <a:gd name="connsiteX85" fmla="*/ 612105 w 1183605"/>
                  <a:gd name="connsiteY85" fmla="*/ 1019175 h 1028700"/>
                  <a:gd name="connsiteX86" fmla="*/ 621630 w 1183605"/>
                  <a:gd name="connsiteY86" fmla="*/ 1004887 h 1028700"/>
                  <a:gd name="connsiteX87" fmla="*/ 650205 w 1183605"/>
                  <a:gd name="connsiteY87" fmla="*/ 990600 h 1028700"/>
                  <a:gd name="connsiteX88" fmla="*/ 664492 w 1183605"/>
                  <a:gd name="connsiteY88" fmla="*/ 976312 h 1028700"/>
                  <a:gd name="connsiteX89" fmla="*/ 674017 w 1183605"/>
                  <a:gd name="connsiteY89" fmla="*/ 947737 h 1028700"/>
                  <a:gd name="connsiteX90" fmla="*/ 659730 w 1183605"/>
                  <a:gd name="connsiteY90" fmla="*/ 938212 h 1028700"/>
                  <a:gd name="connsiteX91" fmla="*/ 640680 w 1183605"/>
                  <a:gd name="connsiteY91" fmla="*/ 919162 h 1028700"/>
                  <a:gd name="connsiteX92" fmla="*/ 635917 w 1183605"/>
                  <a:gd name="connsiteY92" fmla="*/ 904875 h 1028700"/>
                  <a:gd name="connsiteX93" fmla="*/ 593055 w 1183605"/>
                  <a:gd name="connsiteY93" fmla="*/ 885825 h 1028700"/>
                  <a:gd name="connsiteX94" fmla="*/ 578767 w 1183605"/>
                  <a:gd name="connsiteY94" fmla="*/ 881062 h 1028700"/>
                  <a:gd name="connsiteX95" fmla="*/ 478755 w 1183605"/>
                  <a:gd name="connsiteY95" fmla="*/ 871537 h 1028700"/>
                  <a:gd name="connsiteX96" fmla="*/ 440655 w 1183605"/>
                  <a:gd name="connsiteY96" fmla="*/ 866775 h 1028700"/>
                  <a:gd name="connsiteX97" fmla="*/ 421605 w 1183605"/>
                  <a:gd name="connsiteY97" fmla="*/ 862012 h 1028700"/>
                  <a:gd name="connsiteX98" fmla="*/ 397792 w 1183605"/>
                  <a:gd name="connsiteY98" fmla="*/ 857250 h 1028700"/>
                  <a:gd name="connsiteX99" fmla="*/ 345405 w 1183605"/>
                  <a:gd name="connsiteY99" fmla="*/ 857250 h 1028700"/>
                  <a:gd name="connsiteX100" fmla="*/ 307305 w 1183605"/>
                  <a:gd name="connsiteY100" fmla="*/ 847725 h 1028700"/>
                  <a:gd name="connsiteX101" fmla="*/ 293017 w 1183605"/>
                  <a:gd name="connsiteY101" fmla="*/ 842962 h 1028700"/>
                  <a:gd name="connsiteX102" fmla="*/ 269205 w 1183605"/>
                  <a:gd name="connsiteY102" fmla="*/ 838200 h 1028700"/>
                  <a:gd name="connsiteX103" fmla="*/ 273967 w 1183605"/>
                  <a:gd name="connsiteY103" fmla="*/ 790575 h 1028700"/>
                  <a:gd name="connsiteX104" fmla="*/ 250155 w 1183605"/>
                  <a:gd name="connsiteY104" fmla="*/ 795337 h 1028700"/>
                  <a:gd name="connsiteX105" fmla="*/ 212055 w 1183605"/>
                  <a:gd name="connsiteY105" fmla="*/ 833437 h 1028700"/>
                  <a:gd name="connsiteX106" fmla="*/ 121567 w 1183605"/>
                  <a:gd name="connsiteY106" fmla="*/ 828675 h 1028700"/>
                  <a:gd name="connsiteX107" fmla="*/ 107280 w 1183605"/>
                  <a:gd name="connsiteY107" fmla="*/ 823912 h 1028700"/>
                  <a:gd name="connsiteX108" fmla="*/ 50130 w 1183605"/>
                  <a:gd name="connsiteY108" fmla="*/ 828675 h 1028700"/>
                  <a:gd name="connsiteX109" fmla="*/ 7267 w 1183605"/>
                  <a:gd name="connsiteY109" fmla="*/ 823912 h 1028700"/>
                  <a:gd name="connsiteX110" fmla="*/ 12030 w 1183605"/>
                  <a:gd name="connsiteY110" fmla="*/ 795337 h 1028700"/>
                  <a:gd name="connsiteX111" fmla="*/ 26317 w 1183605"/>
                  <a:gd name="connsiteY111" fmla="*/ 781050 h 1028700"/>
                  <a:gd name="connsiteX112" fmla="*/ 40605 w 1183605"/>
                  <a:gd name="connsiteY112" fmla="*/ 771525 h 1028700"/>
                  <a:gd name="connsiteX113" fmla="*/ 64417 w 1183605"/>
                  <a:gd name="connsiteY113" fmla="*/ 766762 h 1028700"/>
                  <a:gd name="connsiteX114" fmla="*/ 83467 w 1183605"/>
                  <a:gd name="connsiteY114" fmla="*/ 762000 h 1028700"/>
                  <a:gd name="connsiteX115" fmla="*/ 126330 w 1183605"/>
                  <a:gd name="connsiteY115" fmla="*/ 738187 h 1028700"/>
                  <a:gd name="connsiteX116" fmla="*/ 140617 w 1183605"/>
                  <a:gd name="connsiteY116" fmla="*/ 728662 h 1028700"/>
                  <a:gd name="connsiteX117" fmla="*/ 169192 w 1183605"/>
                  <a:gd name="connsiteY117" fmla="*/ 695325 h 1028700"/>
                  <a:gd name="connsiteX118" fmla="*/ 173955 w 1183605"/>
                  <a:gd name="connsiteY118" fmla="*/ 681037 h 1028700"/>
                  <a:gd name="connsiteX119" fmla="*/ 154905 w 1183605"/>
                  <a:gd name="connsiteY119" fmla="*/ 652462 h 1028700"/>
                  <a:gd name="connsiteX120" fmla="*/ 140617 w 1183605"/>
                  <a:gd name="connsiteY120" fmla="*/ 638175 h 1028700"/>
                  <a:gd name="connsiteX121" fmla="*/ 145380 w 1183605"/>
                  <a:gd name="connsiteY121" fmla="*/ 576262 h 1028700"/>
                  <a:gd name="connsiteX122" fmla="*/ 150142 w 1183605"/>
                  <a:gd name="connsiteY122" fmla="*/ 561975 h 1028700"/>
                  <a:gd name="connsiteX123" fmla="*/ 154905 w 1183605"/>
                  <a:gd name="connsiteY123" fmla="*/ 542925 h 1028700"/>
                  <a:gd name="connsiteX124" fmla="*/ 150142 w 1183605"/>
                  <a:gd name="connsiteY124" fmla="*/ 509587 h 1028700"/>
                  <a:gd name="connsiteX125" fmla="*/ 126330 w 1183605"/>
                  <a:gd name="connsiteY125" fmla="*/ 490537 h 1028700"/>
                  <a:gd name="connsiteX126" fmla="*/ 97755 w 1183605"/>
                  <a:gd name="connsiteY126" fmla="*/ 476250 h 1028700"/>
                  <a:gd name="connsiteX127" fmla="*/ 88230 w 1183605"/>
                  <a:gd name="connsiteY127" fmla="*/ 461962 h 1028700"/>
                  <a:gd name="connsiteX128" fmla="*/ 69180 w 1183605"/>
                  <a:gd name="connsiteY128" fmla="*/ 442912 h 1028700"/>
                  <a:gd name="connsiteX129" fmla="*/ 83467 w 1183605"/>
                  <a:gd name="connsiteY129" fmla="*/ 438150 h 1028700"/>
                  <a:gd name="connsiteX130" fmla="*/ 112042 w 1183605"/>
                  <a:gd name="connsiteY130" fmla="*/ 419100 h 1028700"/>
                  <a:gd name="connsiteX131" fmla="*/ 150142 w 1183605"/>
                  <a:gd name="connsiteY131" fmla="*/ 40005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183605" h="1028700">
                    <a:moveTo>
                      <a:pt x="150142" y="400050"/>
                    </a:moveTo>
                    <a:cubicBezTo>
                      <a:pt x="176661" y="453088"/>
                      <a:pt x="139811" y="391441"/>
                      <a:pt x="178717" y="423862"/>
                    </a:cubicBezTo>
                    <a:cubicBezTo>
                      <a:pt x="184171" y="428407"/>
                      <a:pt x="183222" y="437892"/>
                      <a:pt x="188242" y="442912"/>
                    </a:cubicBezTo>
                    <a:cubicBezTo>
                      <a:pt x="191792" y="446462"/>
                      <a:pt x="198040" y="445430"/>
                      <a:pt x="202530" y="447675"/>
                    </a:cubicBezTo>
                    <a:cubicBezTo>
                      <a:pt x="207649" y="450235"/>
                      <a:pt x="212055" y="454025"/>
                      <a:pt x="216817" y="457200"/>
                    </a:cubicBezTo>
                    <a:cubicBezTo>
                      <a:pt x="254917" y="455612"/>
                      <a:pt x="293217" y="456648"/>
                      <a:pt x="331117" y="452437"/>
                    </a:cubicBezTo>
                    <a:cubicBezTo>
                      <a:pt x="398080" y="444996"/>
                      <a:pt x="264451" y="429418"/>
                      <a:pt x="373980" y="447675"/>
                    </a:cubicBezTo>
                    <a:cubicBezTo>
                      <a:pt x="437768" y="441875"/>
                      <a:pt x="416641" y="457501"/>
                      <a:pt x="445417" y="414337"/>
                    </a:cubicBezTo>
                    <a:lnTo>
                      <a:pt x="445417" y="414337"/>
                    </a:lnTo>
                    <a:lnTo>
                      <a:pt x="473992" y="395287"/>
                    </a:lnTo>
                    <a:lnTo>
                      <a:pt x="488280" y="385762"/>
                    </a:lnTo>
                    <a:cubicBezTo>
                      <a:pt x="491455" y="381000"/>
                      <a:pt x="495550" y="376736"/>
                      <a:pt x="497805" y="371475"/>
                    </a:cubicBezTo>
                    <a:cubicBezTo>
                      <a:pt x="500383" y="365459"/>
                      <a:pt x="502567" y="358970"/>
                      <a:pt x="502567" y="352425"/>
                    </a:cubicBezTo>
                    <a:cubicBezTo>
                      <a:pt x="502567" y="300946"/>
                      <a:pt x="503103" y="306404"/>
                      <a:pt x="493042" y="276225"/>
                    </a:cubicBezTo>
                    <a:cubicBezTo>
                      <a:pt x="491455" y="266700"/>
                      <a:pt x="490622" y="257018"/>
                      <a:pt x="488280" y="247650"/>
                    </a:cubicBezTo>
                    <a:cubicBezTo>
                      <a:pt x="485845" y="237910"/>
                      <a:pt x="478755" y="219075"/>
                      <a:pt x="478755" y="219075"/>
                    </a:cubicBezTo>
                    <a:cubicBezTo>
                      <a:pt x="477167" y="195262"/>
                      <a:pt x="477367" y="171263"/>
                      <a:pt x="473992" y="147637"/>
                    </a:cubicBezTo>
                    <a:cubicBezTo>
                      <a:pt x="472572" y="137698"/>
                      <a:pt x="464467" y="119062"/>
                      <a:pt x="464467" y="119062"/>
                    </a:cubicBezTo>
                    <a:cubicBezTo>
                      <a:pt x="466055" y="106362"/>
                      <a:pt x="464032" y="92658"/>
                      <a:pt x="469230" y="80962"/>
                    </a:cubicBezTo>
                    <a:cubicBezTo>
                      <a:pt x="471269" y="76375"/>
                      <a:pt x="478497" y="76200"/>
                      <a:pt x="483517" y="76200"/>
                    </a:cubicBezTo>
                    <a:cubicBezTo>
                      <a:pt x="524823" y="76200"/>
                      <a:pt x="566067" y="79375"/>
                      <a:pt x="607342" y="80962"/>
                    </a:cubicBezTo>
                    <a:cubicBezTo>
                      <a:pt x="647030" y="79375"/>
                      <a:pt x="686780" y="78933"/>
                      <a:pt x="726405" y="76200"/>
                    </a:cubicBezTo>
                    <a:cubicBezTo>
                      <a:pt x="732935" y="75750"/>
                      <a:pt x="739601" y="74364"/>
                      <a:pt x="745455" y="71437"/>
                    </a:cubicBezTo>
                    <a:cubicBezTo>
                      <a:pt x="755201" y="66564"/>
                      <a:pt x="767912" y="52288"/>
                      <a:pt x="778792" y="47625"/>
                    </a:cubicBezTo>
                    <a:cubicBezTo>
                      <a:pt x="784808" y="45047"/>
                      <a:pt x="791492" y="44450"/>
                      <a:pt x="797842" y="42862"/>
                    </a:cubicBezTo>
                    <a:cubicBezTo>
                      <a:pt x="838791" y="15564"/>
                      <a:pt x="786981" y="48292"/>
                      <a:pt x="826417" y="28575"/>
                    </a:cubicBezTo>
                    <a:cubicBezTo>
                      <a:pt x="831537" y="26015"/>
                      <a:pt x="835474" y="21375"/>
                      <a:pt x="840705" y="19050"/>
                    </a:cubicBezTo>
                    <a:cubicBezTo>
                      <a:pt x="849880" y="14972"/>
                      <a:pt x="859755" y="12700"/>
                      <a:pt x="869280" y="9525"/>
                    </a:cubicBezTo>
                    <a:lnTo>
                      <a:pt x="883567" y="4762"/>
                    </a:lnTo>
                    <a:lnTo>
                      <a:pt x="897855" y="0"/>
                    </a:lnTo>
                    <a:cubicBezTo>
                      <a:pt x="904205" y="1587"/>
                      <a:pt x="911794" y="673"/>
                      <a:pt x="916905" y="4762"/>
                    </a:cubicBezTo>
                    <a:cubicBezTo>
                      <a:pt x="920825" y="7898"/>
                      <a:pt x="921667" y="14030"/>
                      <a:pt x="921667" y="19050"/>
                    </a:cubicBezTo>
                    <a:cubicBezTo>
                      <a:pt x="921667" y="41951"/>
                      <a:pt x="916064" y="71718"/>
                      <a:pt x="912142" y="95250"/>
                    </a:cubicBezTo>
                    <a:cubicBezTo>
                      <a:pt x="913730" y="109537"/>
                      <a:pt x="911992" y="124602"/>
                      <a:pt x="916905" y="138112"/>
                    </a:cubicBezTo>
                    <a:cubicBezTo>
                      <a:pt x="918861" y="143491"/>
                      <a:pt x="925485" y="147198"/>
                      <a:pt x="931192" y="147637"/>
                    </a:cubicBezTo>
                    <a:cubicBezTo>
                      <a:pt x="947099" y="148861"/>
                      <a:pt x="962903" y="144012"/>
                      <a:pt x="978817" y="142875"/>
                    </a:cubicBezTo>
                    <a:cubicBezTo>
                      <a:pt x="1007363" y="140836"/>
                      <a:pt x="1035967" y="139700"/>
                      <a:pt x="1064542" y="138112"/>
                    </a:cubicBezTo>
                    <a:cubicBezTo>
                      <a:pt x="1069305" y="136525"/>
                      <a:pt x="1073868" y="134113"/>
                      <a:pt x="1078830" y="133350"/>
                    </a:cubicBezTo>
                    <a:cubicBezTo>
                      <a:pt x="1130349" y="125424"/>
                      <a:pt x="1128680" y="128772"/>
                      <a:pt x="1183605" y="133350"/>
                    </a:cubicBezTo>
                    <a:cubicBezTo>
                      <a:pt x="1182017" y="144462"/>
                      <a:pt x="1183401" y="156429"/>
                      <a:pt x="1178842" y="166687"/>
                    </a:cubicBezTo>
                    <a:cubicBezTo>
                      <a:pt x="1174731" y="175937"/>
                      <a:pt x="1152243" y="179290"/>
                      <a:pt x="1145505" y="180975"/>
                    </a:cubicBezTo>
                    <a:cubicBezTo>
                      <a:pt x="1143917" y="187325"/>
                      <a:pt x="1138944" y="193731"/>
                      <a:pt x="1140742" y="200025"/>
                    </a:cubicBezTo>
                    <a:cubicBezTo>
                      <a:pt x="1144497" y="213167"/>
                      <a:pt x="1159137" y="215681"/>
                      <a:pt x="1169317" y="219075"/>
                    </a:cubicBezTo>
                    <a:cubicBezTo>
                      <a:pt x="1170905" y="223837"/>
                      <a:pt x="1174905" y="228410"/>
                      <a:pt x="1174080" y="233362"/>
                    </a:cubicBezTo>
                    <a:cubicBezTo>
                      <a:pt x="1171220" y="250522"/>
                      <a:pt x="1158335" y="249205"/>
                      <a:pt x="1145505" y="252412"/>
                    </a:cubicBezTo>
                    <a:cubicBezTo>
                      <a:pt x="1103771" y="294146"/>
                      <a:pt x="1154837" y="241212"/>
                      <a:pt x="1121692" y="280987"/>
                    </a:cubicBezTo>
                    <a:cubicBezTo>
                      <a:pt x="1117380" y="286161"/>
                      <a:pt x="1111540" y="289959"/>
                      <a:pt x="1107405" y="295275"/>
                    </a:cubicBezTo>
                    <a:cubicBezTo>
                      <a:pt x="1100377" y="304311"/>
                      <a:pt x="1094705" y="314325"/>
                      <a:pt x="1088355" y="323850"/>
                    </a:cubicBezTo>
                    <a:lnTo>
                      <a:pt x="1078830" y="338137"/>
                    </a:lnTo>
                    <a:cubicBezTo>
                      <a:pt x="1077242" y="354012"/>
                      <a:pt x="1077655" y="370216"/>
                      <a:pt x="1074067" y="385762"/>
                    </a:cubicBezTo>
                    <a:cubicBezTo>
                      <a:pt x="1072780" y="391339"/>
                      <a:pt x="1068850" y="396281"/>
                      <a:pt x="1064542" y="400050"/>
                    </a:cubicBezTo>
                    <a:cubicBezTo>
                      <a:pt x="1016257" y="442300"/>
                      <a:pt x="987542" y="420893"/>
                      <a:pt x="907380" y="423862"/>
                    </a:cubicBezTo>
                    <a:cubicBezTo>
                      <a:pt x="898587" y="429724"/>
                      <a:pt x="886009" y="435462"/>
                      <a:pt x="883567" y="447675"/>
                    </a:cubicBezTo>
                    <a:cubicBezTo>
                      <a:pt x="865728" y="536876"/>
                      <a:pt x="891992" y="478451"/>
                      <a:pt x="869280" y="523875"/>
                    </a:cubicBezTo>
                    <a:cubicBezTo>
                      <a:pt x="870867" y="533400"/>
                      <a:pt x="869251" y="544066"/>
                      <a:pt x="874042" y="552450"/>
                    </a:cubicBezTo>
                    <a:cubicBezTo>
                      <a:pt x="876533" y="556809"/>
                      <a:pt x="883503" y="555833"/>
                      <a:pt x="888330" y="557212"/>
                    </a:cubicBezTo>
                    <a:cubicBezTo>
                      <a:pt x="894624" y="559010"/>
                      <a:pt x="901111" y="560094"/>
                      <a:pt x="907380" y="561975"/>
                    </a:cubicBezTo>
                    <a:cubicBezTo>
                      <a:pt x="916997" y="564860"/>
                      <a:pt x="926430" y="568325"/>
                      <a:pt x="935955" y="571500"/>
                    </a:cubicBezTo>
                    <a:lnTo>
                      <a:pt x="978817" y="585787"/>
                    </a:lnTo>
                    <a:cubicBezTo>
                      <a:pt x="978819" y="585788"/>
                      <a:pt x="1007389" y="595312"/>
                      <a:pt x="1007392" y="595312"/>
                    </a:cubicBezTo>
                    <a:lnTo>
                      <a:pt x="1083592" y="600075"/>
                    </a:lnTo>
                    <a:cubicBezTo>
                      <a:pt x="1086767" y="604837"/>
                      <a:pt x="1092307" y="608696"/>
                      <a:pt x="1093117" y="614362"/>
                    </a:cubicBezTo>
                    <a:cubicBezTo>
                      <a:pt x="1093133" y="614472"/>
                      <a:pt x="1085827" y="645465"/>
                      <a:pt x="1083592" y="647700"/>
                    </a:cubicBezTo>
                    <a:cubicBezTo>
                      <a:pt x="1080042" y="651250"/>
                      <a:pt x="1074067" y="650875"/>
                      <a:pt x="1069305" y="652462"/>
                    </a:cubicBezTo>
                    <a:cubicBezTo>
                      <a:pt x="1060446" y="679040"/>
                      <a:pt x="1052527" y="689099"/>
                      <a:pt x="1064542" y="719137"/>
                    </a:cubicBezTo>
                    <a:cubicBezTo>
                      <a:pt x="1066668" y="724452"/>
                      <a:pt x="1074067" y="725487"/>
                      <a:pt x="1078830" y="728662"/>
                    </a:cubicBezTo>
                    <a:cubicBezTo>
                      <a:pt x="1091996" y="768166"/>
                      <a:pt x="1069897" y="706037"/>
                      <a:pt x="1102642" y="771525"/>
                    </a:cubicBezTo>
                    <a:lnTo>
                      <a:pt x="1116930" y="800100"/>
                    </a:lnTo>
                    <a:cubicBezTo>
                      <a:pt x="1118517" y="815975"/>
                      <a:pt x="1124118" y="831956"/>
                      <a:pt x="1121692" y="847725"/>
                    </a:cubicBezTo>
                    <a:cubicBezTo>
                      <a:pt x="1120668" y="854382"/>
                      <a:pt x="1113116" y="858443"/>
                      <a:pt x="1107405" y="862012"/>
                    </a:cubicBezTo>
                    <a:cubicBezTo>
                      <a:pt x="1092663" y="871225"/>
                      <a:pt x="1076270" y="873002"/>
                      <a:pt x="1059780" y="876300"/>
                    </a:cubicBezTo>
                    <a:cubicBezTo>
                      <a:pt x="1055017" y="881062"/>
                      <a:pt x="1051380" y="887316"/>
                      <a:pt x="1045492" y="890587"/>
                    </a:cubicBezTo>
                    <a:cubicBezTo>
                      <a:pt x="1036715" y="895463"/>
                      <a:pt x="1016917" y="900112"/>
                      <a:pt x="1016917" y="900112"/>
                    </a:cubicBezTo>
                    <a:cubicBezTo>
                      <a:pt x="1012155" y="903287"/>
                      <a:pt x="1005805" y="904875"/>
                      <a:pt x="1002630" y="909637"/>
                    </a:cubicBezTo>
                    <a:cubicBezTo>
                      <a:pt x="998999" y="915083"/>
                      <a:pt x="998862" y="922218"/>
                      <a:pt x="997867" y="928687"/>
                    </a:cubicBezTo>
                    <a:cubicBezTo>
                      <a:pt x="995681" y="942895"/>
                      <a:pt x="1000823" y="959422"/>
                      <a:pt x="993105" y="971550"/>
                    </a:cubicBezTo>
                    <a:cubicBezTo>
                      <a:pt x="987715" y="980021"/>
                      <a:pt x="972884" y="975506"/>
                      <a:pt x="964530" y="981075"/>
                    </a:cubicBezTo>
                    <a:cubicBezTo>
                      <a:pt x="959767" y="984250"/>
                      <a:pt x="955503" y="988345"/>
                      <a:pt x="950242" y="990600"/>
                    </a:cubicBezTo>
                    <a:cubicBezTo>
                      <a:pt x="944226" y="993178"/>
                      <a:pt x="937542" y="993775"/>
                      <a:pt x="931192" y="995362"/>
                    </a:cubicBezTo>
                    <a:cubicBezTo>
                      <a:pt x="926430" y="998537"/>
                      <a:pt x="922024" y="1002327"/>
                      <a:pt x="916905" y="1004887"/>
                    </a:cubicBezTo>
                    <a:cubicBezTo>
                      <a:pt x="893745" y="1016467"/>
                      <a:pt x="872349" y="1007127"/>
                      <a:pt x="845467" y="1004887"/>
                    </a:cubicBezTo>
                    <a:cubicBezTo>
                      <a:pt x="788238" y="985811"/>
                      <a:pt x="826918" y="994834"/>
                      <a:pt x="726405" y="1000125"/>
                    </a:cubicBezTo>
                    <a:cubicBezTo>
                      <a:pt x="721642" y="1003300"/>
                      <a:pt x="716514" y="1005986"/>
                      <a:pt x="712117" y="1009650"/>
                    </a:cubicBezTo>
                    <a:cubicBezTo>
                      <a:pt x="706943" y="1013962"/>
                      <a:pt x="703678" y="1020595"/>
                      <a:pt x="697830" y="1023937"/>
                    </a:cubicBezTo>
                    <a:cubicBezTo>
                      <a:pt x="692147" y="1027184"/>
                      <a:pt x="685130" y="1027112"/>
                      <a:pt x="678780" y="1028700"/>
                    </a:cubicBezTo>
                    <a:cubicBezTo>
                      <a:pt x="656555" y="1025525"/>
                      <a:pt x="632829" y="1027810"/>
                      <a:pt x="612105" y="1019175"/>
                    </a:cubicBezTo>
                    <a:cubicBezTo>
                      <a:pt x="606821" y="1016973"/>
                      <a:pt x="617583" y="1008935"/>
                      <a:pt x="621630" y="1004887"/>
                    </a:cubicBezTo>
                    <a:cubicBezTo>
                      <a:pt x="630863" y="995654"/>
                      <a:pt x="638584" y="994473"/>
                      <a:pt x="650205" y="990600"/>
                    </a:cubicBezTo>
                    <a:cubicBezTo>
                      <a:pt x="654967" y="985837"/>
                      <a:pt x="659318" y="980624"/>
                      <a:pt x="664492" y="976312"/>
                    </a:cubicBezTo>
                    <a:cubicBezTo>
                      <a:pt x="677054" y="965844"/>
                      <a:pt x="688370" y="969267"/>
                      <a:pt x="674017" y="947737"/>
                    </a:cubicBezTo>
                    <a:cubicBezTo>
                      <a:pt x="670842" y="942975"/>
                      <a:pt x="664492" y="941387"/>
                      <a:pt x="659730" y="938212"/>
                    </a:cubicBezTo>
                    <a:cubicBezTo>
                      <a:pt x="647029" y="900113"/>
                      <a:pt x="666080" y="944562"/>
                      <a:pt x="640680" y="919162"/>
                    </a:cubicBezTo>
                    <a:cubicBezTo>
                      <a:pt x="637130" y="915612"/>
                      <a:pt x="639053" y="908795"/>
                      <a:pt x="635917" y="904875"/>
                    </a:cubicBezTo>
                    <a:cubicBezTo>
                      <a:pt x="627683" y="894583"/>
                      <a:pt x="601788" y="888736"/>
                      <a:pt x="593055" y="885825"/>
                    </a:cubicBezTo>
                    <a:lnTo>
                      <a:pt x="578767" y="881062"/>
                    </a:lnTo>
                    <a:cubicBezTo>
                      <a:pt x="537333" y="867251"/>
                      <a:pt x="569472" y="876577"/>
                      <a:pt x="478755" y="871537"/>
                    </a:cubicBezTo>
                    <a:cubicBezTo>
                      <a:pt x="466055" y="869950"/>
                      <a:pt x="453280" y="868879"/>
                      <a:pt x="440655" y="866775"/>
                    </a:cubicBezTo>
                    <a:cubicBezTo>
                      <a:pt x="434199" y="865699"/>
                      <a:pt x="427995" y="863432"/>
                      <a:pt x="421605" y="862012"/>
                    </a:cubicBezTo>
                    <a:cubicBezTo>
                      <a:pt x="413703" y="860256"/>
                      <a:pt x="405730" y="858837"/>
                      <a:pt x="397792" y="857250"/>
                    </a:cubicBezTo>
                    <a:cubicBezTo>
                      <a:pt x="373391" y="865383"/>
                      <a:pt x="383316" y="864358"/>
                      <a:pt x="345405" y="857250"/>
                    </a:cubicBezTo>
                    <a:cubicBezTo>
                      <a:pt x="332538" y="854838"/>
                      <a:pt x="319724" y="851865"/>
                      <a:pt x="307305" y="847725"/>
                    </a:cubicBezTo>
                    <a:cubicBezTo>
                      <a:pt x="302542" y="846137"/>
                      <a:pt x="297887" y="844180"/>
                      <a:pt x="293017" y="842962"/>
                    </a:cubicBezTo>
                    <a:cubicBezTo>
                      <a:pt x="285164" y="840999"/>
                      <a:pt x="277142" y="839787"/>
                      <a:pt x="269205" y="838200"/>
                    </a:cubicBezTo>
                    <a:cubicBezTo>
                      <a:pt x="278138" y="824800"/>
                      <a:pt x="292912" y="809520"/>
                      <a:pt x="273967" y="790575"/>
                    </a:cubicBezTo>
                    <a:cubicBezTo>
                      <a:pt x="268243" y="784851"/>
                      <a:pt x="258092" y="793750"/>
                      <a:pt x="250155" y="795337"/>
                    </a:cubicBezTo>
                    <a:cubicBezTo>
                      <a:pt x="227167" y="829819"/>
                      <a:pt x="241344" y="818792"/>
                      <a:pt x="212055" y="833437"/>
                    </a:cubicBezTo>
                    <a:cubicBezTo>
                      <a:pt x="181892" y="831850"/>
                      <a:pt x="151647" y="831410"/>
                      <a:pt x="121567" y="828675"/>
                    </a:cubicBezTo>
                    <a:cubicBezTo>
                      <a:pt x="116568" y="828221"/>
                      <a:pt x="112300" y="823912"/>
                      <a:pt x="107280" y="823912"/>
                    </a:cubicBezTo>
                    <a:cubicBezTo>
                      <a:pt x="88164" y="823912"/>
                      <a:pt x="69180" y="827087"/>
                      <a:pt x="50130" y="828675"/>
                    </a:cubicBezTo>
                    <a:cubicBezTo>
                      <a:pt x="35842" y="827087"/>
                      <a:pt x="18086" y="833378"/>
                      <a:pt x="7267" y="823912"/>
                    </a:cubicBezTo>
                    <a:cubicBezTo>
                      <a:pt x="0" y="817553"/>
                      <a:pt x="8108" y="804161"/>
                      <a:pt x="12030" y="795337"/>
                    </a:cubicBezTo>
                    <a:cubicBezTo>
                      <a:pt x="14765" y="789183"/>
                      <a:pt x="21143" y="785362"/>
                      <a:pt x="26317" y="781050"/>
                    </a:cubicBezTo>
                    <a:cubicBezTo>
                      <a:pt x="30714" y="777386"/>
                      <a:pt x="35246" y="773535"/>
                      <a:pt x="40605" y="771525"/>
                    </a:cubicBezTo>
                    <a:cubicBezTo>
                      <a:pt x="48184" y="768683"/>
                      <a:pt x="56515" y="768518"/>
                      <a:pt x="64417" y="766762"/>
                    </a:cubicBezTo>
                    <a:cubicBezTo>
                      <a:pt x="70807" y="765342"/>
                      <a:pt x="77117" y="763587"/>
                      <a:pt x="83467" y="762000"/>
                    </a:cubicBezTo>
                    <a:cubicBezTo>
                      <a:pt x="128314" y="717153"/>
                      <a:pt x="56396" y="784812"/>
                      <a:pt x="126330" y="738187"/>
                    </a:cubicBezTo>
                    <a:cubicBezTo>
                      <a:pt x="131092" y="735012"/>
                      <a:pt x="136220" y="732326"/>
                      <a:pt x="140617" y="728662"/>
                    </a:cubicBezTo>
                    <a:cubicBezTo>
                      <a:pt x="153887" y="717604"/>
                      <a:pt x="158678" y="709344"/>
                      <a:pt x="169192" y="695325"/>
                    </a:cubicBezTo>
                    <a:cubicBezTo>
                      <a:pt x="170780" y="690562"/>
                      <a:pt x="173955" y="686057"/>
                      <a:pt x="173955" y="681037"/>
                    </a:cubicBezTo>
                    <a:cubicBezTo>
                      <a:pt x="173955" y="657800"/>
                      <a:pt x="169259" y="664423"/>
                      <a:pt x="154905" y="652462"/>
                    </a:cubicBezTo>
                    <a:cubicBezTo>
                      <a:pt x="149731" y="648150"/>
                      <a:pt x="145380" y="642937"/>
                      <a:pt x="140617" y="638175"/>
                    </a:cubicBezTo>
                    <a:cubicBezTo>
                      <a:pt x="142205" y="617537"/>
                      <a:pt x="142813" y="596801"/>
                      <a:pt x="145380" y="576262"/>
                    </a:cubicBezTo>
                    <a:cubicBezTo>
                      <a:pt x="146003" y="571281"/>
                      <a:pt x="148763" y="566802"/>
                      <a:pt x="150142" y="561975"/>
                    </a:cubicBezTo>
                    <a:cubicBezTo>
                      <a:pt x="151940" y="555681"/>
                      <a:pt x="153317" y="549275"/>
                      <a:pt x="154905" y="542925"/>
                    </a:cubicBezTo>
                    <a:cubicBezTo>
                      <a:pt x="153317" y="531812"/>
                      <a:pt x="153368" y="520339"/>
                      <a:pt x="150142" y="509587"/>
                    </a:cubicBezTo>
                    <a:cubicBezTo>
                      <a:pt x="144475" y="490699"/>
                      <a:pt x="140221" y="497483"/>
                      <a:pt x="126330" y="490537"/>
                    </a:cubicBezTo>
                    <a:cubicBezTo>
                      <a:pt x="89409" y="472076"/>
                      <a:pt x="133658" y="488217"/>
                      <a:pt x="97755" y="476250"/>
                    </a:cubicBezTo>
                    <a:cubicBezTo>
                      <a:pt x="94580" y="471487"/>
                      <a:pt x="92700" y="465538"/>
                      <a:pt x="88230" y="461962"/>
                    </a:cubicBezTo>
                    <a:cubicBezTo>
                      <a:pt x="65139" y="443489"/>
                      <a:pt x="79570" y="474086"/>
                      <a:pt x="69180" y="442912"/>
                    </a:cubicBezTo>
                    <a:cubicBezTo>
                      <a:pt x="73942" y="441325"/>
                      <a:pt x="79079" y="440588"/>
                      <a:pt x="83467" y="438150"/>
                    </a:cubicBezTo>
                    <a:cubicBezTo>
                      <a:pt x="93474" y="432591"/>
                      <a:pt x="101182" y="422720"/>
                      <a:pt x="112042" y="419100"/>
                    </a:cubicBezTo>
                    <a:lnTo>
                      <a:pt x="150142" y="400050"/>
                    </a:ln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6518531" y="3089343"/>
                <a:ext cx="1665315" cy="1213909"/>
              </a:xfrm>
              <a:custGeom>
                <a:avLst/>
                <a:gdLst>
                  <a:gd name="connsiteX0" fmla="*/ 876648 w 1312416"/>
                  <a:gd name="connsiteY0" fmla="*/ 1041215 h 1265052"/>
                  <a:gd name="connsiteX1" fmla="*/ 893316 w 1312416"/>
                  <a:gd name="connsiteY1" fmla="*/ 1043596 h 1265052"/>
                  <a:gd name="connsiteX2" fmla="*/ 900460 w 1312416"/>
                  <a:gd name="connsiteY2" fmla="*/ 1048359 h 1265052"/>
                  <a:gd name="connsiteX3" fmla="*/ 907604 w 1312416"/>
                  <a:gd name="connsiteY3" fmla="*/ 1050740 h 1265052"/>
                  <a:gd name="connsiteX4" fmla="*/ 938560 w 1312416"/>
                  <a:gd name="connsiteY4" fmla="*/ 1048359 h 1265052"/>
                  <a:gd name="connsiteX5" fmla="*/ 952848 w 1312416"/>
                  <a:gd name="connsiteY5" fmla="*/ 1034071 h 1265052"/>
                  <a:gd name="connsiteX6" fmla="*/ 964754 w 1312416"/>
                  <a:gd name="connsiteY6" fmla="*/ 1019784 h 1265052"/>
                  <a:gd name="connsiteX7" fmla="*/ 967135 w 1312416"/>
                  <a:gd name="connsiteY7" fmla="*/ 1012640 h 1265052"/>
                  <a:gd name="connsiteX8" fmla="*/ 971898 w 1312416"/>
                  <a:gd name="connsiteY8" fmla="*/ 1000734 h 1265052"/>
                  <a:gd name="connsiteX9" fmla="*/ 967135 w 1312416"/>
                  <a:gd name="connsiteY9" fmla="*/ 953109 h 1265052"/>
                  <a:gd name="connsiteX10" fmla="*/ 962373 w 1312416"/>
                  <a:gd name="connsiteY10" fmla="*/ 945965 h 1265052"/>
                  <a:gd name="connsiteX11" fmla="*/ 945704 w 1312416"/>
                  <a:gd name="connsiteY11" fmla="*/ 936440 h 1265052"/>
                  <a:gd name="connsiteX12" fmla="*/ 933798 w 1312416"/>
                  <a:gd name="connsiteY12" fmla="*/ 934059 h 1265052"/>
                  <a:gd name="connsiteX13" fmla="*/ 912366 w 1312416"/>
                  <a:gd name="connsiteY13" fmla="*/ 936440 h 1265052"/>
                  <a:gd name="connsiteX14" fmla="*/ 907604 w 1312416"/>
                  <a:gd name="connsiteY14" fmla="*/ 943584 h 1265052"/>
                  <a:gd name="connsiteX15" fmla="*/ 890935 w 1312416"/>
                  <a:gd name="connsiteY15" fmla="*/ 938821 h 1265052"/>
                  <a:gd name="connsiteX16" fmla="*/ 893316 w 1312416"/>
                  <a:gd name="connsiteY16" fmla="*/ 869765 h 1265052"/>
                  <a:gd name="connsiteX17" fmla="*/ 931416 w 1312416"/>
                  <a:gd name="connsiteY17" fmla="*/ 872146 h 1265052"/>
                  <a:gd name="connsiteX18" fmla="*/ 971898 w 1312416"/>
                  <a:gd name="connsiteY18" fmla="*/ 869765 h 1265052"/>
                  <a:gd name="connsiteX19" fmla="*/ 974279 w 1312416"/>
                  <a:gd name="connsiteY19" fmla="*/ 843571 h 1265052"/>
                  <a:gd name="connsiteX20" fmla="*/ 976660 w 1312416"/>
                  <a:gd name="connsiteY20" fmla="*/ 834046 h 1265052"/>
                  <a:gd name="connsiteX21" fmla="*/ 979041 w 1312416"/>
                  <a:gd name="connsiteY21" fmla="*/ 795946 h 1265052"/>
                  <a:gd name="connsiteX22" fmla="*/ 1009998 w 1312416"/>
                  <a:gd name="connsiteY22" fmla="*/ 793565 h 1265052"/>
                  <a:gd name="connsiteX23" fmla="*/ 1017141 w 1312416"/>
                  <a:gd name="connsiteY23" fmla="*/ 788802 h 1265052"/>
                  <a:gd name="connsiteX24" fmla="*/ 1024285 w 1312416"/>
                  <a:gd name="connsiteY24" fmla="*/ 753084 h 1265052"/>
                  <a:gd name="connsiteX25" fmla="*/ 1031429 w 1312416"/>
                  <a:gd name="connsiteY25" fmla="*/ 745940 h 1265052"/>
                  <a:gd name="connsiteX26" fmla="*/ 1036191 w 1312416"/>
                  <a:gd name="connsiteY26" fmla="*/ 738796 h 1265052"/>
                  <a:gd name="connsiteX27" fmla="*/ 1043335 w 1312416"/>
                  <a:gd name="connsiteY27" fmla="*/ 731652 h 1265052"/>
                  <a:gd name="connsiteX28" fmla="*/ 1048098 w 1312416"/>
                  <a:gd name="connsiteY28" fmla="*/ 724509 h 1265052"/>
                  <a:gd name="connsiteX29" fmla="*/ 1069529 w 1312416"/>
                  <a:gd name="connsiteY29" fmla="*/ 707840 h 1265052"/>
                  <a:gd name="connsiteX30" fmla="*/ 1076673 w 1312416"/>
                  <a:gd name="connsiteY30" fmla="*/ 705459 h 1265052"/>
                  <a:gd name="connsiteX31" fmla="*/ 1081435 w 1312416"/>
                  <a:gd name="connsiteY31" fmla="*/ 698315 h 1265052"/>
                  <a:gd name="connsiteX32" fmla="*/ 1083816 w 1312416"/>
                  <a:gd name="connsiteY32" fmla="*/ 686409 h 1265052"/>
                  <a:gd name="connsiteX33" fmla="*/ 1086198 w 1312416"/>
                  <a:gd name="connsiteY33" fmla="*/ 648309 h 1265052"/>
                  <a:gd name="connsiteX34" fmla="*/ 1083816 w 1312416"/>
                  <a:gd name="connsiteY34" fmla="*/ 612590 h 1265052"/>
                  <a:gd name="connsiteX35" fmla="*/ 1074291 w 1312416"/>
                  <a:gd name="connsiteY35" fmla="*/ 595921 h 1265052"/>
                  <a:gd name="connsiteX36" fmla="*/ 1069529 w 1312416"/>
                  <a:gd name="connsiteY36" fmla="*/ 586396 h 1265052"/>
                  <a:gd name="connsiteX37" fmla="*/ 1071910 w 1312416"/>
                  <a:gd name="connsiteY37" fmla="*/ 562584 h 1265052"/>
                  <a:gd name="connsiteX38" fmla="*/ 1079054 w 1312416"/>
                  <a:gd name="connsiteY38" fmla="*/ 560202 h 1265052"/>
                  <a:gd name="connsiteX39" fmla="*/ 1088579 w 1312416"/>
                  <a:gd name="connsiteY39" fmla="*/ 555440 h 1265052"/>
                  <a:gd name="connsiteX40" fmla="*/ 1105248 w 1312416"/>
                  <a:gd name="connsiteY40" fmla="*/ 550677 h 1265052"/>
                  <a:gd name="connsiteX41" fmla="*/ 1102866 w 1312416"/>
                  <a:gd name="connsiteY41" fmla="*/ 536390 h 1265052"/>
                  <a:gd name="connsiteX42" fmla="*/ 1100485 w 1312416"/>
                  <a:gd name="connsiteY42" fmla="*/ 522102 h 1265052"/>
                  <a:gd name="connsiteX43" fmla="*/ 1098104 w 1312416"/>
                  <a:gd name="connsiteY43" fmla="*/ 514959 h 1265052"/>
                  <a:gd name="connsiteX44" fmla="*/ 1095723 w 1312416"/>
                  <a:gd name="connsiteY44" fmla="*/ 503052 h 1265052"/>
                  <a:gd name="connsiteX45" fmla="*/ 1100485 w 1312416"/>
                  <a:gd name="connsiteY45" fmla="*/ 460190 h 1265052"/>
                  <a:gd name="connsiteX46" fmla="*/ 1114773 w 1312416"/>
                  <a:gd name="connsiteY46" fmla="*/ 455427 h 1265052"/>
                  <a:gd name="connsiteX47" fmla="*/ 1138585 w 1312416"/>
                  <a:gd name="connsiteY47" fmla="*/ 453046 h 1265052"/>
                  <a:gd name="connsiteX48" fmla="*/ 1140966 w 1312416"/>
                  <a:gd name="connsiteY48" fmla="*/ 386371 h 1265052"/>
                  <a:gd name="connsiteX49" fmla="*/ 1160016 w 1312416"/>
                  <a:gd name="connsiteY49" fmla="*/ 383990 h 1265052"/>
                  <a:gd name="connsiteX50" fmla="*/ 1162398 w 1312416"/>
                  <a:gd name="connsiteY50" fmla="*/ 362559 h 1265052"/>
                  <a:gd name="connsiteX51" fmla="*/ 1174304 w 1312416"/>
                  <a:gd name="connsiteY51" fmla="*/ 350652 h 1265052"/>
                  <a:gd name="connsiteX52" fmla="*/ 1183829 w 1312416"/>
                  <a:gd name="connsiteY52" fmla="*/ 348271 h 1265052"/>
                  <a:gd name="connsiteX53" fmla="*/ 1190973 w 1312416"/>
                  <a:gd name="connsiteY53" fmla="*/ 343509 h 1265052"/>
                  <a:gd name="connsiteX54" fmla="*/ 1200498 w 1312416"/>
                  <a:gd name="connsiteY54" fmla="*/ 362559 h 1265052"/>
                  <a:gd name="connsiteX55" fmla="*/ 1207641 w 1312416"/>
                  <a:gd name="connsiteY55" fmla="*/ 364940 h 1265052"/>
                  <a:gd name="connsiteX56" fmla="*/ 1252885 w 1312416"/>
                  <a:gd name="connsiteY56" fmla="*/ 360177 h 1265052"/>
                  <a:gd name="connsiteX57" fmla="*/ 1260029 w 1312416"/>
                  <a:gd name="connsiteY57" fmla="*/ 355415 h 1265052"/>
                  <a:gd name="connsiteX58" fmla="*/ 1262410 w 1312416"/>
                  <a:gd name="connsiteY58" fmla="*/ 348271 h 1265052"/>
                  <a:gd name="connsiteX59" fmla="*/ 1279079 w 1312416"/>
                  <a:gd name="connsiteY59" fmla="*/ 341127 h 1265052"/>
                  <a:gd name="connsiteX60" fmla="*/ 1298129 w 1312416"/>
                  <a:gd name="connsiteY60" fmla="*/ 319696 h 1265052"/>
                  <a:gd name="connsiteX61" fmla="*/ 1302891 w 1312416"/>
                  <a:gd name="connsiteY61" fmla="*/ 305409 h 1265052"/>
                  <a:gd name="connsiteX62" fmla="*/ 1305273 w 1312416"/>
                  <a:gd name="connsiteY62" fmla="*/ 298265 h 1265052"/>
                  <a:gd name="connsiteX63" fmla="*/ 1312416 w 1312416"/>
                  <a:gd name="connsiteY63" fmla="*/ 283977 h 1265052"/>
                  <a:gd name="connsiteX64" fmla="*/ 1305273 w 1312416"/>
                  <a:gd name="connsiteY64" fmla="*/ 262546 h 1265052"/>
                  <a:gd name="connsiteX65" fmla="*/ 1298129 w 1312416"/>
                  <a:gd name="connsiteY65" fmla="*/ 260165 h 1265052"/>
                  <a:gd name="connsiteX66" fmla="*/ 1283841 w 1312416"/>
                  <a:gd name="connsiteY66" fmla="*/ 245877 h 1265052"/>
                  <a:gd name="connsiteX67" fmla="*/ 1271935 w 1312416"/>
                  <a:gd name="connsiteY67" fmla="*/ 231590 h 1265052"/>
                  <a:gd name="connsiteX68" fmla="*/ 1269554 w 1312416"/>
                  <a:gd name="connsiteY68" fmla="*/ 212540 h 1265052"/>
                  <a:gd name="connsiteX69" fmla="*/ 1267173 w 1312416"/>
                  <a:gd name="connsiteY69" fmla="*/ 205396 h 1265052"/>
                  <a:gd name="connsiteX70" fmla="*/ 1281460 w 1312416"/>
                  <a:gd name="connsiteY70" fmla="*/ 198252 h 1265052"/>
                  <a:gd name="connsiteX71" fmla="*/ 1286223 w 1312416"/>
                  <a:gd name="connsiteY71" fmla="*/ 191109 h 1265052"/>
                  <a:gd name="connsiteX72" fmla="*/ 1290985 w 1312416"/>
                  <a:gd name="connsiteY72" fmla="*/ 176821 h 1265052"/>
                  <a:gd name="connsiteX73" fmla="*/ 1286223 w 1312416"/>
                  <a:gd name="connsiteY73" fmla="*/ 157771 h 1265052"/>
                  <a:gd name="connsiteX74" fmla="*/ 1271935 w 1312416"/>
                  <a:gd name="connsiteY74" fmla="*/ 143484 h 1265052"/>
                  <a:gd name="connsiteX75" fmla="*/ 1264791 w 1312416"/>
                  <a:gd name="connsiteY75" fmla="*/ 136340 h 1265052"/>
                  <a:gd name="connsiteX76" fmla="*/ 1257648 w 1312416"/>
                  <a:gd name="connsiteY76" fmla="*/ 129196 h 1265052"/>
                  <a:gd name="connsiteX77" fmla="*/ 1238598 w 1312416"/>
                  <a:gd name="connsiteY77" fmla="*/ 107765 h 1265052"/>
                  <a:gd name="connsiteX78" fmla="*/ 1224310 w 1312416"/>
                  <a:gd name="connsiteY78" fmla="*/ 98240 h 1265052"/>
                  <a:gd name="connsiteX79" fmla="*/ 1217166 w 1312416"/>
                  <a:gd name="connsiteY79" fmla="*/ 91096 h 1265052"/>
                  <a:gd name="connsiteX80" fmla="*/ 1195735 w 1312416"/>
                  <a:gd name="connsiteY80" fmla="*/ 74427 h 1265052"/>
                  <a:gd name="connsiteX81" fmla="*/ 1193354 w 1312416"/>
                  <a:gd name="connsiteY81" fmla="*/ 67284 h 1265052"/>
                  <a:gd name="connsiteX82" fmla="*/ 1195735 w 1312416"/>
                  <a:gd name="connsiteY82" fmla="*/ 48234 h 1265052"/>
                  <a:gd name="connsiteX83" fmla="*/ 1202879 w 1312416"/>
                  <a:gd name="connsiteY83" fmla="*/ 45852 h 1265052"/>
                  <a:gd name="connsiteX84" fmla="*/ 1212404 w 1312416"/>
                  <a:gd name="connsiteY84" fmla="*/ 41090 h 1265052"/>
                  <a:gd name="connsiteX85" fmla="*/ 1250504 w 1312416"/>
                  <a:gd name="connsiteY85" fmla="*/ 38709 h 1265052"/>
                  <a:gd name="connsiteX86" fmla="*/ 1257648 w 1312416"/>
                  <a:gd name="connsiteY86" fmla="*/ 33946 h 1265052"/>
                  <a:gd name="connsiteX87" fmla="*/ 1264791 w 1312416"/>
                  <a:gd name="connsiteY87" fmla="*/ 31565 h 1265052"/>
                  <a:gd name="connsiteX88" fmla="*/ 1252885 w 1312416"/>
                  <a:gd name="connsiteY88" fmla="*/ 17277 h 1265052"/>
                  <a:gd name="connsiteX89" fmla="*/ 1245741 w 1312416"/>
                  <a:gd name="connsiteY89" fmla="*/ 12515 h 1265052"/>
                  <a:gd name="connsiteX90" fmla="*/ 1233835 w 1312416"/>
                  <a:gd name="connsiteY90" fmla="*/ 609 h 1265052"/>
                  <a:gd name="connsiteX91" fmla="*/ 1207641 w 1312416"/>
                  <a:gd name="connsiteY91" fmla="*/ 5371 h 1265052"/>
                  <a:gd name="connsiteX92" fmla="*/ 1200498 w 1312416"/>
                  <a:gd name="connsiteY92" fmla="*/ 10134 h 1265052"/>
                  <a:gd name="connsiteX93" fmla="*/ 1195735 w 1312416"/>
                  <a:gd name="connsiteY93" fmla="*/ 19659 h 1265052"/>
                  <a:gd name="connsiteX94" fmla="*/ 1190973 w 1312416"/>
                  <a:gd name="connsiteY94" fmla="*/ 26802 h 1265052"/>
                  <a:gd name="connsiteX95" fmla="*/ 1176685 w 1312416"/>
                  <a:gd name="connsiteY95" fmla="*/ 41090 h 1265052"/>
                  <a:gd name="connsiteX96" fmla="*/ 1164779 w 1312416"/>
                  <a:gd name="connsiteY96" fmla="*/ 55377 h 1265052"/>
                  <a:gd name="connsiteX97" fmla="*/ 1152873 w 1312416"/>
                  <a:gd name="connsiteY97" fmla="*/ 67284 h 1265052"/>
                  <a:gd name="connsiteX98" fmla="*/ 1138585 w 1312416"/>
                  <a:gd name="connsiteY98" fmla="*/ 83952 h 1265052"/>
                  <a:gd name="connsiteX99" fmla="*/ 1124298 w 1312416"/>
                  <a:gd name="connsiteY99" fmla="*/ 88715 h 1265052"/>
                  <a:gd name="connsiteX100" fmla="*/ 1117154 w 1312416"/>
                  <a:gd name="connsiteY100" fmla="*/ 91096 h 1265052"/>
                  <a:gd name="connsiteX101" fmla="*/ 1110010 w 1312416"/>
                  <a:gd name="connsiteY101" fmla="*/ 93477 h 1265052"/>
                  <a:gd name="connsiteX102" fmla="*/ 1093341 w 1312416"/>
                  <a:gd name="connsiteY102" fmla="*/ 100621 h 1265052"/>
                  <a:gd name="connsiteX103" fmla="*/ 1086198 w 1312416"/>
                  <a:gd name="connsiteY103" fmla="*/ 105384 h 1265052"/>
                  <a:gd name="connsiteX104" fmla="*/ 1036191 w 1312416"/>
                  <a:gd name="connsiteY104" fmla="*/ 100621 h 1265052"/>
                  <a:gd name="connsiteX105" fmla="*/ 1021904 w 1312416"/>
                  <a:gd name="connsiteY105" fmla="*/ 95859 h 1265052"/>
                  <a:gd name="connsiteX106" fmla="*/ 1005235 w 1312416"/>
                  <a:gd name="connsiteY106" fmla="*/ 91096 h 1265052"/>
                  <a:gd name="connsiteX107" fmla="*/ 959991 w 1312416"/>
                  <a:gd name="connsiteY107" fmla="*/ 93477 h 1265052"/>
                  <a:gd name="connsiteX108" fmla="*/ 952848 w 1312416"/>
                  <a:gd name="connsiteY108" fmla="*/ 98240 h 1265052"/>
                  <a:gd name="connsiteX109" fmla="*/ 945704 w 1312416"/>
                  <a:gd name="connsiteY109" fmla="*/ 100621 h 1265052"/>
                  <a:gd name="connsiteX110" fmla="*/ 931416 w 1312416"/>
                  <a:gd name="connsiteY110" fmla="*/ 110146 h 1265052"/>
                  <a:gd name="connsiteX111" fmla="*/ 924273 w 1312416"/>
                  <a:gd name="connsiteY111" fmla="*/ 126815 h 1265052"/>
                  <a:gd name="connsiteX112" fmla="*/ 919510 w 1312416"/>
                  <a:gd name="connsiteY112" fmla="*/ 141102 h 1265052"/>
                  <a:gd name="connsiteX113" fmla="*/ 917129 w 1312416"/>
                  <a:gd name="connsiteY113" fmla="*/ 148246 h 1265052"/>
                  <a:gd name="connsiteX114" fmla="*/ 909985 w 1312416"/>
                  <a:gd name="connsiteY114" fmla="*/ 153009 h 1265052"/>
                  <a:gd name="connsiteX115" fmla="*/ 902841 w 1312416"/>
                  <a:gd name="connsiteY115" fmla="*/ 160152 h 1265052"/>
                  <a:gd name="connsiteX116" fmla="*/ 890935 w 1312416"/>
                  <a:gd name="connsiteY116" fmla="*/ 162534 h 1265052"/>
                  <a:gd name="connsiteX117" fmla="*/ 859979 w 1312416"/>
                  <a:gd name="connsiteY117" fmla="*/ 169677 h 1265052"/>
                  <a:gd name="connsiteX118" fmla="*/ 855216 w 1312416"/>
                  <a:gd name="connsiteY118" fmla="*/ 176821 h 1265052"/>
                  <a:gd name="connsiteX119" fmla="*/ 852835 w 1312416"/>
                  <a:gd name="connsiteY119" fmla="*/ 188727 h 1265052"/>
                  <a:gd name="connsiteX120" fmla="*/ 850454 w 1312416"/>
                  <a:gd name="connsiteY120" fmla="*/ 195871 h 1265052"/>
                  <a:gd name="connsiteX121" fmla="*/ 857598 w 1312416"/>
                  <a:gd name="connsiteY121" fmla="*/ 222065 h 1265052"/>
                  <a:gd name="connsiteX122" fmla="*/ 862360 w 1312416"/>
                  <a:gd name="connsiteY122" fmla="*/ 236352 h 1265052"/>
                  <a:gd name="connsiteX123" fmla="*/ 867123 w 1312416"/>
                  <a:gd name="connsiteY123" fmla="*/ 245877 h 1265052"/>
                  <a:gd name="connsiteX124" fmla="*/ 864741 w 1312416"/>
                  <a:gd name="connsiteY124" fmla="*/ 295884 h 1265052"/>
                  <a:gd name="connsiteX125" fmla="*/ 850454 w 1312416"/>
                  <a:gd name="connsiteY125" fmla="*/ 300646 h 1265052"/>
                  <a:gd name="connsiteX126" fmla="*/ 798066 w 1312416"/>
                  <a:gd name="connsiteY126" fmla="*/ 298265 h 1265052"/>
                  <a:gd name="connsiteX127" fmla="*/ 776635 w 1312416"/>
                  <a:gd name="connsiteY127" fmla="*/ 288740 h 1265052"/>
                  <a:gd name="connsiteX128" fmla="*/ 764729 w 1312416"/>
                  <a:gd name="connsiteY128" fmla="*/ 286359 h 1265052"/>
                  <a:gd name="connsiteX129" fmla="*/ 729010 w 1312416"/>
                  <a:gd name="connsiteY129" fmla="*/ 293502 h 1265052"/>
                  <a:gd name="connsiteX130" fmla="*/ 721866 w 1312416"/>
                  <a:gd name="connsiteY130" fmla="*/ 300646 h 1265052"/>
                  <a:gd name="connsiteX131" fmla="*/ 712341 w 1312416"/>
                  <a:gd name="connsiteY131" fmla="*/ 314934 h 1265052"/>
                  <a:gd name="connsiteX132" fmla="*/ 709960 w 1312416"/>
                  <a:gd name="connsiteY132" fmla="*/ 329221 h 1265052"/>
                  <a:gd name="connsiteX133" fmla="*/ 705198 w 1312416"/>
                  <a:gd name="connsiteY133" fmla="*/ 345890 h 1265052"/>
                  <a:gd name="connsiteX134" fmla="*/ 702816 w 1312416"/>
                  <a:gd name="connsiteY134" fmla="*/ 355415 h 1265052"/>
                  <a:gd name="connsiteX135" fmla="*/ 695673 w 1312416"/>
                  <a:gd name="connsiteY135" fmla="*/ 362559 h 1265052"/>
                  <a:gd name="connsiteX136" fmla="*/ 690910 w 1312416"/>
                  <a:gd name="connsiteY136" fmla="*/ 369702 h 1265052"/>
                  <a:gd name="connsiteX137" fmla="*/ 681385 w 1312416"/>
                  <a:gd name="connsiteY137" fmla="*/ 374465 h 1265052"/>
                  <a:gd name="connsiteX138" fmla="*/ 674241 w 1312416"/>
                  <a:gd name="connsiteY138" fmla="*/ 379227 h 1265052"/>
                  <a:gd name="connsiteX139" fmla="*/ 669479 w 1312416"/>
                  <a:gd name="connsiteY139" fmla="*/ 388752 h 1265052"/>
                  <a:gd name="connsiteX140" fmla="*/ 667098 w 1312416"/>
                  <a:gd name="connsiteY140" fmla="*/ 395896 h 1265052"/>
                  <a:gd name="connsiteX141" fmla="*/ 662335 w 1312416"/>
                  <a:gd name="connsiteY141" fmla="*/ 403040 h 1265052"/>
                  <a:gd name="connsiteX142" fmla="*/ 671860 w 1312416"/>
                  <a:gd name="connsiteY142" fmla="*/ 429234 h 1265052"/>
                  <a:gd name="connsiteX143" fmla="*/ 679004 w 1312416"/>
                  <a:gd name="connsiteY143" fmla="*/ 431615 h 1265052"/>
                  <a:gd name="connsiteX144" fmla="*/ 683766 w 1312416"/>
                  <a:gd name="connsiteY144" fmla="*/ 438759 h 1265052"/>
                  <a:gd name="connsiteX145" fmla="*/ 688529 w 1312416"/>
                  <a:gd name="connsiteY145" fmla="*/ 455427 h 1265052"/>
                  <a:gd name="connsiteX146" fmla="*/ 686148 w 1312416"/>
                  <a:gd name="connsiteY146" fmla="*/ 464952 h 1265052"/>
                  <a:gd name="connsiteX147" fmla="*/ 662335 w 1312416"/>
                  <a:gd name="connsiteY147" fmla="*/ 467334 h 1265052"/>
                  <a:gd name="connsiteX148" fmla="*/ 655191 w 1312416"/>
                  <a:gd name="connsiteY148" fmla="*/ 469715 h 1265052"/>
                  <a:gd name="connsiteX149" fmla="*/ 648048 w 1312416"/>
                  <a:gd name="connsiteY149" fmla="*/ 474477 h 1265052"/>
                  <a:gd name="connsiteX150" fmla="*/ 645666 w 1312416"/>
                  <a:gd name="connsiteY150" fmla="*/ 481621 h 1265052"/>
                  <a:gd name="connsiteX151" fmla="*/ 619473 w 1312416"/>
                  <a:gd name="connsiteY151" fmla="*/ 484002 h 1265052"/>
                  <a:gd name="connsiteX152" fmla="*/ 590898 w 1312416"/>
                  <a:gd name="connsiteY152" fmla="*/ 488765 h 1265052"/>
                  <a:gd name="connsiteX153" fmla="*/ 581373 w 1312416"/>
                  <a:gd name="connsiteY153" fmla="*/ 495909 h 1265052"/>
                  <a:gd name="connsiteX154" fmla="*/ 574229 w 1312416"/>
                  <a:gd name="connsiteY154" fmla="*/ 498290 h 1265052"/>
                  <a:gd name="connsiteX155" fmla="*/ 564704 w 1312416"/>
                  <a:gd name="connsiteY155" fmla="*/ 503052 h 1265052"/>
                  <a:gd name="connsiteX156" fmla="*/ 550416 w 1312416"/>
                  <a:gd name="connsiteY156" fmla="*/ 507815 h 1265052"/>
                  <a:gd name="connsiteX157" fmla="*/ 545654 w 1312416"/>
                  <a:gd name="connsiteY157" fmla="*/ 514959 h 1265052"/>
                  <a:gd name="connsiteX158" fmla="*/ 528985 w 1312416"/>
                  <a:gd name="connsiteY158" fmla="*/ 529246 h 1265052"/>
                  <a:gd name="connsiteX159" fmla="*/ 524223 w 1312416"/>
                  <a:gd name="connsiteY159" fmla="*/ 536390 h 1265052"/>
                  <a:gd name="connsiteX160" fmla="*/ 517079 w 1312416"/>
                  <a:gd name="connsiteY160" fmla="*/ 543534 h 1265052"/>
                  <a:gd name="connsiteX161" fmla="*/ 505173 w 1312416"/>
                  <a:gd name="connsiteY161" fmla="*/ 560202 h 1265052"/>
                  <a:gd name="connsiteX162" fmla="*/ 498029 w 1312416"/>
                  <a:gd name="connsiteY162" fmla="*/ 562584 h 1265052"/>
                  <a:gd name="connsiteX163" fmla="*/ 490885 w 1312416"/>
                  <a:gd name="connsiteY163" fmla="*/ 567346 h 1265052"/>
                  <a:gd name="connsiteX164" fmla="*/ 478979 w 1312416"/>
                  <a:gd name="connsiteY164" fmla="*/ 569727 h 1265052"/>
                  <a:gd name="connsiteX165" fmla="*/ 471835 w 1312416"/>
                  <a:gd name="connsiteY165" fmla="*/ 572109 h 1265052"/>
                  <a:gd name="connsiteX166" fmla="*/ 443260 w 1312416"/>
                  <a:gd name="connsiteY166" fmla="*/ 574490 h 1265052"/>
                  <a:gd name="connsiteX167" fmla="*/ 386110 w 1312416"/>
                  <a:gd name="connsiteY167" fmla="*/ 572109 h 1265052"/>
                  <a:gd name="connsiteX168" fmla="*/ 359916 w 1312416"/>
                  <a:gd name="connsiteY168" fmla="*/ 569727 h 1265052"/>
                  <a:gd name="connsiteX169" fmla="*/ 345629 w 1312416"/>
                  <a:gd name="connsiteY169" fmla="*/ 564965 h 1265052"/>
                  <a:gd name="connsiteX170" fmla="*/ 331341 w 1312416"/>
                  <a:gd name="connsiteY170" fmla="*/ 567346 h 1265052"/>
                  <a:gd name="connsiteX171" fmla="*/ 314673 w 1312416"/>
                  <a:gd name="connsiteY171" fmla="*/ 576871 h 1265052"/>
                  <a:gd name="connsiteX172" fmla="*/ 300385 w 1312416"/>
                  <a:gd name="connsiteY172" fmla="*/ 591159 h 1265052"/>
                  <a:gd name="connsiteX173" fmla="*/ 293241 w 1312416"/>
                  <a:gd name="connsiteY173" fmla="*/ 595921 h 1265052"/>
                  <a:gd name="connsiteX174" fmla="*/ 290860 w 1312416"/>
                  <a:gd name="connsiteY174" fmla="*/ 605446 h 1265052"/>
                  <a:gd name="connsiteX175" fmla="*/ 288479 w 1312416"/>
                  <a:gd name="connsiteY175" fmla="*/ 617352 h 1265052"/>
                  <a:gd name="connsiteX176" fmla="*/ 286098 w 1312416"/>
                  <a:gd name="connsiteY176" fmla="*/ 624496 h 1265052"/>
                  <a:gd name="connsiteX177" fmla="*/ 278954 w 1312416"/>
                  <a:gd name="connsiteY177" fmla="*/ 629259 h 1265052"/>
                  <a:gd name="connsiteX178" fmla="*/ 274191 w 1312416"/>
                  <a:gd name="connsiteY178" fmla="*/ 714984 h 1265052"/>
                  <a:gd name="connsiteX179" fmla="*/ 267048 w 1312416"/>
                  <a:gd name="connsiteY179" fmla="*/ 729271 h 1265052"/>
                  <a:gd name="connsiteX180" fmla="*/ 255141 w 1312416"/>
                  <a:gd name="connsiteY180" fmla="*/ 750702 h 1265052"/>
                  <a:gd name="connsiteX181" fmla="*/ 247998 w 1312416"/>
                  <a:gd name="connsiteY181" fmla="*/ 755465 h 1265052"/>
                  <a:gd name="connsiteX182" fmla="*/ 233710 w 1312416"/>
                  <a:gd name="connsiteY182" fmla="*/ 769752 h 1265052"/>
                  <a:gd name="connsiteX183" fmla="*/ 226566 w 1312416"/>
                  <a:gd name="connsiteY183" fmla="*/ 772134 h 1265052"/>
                  <a:gd name="connsiteX184" fmla="*/ 219423 w 1312416"/>
                  <a:gd name="connsiteY184" fmla="*/ 776896 h 1265052"/>
                  <a:gd name="connsiteX185" fmla="*/ 190848 w 1312416"/>
                  <a:gd name="connsiteY185" fmla="*/ 781659 h 1265052"/>
                  <a:gd name="connsiteX186" fmla="*/ 171798 w 1312416"/>
                  <a:gd name="connsiteY186" fmla="*/ 781659 h 1265052"/>
                  <a:gd name="connsiteX187" fmla="*/ 143223 w 1312416"/>
                  <a:gd name="connsiteY187" fmla="*/ 784040 h 1265052"/>
                  <a:gd name="connsiteX188" fmla="*/ 128935 w 1312416"/>
                  <a:gd name="connsiteY188" fmla="*/ 793565 h 1265052"/>
                  <a:gd name="connsiteX189" fmla="*/ 107504 w 1312416"/>
                  <a:gd name="connsiteY189" fmla="*/ 805471 h 1265052"/>
                  <a:gd name="connsiteX190" fmla="*/ 109885 w 1312416"/>
                  <a:gd name="connsiteY190" fmla="*/ 822140 h 1265052"/>
                  <a:gd name="connsiteX191" fmla="*/ 124173 w 1312416"/>
                  <a:gd name="connsiteY191" fmla="*/ 826902 h 1265052"/>
                  <a:gd name="connsiteX192" fmla="*/ 131316 w 1312416"/>
                  <a:gd name="connsiteY192" fmla="*/ 834046 h 1265052"/>
                  <a:gd name="connsiteX193" fmla="*/ 114648 w 1312416"/>
                  <a:gd name="connsiteY193" fmla="*/ 848334 h 1265052"/>
                  <a:gd name="connsiteX194" fmla="*/ 107504 w 1312416"/>
                  <a:gd name="connsiteY194" fmla="*/ 853096 h 1265052"/>
                  <a:gd name="connsiteX195" fmla="*/ 102741 w 1312416"/>
                  <a:gd name="connsiteY195" fmla="*/ 862621 h 1265052"/>
                  <a:gd name="connsiteX196" fmla="*/ 74166 w 1312416"/>
                  <a:gd name="connsiteY196" fmla="*/ 876909 h 1265052"/>
                  <a:gd name="connsiteX197" fmla="*/ 67023 w 1312416"/>
                  <a:gd name="connsiteY197" fmla="*/ 881671 h 1265052"/>
                  <a:gd name="connsiteX198" fmla="*/ 64641 w 1312416"/>
                  <a:gd name="connsiteY198" fmla="*/ 917390 h 1265052"/>
                  <a:gd name="connsiteX199" fmla="*/ 50354 w 1312416"/>
                  <a:gd name="connsiteY199" fmla="*/ 922152 h 1265052"/>
                  <a:gd name="connsiteX200" fmla="*/ 43210 w 1312416"/>
                  <a:gd name="connsiteY200" fmla="*/ 924534 h 1265052"/>
                  <a:gd name="connsiteX201" fmla="*/ 36066 w 1312416"/>
                  <a:gd name="connsiteY201" fmla="*/ 926915 h 1265052"/>
                  <a:gd name="connsiteX202" fmla="*/ 26541 w 1312416"/>
                  <a:gd name="connsiteY202" fmla="*/ 931677 h 1265052"/>
                  <a:gd name="connsiteX203" fmla="*/ 9873 w 1312416"/>
                  <a:gd name="connsiteY203" fmla="*/ 953109 h 1265052"/>
                  <a:gd name="connsiteX204" fmla="*/ 9873 w 1312416"/>
                  <a:gd name="connsiteY204" fmla="*/ 1005496 h 1265052"/>
                  <a:gd name="connsiteX205" fmla="*/ 14635 w 1312416"/>
                  <a:gd name="connsiteY205" fmla="*/ 1019784 h 1265052"/>
                  <a:gd name="connsiteX206" fmla="*/ 31304 w 1312416"/>
                  <a:gd name="connsiteY206" fmla="*/ 1029309 h 1265052"/>
                  <a:gd name="connsiteX207" fmla="*/ 38448 w 1312416"/>
                  <a:gd name="connsiteY207" fmla="*/ 1034071 h 1265052"/>
                  <a:gd name="connsiteX208" fmla="*/ 95598 w 1312416"/>
                  <a:gd name="connsiteY208" fmla="*/ 1034071 h 1265052"/>
                  <a:gd name="connsiteX209" fmla="*/ 100360 w 1312416"/>
                  <a:gd name="connsiteY209" fmla="*/ 1048359 h 1265052"/>
                  <a:gd name="connsiteX210" fmla="*/ 112266 w 1312416"/>
                  <a:gd name="connsiteY210" fmla="*/ 1079315 h 1265052"/>
                  <a:gd name="connsiteX211" fmla="*/ 114648 w 1312416"/>
                  <a:gd name="connsiteY211" fmla="*/ 1086459 h 1265052"/>
                  <a:gd name="connsiteX212" fmla="*/ 121791 w 1312416"/>
                  <a:gd name="connsiteY212" fmla="*/ 1088840 h 1265052"/>
                  <a:gd name="connsiteX213" fmla="*/ 157510 w 1312416"/>
                  <a:gd name="connsiteY213" fmla="*/ 1086459 h 1265052"/>
                  <a:gd name="connsiteX214" fmla="*/ 164654 w 1312416"/>
                  <a:gd name="connsiteY214" fmla="*/ 1081696 h 1265052"/>
                  <a:gd name="connsiteX215" fmla="*/ 178941 w 1312416"/>
                  <a:gd name="connsiteY215" fmla="*/ 1067409 h 1265052"/>
                  <a:gd name="connsiteX216" fmla="*/ 186085 w 1312416"/>
                  <a:gd name="connsiteY216" fmla="*/ 1053121 h 1265052"/>
                  <a:gd name="connsiteX217" fmla="*/ 193229 w 1312416"/>
                  <a:gd name="connsiteY217" fmla="*/ 1038834 h 1265052"/>
                  <a:gd name="connsiteX218" fmla="*/ 200373 w 1312416"/>
                  <a:gd name="connsiteY218" fmla="*/ 1034071 h 1265052"/>
                  <a:gd name="connsiteX219" fmla="*/ 207516 w 1312416"/>
                  <a:gd name="connsiteY219" fmla="*/ 1026927 h 1265052"/>
                  <a:gd name="connsiteX220" fmla="*/ 221804 w 1312416"/>
                  <a:gd name="connsiteY220" fmla="*/ 1019784 h 1265052"/>
                  <a:gd name="connsiteX221" fmla="*/ 236091 w 1312416"/>
                  <a:gd name="connsiteY221" fmla="*/ 1012640 h 1265052"/>
                  <a:gd name="connsiteX222" fmla="*/ 243235 w 1312416"/>
                  <a:gd name="connsiteY222" fmla="*/ 1007877 h 1265052"/>
                  <a:gd name="connsiteX223" fmla="*/ 271810 w 1312416"/>
                  <a:gd name="connsiteY223" fmla="*/ 1003115 h 1265052"/>
                  <a:gd name="connsiteX224" fmla="*/ 302766 w 1312416"/>
                  <a:gd name="connsiteY224" fmla="*/ 1003115 h 1265052"/>
                  <a:gd name="connsiteX225" fmla="*/ 321816 w 1312416"/>
                  <a:gd name="connsiteY225" fmla="*/ 1007877 h 1265052"/>
                  <a:gd name="connsiteX226" fmla="*/ 357535 w 1312416"/>
                  <a:gd name="connsiteY226" fmla="*/ 1005496 h 1265052"/>
                  <a:gd name="connsiteX227" fmla="*/ 362298 w 1312416"/>
                  <a:gd name="connsiteY227" fmla="*/ 998352 h 1265052"/>
                  <a:gd name="connsiteX228" fmla="*/ 357535 w 1312416"/>
                  <a:gd name="connsiteY228" fmla="*/ 984065 h 1265052"/>
                  <a:gd name="connsiteX229" fmla="*/ 350391 w 1312416"/>
                  <a:gd name="connsiteY229" fmla="*/ 969777 h 1265052"/>
                  <a:gd name="connsiteX230" fmla="*/ 336104 w 1312416"/>
                  <a:gd name="connsiteY230" fmla="*/ 965015 h 1265052"/>
                  <a:gd name="connsiteX231" fmla="*/ 383729 w 1312416"/>
                  <a:gd name="connsiteY231" fmla="*/ 967396 h 1265052"/>
                  <a:gd name="connsiteX232" fmla="*/ 407541 w 1312416"/>
                  <a:gd name="connsiteY232" fmla="*/ 969777 h 1265052"/>
                  <a:gd name="connsiteX233" fmla="*/ 417066 w 1312416"/>
                  <a:gd name="connsiteY233" fmla="*/ 972159 h 1265052"/>
                  <a:gd name="connsiteX234" fmla="*/ 448023 w 1312416"/>
                  <a:gd name="connsiteY234" fmla="*/ 974540 h 1265052"/>
                  <a:gd name="connsiteX235" fmla="*/ 507554 w 1312416"/>
                  <a:gd name="connsiteY235" fmla="*/ 981684 h 1265052"/>
                  <a:gd name="connsiteX236" fmla="*/ 528985 w 1312416"/>
                  <a:gd name="connsiteY236" fmla="*/ 988827 h 1265052"/>
                  <a:gd name="connsiteX237" fmla="*/ 536129 w 1312416"/>
                  <a:gd name="connsiteY237" fmla="*/ 991209 h 1265052"/>
                  <a:gd name="connsiteX238" fmla="*/ 555179 w 1312416"/>
                  <a:gd name="connsiteY238" fmla="*/ 993590 h 1265052"/>
                  <a:gd name="connsiteX239" fmla="*/ 562323 w 1312416"/>
                  <a:gd name="connsiteY239" fmla="*/ 995971 h 1265052"/>
                  <a:gd name="connsiteX240" fmla="*/ 595660 w 1312416"/>
                  <a:gd name="connsiteY240" fmla="*/ 1003115 h 1265052"/>
                  <a:gd name="connsiteX241" fmla="*/ 612329 w 1312416"/>
                  <a:gd name="connsiteY241" fmla="*/ 1005496 h 1265052"/>
                  <a:gd name="connsiteX242" fmla="*/ 631379 w 1312416"/>
                  <a:gd name="connsiteY242" fmla="*/ 1010259 h 1265052"/>
                  <a:gd name="connsiteX243" fmla="*/ 638523 w 1312416"/>
                  <a:gd name="connsiteY243" fmla="*/ 1012640 h 1265052"/>
                  <a:gd name="connsiteX244" fmla="*/ 650429 w 1312416"/>
                  <a:gd name="connsiteY244" fmla="*/ 1015021 h 1265052"/>
                  <a:gd name="connsiteX245" fmla="*/ 657573 w 1312416"/>
                  <a:gd name="connsiteY245" fmla="*/ 1017402 h 1265052"/>
                  <a:gd name="connsiteX246" fmla="*/ 671860 w 1312416"/>
                  <a:gd name="connsiteY246" fmla="*/ 1019784 h 1265052"/>
                  <a:gd name="connsiteX247" fmla="*/ 686148 w 1312416"/>
                  <a:gd name="connsiteY247" fmla="*/ 1024546 h 1265052"/>
                  <a:gd name="connsiteX248" fmla="*/ 698054 w 1312416"/>
                  <a:gd name="connsiteY248" fmla="*/ 1026927 h 1265052"/>
                  <a:gd name="connsiteX249" fmla="*/ 690910 w 1312416"/>
                  <a:gd name="connsiteY249" fmla="*/ 1034071 h 1265052"/>
                  <a:gd name="connsiteX250" fmla="*/ 683766 w 1312416"/>
                  <a:gd name="connsiteY250" fmla="*/ 1038834 h 1265052"/>
                  <a:gd name="connsiteX251" fmla="*/ 669479 w 1312416"/>
                  <a:gd name="connsiteY251" fmla="*/ 1062646 h 1265052"/>
                  <a:gd name="connsiteX252" fmla="*/ 662335 w 1312416"/>
                  <a:gd name="connsiteY252" fmla="*/ 1069790 h 1265052"/>
                  <a:gd name="connsiteX253" fmla="*/ 657573 w 1312416"/>
                  <a:gd name="connsiteY253" fmla="*/ 1076934 h 1265052"/>
                  <a:gd name="connsiteX254" fmla="*/ 643285 w 1312416"/>
                  <a:gd name="connsiteY254" fmla="*/ 1088840 h 1265052"/>
                  <a:gd name="connsiteX255" fmla="*/ 640904 w 1312416"/>
                  <a:gd name="connsiteY255" fmla="*/ 1117415 h 1265052"/>
                  <a:gd name="connsiteX256" fmla="*/ 631379 w 1312416"/>
                  <a:gd name="connsiteY256" fmla="*/ 1129321 h 1265052"/>
                  <a:gd name="connsiteX257" fmla="*/ 626616 w 1312416"/>
                  <a:gd name="connsiteY257" fmla="*/ 1136465 h 1265052"/>
                  <a:gd name="connsiteX258" fmla="*/ 621854 w 1312416"/>
                  <a:gd name="connsiteY258" fmla="*/ 1145990 h 1265052"/>
                  <a:gd name="connsiteX259" fmla="*/ 607566 w 1312416"/>
                  <a:gd name="connsiteY259" fmla="*/ 1160277 h 1265052"/>
                  <a:gd name="connsiteX260" fmla="*/ 595660 w 1312416"/>
                  <a:gd name="connsiteY260" fmla="*/ 1169802 h 1265052"/>
                  <a:gd name="connsiteX261" fmla="*/ 562323 w 1312416"/>
                  <a:gd name="connsiteY261" fmla="*/ 1167421 h 1265052"/>
                  <a:gd name="connsiteX262" fmla="*/ 548035 w 1312416"/>
                  <a:gd name="connsiteY262" fmla="*/ 1169802 h 1265052"/>
                  <a:gd name="connsiteX263" fmla="*/ 540891 w 1312416"/>
                  <a:gd name="connsiteY263" fmla="*/ 1195996 h 1265052"/>
                  <a:gd name="connsiteX264" fmla="*/ 536129 w 1312416"/>
                  <a:gd name="connsiteY264" fmla="*/ 1203140 h 1265052"/>
                  <a:gd name="connsiteX265" fmla="*/ 526604 w 1312416"/>
                  <a:gd name="connsiteY265" fmla="*/ 1219809 h 1265052"/>
                  <a:gd name="connsiteX266" fmla="*/ 519460 w 1312416"/>
                  <a:gd name="connsiteY266" fmla="*/ 1226952 h 1265052"/>
                  <a:gd name="connsiteX267" fmla="*/ 517079 w 1312416"/>
                  <a:gd name="connsiteY267" fmla="*/ 1238859 h 1265052"/>
                  <a:gd name="connsiteX268" fmla="*/ 509935 w 1312416"/>
                  <a:gd name="connsiteY268" fmla="*/ 1246002 h 1265052"/>
                  <a:gd name="connsiteX269" fmla="*/ 507554 w 1312416"/>
                  <a:gd name="connsiteY269" fmla="*/ 1253146 h 1265052"/>
                  <a:gd name="connsiteX270" fmla="*/ 509935 w 1312416"/>
                  <a:gd name="connsiteY270" fmla="*/ 1260290 h 1265052"/>
                  <a:gd name="connsiteX271" fmla="*/ 524223 w 1312416"/>
                  <a:gd name="connsiteY271" fmla="*/ 1265052 h 1265052"/>
                  <a:gd name="connsiteX272" fmla="*/ 538510 w 1312416"/>
                  <a:gd name="connsiteY272" fmla="*/ 1260290 h 1265052"/>
                  <a:gd name="connsiteX273" fmla="*/ 545654 w 1312416"/>
                  <a:gd name="connsiteY273" fmla="*/ 1257909 h 1265052"/>
                  <a:gd name="connsiteX274" fmla="*/ 552798 w 1312416"/>
                  <a:gd name="connsiteY274" fmla="*/ 1253146 h 1265052"/>
                  <a:gd name="connsiteX275" fmla="*/ 559941 w 1312416"/>
                  <a:gd name="connsiteY275" fmla="*/ 1246002 h 1265052"/>
                  <a:gd name="connsiteX276" fmla="*/ 593279 w 1312416"/>
                  <a:gd name="connsiteY276" fmla="*/ 1248384 h 1265052"/>
                  <a:gd name="connsiteX277" fmla="*/ 595660 w 1312416"/>
                  <a:gd name="connsiteY277" fmla="*/ 1255527 h 1265052"/>
                  <a:gd name="connsiteX278" fmla="*/ 679004 w 1312416"/>
                  <a:gd name="connsiteY278" fmla="*/ 1253146 h 1265052"/>
                  <a:gd name="connsiteX279" fmla="*/ 690910 w 1312416"/>
                  <a:gd name="connsiteY279" fmla="*/ 1250765 h 1265052"/>
                  <a:gd name="connsiteX280" fmla="*/ 714723 w 1312416"/>
                  <a:gd name="connsiteY280" fmla="*/ 1248384 h 1265052"/>
                  <a:gd name="connsiteX281" fmla="*/ 717104 w 1312416"/>
                  <a:gd name="connsiteY281" fmla="*/ 1241240 h 1265052"/>
                  <a:gd name="connsiteX282" fmla="*/ 719485 w 1312416"/>
                  <a:gd name="connsiteY282" fmla="*/ 1212665 h 1265052"/>
                  <a:gd name="connsiteX283" fmla="*/ 726629 w 1312416"/>
                  <a:gd name="connsiteY283" fmla="*/ 1207902 h 1265052"/>
                  <a:gd name="connsiteX284" fmla="*/ 736154 w 1312416"/>
                  <a:gd name="connsiteY284" fmla="*/ 1203140 h 1265052"/>
                  <a:gd name="connsiteX285" fmla="*/ 750441 w 1312416"/>
                  <a:gd name="connsiteY285" fmla="*/ 1195996 h 1265052"/>
                  <a:gd name="connsiteX286" fmla="*/ 752823 w 1312416"/>
                  <a:gd name="connsiteY286" fmla="*/ 1186471 h 1265052"/>
                  <a:gd name="connsiteX287" fmla="*/ 755204 w 1312416"/>
                  <a:gd name="connsiteY287" fmla="*/ 1167421 h 1265052"/>
                  <a:gd name="connsiteX288" fmla="*/ 767110 w 1312416"/>
                  <a:gd name="connsiteY288" fmla="*/ 1155515 h 1265052"/>
                  <a:gd name="connsiteX289" fmla="*/ 769491 w 1312416"/>
                  <a:gd name="connsiteY289" fmla="*/ 1134084 h 1265052"/>
                  <a:gd name="connsiteX290" fmla="*/ 779016 w 1312416"/>
                  <a:gd name="connsiteY290" fmla="*/ 1110271 h 1265052"/>
                  <a:gd name="connsiteX291" fmla="*/ 788541 w 1312416"/>
                  <a:gd name="connsiteY291" fmla="*/ 1091221 h 1265052"/>
                  <a:gd name="connsiteX292" fmla="*/ 793304 w 1312416"/>
                  <a:gd name="connsiteY292" fmla="*/ 1076934 h 1265052"/>
                  <a:gd name="connsiteX293" fmla="*/ 802829 w 1312416"/>
                  <a:gd name="connsiteY293" fmla="*/ 1062646 h 1265052"/>
                  <a:gd name="connsiteX294" fmla="*/ 817116 w 1312416"/>
                  <a:gd name="connsiteY294" fmla="*/ 1053121 h 1265052"/>
                  <a:gd name="connsiteX295" fmla="*/ 848073 w 1312416"/>
                  <a:gd name="connsiteY295" fmla="*/ 1048359 h 1265052"/>
                  <a:gd name="connsiteX296" fmla="*/ 876648 w 1312416"/>
                  <a:gd name="connsiteY296" fmla="*/ 1041215 h 12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</a:cxnLst>
                <a:rect l="l" t="t" r="r" b="b"/>
                <a:pathLst>
                  <a:path w="1312416" h="1265052">
                    <a:moveTo>
                      <a:pt x="876648" y="1041215"/>
                    </a:moveTo>
                    <a:cubicBezTo>
                      <a:pt x="884188" y="1040421"/>
                      <a:pt x="887940" y="1041983"/>
                      <a:pt x="893316" y="1043596"/>
                    </a:cubicBezTo>
                    <a:cubicBezTo>
                      <a:pt x="896057" y="1044418"/>
                      <a:pt x="897900" y="1047079"/>
                      <a:pt x="900460" y="1048359"/>
                    </a:cubicBezTo>
                    <a:cubicBezTo>
                      <a:pt x="902705" y="1049482"/>
                      <a:pt x="905223" y="1049946"/>
                      <a:pt x="907604" y="1050740"/>
                    </a:cubicBezTo>
                    <a:cubicBezTo>
                      <a:pt x="917923" y="1049946"/>
                      <a:pt x="928849" y="1051937"/>
                      <a:pt x="938560" y="1048359"/>
                    </a:cubicBezTo>
                    <a:cubicBezTo>
                      <a:pt x="944880" y="1046031"/>
                      <a:pt x="948085" y="1038834"/>
                      <a:pt x="952848" y="1034071"/>
                    </a:cubicBezTo>
                    <a:cubicBezTo>
                      <a:pt x="962013" y="1024906"/>
                      <a:pt x="958124" y="1029727"/>
                      <a:pt x="964754" y="1019784"/>
                    </a:cubicBezTo>
                    <a:cubicBezTo>
                      <a:pt x="965548" y="1017403"/>
                      <a:pt x="966254" y="1014990"/>
                      <a:pt x="967135" y="1012640"/>
                    </a:cubicBezTo>
                    <a:cubicBezTo>
                      <a:pt x="968636" y="1008638"/>
                      <a:pt x="971704" y="1005004"/>
                      <a:pt x="971898" y="1000734"/>
                    </a:cubicBezTo>
                    <a:cubicBezTo>
                      <a:pt x="971985" y="998820"/>
                      <a:pt x="973305" y="965449"/>
                      <a:pt x="967135" y="953109"/>
                    </a:cubicBezTo>
                    <a:cubicBezTo>
                      <a:pt x="965855" y="950549"/>
                      <a:pt x="964397" y="947989"/>
                      <a:pt x="962373" y="945965"/>
                    </a:cubicBezTo>
                    <a:cubicBezTo>
                      <a:pt x="959759" y="943351"/>
                      <a:pt x="948507" y="937374"/>
                      <a:pt x="945704" y="936440"/>
                    </a:cubicBezTo>
                    <a:cubicBezTo>
                      <a:pt x="941864" y="935160"/>
                      <a:pt x="937767" y="934853"/>
                      <a:pt x="933798" y="934059"/>
                    </a:cubicBezTo>
                    <a:cubicBezTo>
                      <a:pt x="926654" y="934853"/>
                      <a:pt x="919121" y="933984"/>
                      <a:pt x="912366" y="936440"/>
                    </a:cubicBezTo>
                    <a:cubicBezTo>
                      <a:pt x="909676" y="937418"/>
                      <a:pt x="910448" y="943268"/>
                      <a:pt x="907604" y="943584"/>
                    </a:cubicBezTo>
                    <a:cubicBezTo>
                      <a:pt x="901861" y="944222"/>
                      <a:pt x="896491" y="940409"/>
                      <a:pt x="890935" y="938821"/>
                    </a:cubicBezTo>
                    <a:cubicBezTo>
                      <a:pt x="891729" y="915802"/>
                      <a:pt x="881363" y="889453"/>
                      <a:pt x="893316" y="869765"/>
                    </a:cubicBezTo>
                    <a:cubicBezTo>
                      <a:pt x="899920" y="858888"/>
                      <a:pt x="918691" y="872146"/>
                      <a:pt x="931416" y="872146"/>
                    </a:cubicBezTo>
                    <a:cubicBezTo>
                      <a:pt x="944933" y="872146"/>
                      <a:pt x="958404" y="870559"/>
                      <a:pt x="971898" y="869765"/>
                    </a:cubicBezTo>
                    <a:cubicBezTo>
                      <a:pt x="972692" y="861034"/>
                      <a:pt x="973120" y="852261"/>
                      <a:pt x="974279" y="843571"/>
                    </a:cubicBezTo>
                    <a:cubicBezTo>
                      <a:pt x="974711" y="840327"/>
                      <a:pt x="976334" y="837302"/>
                      <a:pt x="976660" y="834046"/>
                    </a:cubicBezTo>
                    <a:cubicBezTo>
                      <a:pt x="977926" y="821384"/>
                      <a:pt x="970952" y="805769"/>
                      <a:pt x="979041" y="795946"/>
                    </a:cubicBezTo>
                    <a:cubicBezTo>
                      <a:pt x="985620" y="787957"/>
                      <a:pt x="999679" y="794359"/>
                      <a:pt x="1009998" y="793565"/>
                    </a:cubicBezTo>
                    <a:cubicBezTo>
                      <a:pt x="1012379" y="791977"/>
                      <a:pt x="1015117" y="790826"/>
                      <a:pt x="1017141" y="788802"/>
                    </a:cubicBezTo>
                    <a:cubicBezTo>
                      <a:pt x="1027730" y="778213"/>
                      <a:pt x="1019918" y="769461"/>
                      <a:pt x="1024285" y="753084"/>
                    </a:cubicBezTo>
                    <a:cubicBezTo>
                      <a:pt x="1025153" y="749830"/>
                      <a:pt x="1029273" y="748527"/>
                      <a:pt x="1031429" y="745940"/>
                    </a:cubicBezTo>
                    <a:cubicBezTo>
                      <a:pt x="1033261" y="743741"/>
                      <a:pt x="1034359" y="740995"/>
                      <a:pt x="1036191" y="738796"/>
                    </a:cubicBezTo>
                    <a:cubicBezTo>
                      <a:pt x="1038347" y="736209"/>
                      <a:pt x="1041179" y="734239"/>
                      <a:pt x="1043335" y="731652"/>
                    </a:cubicBezTo>
                    <a:cubicBezTo>
                      <a:pt x="1045167" y="729454"/>
                      <a:pt x="1046266" y="726707"/>
                      <a:pt x="1048098" y="724509"/>
                    </a:cubicBezTo>
                    <a:cubicBezTo>
                      <a:pt x="1052841" y="718818"/>
                      <a:pt x="1063398" y="709883"/>
                      <a:pt x="1069529" y="707840"/>
                    </a:cubicBezTo>
                    <a:lnTo>
                      <a:pt x="1076673" y="705459"/>
                    </a:lnTo>
                    <a:cubicBezTo>
                      <a:pt x="1078260" y="703078"/>
                      <a:pt x="1080430" y="700995"/>
                      <a:pt x="1081435" y="698315"/>
                    </a:cubicBezTo>
                    <a:cubicBezTo>
                      <a:pt x="1082856" y="694525"/>
                      <a:pt x="1083432" y="690438"/>
                      <a:pt x="1083816" y="686409"/>
                    </a:cubicBezTo>
                    <a:cubicBezTo>
                      <a:pt x="1085023" y="673742"/>
                      <a:pt x="1085404" y="661009"/>
                      <a:pt x="1086198" y="648309"/>
                    </a:cubicBezTo>
                    <a:cubicBezTo>
                      <a:pt x="1085404" y="636403"/>
                      <a:pt x="1085134" y="624450"/>
                      <a:pt x="1083816" y="612590"/>
                    </a:cubicBezTo>
                    <a:cubicBezTo>
                      <a:pt x="1082931" y="604622"/>
                      <a:pt x="1078592" y="602803"/>
                      <a:pt x="1074291" y="595921"/>
                    </a:cubicBezTo>
                    <a:cubicBezTo>
                      <a:pt x="1072410" y="592911"/>
                      <a:pt x="1071116" y="589571"/>
                      <a:pt x="1069529" y="586396"/>
                    </a:cubicBezTo>
                    <a:cubicBezTo>
                      <a:pt x="1070323" y="578459"/>
                      <a:pt x="1069184" y="570081"/>
                      <a:pt x="1071910" y="562584"/>
                    </a:cubicBezTo>
                    <a:cubicBezTo>
                      <a:pt x="1072768" y="560225"/>
                      <a:pt x="1076747" y="561191"/>
                      <a:pt x="1079054" y="560202"/>
                    </a:cubicBezTo>
                    <a:cubicBezTo>
                      <a:pt x="1082317" y="558804"/>
                      <a:pt x="1085316" y="556838"/>
                      <a:pt x="1088579" y="555440"/>
                    </a:cubicBezTo>
                    <a:cubicBezTo>
                      <a:pt x="1093358" y="553392"/>
                      <a:pt x="1100420" y="551884"/>
                      <a:pt x="1105248" y="550677"/>
                    </a:cubicBezTo>
                    <a:cubicBezTo>
                      <a:pt x="1109884" y="536770"/>
                      <a:pt x="1107482" y="550239"/>
                      <a:pt x="1102866" y="536390"/>
                    </a:cubicBezTo>
                    <a:cubicBezTo>
                      <a:pt x="1101339" y="531809"/>
                      <a:pt x="1101532" y="526815"/>
                      <a:pt x="1100485" y="522102"/>
                    </a:cubicBezTo>
                    <a:cubicBezTo>
                      <a:pt x="1099941" y="519652"/>
                      <a:pt x="1098713" y="517394"/>
                      <a:pt x="1098104" y="514959"/>
                    </a:cubicBezTo>
                    <a:cubicBezTo>
                      <a:pt x="1097122" y="511032"/>
                      <a:pt x="1096517" y="507021"/>
                      <a:pt x="1095723" y="503052"/>
                    </a:cubicBezTo>
                    <a:cubicBezTo>
                      <a:pt x="1097310" y="488765"/>
                      <a:pt x="1095146" y="473537"/>
                      <a:pt x="1100485" y="460190"/>
                    </a:cubicBezTo>
                    <a:cubicBezTo>
                      <a:pt x="1102350" y="455529"/>
                      <a:pt x="1109778" y="455926"/>
                      <a:pt x="1114773" y="455427"/>
                    </a:cubicBezTo>
                    <a:lnTo>
                      <a:pt x="1138585" y="453046"/>
                    </a:lnTo>
                    <a:cubicBezTo>
                      <a:pt x="1139379" y="430821"/>
                      <a:pt x="1134374" y="407611"/>
                      <a:pt x="1140966" y="386371"/>
                    </a:cubicBezTo>
                    <a:cubicBezTo>
                      <a:pt x="1142863" y="380259"/>
                      <a:pt x="1155735" y="388747"/>
                      <a:pt x="1160016" y="383990"/>
                    </a:cubicBezTo>
                    <a:cubicBezTo>
                      <a:pt x="1164824" y="378648"/>
                      <a:pt x="1160655" y="369532"/>
                      <a:pt x="1162398" y="362559"/>
                    </a:cubicBezTo>
                    <a:cubicBezTo>
                      <a:pt x="1163668" y="357479"/>
                      <a:pt x="1169858" y="352557"/>
                      <a:pt x="1174304" y="350652"/>
                    </a:cubicBezTo>
                    <a:cubicBezTo>
                      <a:pt x="1177312" y="349363"/>
                      <a:pt x="1180654" y="349065"/>
                      <a:pt x="1183829" y="348271"/>
                    </a:cubicBezTo>
                    <a:cubicBezTo>
                      <a:pt x="1186210" y="346684"/>
                      <a:pt x="1188150" y="343979"/>
                      <a:pt x="1190973" y="343509"/>
                    </a:cubicBezTo>
                    <a:cubicBezTo>
                      <a:pt x="1203387" y="341440"/>
                      <a:pt x="1197882" y="357326"/>
                      <a:pt x="1200498" y="362559"/>
                    </a:cubicBezTo>
                    <a:cubicBezTo>
                      <a:pt x="1201620" y="364804"/>
                      <a:pt x="1205260" y="364146"/>
                      <a:pt x="1207641" y="364940"/>
                    </a:cubicBezTo>
                    <a:cubicBezTo>
                      <a:pt x="1211160" y="364720"/>
                      <a:pt x="1240986" y="366127"/>
                      <a:pt x="1252885" y="360177"/>
                    </a:cubicBezTo>
                    <a:cubicBezTo>
                      <a:pt x="1255445" y="358897"/>
                      <a:pt x="1257648" y="357002"/>
                      <a:pt x="1260029" y="355415"/>
                    </a:cubicBezTo>
                    <a:cubicBezTo>
                      <a:pt x="1260823" y="353034"/>
                      <a:pt x="1260842" y="350231"/>
                      <a:pt x="1262410" y="348271"/>
                    </a:cubicBezTo>
                    <a:cubicBezTo>
                      <a:pt x="1266520" y="343134"/>
                      <a:pt x="1273361" y="342557"/>
                      <a:pt x="1279079" y="341127"/>
                    </a:cubicBezTo>
                    <a:cubicBezTo>
                      <a:pt x="1295390" y="324816"/>
                      <a:pt x="1289630" y="332444"/>
                      <a:pt x="1298129" y="319696"/>
                    </a:cubicBezTo>
                    <a:lnTo>
                      <a:pt x="1302891" y="305409"/>
                    </a:lnTo>
                    <a:cubicBezTo>
                      <a:pt x="1303685" y="303028"/>
                      <a:pt x="1303881" y="300354"/>
                      <a:pt x="1305273" y="298265"/>
                    </a:cubicBezTo>
                    <a:cubicBezTo>
                      <a:pt x="1311427" y="289032"/>
                      <a:pt x="1309130" y="293836"/>
                      <a:pt x="1312416" y="283977"/>
                    </a:cubicBezTo>
                    <a:cubicBezTo>
                      <a:pt x="1311254" y="277007"/>
                      <a:pt x="1311711" y="267697"/>
                      <a:pt x="1305273" y="262546"/>
                    </a:cubicBezTo>
                    <a:cubicBezTo>
                      <a:pt x="1303313" y="260978"/>
                      <a:pt x="1300510" y="260959"/>
                      <a:pt x="1298129" y="260165"/>
                    </a:cubicBezTo>
                    <a:cubicBezTo>
                      <a:pt x="1285553" y="251780"/>
                      <a:pt x="1295656" y="259661"/>
                      <a:pt x="1283841" y="245877"/>
                    </a:cubicBezTo>
                    <a:cubicBezTo>
                      <a:pt x="1270090" y="229834"/>
                      <a:pt x="1282462" y="247380"/>
                      <a:pt x="1271935" y="231590"/>
                    </a:cubicBezTo>
                    <a:cubicBezTo>
                      <a:pt x="1271141" y="225240"/>
                      <a:pt x="1270699" y="218836"/>
                      <a:pt x="1269554" y="212540"/>
                    </a:cubicBezTo>
                    <a:cubicBezTo>
                      <a:pt x="1269105" y="210070"/>
                      <a:pt x="1266241" y="207727"/>
                      <a:pt x="1267173" y="205396"/>
                    </a:cubicBezTo>
                    <a:cubicBezTo>
                      <a:pt x="1268593" y="201846"/>
                      <a:pt x="1278454" y="199254"/>
                      <a:pt x="1281460" y="198252"/>
                    </a:cubicBezTo>
                    <a:cubicBezTo>
                      <a:pt x="1283048" y="195871"/>
                      <a:pt x="1285061" y="193724"/>
                      <a:pt x="1286223" y="191109"/>
                    </a:cubicBezTo>
                    <a:cubicBezTo>
                      <a:pt x="1288262" y="186521"/>
                      <a:pt x="1290985" y="176821"/>
                      <a:pt x="1290985" y="176821"/>
                    </a:cubicBezTo>
                    <a:cubicBezTo>
                      <a:pt x="1290836" y="176078"/>
                      <a:pt x="1288194" y="160305"/>
                      <a:pt x="1286223" y="157771"/>
                    </a:cubicBezTo>
                    <a:cubicBezTo>
                      <a:pt x="1282088" y="152455"/>
                      <a:pt x="1276698" y="148246"/>
                      <a:pt x="1271935" y="143484"/>
                    </a:cubicBezTo>
                    <a:lnTo>
                      <a:pt x="1264791" y="136340"/>
                    </a:lnTo>
                    <a:cubicBezTo>
                      <a:pt x="1262410" y="133959"/>
                      <a:pt x="1259516" y="131998"/>
                      <a:pt x="1257648" y="129196"/>
                    </a:cubicBezTo>
                    <a:cubicBezTo>
                      <a:pt x="1251922" y="120608"/>
                      <a:pt x="1248383" y="114288"/>
                      <a:pt x="1238598" y="107765"/>
                    </a:cubicBezTo>
                    <a:cubicBezTo>
                      <a:pt x="1233835" y="104590"/>
                      <a:pt x="1228357" y="102287"/>
                      <a:pt x="1224310" y="98240"/>
                    </a:cubicBezTo>
                    <a:cubicBezTo>
                      <a:pt x="1221929" y="95859"/>
                      <a:pt x="1219824" y="93164"/>
                      <a:pt x="1217166" y="91096"/>
                    </a:cubicBezTo>
                    <a:cubicBezTo>
                      <a:pt x="1191532" y="71158"/>
                      <a:pt x="1211954" y="90646"/>
                      <a:pt x="1195735" y="74427"/>
                    </a:cubicBezTo>
                    <a:cubicBezTo>
                      <a:pt x="1194941" y="72046"/>
                      <a:pt x="1193354" y="69794"/>
                      <a:pt x="1193354" y="67284"/>
                    </a:cubicBezTo>
                    <a:cubicBezTo>
                      <a:pt x="1193354" y="60885"/>
                      <a:pt x="1193136" y="54082"/>
                      <a:pt x="1195735" y="48234"/>
                    </a:cubicBezTo>
                    <a:cubicBezTo>
                      <a:pt x="1196754" y="45940"/>
                      <a:pt x="1200572" y="46841"/>
                      <a:pt x="1202879" y="45852"/>
                    </a:cubicBezTo>
                    <a:cubicBezTo>
                      <a:pt x="1206142" y="44454"/>
                      <a:pt x="1208894" y="41617"/>
                      <a:pt x="1212404" y="41090"/>
                    </a:cubicBezTo>
                    <a:cubicBezTo>
                      <a:pt x="1224988" y="39203"/>
                      <a:pt x="1237804" y="39503"/>
                      <a:pt x="1250504" y="38709"/>
                    </a:cubicBezTo>
                    <a:cubicBezTo>
                      <a:pt x="1252885" y="37121"/>
                      <a:pt x="1255088" y="35226"/>
                      <a:pt x="1257648" y="33946"/>
                    </a:cubicBezTo>
                    <a:cubicBezTo>
                      <a:pt x="1259893" y="32824"/>
                      <a:pt x="1264378" y="34041"/>
                      <a:pt x="1264791" y="31565"/>
                    </a:cubicBezTo>
                    <a:cubicBezTo>
                      <a:pt x="1267032" y="18119"/>
                      <a:pt x="1259424" y="20546"/>
                      <a:pt x="1252885" y="17277"/>
                    </a:cubicBezTo>
                    <a:cubicBezTo>
                      <a:pt x="1250325" y="15997"/>
                      <a:pt x="1248122" y="14102"/>
                      <a:pt x="1245741" y="12515"/>
                    </a:cubicBezTo>
                    <a:cubicBezTo>
                      <a:pt x="1243246" y="8772"/>
                      <a:pt x="1239506" y="1176"/>
                      <a:pt x="1233835" y="609"/>
                    </a:cubicBezTo>
                    <a:cubicBezTo>
                      <a:pt x="1227740" y="0"/>
                      <a:pt x="1214556" y="3642"/>
                      <a:pt x="1207641" y="5371"/>
                    </a:cubicBezTo>
                    <a:cubicBezTo>
                      <a:pt x="1205260" y="6959"/>
                      <a:pt x="1202330" y="7935"/>
                      <a:pt x="1200498" y="10134"/>
                    </a:cubicBezTo>
                    <a:cubicBezTo>
                      <a:pt x="1198226" y="12861"/>
                      <a:pt x="1197496" y="16577"/>
                      <a:pt x="1195735" y="19659"/>
                    </a:cubicBezTo>
                    <a:cubicBezTo>
                      <a:pt x="1194315" y="22144"/>
                      <a:pt x="1192874" y="24663"/>
                      <a:pt x="1190973" y="26802"/>
                    </a:cubicBezTo>
                    <a:cubicBezTo>
                      <a:pt x="1186498" y="31836"/>
                      <a:pt x="1180421" y="35486"/>
                      <a:pt x="1176685" y="41090"/>
                    </a:cubicBezTo>
                    <a:cubicBezTo>
                      <a:pt x="1164866" y="58821"/>
                      <a:pt x="1180053" y="37050"/>
                      <a:pt x="1164779" y="55377"/>
                    </a:cubicBezTo>
                    <a:cubicBezTo>
                      <a:pt x="1154854" y="67285"/>
                      <a:pt x="1165971" y="58550"/>
                      <a:pt x="1152873" y="67284"/>
                    </a:cubicBezTo>
                    <a:cubicBezTo>
                      <a:pt x="1148891" y="73255"/>
                      <a:pt x="1144999" y="80103"/>
                      <a:pt x="1138585" y="83952"/>
                    </a:cubicBezTo>
                    <a:cubicBezTo>
                      <a:pt x="1134280" y="86535"/>
                      <a:pt x="1129060" y="87127"/>
                      <a:pt x="1124298" y="88715"/>
                    </a:cubicBezTo>
                    <a:lnTo>
                      <a:pt x="1117154" y="91096"/>
                    </a:lnTo>
                    <a:cubicBezTo>
                      <a:pt x="1114773" y="91890"/>
                      <a:pt x="1112255" y="92354"/>
                      <a:pt x="1110010" y="93477"/>
                    </a:cubicBezTo>
                    <a:cubicBezTo>
                      <a:pt x="1098240" y="99363"/>
                      <a:pt x="1103853" y="97118"/>
                      <a:pt x="1093341" y="100621"/>
                    </a:cubicBezTo>
                    <a:cubicBezTo>
                      <a:pt x="1090960" y="102209"/>
                      <a:pt x="1089055" y="105225"/>
                      <a:pt x="1086198" y="105384"/>
                    </a:cubicBezTo>
                    <a:cubicBezTo>
                      <a:pt x="1067962" y="106397"/>
                      <a:pt x="1053226" y="103460"/>
                      <a:pt x="1036191" y="100621"/>
                    </a:cubicBezTo>
                    <a:cubicBezTo>
                      <a:pt x="1031429" y="99034"/>
                      <a:pt x="1026774" y="97077"/>
                      <a:pt x="1021904" y="95859"/>
                    </a:cubicBezTo>
                    <a:cubicBezTo>
                      <a:pt x="1009944" y="92868"/>
                      <a:pt x="1015484" y="94512"/>
                      <a:pt x="1005235" y="91096"/>
                    </a:cubicBezTo>
                    <a:cubicBezTo>
                      <a:pt x="990154" y="91890"/>
                      <a:pt x="974955" y="91436"/>
                      <a:pt x="959991" y="93477"/>
                    </a:cubicBezTo>
                    <a:cubicBezTo>
                      <a:pt x="957155" y="93864"/>
                      <a:pt x="955408" y="96960"/>
                      <a:pt x="952848" y="98240"/>
                    </a:cubicBezTo>
                    <a:cubicBezTo>
                      <a:pt x="950603" y="99363"/>
                      <a:pt x="948085" y="99827"/>
                      <a:pt x="945704" y="100621"/>
                    </a:cubicBezTo>
                    <a:cubicBezTo>
                      <a:pt x="940941" y="103796"/>
                      <a:pt x="932804" y="104593"/>
                      <a:pt x="931416" y="110146"/>
                    </a:cubicBezTo>
                    <a:cubicBezTo>
                      <a:pt x="925119" y="135335"/>
                      <a:pt x="933667" y="105678"/>
                      <a:pt x="924273" y="126815"/>
                    </a:cubicBezTo>
                    <a:cubicBezTo>
                      <a:pt x="922234" y="131402"/>
                      <a:pt x="921098" y="136340"/>
                      <a:pt x="919510" y="141102"/>
                    </a:cubicBezTo>
                    <a:cubicBezTo>
                      <a:pt x="918716" y="143483"/>
                      <a:pt x="919217" y="146854"/>
                      <a:pt x="917129" y="148246"/>
                    </a:cubicBezTo>
                    <a:cubicBezTo>
                      <a:pt x="914748" y="149834"/>
                      <a:pt x="912184" y="151177"/>
                      <a:pt x="909985" y="153009"/>
                    </a:cubicBezTo>
                    <a:cubicBezTo>
                      <a:pt x="907398" y="155165"/>
                      <a:pt x="905853" y="158646"/>
                      <a:pt x="902841" y="160152"/>
                    </a:cubicBezTo>
                    <a:cubicBezTo>
                      <a:pt x="899221" y="161962"/>
                      <a:pt x="894904" y="161740"/>
                      <a:pt x="890935" y="162534"/>
                    </a:cubicBezTo>
                    <a:cubicBezTo>
                      <a:pt x="870456" y="176185"/>
                      <a:pt x="905306" y="154568"/>
                      <a:pt x="859979" y="169677"/>
                    </a:cubicBezTo>
                    <a:cubicBezTo>
                      <a:pt x="857264" y="170582"/>
                      <a:pt x="856804" y="174440"/>
                      <a:pt x="855216" y="176821"/>
                    </a:cubicBezTo>
                    <a:cubicBezTo>
                      <a:pt x="854422" y="180790"/>
                      <a:pt x="853817" y="184801"/>
                      <a:pt x="852835" y="188727"/>
                    </a:cubicBezTo>
                    <a:cubicBezTo>
                      <a:pt x="852226" y="191162"/>
                      <a:pt x="850454" y="193361"/>
                      <a:pt x="850454" y="195871"/>
                    </a:cubicBezTo>
                    <a:cubicBezTo>
                      <a:pt x="850454" y="202604"/>
                      <a:pt x="855730" y="216460"/>
                      <a:pt x="857598" y="222065"/>
                    </a:cubicBezTo>
                    <a:cubicBezTo>
                      <a:pt x="857599" y="222067"/>
                      <a:pt x="862359" y="236349"/>
                      <a:pt x="862360" y="236352"/>
                    </a:cubicBezTo>
                    <a:lnTo>
                      <a:pt x="867123" y="245877"/>
                    </a:lnTo>
                    <a:cubicBezTo>
                      <a:pt x="866329" y="262546"/>
                      <a:pt x="869600" y="279919"/>
                      <a:pt x="864741" y="295884"/>
                    </a:cubicBezTo>
                    <a:cubicBezTo>
                      <a:pt x="863279" y="300686"/>
                      <a:pt x="850454" y="300646"/>
                      <a:pt x="850454" y="300646"/>
                    </a:cubicBezTo>
                    <a:cubicBezTo>
                      <a:pt x="832991" y="299852"/>
                      <a:pt x="815447" y="300127"/>
                      <a:pt x="798066" y="298265"/>
                    </a:cubicBezTo>
                    <a:cubicBezTo>
                      <a:pt x="773803" y="295665"/>
                      <a:pt x="792095" y="294537"/>
                      <a:pt x="776635" y="288740"/>
                    </a:cubicBezTo>
                    <a:cubicBezTo>
                      <a:pt x="772845" y="287319"/>
                      <a:pt x="768698" y="287153"/>
                      <a:pt x="764729" y="286359"/>
                    </a:cubicBezTo>
                    <a:cubicBezTo>
                      <a:pt x="744510" y="288044"/>
                      <a:pt x="740751" y="283718"/>
                      <a:pt x="729010" y="293502"/>
                    </a:cubicBezTo>
                    <a:cubicBezTo>
                      <a:pt x="726423" y="295658"/>
                      <a:pt x="723934" y="297988"/>
                      <a:pt x="721866" y="300646"/>
                    </a:cubicBezTo>
                    <a:cubicBezTo>
                      <a:pt x="718352" y="305164"/>
                      <a:pt x="712341" y="314934"/>
                      <a:pt x="712341" y="314934"/>
                    </a:cubicBezTo>
                    <a:cubicBezTo>
                      <a:pt x="711547" y="319696"/>
                      <a:pt x="710907" y="324487"/>
                      <a:pt x="709960" y="329221"/>
                    </a:cubicBezTo>
                    <a:cubicBezTo>
                      <a:pt x="707481" y="341618"/>
                      <a:pt x="708222" y="335306"/>
                      <a:pt x="705198" y="345890"/>
                    </a:cubicBezTo>
                    <a:cubicBezTo>
                      <a:pt x="704299" y="349037"/>
                      <a:pt x="704440" y="352573"/>
                      <a:pt x="702816" y="355415"/>
                    </a:cubicBezTo>
                    <a:cubicBezTo>
                      <a:pt x="701145" y="358339"/>
                      <a:pt x="697829" y="359972"/>
                      <a:pt x="695673" y="362559"/>
                    </a:cubicBezTo>
                    <a:cubicBezTo>
                      <a:pt x="693841" y="364757"/>
                      <a:pt x="693109" y="367870"/>
                      <a:pt x="690910" y="369702"/>
                    </a:cubicBezTo>
                    <a:cubicBezTo>
                      <a:pt x="688183" y="371974"/>
                      <a:pt x="684467" y="372704"/>
                      <a:pt x="681385" y="374465"/>
                    </a:cubicBezTo>
                    <a:cubicBezTo>
                      <a:pt x="678900" y="375885"/>
                      <a:pt x="676622" y="377640"/>
                      <a:pt x="674241" y="379227"/>
                    </a:cubicBezTo>
                    <a:cubicBezTo>
                      <a:pt x="672654" y="382402"/>
                      <a:pt x="670877" y="385489"/>
                      <a:pt x="669479" y="388752"/>
                    </a:cubicBezTo>
                    <a:cubicBezTo>
                      <a:pt x="668490" y="391059"/>
                      <a:pt x="668221" y="393651"/>
                      <a:pt x="667098" y="395896"/>
                    </a:cubicBezTo>
                    <a:cubicBezTo>
                      <a:pt x="665818" y="398456"/>
                      <a:pt x="663923" y="400659"/>
                      <a:pt x="662335" y="403040"/>
                    </a:cubicBezTo>
                    <a:cubicBezTo>
                      <a:pt x="664386" y="421498"/>
                      <a:pt x="658993" y="422801"/>
                      <a:pt x="671860" y="429234"/>
                    </a:cubicBezTo>
                    <a:cubicBezTo>
                      <a:pt x="674105" y="430357"/>
                      <a:pt x="676623" y="430821"/>
                      <a:pt x="679004" y="431615"/>
                    </a:cubicBezTo>
                    <a:cubicBezTo>
                      <a:pt x="680591" y="433996"/>
                      <a:pt x="682486" y="436199"/>
                      <a:pt x="683766" y="438759"/>
                    </a:cubicBezTo>
                    <a:cubicBezTo>
                      <a:pt x="685477" y="442181"/>
                      <a:pt x="687764" y="452367"/>
                      <a:pt x="688529" y="455427"/>
                    </a:cubicBezTo>
                    <a:cubicBezTo>
                      <a:pt x="687735" y="458602"/>
                      <a:pt x="689127" y="463598"/>
                      <a:pt x="686148" y="464952"/>
                    </a:cubicBezTo>
                    <a:cubicBezTo>
                      <a:pt x="678886" y="468253"/>
                      <a:pt x="670220" y="466121"/>
                      <a:pt x="662335" y="467334"/>
                    </a:cubicBezTo>
                    <a:cubicBezTo>
                      <a:pt x="659854" y="467716"/>
                      <a:pt x="657572" y="468921"/>
                      <a:pt x="655191" y="469715"/>
                    </a:cubicBezTo>
                    <a:cubicBezTo>
                      <a:pt x="652810" y="471302"/>
                      <a:pt x="649836" y="472242"/>
                      <a:pt x="648048" y="474477"/>
                    </a:cubicBezTo>
                    <a:cubicBezTo>
                      <a:pt x="646480" y="476437"/>
                      <a:pt x="648047" y="480827"/>
                      <a:pt x="645666" y="481621"/>
                    </a:cubicBezTo>
                    <a:cubicBezTo>
                      <a:pt x="637349" y="484393"/>
                      <a:pt x="628186" y="483034"/>
                      <a:pt x="619473" y="484002"/>
                    </a:cubicBezTo>
                    <a:cubicBezTo>
                      <a:pt x="606191" y="485478"/>
                      <a:pt x="602976" y="486350"/>
                      <a:pt x="590898" y="488765"/>
                    </a:cubicBezTo>
                    <a:cubicBezTo>
                      <a:pt x="587723" y="491146"/>
                      <a:pt x="584819" y="493940"/>
                      <a:pt x="581373" y="495909"/>
                    </a:cubicBezTo>
                    <a:cubicBezTo>
                      <a:pt x="579194" y="497154"/>
                      <a:pt x="576536" y="497301"/>
                      <a:pt x="574229" y="498290"/>
                    </a:cubicBezTo>
                    <a:cubicBezTo>
                      <a:pt x="570966" y="499688"/>
                      <a:pt x="568000" y="501734"/>
                      <a:pt x="564704" y="503052"/>
                    </a:cubicBezTo>
                    <a:cubicBezTo>
                      <a:pt x="560043" y="504916"/>
                      <a:pt x="550416" y="507815"/>
                      <a:pt x="550416" y="507815"/>
                    </a:cubicBezTo>
                    <a:cubicBezTo>
                      <a:pt x="548829" y="510196"/>
                      <a:pt x="547678" y="512935"/>
                      <a:pt x="545654" y="514959"/>
                    </a:cubicBezTo>
                    <a:cubicBezTo>
                      <a:pt x="529887" y="530726"/>
                      <a:pt x="541946" y="513692"/>
                      <a:pt x="528985" y="529246"/>
                    </a:cubicBezTo>
                    <a:cubicBezTo>
                      <a:pt x="527153" y="531445"/>
                      <a:pt x="526055" y="534191"/>
                      <a:pt x="524223" y="536390"/>
                    </a:cubicBezTo>
                    <a:cubicBezTo>
                      <a:pt x="522067" y="538977"/>
                      <a:pt x="519037" y="540794"/>
                      <a:pt x="517079" y="543534"/>
                    </a:cubicBezTo>
                    <a:cubicBezTo>
                      <a:pt x="510307" y="553014"/>
                      <a:pt x="515303" y="553448"/>
                      <a:pt x="505173" y="560202"/>
                    </a:cubicBezTo>
                    <a:cubicBezTo>
                      <a:pt x="503084" y="561594"/>
                      <a:pt x="500274" y="561461"/>
                      <a:pt x="498029" y="562584"/>
                    </a:cubicBezTo>
                    <a:cubicBezTo>
                      <a:pt x="495469" y="563864"/>
                      <a:pt x="493565" y="566341"/>
                      <a:pt x="490885" y="567346"/>
                    </a:cubicBezTo>
                    <a:cubicBezTo>
                      <a:pt x="487095" y="568767"/>
                      <a:pt x="482905" y="568745"/>
                      <a:pt x="478979" y="569727"/>
                    </a:cubicBezTo>
                    <a:cubicBezTo>
                      <a:pt x="476544" y="570336"/>
                      <a:pt x="474323" y="571777"/>
                      <a:pt x="471835" y="572109"/>
                    </a:cubicBezTo>
                    <a:cubicBezTo>
                      <a:pt x="462361" y="573372"/>
                      <a:pt x="452785" y="573696"/>
                      <a:pt x="443260" y="574490"/>
                    </a:cubicBezTo>
                    <a:lnTo>
                      <a:pt x="386110" y="572109"/>
                    </a:lnTo>
                    <a:cubicBezTo>
                      <a:pt x="377357" y="571609"/>
                      <a:pt x="368550" y="571251"/>
                      <a:pt x="359916" y="569727"/>
                    </a:cubicBezTo>
                    <a:cubicBezTo>
                      <a:pt x="354972" y="568855"/>
                      <a:pt x="345629" y="564965"/>
                      <a:pt x="345629" y="564965"/>
                    </a:cubicBezTo>
                    <a:cubicBezTo>
                      <a:pt x="340866" y="565759"/>
                      <a:pt x="335966" y="565959"/>
                      <a:pt x="331341" y="567346"/>
                    </a:cubicBezTo>
                    <a:cubicBezTo>
                      <a:pt x="328088" y="568322"/>
                      <a:pt x="317650" y="574225"/>
                      <a:pt x="314673" y="576871"/>
                    </a:cubicBezTo>
                    <a:cubicBezTo>
                      <a:pt x="309639" y="581346"/>
                      <a:pt x="305989" y="587423"/>
                      <a:pt x="300385" y="591159"/>
                    </a:cubicBezTo>
                    <a:lnTo>
                      <a:pt x="293241" y="595921"/>
                    </a:lnTo>
                    <a:cubicBezTo>
                      <a:pt x="292447" y="599096"/>
                      <a:pt x="291570" y="602251"/>
                      <a:pt x="290860" y="605446"/>
                    </a:cubicBezTo>
                    <a:cubicBezTo>
                      <a:pt x="289982" y="609397"/>
                      <a:pt x="289461" y="613426"/>
                      <a:pt x="288479" y="617352"/>
                    </a:cubicBezTo>
                    <a:cubicBezTo>
                      <a:pt x="287870" y="619787"/>
                      <a:pt x="287666" y="622536"/>
                      <a:pt x="286098" y="624496"/>
                    </a:cubicBezTo>
                    <a:cubicBezTo>
                      <a:pt x="284310" y="626731"/>
                      <a:pt x="281335" y="627671"/>
                      <a:pt x="278954" y="629259"/>
                    </a:cubicBezTo>
                    <a:cubicBezTo>
                      <a:pt x="268051" y="661969"/>
                      <a:pt x="279106" y="626522"/>
                      <a:pt x="274191" y="714984"/>
                    </a:cubicBezTo>
                    <a:cubicBezTo>
                      <a:pt x="273778" y="722426"/>
                      <a:pt x="269927" y="722794"/>
                      <a:pt x="267048" y="729271"/>
                    </a:cubicBezTo>
                    <a:cubicBezTo>
                      <a:pt x="260010" y="745107"/>
                      <a:pt x="266647" y="741114"/>
                      <a:pt x="255141" y="750702"/>
                    </a:cubicBezTo>
                    <a:cubicBezTo>
                      <a:pt x="252943" y="752534"/>
                      <a:pt x="250379" y="753877"/>
                      <a:pt x="247998" y="755465"/>
                    </a:cubicBezTo>
                    <a:cubicBezTo>
                      <a:pt x="242672" y="763454"/>
                      <a:pt x="243253" y="764299"/>
                      <a:pt x="233710" y="769752"/>
                    </a:cubicBezTo>
                    <a:cubicBezTo>
                      <a:pt x="231531" y="770997"/>
                      <a:pt x="228811" y="771011"/>
                      <a:pt x="226566" y="772134"/>
                    </a:cubicBezTo>
                    <a:cubicBezTo>
                      <a:pt x="224007" y="773414"/>
                      <a:pt x="221983" y="775616"/>
                      <a:pt x="219423" y="776896"/>
                    </a:cubicBezTo>
                    <a:cubicBezTo>
                      <a:pt x="211446" y="780884"/>
                      <a:pt x="197634" y="780905"/>
                      <a:pt x="190848" y="781659"/>
                    </a:cubicBezTo>
                    <a:cubicBezTo>
                      <a:pt x="174518" y="787102"/>
                      <a:pt x="194786" y="781659"/>
                      <a:pt x="171798" y="781659"/>
                    </a:cubicBezTo>
                    <a:cubicBezTo>
                      <a:pt x="162240" y="781659"/>
                      <a:pt x="152748" y="783246"/>
                      <a:pt x="143223" y="784040"/>
                    </a:cubicBezTo>
                    <a:cubicBezTo>
                      <a:pt x="129561" y="788593"/>
                      <a:pt x="142312" y="783160"/>
                      <a:pt x="128935" y="793565"/>
                    </a:cubicBezTo>
                    <a:cubicBezTo>
                      <a:pt x="116653" y="803118"/>
                      <a:pt x="118283" y="801879"/>
                      <a:pt x="107504" y="805471"/>
                    </a:cubicBezTo>
                    <a:cubicBezTo>
                      <a:pt x="108298" y="811027"/>
                      <a:pt x="106439" y="817710"/>
                      <a:pt x="109885" y="822140"/>
                    </a:cubicBezTo>
                    <a:cubicBezTo>
                      <a:pt x="112967" y="826103"/>
                      <a:pt x="124173" y="826902"/>
                      <a:pt x="124173" y="826902"/>
                    </a:cubicBezTo>
                    <a:cubicBezTo>
                      <a:pt x="126554" y="829283"/>
                      <a:pt x="130391" y="830808"/>
                      <a:pt x="131316" y="834046"/>
                    </a:cubicBezTo>
                    <a:cubicBezTo>
                      <a:pt x="135102" y="847297"/>
                      <a:pt x="120713" y="844291"/>
                      <a:pt x="114648" y="848334"/>
                    </a:cubicBezTo>
                    <a:lnTo>
                      <a:pt x="107504" y="853096"/>
                    </a:lnTo>
                    <a:cubicBezTo>
                      <a:pt x="105916" y="856271"/>
                      <a:pt x="105251" y="860111"/>
                      <a:pt x="102741" y="862621"/>
                    </a:cubicBezTo>
                    <a:cubicBezTo>
                      <a:pt x="80261" y="885101"/>
                      <a:pt x="97406" y="861415"/>
                      <a:pt x="74166" y="876909"/>
                    </a:cubicBezTo>
                    <a:lnTo>
                      <a:pt x="67023" y="881671"/>
                    </a:lnTo>
                    <a:cubicBezTo>
                      <a:pt x="66229" y="893577"/>
                      <a:pt x="69184" y="906356"/>
                      <a:pt x="64641" y="917390"/>
                    </a:cubicBezTo>
                    <a:cubicBezTo>
                      <a:pt x="62730" y="922032"/>
                      <a:pt x="55116" y="920565"/>
                      <a:pt x="50354" y="922152"/>
                    </a:cubicBezTo>
                    <a:lnTo>
                      <a:pt x="43210" y="924534"/>
                    </a:lnTo>
                    <a:cubicBezTo>
                      <a:pt x="40829" y="925328"/>
                      <a:pt x="38311" y="925793"/>
                      <a:pt x="36066" y="926915"/>
                    </a:cubicBezTo>
                    <a:lnTo>
                      <a:pt x="26541" y="931677"/>
                    </a:lnTo>
                    <a:cubicBezTo>
                      <a:pt x="15148" y="948767"/>
                      <a:pt x="21063" y="941917"/>
                      <a:pt x="9873" y="953109"/>
                    </a:cubicBezTo>
                    <a:cubicBezTo>
                      <a:pt x="2822" y="974259"/>
                      <a:pt x="0" y="975874"/>
                      <a:pt x="9873" y="1005496"/>
                    </a:cubicBezTo>
                    <a:cubicBezTo>
                      <a:pt x="11460" y="1010259"/>
                      <a:pt x="10458" y="1017000"/>
                      <a:pt x="14635" y="1019784"/>
                    </a:cubicBezTo>
                    <a:cubicBezTo>
                      <a:pt x="32040" y="1031386"/>
                      <a:pt x="10155" y="1017224"/>
                      <a:pt x="31304" y="1029309"/>
                    </a:cubicBezTo>
                    <a:cubicBezTo>
                      <a:pt x="33789" y="1030729"/>
                      <a:pt x="36067" y="1032484"/>
                      <a:pt x="38448" y="1034071"/>
                    </a:cubicBezTo>
                    <a:cubicBezTo>
                      <a:pt x="43763" y="1033691"/>
                      <a:pt x="86462" y="1028742"/>
                      <a:pt x="95598" y="1034071"/>
                    </a:cubicBezTo>
                    <a:cubicBezTo>
                      <a:pt x="99934" y="1036601"/>
                      <a:pt x="98115" y="1043869"/>
                      <a:pt x="100360" y="1048359"/>
                    </a:cubicBezTo>
                    <a:cubicBezTo>
                      <a:pt x="108492" y="1064621"/>
                      <a:pt x="103998" y="1054512"/>
                      <a:pt x="112266" y="1079315"/>
                    </a:cubicBezTo>
                    <a:cubicBezTo>
                      <a:pt x="113060" y="1081696"/>
                      <a:pt x="112267" y="1085665"/>
                      <a:pt x="114648" y="1086459"/>
                    </a:cubicBezTo>
                    <a:lnTo>
                      <a:pt x="121791" y="1088840"/>
                    </a:lnTo>
                    <a:cubicBezTo>
                      <a:pt x="133697" y="1088046"/>
                      <a:pt x="145740" y="1088421"/>
                      <a:pt x="157510" y="1086459"/>
                    </a:cubicBezTo>
                    <a:cubicBezTo>
                      <a:pt x="160333" y="1085988"/>
                      <a:pt x="162515" y="1083597"/>
                      <a:pt x="164654" y="1081696"/>
                    </a:cubicBezTo>
                    <a:cubicBezTo>
                      <a:pt x="169688" y="1077222"/>
                      <a:pt x="178941" y="1067409"/>
                      <a:pt x="178941" y="1067409"/>
                    </a:cubicBezTo>
                    <a:cubicBezTo>
                      <a:pt x="184931" y="1049445"/>
                      <a:pt x="176850" y="1071594"/>
                      <a:pt x="186085" y="1053121"/>
                    </a:cubicBezTo>
                    <a:cubicBezTo>
                      <a:pt x="189959" y="1045373"/>
                      <a:pt x="186403" y="1045659"/>
                      <a:pt x="193229" y="1038834"/>
                    </a:cubicBezTo>
                    <a:cubicBezTo>
                      <a:pt x="195253" y="1036810"/>
                      <a:pt x="198174" y="1035903"/>
                      <a:pt x="200373" y="1034071"/>
                    </a:cubicBezTo>
                    <a:cubicBezTo>
                      <a:pt x="202960" y="1031915"/>
                      <a:pt x="204929" y="1029083"/>
                      <a:pt x="207516" y="1026927"/>
                    </a:cubicBezTo>
                    <a:cubicBezTo>
                      <a:pt x="213670" y="1021799"/>
                      <a:pt x="214646" y="1022170"/>
                      <a:pt x="221804" y="1019784"/>
                    </a:cubicBezTo>
                    <a:cubicBezTo>
                      <a:pt x="242280" y="1006133"/>
                      <a:pt x="216373" y="1022500"/>
                      <a:pt x="236091" y="1012640"/>
                    </a:cubicBezTo>
                    <a:cubicBezTo>
                      <a:pt x="238651" y="1011360"/>
                      <a:pt x="240555" y="1008882"/>
                      <a:pt x="243235" y="1007877"/>
                    </a:cubicBezTo>
                    <a:cubicBezTo>
                      <a:pt x="247520" y="1006270"/>
                      <a:pt x="269336" y="1003468"/>
                      <a:pt x="271810" y="1003115"/>
                    </a:cubicBezTo>
                    <a:cubicBezTo>
                      <a:pt x="285418" y="998580"/>
                      <a:pt x="279964" y="999315"/>
                      <a:pt x="302766" y="1003115"/>
                    </a:cubicBezTo>
                    <a:cubicBezTo>
                      <a:pt x="309222" y="1004191"/>
                      <a:pt x="321816" y="1007877"/>
                      <a:pt x="321816" y="1007877"/>
                    </a:cubicBezTo>
                    <a:cubicBezTo>
                      <a:pt x="333722" y="1007083"/>
                      <a:pt x="345919" y="1008229"/>
                      <a:pt x="357535" y="1005496"/>
                    </a:cubicBezTo>
                    <a:cubicBezTo>
                      <a:pt x="360321" y="1004840"/>
                      <a:pt x="362298" y="1001214"/>
                      <a:pt x="362298" y="998352"/>
                    </a:cubicBezTo>
                    <a:cubicBezTo>
                      <a:pt x="362298" y="993332"/>
                      <a:pt x="359123" y="988827"/>
                      <a:pt x="357535" y="984065"/>
                    </a:cubicBezTo>
                    <a:cubicBezTo>
                      <a:pt x="356237" y="980171"/>
                      <a:pt x="354280" y="972207"/>
                      <a:pt x="350391" y="969777"/>
                    </a:cubicBezTo>
                    <a:cubicBezTo>
                      <a:pt x="346134" y="967116"/>
                      <a:pt x="331090" y="964764"/>
                      <a:pt x="336104" y="965015"/>
                    </a:cubicBezTo>
                    <a:lnTo>
                      <a:pt x="383729" y="967396"/>
                    </a:lnTo>
                    <a:cubicBezTo>
                      <a:pt x="391666" y="968190"/>
                      <a:pt x="399644" y="968649"/>
                      <a:pt x="407541" y="969777"/>
                    </a:cubicBezTo>
                    <a:cubicBezTo>
                      <a:pt x="410781" y="970240"/>
                      <a:pt x="413816" y="971777"/>
                      <a:pt x="417066" y="972159"/>
                    </a:cubicBezTo>
                    <a:cubicBezTo>
                      <a:pt x="427345" y="973368"/>
                      <a:pt x="437722" y="973543"/>
                      <a:pt x="448023" y="974540"/>
                    </a:cubicBezTo>
                    <a:cubicBezTo>
                      <a:pt x="481410" y="977771"/>
                      <a:pt x="482532" y="978108"/>
                      <a:pt x="507554" y="981684"/>
                    </a:cubicBezTo>
                    <a:lnTo>
                      <a:pt x="528985" y="988827"/>
                    </a:lnTo>
                    <a:cubicBezTo>
                      <a:pt x="531366" y="989621"/>
                      <a:pt x="533638" y="990898"/>
                      <a:pt x="536129" y="991209"/>
                    </a:cubicBezTo>
                    <a:lnTo>
                      <a:pt x="555179" y="993590"/>
                    </a:lnTo>
                    <a:cubicBezTo>
                      <a:pt x="557560" y="994384"/>
                      <a:pt x="559909" y="995281"/>
                      <a:pt x="562323" y="995971"/>
                    </a:cubicBezTo>
                    <a:cubicBezTo>
                      <a:pt x="570983" y="998445"/>
                      <a:pt x="590201" y="1002335"/>
                      <a:pt x="595660" y="1003115"/>
                    </a:cubicBezTo>
                    <a:cubicBezTo>
                      <a:pt x="601216" y="1003909"/>
                      <a:pt x="606825" y="1004395"/>
                      <a:pt x="612329" y="1005496"/>
                    </a:cubicBezTo>
                    <a:cubicBezTo>
                      <a:pt x="618747" y="1006780"/>
                      <a:pt x="625169" y="1008189"/>
                      <a:pt x="631379" y="1010259"/>
                    </a:cubicBezTo>
                    <a:cubicBezTo>
                      <a:pt x="633760" y="1011053"/>
                      <a:pt x="636088" y="1012031"/>
                      <a:pt x="638523" y="1012640"/>
                    </a:cubicBezTo>
                    <a:cubicBezTo>
                      <a:pt x="642449" y="1013622"/>
                      <a:pt x="646503" y="1014039"/>
                      <a:pt x="650429" y="1015021"/>
                    </a:cubicBezTo>
                    <a:cubicBezTo>
                      <a:pt x="652864" y="1015630"/>
                      <a:pt x="655123" y="1016857"/>
                      <a:pt x="657573" y="1017402"/>
                    </a:cubicBezTo>
                    <a:cubicBezTo>
                      <a:pt x="662286" y="1018449"/>
                      <a:pt x="667176" y="1018613"/>
                      <a:pt x="671860" y="1019784"/>
                    </a:cubicBezTo>
                    <a:cubicBezTo>
                      <a:pt x="676730" y="1021002"/>
                      <a:pt x="681225" y="1023562"/>
                      <a:pt x="686148" y="1024546"/>
                    </a:cubicBezTo>
                    <a:lnTo>
                      <a:pt x="698054" y="1026927"/>
                    </a:lnTo>
                    <a:cubicBezTo>
                      <a:pt x="695673" y="1029308"/>
                      <a:pt x="693497" y="1031915"/>
                      <a:pt x="690910" y="1034071"/>
                    </a:cubicBezTo>
                    <a:cubicBezTo>
                      <a:pt x="688711" y="1035903"/>
                      <a:pt x="685651" y="1036680"/>
                      <a:pt x="683766" y="1038834"/>
                    </a:cubicBezTo>
                    <a:cubicBezTo>
                      <a:pt x="660684" y="1065213"/>
                      <a:pt x="683987" y="1042334"/>
                      <a:pt x="669479" y="1062646"/>
                    </a:cubicBezTo>
                    <a:cubicBezTo>
                      <a:pt x="667522" y="1065386"/>
                      <a:pt x="664491" y="1067203"/>
                      <a:pt x="662335" y="1069790"/>
                    </a:cubicBezTo>
                    <a:cubicBezTo>
                      <a:pt x="660503" y="1071989"/>
                      <a:pt x="659405" y="1074735"/>
                      <a:pt x="657573" y="1076934"/>
                    </a:cubicBezTo>
                    <a:cubicBezTo>
                      <a:pt x="651846" y="1083807"/>
                      <a:pt x="650307" y="1084159"/>
                      <a:pt x="643285" y="1088840"/>
                    </a:cubicBezTo>
                    <a:cubicBezTo>
                      <a:pt x="642491" y="1098365"/>
                      <a:pt x="643601" y="1108245"/>
                      <a:pt x="640904" y="1117415"/>
                    </a:cubicBezTo>
                    <a:cubicBezTo>
                      <a:pt x="639470" y="1122291"/>
                      <a:pt x="634429" y="1125255"/>
                      <a:pt x="631379" y="1129321"/>
                    </a:cubicBezTo>
                    <a:cubicBezTo>
                      <a:pt x="629662" y="1131611"/>
                      <a:pt x="628036" y="1133980"/>
                      <a:pt x="626616" y="1136465"/>
                    </a:cubicBezTo>
                    <a:cubicBezTo>
                      <a:pt x="624855" y="1139547"/>
                      <a:pt x="624071" y="1143218"/>
                      <a:pt x="621854" y="1145990"/>
                    </a:cubicBezTo>
                    <a:cubicBezTo>
                      <a:pt x="617647" y="1151249"/>
                      <a:pt x="611302" y="1154673"/>
                      <a:pt x="607566" y="1160277"/>
                    </a:cubicBezTo>
                    <a:cubicBezTo>
                      <a:pt x="601412" y="1169510"/>
                      <a:pt x="605519" y="1166516"/>
                      <a:pt x="595660" y="1169802"/>
                    </a:cubicBezTo>
                    <a:cubicBezTo>
                      <a:pt x="584548" y="1169008"/>
                      <a:pt x="573464" y="1167421"/>
                      <a:pt x="562323" y="1167421"/>
                    </a:cubicBezTo>
                    <a:cubicBezTo>
                      <a:pt x="557495" y="1167421"/>
                      <a:pt x="551669" y="1166622"/>
                      <a:pt x="548035" y="1169802"/>
                    </a:cubicBezTo>
                    <a:cubicBezTo>
                      <a:pt x="543725" y="1173573"/>
                      <a:pt x="542861" y="1190742"/>
                      <a:pt x="540891" y="1195996"/>
                    </a:cubicBezTo>
                    <a:cubicBezTo>
                      <a:pt x="539886" y="1198676"/>
                      <a:pt x="537549" y="1200655"/>
                      <a:pt x="536129" y="1203140"/>
                    </a:cubicBezTo>
                    <a:cubicBezTo>
                      <a:pt x="531899" y="1210543"/>
                      <a:pt x="531873" y="1213486"/>
                      <a:pt x="526604" y="1219809"/>
                    </a:cubicBezTo>
                    <a:cubicBezTo>
                      <a:pt x="524448" y="1222396"/>
                      <a:pt x="521841" y="1224571"/>
                      <a:pt x="519460" y="1226952"/>
                    </a:cubicBezTo>
                    <a:cubicBezTo>
                      <a:pt x="518666" y="1230921"/>
                      <a:pt x="518889" y="1235239"/>
                      <a:pt x="517079" y="1238859"/>
                    </a:cubicBezTo>
                    <a:cubicBezTo>
                      <a:pt x="515573" y="1241871"/>
                      <a:pt x="511803" y="1243200"/>
                      <a:pt x="509935" y="1246002"/>
                    </a:cubicBezTo>
                    <a:cubicBezTo>
                      <a:pt x="508543" y="1248091"/>
                      <a:pt x="508348" y="1250765"/>
                      <a:pt x="507554" y="1253146"/>
                    </a:cubicBezTo>
                    <a:cubicBezTo>
                      <a:pt x="508348" y="1255527"/>
                      <a:pt x="507892" y="1258831"/>
                      <a:pt x="509935" y="1260290"/>
                    </a:cubicBezTo>
                    <a:cubicBezTo>
                      <a:pt x="514020" y="1263208"/>
                      <a:pt x="524223" y="1265052"/>
                      <a:pt x="524223" y="1265052"/>
                    </a:cubicBezTo>
                    <a:lnTo>
                      <a:pt x="538510" y="1260290"/>
                    </a:lnTo>
                    <a:lnTo>
                      <a:pt x="545654" y="1257909"/>
                    </a:lnTo>
                    <a:cubicBezTo>
                      <a:pt x="548035" y="1256321"/>
                      <a:pt x="550599" y="1254978"/>
                      <a:pt x="552798" y="1253146"/>
                    </a:cubicBezTo>
                    <a:cubicBezTo>
                      <a:pt x="555385" y="1250990"/>
                      <a:pt x="556597" y="1246395"/>
                      <a:pt x="559941" y="1246002"/>
                    </a:cubicBezTo>
                    <a:cubicBezTo>
                      <a:pt x="571006" y="1244700"/>
                      <a:pt x="582166" y="1247590"/>
                      <a:pt x="593279" y="1248384"/>
                    </a:cubicBezTo>
                    <a:cubicBezTo>
                      <a:pt x="594073" y="1250765"/>
                      <a:pt x="593154" y="1255388"/>
                      <a:pt x="595660" y="1255527"/>
                    </a:cubicBezTo>
                    <a:cubicBezTo>
                      <a:pt x="623410" y="1257068"/>
                      <a:pt x="651246" y="1254534"/>
                      <a:pt x="679004" y="1253146"/>
                    </a:cubicBezTo>
                    <a:cubicBezTo>
                      <a:pt x="683046" y="1252944"/>
                      <a:pt x="686898" y="1251300"/>
                      <a:pt x="690910" y="1250765"/>
                    </a:cubicBezTo>
                    <a:cubicBezTo>
                      <a:pt x="698817" y="1249711"/>
                      <a:pt x="706785" y="1249178"/>
                      <a:pt x="714723" y="1248384"/>
                    </a:cubicBezTo>
                    <a:cubicBezTo>
                      <a:pt x="715517" y="1246003"/>
                      <a:pt x="716772" y="1243728"/>
                      <a:pt x="717104" y="1241240"/>
                    </a:cubicBezTo>
                    <a:cubicBezTo>
                      <a:pt x="718367" y="1231766"/>
                      <a:pt x="716859" y="1221855"/>
                      <a:pt x="719485" y="1212665"/>
                    </a:cubicBezTo>
                    <a:cubicBezTo>
                      <a:pt x="720271" y="1209913"/>
                      <a:pt x="724144" y="1209322"/>
                      <a:pt x="726629" y="1207902"/>
                    </a:cubicBezTo>
                    <a:cubicBezTo>
                      <a:pt x="729711" y="1206141"/>
                      <a:pt x="733072" y="1204901"/>
                      <a:pt x="736154" y="1203140"/>
                    </a:cubicBezTo>
                    <a:cubicBezTo>
                      <a:pt x="749081" y="1195753"/>
                      <a:pt x="737342" y="1200362"/>
                      <a:pt x="750441" y="1195996"/>
                    </a:cubicBezTo>
                    <a:cubicBezTo>
                      <a:pt x="751235" y="1192821"/>
                      <a:pt x="752285" y="1189699"/>
                      <a:pt x="752823" y="1186471"/>
                    </a:cubicBezTo>
                    <a:cubicBezTo>
                      <a:pt x="753875" y="1180159"/>
                      <a:pt x="753520" y="1173595"/>
                      <a:pt x="755204" y="1167421"/>
                    </a:cubicBezTo>
                    <a:cubicBezTo>
                      <a:pt x="756968" y="1160952"/>
                      <a:pt x="762170" y="1158808"/>
                      <a:pt x="767110" y="1155515"/>
                    </a:cubicBezTo>
                    <a:cubicBezTo>
                      <a:pt x="767904" y="1148371"/>
                      <a:pt x="768081" y="1141132"/>
                      <a:pt x="769491" y="1134084"/>
                    </a:cubicBezTo>
                    <a:cubicBezTo>
                      <a:pt x="771452" y="1124278"/>
                      <a:pt x="774784" y="1118736"/>
                      <a:pt x="779016" y="1110271"/>
                    </a:cubicBezTo>
                    <a:cubicBezTo>
                      <a:pt x="785066" y="1080032"/>
                      <a:pt x="776034" y="1113733"/>
                      <a:pt x="788541" y="1091221"/>
                    </a:cubicBezTo>
                    <a:cubicBezTo>
                      <a:pt x="790979" y="1086833"/>
                      <a:pt x="790519" y="1081111"/>
                      <a:pt x="793304" y="1076934"/>
                    </a:cubicBezTo>
                    <a:cubicBezTo>
                      <a:pt x="796479" y="1072171"/>
                      <a:pt x="798066" y="1065821"/>
                      <a:pt x="802829" y="1062646"/>
                    </a:cubicBezTo>
                    <a:cubicBezTo>
                      <a:pt x="807591" y="1059471"/>
                      <a:pt x="811503" y="1054243"/>
                      <a:pt x="817116" y="1053121"/>
                    </a:cubicBezTo>
                    <a:cubicBezTo>
                      <a:pt x="835298" y="1049485"/>
                      <a:pt x="825007" y="1051242"/>
                      <a:pt x="848073" y="1048359"/>
                    </a:cubicBezTo>
                    <a:cubicBezTo>
                      <a:pt x="862988" y="1044629"/>
                      <a:pt x="869108" y="1042009"/>
                      <a:pt x="876648" y="104121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8955312" y="1509439"/>
                <a:ext cx="1677666" cy="1297985"/>
              </a:xfrm>
              <a:custGeom>
                <a:avLst/>
                <a:gdLst>
                  <a:gd name="connsiteX0" fmla="*/ 171450 w 1255148"/>
                  <a:gd name="connsiteY0" fmla="*/ 1189860 h 1438488"/>
                  <a:gd name="connsiteX1" fmla="*/ 176212 w 1255148"/>
                  <a:gd name="connsiteY1" fmla="*/ 1166047 h 1438488"/>
                  <a:gd name="connsiteX2" fmla="*/ 242887 w 1255148"/>
                  <a:gd name="connsiteY2" fmla="*/ 1175572 h 1438488"/>
                  <a:gd name="connsiteX3" fmla="*/ 247650 w 1255148"/>
                  <a:gd name="connsiteY3" fmla="*/ 1166047 h 1438488"/>
                  <a:gd name="connsiteX4" fmla="*/ 233362 w 1255148"/>
                  <a:gd name="connsiteY4" fmla="*/ 1156522 h 1438488"/>
                  <a:gd name="connsiteX5" fmla="*/ 223837 w 1255148"/>
                  <a:gd name="connsiteY5" fmla="*/ 970785 h 1438488"/>
                  <a:gd name="connsiteX6" fmla="*/ 219075 w 1255148"/>
                  <a:gd name="connsiteY6" fmla="*/ 956497 h 1438488"/>
                  <a:gd name="connsiteX7" fmla="*/ 195262 w 1255148"/>
                  <a:gd name="connsiteY7" fmla="*/ 927922 h 1438488"/>
                  <a:gd name="connsiteX8" fmla="*/ 190500 w 1255148"/>
                  <a:gd name="connsiteY8" fmla="*/ 880297 h 1438488"/>
                  <a:gd name="connsiteX9" fmla="*/ 204787 w 1255148"/>
                  <a:gd name="connsiteY9" fmla="*/ 875535 h 1438488"/>
                  <a:gd name="connsiteX10" fmla="*/ 242887 w 1255148"/>
                  <a:gd name="connsiteY10" fmla="*/ 899347 h 1438488"/>
                  <a:gd name="connsiteX11" fmla="*/ 266700 w 1255148"/>
                  <a:gd name="connsiteY11" fmla="*/ 942210 h 1438488"/>
                  <a:gd name="connsiteX12" fmla="*/ 314325 w 1255148"/>
                  <a:gd name="connsiteY12" fmla="*/ 970785 h 1438488"/>
                  <a:gd name="connsiteX13" fmla="*/ 328612 w 1255148"/>
                  <a:gd name="connsiteY13" fmla="*/ 975547 h 1438488"/>
                  <a:gd name="connsiteX14" fmla="*/ 352425 w 1255148"/>
                  <a:gd name="connsiteY14" fmla="*/ 985072 h 1438488"/>
                  <a:gd name="connsiteX15" fmla="*/ 376237 w 1255148"/>
                  <a:gd name="connsiteY15" fmla="*/ 980310 h 1438488"/>
                  <a:gd name="connsiteX16" fmla="*/ 376237 w 1255148"/>
                  <a:gd name="connsiteY16" fmla="*/ 908872 h 1438488"/>
                  <a:gd name="connsiteX17" fmla="*/ 357187 w 1255148"/>
                  <a:gd name="connsiteY17" fmla="*/ 904110 h 1438488"/>
                  <a:gd name="connsiteX18" fmla="*/ 328612 w 1255148"/>
                  <a:gd name="connsiteY18" fmla="*/ 894585 h 1438488"/>
                  <a:gd name="connsiteX19" fmla="*/ 319087 w 1255148"/>
                  <a:gd name="connsiteY19" fmla="*/ 880297 h 1438488"/>
                  <a:gd name="connsiteX20" fmla="*/ 347662 w 1255148"/>
                  <a:gd name="connsiteY20" fmla="*/ 870772 h 1438488"/>
                  <a:gd name="connsiteX21" fmla="*/ 361950 w 1255148"/>
                  <a:gd name="connsiteY21" fmla="*/ 866010 h 1438488"/>
                  <a:gd name="connsiteX22" fmla="*/ 366712 w 1255148"/>
                  <a:gd name="connsiteY22" fmla="*/ 851722 h 1438488"/>
                  <a:gd name="connsiteX23" fmla="*/ 381000 w 1255148"/>
                  <a:gd name="connsiteY23" fmla="*/ 832672 h 1438488"/>
                  <a:gd name="connsiteX24" fmla="*/ 376237 w 1255148"/>
                  <a:gd name="connsiteY24" fmla="*/ 813622 h 1438488"/>
                  <a:gd name="connsiteX25" fmla="*/ 328612 w 1255148"/>
                  <a:gd name="connsiteY25" fmla="*/ 799335 h 1438488"/>
                  <a:gd name="connsiteX26" fmla="*/ 328612 w 1255148"/>
                  <a:gd name="connsiteY26" fmla="*/ 761235 h 1438488"/>
                  <a:gd name="connsiteX27" fmla="*/ 314325 w 1255148"/>
                  <a:gd name="connsiteY27" fmla="*/ 756472 h 1438488"/>
                  <a:gd name="connsiteX28" fmla="*/ 300037 w 1255148"/>
                  <a:gd name="connsiteY28" fmla="*/ 746947 h 1438488"/>
                  <a:gd name="connsiteX29" fmla="*/ 219075 w 1255148"/>
                  <a:gd name="connsiteY29" fmla="*/ 737422 h 1438488"/>
                  <a:gd name="connsiteX30" fmla="*/ 204787 w 1255148"/>
                  <a:gd name="connsiteY30" fmla="*/ 727897 h 1438488"/>
                  <a:gd name="connsiteX31" fmla="*/ 185737 w 1255148"/>
                  <a:gd name="connsiteY31" fmla="*/ 699322 h 1438488"/>
                  <a:gd name="connsiteX32" fmla="*/ 171450 w 1255148"/>
                  <a:gd name="connsiteY32" fmla="*/ 685035 h 1438488"/>
                  <a:gd name="connsiteX33" fmla="*/ 109537 w 1255148"/>
                  <a:gd name="connsiteY33" fmla="*/ 689797 h 1438488"/>
                  <a:gd name="connsiteX34" fmla="*/ 95250 w 1255148"/>
                  <a:gd name="connsiteY34" fmla="*/ 694560 h 1438488"/>
                  <a:gd name="connsiteX35" fmla="*/ 33337 w 1255148"/>
                  <a:gd name="connsiteY35" fmla="*/ 689797 h 1438488"/>
                  <a:gd name="connsiteX36" fmla="*/ 14287 w 1255148"/>
                  <a:gd name="connsiteY36" fmla="*/ 685035 h 1438488"/>
                  <a:gd name="connsiteX37" fmla="*/ 0 w 1255148"/>
                  <a:gd name="connsiteY37" fmla="*/ 656460 h 1438488"/>
                  <a:gd name="connsiteX38" fmla="*/ 4762 w 1255148"/>
                  <a:gd name="connsiteY38" fmla="*/ 604072 h 1438488"/>
                  <a:gd name="connsiteX39" fmla="*/ 33337 w 1255148"/>
                  <a:gd name="connsiteY39" fmla="*/ 585022 h 1438488"/>
                  <a:gd name="connsiteX40" fmla="*/ 66675 w 1255148"/>
                  <a:gd name="connsiteY40" fmla="*/ 575497 h 1438488"/>
                  <a:gd name="connsiteX41" fmla="*/ 100012 w 1255148"/>
                  <a:gd name="connsiteY41" fmla="*/ 570735 h 1438488"/>
                  <a:gd name="connsiteX42" fmla="*/ 109537 w 1255148"/>
                  <a:gd name="connsiteY42" fmla="*/ 527872 h 1438488"/>
                  <a:gd name="connsiteX43" fmla="*/ 123825 w 1255148"/>
                  <a:gd name="connsiteY43" fmla="*/ 523110 h 1438488"/>
                  <a:gd name="connsiteX44" fmla="*/ 157162 w 1255148"/>
                  <a:gd name="connsiteY44" fmla="*/ 518347 h 1438488"/>
                  <a:gd name="connsiteX45" fmla="*/ 152400 w 1255148"/>
                  <a:gd name="connsiteY45" fmla="*/ 480247 h 1438488"/>
                  <a:gd name="connsiteX46" fmla="*/ 147637 w 1255148"/>
                  <a:gd name="connsiteY46" fmla="*/ 465960 h 1438488"/>
                  <a:gd name="connsiteX47" fmla="*/ 176212 w 1255148"/>
                  <a:gd name="connsiteY47" fmla="*/ 442147 h 1438488"/>
                  <a:gd name="connsiteX48" fmla="*/ 180975 w 1255148"/>
                  <a:gd name="connsiteY48" fmla="*/ 427860 h 1438488"/>
                  <a:gd name="connsiteX49" fmla="*/ 195262 w 1255148"/>
                  <a:gd name="connsiteY49" fmla="*/ 384997 h 1438488"/>
                  <a:gd name="connsiteX50" fmla="*/ 209550 w 1255148"/>
                  <a:gd name="connsiteY50" fmla="*/ 380235 h 1438488"/>
                  <a:gd name="connsiteX51" fmla="*/ 214312 w 1255148"/>
                  <a:gd name="connsiteY51" fmla="*/ 346897 h 1438488"/>
                  <a:gd name="connsiteX52" fmla="*/ 238125 w 1255148"/>
                  <a:gd name="connsiteY52" fmla="*/ 342135 h 1438488"/>
                  <a:gd name="connsiteX53" fmla="*/ 252412 w 1255148"/>
                  <a:gd name="connsiteY53" fmla="*/ 332610 h 1438488"/>
                  <a:gd name="connsiteX54" fmla="*/ 257175 w 1255148"/>
                  <a:gd name="connsiteY54" fmla="*/ 318322 h 1438488"/>
                  <a:gd name="connsiteX55" fmla="*/ 304800 w 1255148"/>
                  <a:gd name="connsiteY55" fmla="*/ 332610 h 1438488"/>
                  <a:gd name="connsiteX56" fmla="*/ 333375 w 1255148"/>
                  <a:gd name="connsiteY56" fmla="*/ 342135 h 1438488"/>
                  <a:gd name="connsiteX57" fmla="*/ 357187 w 1255148"/>
                  <a:gd name="connsiteY57" fmla="*/ 337372 h 1438488"/>
                  <a:gd name="connsiteX58" fmla="*/ 361950 w 1255148"/>
                  <a:gd name="connsiteY58" fmla="*/ 323085 h 1438488"/>
                  <a:gd name="connsiteX59" fmla="*/ 376237 w 1255148"/>
                  <a:gd name="connsiteY59" fmla="*/ 318322 h 1438488"/>
                  <a:gd name="connsiteX60" fmla="*/ 395287 w 1255148"/>
                  <a:gd name="connsiteY60" fmla="*/ 304035 h 1438488"/>
                  <a:gd name="connsiteX61" fmla="*/ 409575 w 1255148"/>
                  <a:gd name="connsiteY61" fmla="*/ 294510 h 1438488"/>
                  <a:gd name="connsiteX62" fmla="*/ 423862 w 1255148"/>
                  <a:gd name="connsiteY62" fmla="*/ 275460 h 1438488"/>
                  <a:gd name="connsiteX63" fmla="*/ 447675 w 1255148"/>
                  <a:gd name="connsiteY63" fmla="*/ 232597 h 1438488"/>
                  <a:gd name="connsiteX64" fmla="*/ 442912 w 1255148"/>
                  <a:gd name="connsiteY64" fmla="*/ 175447 h 1438488"/>
                  <a:gd name="connsiteX65" fmla="*/ 433387 w 1255148"/>
                  <a:gd name="connsiteY65" fmla="*/ 161160 h 1438488"/>
                  <a:gd name="connsiteX66" fmla="*/ 404812 w 1255148"/>
                  <a:gd name="connsiteY66" fmla="*/ 151635 h 1438488"/>
                  <a:gd name="connsiteX67" fmla="*/ 390525 w 1255148"/>
                  <a:gd name="connsiteY67" fmla="*/ 142110 h 1438488"/>
                  <a:gd name="connsiteX68" fmla="*/ 371475 w 1255148"/>
                  <a:gd name="connsiteY68" fmla="*/ 137347 h 1438488"/>
                  <a:gd name="connsiteX69" fmla="*/ 361950 w 1255148"/>
                  <a:gd name="connsiteY69" fmla="*/ 108772 h 1438488"/>
                  <a:gd name="connsiteX70" fmla="*/ 347662 w 1255148"/>
                  <a:gd name="connsiteY70" fmla="*/ 94485 h 1438488"/>
                  <a:gd name="connsiteX71" fmla="*/ 361950 w 1255148"/>
                  <a:gd name="connsiteY71" fmla="*/ 84960 h 1438488"/>
                  <a:gd name="connsiteX72" fmla="*/ 409575 w 1255148"/>
                  <a:gd name="connsiteY72" fmla="*/ 94485 h 1438488"/>
                  <a:gd name="connsiteX73" fmla="*/ 423862 w 1255148"/>
                  <a:gd name="connsiteY73" fmla="*/ 104010 h 1438488"/>
                  <a:gd name="connsiteX74" fmla="*/ 452437 w 1255148"/>
                  <a:gd name="connsiteY74" fmla="*/ 113535 h 1438488"/>
                  <a:gd name="connsiteX75" fmla="*/ 466725 w 1255148"/>
                  <a:gd name="connsiteY75" fmla="*/ 108772 h 1438488"/>
                  <a:gd name="connsiteX76" fmla="*/ 461962 w 1255148"/>
                  <a:gd name="connsiteY76" fmla="*/ 65910 h 1438488"/>
                  <a:gd name="connsiteX77" fmla="*/ 452437 w 1255148"/>
                  <a:gd name="connsiteY77" fmla="*/ 23047 h 1438488"/>
                  <a:gd name="connsiteX78" fmla="*/ 642937 w 1255148"/>
                  <a:gd name="connsiteY78" fmla="*/ 23047 h 1438488"/>
                  <a:gd name="connsiteX79" fmla="*/ 661987 w 1255148"/>
                  <a:gd name="connsiteY79" fmla="*/ 27810 h 1438488"/>
                  <a:gd name="connsiteX80" fmla="*/ 700087 w 1255148"/>
                  <a:gd name="connsiteY80" fmla="*/ 32572 h 1438488"/>
                  <a:gd name="connsiteX81" fmla="*/ 714375 w 1255148"/>
                  <a:gd name="connsiteY81" fmla="*/ 37335 h 1438488"/>
                  <a:gd name="connsiteX82" fmla="*/ 709612 w 1255148"/>
                  <a:gd name="connsiteY82" fmla="*/ 65910 h 1438488"/>
                  <a:gd name="connsiteX83" fmla="*/ 681037 w 1255148"/>
                  <a:gd name="connsiteY83" fmla="*/ 70672 h 1438488"/>
                  <a:gd name="connsiteX84" fmla="*/ 685800 w 1255148"/>
                  <a:gd name="connsiteY84" fmla="*/ 94485 h 1438488"/>
                  <a:gd name="connsiteX85" fmla="*/ 695325 w 1255148"/>
                  <a:gd name="connsiteY85" fmla="*/ 108772 h 1438488"/>
                  <a:gd name="connsiteX86" fmla="*/ 681037 w 1255148"/>
                  <a:gd name="connsiteY86" fmla="*/ 113535 h 1438488"/>
                  <a:gd name="connsiteX87" fmla="*/ 652462 w 1255148"/>
                  <a:gd name="connsiteY87" fmla="*/ 108772 h 1438488"/>
                  <a:gd name="connsiteX88" fmla="*/ 642937 w 1255148"/>
                  <a:gd name="connsiteY88" fmla="*/ 123060 h 1438488"/>
                  <a:gd name="connsiteX89" fmla="*/ 638175 w 1255148"/>
                  <a:gd name="connsiteY89" fmla="*/ 184972 h 1438488"/>
                  <a:gd name="connsiteX90" fmla="*/ 623887 w 1255148"/>
                  <a:gd name="connsiteY90" fmla="*/ 194497 h 1438488"/>
                  <a:gd name="connsiteX91" fmla="*/ 590550 w 1255148"/>
                  <a:gd name="connsiteY91" fmla="*/ 213547 h 1438488"/>
                  <a:gd name="connsiteX92" fmla="*/ 581025 w 1255148"/>
                  <a:gd name="connsiteY92" fmla="*/ 227835 h 1438488"/>
                  <a:gd name="connsiteX93" fmla="*/ 557212 w 1255148"/>
                  <a:gd name="connsiteY93" fmla="*/ 256410 h 1438488"/>
                  <a:gd name="connsiteX94" fmla="*/ 552450 w 1255148"/>
                  <a:gd name="connsiteY94" fmla="*/ 270697 h 1438488"/>
                  <a:gd name="connsiteX95" fmla="*/ 542925 w 1255148"/>
                  <a:gd name="connsiteY95" fmla="*/ 304035 h 1438488"/>
                  <a:gd name="connsiteX96" fmla="*/ 533400 w 1255148"/>
                  <a:gd name="connsiteY96" fmla="*/ 318322 h 1438488"/>
                  <a:gd name="connsiteX97" fmla="*/ 528637 w 1255148"/>
                  <a:gd name="connsiteY97" fmla="*/ 332610 h 1438488"/>
                  <a:gd name="connsiteX98" fmla="*/ 514350 w 1255148"/>
                  <a:gd name="connsiteY98" fmla="*/ 346897 h 1438488"/>
                  <a:gd name="connsiteX99" fmla="*/ 500062 w 1255148"/>
                  <a:gd name="connsiteY99" fmla="*/ 404047 h 1438488"/>
                  <a:gd name="connsiteX100" fmla="*/ 504825 w 1255148"/>
                  <a:gd name="connsiteY100" fmla="*/ 508822 h 1438488"/>
                  <a:gd name="connsiteX101" fmla="*/ 509587 w 1255148"/>
                  <a:gd name="connsiteY101" fmla="*/ 523110 h 1438488"/>
                  <a:gd name="connsiteX102" fmla="*/ 519112 w 1255148"/>
                  <a:gd name="connsiteY102" fmla="*/ 537397 h 1438488"/>
                  <a:gd name="connsiteX103" fmla="*/ 523875 w 1255148"/>
                  <a:gd name="connsiteY103" fmla="*/ 561210 h 1438488"/>
                  <a:gd name="connsiteX104" fmla="*/ 533400 w 1255148"/>
                  <a:gd name="connsiteY104" fmla="*/ 575497 h 1438488"/>
                  <a:gd name="connsiteX105" fmla="*/ 519112 w 1255148"/>
                  <a:gd name="connsiteY105" fmla="*/ 646935 h 1438488"/>
                  <a:gd name="connsiteX106" fmla="*/ 523875 w 1255148"/>
                  <a:gd name="connsiteY106" fmla="*/ 675510 h 1438488"/>
                  <a:gd name="connsiteX107" fmla="*/ 576262 w 1255148"/>
                  <a:gd name="connsiteY107" fmla="*/ 689797 h 1438488"/>
                  <a:gd name="connsiteX108" fmla="*/ 590550 w 1255148"/>
                  <a:gd name="connsiteY108" fmla="*/ 694560 h 1438488"/>
                  <a:gd name="connsiteX109" fmla="*/ 633412 w 1255148"/>
                  <a:gd name="connsiteY109" fmla="*/ 727897 h 1438488"/>
                  <a:gd name="connsiteX110" fmla="*/ 642937 w 1255148"/>
                  <a:gd name="connsiteY110" fmla="*/ 789810 h 1438488"/>
                  <a:gd name="connsiteX111" fmla="*/ 647700 w 1255148"/>
                  <a:gd name="connsiteY111" fmla="*/ 804097 h 1438488"/>
                  <a:gd name="connsiteX112" fmla="*/ 652462 w 1255148"/>
                  <a:gd name="connsiteY112" fmla="*/ 823147 h 1438488"/>
                  <a:gd name="connsiteX113" fmla="*/ 657225 w 1255148"/>
                  <a:gd name="connsiteY113" fmla="*/ 866010 h 1438488"/>
                  <a:gd name="connsiteX114" fmla="*/ 666750 w 1255148"/>
                  <a:gd name="connsiteY114" fmla="*/ 837435 h 1438488"/>
                  <a:gd name="connsiteX115" fmla="*/ 704850 w 1255148"/>
                  <a:gd name="connsiteY115" fmla="*/ 823147 h 1438488"/>
                  <a:gd name="connsiteX116" fmla="*/ 719137 w 1255148"/>
                  <a:gd name="connsiteY116" fmla="*/ 818385 h 1438488"/>
                  <a:gd name="connsiteX117" fmla="*/ 747712 w 1255148"/>
                  <a:gd name="connsiteY117" fmla="*/ 875535 h 1438488"/>
                  <a:gd name="connsiteX118" fmla="*/ 776287 w 1255148"/>
                  <a:gd name="connsiteY118" fmla="*/ 894585 h 1438488"/>
                  <a:gd name="connsiteX119" fmla="*/ 823912 w 1255148"/>
                  <a:gd name="connsiteY119" fmla="*/ 908872 h 1438488"/>
                  <a:gd name="connsiteX120" fmla="*/ 881062 w 1255148"/>
                  <a:gd name="connsiteY120" fmla="*/ 904110 h 1438488"/>
                  <a:gd name="connsiteX121" fmla="*/ 871537 w 1255148"/>
                  <a:gd name="connsiteY121" fmla="*/ 932685 h 1438488"/>
                  <a:gd name="connsiteX122" fmla="*/ 876300 w 1255148"/>
                  <a:gd name="connsiteY122" fmla="*/ 970785 h 1438488"/>
                  <a:gd name="connsiteX123" fmla="*/ 890587 w 1255148"/>
                  <a:gd name="connsiteY123" fmla="*/ 975547 h 1438488"/>
                  <a:gd name="connsiteX124" fmla="*/ 985837 w 1255148"/>
                  <a:gd name="connsiteY124" fmla="*/ 966022 h 1438488"/>
                  <a:gd name="connsiteX125" fmla="*/ 990600 w 1255148"/>
                  <a:gd name="connsiteY125" fmla="*/ 932685 h 1438488"/>
                  <a:gd name="connsiteX126" fmla="*/ 976312 w 1255148"/>
                  <a:gd name="connsiteY126" fmla="*/ 927922 h 1438488"/>
                  <a:gd name="connsiteX127" fmla="*/ 971550 w 1255148"/>
                  <a:gd name="connsiteY127" fmla="*/ 894585 h 1438488"/>
                  <a:gd name="connsiteX128" fmla="*/ 981075 w 1255148"/>
                  <a:gd name="connsiteY128" fmla="*/ 866010 h 1438488"/>
                  <a:gd name="connsiteX129" fmla="*/ 976312 w 1255148"/>
                  <a:gd name="connsiteY129" fmla="*/ 765997 h 1438488"/>
                  <a:gd name="connsiteX130" fmla="*/ 952500 w 1255148"/>
                  <a:gd name="connsiteY130" fmla="*/ 723135 h 1438488"/>
                  <a:gd name="connsiteX131" fmla="*/ 933450 w 1255148"/>
                  <a:gd name="connsiteY131" fmla="*/ 699322 h 1438488"/>
                  <a:gd name="connsiteX132" fmla="*/ 900112 w 1255148"/>
                  <a:gd name="connsiteY132" fmla="*/ 680272 h 1438488"/>
                  <a:gd name="connsiteX133" fmla="*/ 866775 w 1255148"/>
                  <a:gd name="connsiteY133" fmla="*/ 661222 h 1438488"/>
                  <a:gd name="connsiteX134" fmla="*/ 847725 w 1255148"/>
                  <a:gd name="connsiteY134" fmla="*/ 656460 h 1438488"/>
                  <a:gd name="connsiteX135" fmla="*/ 833437 w 1255148"/>
                  <a:gd name="connsiteY135" fmla="*/ 646935 h 1438488"/>
                  <a:gd name="connsiteX136" fmla="*/ 819150 w 1255148"/>
                  <a:gd name="connsiteY136" fmla="*/ 642172 h 1438488"/>
                  <a:gd name="connsiteX137" fmla="*/ 809625 w 1255148"/>
                  <a:gd name="connsiteY137" fmla="*/ 613597 h 1438488"/>
                  <a:gd name="connsiteX138" fmla="*/ 852487 w 1255148"/>
                  <a:gd name="connsiteY138" fmla="*/ 599310 h 1438488"/>
                  <a:gd name="connsiteX139" fmla="*/ 866775 w 1255148"/>
                  <a:gd name="connsiteY139" fmla="*/ 594547 h 1438488"/>
                  <a:gd name="connsiteX140" fmla="*/ 900112 w 1255148"/>
                  <a:gd name="connsiteY140" fmla="*/ 589785 h 1438488"/>
                  <a:gd name="connsiteX141" fmla="*/ 933450 w 1255148"/>
                  <a:gd name="connsiteY141" fmla="*/ 580260 h 1438488"/>
                  <a:gd name="connsiteX142" fmla="*/ 985837 w 1255148"/>
                  <a:gd name="connsiteY142" fmla="*/ 575497 h 1438488"/>
                  <a:gd name="connsiteX143" fmla="*/ 1085850 w 1255148"/>
                  <a:gd name="connsiteY143" fmla="*/ 570735 h 1438488"/>
                  <a:gd name="connsiteX144" fmla="*/ 1095375 w 1255148"/>
                  <a:gd name="connsiteY144" fmla="*/ 594547 h 1438488"/>
                  <a:gd name="connsiteX145" fmla="*/ 1100137 w 1255148"/>
                  <a:gd name="connsiteY145" fmla="*/ 618360 h 1438488"/>
                  <a:gd name="connsiteX146" fmla="*/ 1119187 w 1255148"/>
                  <a:gd name="connsiteY146" fmla="*/ 623122 h 1438488"/>
                  <a:gd name="connsiteX147" fmla="*/ 1133475 w 1255148"/>
                  <a:gd name="connsiteY147" fmla="*/ 632647 h 1438488"/>
                  <a:gd name="connsiteX148" fmla="*/ 1209675 w 1255148"/>
                  <a:gd name="connsiteY148" fmla="*/ 642172 h 1438488"/>
                  <a:gd name="connsiteX149" fmla="*/ 1247775 w 1255148"/>
                  <a:gd name="connsiteY149" fmla="*/ 651697 h 1438488"/>
                  <a:gd name="connsiteX150" fmla="*/ 1238250 w 1255148"/>
                  <a:gd name="connsiteY150" fmla="*/ 670747 h 1438488"/>
                  <a:gd name="connsiteX151" fmla="*/ 1219200 w 1255148"/>
                  <a:gd name="connsiteY151" fmla="*/ 699322 h 1438488"/>
                  <a:gd name="connsiteX152" fmla="*/ 1228725 w 1255148"/>
                  <a:gd name="connsiteY152" fmla="*/ 756472 h 1438488"/>
                  <a:gd name="connsiteX153" fmla="*/ 1238250 w 1255148"/>
                  <a:gd name="connsiteY153" fmla="*/ 770760 h 1438488"/>
                  <a:gd name="connsiteX154" fmla="*/ 1238250 w 1255148"/>
                  <a:gd name="connsiteY154" fmla="*/ 856485 h 1438488"/>
                  <a:gd name="connsiteX155" fmla="*/ 1209675 w 1255148"/>
                  <a:gd name="connsiteY155" fmla="*/ 866010 h 1438488"/>
                  <a:gd name="connsiteX156" fmla="*/ 1181100 w 1255148"/>
                  <a:gd name="connsiteY156" fmla="*/ 880297 h 1438488"/>
                  <a:gd name="connsiteX157" fmla="*/ 1162050 w 1255148"/>
                  <a:gd name="connsiteY157" fmla="*/ 875535 h 1438488"/>
                  <a:gd name="connsiteX158" fmla="*/ 1157287 w 1255148"/>
                  <a:gd name="connsiteY158" fmla="*/ 861247 h 1438488"/>
                  <a:gd name="connsiteX159" fmla="*/ 1152525 w 1255148"/>
                  <a:gd name="connsiteY159" fmla="*/ 875535 h 1438488"/>
                  <a:gd name="connsiteX160" fmla="*/ 1143000 w 1255148"/>
                  <a:gd name="connsiteY160" fmla="*/ 913635 h 1438488"/>
                  <a:gd name="connsiteX161" fmla="*/ 1133475 w 1255148"/>
                  <a:gd name="connsiteY161" fmla="*/ 927922 h 1438488"/>
                  <a:gd name="connsiteX162" fmla="*/ 1128712 w 1255148"/>
                  <a:gd name="connsiteY162" fmla="*/ 942210 h 1438488"/>
                  <a:gd name="connsiteX163" fmla="*/ 1104900 w 1255148"/>
                  <a:gd name="connsiteY163" fmla="*/ 975547 h 1438488"/>
                  <a:gd name="connsiteX164" fmla="*/ 1081087 w 1255148"/>
                  <a:gd name="connsiteY164" fmla="*/ 1004122 h 1438488"/>
                  <a:gd name="connsiteX165" fmla="*/ 1085850 w 1255148"/>
                  <a:gd name="connsiteY165" fmla="*/ 1018410 h 1438488"/>
                  <a:gd name="connsiteX166" fmla="*/ 1133475 w 1255148"/>
                  <a:gd name="connsiteY166" fmla="*/ 1032697 h 1438488"/>
                  <a:gd name="connsiteX167" fmla="*/ 1119187 w 1255148"/>
                  <a:gd name="connsiteY167" fmla="*/ 1070797 h 1438488"/>
                  <a:gd name="connsiteX168" fmla="*/ 1104900 w 1255148"/>
                  <a:gd name="connsiteY168" fmla="*/ 1085085 h 1438488"/>
                  <a:gd name="connsiteX169" fmla="*/ 1076325 w 1255148"/>
                  <a:gd name="connsiteY169" fmla="*/ 1108897 h 1438488"/>
                  <a:gd name="connsiteX170" fmla="*/ 1009650 w 1255148"/>
                  <a:gd name="connsiteY170" fmla="*/ 1118422 h 1438488"/>
                  <a:gd name="connsiteX171" fmla="*/ 1014412 w 1255148"/>
                  <a:gd name="connsiteY171" fmla="*/ 1132710 h 1438488"/>
                  <a:gd name="connsiteX172" fmla="*/ 1028700 w 1255148"/>
                  <a:gd name="connsiteY172" fmla="*/ 1161285 h 1438488"/>
                  <a:gd name="connsiteX173" fmla="*/ 1000125 w 1255148"/>
                  <a:gd name="connsiteY173" fmla="*/ 1166047 h 1438488"/>
                  <a:gd name="connsiteX174" fmla="*/ 985837 w 1255148"/>
                  <a:gd name="connsiteY174" fmla="*/ 1175572 h 1438488"/>
                  <a:gd name="connsiteX175" fmla="*/ 971550 w 1255148"/>
                  <a:gd name="connsiteY175" fmla="*/ 1180335 h 1438488"/>
                  <a:gd name="connsiteX176" fmla="*/ 942975 w 1255148"/>
                  <a:gd name="connsiteY176" fmla="*/ 1194622 h 1438488"/>
                  <a:gd name="connsiteX177" fmla="*/ 933450 w 1255148"/>
                  <a:gd name="connsiteY177" fmla="*/ 1208910 h 1438488"/>
                  <a:gd name="connsiteX178" fmla="*/ 923925 w 1255148"/>
                  <a:gd name="connsiteY178" fmla="*/ 1237485 h 1438488"/>
                  <a:gd name="connsiteX179" fmla="*/ 933450 w 1255148"/>
                  <a:gd name="connsiteY179" fmla="*/ 1251772 h 1438488"/>
                  <a:gd name="connsiteX180" fmla="*/ 919162 w 1255148"/>
                  <a:gd name="connsiteY180" fmla="*/ 1256535 h 1438488"/>
                  <a:gd name="connsiteX181" fmla="*/ 881062 w 1255148"/>
                  <a:gd name="connsiteY181" fmla="*/ 1261297 h 1438488"/>
                  <a:gd name="connsiteX182" fmla="*/ 852487 w 1255148"/>
                  <a:gd name="connsiteY182" fmla="*/ 1280347 h 1438488"/>
                  <a:gd name="connsiteX183" fmla="*/ 833437 w 1255148"/>
                  <a:gd name="connsiteY183" fmla="*/ 1289872 h 1438488"/>
                  <a:gd name="connsiteX184" fmla="*/ 819150 w 1255148"/>
                  <a:gd name="connsiteY184" fmla="*/ 1304160 h 1438488"/>
                  <a:gd name="connsiteX185" fmla="*/ 800100 w 1255148"/>
                  <a:gd name="connsiteY185" fmla="*/ 1308922 h 1438488"/>
                  <a:gd name="connsiteX186" fmla="*/ 819150 w 1255148"/>
                  <a:gd name="connsiteY186" fmla="*/ 1327972 h 1438488"/>
                  <a:gd name="connsiteX187" fmla="*/ 823912 w 1255148"/>
                  <a:gd name="connsiteY187" fmla="*/ 1342260 h 1438488"/>
                  <a:gd name="connsiteX188" fmla="*/ 828675 w 1255148"/>
                  <a:gd name="connsiteY188" fmla="*/ 1375597 h 1438488"/>
                  <a:gd name="connsiteX189" fmla="*/ 842962 w 1255148"/>
                  <a:gd name="connsiteY189" fmla="*/ 1370835 h 1438488"/>
                  <a:gd name="connsiteX190" fmla="*/ 847725 w 1255148"/>
                  <a:gd name="connsiteY190" fmla="*/ 1356547 h 1438488"/>
                  <a:gd name="connsiteX191" fmla="*/ 852487 w 1255148"/>
                  <a:gd name="connsiteY191" fmla="*/ 1332735 h 1438488"/>
                  <a:gd name="connsiteX192" fmla="*/ 862012 w 1255148"/>
                  <a:gd name="connsiteY192" fmla="*/ 1347022 h 1438488"/>
                  <a:gd name="connsiteX193" fmla="*/ 866775 w 1255148"/>
                  <a:gd name="connsiteY193" fmla="*/ 1394647 h 1438488"/>
                  <a:gd name="connsiteX194" fmla="*/ 881062 w 1255148"/>
                  <a:gd name="connsiteY194" fmla="*/ 1399410 h 1438488"/>
                  <a:gd name="connsiteX195" fmla="*/ 885825 w 1255148"/>
                  <a:gd name="connsiteY195" fmla="*/ 1413697 h 1438488"/>
                  <a:gd name="connsiteX196" fmla="*/ 866775 w 1255148"/>
                  <a:gd name="connsiteY196" fmla="*/ 1418460 h 1438488"/>
                  <a:gd name="connsiteX197" fmla="*/ 862012 w 1255148"/>
                  <a:gd name="connsiteY197" fmla="*/ 1432747 h 1438488"/>
                  <a:gd name="connsiteX198" fmla="*/ 795337 w 1255148"/>
                  <a:gd name="connsiteY198" fmla="*/ 1437510 h 1438488"/>
                  <a:gd name="connsiteX199" fmla="*/ 752475 w 1255148"/>
                  <a:gd name="connsiteY199" fmla="*/ 1432747 h 1438488"/>
                  <a:gd name="connsiteX200" fmla="*/ 738187 w 1255148"/>
                  <a:gd name="connsiteY200" fmla="*/ 1427985 h 1438488"/>
                  <a:gd name="connsiteX201" fmla="*/ 723900 w 1255148"/>
                  <a:gd name="connsiteY201" fmla="*/ 1413697 h 1438488"/>
                  <a:gd name="connsiteX202" fmla="*/ 695325 w 1255148"/>
                  <a:gd name="connsiteY202" fmla="*/ 1404172 h 1438488"/>
                  <a:gd name="connsiteX203" fmla="*/ 681037 w 1255148"/>
                  <a:gd name="connsiteY203" fmla="*/ 1399410 h 1438488"/>
                  <a:gd name="connsiteX204" fmla="*/ 666750 w 1255148"/>
                  <a:gd name="connsiteY204" fmla="*/ 1389885 h 1438488"/>
                  <a:gd name="connsiteX205" fmla="*/ 652462 w 1255148"/>
                  <a:gd name="connsiteY205" fmla="*/ 1385122 h 1438488"/>
                  <a:gd name="connsiteX206" fmla="*/ 585787 w 1255148"/>
                  <a:gd name="connsiteY206" fmla="*/ 1370835 h 1438488"/>
                  <a:gd name="connsiteX207" fmla="*/ 542925 w 1255148"/>
                  <a:gd name="connsiteY207" fmla="*/ 1342260 h 1438488"/>
                  <a:gd name="connsiteX208" fmla="*/ 528637 w 1255148"/>
                  <a:gd name="connsiteY208" fmla="*/ 1332735 h 1438488"/>
                  <a:gd name="connsiteX209" fmla="*/ 509587 w 1255148"/>
                  <a:gd name="connsiteY209" fmla="*/ 1323210 h 1438488"/>
                  <a:gd name="connsiteX210" fmla="*/ 495300 w 1255148"/>
                  <a:gd name="connsiteY210" fmla="*/ 1313685 h 1438488"/>
                  <a:gd name="connsiteX211" fmla="*/ 481012 w 1255148"/>
                  <a:gd name="connsiteY211" fmla="*/ 1308922 h 1438488"/>
                  <a:gd name="connsiteX212" fmla="*/ 423862 w 1255148"/>
                  <a:gd name="connsiteY212" fmla="*/ 1285110 h 1438488"/>
                  <a:gd name="connsiteX213" fmla="*/ 352425 w 1255148"/>
                  <a:gd name="connsiteY213" fmla="*/ 1275585 h 1438488"/>
                  <a:gd name="connsiteX214" fmla="*/ 314325 w 1255148"/>
                  <a:gd name="connsiteY214" fmla="*/ 1261297 h 1438488"/>
                  <a:gd name="connsiteX215" fmla="*/ 285750 w 1255148"/>
                  <a:gd name="connsiteY215" fmla="*/ 1251772 h 1438488"/>
                  <a:gd name="connsiteX216" fmla="*/ 261937 w 1255148"/>
                  <a:gd name="connsiteY216" fmla="*/ 1247010 h 1438488"/>
                  <a:gd name="connsiteX217" fmla="*/ 233362 w 1255148"/>
                  <a:gd name="connsiteY217" fmla="*/ 1237485 h 1438488"/>
                  <a:gd name="connsiteX218" fmla="*/ 219075 w 1255148"/>
                  <a:gd name="connsiteY218" fmla="*/ 1232722 h 1438488"/>
                  <a:gd name="connsiteX219" fmla="*/ 204787 w 1255148"/>
                  <a:gd name="connsiteY219" fmla="*/ 1223197 h 1438488"/>
                  <a:gd name="connsiteX220" fmla="*/ 180975 w 1255148"/>
                  <a:gd name="connsiteY220" fmla="*/ 1218435 h 1438488"/>
                  <a:gd name="connsiteX221" fmla="*/ 161925 w 1255148"/>
                  <a:gd name="connsiteY221" fmla="*/ 1194622 h 1438488"/>
                  <a:gd name="connsiteX222" fmla="*/ 171450 w 1255148"/>
                  <a:gd name="connsiteY222" fmla="*/ 1189860 h 143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1255148" h="1438488">
                    <a:moveTo>
                      <a:pt x="171450" y="1189860"/>
                    </a:moveTo>
                    <a:cubicBezTo>
                      <a:pt x="173831" y="1185098"/>
                      <a:pt x="168605" y="1168813"/>
                      <a:pt x="176212" y="1166047"/>
                    </a:cubicBezTo>
                    <a:cubicBezTo>
                      <a:pt x="189443" y="1161236"/>
                      <a:pt x="225142" y="1171136"/>
                      <a:pt x="242887" y="1175572"/>
                    </a:cubicBezTo>
                    <a:cubicBezTo>
                      <a:pt x="272745" y="1168108"/>
                      <a:pt x="263592" y="1174018"/>
                      <a:pt x="247650" y="1166047"/>
                    </a:cubicBezTo>
                    <a:cubicBezTo>
                      <a:pt x="242530" y="1163487"/>
                      <a:pt x="238125" y="1159697"/>
                      <a:pt x="233362" y="1156522"/>
                    </a:cubicBezTo>
                    <a:cubicBezTo>
                      <a:pt x="210091" y="1086705"/>
                      <a:pt x="233641" y="1161958"/>
                      <a:pt x="223837" y="970785"/>
                    </a:cubicBezTo>
                    <a:cubicBezTo>
                      <a:pt x="223580" y="965771"/>
                      <a:pt x="221320" y="960987"/>
                      <a:pt x="219075" y="956497"/>
                    </a:cubicBezTo>
                    <a:cubicBezTo>
                      <a:pt x="212446" y="943238"/>
                      <a:pt x="205793" y="938453"/>
                      <a:pt x="195262" y="927922"/>
                    </a:cubicBezTo>
                    <a:cubicBezTo>
                      <a:pt x="190811" y="914568"/>
                      <a:pt x="178645" y="895116"/>
                      <a:pt x="190500" y="880297"/>
                    </a:cubicBezTo>
                    <a:cubicBezTo>
                      <a:pt x="193636" y="876377"/>
                      <a:pt x="200025" y="877122"/>
                      <a:pt x="204787" y="875535"/>
                    </a:cubicBezTo>
                    <a:cubicBezTo>
                      <a:pt x="226547" y="880974"/>
                      <a:pt x="227444" y="877727"/>
                      <a:pt x="242887" y="899347"/>
                    </a:cubicBezTo>
                    <a:cubicBezTo>
                      <a:pt x="258678" y="921454"/>
                      <a:pt x="227975" y="916393"/>
                      <a:pt x="266700" y="942210"/>
                    </a:cubicBezTo>
                    <a:cubicBezTo>
                      <a:pt x="287013" y="955752"/>
                      <a:pt x="293823" y="961999"/>
                      <a:pt x="314325" y="970785"/>
                    </a:cubicBezTo>
                    <a:cubicBezTo>
                      <a:pt x="318939" y="972762"/>
                      <a:pt x="323912" y="973784"/>
                      <a:pt x="328612" y="975547"/>
                    </a:cubicBezTo>
                    <a:cubicBezTo>
                      <a:pt x="336617" y="978549"/>
                      <a:pt x="344487" y="981897"/>
                      <a:pt x="352425" y="985072"/>
                    </a:cubicBezTo>
                    <a:cubicBezTo>
                      <a:pt x="360362" y="983485"/>
                      <a:pt x="371747" y="987045"/>
                      <a:pt x="376237" y="980310"/>
                    </a:cubicBezTo>
                    <a:cubicBezTo>
                      <a:pt x="382244" y="971299"/>
                      <a:pt x="382940" y="919597"/>
                      <a:pt x="376237" y="908872"/>
                    </a:cubicBezTo>
                    <a:cubicBezTo>
                      <a:pt x="372768" y="903322"/>
                      <a:pt x="363456" y="905991"/>
                      <a:pt x="357187" y="904110"/>
                    </a:cubicBezTo>
                    <a:cubicBezTo>
                      <a:pt x="347570" y="901225"/>
                      <a:pt x="328612" y="894585"/>
                      <a:pt x="328612" y="894585"/>
                    </a:cubicBezTo>
                    <a:cubicBezTo>
                      <a:pt x="325437" y="889822"/>
                      <a:pt x="315511" y="884767"/>
                      <a:pt x="319087" y="880297"/>
                    </a:cubicBezTo>
                    <a:cubicBezTo>
                      <a:pt x="325359" y="872457"/>
                      <a:pt x="338137" y="873947"/>
                      <a:pt x="347662" y="870772"/>
                    </a:cubicBezTo>
                    <a:lnTo>
                      <a:pt x="361950" y="866010"/>
                    </a:lnTo>
                    <a:cubicBezTo>
                      <a:pt x="363537" y="861247"/>
                      <a:pt x="364221" y="856081"/>
                      <a:pt x="366712" y="851722"/>
                    </a:cubicBezTo>
                    <a:cubicBezTo>
                      <a:pt x="370650" y="844830"/>
                      <a:pt x="379075" y="840373"/>
                      <a:pt x="381000" y="832672"/>
                    </a:cubicBezTo>
                    <a:cubicBezTo>
                      <a:pt x="382588" y="826322"/>
                      <a:pt x="381207" y="817882"/>
                      <a:pt x="376237" y="813622"/>
                    </a:cubicBezTo>
                    <a:cubicBezTo>
                      <a:pt x="371461" y="809529"/>
                      <a:pt x="337839" y="801642"/>
                      <a:pt x="328612" y="799335"/>
                    </a:cubicBezTo>
                    <a:cubicBezTo>
                      <a:pt x="330424" y="790276"/>
                      <a:pt x="338376" y="770999"/>
                      <a:pt x="328612" y="761235"/>
                    </a:cubicBezTo>
                    <a:cubicBezTo>
                      <a:pt x="325062" y="757685"/>
                      <a:pt x="318815" y="758717"/>
                      <a:pt x="314325" y="756472"/>
                    </a:cubicBezTo>
                    <a:cubicBezTo>
                      <a:pt x="309205" y="753912"/>
                      <a:pt x="305397" y="748957"/>
                      <a:pt x="300037" y="746947"/>
                    </a:cubicBezTo>
                    <a:cubicBezTo>
                      <a:pt x="283017" y="740565"/>
                      <a:pt x="223984" y="737831"/>
                      <a:pt x="219075" y="737422"/>
                    </a:cubicBezTo>
                    <a:cubicBezTo>
                      <a:pt x="214312" y="734247"/>
                      <a:pt x="208556" y="732205"/>
                      <a:pt x="204787" y="727897"/>
                    </a:cubicBezTo>
                    <a:cubicBezTo>
                      <a:pt x="197249" y="719282"/>
                      <a:pt x="193832" y="707417"/>
                      <a:pt x="185737" y="699322"/>
                    </a:cubicBezTo>
                    <a:lnTo>
                      <a:pt x="171450" y="685035"/>
                    </a:lnTo>
                    <a:cubicBezTo>
                      <a:pt x="150812" y="686622"/>
                      <a:pt x="130076" y="687230"/>
                      <a:pt x="109537" y="689797"/>
                    </a:cubicBezTo>
                    <a:cubicBezTo>
                      <a:pt x="104556" y="690420"/>
                      <a:pt x="100270" y="694560"/>
                      <a:pt x="95250" y="694560"/>
                    </a:cubicBezTo>
                    <a:cubicBezTo>
                      <a:pt x="74551" y="694560"/>
                      <a:pt x="53975" y="691385"/>
                      <a:pt x="33337" y="689797"/>
                    </a:cubicBezTo>
                    <a:cubicBezTo>
                      <a:pt x="26987" y="688210"/>
                      <a:pt x="19733" y="688666"/>
                      <a:pt x="14287" y="685035"/>
                    </a:cubicBezTo>
                    <a:cubicBezTo>
                      <a:pt x="6374" y="679759"/>
                      <a:pt x="2717" y="664610"/>
                      <a:pt x="0" y="656460"/>
                    </a:cubicBezTo>
                    <a:cubicBezTo>
                      <a:pt x="1587" y="638997"/>
                      <a:pt x="1088" y="621217"/>
                      <a:pt x="4762" y="604072"/>
                    </a:cubicBezTo>
                    <a:cubicBezTo>
                      <a:pt x="8583" y="586238"/>
                      <a:pt x="19409" y="589001"/>
                      <a:pt x="33337" y="585022"/>
                    </a:cubicBezTo>
                    <a:cubicBezTo>
                      <a:pt x="51177" y="579925"/>
                      <a:pt x="46220" y="579216"/>
                      <a:pt x="66675" y="575497"/>
                    </a:cubicBezTo>
                    <a:cubicBezTo>
                      <a:pt x="77719" y="573489"/>
                      <a:pt x="88900" y="572322"/>
                      <a:pt x="100012" y="570735"/>
                    </a:cubicBezTo>
                    <a:cubicBezTo>
                      <a:pt x="103187" y="556447"/>
                      <a:pt x="102991" y="540963"/>
                      <a:pt x="109537" y="527872"/>
                    </a:cubicBezTo>
                    <a:cubicBezTo>
                      <a:pt x="111782" y="523382"/>
                      <a:pt x="118902" y="524095"/>
                      <a:pt x="123825" y="523110"/>
                    </a:cubicBezTo>
                    <a:cubicBezTo>
                      <a:pt x="134832" y="520909"/>
                      <a:pt x="146050" y="519935"/>
                      <a:pt x="157162" y="518347"/>
                    </a:cubicBezTo>
                    <a:cubicBezTo>
                      <a:pt x="155575" y="505647"/>
                      <a:pt x="154690" y="492839"/>
                      <a:pt x="152400" y="480247"/>
                    </a:cubicBezTo>
                    <a:cubicBezTo>
                      <a:pt x="151502" y="475308"/>
                      <a:pt x="146050" y="470722"/>
                      <a:pt x="147637" y="465960"/>
                    </a:cubicBezTo>
                    <a:cubicBezTo>
                      <a:pt x="150256" y="458103"/>
                      <a:pt x="169676" y="446504"/>
                      <a:pt x="176212" y="442147"/>
                    </a:cubicBezTo>
                    <a:cubicBezTo>
                      <a:pt x="177800" y="437385"/>
                      <a:pt x="179886" y="432760"/>
                      <a:pt x="180975" y="427860"/>
                    </a:cubicBezTo>
                    <a:cubicBezTo>
                      <a:pt x="184241" y="413164"/>
                      <a:pt x="181825" y="395746"/>
                      <a:pt x="195262" y="384997"/>
                    </a:cubicBezTo>
                    <a:cubicBezTo>
                      <a:pt x="199182" y="381861"/>
                      <a:pt x="204787" y="381822"/>
                      <a:pt x="209550" y="380235"/>
                    </a:cubicBezTo>
                    <a:cubicBezTo>
                      <a:pt x="211137" y="369122"/>
                      <a:pt x="207577" y="355877"/>
                      <a:pt x="214312" y="346897"/>
                    </a:cubicBezTo>
                    <a:cubicBezTo>
                      <a:pt x="219169" y="340421"/>
                      <a:pt x="230546" y="344977"/>
                      <a:pt x="238125" y="342135"/>
                    </a:cubicBezTo>
                    <a:cubicBezTo>
                      <a:pt x="243484" y="340125"/>
                      <a:pt x="247650" y="335785"/>
                      <a:pt x="252412" y="332610"/>
                    </a:cubicBezTo>
                    <a:cubicBezTo>
                      <a:pt x="254000" y="327847"/>
                      <a:pt x="252348" y="319701"/>
                      <a:pt x="257175" y="318322"/>
                    </a:cubicBezTo>
                    <a:cubicBezTo>
                      <a:pt x="274772" y="313294"/>
                      <a:pt x="290333" y="326823"/>
                      <a:pt x="304800" y="332610"/>
                    </a:cubicBezTo>
                    <a:cubicBezTo>
                      <a:pt x="314122" y="336339"/>
                      <a:pt x="333375" y="342135"/>
                      <a:pt x="333375" y="342135"/>
                    </a:cubicBezTo>
                    <a:cubicBezTo>
                      <a:pt x="341312" y="340547"/>
                      <a:pt x="350452" y="341862"/>
                      <a:pt x="357187" y="337372"/>
                    </a:cubicBezTo>
                    <a:cubicBezTo>
                      <a:pt x="361364" y="334587"/>
                      <a:pt x="358400" y="326635"/>
                      <a:pt x="361950" y="323085"/>
                    </a:cubicBezTo>
                    <a:cubicBezTo>
                      <a:pt x="365500" y="319535"/>
                      <a:pt x="371475" y="319910"/>
                      <a:pt x="376237" y="318322"/>
                    </a:cubicBezTo>
                    <a:cubicBezTo>
                      <a:pt x="382587" y="313560"/>
                      <a:pt x="388828" y="308648"/>
                      <a:pt x="395287" y="304035"/>
                    </a:cubicBezTo>
                    <a:cubicBezTo>
                      <a:pt x="399945" y="300708"/>
                      <a:pt x="405528" y="298557"/>
                      <a:pt x="409575" y="294510"/>
                    </a:cubicBezTo>
                    <a:cubicBezTo>
                      <a:pt x="415188" y="288897"/>
                      <a:pt x="419310" y="281963"/>
                      <a:pt x="423862" y="275460"/>
                    </a:cubicBezTo>
                    <a:cubicBezTo>
                      <a:pt x="444704" y="245685"/>
                      <a:pt x="439727" y="256440"/>
                      <a:pt x="447675" y="232597"/>
                    </a:cubicBezTo>
                    <a:cubicBezTo>
                      <a:pt x="446087" y="213547"/>
                      <a:pt x="446661" y="194192"/>
                      <a:pt x="442912" y="175447"/>
                    </a:cubicBezTo>
                    <a:cubicBezTo>
                      <a:pt x="441789" y="169834"/>
                      <a:pt x="438241" y="164193"/>
                      <a:pt x="433387" y="161160"/>
                    </a:cubicBezTo>
                    <a:cubicBezTo>
                      <a:pt x="424873" y="155839"/>
                      <a:pt x="404812" y="151635"/>
                      <a:pt x="404812" y="151635"/>
                    </a:cubicBezTo>
                    <a:cubicBezTo>
                      <a:pt x="400050" y="148460"/>
                      <a:pt x="395786" y="144365"/>
                      <a:pt x="390525" y="142110"/>
                    </a:cubicBezTo>
                    <a:cubicBezTo>
                      <a:pt x="384509" y="139532"/>
                      <a:pt x="375735" y="142317"/>
                      <a:pt x="371475" y="137347"/>
                    </a:cubicBezTo>
                    <a:cubicBezTo>
                      <a:pt x="364941" y="129724"/>
                      <a:pt x="369050" y="115871"/>
                      <a:pt x="361950" y="108772"/>
                    </a:cubicBezTo>
                    <a:lnTo>
                      <a:pt x="347662" y="94485"/>
                    </a:lnTo>
                    <a:cubicBezTo>
                      <a:pt x="352425" y="91310"/>
                      <a:pt x="356261" y="85592"/>
                      <a:pt x="361950" y="84960"/>
                    </a:cubicBezTo>
                    <a:cubicBezTo>
                      <a:pt x="370038" y="84061"/>
                      <a:pt x="399421" y="91946"/>
                      <a:pt x="409575" y="94485"/>
                    </a:cubicBezTo>
                    <a:cubicBezTo>
                      <a:pt x="414337" y="97660"/>
                      <a:pt x="418632" y="101685"/>
                      <a:pt x="423862" y="104010"/>
                    </a:cubicBezTo>
                    <a:cubicBezTo>
                      <a:pt x="433037" y="108088"/>
                      <a:pt x="452437" y="113535"/>
                      <a:pt x="452437" y="113535"/>
                    </a:cubicBezTo>
                    <a:cubicBezTo>
                      <a:pt x="457200" y="111947"/>
                      <a:pt x="465740" y="113695"/>
                      <a:pt x="466725" y="108772"/>
                    </a:cubicBezTo>
                    <a:cubicBezTo>
                      <a:pt x="469544" y="94676"/>
                      <a:pt x="463862" y="80159"/>
                      <a:pt x="461962" y="65910"/>
                    </a:cubicBezTo>
                    <a:cubicBezTo>
                      <a:pt x="458236" y="37967"/>
                      <a:pt x="459286" y="43593"/>
                      <a:pt x="452437" y="23047"/>
                    </a:cubicBezTo>
                    <a:cubicBezTo>
                      <a:pt x="521588" y="0"/>
                      <a:pt x="472027" y="14710"/>
                      <a:pt x="642937" y="23047"/>
                    </a:cubicBezTo>
                    <a:cubicBezTo>
                      <a:pt x="649475" y="23366"/>
                      <a:pt x="655531" y="26734"/>
                      <a:pt x="661987" y="27810"/>
                    </a:cubicBezTo>
                    <a:cubicBezTo>
                      <a:pt x="674612" y="29914"/>
                      <a:pt x="687387" y="30985"/>
                      <a:pt x="700087" y="32572"/>
                    </a:cubicBezTo>
                    <a:cubicBezTo>
                      <a:pt x="704850" y="34160"/>
                      <a:pt x="710455" y="34199"/>
                      <a:pt x="714375" y="37335"/>
                    </a:cubicBezTo>
                    <a:cubicBezTo>
                      <a:pt x="728139" y="48346"/>
                      <a:pt x="727355" y="58024"/>
                      <a:pt x="709612" y="65910"/>
                    </a:cubicBezTo>
                    <a:cubicBezTo>
                      <a:pt x="700788" y="69832"/>
                      <a:pt x="690562" y="69085"/>
                      <a:pt x="681037" y="70672"/>
                    </a:cubicBezTo>
                    <a:cubicBezTo>
                      <a:pt x="682625" y="78610"/>
                      <a:pt x="682958" y="86906"/>
                      <a:pt x="685800" y="94485"/>
                    </a:cubicBezTo>
                    <a:cubicBezTo>
                      <a:pt x="687810" y="99844"/>
                      <a:pt x="696713" y="103219"/>
                      <a:pt x="695325" y="108772"/>
                    </a:cubicBezTo>
                    <a:cubicBezTo>
                      <a:pt x="694107" y="113642"/>
                      <a:pt x="685800" y="111947"/>
                      <a:pt x="681037" y="113535"/>
                    </a:cubicBezTo>
                    <a:cubicBezTo>
                      <a:pt x="671512" y="111947"/>
                      <a:pt x="661830" y="106430"/>
                      <a:pt x="652462" y="108772"/>
                    </a:cubicBezTo>
                    <a:cubicBezTo>
                      <a:pt x="646909" y="110160"/>
                      <a:pt x="643992" y="117434"/>
                      <a:pt x="642937" y="123060"/>
                    </a:cubicBezTo>
                    <a:cubicBezTo>
                      <a:pt x="639123" y="143404"/>
                      <a:pt x="643508" y="164973"/>
                      <a:pt x="638175" y="184972"/>
                    </a:cubicBezTo>
                    <a:cubicBezTo>
                      <a:pt x="636700" y="190503"/>
                      <a:pt x="628545" y="191170"/>
                      <a:pt x="623887" y="194497"/>
                    </a:cubicBezTo>
                    <a:cubicBezTo>
                      <a:pt x="598658" y="212518"/>
                      <a:pt x="613736" y="205819"/>
                      <a:pt x="590550" y="213547"/>
                    </a:cubicBezTo>
                    <a:cubicBezTo>
                      <a:pt x="587375" y="218310"/>
                      <a:pt x="584689" y="223438"/>
                      <a:pt x="581025" y="227835"/>
                    </a:cubicBezTo>
                    <a:cubicBezTo>
                      <a:pt x="550466" y="264505"/>
                      <a:pt x="580861" y="220935"/>
                      <a:pt x="557212" y="256410"/>
                    </a:cubicBezTo>
                    <a:cubicBezTo>
                      <a:pt x="555625" y="261172"/>
                      <a:pt x="553829" y="265870"/>
                      <a:pt x="552450" y="270697"/>
                    </a:cubicBezTo>
                    <a:cubicBezTo>
                      <a:pt x="550418" y="277810"/>
                      <a:pt x="546728" y="296428"/>
                      <a:pt x="542925" y="304035"/>
                    </a:cubicBezTo>
                    <a:cubicBezTo>
                      <a:pt x="540365" y="309154"/>
                      <a:pt x="535960" y="313203"/>
                      <a:pt x="533400" y="318322"/>
                    </a:cubicBezTo>
                    <a:cubicBezTo>
                      <a:pt x="531155" y="322812"/>
                      <a:pt x="531422" y="328433"/>
                      <a:pt x="528637" y="332610"/>
                    </a:cubicBezTo>
                    <a:cubicBezTo>
                      <a:pt x="524901" y="338214"/>
                      <a:pt x="519112" y="342135"/>
                      <a:pt x="514350" y="346897"/>
                    </a:cubicBezTo>
                    <a:cubicBezTo>
                      <a:pt x="501771" y="384633"/>
                      <a:pt x="506476" y="365568"/>
                      <a:pt x="500062" y="404047"/>
                    </a:cubicBezTo>
                    <a:cubicBezTo>
                      <a:pt x="501650" y="438972"/>
                      <a:pt x="502037" y="473972"/>
                      <a:pt x="504825" y="508822"/>
                    </a:cubicBezTo>
                    <a:cubicBezTo>
                      <a:pt x="505225" y="513826"/>
                      <a:pt x="507342" y="518620"/>
                      <a:pt x="509587" y="523110"/>
                    </a:cubicBezTo>
                    <a:cubicBezTo>
                      <a:pt x="512147" y="528229"/>
                      <a:pt x="515937" y="532635"/>
                      <a:pt x="519112" y="537397"/>
                    </a:cubicBezTo>
                    <a:cubicBezTo>
                      <a:pt x="520700" y="545335"/>
                      <a:pt x="521033" y="553631"/>
                      <a:pt x="523875" y="561210"/>
                    </a:cubicBezTo>
                    <a:cubicBezTo>
                      <a:pt x="525885" y="566569"/>
                      <a:pt x="532992" y="569788"/>
                      <a:pt x="533400" y="575497"/>
                    </a:cubicBezTo>
                    <a:cubicBezTo>
                      <a:pt x="536440" y="618063"/>
                      <a:pt x="533059" y="619041"/>
                      <a:pt x="519112" y="646935"/>
                    </a:cubicBezTo>
                    <a:cubicBezTo>
                      <a:pt x="520700" y="656460"/>
                      <a:pt x="519557" y="666873"/>
                      <a:pt x="523875" y="675510"/>
                    </a:cubicBezTo>
                    <a:cubicBezTo>
                      <a:pt x="531079" y="689918"/>
                      <a:pt x="572133" y="689281"/>
                      <a:pt x="576262" y="689797"/>
                    </a:cubicBezTo>
                    <a:cubicBezTo>
                      <a:pt x="581025" y="691385"/>
                      <a:pt x="586161" y="692122"/>
                      <a:pt x="590550" y="694560"/>
                    </a:cubicBezTo>
                    <a:cubicBezTo>
                      <a:pt x="616184" y="708801"/>
                      <a:pt x="616057" y="710542"/>
                      <a:pt x="633412" y="727897"/>
                    </a:cubicBezTo>
                    <a:cubicBezTo>
                      <a:pt x="645408" y="775878"/>
                      <a:pt x="629224" y="707532"/>
                      <a:pt x="642937" y="789810"/>
                    </a:cubicBezTo>
                    <a:cubicBezTo>
                      <a:pt x="643762" y="794762"/>
                      <a:pt x="646321" y="799270"/>
                      <a:pt x="647700" y="804097"/>
                    </a:cubicBezTo>
                    <a:cubicBezTo>
                      <a:pt x="649498" y="810391"/>
                      <a:pt x="650875" y="816797"/>
                      <a:pt x="652462" y="823147"/>
                    </a:cubicBezTo>
                    <a:cubicBezTo>
                      <a:pt x="654050" y="837435"/>
                      <a:pt x="647060" y="855845"/>
                      <a:pt x="657225" y="866010"/>
                    </a:cubicBezTo>
                    <a:cubicBezTo>
                      <a:pt x="664325" y="873110"/>
                      <a:pt x="657225" y="840610"/>
                      <a:pt x="666750" y="837435"/>
                    </a:cubicBezTo>
                    <a:cubicBezTo>
                      <a:pt x="699195" y="826618"/>
                      <a:pt x="659264" y="840241"/>
                      <a:pt x="704850" y="823147"/>
                    </a:cubicBezTo>
                    <a:cubicBezTo>
                      <a:pt x="709550" y="821384"/>
                      <a:pt x="714375" y="819972"/>
                      <a:pt x="719137" y="818385"/>
                    </a:cubicBezTo>
                    <a:cubicBezTo>
                      <a:pt x="764887" y="836685"/>
                      <a:pt x="728804" y="814085"/>
                      <a:pt x="747712" y="875535"/>
                    </a:cubicBezTo>
                    <a:cubicBezTo>
                      <a:pt x="752636" y="891537"/>
                      <a:pt x="765236" y="889059"/>
                      <a:pt x="776287" y="894585"/>
                    </a:cubicBezTo>
                    <a:cubicBezTo>
                      <a:pt x="810938" y="911911"/>
                      <a:pt x="763292" y="900213"/>
                      <a:pt x="823912" y="908872"/>
                    </a:cubicBezTo>
                    <a:cubicBezTo>
                      <a:pt x="842962" y="907285"/>
                      <a:pt x="863964" y="895561"/>
                      <a:pt x="881062" y="904110"/>
                    </a:cubicBezTo>
                    <a:cubicBezTo>
                      <a:pt x="890042" y="908600"/>
                      <a:pt x="871537" y="932685"/>
                      <a:pt x="871537" y="932685"/>
                    </a:cubicBezTo>
                    <a:cubicBezTo>
                      <a:pt x="873125" y="945385"/>
                      <a:pt x="871102" y="959089"/>
                      <a:pt x="876300" y="970785"/>
                    </a:cubicBezTo>
                    <a:cubicBezTo>
                      <a:pt x="878339" y="975372"/>
                      <a:pt x="885572" y="975765"/>
                      <a:pt x="890587" y="975547"/>
                    </a:cubicBezTo>
                    <a:cubicBezTo>
                      <a:pt x="922465" y="974161"/>
                      <a:pt x="954087" y="969197"/>
                      <a:pt x="985837" y="966022"/>
                    </a:cubicBezTo>
                    <a:cubicBezTo>
                      <a:pt x="993614" y="954357"/>
                      <a:pt x="1002901" y="948062"/>
                      <a:pt x="990600" y="932685"/>
                    </a:cubicBezTo>
                    <a:cubicBezTo>
                      <a:pt x="987464" y="928765"/>
                      <a:pt x="981075" y="929510"/>
                      <a:pt x="976312" y="927922"/>
                    </a:cubicBezTo>
                    <a:cubicBezTo>
                      <a:pt x="963898" y="909301"/>
                      <a:pt x="964551" y="917916"/>
                      <a:pt x="971550" y="894585"/>
                    </a:cubicBezTo>
                    <a:cubicBezTo>
                      <a:pt x="974435" y="884968"/>
                      <a:pt x="981075" y="866010"/>
                      <a:pt x="981075" y="866010"/>
                    </a:cubicBezTo>
                    <a:cubicBezTo>
                      <a:pt x="979487" y="832672"/>
                      <a:pt x="979084" y="799257"/>
                      <a:pt x="976312" y="765997"/>
                    </a:cubicBezTo>
                    <a:cubicBezTo>
                      <a:pt x="974716" y="746846"/>
                      <a:pt x="958860" y="742213"/>
                      <a:pt x="952500" y="723135"/>
                    </a:cubicBezTo>
                    <a:cubicBezTo>
                      <a:pt x="944681" y="699681"/>
                      <a:pt x="953334" y="715892"/>
                      <a:pt x="933450" y="699322"/>
                    </a:cubicBezTo>
                    <a:cubicBezTo>
                      <a:pt x="909130" y="679056"/>
                      <a:pt x="930947" y="687982"/>
                      <a:pt x="900112" y="680272"/>
                    </a:cubicBezTo>
                    <a:cubicBezTo>
                      <a:pt x="888269" y="672376"/>
                      <a:pt x="880586" y="666401"/>
                      <a:pt x="866775" y="661222"/>
                    </a:cubicBezTo>
                    <a:cubicBezTo>
                      <a:pt x="860646" y="658924"/>
                      <a:pt x="854075" y="658047"/>
                      <a:pt x="847725" y="656460"/>
                    </a:cubicBezTo>
                    <a:cubicBezTo>
                      <a:pt x="842962" y="653285"/>
                      <a:pt x="838557" y="649495"/>
                      <a:pt x="833437" y="646935"/>
                    </a:cubicBezTo>
                    <a:cubicBezTo>
                      <a:pt x="828947" y="644690"/>
                      <a:pt x="822068" y="646257"/>
                      <a:pt x="819150" y="642172"/>
                    </a:cubicBezTo>
                    <a:cubicBezTo>
                      <a:pt x="813314" y="634002"/>
                      <a:pt x="809625" y="613597"/>
                      <a:pt x="809625" y="613597"/>
                    </a:cubicBezTo>
                    <a:lnTo>
                      <a:pt x="852487" y="599310"/>
                    </a:lnTo>
                    <a:cubicBezTo>
                      <a:pt x="857250" y="597722"/>
                      <a:pt x="861805" y="595257"/>
                      <a:pt x="866775" y="594547"/>
                    </a:cubicBezTo>
                    <a:lnTo>
                      <a:pt x="900112" y="589785"/>
                    </a:lnTo>
                    <a:cubicBezTo>
                      <a:pt x="909911" y="586519"/>
                      <a:pt x="923478" y="581590"/>
                      <a:pt x="933450" y="580260"/>
                    </a:cubicBezTo>
                    <a:cubicBezTo>
                      <a:pt x="950831" y="577943"/>
                      <a:pt x="968375" y="577085"/>
                      <a:pt x="985837" y="575497"/>
                    </a:cubicBezTo>
                    <a:cubicBezTo>
                      <a:pt x="1019313" y="553180"/>
                      <a:pt x="1017533" y="550240"/>
                      <a:pt x="1085850" y="570735"/>
                    </a:cubicBezTo>
                    <a:cubicBezTo>
                      <a:pt x="1094038" y="573191"/>
                      <a:pt x="1092200" y="586610"/>
                      <a:pt x="1095375" y="594547"/>
                    </a:cubicBezTo>
                    <a:cubicBezTo>
                      <a:pt x="1096962" y="602485"/>
                      <a:pt x="1094955" y="612141"/>
                      <a:pt x="1100137" y="618360"/>
                    </a:cubicBezTo>
                    <a:cubicBezTo>
                      <a:pt x="1104327" y="623388"/>
                      <a:pt x="1113171" y="620544"/>
                      <a:pt x="1119187" y="623122"/>
                    </a:cubicBezTo>
                    <a:cubicBezTo>
                      <a:pt x="1124448" y="625377"/>
                      <a:pt x="1128214" y="630392"/>
                      <a:pt x="1133475" y="632647"/>
                    </a:cubicBezTo>
                    <a:cubicBezTo>
                      <a:pt x="1151627" y="640427"/>
                      <a:pt x="1202785" y="641598"/>
                      <a:pt x="1209675" y="642172"/>
                    </a:cubicBezTo>
                    <a:cubicBezTo>
                      <a:pt x="1220875" y="640572"/>
                      <a:pt x="1251584" y="625029"/>
                      <a:pt x="1247775" y="651697"/>
                    </a:cubicBezTo>
                    <a:cubicBezTo>
                      <a:pt x="1246771" y="658725"/>
                      <a:pt x="1241903" y="664659"/>
                      <a:pt x="1238250" y="670747"/>
                    </a:cubicBezTo>
                    <a:cubicBezTo>
                      <a:pt x="1232360" y="680563"/>
                      <a:pt x="1219200" y="699322"/>
                      <a:pt x="1219200" y="699322"/>
                    </a:cubicBezTo>
                    <a:cubicBezTo>
                      <a:pt x="1220710" y="712912"/>
                      <a:pt x="1220745" y="740512"/>
                      <a:pt x="1228725" y="756472"/>
                    </a:cubicBezTo>
                    <a:cubicBezTo>
                      <a:pt x="1231285" y="761592"/>
                      <a:pt x="1235075" y="765997"/>
                      <a:pt x="1238250" y="770760"/>
                    </a:cubicBezTo>
                    <a:cubicBezTo>
                      <a:pt x="1248076" y="800240"/>
                      <a:pt x="1255148" y="815447"/>
                      <a:pt x="1238250" y="856485"/>
                    </a:cubicBezTo>
                    <a:cubicBezTo>
                      <a:pt x="1234427" y="865769"/>
                      <a:pt x="1218029" y="860441"/>
                      <a:pt x="1209675" y="866010"/>
                    </a:cubicBezTo>
                    <a:cubicBezTo>
                      <a:pt x="1191210" y="878319"/>
                      <a:pt x="1200817" y="873725"/>
                      <a:pt x="1181100" y="880297"/>
                    </a:cubicBezTo>
                    <a:cubicBezTo>
                      <a:pt x="1174750" y="878710"/>
                      <a:pt x="1167161" y="879624"/>
                      <a:pt x="1162050" y="875535"/>
                    </a:cubicBezTo>
                    <a:cubicBezTo>
                      <a:pt x="1158130" y="872399"/>
                      <a:pt x="1162307" y="861247"/>
                      <a:pt x="1157287" y="861247"/>
                    </a:cubicBezTo>
                    <a:cubicBezTo>
                      <a:pt x="1152267" y="861247"/>
                      <a:pt x="1153846" y="870692"/>
                      <a:pt x="1152525" y="875535"/>
                    </a:cubicBezTo>
                    <a:cubicBezTo>
                      <a:pt x="1149081" y="888165"/>
                      <a:pt x="1147474" y="901332"/>
                      <a:pt x="1143000" y="913635"/>
                    </a:cubicBezTo>
                    <a:cubicBezTo>
                      <a:pt x="1141044" y="919014"/>
                      <a:pt x="1136035" y="922803"/>
                      <a:pt x="1133475" y="927922"/>
                    </a:cubicBezTo>
                    <a:cubicBezTo>
                      <a:pt x="1131230" y="932412"/>
                      <a:pt x="1130957" y="937720"/>
                      <a:pt x="1128712" y="942210"/>
                    </a:cubicBezTo>
                    <a:cubicBezTo>
                      <a:pt x="1123677" y="952280"/>
                      <a:pt x="1110289" y="966925"/>
                      <a:pt x="1104900" y="975547"/>
                    </a:cubicBezTo>
                    <a:cubicBezTo>
                      <a:pt x="1087637" y="1003169"/>
                      <a:pt x="1105457" y="987876"/>
                      <a:pt x="1081087" y="1004122"/>
                    </a:cubicBezTo>
                    <a:cubicBezTo>
                      <a:pt x="1082675" y="1008885"/>
                      <a:pt x="1081765" y="1015492"/>
                      <a:pt x="1085850" y="1018410"/>
                    </a:cubicBezTo>
                    <a:cubicBezTo>
                      <a:pt x="1092095" y="1022871"/>
                      <a:pt x="1123290" y="1030151"/>
                      <a:pt x="1133475" y="1032697"/>
                    </a:cubicBezTo>
                    <a:cubicBezTo>
                      <a:pt x="1129640" y="1048037"/>
                      <a:pt x="1128765" y="1057387"/>
                      <a:pt x="1119187" y="1070797"/>
                    </a:cubicBezTo>
                    <a:cubicBezTo>
                      <a:pt x="1115272" y="1076278"/>
                      <a:pt x="1109212" y="1079911"/>
                      <a:pt x="1104900" y="1085085"/>
                    </a:cubicBezTo>
                    <a:cubicBezTo>
                      <a:pt x="1090525" y="1102336"/>
                      <a:pt x="1101626" y="1100463"/>
                      <a:pt x="1076325" y="1108897"/>
                    </a:cubicBezTo>
                    <a:cubicBezTo>
                      <a:pt x="1061158" y="1113953"/>
                      <a:pt x="1020171" y="1117253"/>
                      <a:pt x="1009650" y="1118422"/>
                    </a:cubicBezTo>
                    <a:cubicBezTo>
                      <a:pt x="1011237" y="1123185"/>
                      <a:pt x="1012167" y="1128220"/>
                      <a:pt x="1014412" y="1132710"/>
                    </a:cubicBezTo>
                    <a:cubicBezTo>
                      <a:pt x="1032880" y="1169647"/>
                      <a:pt x="1016725" y="1125364"/>
                      <a:pt x="1028700" y="1161285"/>
                    </a:cubicBezTo>
                    <a:cubicBezTo>
                      <a:pt x="1019175" y="1162872"/>
                      <a:pt x="1009286" y="1162994"/>
                      <a:pt x="1000125" y="1166047"/>
                    </a:cubicBezTo>
                    <a:cubicBezTo>
                      <a:pt x="994695" y="1167857"/>
                      <a:pt x="990957" y="1173012"/>
                      <a:pt x="985837" y="1175572"/>
                    </a:cubicBezTo>
                    <a:cubicBezTo>
                      <a:pt x="981347" y="1177817"/>
                      <a:pt x="976040" y="1178090"/>
                      <a:pt x="971550" y="1180335"/>
                    </a:cubicBezTo>
                    <a:cubicBezTo>
                      <a:pt x="934629" y="1198796"/>
                      <a:pt x="978878" y="1182655"/>
                      <a:pt x="942975" y="1194622"/>
                    </a:cubicBezTo>
                    <a:cubicBezTo>
                      <a:pt x="939800" y="1199385"/>
                      <a:pt x="935775" y="1203679"/>
                      <a:pt x="933450" y="1208910"/>
                    </a:cubicBezTo>
                    <a:cubicBezTo>
                      <a:pt x="929372" y="1218085"/>
                      <a:pt x="923925" y="1237485"/>
                      <a:pt x="923925" y="1237485"/>
                    </a:cubicBezTo>
                    <a:cubicBezTo>
                      <a:pt x="927100" y="1242247"/>
                      <a:pt x="934838" y="1246219"/>
                      <a:pt x="933450" y="1251772"/>
                    </a:cubicBezTo>
                    <a:cubicBezTo>
                      <a:pt x="932232" y="1256642"/>
                      <a:pt x="924101" y="1255637"/>
                      <a:pt x="919162" y="1256535"/>
                    </a:cubicBezTo>
                    <a:cubicBezTo>
                      <a:pt x="906570" y="1258825"/>
                      <a:pt x="893762" y="1259710"/>
                      <a:pt x="881062" y="1261297"/>
                    </a:cubicBezTo>
                    <a:cubicBezTo>
                      <a:pt x="850414" y="1271515"/>
                      <a:pt x="883704" y="1258050"/>
                      <a:pt x="852487" y="1280347"/>
                    </a:cubicBezTo>
                    <a:cubicBezTo>
                      <a:pt x="846710" y="1284473"/>
                      <a:pt x="839787" y="1286697"/>
                      <a:pt x="833437" y="1289872"/>
                    </a:cubicBezTo>
                    <a:cubicBezTo>
                      <a:pt x="828675" y="1294635"/>
                      <a:pt x="824998" y="1300818"/>
                      <a:pt x="819150" y="1304160"/>
                    </a:cubicBezTo>
                    <a:cubicBezTo>
                      <a:pt x="813467" y="1307407"/>
                      <a:pt x="804027" y="1303686"/>
                      <a:pt x="800100" y="1308922"/>
                    </a:cubicBezTo>
                    <a:cubicBezTo>
                      <a:pt x="789939" y="1322470"/>
                      <a:pt x="816610" y="1327125"/>
                      <a:pt x="819150" y="1327972"/>
                    </a:cubicBezTo>
                    <a:cubicBezTo>
                      <a:pt x="820737" y="1332735"/>
                      <a:pt x="822927" y="1337337"/>
                      <a:pt x="823912" y="1342260"/>
                    </a:cubicBezTo>
                    <a:cubicBezTo>
                      <a:pt x="826113" y="1353267"/>
                      <a:pt x="822448" y="1366257"/>
                      <a:pt x="828675" y="1375597"/>
                    </a:cubicBezTo>
                    <a:cubicBezTo>
                      <a:pt x="831460" y="1379774"/>
                      <a:pt x="838200" y="1372422"/>
                      <a:pt x="842962" y="1370835"/>
                    </a:cubicBezTo>
                    <a:cubicBezTo>
                      <a:pt x="844550" y="1366072"/>
                      <a:pt x="846507" y="1361417"/>
                      <a:pt x="847725" y="1356547"/>
                    </a:cubicBezTo>
                    <a:cubicBezTo>
                      <a:pt x="849688" y="1348694"/>
                      <a:pt x="845752" y="1337225"/>
                      <a:pt x="852487" y="1332735"/>
                    </a:cubicBezTo>
                    <a:cubicBezTo>
                      <a:pt x="857249" y="1329560"/>
                      <a:pt x="858837" y="1342260"/>
                      <a:pt x="862012" y="1347022"/>
                    </a:cubicBezTo>
                    <a:cubicBezTo>
                      <a:pt x="863600" y="1362897"/>
                      <a:pt x="861323" y="1379653"/>
                      <a:pt x="866775" y="1394647"/>
                    </a:cubicBezTo>
                    <a:cubicBezTo>
                      <a:pt x="868491" y="1399365"/>
                      <a:pt x="877512" y="1395860"/>
                      <a:pt x="881062" y="1399410"/>
                    </a:cubicBezTo>
                    <a:cubicBezTo>
                      <a:pt x="884612" y="1402960"/>
                      <a:pt x="884237" y="1408935"/>
                      <a:pt x="885825" y="1413697"/>
                    </a:cubicBezTo>
                    <a:cubicBezTo>
                      <a:pt x="879475" y="1415285"/>
                      <a:pt x="871886" y="1414371"/>
                      <a:pt x="866775" y="1418460"/>
                    </a:cubicBezTo>
                    <a:cubicBezTo>
                      <a:pt x="862855" y="1421596"/>
                      <a:pt x="866863" y="1431454"/>
                      <a:pt x="862012" y="1432747"/>
                    </a:cubicBezTo>
                    <a:cubicBezTo>
                      <a:pt x="840483" y="1438488"/>
                      <a:pt x="817562" y="1435922"/>
                      <a:pt x="795337" y="1437510"/>
                    </a:cubicBezTo>
                    <a:cubicBezTo>
                      <a:pt x="781050" y="1435922"/>
                      <a:pt x="766655" y="1435110"/>
                      <a:pt x="752475" y="1432747"/>
                    </a:cubicBezTo>
                    <a:cubicBezTo>
                      <a:pt x="747523" y="1431922"/>
                      <a:pt x="742364" y="1430770"/>
                      <a:pt x="738187" y="1427985"/>
                    </a:cubicBezTo>
                    <a:cubicBezTo>
                      <a:pt x="732583" y="1424249"/>
                      <a:pt x="729788" y="1416968"/>
                      <a:pt x="723900" y="1413697"/>
                    </a:cubicBezTo>
                    <a:cubicBezTo>
                      <a:pt x="715123" y="1408821"/>
                      <a:pt x="704850" y="1407347"/>
                      <a:pt x="695325" y="1404172"/>
                    </a:cubicBezTo>
                    <a:lnTo>
                      <a:pt x="681037" y="1399410"/>
                    </a:lnTo>
                    <a:cubicBezTo>
                      <a:pt x="676275" y="1396235"/>
                      <a:pt x="671869" y="1392445"/>
                      <a:pt x="666750" y="1389885"/>
                    </a:cubicBezTo>
                    <a:cubicBezTo>
                      <a:pt x="662260" y="1387640"/>
                      <a:pt x="657271" y="1386565"/>
                      <a:pt x="652462" y="1385122"/>
                    </a:cubicBezTo>
                    <a:cubicBezTo>
                      <a:pt x="612344" y="1373086"/>
                      <a:pt x="626668" y="1376674"/>
                      <a:pt x="585787" y="1370835"/>
                    </a:cubicBezTo>
                    <a:lnTo>
                      <a:pt x="542925" y="1342260"/>
                    </a:lnTo>
                    <a:cubicBezTo>
                      <a:pt x="538162" y="1339085"/>
                      <a:pt x="533757" y="1335295"/>
                      <a:pt x="528637" y="1332735"/>
                    </a:cubicBezTo>
                    <a:cubicBezTo>
                      <a:pt x="522287" y="1329560"/>
                      <a:pt x="515751" y="1326732"/>
                      <a:pt x="509587" y="1323210"/>
                    </a:cubicBezTo>
                    <a:cubicBezTo>
                      <a:pt x="504617" y="1320370"/>
                      <a:pt x="500419" y="1316245"/>
                      <a:pt x="495300" y="1313685"/>
                    </a:cubicBezTo>
                    <a:cubicBezTo>
                      <a:pt x="490810" y="1311440"/>
                      <a:pt x="485502" y="1311167"/>
                      <a:pt x="481012" y="1308922"/>
                    </a:cubicBezTo>
                    <a:cubicBezTo>
                      <a:pt x="453725" y="1295278"/>
                      <a:pt x="473390" y="1290063"/>
                      <a:pt x="423862" y="1285110"/>
                    </a:cubicBezTo>
                    <a:cubicBezTo>
                      <a:pt x="368183" y="1279541"/>
                      <a:pt x="391881" y="1283476"/>
                      <a:pt x="352425" y="1275585"/>
                    </a:cubicBezTo>
                    <a:cubicBezTo>
                      <a:pt x="327561" y="1259009"/>
                      <a:pt x="349182" y="1270804"/>
                      <a:pt x="314325" y="1261297"/>
                    </a:cubicBezTo>
                    <a:cubicBezTo>
                      <a:pt x="304639" y="1258655"/>
                      <a:pt x="295595" y="1253741"/>
                      <a:pt x="285750" y="1251772"/>
                    </a:cubicBezTo>
                    <a:cubicBezTo>
                      <a:pt x="277812" y="1250185"/>
                      <a:pt x="269747" y="1249140"/>
                      <a:pt x="261937" y="1247010"/>
                    </a:cubicBezTo>
                    <a:cubicBezTo>
                      <a:pt x="252251" y="1244368"/>
                      <a:pt x="242887" y="1240660"/>
                      <a:pt x="233362" y="1237485"/>
                    </a:cubicBezTo>
                    <a:cubicBezTo>
                      <a:pt x="228600" y="1235897"/>
                      <a:pt x="223252" y="1235507"/>
                      <a:pt x="219075" y="1232722"/>
                    </a:cubicBezTo>
                    <a:cubicBezTo>
                      <a:pt x="214312" y="1229547"/>
                      <a:pt x="210147" y="1225207"/>
                      <a:pt x="204787" y="1223197"/>
                    </a:cubicBezTo>
                    <a:cubicBezTo>
                      <a:pt x="197208" y="1220355"/>
                      <a:pt x="188912" y="1220022"/>
                      <a:pt x="180975" y="1218435"/>
                    </a:cubicBezTo>
                    <a:cubicBezTo>
                      <a:pt x="173751" y="1213619"/>
                      <a:pt x="158638" y="1207768"/>
                      <a:pt x="161925" y="1194622"/>
                    </a:cubicBezTo>
                    <a:cubicBezTo>
                      <a:pt x="162786" y="1191178"/>
                      <a:pt x="169069" y="1194622"/>
                      <a:pt x="171450" y="118986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8" name="Полилиния 147"/>
              <p:cNvSpPr/>
              <p:nvPr/>
            </p:nvSpPr>
            <p:spPr>
              <a:xfrm>
                <a:off x="1097331" y="3452889"/>
                <a:ext cx="1548333" cy="690388"/>
              </a:xfrm>
              <a:custGeom>
                <a:avLst/>
                <a:gdLst>
                  <a:gd name="connsiteX0" fmla="*/ 186545 w 1191432"/>
                  <a:gd name="connsiteY0" fmla="*/ 467550 h 634237"/>
                  <a:gd name="connsiteX1" fmla="*/ 200832 w 1191432"/>
                  <a:gd name="connsiteY1" fmla="*/ 472312 h 634237"/>
                  <a:gd name="connsiteX2" fmla="*/ 224645 w 1191432"/>
                  <a:gd name="connsiteY2" fmla="*/ 500887 h 634237"/>
                  <a:gd name="connsiteX3" fmla="*/ 238932 w 1191432"/>
                  <a:gd name="connsiteY3" fmla="*/ 510412 h 634237"/>
                  <a:gd name="connsiteX4" fmla="*/ 253220 w 1191432"/>
                  <a:gd name="connsiteY4" fmla="*/ 524700 h 634237"/>
                  <a:gd name="connsiteX5" fmla="*/ 257982 w 1191432"/>
                  <a:gd name="connsiteY5" fmla="*/ 538987 h 634237"/>
                  <a:gd name="connsiteX6" fmla="*/ 262745 w 1191432"/>
                  <a:gd name="connsiteY6" fmla="*/ 562800 h 634237"/>
                  <a:gd name="connsiteX7" fmla="*/ 291320 w 1191432"/>
                  <a:gd name="connsiteY7" fmla="*/ 558037 h 634237"/>
                  <a:gd name="connsiteX8" fmla="*/ 277032 w 1191432"/>
                  <a:gd name="connsiteY8" fmla="*/ 553275 h 634237"/>
                  <a:gd name="connsiteX9" fmla="*/ 262745 w 1191432"/>
                  <a:gd name="connsiteY9" fmla="*/ 538987 h 634237"/>
                  <a:gd name="connsiteX10" fmla="*/ 277032 w 1191432"/>
                  <a:gd name="connsiteY10" fmla="*/ 496125 h 634237"/>
                  <a:gd name="connsiteX11" fmla="*/ 281795 w 1191432"/>
                  <a:gd name="connsiteY11" fmla="*/ 481837 h 634237"/>
                  <a:gd name="connsiteX12" fmla="*/ 286557 w 1191432"/>
                  <a:gd name="connsiteY12" fmla="*/ 429450 h 634237"/>
                  <a:gd name="connsiteX13" fmla="*/ 305607 w 1191432"/>
                  <a:gd name="connsiteY13" fmla="*/ 434212 h 634237"/>
                  <a:gd name="connsiteX14" fmla="*/ 338945 w 1191432"/>
                  <a:gd name="connsiteY14" fmla="*/ 448500 h 634237"/>
                  <a:gd name="connsiteX15" fmla="*/ 353232 w 1191432"/>
                  <a:gd name="connsiteY15" fmla="*/ 453262 h 634237"/>
                  <a:gd name="connsiteX16" fmla="*/ 367520 w 1191432"/>
                  <a:gd name="connsiteY16" fmla="*/ 462787 h 634237"/>
                  <a:gd name="connsiteX17" fmla="*/ 381807 w 1191432"/>
                  <a:gd name="connsiteY17" fmla="*/ 467550 h 634237"/>
                  <a:gd name="connsiteX18" fmla="*/ 424670 w 1191432"/>
                  <a:gd name="connsiteY18" fmla="*/ 491362 h 634237"/>
                  <a:gd name="connsiteX19" fmla="*/ 434195 w 1191432"/>
                  <a:gd name="connsiteY19" fmla="*/ 505650 h 634237"/>
                  <a:gd name="connsiteX20" fmla="*/ 448482 w 1191432"/>
                  <a:gd name="connsiteY20" fmla="*/ 515175 h 634237"/>
                  <a:gd name="connsiteX21" fmla="*/ 462770 w 1191432"/>
                  <a:gd name="connsiteY21" fmla="*/ 529462 h 634237"/>
                  <a:gd name="connsiteX22" fmla="*/ 510395 w 1191432"/>
                  <a:gd name="connsiteY22" fmla="*/ 524700 h 634237"/>
                  <a:gd name="connsiteX23" fmla="*/ 496107 w 1191432"/>
                  <a:gd name="connsiteY23" fmla="*/ 472312 h 634237"/>
                  <a:gd name="connsiteX24" fmla="*/ 505632 w 1191432"/>
                  <a:gd name="connsiteY24" fmla="*/ 458025 h 634237"/>
                  <a:gd name="connsiteX25" fmla="*/ 543732 w 1191432"/>
                  <a:gd name="connsiteY25" fmla="*/ 477075 h 634237"/>
                  <a:gd name="connsiteX26" fmla="*/ 586595 w 1191432"/>
                  <a:gd name="connsiteY26" fmla="*/ 500887 h 634237"/>
                  <a:gd name="connsiteX27" fmla="*/ 605645 w 1191432"/>
                  <a:gd name="connsiteY27" fmla="*/ 505650 h 634237"/>
                  <a:gd name="connsiteX28" fmla="*/ 743757 w 1191432"/>
                  <a:gd name="connsiteY28" fmla="*/ 500887 h 634237"/>
                  <a:gd name="connsiteX29" fmla="*/ 758045 w 1191432"/>
                  <a:gd name="connsiteY29" fmla="*/ 491362 h 634237"/>
                  <a:gd name="connsiteX30" fmla="*/ 777095 w 1191432"/>
                  <a:gd name="connsiteY30" fmla="*/ 467550 h 634237"/>
                  <a:gd name="connsiteX31" fmla="*/ 824720 w 1191432"/>
                  <a:gd name="connsiteY31" fmla="*/ 472312 h 634237"/>
                  <a:gd name="connsiteX32" fmla="*/ 839007 w 1191432"/>
                  <a:gd name="connsiteY32" fmla="*/ 486600 h 634237"/>
                  <a:gd name="connsiteX33" fmla="*/ 853295 w 1191432"/>
                  <a:gd name="connsiteY33" fmla="*/ 496125 h 634237"/>
                  <a:gd name="connsiteX34" fmla="*/ 915207 w 1191432"/>
                  <a:gd name="connsiteY34" fmla="*/ 491362 h 634237"/>
                  <a:gd name="connsiteX35" fmla="*/ 910445 w 1191432"/>
                  <a:gd name="connsiteY35" fmla="*/ 472312 h 634237"/>
                  <a:gd name="connsiteX36" fmla="*/ 939020 w 1191432"/>
                  <a:gd name="connsiteY36" fmla="*/ 462787 h 634237"/>
                  <a:gd name="connsiteX37" fmla="*/ 958070 w 1191432"/>
                  <a:gd name="connsiteY37" fmla="*/ 453262 h 634237"/>
                  <a:gd name="connsiteX38" fmla="*/ 967595 w 1191432"/>
                  <a:gd name="connsiteY38" fmla="*/ 424687 h 634237"/>
                  <a:gd name="connsiteX39" fmla="*/ 996170 w 1191432"/>
                  <a:gd name="connsiteY39" fmla="*/ 415162 h 634237"/>
                  <a:gd name="connsiteX40" fmla="*/ 1015220 w 1191432"/>
                  <a:gd name="connsiteY40" fmla="*/ 424687 h 634237"/>
                  <a:gd name="connsiteX41" fmla="*/ 1043795 w 1191432"/>
                  <a:gd name="connsiteY41" fmla="*/ 434212 h 634237"/>
                  <a:gd name="connsiteX42" fmla="*/ 1039032 w 1191432"/>
                  <a:gd name="connsiteY42" fmla="*/ 391350 h 634237"/>
                  <a:gd name="connsiteX43" fmla="*/ 1010457 w 1191432"/>
                  <a:gd name="connsiteY43" fmla="*/ 381825 h 634237"/>
                  <a:gd name="connsiteX44" fmla="*/ 1005695 w 1191432"/>
                  <a:gd name="connsiteY44" fmla="*/ 281812 h 634237"/>
                  <a:gd name="connsiteX45" fmla="*/ 986645 w 1191432"/>
                  <a:gd name="connsiteY45" fmla="*/ 253237 h 634237"/>
                  <a:gd name="connsiteX46" fmla="*/ 991407 w 1191432"/>
                  <a:gd name="connsiteY46" fmla="*/ 238950 h 634237"/>
                  <a:gd name="connsiteX47" fmla="*/ 1010457 w 1191432"/>
                  <a:gd name="connsiteY47" fmla="*/ 234187 h 634237"/>
                  <a:gd name="connsiteX48" fmla="*/ 1134282 w 1191432"/>
                  <a:gd name="connsiteY48" fmla="*/ 229425 h 634237"/>
                  <a:gd name="connsiteX49" fmla="*/ 1148570 w 1191432"/>
                  <a:gd name="connsiteY49" fmla="*/ 224662 h 634237"/>
                  <a:gd name="connsiteX50" fmla="*/ 1186670 w 1191432"/>
                  <a:gd name="connsiteY50" fmla="*/ 219900 h 634237"/>
                  <a:gd name="connsiteX51" fmla="*/ 1191432 w 1191432"/>
                  <a:gd name="connsiteY51" fmla="*/ 205612 h 634237"/>
                  <a:gd name="connsiteX52" fmla="*/ 1186670 w 1191432"/>
                  <a:gd name="connsiteY52" fmla="*/ 191325 h 634237"/>
                  <a:gd name="connsiteX53" fmla="*/ 1148570 w 1191432"/>
                  <a:gd name="connsiteY53" fmla="*/ 167512 h 634237"/>
                  <a:gd name="connsiteX54" fmla="*/ 1143807 w 1191432"/>
                  <a:gd name="connsiteY54" fmla="*/ 148462 h 634237"/>
                  <a:gd name="connsiteX55" fmla="*/ 1129520 w 1191432"/>
                  <a:gd name="connsiteY55" fmla="*/ 138937 h 634237"/>
                  <a:gd name="connsiteX56" fmla="*/ 1115232 w 1191432"/>
                  <a:gd name="connsiteY56" fmla="*/ 124650 h 634237"/>
                  <a:gd name="connsiteX57" fmla="*/ 1100945 w 1191432"/>
                  <a:gd name="connsiteY57" fmla="*/ 119887 h 634237"/>
                  <a:gd name="connsiteX58" fmla="*/ 1086657 w 1191432"/>
                  <a:gd name="connsiteY58" fmla="*/ 110362 h 634237"/>
                  <a:gd name="connsiteX59" fmla="*/ 1081895 w 1191432"/>
                  <a:gd name="connsiteY59" fmla="*/ 62737 h 634237"/>
                  <a:gd name="connsiteX60" fmla="*/ 1077132 w 1191432"/>
                  <a:gd name="connsiteY60" fmla="*/ 43687 h 634237"/>
                  <a:gd name="connsiteX61" fmla="*/ 1062845 w 1191432"/>
                  <a:gd name="connsiteY61" fmla="*/ 34162 h 634237"/>
                  <a:gd name="connsiteX62" fmla="*/ 1034270 w 1191432"/>
                  <a:gd name="connsiteY62" fmla="*/ 24637 h 634237"/>
                  <a:gd name="connsiteX63" fmla="*/ 1010457 w 1191432"/>
                  <a:gd name="connsiteY63" fmla="*/ 825 h 634237"/>
                  <a:gd name="connsiteX64" fmla="*/ 996170 w 1191432"/>
                  <a:gd name="connsiteY64" fmla="*/ 5587 h 634237"/>
                  <a:gd name="connsiteX65" fmla="*/ 986645 w 1191432"/>
                  <a:gd name="connsiteY65" fmla="*/ 19875 h 634237"/>
                  <a:gd name="connsiteX66" fmla="*/ 962832 w 1191432"/>
                  <a:gd name="connsiteY66" fmla="*/ 53212 h 634237"/>
                  <a:gd name="connsiteX67" fmla="*/ 929495 w 1191432"/>
                  <a:gd name="connsiteY67" fmla="*/ 48450 h 634237"/>
                  <a:gd name="connsiteX68" fmla="*/ 915207 w 1191432"/>
                  <a:gd name="connsiteY68" fmla="*/ 43687 h 634237"/>
                  <a:gd name="connsiteX69" fmla="*/ 805670 w 1191432"/>
                  <a:gd name="connsiteY69" fmla="*/ 38925 h 634237"/>
                  <a:gd name="connsiteX70" fmla="*/ 748520 w 1191432"/>
                  <a:gd name="connsiteY70" fmla="*/ 34162 h 634237"/>
                  <a:gd name="connsiteX71" fmla="*/ 743757 w 1191432"/>
                  <a:gd name="connsiteY71" fmla="*/ 53212 h 634237"/>
                  <a:gd name="connsiteX72" fmla="*/ 729470 w 1191432"/>
                  <a:gd name="connsiteY72" fmla="*/ 67500 h 634237"/>
                  <a:gd name="connsiteX73" fmla="*/ 696132 w 1191432"/>
                  <a:gd name="connsiteY73" fmla="*/ 72262 h 634237"/>
                  <a:gd name="connsiteX74" fmla="*/ 658032 w 1191432"/>
                  <a:gd name="connsiteY74" fmla="*/ 62737 h 634237"/>
                  <a:gd name="connsiteX75" fmla="*/ 629457 w 1191432"/>
                  <a:gd name="connsiteY75" fmla="*/ 53212 h 634237"/>
                  <a:gd name="connsiteX76" fmla="*/ 615170 w 1191432"/>
                  <a:gd name="connsiteY76" fmla="*/ 43687 h 634237"/>
                  <a:gd name="connsiteX77" fmla="*/ 610407 w 1191432"/>
                  <a:gd name="connsiteY77" fmla="*/ 10350 h 634237"/>
                  <a:gd name="connsiteX78" fmla="*/ 515157 w 1191432"/>
                  <a:gd name="connsiteY78" fmla="*/ 15112 h 634237"/>
                  <a:gd name="connsiteX79" fmla="*/ 481820 w 1191432"/>
                  <a:gd name="connsiteY79" fmla="*/ 19875 h 634237"/>
                  <a:gd name="connsiteX80" fmla="*/ 434195 w 1191432"/>
                  <a:gd name="connsiteY80" fmla="*/ 24637 h 634237"/>
                  <a:gd name="connsiteX81" fmla="*/ 415145 w 1191432"/>
                  <a:gd name="connsiteY81" fmla="*/ 67500 h 634237"/>
                  <a:gd name="connsiteX82" fmla="*/ 396095 w 1191432"/>
                  <a:gd name="connsiteY82" fmla="*/ 77025 h 634237"/>
                  <a:gd name="connsiteX83" fmla="*/ 381807 w 1191432"/>
                  <a:gd name="connsiteY83" fmla="*/ 110362 h 634237"/>
                  <a:gd name="connsiteX84" fmla="*/ 367520 w 1191432"/>
                  <a:gd name="connsiteY84" fmla="*/ 119887 h 634237"/>
                  <a:gd name="connsiteX85" fmla="*/ 338945 w 1191432"/>
                  <a:gd name="connsiteY85" fmla="*/ 148462 h 634237"/>
                  <a:gd name="connsiteX86" fmla="*/ 310370 w 1191432"/>
                  <a:gd name="connsiteY86" fmla="*/ 167512 h 634237"/>
                  <a:gd name="connsiteX87" fmla="*/ 296082 w 1191432"/>
                  <a:gd name="connsiteY87" fmla="*/ 196087 h 634237"/>
                  <a:gd name="connsiteX88" fmla="*/ 286557 w 1191432"/>
                  <a:gd name="connsiteY88" fmla="*/ 224662 h 634237"/>
                  <a:gd name="connsiteX89" fmla="*/ 281795 w 1191432"/>
                  <a:gd name="connsiteY89" fmla="*/ 238950 h 634237"/>
                  <a:gd name="connsiteX90" fmla="*/ 267507 w 1191432"/>
                  <a:gd name="connsiteY90" fmla="*/ 248475 h 634237"/>
                  <a:gd name="connsiteX91" fmla="*/ 257982 w 1191432"/>
                  <a:gd name="connsiteY91" fmla="*/ 277050 h 634237"/>
                  <a:gd name="connsiteX92" fmla="*/ 253220 w 1191432"/>
                  <a:gd name="connsiteY92" fmla="*/ 296100 h 634237"/>
                  <a:gd name="connsiteX93" fmla="*/ 224645 w 1191432"/>
                  <a:gd name="connsiteY93" fmla="*/ 310387 h 634237"/>
                  <a:gd name="connsiteX94" fmla="*/ 215120 w 1191432"/>
                  <a:gd name="connsiteY94" fmla="*/ 324675 h 634237"/>
                  <a:gd name="connsiteX95" fmla="*/ 200832 w 1191432"/>
                  <a:gd name="connsiteY95" fmla="*/ 329437 h 634237"/>
                  <a:gd name="connsiteX96" fmla="*/ 177020 w 1191432"/>
                  <a:gd name="connsiteY96" fmla="*/ 367537 h 634237"/>
                  <a:gd name="connsiteX97" fmla="*/ 129395 w 1191432"/>
                  <a:gd name="connsiteY97" fmla="*/ 362775 h 634237"/>
                  <a:gd name="connsiteX98" fmla="*/ 119870 w 1191432"/>
                  <a:gd name="connsiteY98" fmla="*/ 348487 h 634237"/>
                  <a:gd name="connsiteX99" fmla="*/ 105582 w 1191432"/>
                  <a:gd name="connsiteY99" fmla="*/ 338962 h 634237"/>
                  <a:gd name="connsiteX100" fmla="*/ 86532 w 1191432"/>
                  <a:gd name="connsiteY100" fmla="*/ 343725 h 634237"/>
                  <a:gd name="connsiteX101" fmla="*/ 72245 w 1191432"/>
                  <a:gd name="connsiteY101" fmla="*/ 348487 h 634237"/>
                  <a:gd name="connsiteX102" fmla="*/ 57957 w 1191432"/>
                  <a:gd name="connsiteY102" fmla="*/ 343725 h 634237"/>
                  <a:gd name="connsiteX103" fmla="*/ 34145 w 1191432"/>
                  <a:gd name="connsiteY103" fmla="*/ 334200 h 634237"/>
                  <a:gd name="connsiteX104" fmla="*/ 29382 w 1191432"/>
                  <a:gd name="connsiteY104" fmla="*/ 348487 h 634237"/>
                  <a:gd name="connsiteX105" fmla="*/ 5570 w 1191432"/>
                  <a:gd name="connsiteY105" fmla="*/ 353250 h 634237"/>
                  <a:gd name="connsiteX106" fmla="*/ 24620 w 1191432"/>
                  <a:gd name="connsiteY106" fmla="*/ 377062 h 634237"/>
                  <a:gd name="connsiteX107" fmla="*/ 29382 w 1191432"/>
                  <a:gd name="connsiteY107" fmla="*/ 391350 h 634237"/>
                  <a:gd name="connsiteX108" fmla="*/ 38907 w 1191432"/>
                  <a:gd name="connsiteY108" fmla="*/ 405637 h 634237"/>
                  <a:gd name="connsiteX109" fmla="*/ 48432 w 1191432"/>
                  <a:gd name="connsiteY109" fmla="*/ 477075 h 634237"/>
                  <a:gd name="connsiteX110" fmla="*/ 53195 w 1191432"/>
                  <a:gd name="connsiteY110" fmla="*/ 505650 h 634237"/>
                  <a:gd name="connsiteX111" fmla="*/ 62720 w 1191432"/>
                  <a:gd name="connsiteY111" fmla="*/ 529462 h 634237"/>
                  <a:gd name="connsiteX112" fmla="*/ 43670 w 1191432"/>
                  <a:gd name="connsiteY112" fmla="*/ 591375 h 634237"/>
                  <a:gd name="connsiteX113" fmla="*/ 29382 w 1191432"/>
                  <a:gd name="connsiteY113" fmla="*/ 596137 h 634237"/>
                  <a:gd name="connsiteX114" fmla="*/ 24620 w 1191432"/>
                  <a:gd name="connsiteY114" fmla="*/ 634237 h 634237"/>
                  <a:gd name="connsiteX115" fmla="*/ 53195 w 1191432"/>
                  <a:gd name="connsiteY115" fmla="*/ 629475 h 634237"/>
                  <a:gd name="connsiteX116" fmla="*/ 67482 w 1191432"/>
                  <a:gd name="connsiteY116" fmla="*/ 624712 h 634237"/>
                  <a:gd name="connsiteX117" fmla="*/ 91295 w 1191432"/>
                  <a:gd name="connsiteY117" fmla="*/ 596137 h 634237"/>
                  <a:gd name="connsiteX118" fmla="*/ 148445 w 1191432"/>
                  <a:gd name="connsiteY118" fmla="*/ 586612 h 634237"/>
                  <a:gd name="connsiteX119" fmla="*/ 162732 w 1191432"/>
                  <a:gd name="connsiteY119" fmla="*/ 581850 h 634237"/>
                  <a:gd name="connsiteX120" fmla="*/ 167495 w 1191432"/>
                  <a:gd name="connsiteY120" fmla="*/ 562800 h 634237"/>
                  <a:gd name="connsiteX121" fmla="*/ 172257 w 1191432"/>
                  <a:gd name="connsiteY121" fmla="*/ 500887 h 634237"/>
                  <a:gd name="connsiteX122" fmla="*/ 167495 w 1191432"/>
                  <a:gd name="connsiteY122" fmla="*/ 477075 h 634237"/>
                  <a:gd name="connsiteX123" fmla="*/ 181782 w 1191432"/>
                  <a:gd name="connsiteY123" fmla="*/ 472312 h 634237"/>
                  <a:gd name="connsiteX124" fmla="*/ 186545 w 1191432"/>
                  <a:gd name="connsiteY124" fmla="*/ 467550 h 63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191432" h="634237">
                    <a:moveTo>
                      <a:pt x="186545" y="467550"/>
                    </a:moveTo>
                    <a:cubicBezTo>
                      <a:pt x="189720" y="467550"/>
                      <a:pt x="196655" y="469527"/>
                      <a:pt x="200832" y="472312"/>
                    </a:cubicBezTo>
                    <a:cubicBezTo>
                      <a:pt x="224238" y="487916"/>
                      <a:pt x="207075" y="483317"/>
                      <a:pt x="224645" y="500887"/>
                    </a:cubicBezTo>
                    <a:cubicBezTo>
                      <a:pt x="228692" y="504934"/>
                      <a:pt x="234535" y="506748"/>
                      <a:pt x="238932" y="510412"/>
                    </a:cubicBezTo>
                    <a:cubicBezTo>
                      <a:pt x="244106" y="514724"/>
                      <a:pt x="248457" y="519937"/>
                      <a:pt x="253220" y="524700"/>
                    </a:cubicBezTo>
                    <a:cubicBezTo>
                      <a:pt x="254807" y="529462"/>
                      <a:pt x="256764" y="534117"/>
                      <a:pt x="257982" y="538987"/>
                    </a:cubicBezTo>
                    <a:cubicBezTo>
                      <a:pt x="259945" y="546840"/>
                      <a:pt x="255717" y="558784"/>
                      <a:pt x="262745" y="562800"/>
                    </a:cubicBezTo>
                    <a:cubicBezTo>
                      <a:pt x="271129" y="567591"/>
                      <a:pt x="281795" y="559625"/>
                      <a:pt x="291320" y="558037"/>
                    </a:cubicBezTo>
                    <a:cubicBezTo>
                      <a:pt x="286557" y="556450"/>
                      <a:pt x="281209" y="556060"/>
                      <a:pt x="277032" y="553275"/>
                    </a:cubicBezTo>
                    <a:cubicBezTo>
                      <a:pt x="271428" y="549539"/>
                      <a:pt x="264206" y="545562"/>
                      <a:pt x="262745" y="538987"/>
                    </a:cubicBezTo>
                    <a:cubicBezTo>
                      <a:pt x="257304" y="514501"/>
                      <a:pt x="268756" y="512676"/>
                      <a:pt x="277032" y="496125"/>
                    </a:cubicBezTo>
                    <a:cubicBezTo>
                      <a:pt x="279277" y="491635"/>
                      <a:pt x="280207" y="486600"/>
                      <a:pt x="281795" y="481837"/>
                    </a:cubicBezTo>
                    <a:cubicBezTo>
                      <a:pt x="283382" y="464375"/>
                      <a:pt x="278716" y="445133"/>
                      <a:pt x="286557" y="429450"/>
                    </a:cubicBezTo>
                    <a:cubicBezTo>
                      <a:pt x="289484" y="423596"/>
                      <a:pt x="299313" y="432414"/>
                      <a:pt x="305607" y="434212"/>
                    </a:cubicBezTo>
                    <a:cubicBezTo>
                      <a:pt x="327943" y="440593"/>
                      <a:pt x="313549" y="437616"/>
                      <a:pt x="338945" y="448500"/>
                    </a:cubicBezTo>
                    <a:cubicBezTo>
                      <a:pt x="343559" y="450477"/>
                      <a:pt x="348470" y="451675"/>
                      <a:pt x="353232" y="453262"/>
                    </a:cubicBezTo>
                    <a:cubicBezTo>
                      <a:pt x="357995" y="456437"/>
                      <a:pt x="362400" y="460227"/>
                      <a:pt x="367520" y="462787"/>
                    </a:cubicBezTo>
                    <a:cubicBezTo>
                      <a:pt x="372010" y="465032"/>
                      <a:pt x="377419" y="465112"/>
                      <a:pt x="381807" y="467550"/>
                    </a:cubicBezTo>
                    <a:cubicBezTo>
                      <a:pt x="430928" y="494840"/>
                      <a:pt x="392343" y="480588"/>
                      <a:pt x="424670" y="491362"/>
                    </a:cubicBezTo>
                    <a:cubicBezTo>
                      <a:pt x="427845" y="496125"/>
                      <a:pt x="430148" y="501602"/>
                      <a:pt x="434195" y="505650"/>
                    </a:cubicBezTo>
                    <a:cubicBezTo>
                      <a:pt x="438242" y="509697"/>
                      <a:pt x="444085" y="511511"/>
                      <a:pt x="448482" y="515175"/>
                    </a:cubicBezTo>
                    <a:cubicBezTo>
                      <a:pt x="453656" y="519487"/>
                      <a:pt x="458007" y="524700"/>
                      <a:pt x="462770" y="529462"/>
                    </a:cubicBezTo>
                    <a:cubicBezTo>
                      <a:pt x="478645" y="527875"/>
                      <a:pt x="499114" y="535981"/>
                      <a:pt x="510395" y="524700"/>
                    </a:cubicBezTo>
                    <a:cubicBezTo>
                      <a:pt x="524623" y="510472"/>
                      <a:pt x="503921" y="484033"/>
                      <a:pt x="496107" y="472312"/>
                    </a:cubicBezTo>
                    <a:cubicBezTo>
                      <a:pt x="499282" y="467550"/>
                      <a:pt x="500129" y="459597"/>
                      <a:pt x="505632" y="458025"/>
                    </a:cubicBezTo>
                    <a:cubicBezTo>
                      <a:pt x="527185" y="451867"/>
                      <a:pt x="531097" y="467248"/>
                      <a:pt x="543732" y="477075"/>
                    </a:cubicBezTo>
                    <a:cubicBezTo>
                      <a:pt x="563543" y="492484"/>
                      <a:pt x="567122" y="495323"/>
                      <a:pt x="586595" y="500887"/>
                    </a:cubicBezTo>
                    <a:cubicBezTo>
                      <a:pt x="592889" y="502685"/>
                      <a:pt x="599295" y="504062"/>
                      <a:pt x="605645" y="505650"/>
                    </a:cubicBezTo>
                    <a:cubicBezTo>
                      <a:pt x="651682" y="504062"/>
                      <a:pt x="697893" y="505187"/>
                      <a:pt x="743757" y="500887"/>
                    </a:cubicBezTo>
                    <a:cubicBezTo>
                      <a:pt x="749456" y="500353"/>
                      <a:pt x="754469" y="495832"/>
                      <a:pt x="758045" y="491362"/>
                    </a:cubicBezTo>
                    <a:cubicBezTo>
                      <a:pt x="784336" y="458499"/>
                      <a:pt x="736146" y="494848"/>
                      <a:pt x="777095" y="467550"/>
                    </a:cubicBezTo>
                    <a:cubicBezTo>
                      <a:pt x="792970" y="469137"/>
                      <a:pt x="809471" y="467620"/>
                      <a:pt x="824720" y="472312"/>
                    </a:cubicBezTo>
                    <a:cubicBezTo>
                      <a:pt x="831157" y="474293"/>
                      <a:pt x="833833" y="482288"/>
                      <a:pt x="839007" y="486600"/>
                    </a:cubicBezTo>
                    <a:cubicBezTo>
                      <a:pt x="843404" y="490264"/>
                      <a:pt x="848532" y="492950"/>
                      <a:pt x="853295" y="496125"/>
                    </a:cubicBezTo>
                    <a:lnTo>
                      <a:pt x="915207" y="491362"/>
                    </a:lnTo>
                    <a:cubicBezTo>
                      <a:pt x="921249" y="488844"/>
                      <a:pt x="906255" y="477340"/>
                      <a:pt x="910445" y="472312"/>
                    </a:cubicBezTo>
                    <a:cubicBezTo>
                      <a:pt x="916873" y="464599"/>
                      <a:pt x="930040" y="467277"/>
                      <a:pt x="939020" y="462787"/>
                    </a:cubicBezTo>
                    <a:lnTo>
                      <a:pt x="958070" y="453262"/>
                    </a:lnTo>
                    <a:cubicBezTo>
                      <a:pt x="961245" y="443737"/>
                      <a:pt x="958070" y="427862"/>
                      <a:pt x="967595" y="424687"/>
                    </a:cubicBezTo>
                    <a:lnTo>
                      <a:pt x="996170" y="415162"/>
                    </a:lnTo>
                    <a:cubicBezTo>
                      <a:pt x="1002520" y="418337"/>
                      <a:pt x="1008628" y="422050"/>
                      <a:pt x="1015220" y="424687"/>
                    </a:cubicBezTo>
                    <a:cubicBezTo>
                      <a:pt x="1024542" y="428416"/>
                      <a:pt x="1043795" y="434212"/>
                      <a:pt x="1043795" y="434212"/>
                    </a:cubicBezTo>
                    <a:cubicBezTo>
                      <a:pt x="1048954" y="418734"/>
                      <a:pt x="1055700" y="408018"/>
                      <a:pt x="1039032" y="391350"/>
                    </a:cubicBezTo>
                    <a:cubicBezTo>
                      <a:pt x="1031932" y="384250"/>
                      <a:pt x="1010457" y="381825"/>
                      <a:pt x="1010457" y="381825"/>
                    </a:cubicBezTo>
                    <a:cubicBezTo>
                      <a:pt x="1008870" y="348487"/>
                      <a:pt x="1011772" y="314629"/>
                      <a:pt x="1005695" y="281812"/>
                    </a:cubicBezTo>
                    <a:cubicBezTo>
                      <a:pt x="1003611" y="270556"/>
                      <a:pt x="986645" y="253237"/>
                      <a:pt x="986645" y="253237"/>
                    </a:cubicBezTo>
                    <a:cubicBezTo>
                      <a:pt x="988232" y="248475"/>
                      <a:pt x="987487" y="242086"/>
                      <a:pt x="991407" y="238950"/>
                    </a:cubicBezTo>
                    <a:cubicBezTo>
                      <a:pt x="996518" y="234861"/>
                      <a:pt x="1003926" y="234622"/>
                      <a:pt x="1010457" y="234187"/>
                    </a:cubicBezTo>
                    <a:cubicBezTo>
                      <a:pt x="1051671" y="231439"/>
                      <a:pt x="1093007" y="231012"/>
                      <a:pt x="1134282" y="229425"/>
                    </a:cubicBezTo>
                    <a:cubicBezTo>
                      <a:pt x="1139045" y="227837"/>
                      <a:pt x="1143631" y="225560"/>
                      <a:pt x="1148570" y="224662"/>
                    </a:cubicBezTo>
                    <a:cubicBezTo>
                      <a:pt x="1161162" y="222372"/>
                      <a:pt x="1174974" y="225098"/>
                      <a:pt x="1186670" y="219900"/>
                    </a:cubicBezTo>
                    <a:cubicBezTo>
                      <a:pt x="1191258" y="217861"/>
                      <a:pt x="1189845" y="210375"/>
                      <a:pt x="1191432" y="205612"/>
                    </a:cubicBezTo>
                    <a:cubicBezTo>
                      <a:pt x="1189845" y="200850"/>
                      <a:pt x="1191331" y="193189"/>
                      <a:pt x="1186670" y="191325"/>
                    </a:cubicBezTo>
                    <a:cubicBezTo>
                      <a:pt x="1140543" y="172874"/>
                      <a:pt x="1138844" y="206411"/>
                      <a:pt x="1148570" y="167512"/>
                    </a:cubicBezTo>
                    <a:cubicBezTo>
                      <a:pt x="1146982" y="161162"/>
                      <a:pt x="1147438" y="153908"/>
                      <a:pt x="1143807" y="148462"/>
                    </a:cubicBezTo>
                    <a:cubicBezTo>
                      <a:pt x="1140632" y="143700"/>
                      <a:pt x="1133917" y="142601"/>
                      <a:pt x="1129520" y="138937"/>
                    </a:cubicBezTo>
                    <a:cubicBezTo>
                      <a:pt x="1124346" y="134625"/>
                      <a:pt x="1120836" y="128386"/>
                      <a:pt x="1115232" y="124650"/>
                    </a:cubicBezTo>
                    <a:cubicBezTo>
                      <a:pt x="1111055" y="121865"/>
                      <a:pt x="1105435" y="122132"/>
                      <a:pt x="1100945" y="119887"/>
                    </a:cubicBezTo>
                    <a:cubicBezTo>
                      <a:pt x="1095825" y="117327"/>
                      <a:pt x="1091420" y="113537"/>
                      <a:pt x="1086657" y="110362"/>
                    </a:cubicBezTo>
                    <a:cubicBezTo>
                      <a:pt x="1085070" y="94487"/>
                      <a:pt x="1084151" y="78531"/>
                      <a:pt x="1081895" y="62737"/>
                    </a:cubicBezTo>
                    <a:cubicBezTo>
                      <a:pt x="1080969" y="56257"/>
                      <a:pt x="1080763" y="49133"/>
                      <a:pt x="1077132" y="43687"/>
                    </a:cubicBezTo>
                    <a:cubicBezTo>
                      <a:pt x="1073957" y="38925"/>
                      <a:pt x="1068075" y="36487"/>
                      <a:pt x="1062845" y="34162"/>
                    </a:cubicBezTo>
                    <a:cubicBezTo>
                      <a:pt x="1053670" y="30084"/>
                      <a:pt x="1034270" y="24637"/>
                      <a:pt x="1034270" y="24637"/>
                    </a:cubicBezTo>
                    <a:cubicBezTo>
                      <a:pt x="1028713" y="16302"/>
                      <a:pt x="1022364" y="2810"/>
                      <a:pt x="1010457" y="825"/>
                    </a:cubicBezTo>
                    <a:cubicBezTo>
                      <a:pt x="1005505" y="0"/>
                      <a:pt x="1000932" y="4000"/>
                      <a:pt x="996170" y="5587"/>
                    </a:cubicBezTo>
                    <a:cubicBezTo>
                      <a:pt x="992995" y="10350"/>
                      <a:pt x="989972" y="15217"/>
                      <a:pt x="986645" y="19875"/>
                    </a:cubicBezTo>
                    <a:cubicBezTo>
                      <a:pt x="957096" y="61244"/>
                      <a:pt x="985288" y="19529"/>
                      <a:pt x="962832" y="53212"/>
                    </a:cubicBezTo>
                    <a:cubicBezTo>
                      <a:pt x="951720" y="51625"/>
                      <a:pt x="940502" y="50651"/>
                      <a:pt x="929495" y="48450"/>
                    </a:cubicBezTo>
                    <a:cubicBezTo>
                      <a:pt x="924572" y="47465"/>
                      <a:pt x="920213" y="44072"/>
                      <a:pt x="915207" y="43687"/>
                    </a:cubicBezTo>
                    <a:cubicBezTo>
                      <a:pt x="878768" y="40884"/>
                      <a:pt x="842182" y="40512"/>
                      <a:pt x="805670" y="38925"/>
                    </a:cubicBezTo>
                    <a:cubicBezTo>
                      <a:pt x="785865" y="25722"/>
                      <a:pt x="780887" y="17979"/>
                      <a:pt x="748520" y="34162"/>
                    </a:cubicBezTo>
                    <a:cubicBezTo>
                      <a:pt x="742666" y="37089"/>
                      <a:pt x="747004" y="47529"/>
                      <a:pt x="743757" y="53212"/>
                    </a:cubicBezTo>
                    <a:cubicBezTo>
                      <a:pt x="740415" y="59060"/>
                      <a:pt x="735723" y="64999"/>
                      <a:pt x="729470" y="67500"/>
                    </a:cubicBezTo>
                    <a:cubicBezTo>
                      <a:pt x="719047" y="71669"/>
                      <a:pt x="707245" y="70675"/>
                      <a:pt x="696132" y="72262"/>
                    </a:cubicBezTo>
                    <a:cubicBezTo>
                      <a:pt x="652774" y="57810"/>
                      <a:pt x="721262" y="79982"/>
                      <a:pt x="658032" y="62737"/>
                    </a:cubicBezTo>
                    <a:cubicBezTo>
                      <a:pt x="648346" y="60095"/>
                      <a:pt x="637811" y="58781"/>
                      <a:pt x="629457" y="53212"/>
                    </a:cubicBezTo>
                    <a:lnTo>
                      <a:pt x="615170" y="43687"/>
                    </a:lnTo>
                    <a:cubicBezTo>
                      <a:pt x="613582" y="32575"/>
                      <a:pt x="621200" y="13434"/>
                      <a:pt x="610407" y="10350"/>
                    </a:cubicBezTo>
                    <a:cubicBezTo>
                      <a:pt x="579840" y="1617"/>
                      <a:pt x="546860" y="12764"/>
                      <a:pt x="515157" y="15112"/>
                    </a:cubicBezTo>
                    <a:cubicBezTo>
                      <a:pt x="503962" y="15941"/>
                      <a:pt x="492968" y="18563"/>
                      <a:pt x="481820" y="19875"/>
                    </a:cubicBezTo>
                    <a:cubicBezTo>
                      <a:pt x="465975" y="21739"/>
                      <a:pt x="450070" y="23050"/>
                      <a:pt x="434195" y="24637"/>
                    </a:cubicBezTo>
                    <a:cubicBezTo>
                      <a:pt x="400161" y="35983"/>
                      <a:pt x="439917" y="17956"/>
                      <a:pt x="415145" y="67500"/>
                    </a:cubicBezTo>
                    <a:cubicBezTo>
                      <a:pt x="411970" y="73850"/>
                      <a:pt x="402445" y="73850"/>
                      <a:pt x="396095" y="77025"/>
                    </a:cubicBezTo>
                    <a:cubicBezTo>
                      <a:pt x="392786" y="86950"/>
                      <a:pt x="388345" y="102517"/>
                      <a:pt x="381807" y="110362"/>
                    </a:cubicBezTo>
                    <a:cubicBezTo>
                      <a:pt x="378143" y="114759"/>
                      <a:pt x="371798" y="116084"/>
                      <a:pt x="367520" y="119887"/>
                    </a:cubicBezTo>
                    <a:cubicBezTo>
                      <a:pt x="357452" y="128836"/>
                      <a:pt x="350153" y="140990"/>
                      <a:pt x="338945" y="148462"/>
                    </a:cubicBezTo>
                    <a:lnTo>
                      <a:pt x="310370" y="167512"/>
                    </a:lnTo>
                    <a:cubicBezTo>
                      <a:pt x="292997" y="219628"/>
                      <a:pt x="320705" y="140686"/>
                      <a:pt x="296082" y="196087"/>
                    </a:cubicBezTo>
                    <a:cubicBezTo>
                      <a:pt x="292004" y="205262"/>
                      <a:pt x="289732" y="215137"/>
                      <a:pt x="286557" y="224662"/>
                    </a:cubicBezTo>
                    <a:cubicBezTo>
                      <a:pt x="284970" y="229425"/>
                      <a:pt x="285972" y="236165"/>
                      <a:pt x="281795" y="238950"/>
                    </a:cubicBezTo>
                    <a:lnTo>
                      <a:pt x="267507" y="248475"/>
                    </a:lnTo>
                    <a:cubicBezTo>
                      <a:pt x="264332" y="258000"/>
                      <a:pt x="260417" y="267309"/>
                      <a:pt x="257982" y="277050"/>
                    </a:cubicBezTo>
                    <a:cubicBezTo>
                      <a:pt x="256395" y="283400"/>
                      <a:pt x="256851" y="290654"/>
                      <a:pt x="253220" y="296100"/>
                    </a:cubicBezTo>
                    <a:cubicBezTo>
                      <a:pt x="247944" y="304013"/>
                      <a:pt x="232795" y="307670"/>
                      <a:pt x="224645" y="310387"/>
                    </a:cubicBezTo>
                    <a:cubicBezTo>
                      <a:pt x="221470" y="315150"/>
                      <a:pt x="219590" y="321099"/>
                      <a:pt x="215120" y="324675"/>
                    </a:cubicBezTo>
                    <a:cubicBezTo>
                      <a:pt x="211200" y="327811"/>
                      <a:pt x="203750" y="325352"/>
                      <a:pt x="200832" y="329437"/>
                    </a:cubicBezTo>
                    <a:cubicBezTo>
                      <a:pt x="164763" y="379932"/>
                      <a:pt x="213761" y="343042"/>
                      <a:pt x="177020" y="367537"/>
                    </a:cubicBezTo>
                    <a:cubicBezTo>
                      <a:pt x="161145" y="365950"/>
                      <a:pt x="144530" y="367820"/>
                      <a:pt x="129395" y="362775"/>
                    </a:cubicBezTo>
                    <a:cubicBezTo>
                      <a:pt x="123965" y="360965"/>
                      <a:pt x="123917" y="352534"/>
                      <a:pt x="119870" y="348487"/>
                    </a:cubicBezTo>
                    <a:cubicBezTo>
                      <a:pt x="115823" y="344440"/>
                      <a:pt x="110345" y="342137"/>
                      <a:pt x="105582" y="338962"/>
                    </a:cubicBezTo>
                    <a:cubicBezTo>
                      <a:pt x="99232" y="340550"/>
                      <a:pt x="92826" y="341927"/>
                      <a:pt x="86532" y="343725"/>
                    </a:cubicBezTo>
                    <a:cubicBezTo>
                      <a:pt x="81705" y="345104"/>
                      <a:pt x="77265" y="348487"/>
                      <a:pt x="72245" y="348487"/>
                    </a:cubicBezTo>
                    <a:cubicBezTo>
                      <a:pt x="67225" y="348487"/>
                      <a:pt x="62720" y="345312"/>
                      <a:pt x="57957" y="343725"/>
                    </a:cubicBezTo>
                    <a:cubicBezTo>
                      <a:pt x="51642" y="334252"/>
                      <a:pt x="48605" y="319740"/>
                      <a:pt x="34145" y="334200"/>
                    </a:cubicBezTo>
                    <a:cubicBezTo>
                      <a:pt x="30595" y="337750"/>
                      <a:pt x="33559" y="345702"/>
                      <a:pt x="29382" y="348487"/>
                    </a:cubicBezTo>
                    <a:cubicBezTo>
                      <a:pt x="22647" y="352977"/>
                      <a:pt x="13507" y="351662"/>
                      <a:pt x="5570" y="353250"/>
                    </a:cubicBezTo>
                    <a:cubicBezTo>
                      <a:pt x="17540" y="389162"/>
                      <a:pt x="0" y="346287"/>
                      <a:pt x="24620" y="377062"/>
                    </a:cubicBezTo>
                    <a:cubicBezTo>
                      <a:pt x="27756" y="380982"/>
                      <a:pt x="27137" y="386860"/>
                      <a:pt x="29382" y="391350"/>
                    </a:cubicBezTo>
                    <a:cubicBezTo>
                      <a:pt x="31942" y="396469"/>
                      <a:pt x="35732" y="400875"/>
                      <a:pt x="38907" y="405637"/>
                    </a:cubicBezTo>
                    <a:cubicBezTo>
                      <a:pt x="42559" y="434853"/>
                      <a:pt x="44056" y="448628"/>
                      <a:pt x="48432" y="477075"/>
                    </a:cubicBezTo>
                    <a:cubicBezTo>
                      <a:pt x="49900" y="486619"/>
                      <a:pt x="50654" y="496334"/>
                      <a:pt x="53195" y="505650"/>
                    </a:cubicBezTo>
                    <a:cubicBezTo>
                      <a:pt x="55444" y="513898"/>
                      <a:pt x="59545" y="521525"/>
                      <a:pt x="62720" y="529462"/>
                    </a:cubicBezTo>
                    <a:cubicBezTo>
                      <a:pt x="59450" y="562154"/>
                      <a:pt x="68324" y="574939"/>
                      <a:pt x="43670" y="591375"/>
                    </a:cubicBezTo>
                    <a:cubicBezTo>
                      <a:pt x="39493" y="594160"/>
                      <a:pt x="34145" y="594550"/>
                      <a:pt x="29382" y="596137"/>
                    </a:cubicBezTo>
                    <a:cubicBezTo>
                      <a:pt x="7157" y="629475"/>
                      <a:pt x="807" y="618362"/>
                      <a:pt x="24620" y="634237"/>
                    </a:cubicBezTo>
                    <a:cubicBezTo>
                      <a:pt x="34145" y="632650"/>
                      <a:pt x="43769" y="631570"/>
                      <a:pt x="53195" y="629475"/>
                    </a:cubicBezTo>
                    <a:cubicBezTo>
                      <a:pt x="58095" y="628386"/>
                      <a:pt x="63932" y="628262"/>
                      <a:pt x="67482" y="624712"/>
                    </a:cubicBezTo>
                    <a:cubicBezTo>
                      <a:pt x="95384" y="596808"/>
                      <a:pt x="58347" y="612610"/>
                      <a:pt x="91295" y="596137"/>
                    </a:cubicBezTo>
                    <a:cubicBezTo>
                      <a:pt x="107251" y="588159"/>
                      <a:pt x="134869" y="588121"/>
                      <a:pt x="148445" y="586612"/>
                    </a:cubicBezTo>
                    <a:cubicBezTo>
                      <a:pt x="153207" y="585025"/>
                      <a:pt x="159596" y="585770"/>
                      <a:pt x="162732" y="581850"/>
                    </a:cubicBezTo>
                    <a:cubicBezTo>
                      <a:pt x="166821" y="576739"/>
                      <a:pt x="166730" y="569301"/>
                      <a:pt x="167495" y="562800"/>
                    </a:cubicBezTo>
                    <a:cubicBezTo>
                      <a:pt x="169913" y="542243"/>
                      <a:pt x="170670" y="521525"/>
                      <a:pt x="172257" y="500887"/>
                    </a:cubicBezTo>
                    <a:cubicBezTo>
                      <a:pt x="170670" y="492950"/>
                      <a:pt x="164935" y="484754"/>
                      <a:pt x="167495" y="477075"/>
                    </a:cubicBezTo>
                    <a:cubicBezTo>
                      <a:pt x="169082" y="472313"/>
                      <a:pt x="177121" y="474176"/>
                      <a:pt x="181782" y="472312"/>
                    </a:cubicBezTo>
                    <a:cubicBezTo>
                      <a:pt x="185078" y="470994"/>
                      <a:pt x="183370" y="467550"/>
                      <a:pt x="186545" y="46755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5413948" y="1723430"/>
                <a:ext cx="2088097" cy="1014109"/>
              </a:xfrm>
              <a:custGeom>
                <a:avLst/>
                <a:gdLst>
                  <a:gd name="connsiteX0" fmla="*/ 568707 w 1645608"/>
                  <a:gd name="connsiteY0" fmla="*/ 1011987 h 1056834"/>
                  <a:gd name="connsiteX1" fmla="*/ 663957 w 1645608"/>
                  <a:gd name="connsiteY1" fmla="*/ 1016750 h 1056834"/>
                  <a:gd name="connsiteX2" fmla="*/ 668719 w 1645608"/>
                  <a:gd name="connsiteY2" fmla="*/ 1031037 h 1056834"/>
                  <a:gd name="connsiteX3" fmla="*/ 659194 w 1645608"/>
                  <a:gd name="connsiteY3" fmla="*/ 1045325 h 1056834"/>
                  <a:gd name="connsiteX4" fmla="*/ 730632 w 1645608"/>
                  <a:gd name="connsiteY4" fmla="*/ 1045325 h 1056834"/>
                  <a:gd name="connsiteX5" fmla="*/ 744919 w 1645608"/>
                  <a:gd name="connsiteY5" fmla="*/ 1031037 h 1056834"/>
                  <a:gd name="connsiteX6" fmla="*/ 768732 w 1645608"/>
                  <a:gd name="connsiteY6" fmla="*/ 1026275 h 1056834"/>
                  <a:gd name="connsiteX7" fmla="*/ 783019 w 1645608"/>
                  <a:gd name="connsiteY7" fmla="*/ 1016750 h 1056834"/>
                  <a:gd name="connsiteX8" fmla="*/ 787782 w 1645608"/>
                  <a:gd name="connsiteY8" fmla="*/ 973887 h 1056834"/>
                  <a:gd name="connsiteX9" fmla="*/ 792544 w 1645608"/>
                  <a:gd name="connsiteY9" fmla="*/ 959600 h 1056834"/>
                  <a:gd name="connsiteX10" fmla="*/ 787782 w 1645608"/>
                  <a:gd name="connsiteY10" fmla="*/ 940550 h 1056834"/>
                  <a:gd name="connsiteX11" fmla="*/ 759207 w 1645608"/>
                  <a:gd name="connsiteY11" fmla="*/ 921500 h 1056834"/>
                  <a:gd name="connsiteX12" fmla="*/ 759207 w 1645608"/>
                  <a:gd name="connsiteY12" fmla="*/ 883400 h 1056834"/>
                  <a:gd name="connsiteX13" fmla="*/ 787782 w 1645608"/>
                  <a:gd name="connsiteY13" fmla="*/ 864350 h 1056834"/>
                  <a:gd name="connsiteX14" fmla="*/ 816357 w 1645608"/>
                  <a:gd name="connsiteY14" fmla="*/ 850062 h 1056834"/>
                  <a:gd name="connsiteX15" fmla="*/ 883032 w 1645608"/>
                  <a:gd name="connsiteY15" fmla="*/ 854825 h 1056834"/>
                  <a:gd name="connsiteX16" fmla="*/ 902082 w 1645608"/>
                  <a:gd name="connsiteY16" fmla="*/ 878637 h 1056834"/>
                  <a:gd name="connsiteX17" fmla="*/ 930657 w 1645608"/>
                  <a:gd name="connsiteY17" fmla="*/ 883400 h 1056834"/>
                  <a:gd name="connsiteX18" fmla="*/ 954469 w 1645608"/>
                  <a:gd name="connsiteY18" fmla="*/ 888162 h 1056834"/>
                  <a:gd name="connsiteX19" fmla="*/ 987807 w 1645608"/>
                  <a:gd name="connsiteY19" fmla="*/ 883400 h 1056834"/>
                  <a:gd name="connsiteX20" fmla="*/ 1030669 w 1645608"/>
                  <a:gd name="connsiteY20" fmla="*/ 850062 h 1056834"/>
                  <a:gd name="connsiteX21" fmla="*/ 1040194 w 1645608"/>
                  <a:gd name="connsiteY21" fmla="*/ 835775 h 1056834"/>
                  <a:gd name="connsiteX22" fmla="*/ 1035432 w 1645608"/>
                  <a:gd name="connsiteY22" fmla="*/ 811962 h 1056834"/>
                  <a:gd name="connsiteX23" fmla="*/ 1030669 w 1645608"/>
                  <a:gd name="connsiteY23" fmla="*/ 792912 h 1056834"/>
                  <a:gd name="connsiteX24" fmla="*/ 1040194 w 1645608"/>
                  <a:gd name="connsiteY24" fmla="*/ 769100 h 1056834"/>
                  <a:gd name="connsiteX25" fmla="*/ 1130682 w 1645608"/>
                  <a:gd name="connsiteY25" fmla="*/ 769100 h 1056834"/>
                  <a:gd name="connsiteX26" fmla="*/ 1125919 w 1645608"/>
                  <a:gd name="connsiteY26" fmla="*/ 735762 h 1056834"/>
                  <a:gd name="connsiteX27" fmla="*/ 1116394 w 1645608"/>
                  <a:gd name="connsiteY27" fmla="*/ 721475 h 1056834"/>
                  <a:gd name="connsiteX28" fmla="*/ 1164019 w 1645608"/>
                  <a:gd name="connsiteY28" fmla="*/ 711950 h 1056834"/>
                  <a:gd name="connsiteX29" fmla="*/ 1187832 w 1645608"/>
                  <a:gd name="connsiteY29" fmla="*/ 716712 h 1056834"/>
                  <a:gd name="connsiteX30" fmla="*/ 1197357 w 1645608"/>
                  <a:gd name="connsiteY30" fmla="*/ 731000 h 1056834"/>
                  <a:gd name="connsiteX31" fmla="*/ 1206882 w 1645608"/>
                  <a:gd name="connsiteY31" fmla="*/ 778625 h 1056834"/>
                  <a:gd name="connsiteX32" fmla="*/ 1240219 w 1645608"/>
                  <a:gd name="connsiteY32" fmla="*/ 802437 h 1056834"/>
                  <a:gd name="connsiteX33" fmla="*/ 1259269 w 1645608"/>
                  <a:gd name="connsiteY33" fmla="*/ 797675 h 1056834"/>
                  <a:gd name="connsiteX34" fmla="*/ 1268794 w 1645608"/>
                  <a:gd name="connsiteY34" fmla="*/ 769100 h 1056834"/>
                  <a:gd name="connsiteX35" fmla="*/ 1292607 w 1645608"/>
                  <a:gd name="connsiteY35" fmla="*/ 773862 h 1056834"/>
                  <a:gd name="connsiteX36" fmla="*/ 1321182 w 1645608"/>
                  <a:gd name="connsiteY36" fmla="*/ 792912 h 1056834"/>
                  <a:gd name="connsiteX37" fmla="*/ 1330707 w 1645608"/>
                  <a:gd name="connsiteY37" fmla="*/ 807200 h 1056834"/>
                  <a:gd name="connsiteX38" fmla="*/ 1364044 w 1645608"/>
                  <a:gd name="connsiteY38" fmla="*/ 816725 h 1056834"/>
                  <a:gd name="connsiteX39" fmla="*/ 1392619 w 1645608"/>
                  <a:gd name="connsiteY39" fmla="*/ 811962 h 1056834"/>
                  <a:gd name="connsiteX40" fmla="*/ 1364044 w 1645608"/>
                  <a:gd name="connsiteY40" fmla="*/ 802437 h 1056834"/>
                  <a:gd name="connsiteX41" fmla="*/ 1359282 w 1645608"/>
                  <a:gd name="connsiteY41" fmla="*/ 788150 h 1056834"/>
                  <a:gd name="connsiteX42" fmla="*/ 1421194 w 1645608"/>
                  <a:gd name="connsiteY42" fmla="*/ 783387 h 1056834"/>
                  <a:gd name="connsiteX43" fmla="*/ 1435482 w 1645608"/>
                  <a:gd name="connsiteY43" fmla="*/ 778625 h 1056834"/>
                  <a:gd name="connsiteX44" fmla="*/ 1440244 w 1645608"/>
                  <a:gd name="connsiteY44" fmla="*/ 764337 h 1056834"/>
                  <a:gd name="connsiteX45" fmla="*/ 1445007 w 1645608"/>
                  <a:gd name="connsiteY45" fmla="*/ 735762 h 1056834"/>
                  <a:gd name="connsiteX46" fmla="*/ 1473582 w 1645608"/>
                  <a:gd name="connsiteY46" fmla="*/ 726237 h 1056834"/>
                  <a:gd name="connsiteX47" fmla="*/ 1487869 w 1645608"/>
                  <a:gd name="connsiteY47" fmla="*/ 721475 h 1056834"/>
                  <a:gd name="connsiteX48" fmla="*/ 1502157 w 1645608"/>
                  <a:gd name="connsiteY48" fmla="*/ 716712 h 1056834"/>
                  <a:gd name="connsiteX49" fmla="*/ 1535494 w 1645608"/>
                  <a:gd name="connsiteY49" fmla="*/ 711950 h 1056834"/>
                  <a:gd name="connsiteX50" fmla="*/ 1568832 w 1645608"/>
                  <a:gd name="connsiteY50" fmla="*/ 697662 h 1056834"/>
                  <a:gd name="connsiteX51" fmla="*/ 1592644 w 1645608"/>
                  <a:gd name="connsiteY51" fmla="*/ 688137 h 1056834"/>
                  <a:gd name="connsiteX52" fmla="*/ 1616457 w 1645608"/>
                  <a:gd name="connsiteY52" fmla="*/ 683375 h 1056834"/>
                  <a:gd name="connsiteX53" fmla="*/ 1625982 w 1645608"/>
                  <a:gd name="connsiteY53" fmla="*/ 669087 h 1056834"/>
                  <a:gd name="connsiteX54" fmla="*/ 1640269 w 1645608"/>
                  <a:gd name="connsiteY54" fmla="*/ 654800 h 1056834"/>
                  <a:gd name="connsiteX55" fmla="*/ 1645032 w 1645608"/>
                  <a:gd name="connsiteY55" fmla="*/ 640512 h 1056834"/>
                  <a:gd name="connsiteX56" fmla="*/ 1640269 w 1645608"/>
                  <a:gd name="connsiteY56" fmla="*/ 597650 h 1056834"/>
                  <a:gd name="connsiteX57" fmla="*/ 1625982 w 1645608"/>
                  <a:gd name="connsiteY57" fmla="*/ 592887 h 1056834"/>
                  <a:gd name="connsiteX58" fmla="*/ 1611694 w 1645608"/>
                  <a:gd name="connsiteY58" fmla="*/ 583362 h 1056834"/>
                  <a:gd name="connsiteX59" fmla="*/ 1592644 w 1645608"/>
                  <a:gd name="connsiteY59" fmla="*/ 573837 h 1056834"/>
                  <a:gd name="connsiteX60" fmla="*/ 1587882 w 1645608"/>
                  <a:gd name="connsiteY60" fmla="*/ 559550 h 1056834"/>
                  <a:gd name="connsiteX61" fmla="*/ 1568832 w 1645608"/>
                  <a:gd name="connsiteY61" fmla="*/ 554787 h 1056834"/>
                  <a:gd name="connsiteX62" fmla="*/ 1554544 w 1645608"/>
                  <a:gd name="connsiteY62" fmla="*/ 550025 h 1056834"/>
                  <a:gd name="connsiteX63" fmla="*/ 1530732 w 1645608"/>
                  <a:gd name="connsiteY63" fmla="*/ 554787 h 1056834"/>
                  <a:gd name="connsiteX64" fmla="*/ 1506919 w 1645608"/>
                  <a:gd name="connsiteY64" fmla="*/ 583362 h 1056834"/>
                  <a:gd name="connsiteX65" fmla="*/ 1502157 w 1645608"/>
                  <a:gd name="connsiteY65" fmla="*/ 597650 h 1056834"/>
                  <a:gd name="connsiteX66" fmla="*/ 1483107 w 1645608"/>
                  <a:gd name="connsiteY66" fmla="*/ 602412 h 1056834"/>
                  <a:gd name="connsiteX67" fmla="*/ 1421194 w 1645608"/>
                  <a:gd name="connsiteY67" fmla="*/ 597650 h 1056834"/>
                  <a:gd name="connsiteX68" fmla="*/ 1359282 w 1645608"/>
                  <a:gd name="connsiteY68" fmla="*/ 602412 h 1056834"/>
                  <a:gd name="connsiteX69" fmla="*/ 1344994 w 1645608"/>
                  <a:gd name="connsiteY69" fmla="*/ 611937 h 1056834"/>
                  <a:gd name="connsiteX70" fmla="*/ 1330707 w 1645608"/>
                  <a:gd name="connsiteY70" fmla="*/ 616700 h 1056834"/>
                  <a:gd name="connsiteX71" fmla="*/ 1316419 w 1645608"/>
                  <a:gd name="connsiteY71" fmla="*/ 630987 h 1056834"/>
                  <a:gd name="connsiteX72" fmla="*/ 1302132 w 1645608"/>
                  <a:gd name="connsiteY72" fmla="*/ 640512 h 1056834"/>
                  <a:gd name="connsiteX73" fmla="*/ 1283082 w 1645608"/>
                  <a:gd name="connsiteY73" fmla="*/ 664325 h 1056834"/>
                  <a:gd name="connsiteX74" fmla="*/ 1264032 w 1645608"/>
                  <a:gd name="connsiteY74" fmla="*/ 707187 h 1056834"/>
                  <a:gd name="connsiteX75" fmla="*/ 1206882 w 1645608"/>
                  <a:gd name="connsiteY75" fmla="*/ 688137 h 1056834"/>
                  <a:gd name="connsiteX76" fmla="*/ 1197357 w 1645608"/>
                  <a:gd name="connsiteY76" fmla="*/ 669087 h 1056834"/>
                  <a:gd name="connsiteX77" fmla="*/ 1178307 w 1645608"/>
                  <a:gd name="connsiteY77" fmla="*/ 664325 h 1056834"/>
                  <a:gd name="connsiteX78" fmla="*/ 1116394 w 1645608"/>
                  <a:gd name="connsiteY78" fmla="*/ 659562 h 1056834"/>
                  <a:gd name="connsiteX79" fmla="*/ 1106869 w 1645608"/>
                  <a:gd name="connsiteY79" fmla="*/ 630987 h 1056834"/>
                  <a:gd name="connsiteX80" fmla="*/ 1102107 w 1645608"/>
                  <a:gd name="connsiteY80" fmla="*/ 616700 h 1056834"/>
                  <a:gd name="connsiteX81" fmla="*/ 1087819 w 1645608"/>
                  <a:gd name="connsiteY81" fmla="*/ 602412 h 1056834"/>
                  <a:gd name="connsiteX82" fmla="*/ 1073532 w 1645608"/>
                  <a:gd name="connsiteY82" fmla="*/ 592887 h 1056834"/>
                  <a:gd name="connsiteX83" fmla="*/ 1059244 w 1645608"/>
                  <a:gd name="connsiteY83" fmla="*/ 588125 h 1056834"/>
                  <a:gd name="connsiteX84" fmla="*/ 949707 w 1645608"/>
                  <a:gd name="connsiteY84" fmla="*/ 573837 h 1056834"/>
                  <a:gd name="connsiteX85" fmla="*/ 949707 w 1645608"/>
                  <a:gd name="connsiteY85" fmla="*/ 616700 h 1056834"/>
                  <a:gd name="connsiteX86" fmla="*/ 906844 w 1645608"/>
                  <a:gd name="connsiteY86" fmla="*/ 611937 h 1056834"/>
                  <a:gd name="connsiteX87" fmla="*/ 906844 w 1645608"/>
                  <a:gd name="connsiteY87" fmla="*/ 564312 h 1056834"/>
                  <a:gd name="connsiteX88" fmla="*/ 883032 w 1645608"/>
                  <a:gd name="connsiteY88" fmla="*/ 550025 h 1056834"/>
                  <a:gd name="connsiteX89" fmla="*/ 873507 w 1645608"/>
                  <a:gd name="connsiteY89" fmla="*/ 535737 h 1056834"/>
                  <a:gd name="connsiteX90" fmla="*/ 825882 w 1645608"/>
                  <a:gd name="connsiteY90" fmla="*/ 526212 h 1056834"/>
                  <a:gd name="connsiteX91" fmla="*/ 825882 w 1645608"/>
                  <a:gd name="connsiteY91" fmla="*/ 435725 h 1056834"/>
                  <a:gd name="connsiteX92" fmla="*/ 811594 w 1645608"/>
                  <a:gd name="connsiteY92" fmla="*/ 440487 h 1056834"/>
                  <a:gd name="connsiteX93" fmla="*/ 778257 w 1645608"/>
                  <a:gd name="connsiteY93" fmla="*/ 454775 h 1056834"/>
                  <a:gd name="connsiteX94" fmla="*/ 706819 w 1645608"/>
                  <a:gd name="connsiteY94" fmla="*/ 445250 h 1056834"/>
                  <a:gd name="connsiteX95" fmla="*/ 678244 w 1645608"/>
                  <a:gd name="connsiteY95" fmla="*/ 435725 h 1056834"/>
                  <a:gd name="connsiteX96" fmla="*/ 673482 w 1645608"/>
                  <a:gd name="connsiteY96" fmla="*/ 411912 h 1056834"/>
                  <a:gd name="connsiteX97" fmla="*/ 663957 w 1645608"/>
                  <a:gd name="connsiteY97" fmla="*/ 397625 h 1056834"/>
                  <a:gd name="connsiteX98" fmla="*/ 659194 w 1645608"/>
                  <a:gd name="connsiteY98" fmla="*/ 383337 h 1056834"/>
                  <a:gd name="connsiteX99" fmla="*/ 663957 w 1645608"/>
                  <a:gd name="connsiteY99" fmla="*/ 340475 h 1056834"/>
                  <a:gd name="connsiteX100" fmla="*/ 678244 w 1645608"/>
                  <a:gd name="connsiteY100" fmla="*/ 330950 h 1056834"/>
                  <a:gd name="connsiteX101" fmla="*/ 692532 w 1645608"/>
                  <a:gd name="connsiteY101" fmla="*/ 326187 h 1056834"/>
                  <a:gd name="connsiteX102" fmla="*/ 725869 w 1645608"/>
                  <a:gd name="connsiteY102" fmla="*/ 311900 h 1056834"/>
                  <a:gd name="connsiteX103" fmla="*/ 740157 w 1645608"/>
                  <a:gd name="connsiteY103" fmla="*/ 302375 h 1056834"/>
                  <a:gd name="connsiteX104" fmla="*/ 744919 w 1645608"/>
                  <a:gd name="connsiteY104" fmla="*/ 216650 h 1056834"/>
                  <a:gd name="connsiteX105" fmla="*/ 730632 w 1645608"/>
                  <a:gd name="connsiteY105" fmla="*/ 207125 h 1056834"/>
                  <a:gd name="connsiteX106" fmla="*/ 716344 w 1645608"/>
                  <a:gd name="connsiteY106" fmla="*/ 202362 h 1056834"/>
                  <a:gd name="connsiteX107" fmla="*/ 687769 w 1645608"/>
                  <a:gd name="connsiteY107" fmla="*/ 173787 h 1056834"/>
                  <a:gd name="connsiteX108" fmla="*/ 678244 w 1645608"/>
                  <a:gd name="connsiteY108" fmla="*/ 145212 h 1056834"/>
                  <a:gd name="connsiteX109" fmla="*/ 663957 w 1645608"/>
                  <a:gd name="connsiteY109" fmla="*/ 111875 h 1056834"/>
                  <a:gd name="connsiteX110" fmla="*/ 683007 w 1645608"/>
                  <a:gd name="connsiteY110" fmla="*/ 107112 h 1056834"/>
                  <a:gd name="connsiteX111" fmla="*/ 697294 w 1645608"/>
                  <a:gd name="connsiteY111" fmla="*/ 102350 h 1056834"/>
                  <a:gd name="connsiteX112" fmla="*/ 678244 w 1645608"/>
                  <a:gd name="connsiteY112" fmla="*/ 64250 h 1056834"/>
                  <a:gd name="connsiteX113" fmla="*/ 635382 w 1645608"/>
                  <a:gd name="connsiteY113" fmla="*/ 40437 h 1056834"/>
                  <a:gd name="connsiteX114" fmla="*/ 621094 w 1645608"/>
                  <a:gd name="connsiteY114" fmla="*/ 30912 h 1056834"/>
                  <a:gd name="connsiteX115" fmla="*/ 597282 w 1645608"/>
                  <a:gd name="connsiteY115" fmla="*/ 21387 h 1056834"/>
                  <a:gd name="connsiteX116" fmla="*/ 568707 w 1645608"/>
                  <a:gd name="connsiteY116" fmla="*/ 2337 h 1056834"/>
                  <a:gd name="connsiteX117" fmla="*/ 511557 w 1645608"/>
                  <a:gd name="connsiteY117" fmla="*/ 7100 h 1056834"/>
                  <a:gd name="connsiteX118" fmla="*/ 521082 w 1645608"/>
                  <a:gd name="connsiteY118" fmla="*/ 21387 h 1056834"/>
                  <a:gd name="connsiteX119" fmla="*/ 540132 w 1645608"/>
                  <a:gd name="connsiteY119" fmla="*/ 69012 h 1056834"/>
                  <a:gd name="connsiteX120" fmla="*/ 568707 w 1645608"/>
                  <a:gd name="connsiteY120" fmla="*/ 88062 h 1056834"/>
                  <a:gd name="connsiteX121" fmla="*/ 592519 w 1645608"/>
                  <a:gd name="connsiteY121" fmla="*/ 130925 h 1056834"/>
                  <a:gd name="connsiteX122" fmla="*/ 587757 w 1645608"/>
                  <a:gd name="connsiteY122" fmla="*/ 145212 h 1056834"/>
                  <a:gd name="connsiteX123" fmla="*/ 573469 w 1645608"/>
                  <a:gd name="connsiteY123" fmla="*/ 149975 h 1056834"/>
                  <a:gd name="connsiteX124" fmla="*/ 540132 w 1645608"/>
                  <a:gd name="connsiteY124" fmla="*/ 154737 h 1056834"/>
                  <a:gd name="connsiteX125" fmla="*/ 506794 w 1645608"/>
                  <a:gd name="connsiteY125" fmla="*/ 164262 h 1056834"/>
                  <a:gd name="connsiteX126" fmla="*/ 430594 w 1645608"/>
                  <a:gd name="connsiteY126" fmla="*/ 159500 h 1056834"/>
                  <a:gd name="connsiteX127" fmla="*/ 416307 w 1645608"/>
                  <a:gd name="connsiteY127" fmla="*/ 154737 h 1056834"/>
                  <a:gd name="connsiteX128" fmla="*/ 387732 w 1645608"/>
                  <a:gd name="connsiteY128" fmla="*/ 135687 h 1056834"/>
                  <a:gd name="connsiteX129" fmla="*/ 363919 w 1645608"/>
                  <a:gd name="connsiteY129" fmla="*/ 107112 h 1056834"/>
                  <a:gd name="connsiteX130" fmla="*/ 349632 w 1645608"/>
                  <a:gd name="connsiteY130" fmla="*/ 102350 h 1056834"/>
                  <a:gd name="connsiteX131" fmla="*/ 378207 w 1645608"/>
                  <a:gd name="connsiteY131" fmla="*/ 78537 h 1056834"/>
                  <a:gd name="connsiteX132" fmla="*/ 387732 w 1645608"/>
                  <a:gd name="connsiteY132" fmla="*/ 45200 h 1056834"/>
                  <a:gd name="connsiteX133" fmla="*/ 402019 w 1645608"/>
                  <a:gd name="connsiteY133" fmla="*/ 30912 h 1056834"/>
                  <a:gd name="connsiteX134" fmla="*/ 392494 w 1645608"/>
                  <a:gd name="connsiteY134" fmla="*/ 16625 h 1056834"/>
                  <a:gd name="connsiteX135" fmla="*/ 359157 w 1645608"/>
                  <a:gd name="connsiteY135" fmla="*/ 2337 h 1056834"/>
                  <a:gd name="connsiteX136" fmla="*/ 306769 w 1645608"/>
                  <a:gd name="connsiteY136" fmla="*/ 16625 h 1056834"/>
                  <a:gd name="connsiteX137" fmla="*/ 302007 w 1645608"/>
                  <a:gd name="connsiteY137" fmla="*/ 35675 h 1056834"/>
                  <a:gd name="connsiteX138" fmla="*/ 292482 w 1645608"/>
                  <a:gd name="connsiteY138" fmla="*/ 49962 h 1056834"/>
                  <a:gd name="connsiteX139" fmla="*/ 259144 w 1645608"/>
                  <a:gd name="connsiteY139" fmla="*/ 78537 h 1056834"/>
                  <a:gd name="connsiteX140" fmla="*/ 244857 w 1645608"/>
                  <a:gd name="connsiteY140" fmla="*/ 83300 h 1056834"/>
                  <a:gd name="connsiteX141" fmla="*/ 230569 w 1645608"/>
                  <a:gd name="connsiteY141" fmla="*/ 111875 h 1056834"/>
                  <a:gd name="connsiteX142" fmla="*/ 225807 w 1645608"/>
                  <a:gd name="connsiteY142" fmla="*/ 126162 h 1056834"/>
                  <a:gd name="connsiteX143" fmla="*/ 206757 w 1645608"/>
                  <a:gd name="connsiteY143" fmla="*/ 154737 h 1056834"/>
                  <a:gd name="connsiteX144" fmla="*/ 182944 w 1645608"/>
                  <a:gd name="connsiteY144" fmla="*/ 192837 h 1056834"/>
                  <a:gd name="connsiteX145" fmla="*/ 159132 w 1645608"/>
                  <a:gd name="connsiteY145" fmla="*/ 230937 h 1056834"/>
                  <a:gd name="connsiteX146" fmla="*/ 121032 w 1645608"/>
                  <a:gd name="connsiteY146" fmla="*/ 264275 h 1056834"/>
                  <a:gd name="connsiteX147" fmla="*/ 106744 w 1645608"/>
                  <a:gd name="connsiteY147" fmla="*/ 273800 h 1056834"/>
                  <a:gd name="connsiteX148" fmla="*/ 87694 w 1645608"/>
                  <a:gd name="connsiteY148" fmla="*/ 278562 h 1056834"/>
                  <a:gd name="connsiteX149" fmla="*/ 40069 w 1645608"/>
                  <a:gd name="connsiteY149" fmla="*/ 288087 h 1056834"/>
                  <a:gd name="connsiteX150" fmla="*/ 25782 w 1645608"/>
                  <a:gd name="connsiteY150" fmla="*/ 292850 h 1056834"/>
                  <a:gd name="connsiteX151" fmla="*/ 11494 w 1645608"/>
                  <a:gd name="connsiteY151" fmla="*/ 302375 h 1056834"/>
                  <a:gd name="connsiteX152" fmla="*/ 1969 w 1645608"/>
                  <a:gd name="connsiteY152" fmla="*/ 316662 h 1056834"/>
                  <a:gd name="connsiteX153" fmla="*/ 21019 w 1645608"/>
                  <a:gd name="connsiteY153" fmla="*/ 345237 h 1056834"/>
                  <a:gd name="connsiteX154" fmla="*/ 25782 w 1645608"/>
                  <a:gd name="connsiteY154" fmla="*/ 364287 h 1056834"/>
                  <a:gd name="connsiteX155" fmla="*/ 54357 w 1645608"/>
                  <a:gd name="connsiteY155" fmla="*/ 388100 h 1056834"/>
                  <a:gd name="connsiteX156" fmla="*/ 73407 w 1645608"/>
                  <a:gd name="connsiteY156" fmla="*/ 416675 h 1056834"/>
                  <a:gd name="connsiteX157" fmla="*/ 97219 w 1645608"/>
                  <a:gd name="connsiteY157" fmla="*/ 440487 h 1056834"/>
                  <a:gd name="connsiteX158" fmla="*/ 125794 w 1645608"/>
                  <a:gd name="connsiteY158" fmla="*/ 450012 h 1056834"/>
                  <a:gd name="connsiteX159" fmla="*/ 154369 w 1645608"/>
                  <a:gd name="connsiteY159" fmla="*/ 469062 h 1056834"/>
                  <a:gd name="connsiteX160" fmla="*/ 173419 w 1645608"/>
                  <a:gd name="connsiteY160" fmla="*/ 488112 h 1056834"/>
                  <a:gd name="connsiteX161" fmla="*/ 197232 w 1645608"/>
                  <a:gd name="connsiteY161" fmla="*/ 483350 h 1056834"/>
                  <a:gd name="connsiteX162" fmla="*/ 201994 w 1645608"/>
                  <a:gd name="connsiteY162" fmla="*/ 469062 h 1056834"/>
                  <a:gd name="connsiteX163" fmla="*/ 211519 w 1645608"/>
                  <a:gd name="connsiteY163" fmla="*/ 454775 h 1056834"/>
                  <a:gd name="connsiteX164" fmla="*/ 249619 w 1645608"/>
                  <a:gd name="connsiteY164" fmla="*/ 478587 h 1056834"/>
                  <a:gd name="connsiteX165" fmla="*/ 254382 w 1645608"/>
                  <a:gd name="connsiteY165" fmla="*/ 492875 h 1056834"/>
                  <a:gd name="connsiteX166" fmla="*/ 273432 w 1645608"/>
                  <a:gd name="connsiteY166" fmla="*/ 521450 h 1056834"/>
                  <a:gd name="connsiteX167" fmla="*/ 282957 w 1645608"/>
                  <a:gd name="connsiteY167" fmla="*/ 535737 h 1056834"/>
                  <a:gd name="connsiteX168" fmla="*/ 306769 w 1645608"/>
                  <a:gd name="connsiteY168" fmla="*/ 573837 h 1056834"/>
                  <a:gd name="connsiteX169" fmla="*/ 321057 w 1645608"/>
                  <a:gd name="connsiteY169" fmla="*/ 578600 h 1056834"/>
                  <a:gd name="connsiteX170" fmla="*/ 354394 w 1645608"/>
                  <a:gd name="connsiteY170" fmla="*/ 616700 h 1056834"/>
                  <a:gd name="connsiteX171" fmla="*/ 368682 w 1645608"/>
                  <a:gd name="connsiteY171" fmla="*/ 621462 h 1056834"/>
                  <a:gd name="connsiteX172" fmla="*/ 397257 w 1645608"/>
                  <a:gd name="connsiteY172" fmla="*/ 635750 h 1056834"/>
                  <a:gd name="connsiteX173" fmla="*/ 430594 w 1645608"/>
                  <a:gd name="connsiteY173" fmla="*/ 650037 h 1056834"/>
                  <a:gd name="connsiteX174" fmla="*/ 444882 w 1645608"/>
                  <a:gd name="connsiteY174" fmla="*/ 669087 h 1056834"/>
                  <a:gd name="connsiteX175" fmla="*/ 459169 w 1645608"/>
                  <a:gd name="connsiteY175" fmla="*/ 678612 h 1056834"/>
                  <a:gd name="connsiteX176" fmla="*/ 468694 w 1645608"/>
                  <a:gd name="connsiteY176" fmla="*/ 716712 h 1056834"/>
                  <a:gd name="connsiteX177" fmla="*/ 473457 w 1645608"/>
                  <a:gd name="connsiteY177" fmla="*/ 735762 h 1056834"/>
                  <a:gd name="connsiteX178" fmla="*/ 482982 w 1645608"/>
                  <a:gd name="connsiteY178" fmla="*/ 764337 h 1056834"/>
                  <a:gd name="connsiteX179" fmla="*/ 497269 w 1645608"/>
                  <a:gd name="connsiteY179" fmla="*/ 888162 h 1056834"/>
                  <a:gd name="connsiteX180" fmla="*/ 511557 w 1645608"/>
                  <a:gd name="connsiteY180" fmla="*/ 897687 h 1056834"/>
                  <a:gd name="connsiteX181" fmla="*/ 540132 w 1645608"/>
                  <a:gd name="connsiteY181" fmla="*/ 954837 h 1056834"/>
                  <a:gd name="connsiteX182" fmla="*/ 573469 w 1645608"/>
                  <a:gd name="connsiteY182" fmla="*/ 997700 h 1056834"/>
                  <a:gd name="connsiteX183" fmla="*/ 568707 w 1645608"/>
                  <a:gd name="connsiteY183" fmla="*/ 1011987 h 105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1645608" h="1056834">
                    <a:moveTo>
                      <a:pt x="568707" y="1011987"/>
                    </a:moveTo>
                    <a:cubicBezTo>
                      <a:pt x="600457" y="1013575"/>
                      <a:pt x="632729" y="1010802"/>
                      <a:pt x="663957" y="1016750"/>
                    </a:cubicBezTo>
                    <a:cubicBezTo>
                      <a:pt x="668888" y="1017689"/>
                      <a:pt x="669544" y="1026085"/>
                      <a:pt x="668719" y="1031037"/>
                    </a:cubicBezTo>
                    <a:cubicBezTo>
                      <a:pt x="667778" y="1036683"/>
                      <a:pt x="662369" y="1040562"/>
                      <a:pt x="659194" y="1045325"/>
                    </a:cubicBezTo>
                    <a:cubicBezTo>
                      <a:pt x="686629" y="1054469"/>
                      <a:pt x="687473" y="1056834"/>
                      <a:pt x="730632" y="1045325"/>
                    </a:cubicBezTo>
                    <a:cubicBezTo>
                      <a:pt x="737140" y="1043590"/>
                      <a:pt x="738895" y="1034049"/>
                      <a:pt x="744919" y="1031037"/>
                    </a:cubicBezTo>
                    <a:cubicBezTo>
                      <a:pt x="752159" y="1027417"/>
                      <a:pt x="760794" y="1027862"/>
                      <a:pt x="768732" y="1026275"/>
                    </a:cubicBezTo>
                    <a:cubicBezTo>
                      <a:pt x="773494" y="1023100"/>
                      <a:pt x="781063" y="1022129"/>
                      <a:pt x="783019" y="1016750"/>
                    </a:cubicBezTo>
                    <a:cubicBezTo>
                      <a:pt x="787932" y="1003240"/>
                      <a:pt x="785419" y="988067"/>
                      <a:pt x="787782" y="973887"/>
                    </a:cubicBezTo>
                    <a:cubicBezTo>
                      <a:pt x="788607" y="968935"/>
                      <a:pt x="790957" y="964362"/>
                      <a:pt x="792544" y="959600"/>
                    </a:cubicBezTo>
                    <a:cubicBezTo>
                      <a:pt x="790957" y="953250"/>
                      <a:pt x="792092" y="945476"/>
                      <a:pt x="787782" y="940550"/>
                    </a:cubicBezTo>
                    <a:cubicBezTo>
                      <a:pt x="780244" y="931935"/>
                      <a:pt x="759207" y="921500"/>
                      <a:pt x="759207" y="921500"/>
                    </a:cubicBezTo>
                    <a:cubicBezTo>
                      <a:pt x="754973" y="908800"/>
                      <a:pt x="748479" y="897193"/>
                      <a:pt x="759207" y="883400"/>
                    </a:cubicBezTo>
                    <a:cubicBezTo>
                      <a:pt x="766235" y="874364"/>
                      <a:pt x="778257" y="870700"/>
                      <a:pt x="787782" y="864350"/>
                    </a:cubicBezTo>
                    <a:cubicBezTo>
                      <a:pt x="806247" y="852040"/>
                      <a:pt x="796638" y="856635"/>
                      <a:pt x="816357" y="850062"/>
                    </a:cubicBezTo>
                    <a:cubicBezTo>
                      <a:pt x="838582" y="851650"/>
                      <a:pt x="861089" y="850953"/>
                      <a:pt x="883032" y="854825"/>
                    </a:cubicBezTo>
                    <a:cubicBezTo>
                      <a:pt x="924656" y="862171"/>
                      <a:pt x="875196" y="863274"/>
                      <a:pt x="902082" y="878637"/>
                    </a:cubicBezTo>
                    <a:cubicBezTo>
                      <a:pt x="910466" y="883428"/>
                      <a:pt x="921156" y="881673"/>
                      <a:pt x="930657" y="883400"/>
                    </a:cubicBezTo>
                    <a:cubicBezTo>
                      <a:pt x="938621" y="884848"/>
                      <a:pt x="946532" y="886575"/>
                      <a:pt x="954469" y="888162"/>
                    </a:cubicBezTo>
                    <a:cubicBezTo>
                      <a:pt x="965582" y="886575"/>
                      <a:pt x="977330" y="887430"/>
                      <a:pt x="987807" y="883400"/>
                    </a:cubicBezTo>
                    <a:cubicBezTo>
                      <a:pt x="1000835" y="878389"/>
                      <a:pt x="1020732" y="861987"/>
                      <a:pt x="1030669" y="850062"/>
                    </a:cubicBezTo>
                    <a:cubicBezTo>
                      <a:pt x="1034333" y="845665"/>
                      <a:pt x="1037019" y="840537"/>
                      <a:pt x="1040194" y="835775"/>
                    </a:cubicBezTo>
                    <a:cubicBezTo>
                      <a:pt x="1038607" y="827837"/>
                      <a:pt x="1037188" y="819864"/>
                      <a:pt x="1035432" y="811962"/>
                    </a:cubicBezTo>
                    <a:cubicBezTo>
                      <a:pt x="1034012" y="805572"/>
                      <a:pt x="1029946" y="799417"/>
                      <a:pt x="1030669" y="792912"/>
                    </a:cubicBezTo>
                    <a:cubicBezTo>
                      <a:pt x="1031613" y="784415"/>
                      <a:pt x="1037019" y="777037"/>
                      <a:pt x="1040194" y="769100"/>
                    </a:cubicBezTo>
                    <a:cubicBezTo>
                      <a:pt x="1067739" y="774608"/>
                      <a:pt x="1105802" y="784411"/>
                      <a:pt x="1130682" y="769100"/>
                    </a:cubicBezTo>
                    <a:cubicBezTo>
                      <a:pt x="1140242" y="763217"/>
                      <a:pt x="1129145" y="746514"/>
                      <a:pt x="1125919" y="735762"/>
                    </a:cubicBezTo>
                    <a:cubicBezTo>
                      <a:pt x="1124274" y="730280"/>
                      <a:pt x="1119569" y="726237"/>
                      <a:pt x="1116394" y="721475"/>
                    </a:cubicBezTo>
                    <a:cubicBezTo>
                      <a:pt x="1133990" y="715609"/>
                      <a:pt x="1142127" y="711950"/>
                      <a:pt x="1164019" y="711950"/>
                    </a:cubicBezTo>
                    <a:cubicBezTo>
                      <a:pt x="1172114" y="711950"/>
                      <a:pt x="1179894" y="715125"/>
                      <a:pt x="1187832" y="716712"/>
                    </a:cubicBezTo>
                    <a:cubicBezTo>
                      <a:pt x="1191007" y="721475"/>
                      <a:pt x="1195674" y="725529"/>
                      <a:pt x="1197357" y="731000"/>
                    </a:cubicBezTo>
                    <a:cubicBezTo>
                      <a:pt x="1202118" y="746473"/>
                      <a:pt x="1195434" y="767177"/>
                      <a:pt x="1206882" y="778625"/>
                    </a:cubicBezTo>
                    <a:cubicBezTo>
                      <a:pt x="1226189" y="797932"/>
                      <a:pt x="1215145" y="789900"/>
                      <a:pt x="1240219" y="802437"/>
                    </a:cubicBezTo>
                    <a:cubicBezTo>
                      <a:pt x="1246569" y="800850"/>
                      <a:pt x="1255009" y="802645"/>
                      <a:pt x="1259269" y="797675"/>
                    </a:cubicBezTo>
                    <a:cubicBezTo>
                      <a:pt x="1265803" y="790052"/>
                      <a:pt x="1260624" y="774936"/>
                      <a:pt x="1268794" y="769100"/>
                    </a:cubicBezTo>
                    <a:cubicBezTo>
                      <a:pt x="1275381" y="764395"/>
                      <a:pt x="1284669" y="772275"/>
                      <a:pt x="1292607" y="773862"/>
                    </a:cubicBezTo>
                    <a:cubicBezTo>
                      <a:pt x="1302132" y="780212"/>
                      <a:pt x="1314832" y="783387"/>
                      <a:pt x="1321182" y="792912"/>
                    </a:cubicBezTo>
                    <a:cubicBezTo>
                      <a:pt x="1324357" y="797675"/>
                      <a:pt x="1326237" y="803624"/>
                      <a:pt x="1330707" y="807200"/>
                    </a:cubicBezTo>
                    <a:cubicBezTo>
                      <a:pt x="1333811" y="809683"/>
                      <a:pt x="1362803" y="816415"/>
                      <a:pt x="1364044" y="816725"/>
                    </a:cubicBezTo>
                    <a:lnTo>
                      <a:pt x="1392619" y="811962"/>
                    </a:lnTo>
                    <a:cubicBezTo>
                      <a:pt x="1392619" y="801922"/>
                      <a:pt x="1364044" y="802437"/>
                      <a:pt x="1364044" y="802437"/>
                    </a:cubicBezTo>
                    <a:cubicBezTo>
                      <a:pt x="1362457" y="797675"/>
                      <a:pt x="1354520" y="789737"/>
                      <a:pt x="1359282" y="788150"/>
                    </a:cubicBezTo>
                    <a:cubicBezTo>
                      <a:pt x="1378918" y="781605"/>
                      <a:pt x="1400656" y="785954"/>
                      <a:pt x="1421194" y="783387"/>
                    </a:cubicBezTo>
                    <a:cubicBezTo>
                      <a:pt x="1426175" y="782764"/>
                      <a:pt x="1430719" y="780212"/>
                      <a:pt x="1435482" y="778625"/>
                    </a:cubicBezTo>
                    <a:cubicBezTo>
                      <a:pt x="1437069" y="773862"/>
                      <a:pt x="1439155" y="769238"/>
                      <a:pt x="1440244" y="764337"/>
                    </a:cubicBezTo>
                    <a:cubicBezTo>
                      <a:pt x="1442339" y="754911"/>
                      <a:pt x="1438648" y="743029"/>
                      <a:pt x="1445007" y="735762"/>
                    </a:cubicBezTo>
                    <a:cubicBezTo>
                      <a:pt x="1451619" y="728206"/>
                      <a:pt x="1464057" y="729412"/>
                      <a:pt x="1473582" y="726237"/>
                    </a:cubicBezTo>
                    <a:lnTo>
                      <a:pt x="1487869" y="721475"/>
                    </a:lnTo>
                    <a:cubicBezTo>
                      <a:pt x="1492632" y="719887"/>
                      <a:pt x="1497187" y="717422"/>
                      <a:pt x="1502157" y="716712"/>
                    </a:cubicBezTo>
                    <a:lnTo>
                      <a:pt x="1535494" y="711950"/>
                    </a:lnTo>
                    <a:cubicBezTo>
                      <a:pt x="1568943" y="695226"/>
                      <a:pt x="1540802" y="708174"/>
                      <a:pt x="1568832" y="697662"/>
                    </a:cubicBezTo>
                    <a:cubicBezTo>
                      <a:pt x="1576836" y="694660"/>
                      <a:pt x="1584456" y="690593"/>
                      <a:pt x="1592644" y="688137"/>
                    </a:cubicBezTo>
                    <a:cubicBezTo>
                      <a:pt x="1600397" y="685811"/>
                      <a:pt x="1608519" y="684962"/>
                      <a:pt x="1616457" y="683375"/>
                    </a:cubicBezTo>
                    <a:cubicBezTo>
                      <a:pt x="1619632" y="678612"/>
                      <a:pt x="1622318" y="673484"/>
                      <a:pt x="1625982" y="669087"/>
                    </a:cubicBezTo>
                    <a:cubicBezTo>
                      <a:pt x="1630294" y="663913"/>
                      <a:pt x="1636533" y="660404"/>
                      <a:pt x="1640269" y="654800"/>
                    </a:cubicBezTo>
                    <a:cubicBezTo>
                      <a:pt x="1643054" y="650623"/>
                      <a:pt x="1643444" y="645275"/>
                      <a:pt x="1645032" y="640512"/>
                    </a:cubicBezTo>
                    <a:cubicBezTo>
                      <a:pt x="1643444" y="626225"/>
                      <a:pt x="1645608" y="610997"/>
                      <a:pt x="1640269" y="597650"/>
                    </a:cubicBezTo>
                    <a:cubicBezTo>
                      <a:pt x="1638405" y="592989"/>
                      <a:pt x="1630472" y="595132"/>
                      <a:pt x="1625982" y="592887"/>
                    </a:cubicBezTo>
                    <a:cubicBezTo>
                      <a:pt x="1620862" y="590327"/>
                      <a:pt x="1616664" y="586202"/>
                      <a:pt x="1611694" y="583362"/>
                    </a:cubicBezTo>
                    <a:cubicBezTo>
                      <a:pt x="1605530" y="579840"/>
                      <a:pt x="1598994" y="577012"/>
                      <a:pt x="1592644" y="573837"/>
                    </a:cubicBezTo>
                    <a:cubicBezTo>
                      <a:pt x="1591057" y="569075"/>
                      <a:pt x="1591802" y="562686"/>
                      <a:pt x="1587882" y="559550"/>
                    </a:cubicBezTo>
                    <a:cubicBezTo>
                      <a:pt x="1582771" y="555461"/>
                      <a:pt x="1575126" y="556585"/>
                      <a:pt x="1568832" y="554787"/>
                    </a:cubicBezTo>
                    <a:cubicBezTo>
                      <a:pt x="1564005" y="553408"/>
                      <a:pt x="1559307" y="551612"/>
                      <a:pt x="1554544" y="550025"/>
                    </a:cubicBezTo>
                    <a:cubicBezTo>
                      <a:pt x="1546607" y="551612"/>
                      <a:pt x="1537972" y="551167"/>
                      <a:pt x="1530732" y="554787"/>
                    </a:cubicBezTo>
                    <a:cubicBezTo>
                      <a:pt x="1521565" y="559371"/>
                      <a:pt x="1512389" y="575157"/>
                      <a:pt x="1506919" y="583362"/>
                    </a:cubicBezTo>
                    <a:cubicBezTo>
                      <a:pt x="1505332" y="588125"/>
                      <a:pt x="1506077" y="594514"/>
                      <a:pt x="1502157" y="597650"/>
                    </a:cubicBezTo>
                    <a:cubicBezTo>
                      <a:pt x="1497046" y="601739"/>
                      <a:pt x="1489652" y="602412"/>
                      <a:pt x="1483107" y="602412"/>
                    </a:cubicBezTo>
                    <a:cubicBezTo>
                      <a:pt x="1462408" y="602412"/>
                      <a:pt x="1441832" y="599237"/>
                      <a:pt x="1421194" y="597650"/>
                    </a:cubicBezTo>
                    <a:cubicBezTo>
                      <a:pt x="1400557" y="599237"/>
                      <a:pt x="1379626" y="598598"/>
                      <a:pt x="1359282" y="602412"/>
                    </a:cubicBezTo>
                    <a:cubicBezTo>
                      <a:pt x="1353656" y="603467"/>
                      <a:pt x="1350114" y="609377"/>
                      <a:pt x="1344994" y="611937"/>
                    </a:cubicBezTo>
                    <a:cubicBezTo>
                      <a:pt x="1340504" y="614182"/>
                      <a:pt x="1335469" y="615112"/>
                      <a:pt x="1330707" y="616700"/>
                    </a:cubicBezTo>
                    <a:cubicBezTo>
                      <a:pt x="1325944" y="621462"/>
                      <a:pt x="1321593" y="626675"/>
                      <a:pt x="1316419" y="630987"/>
                    </a:cubicBezTo>
                    <a:cubicBezTo>
                      <a:pt x="1312022" y="634651"/>
                      <a:pt x="1305708" y="636043"/>
                      <a:pt x="1302132" y="640512"/>
                    </a:cubicBezTo>
                    <a:cubicBezTo>
                      <a:pt x="1275842" y="673375"/>
                      <a:pt x="1324025" y="637029"/>
                      <a:pt x="1283082" y="664325"/>
                    </a:cubicBezTo>
                    <a:cubicBezTo>
                      <a:pt x="1271747" y="698330"/>
                      <a:pt x="1279126" y="684546"/>
                      <a:pt x="1264032" y="707187"/>
                    </a:cubicBezTo>
                    <a:cubicBezTo>
                      <a:pt x="1218470" y="702631"/>
                      <a:pt x="1222473" y="715421"/>
                      <a:pt x="1206882" y="688137"/>
                    </a:cubicBezTo>
                    <a:cubicBezTo>
                      <a:pt x="1203360" y="681973"/>
                      <a:pt x="1202811" y="673632"/>
                      <a:pt x="1197357" y="669087"/>
                    </a:cubicBezTo>
                    <a:cubicBezTo>
                      <a:pt x="1192329" y="664897"/>
                      <a:pt x="1184808" y="665090"/>
                      <a:pt x="1178307" y="664325"/>
                    </a:cubicBezTo>
                    <a:cubicBezTo>
                      <a:pt x="1157750" y="661907"/>
                      <a:pt x="1137032" y="661150"/>
                      <a:pt x="1116394" y="659562"/>
                    </a:cubicBezTo>
                    <a:lnTo>
                      <a:pt x="1106869" y="630987"/>
                    </a:lnTo>
                    <a:cubicBezTo>
                      <a:pt x="1105282" y="626225"/>
                      <a:pt x="1105657" y="620250"/>
                      <a:pt x="1102107" y="616700"/>
                    </a:cubicBezTo>
                    <a:cubicBezTo>
                      <a:pt x="1097344" y="611937"/>
                      <a:pt x="1092993" y="606724"/>
                      <a:pt x="1087819" y="602412"/>
                    </a:cubicBezTo>
                    <a:cubicBezTo>
                      <a:pt x="1083422" y="598748"/>
                      <a:pt x="1078651" y="595447"/>
                      <a:pt x="1073532" y="592887"/>
                    </a:cubicBezTo>
                    <a:cubicBezTo>
                      <a:pt x="1069042" y="590642"/>
                      <a:pt x="1064007" y="589712"/>
                      <a:pt x="1059244" y="588125"/>
                    </a:cubicBezTo>
                    <a:cubicBezTo>
                      <a:pt x="1008175" y="554079"/>
                      <a:pt x="1042097" y="568403"/>
                      <a:pt x="949707" y="573837"/>
                    </a:cubicBezTo>
                    <a:cubicBezTo>
                      <a:pt x="951321" y="580295"/>
                      <a:pt x="962073" y="611754"/>
                      <a:pt x="949707" y="616700"/>
                    </a:cubicBezTo>
                    <a:cubicBezTo>
                      <a:pt x="936360" y="622039"/>
                      <a:pt x="921132" y="613525"/>
                      <a:pt x="906844" y="611937"/>
                    </a:cubicBezTo>
                    <a:cubicBezTo>
                      <a:pt x="907670" y="606154"/>
                      <a:pt x="917235" y="574703"/>
                      <a:pt x="906844" y="564312"/>
                    </a:cubicBezTo>
                    <a:cubicBezTo>
                      <a:pt x="900299" y="557767"/>
                      <a:pt x="890969" y="554787"/>
                      <a:pt x="883032" y="550025"/>
                    </a:cubicBezTo>
                    <a:cubicBezTo>
                      <a:pt x="879857" y="545262"/>
                      <a:pt x="878270" y="538912"/>
                      <a:pt x="873507" y="535737"/>
                    </a:cubicBezTo>
                    <a:cubicBezTo>
                      <a:pt x="868773" y="532581"/>
                      <a:pt x="825972" y="526227"/>
                      <a:pt x="825882" y="526212"/>
                    </a:cubicBezTo>
                    <a:cubicBezTo>
                      <a:pt x="837307" y="457662"/>
                      <a:pt x="840713" y="487632"/>
                      <a:pt x="825882" y="435725"/>
                    </a:cubicBezTo>
                    <a:cubicBezTo>
                      <a:pt x="821119" y="437312"/>
                      <a:pt x="816208" y="438510"/>
                      <a:pt x="811594" y="440487"/>
                    </a:cubicBezTo>
                    <a:cubicBezTo>
                      <a:pt x="770381" y="458149"/>
                      <a:pt x="811776" y="443601"/>
                      <a:pt x="778257" y="454775"/>
                    </a:cubicBezTo>
                    <a:cubicBezTo>
                      <a:pt x="755332" y="452482"/>
                      <a:pt x="729658" y="451478"/>
                      <a:pt x="706819" y="445250"/>
                    </a:cubicBezTo>
                    <a:cubicBezTo>
                      <a:pt x="697133" y="442608"/>
                      <a:pt x="678244" y="435725"/>
                      <a:pt x="678244" y="435725"/>
                    </a:cubicBezTo>
                    <a:cubicBezTo>
                      <a:pt x="676657" y="427787"/>
                      <a:pt x="676324" y="419491"/>
                      <a:pt x="673482" y="411912"/>
                    </a:cubicBezTo>
                    <a:cubicBezTo>
                      <a:pt x="671472" y="406553"/>
                      <a:pt x="666517" y="402744"/>
                      <a:pt x="663957" y="397625"/>
                    </a:cubicBezTo>
                    <a:cubicBezTo>
                      <a:pt x="661712" y="393135"/>
                      <a:pt x="660782" y="388100"/>
                      <a:pt x="659194" y="383337"/>
                    </a:cubicBezTo>
                    <a:cubicBezTo>
                      <a:pt x="660782" y="369050"/>
                      <a:pt x="659044" y="353985"/>
                      <a:pt x="663957" y="340475"/>
                    </a:cubicBezTo>
                    <a:cubicBezTo>
                      <a:pt x="665913" y="335096"/>
                      <a:pt x="673125" y="333510"/>
                      <a:pt x="678244" y="330950"/>
                    </a:cubicBezTo>
                    <a:cubicBezTo>
                      <a:pt x="682734" y="328705"/>
                      <a:pt x="687918" y="328165"/>
                      <a:pt x="692532" y="326187"/>
                    </a:cubicBezTo>
                    <a:cubicBezTo>
                      <a:pt x="733719" y="308535"/>
                      <a:pt x="692369" y="323066"/>
                      <a:pt x="725869" y="311900"/>
                    </a:cubicBezTo>
                    <a:cubicBezTo>
                      <a:pt x="730632" y="308725"/>
                      <a:pt x="739034" y="307988"/>
                      <a:pt x="740157" y="302375"/>
                    </a:cubicBezTo>
                    <a:cubicBezTo>
                      <a:pt x="745770" y="274312"/>
                      <a:pt x="747767" y="245127"/>
                      <a:pt x="744919" y="216650"/>
                    </a:cubicBezTo>
                    <a:cubicBezTo>
                      <a:pt x="744349" y="210955"/>
                      <a:pt x="735751" y="209685"/>
                      <a:pt x="730632" y="207125"/>
                    </a:cubicBezTo>
                    <a:cubicBezTo>
                      <a:pt x="726142" y="204880"/>
                      <a:pt x="720834" y="204607"/>
                      <a:pt x="716344" y="202362"/>
                    </a:cubicBezTo>
                    <a:cubicBezTo>
                      <a:pt x="699631" y="194005"/>
                      <a:pt x="699696" y="189689"/>
                      <a:pt x="687769" y="173787"/>
                    </a:cubicBezTo>
                    <a:cubicBezTo>
                      <a:pt x="684594" y="164262"/>
                      <a:pt x="682734" y="154192"/>
                      <a:pt x="678244" y="145212"/>
                    </a:cubicBezTo>
                    <a:cubicBezTo>
                      <a:pt x="666474" y="121672"/>
                      <a:pt x="670964" y="132897"/>
                      <a:pt x="663957" y="111875"/>
                    </a:cubicBezTo>
                    <a:cubicBezTo>
                      <a:pt x="670307" y="110287"/>
                      <a:pt x="676713" y="108910"/>
                      <a:pt x="683007" y="107112"/>
                    </a:cubicBezTo>
                    <a:cubicBezTo>
                      <a:pt x="687834" y="105733"/>
                      <a:pt x="695707" y="107112"/>
                      <a:pt x="697294" y="102350"/>
                    </a:cubicBezTo>
                    <a:cubicBezTo>
                      <a:pt x="702679" y="86195"/>
                      <a:pt x="688715" y="72394"/>
                      <a:pt x="678244" y="64250"/>
                    </a:cubicBezTo>
                    <a:cubicBezTo>
                      <a:pt x="624186" y="22206"/>
                      <a:pt x="669872" y="57683"/>
                      <a:pt x="635382" y="40437"/>
                    </a:cubicBezTo>
                    <a:cubicBezTo>
                      <a:pt x="630262" y="37877"/>
                      <a:pt x="626214" y="33472"/>
                      <a:pt x="621094" y="30912"/>
                    </a:cubicBezTo>
                    <a:cubicBezTo>
                      <a:pt x="613448" y="27089"/>
                      <a:pt x="604787" y="25481"/>
                      <a:pt x="597282" y="21387"/>
                    </a:cubicBezTo>
                    <a:cubicBezTo>
                      <a:pt x="587232" y="15905"/>
                      <a:pt x="578232" y="8687"/>
                      <a:pt x="568707" y="2337"/>
                    </a:cubicBezTo>
                    <a:cubicBezTo>
                      <a:pt x="549657" y="3925"/>
                      <a:pt x="529306" y="0"/>
                      <a:pt x="511557" y="7100"/>
                    </a:cubicBezTo>
                    <a:cubicBezTo>
                      <a:pt x="506243" y="9226"/>
                      <a:pt x="518757" y="16157"/>
                      <a:pt x="521082" y="21387"/>
                    </a:cubicBezTo>
                    <a:cubicBezTo>
                      <a:pt x="524058" y="28083"/>
                      <a:pt x="532335" y="61215"/>
                      <a:pt x="540132" y="69012"/>
                    </a:cubicBezTo>
                    <a:cubicBezTo>
                      <a:pt x="548227" y="77107"/>
                      <a:pt x="568707" y="88062"/>
                      <a:pt x="568707" y="88062"/>
                    </a:cubicBezTo>
                    <a:cubicBezTo>
                      <a:pt x="590542" y="120814"/>
                      <a:pt x="584137" y="105777"/>
                      <a:pt x="592519" y="130925"/>
                    </a:cubicBezTo>
                    <a:cubicBezTo>
                      <a:pt x="590932" y="135687"/>
                      <a:pt x="591307" y="141662"/>
                      <a:pt x="587757" y="145212"/>
                    </a:cubicBezTo>
                    <a:cubicBezTo>
                      <a:pt x="584207" y="148762"/>
                      <a:pt x="578392" y="148990"/>
                      <a:pt x="573469" y="149975"/>
                    </a:cubicBezTo>
                    <a:cubicBezTo>
                      <a:pt x="562462" y="152176"/>
                      <a:pt x="551176" y="152729"/>
                      <a:pt x="540132" y="154737"/>
                    </a:cubicBezTo>
                    <a:cubicBezTo>
                      <a:pt x="526983" y="157128"/>
                      <a:pt x="519030" y="160184"/>
                      <a:pt x="506794" y="164262"/>
                    </a:cubicBezTo>
                    <a:cubicBezTo>
                      <a:pt x="481394" y="162675"/>
                      <a:pt x="455904" y="162164"/>
                      <a:pt x="430594" y="159500"/>
                    </a:cubicBezTo>
                    <a:cubicBezTo>
                      <a:pt x="425602" y="158974"/>
                      <a:pt x="420695" y="157175"/>
                      <a:pt x="416307" y="154737"/>
                    </a:cubicBezTo>
                    <a:cubicBezTo>
                      <a:pt x="406300" y="149177"/>
                      <a:pt x="387732" y="135687"/>
                      <a:pt x="387732" y="135687"/>
                    </a:cubicBezTo>
                    <a:cubicBezTo>
                      <a:pt x="380704" y="125145"/>
                      <a:pt x="374920" y="114446"/>
                      <a:pt x="363919" y="107112"/>
                    </a:cubicBezTo>
                    <a:cubicBezTo>
                      <a:pt x="359742" y="104327"/>
                      <a:pt x="354394" y="103937"/>
                      <a:pt x="349632" y="102350"/>
                    </a:cubicBezTo>
                    <a:cubicBezTo>
                      <a:pt x="358736" y="96281"/>
                      <a:pt x="372566" y="88409"/>
                      <a:pt x="378207" y="78537"/>
                    </a:cubicBezTo>
                    <a:cubicBezTo>
                      <a:pt x="384569" y="67403"/>
                      <a:pt x="380605" y="55890"/>
                      <a:pt x="387732" y="45200"/>
                    </a:cubicBezTo>
                    <a:cubicBezTo>
                      <a:pt x="391468" y="39596"/>
                      <a:pt x="397257" y="35675"/>
                      <a:pt x="402019" y="30912"/>
                    </a:cubicBezTo>
                    <a:cubicBezTo>
                      <a:pt x="398844" y="26150"/>
                      <a:pt x="396541" y="20672"/>
                      <a:pt x="392494" y="16625"/>
                    </a:cubicBezTo>
                    <a:cubicBezTo>
                      <a:pt x="381531" y="5662"/>
                      <a:pt x="373731" y="5981"/>
                      <a:pt x="359157" y="2337"/>
                    </a:cubicBezTo>
                    <a:cubicBezTo>
                      <a:pt x="322903" y="14422"/>
                      <a:pt x="340427" y="9893"/>
                      <a:pt x="306769" y="16625"/>
                    </a:cubicBezTo>
                    <a:cubicBezTo>
                      <a:pt x="305182" y="22975"/>
                      <a:pt x="304585" y="29659"/>
                      <a:pt x="302007" y="35675"/>
                    </a:cubicBezTo>
                    <a:cubicBezTo>
                      <a:pt x="299752" y="40936"/>
                      <a:pt x="296146" y="45565"/>
                      <a:pt x="292482" y="49962"/>
                    </a:cubicBezTo>
                    <a:cubicBezTo>
                      <a:pt x="284804" y="59176"/>
                      <a:pt x="269179" y="72803"/>
                      <a:pt x="259144" y="78537"/>
                    </a:cubicBezTo>
                    <a:cubicBezTo>
                      <a:pt x="254785" y="81028"/>
                      <a:pt x="249619" y="81712"/>
                      <a:pt x="244857" y="83300"/>
                    </a:cubicBezTo>
                    <a:cubicBezTo>
                      <a:pt x="232883" y="119217"/>
                      <a:pt x="249037" y="74939"/>
                      <a:pt x="230569" y="111875"/>
                    </a:cubicBezTo>
                    <a:cubicBezTo>
                      <a:pt x="228324" y="116365"/>
                      <a:pt x="228245" y="121774"/>
                      <a:pt x="225807" y="126162"/>
                    </a:cubicBezTo>
                    <a:cubicBezTo>
                      <a:pt x="220248" y="136169"/>
                      <a:pt x="212647" y="144921"/>
                      <a:pt x="206757" y="154737"/>
                    </a:cubicBezTo>
                    <a:cubicBezTo>
                      <a:pt x="189524" y="183458"/>
                      <a:pt x="197604" y="170848"/>
                      <a:pt x="182944" y="192837"/>
                    </a:cubicBezTo>
                    <a:cubicBezTo>
                      <a:pt x="171609" y="226842"/>
                      <a:pt x="181773" y="215843"/>
                      <a:pt x="159132" y="230937"/>
                    </a:cubicBezTo>
                    <a:cubicBezTo>
                      <a:pt x="143257" y="254750"/>
                      <a:pt x="154369" y="242050"/>
                      <a:pt x="121032" y="264275"/>
                    </a:cubicBezTo>
                    <a:cubicBezTo>
                      <a:pt x="116269" y="267450"/>
                      <a:pt x="112297" y="272412"/>
                      <a:pt x="106744" y="273800"/>
                    </a:cubicBezTo>
                    <a:cubicBezTo>
                      <a:pt x="100394" y="275387"/>
                      <a:pt x="94094" y="277191"/>
                      <a:pt x="87694" y="278562"/>
                    </a:cubicBezTo>
                    <a:cubicBezTo>
                      <a:pt x="71864" y="281954"/>
                      <a:pt x="55427" y="282967"/>
                      <a:pt x="40069" y="288087"/>
                    </a:cubicBezTo>
                    <a:cubicBezTo>
                      <a:pt x="35307" y="289675"/>
                      <a:pt x="30272" y="290605"/>
                      <a:pt x="25782" y="292850"/>
                    </a:cubicBezTo>
                    <a:cubicBezTo>
                      <a:pt x="20662" y="295410"/>
                      <a:pt x="16257" y="299200"/>
                      <a:pt x="11494" y="302375"/>
                    </a:cubicBezTo>
                    <a:cubicBezTo>
                      <a:pt x="8319" y="307137"/>
                      <a:pt x="2910" y="311016"/>
                      <a:pt x="1969" y="316662"/>
                    </a:cubicBezTo>
                    <a:cubicBezTo>
                      <a:pt x="0" y="328477"/>
                      <a:pt x="15071" y="339289"/>
                      <a:pt x="21019" y="345237"/>
                    </a:cubicBezTo>
                    <a:cubicBezTo>
                      <a:pt x="22607" y="351587"/>
                      <a:pt x="22535" y="358604"/>
                      <a:pt x="25782" y="364287"/>
                    </a:cubicBezTo>
                    <a:cubicBezTo>
                      <a:pt x="31425" y="374162"/>
                      <a:pt x="45251" y="382030"/>
                      <a:pt x="54357" y="388100"/>
                    </a:cubicBezTo>
                    <a:cubicBezTo>
                      <a:pt x="62726" y="413207"/>
                      <a:pt x="53588" y="392893"/>
                      <a:pt x="73407" y="416675"/>
                    </a:cubicBezTo>
                    <a:cubicBezTo>
                      <a:pt x="85546" y="431241"/>
                      <a:pt x="78731" y="432270"/>
                      <a:pt x="97219" y="440487"/>
                    </a:cubicBezTo>
                    <a:cubicBezTo>
                      <a:pt x="106394" y="444565"/>
                      <a:pt x="125794" y="450012"/>
                      <a:pt x="125794" y="450012"/>
                    </a:cubicBezTo>
                    <a:cubicBezTo>
                      <a:pt x="135319" y="456362"/>
                      <a:pt x="150749" y="458202"/>
                      <a:pt x="154369" y="469062"/>
                    </a:cubicBezTo>
                    <a:cubicBezTo>
                      <a:pt x="160720" y="488112"/>
                      <a:pt x="154369" y="481763"/>
                      <a:pt x="173419" y="488112"/>
                    </a:cubicBezTo>
                    <a:cubicBezTo>
                      <a:pt x="181357" y="486525"/>
                      <a:pt x="190497" y="487840"/>
                      <a:pt x="197232" y="483350"/>
                    </a:cubicBezTo>
                    <a:cubicBezTo>
                      <a:pt x="201409" y="480565"/>
                      <a:pt x="199749" y="473552"/>
                      <a:pt x="201994" y="469062"/>
                    </a:cubicBezTo>
                    <a:cubicBezTo>
                      <a:pt x="204554" y="463943"/>
                      <a:pt x="208344" y="459537"/>
                      <a:pt x="211519" y="454775"/>
                    </a:cubicBezTo>
                    <a:cubicBezTo>
                      <a:pt x="237580" y="463462"/>
                      <a:pt x="239053" y="457456"/>
                      <a:pt x="249619" y="478587"/>
                    </a:cubicBezTo>
                    <a:cubicBezTo>
                      <a:pt x="251864" y="483077"/>
                      <a:pt x="251944" y="488486"/>
                      <a:pt x="254382" y="492875"/>
                    </a:cubicBezTo>
                    <a:cubicBezTo>
                      <a:pt x="259941" y="502882"/>
                      <a:pt x="267082" y="511925"/>
                      <a:pt x="273432" y="521450"/>
                    </a:cubicBezTo>
                    <a:lnTo>
                      <a:pt x="282957" y="535737"/>
                    </a:lnTo>
                    <a:cubicBezTo>
                      <a:pt x="291644" y="561798"/>
                      <a:pt x="285638" y="563271"/>
                      <a:pt x="306769" y="573837"/>
                    </a:cubicBezTo>
                    <a:cubicBezTo>
                      <a:pt x="311259" y="576082"/>
                      <a:pt x="316294" y="577012"/>
                      <a:pt x="321057" y="578600"/>
                    </a:cubicBezTo>
                    <a:cubicBezTo>
                      <a:pt x="335343" y="600028"/>
                      <a:pt x="334552" y="606779"/>
                      <a:pt x="354394" y="616700"/>
                    </a:cubicBezTo>
                    <a:cubicBezTo>
                      <a:pt x="358884" y="618945"/>
                      <a:pt x="363919" y="619875"/>
                      <a:pt x="368682" y="621462"/>
                    </a:cubicBezTo>
                    <a:cubicBezTo>
                      <a:pt x="396136" y="639766"/>
                      <a:pt x="369654" y="623920"/>
                      <a:pt x="397257" y="635750"/>
                    </a:cubicBezTo>
                    <a:cubicBezTo>
                      <a:pt x="438444" y="653402"/>
                      <a:pt x="397094" y="638871"/>
                      <a:pt x="430594" y="650037"/>
                    </a:cubicBezTo>
                    <a:cubicBezTo>
                      <a:pt x="435357" y="656387"/>
                      <a:pt x="439269" y="663474"/>
                      <a:pt x="444882" y="669087"/>
                    </a:cubicBezTo>
                    <a:cubicBezTo>
                      <a:pt x="448929" y="673134"/>
                      <a:pt x="456609" y="673493"/>
                      <a:pt x="459169" y="678612"/>
                    </a:cubicBezTo>
                    <a:cubicBezTo>
                      <a:pt x="465023" y="690321"/>
                      <a:pt x="465519" y="704012"/>
                      <a:pt x="468694" y="716712"/>
                    </a:cubicBezTo>
                    <a:cubicBezTo>
                      <a:pt x="470282" y="723062"/>
                      <a:pt x="471387" y="729552"/>
                      <a:pt x="473457" y="735762"/>
                    </a:cubicBezTo>
                    <a:lnTo>
                      <a:pt x="482982" y="764337"/>
                    </a:lnTo>
                    <a:cubicBezTo>
                      <a:pt x="483669" y="780137"/>
                      <a:pt x="468148" y="859042"/>
                      <a:pt x="497269" y="888162"/>
                    </a:cubicBezTo>
                    <a:cubicBezTo>
                      <a:pt x="501317" y="892209"/>
                      <a:pt x="506794" y="894512"/>
                      <a:pt x="511557" y="897687"/>
                    </a:cubicBezTo>
                    <a:cubicBezTo>
                      <a:pt x="519304" y="920929"/>
                      <a:pt x="521667" y="936371"/>
                      <a:pt x="540132" y="954837"/>
                    </a:cubicBezTo>
                    <a:cubicBezTo>
                      <a:pt x="549107" y="963813"/>
                      <a:pt x="573469" y="986309"/>
                      <a:pt x="573469" y="997700"/>
                    </a:cubicBezTo>
                    <a:lnTo>
                      <a:pt x="568707" y="1011987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7847217" y="2340396"/>
                <a:ext cx="1548306" cy="626028"/>
              </a:xfrm>
              <a:custGeom>
                <a:avLst/>
                <a:gdLst>
                  <a:gd name="connsiteX0" fmla="*/ 524879 w 1220204"/>
                  <a:gd name="connsiteY0" fmla="*/ 633353 h 652403"/>
                  <a:gd name="connsiteX1" fmla="*/ 553454 w 1220204"/>
                  <a:gd name="connsiteY1" fmla="*/ 623828 h 652403"/>
                  <a:gd name="connsiteX2" fmla="*/ 548691 w 1220204"/>
                  <a:gd name="connsiteY2" fmla="*/ 604778 h 652403"/>
                  <a:gd name="connsiteX3" fmla="*/ 543929 w 1220204"/>
                  <a:gd name="connsiteY3" fmla="*/ 580966 h 652403"/>
                  <a:gd name="connsiteX4" fmla="*/ 548691 w 1220204"/>
                  <a:gd name="connsiteY4" fmla="*/ 485716 h 652403"/>
                  <a:gd name="connsiteX5" fmla="*/ 562979 w 1220204"/>
                  <a:gd name="connsiteY5" fmla="*/ 476191 h 652403"/>
                  <a:gd name="connsiteX6" fmla="*/ 662991 w 1220204"/>
                  <a:gd name="connsiteY6" fmla="*/ 480953 h 652403"/>
                  <a:gd name="connsiteX7" fmla="*/ 677279 w 1220204"/>
                  <a:gd name="connsiteY7" fmla="*/ 485716 h 652403"/>
                  <a:gd name="connsiteX8" fmla="*/ 691566 w 1220204"/>
                  <a:gd name="connsiteY8" fmla="*/ 495241 h 652403"/>
                  <a:gd name="connsiteX9" fmla="*/ 786816 w 1220204"/>
                  <a:gd name="connsiteY9" fmla="*/ 490478 h 652403"/>
                  <a:gd name="connsiteX10" fmla="*/ 801104 w 1220204"/>
                  <a:gd name="connsiteY10" fmla="*/ 485716 h 652403"/>
                  <a:gd name="connsiteX11" fmla="*/ 820154 w 1220204"/>
                  <a:gd name="connsiteY11" fmla="*/ 480953 h 652403"/>
                  <a:gd name="connsiteX12" fmla="*/ 853491 w 1220204"/>
                  <a:gd name="connsiteY12" fmla="*/ 461903 h 652403"/>
                  <a:gd name="connsiteX13" fmla="*/ 867779 w 1220204"/>
                  <a:gd name="connsiteY13" fmla="*/ 457141 h 652403"/>
                  <a:gd name="connsiteX14" fmla="*/ 891591 w 1220204"/>
                  <a:gd name="connsiteY14" fmla="*/ 433328 h 652403"/>
                  <a:gd name="connsiteX15" fmla="*/ 915404 w 1220204"/>
                  <a:gd name="connsiteY15" fmla="*/ 404753 h 652403"/>
                  <a:gd name="connsiteX16" fmla="*/ 953504 w 1220204"/>
                  <a:gd name="connsiteY16" fmla="*/ 390466 h 652403"/>
                  <a:gd name="connsiteX17" fmla="*/ 1001129 w 1220204"/>
                  <a:gd name="connsiteY17" fmla="*/ 395228 h 652403"/>
                  <a:gd name="connsiteX18" fmla="*/ 1010654 w 1220204"/>
                  <a:gd name="connsiteY18" fmla="*/ 409516 h 652403"/>
                  <a:gd name="connsiteX19" fmla="*/ 1015416 w 1220204"/>
                  <a:gd name="connsiteY19" fmla="*/ 423803 h 652403"/>
                  <a:gd name="connsiteX20" fmla="*/ 1020179 w 1220204"/>
                  <a:gd name="connsiteY20" fmla="*/ 447616 h 652403"/>
                  <a:gd name="connsiteX21" fmla="*/ 1048754 w 1220204"/>
                  <a:gd name="connsiteY21" fmla="*/ 466666 h 652403"/>
                  <a:gd name="connsiteX22" fmla="*/ 1101141 w 1220204"/>
                  <a:gd name="connsiteY22" fmla="*/ 452378 h 652403"/>
                  <a:gd name="connsiteX23" fmla="*/ 1129716 w 1220204"/>
                  <a:gd name="connsiteY23" fmla="*/ 442853 h 652403"/>
                  <a:gd name="connsiteX24" fmla="*/ 1144004 w 1220204"/>
                  <a:gd name="connsiteY24" fmla="*/ 438091 h 652403"/>
                  <a:gd name="connsiteX25" fmla="*/ 1172579 w 1220204"/>
                  <a:gd name="connsiteY25" fmla="*/ 428566 h 652403"/>
                  <a:gd name="connsiteX26" fmla="*/ 1186866 w 1220204"/>
                  <a:gd name="connsiteY26" fmla="*/ 423803 h 652403"/>
                  <a:gd name="connsiteX27" fmla="*/ 1196391 w 1220204"/>
                  <a:gd name="connsiteY27" fmla="*/ 409516 h 652403"/>
                  <a:gd name="connsiteX28" fmla="*/ 1210679 w 1220204"/>
                  <a:gd name="connsiteY28" fmla="*/ 390466 h 652403"/>
                  <a:gd name="connsiteX29" fmla="*/ 1220204 w 1220204"/>
                  <a:gd name="connsiteY29" fmla="*/ 361891 h 652403"/>
                  <a:gd name="connsiteX30" fmla="*/ 1210679 w 1220204"/>
                  <a:gd name="connsiteY30" fmla="*/ 328553 h 652403"/>
                  <a:gd name="connsiteX31" fmla="*/ 1182104 w 1220204"/>
                  <a:gd name="connsiteY31" fmla="*/ 309503 h 652403"/>
                  <a:gd name="connsiteX32" fmla="*/ 1148766 w 1220204"/>
                  <a:gd name="connsiteY32" fmla="*/ 295216 h 652403"/>
                  <a:gd name="connsiteX33" fmla="*/ 1105904 w 1220204"/>
                  <a:gd name="connsiteY33" fmla="*/ 276166 h 652403"/>
                  <a:gd name="connsiteX34" fmla="*/ 1091616 w 1220204"/>
                  <a:gd name="connsiteY34" fmla="*/ 271403 h 652403"/>
                  <a:gd name="connsiteX35" fmla="*/ 1077329 w 1220204"/>
                  <a:gd name="connsiteY35" fmla="*/ 266641 h 652403"/>
                  <a:gd name="connsiteX36" fmla="*/ 1063041 w 1220204"/>
                  <a:gd name="connsiteY36" fmla="*/ 257116 h 652403"/>
                  <a:gd name="connsiteX37" fmla="*/ 1034466 w 1220204"/>
                  <a:gd name="connsiteY37" fmla="*/ 247591 h 652403"/>
                  <a:gd name="connsiteX38" fmla="*/ 1020179 w 1220204"/>
                  <a:gd name="connsiteY38" fmla="*/ 214253 h 652403"/>
                  <a:gd name="connsiteX39" fmla="*/ 1010654 w 1220204"/>
                  <a:gd name="connsiteY39" fmla="*/ 185678 h 652403"/>
                  <a:gd name="connsiteX40" fmla="*/ 991604 w 1220204"/>
                  <a:gd name="connsiteY40" fmla="*/ 171391 h 652403"/>
                  <a:gd name="connsiteX41" fmla="*/ 939216 w 1220204"/>
                  <a:gd name="connsiteY41" fmla="*/ 152341 h 652403"/>
                  <a:gd name="connsiteX42" fmla="*/ 924929 w 1220204"/>
                  <a:gd name="connsiteY42" fmla="*/ 147578 h 652403"/>
                  <a:gd name="connsiteX43" fmla="*/ 910641 w 1220204"/>
                  <a:gd name="connsiteY43" fmla="*/ 142816 h 652403"/>
                  <a:gd name="connsiteX44" fmla="*/ 882066 w 1220204"/>
                  <a:gd name="connsiteY44" fmla="*/ 123766 h 652403"/>
                  <a:gd name="connsiteX45" fmla="*/ 848729 w 1220204"/>
                  <a:gd name="connsiteY45" fmla="*/ 109478 h 652403"/>
                  <a:gd name="connsiteX46" fmla="*/ 834441 w 1220204"/>
                  <a:gd name="connsiteY46" fmla="*/ 104716 h 652403"/>
                  <a:gd name="connsiteX47" fmla="*/ 820154 w 1220204"/>
                  <a:gd name="connsiteY47" fmla="*/ 95191 h 652403"/>
                  <a:gd name="connsiteX48" fmla="*/ 786816 w 1220204"/>
                  <a:gd name="connsiteY48" fmla="*/ 85666 h 652403"/>
                  <a:gd name="connsiteX49" fmla="*/ 758241 w 1220204"/>
                  <a:gd name="connsiteY49" fmla="*/ 76141 h 652403"/>
                  <a:gd name="connsiteX50" fmla="*/ 743954 w 1220204"/>
                  <a:gd name="connsiteY50" fmla="*/ 66616 h 652403"/>
                  <a:gd name="connsiteX51" fmla="*/ 677279 w 1220204"/>
                  <a:gd name="connsiteY51" fmla="*/ 66616 h 652403"/>
                  <a:gd name="connsiteX52" fmla="*/ 682041 w 1220204"/>
                  <a:gd name="connsiteY52" fmla="*/ 95191 h 652403"/>
                  <a:gd name="connsiteX53" fmla="*/ 715379 w 1220204"/>
                  <a:gd name="connsiteY53" fmla="*/ 114241 h 652403"/>
                  <a:gd name="connsiteX54" fmla="*/ 743954 w 1220204"/>
                  <a:gd name="connsiteY54" fmla="*/ 138053 h 652403"/>
                  <a:gd name="connsiteX55" fmla="*/ 739191 w 1220204"/>
                  <a:gd name="connsiteY55" fmla="*/ 171391 h 652403"/>
                  <a:gd name="connsiteX56" fmla="*/ 696329 w 1220204"/>
                  <a:gd name="connsiteY56" fmla="*/ 152341 h 652403"/>
                  <a:gd name="connsiteX57" fmla="*/ 682041 w 1220204"/>
                  <a:gd name="connsiteY57" fmla="*/ 142816 h 652403"/>
                  <a:gd name="connsiteX58" fmla="*/ 610604 w 1220204"/>
                  <a:gd name="connsiteY58" fmla="*/ 147578 h 652403"/>
                  <a:gd name="connsiteX59" fmla="*/ 596316 w 1220204"/>
                  <a:gd name="connsiteY59" fmla="*/ 142816 h 652403"/>
                  <a:gd name="connsiteX60" fmla="*/ 577266 w 1220204"/>
                  <a:gd name="connsiteY60" fmla="*/ 114241 h 652403"/>
                  <a:gd name="connsiteX61" fmla="*/ 572504 w 1220204"/>
                  <a:gd name="connsiteY61" fmla="*/ 95191 h 652403"/>
                  <a:gd name="connsiteX62" fmla="*/ 515354 w 1220204"/>
                  <a:gd name="connsiteY62" fmla="*/ 76141 h 652403"/>
                  <a:gd name="connsiteX63" fmla="*/ 501066 w 1220204"/>
                  <a:gd name="connsiteY63" fmla="*/ 66616 h 652403"/>
                  <a:gd name="connsiteX64" fmla="*/ 491541 w 1220204"/>
                  <a:gd name="connsiteY64" fmla="*/ 38041 h 652403"/>
                  <a:gd name="connsiteX65" fmla="*/ 486779 w 1220204"/>
                  <a:gd name="connsiteY65" fmla="*/ 23753 h 652403"/>
                  <a:gd name="connsiteX66" fmla="*/ 477254 w 1220204"/>
                  <a:gd name="connsiteY66" fmla="*/ 9466 h 652403"/>
                  <a:gd name="connsiteX67" fmla="*/ 462966 w 1220204"/>
                  <a:gd name="connsiteY67" fmla="*/ 4703 h 652403"/>
                  <a:gd name="connsiteX68" fmla="*/ 420104 w 1220204"/>
                  <a:gd name="connsiteY68" fmla="*/ 9466 h 652403"/>
                  <a:gd name="connsiteX69" fmla="*/ 434391 w 1220204"/>
                  <a:gd name="connsiteY69" fmla="*/ 52328 h 652403"/>
                  <a:gd name="connsiteX70" fmla="*/ 453441 w 1220204"/>
                  <a:gd name="connsiteY70" fmla="*/ 114241 h 652403"/>
                  <a:gd name="connsiteX71" fmla="*/ 448679 w 1220204"/>
                  <a:gd name="connsiteY71" fmla="*/ 142816 h 652403"/>
                  <a:gd name="connsiteX72" fmla="*/ 443916 w 1220204"/>
                  <a:gd name="connsiteY72" fmla="*/ 157103 h 652403"/>
                  <a:gd name="connsiteX73" fmla="*/ 429629 w 1220204"/>
                  <a:gd name="connsiteY73" fmla="*/ 161866 h 652403"/>
                  <a:gd name="connsiteX74" fmla="*/ 420104 w 1220204"/>
                  <a:gd name="connsiteY74" fmla="*/ 176153 h 652403"/>
                  <a:gd name="connsiteX75" fmla="*/ 420104 w 1220204"/>
                  <a:gd name="connsiteY75" fmla="*/ 242828 h 652403"/>
                  <a:gd name="connsiteX76" fmla="*/ 443916 w 1220204"/>
                  <a:gd name="connsiteY76" fmla="*/ 271403 h 652403"/>
                  <a:gd name="connsiteX77" fmla="*/ 458204 w 1220204"/>
                  <a:gd name="connsiteY77" fmla="*/ 276166 h 652403"/>
                  <a:gd name="connsiteX78" fmla="*/ 472491 w 1220204"/>
                  <a:gd name="connsiteY78" fmla="*/ 285691 h 652403"/>
                  <a:gd name="connsiteX79" fmla="*/ 467729 w 1220204"/>
                  <a:gd name="connsiteY79" fmla="*/ 304741 h 652403"/>
                  <a:gd name="connsiteX80" fmla="*/ 453441 w 1220204"/>
                  <a:gd name="connsiteY80" fmla="*/ 309503 h 652403"/>
                  <a:gd name="connsiteX81" fmla="*/ 386766 w 1220204"/>
                  <a:gd name="connsiteY81" fmla="*/ 314266 h 652403"/>
                  <a:gd name="connsiteX82" fmla="*/ 391529 w 1220204"/>
                  <a:gd name="connsiteY82" fmla="*/ 333316 h 652403"/>
                  <a:gd name="connsiteX83" fmla="*/ 401054 w 1220204"/>
                  <a:gd name="connsiteY83" fmla="*/ 347603 h 652403"/>
                  <a:gd name="connsiteX84" fmla="*/ 386766 w 1220204"/>
                  <a:gd name="connsiteY84" fmla="*/ 352366 h 652403"/>
                  <a:gd name="connsiteX85" fmla="*/ 348666 w 1220204"/>
                  <a:gd name="connsiteY85" fmla="*/ 357128 h 652403"/>
                  <a:gd name="connsiteX86" fmla="*/ 348666 w 1220204"/>
                  <a:gd name="connsiteY86" fmla="*/ 390466 h 652403"/>
                  <a:gd name="connsiteX87" fmla="*/ 320091 w 1220204"/>
                  <a:gd name="connsiteY87" fmla="*/ 399991 h 652403"/>
                  <a:gd name="connsiteX88" fmla="*/ 305804 w 1220204"/>
                  <a:gd name="connsiteY88" fmla="*/ 404753 h 652403"/>
                  <a:gd name="connsiteX89" fmla="*/ 248654 w 1220204"/>
                  <a:gd name="connsiteY89" fmla="*/ 385703 h 652403"/>
                  <a:gd name="connsiteX90" fmla="*/ 258179 w 1220204"/>
                  <a:gd name="connsiteY90" fmla="*/ 371416 h 652403"/>
                  <a:gd name="connsiteX91" fmla="*/ 253416 w 1220204"/>
                  <a:gd name="connsiteY91" fmla="*/ 333316 h 652403"/>
                  <a:gd name="connsiteX92" fmla="*/ 234366 w 1220204"/>
                  <a:gd name="connsiteY92" fmla="*/ 319028 h 652403"/>
                  <a:gd name="connsiteX93" fmla="*/ 220079 w 1220204"/>
                  <a:gd name="connsiteY93" fmla="*/ 304741 h 652403"/>
                  <a:gd name="connsiteX94" fmla="*/ 196266 w 1220204"/>
                  <a:gd name="connsiteY94" fmla="*/ 280928 h 652403"/>
                  <a:gd name="connsiteX95" fmla="*/ 172454 w 1220204"/>
                  <a:gd name="connsiteY95" fmla="*/ 276166 h 652403"/>
                  <a:gd name="connsiteX96" fmla="*/ 129591 w 1220204"/>
                  <a:gd name="connsiteY96" fmla="*/ 242828 h 652403"/>
                  <a:gd name="connsiteX97" fmla="*/ 101016 w 1220204"/>
                  <a:gd name="connsiteY97" fmla="*/ 252353 h 652403"/>
                  <a:gd name="connsiteX98" fmla="*/ 86729 w 1220204"/>
                  <a:gd name="connsiteY98" fmla="*/ 285691 h 652403"/>
                  <a:gd name="connsiteX99" fmla="*/ 67679 w 1220204"/>
                  <a:gd name="connsiteY99" fmla="*/ 314266 h 652403"/>
                  <a:gd name="connsiteX100" fmla="*/ 58154 w 1220204"/>
                  <a:gd name="connsiteY100" fmla="*/ 328553 h 652403"/>
                  <a:gd name="connsiteX101" fmla="*/ 39104 w 1220204"/>
                  <a:gd name="connsiteY101" fmla="*/ 338078 h 652403"/>
                  <a:gd name="connsiteX102" fmla="*/ 10529 w 1220204"/>
                  <a:gd name="connsiteY102" fmla="*/ 347603 h 652403"/>
                  <a:gd name="connsiteX103" fmla="*/ 1004 w 1220204"/>
                  <a:gd name="connsiteY103" fmla="*/ 366653 h 652403"/>
                  <a:gd name="connsiteX104" fmla="*/ 15291 w 1220204"/>
                  <a:gd name="connsiteY104" fmla="*/ 380941 h 652403"/>
                  <a:gd name="connsiteX105" fmla="*/ 96254 w 1220204"/>
                  <a:gd name="connsiteY105" fmla="*/ 395228 h 652403"/>
                  <a:gd name="connsiteX106" fmla="*/ 239129 w 1220204"/>
                  <a:gd name="connsiteY106" fmla="*/ 404753 h 652403"/>
                  <a:gd name="connsiteX107" fmla="*/ 253416 w 1220204"/>
                  <a:gd name="connsiteY107" fmla="*/ 414278 h 652403"/>
                  <a:gd name="connsiteX108" fmla="*/ 286754 w 1220204"/>
                  <a:gd name="connsiteY108" fmla="*/ 457141 h 652403"/>
                  <a:gd name="connsiteX109" fmla="*/ 301041 w 1220204"/>
                  <a:gd name="connsiteY109" fmla="*/ 466666 h 652403"/>
                  <a:gd name="connsiteX110" fmla="*/ 329616 w 1220204"/>
                  <a:gd name="connsiteY110" fmla="*/ 485716 h 652403"/>
                  <a:gd name="connsiteX111" fmla="*/ 353429 w 1220204"/>
                  <a:gd name="connsiteY111" fmla="*/ 514291 h 652403"/>
                  <a:gd name="connsiteX112" fmla="*/ 396291 w 1220204"/>
                  <a:gd name="connsiteY112" fmla="*/ 552391 h 652403"/>
                  <a:gd name="connsiteX113" fmla="*/ 415341 w 1220204"/>
                  <a:gd name="connsiteY113" fmla="*/ 557153 h 652403"/>
                  <a:gd name="connsiteX114" fmla="*/ 443916 w 1220204"/>
                  <a:gd name="connsiteY114" fmla="*/ 566678 h 652403"/>
                  <a:gd name="connsiteX115" fmla="*/ 453441 w 1220204"/>
                  <a:gd name="connsiteY115" fmla="*/ 580966 h 652403"/>
                  <a:gd name="connsiteX116" fmla="*/ 443916 w 1220204"/>
                  <a:gd name="connsiteY116" fmla="*/ 609541 h 652403"/>
                  <a:gd name="connsiteX117" fmla="*/ 467729 w 1220204"/>
                  <a:gd name="connsiteY117" fmla="*/ 647641 h 652403"/>
                  <a:gd name="connsiteX118" fmla="*/ 482016 w 1220204"/>
                  <a:gd name="connsiteY118" fmla="*/ 652403 h 652403"/>
                  <a:gd name="connsiteX119" fmla="*/ 520116 w 1220204"/>
                  <a:gd name="connsiteY119" fmla="*/ 647641 h 652403"/>
                  <a:gd name="connsiteX120" fmla="*/ 524879 w 1220204"/>
                  <a:gd name="connsiteY120" fmla="*/ 633353 h 65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220204" h="652403">
                    <a:moveTo>
                      <a:pt x="524879" y="633353"/>
                    </a:moveTo>
                    <a:cubicBezTo>
                      <a:pt x="530435" y="629384"/>
                      <a:pt x="547026" y="631541"/>
                      <a:pt x="553454" y="623828"/>
                    </a:cubicBezTo>
                    <a:cubicBezTo>
                      <a:pt x="557644" y="618800"/>
                      <a:pt x="550111" y="611168"/>
                      <a:pt x="548691" y="604778"/>
                    </a:cubicBezTo>
                    <a:cubicBezTo>
                      <a:pt x="546935" y="596876"/>
                      <a:pt x="545516" y="588903"/>
                      <a:pt x="543929" y="580966"/>
                    </a:cubicBezTo>
                    <a:cubicBezTo>
                      <a:pt x="545516" y="549216"/>
                      <a:pt x="543004" y="516993"/>
                      <a:pt x="548691" y="485716"/>
                    </a:cubicBezTo>
                    <a:cubicBezTo>
                      <a:pt x="549715" y="480084"/>
                      <a:pt x="557260" y="476429"/>
                      <a:pt x="562979" y="476191"/>
                    </a:cubicBezTo>
                    <a:lnTo>
                      <a:pt x="662991" y="480953"/>
                    </a:lnTo>
                    <a:cubicBezTo>
                      <a:pt x="667754" y="482541"/>
                      <a:pt x="672789" y="483471"/>
                      <a:pt x="677279" y="485716"/>
                    </a:cubicBezTo>
                    <a:cubicBezTo>
                      <a:pt x="682398" y="488276"/>
                      <a:pt x="685848" y="494992"/>
                      <a:pt x="691566" y="495241"/>
                    </a:cubicBezTo>
                    <a:lnTo>
                      <a:pt x="786816" y="490478"/>
                    </a:lnTo>
                    <a:cubicBezTo>
                      <a:pt x="791579" y="488891"/>
                      <a:pt x="796277" y="487095"/>
                      <a:pt x="801104" y="485716"/>
                    </a:cubicBezTo>
                    <a:cubicBezTo>
                      <a:pt x="807398" y="483918"/>
                      <a:pt x="814025" y="483251"/>
                      <a:pt x="820154" y="480953"/>
                    </a:cubicBezTo>
                    <a:cubicBezTo>
                      <a:pt x="853565" y="468424"/>
                      <a:pt x="825847" y="475725"/>
                      <a:pt x="853491" y="461903"/>
                    </a:cubicBezTo>
                    <a:cubicBezTo>
                      <a:pt x="857981" y="459658"/>
                      <a:pt x="863016" y="458728"/>
                      <a:pt x="867779" y="457141"/>
                    </a:cubicBezTo>
                    <a:cubicBezTo>
                      <a:pt x="893177" y="419043"/>
                      <a:pt x="859844" y="465075"/>
                      <a:pt x="891591" y="433328"/>
                    </a:cubicBezTo>
                    <a:cubicBezTo>
                      <a:pt x="912476" y="412443"/>
                      <a:pt x="888097" y="424258"/>
                      <a:pt x="915404" y="404753"/>
                    </a:cubicBezTo>
                    <a:cubicBezTo>
                      <a:pt x="928815" y="395174"/>
                      <a:pt x="938163" y="394301"/>
                      <a:pt x="953504" y="390466"/>
                    </a:cubicBezTo>
                    <a:cubicBezTo>
                      <a:pt x="969379" y="392053"/>
                      <a:pt x="985994" y="390183"/>
                      <a:pt x="1001129" y="395228"/>
                    </a:cubicBezTo>
                    <a:cubicBezTo>
                      <a:pt x="1006559" y="397038"/>
                      <a:pt x="1008094" y="404396"/>
                      <a:pt x="1010654" y="409516"/>
                    </a:cubicBezTo>
                    <a:cubicBezTo>
                      <a:pt x="1012899" y="414006"/>
                      <a:pt x="1014198" y="418933"/>
                      <a:pt x="1015416" y="423803"/>
                    </a:cubicBezTo>
                    <a:cubicBezTo>
                      <a:pt x="1017379" y="431656"/>
                      <a:pt x="1016559" y="440376"/>
                      <a:pt x="1020179" y="447616"/>
                    </a:cubicBezTo>
                    <a:cubicBezTo>
                      <a:pt x="1027314" y="461885"/>
                      <a:pt x="1036054" y="462432"/>
                      <a:pt x="1048754" y="466666"/>
                    </a:cubicBezTo>
                    <a:cubicBezTo>
                      <a:pt x="1087806" y="453647"/>
                      <a:pt x="1025975" y="473854"/>
                      <a:pt x="1101141" y="452378"/>
                    </a:cubicBezTo>
                    <a:cubicBezTo>
                      <a:pt x="1110795" y="449620"/>
                      <a:pt x="1120191" y="446028"/>
                      <a:pt x="1129716" y="442853"/>
                    </a:cubicBezTo>
                    <a:lnTo>
                      <a:pt x="1144004" y="438091"/>
                    </a:lnTo>
                    <a:lnTo>
                      <a:pt x="1172579" y="428566"/>
                    </a:lnTo>
                    <a:lnTo>
                      <a:pt x="1186866" y="423803"/>
                    </a:lnTo>
                    <a:cubicBezTo>
                      <a:pt x="1190041" y="419041"/>
                      <a:pt x="1193064" y="414173"/>
                      <a:pt x="1196391" y="409516"/>
                    </a:cubicBezTo>
                    <a:cubicBezTo>
                      <a:pt x="1201005" y="403057"/>
                      <a:pt x="1207129" y="397566"/>
                      <a:pt x="1210679" y="390466"/>
                    </a:cubicBezTo>
                    <a:cubicBezTo>
                      <a:pt x="1215169" y="381486"/>
                      <a:pt x="1220204" y="361891"/>
                      <a:pt x="1220204" y="361891"/>
                    </a:cubicBezTo>
                    <a:cubicBezTo>
                      <a:pt x="1220163" y="361729"/>
                      <a:pt x="1212955" y="330829"/>
                      <a:pt x="1210679" y="328553"/>
                    </a:cubicBezTo>
                    <a:cubicBezTo>
                      <a:pt x="1202584" y="320458"/>
                      <a:pt x="1191629" y="315853"/>
                      <a:pt x="1182104" y="309503"/>
                    </a:cubicBezTo>
                    <a:cubicBezTo>
                      <a:pt x="1162371" y="296348"/>
                      <a:pt x="1173368" y="301366"/>
                      <a:pt x="1148766" y="295216"/>
                    </a:cubicBezTo>
                    <a:cubicBezTo>
                      <a:pt x="1126125" y="280121"/>
                      <a:pt x="1139910" y="287502"/>
                      <a:pt x="1105904" y="276166"/>
                    </a:cubicBezTo>
                    <a:lnTo>
                      <a:pt x="1091616" y="271403"/>
                    </a:lnTo>
                    <a:lnTo>
                      <a:pt x="1077329" y="266641"/>
                    </a:lnTo>
                    <a:cubicBezTo>
                      <a:pt x="1072566" y="263466"/>
                      <a:pt x="1068272" y="259441"/>
                      <a:pt x="1063041" y="257116"/>
                    </a:cubicBezTo>
                    <a:cubicBezTo>
                      <a:pt x="1053866" y="253038"/>
                      <a:pt x="1034466" y="247591"/>
                      <a:pt x="1034466" y="247591"/>
                    </a:cubicBezTo>
                    <a:cubicBezTo>
                      <a:pt x="1019354" y="224922"/>
                      <a:pt x="1028566" y="242212"/>
                      <a:pt x="1020179" y="214253"/>
                    </a:cubicBezTo>
                    <a:cubicBezTo>
                      <a:pt x="1017294" y="204636"/>
                      <a:pt x="1018686" y="191702"/>
                      <a:pt x="1010654" y="185678"/>
                    </a:cubicBezTo>
                    <a:cubicBezTo>
                      <a:pt x="1004304" y="180916"/>
                      <a:pt x="998543" y="175246"/>
                      <a:pt x="991604" y="171391"/>
                    </a:cubicBezTo>
                    <a:cubicBezTo>
                      <a:pt x="981663" y="165869"/>
                      <a:pt x="948661" y="155490"/>
                      <a:pt x="939216" y="152341"/>
                    </a:cubicBezTo>
                    <a:lnTo>
                      <a:pt x="924929" y="147578"/>
                    </a:lnTo>
                    <a:lnTo>
                      <a:pt x="910641" y="142816"/>
                    </a:lnTo>
                    <a:cubicBezTo>
                      <a:pt x="901116" y="136466"/>
                      <a:pt x="892926" y="127387"/>
                      <a:pt x="882066" y="123766"/>
                    </a:cubicBezTo>
                    <a:cubicBezTo>
                      <a:pt x="848547" y="112592"/>
                      <a:pt x="889942" y="127140"/>
                      <a:pt x="848729" y="109478"/>
                    </a:cubicBezTo>
                    <a:cubicBezTo>
                      <a:pt x="844115" y="107501"/>
                      <a:pt x="839204" y="106303"/>
                      <a:pt x="834441" y="104716"/>
                    </a:cubicBezTo>
                    <a:cubicBezTo>
                      <a:pt x="829679" y="101541"/>
                      <a:pt x="825273" y="97751"/>
                      <a:pt x="820154" y="95191"/>
                    </a:cubicBezTo>
                    <a:cubicBezTo>
                      <a:pt x="812147" y="91187"/>
                      <a:pt x="794451" y="87957"/>
                      <a:pt x="786816" y="85666"/>
                    </a:cubicBezTo>
                    <a:cubicBezTo>
                      <a:pt x="777199" y="82781"/>
                      <a:pt x="758241" y="76141"/>
                      <a:pt x="758241" y="76141"/>
                    </a:cubicBezTo>
                    <a:cubicBezTo>
                      <a:pt x="753479" y="72966"/>
                      <a:pt x="749073" y="69176"/>
                      <a:pt x="743954" y="66616"/>
                    </a:cubicBezTo>
                    <a:cubicBezTo>
                      <a:pt x="721753" y="55515"/>
                      <a:pt x="704206" y="64168"/>
                      <a:pt x="677279" y="66616"/>
                    </a:cubicBezTo>
                    <a:cubicBezTo>
                      <a:pt x="678866" y="76141"/>
                      <a:pt x="677351" y="86750"/>
                      <a:pt x="682041" y="95191"/>
                    </a:cubicBezTo>
                    <a:cubicBezTo>
                      <a:pt x="690898" y="111134"/>
                      <a:pt x="702548" y="107825"/>
                      <a:pt x="715379" y="114241"/>
                    </a:cubicBezTo>
                    <a:cubicBezTo>
                      <a:pt x="728638" y="120871"/>
                      <a:pt x="733422" y="127522"/>
                      <a:pt x="743954" y="138053"/>
                    </a:cubicBezTo>
                    <a:cubicBezTo>
                      <a:pt x="742366" y="149166"/>
                      <a:pt x="748171" y="164656"/>
                      <a:pt x="739191" y="171391"/>
                    </a:cubicBezTo>
                    <a:cubicBezTo>
                      <a:pt x="711262" y="192338"/>
                      <a:pt x="706434" y="162446"/>
                      <a:pt x="696329" y="152341"/>
                    </a:cubicBezTo>
                    <a:cubicBezTo>
                      <a:pt x="692281" y="148294"/>
                      <a:pt x="686804" y="145991"/>
                      <a:pt x="682041" y="142816"/>
                    </a:cubicBezTo>
                    <a:cubicBezTo>
                      <a:pt x="639828" y="156887"/>
                      <a:pt x="663445" y="153450"/>
                      <a:pt x="610604" y="147578"/>
                    </a:cubicBezTo>
                    <a:cubicBezTo>
                      <a:pt x="605841" y="145991"/>
                      <a:pt x="599866" y="146366"/>
                      <a:pt x="596316" y="142816"/>
                    </a:cubicBezTo>
                    <a:cubicBezTo>
                      <a:pt x="588221" y="134721"/>
                      <a:pt x="577266" y="114241"/>
                      <a:pt x="577266" y="114241"/>
                    </a:cubicBezTo>
                    <a:cubicBezTo>
                      <a:pt x="575679" y="107891"/>
                      <a:pt x="574302" y="101485"/>
                      <a:pt x="572504" y="95191"/>
                    </a:cubicBezTo>
                    <a:cubicBezTo>
                      <a:pt x="563708" y="64406"/>
                      <a:pt x="567458" y="80877"/>
                      <a:pt x="515354" y="76141"/>
                    </a:cubicBezTo>
                    <a:cubicBezTo>
                      <a:pt x="510591" y="72966"/>
                      <a:pt x="504100" y="71470"/>
                      <a:pt x="501066" y="66616"/>
                    </a:cubicBezTo>
                    <a:cubicBezTo>
                      <a:pt x="495745" y="58102"/>
                      <a:pt x="494716" y="47566"/>
                      <a:pt x="491541" y="38041"/>
                    </a:cubicBezTo>
                    <a:cubicBezTo>
                      <a:pt x="489954" y="33278"/>
                      <a:pt x="489564" y="27930"/>
                      <a:pt x="486779" y="23753"/>
                    </a:cubicBezTo>
                    <a:cubicBezTo>
                      <a:pt x="483604" y="18991"/>
                      <a:pt x="481723" y="13042"/>
                      <a:pt x="477254" y="9466"/>
                    </a:cubicBezTo>
                    <a:cubicBezTo>
                      <a:pt x="473334" y="6330"/>
                      <a:pt x="467729" y="6291"/>
                      <a:pt x="462966" y="4703"/>
                    </a:cubicBezTo>
                    <a:cubicBezTo>
                      <a:pt x="448679" y="6291"/>
                      <a:pt x="430922" y="0"/>
                      <a:pt x="420104" y="9466"/>
                    </a:cubicBezTo>
                    <a:cubicBezTo>
                      <a:pt x="409297" y="18922"/>
                      <a:pt x="429296" y="44685"/>
                      <a:pt x="434391" y="52328"/>
                    </a:cubicBezTo>
                    <a:cubicBezTo>
                      <a:pt x="445039" y="105566"/>
                      <a:pt x="434936" y="86482"/>
                      <a:pt x="453441" y="114241"/>
                    </a:cubicBezTo>
                    <a:cubicBezTo>
                      <a:pt x="451854" y="123766"/>
                      <a:pt x="450774" y="133390"/>
                      <a:pt x="448679" y="142816"/>
                    </a:cubicBezTo>
                    <a:cubicBezTo>
                      <a:pt x="447590" y="147716"/>
                      <a:pt x="447466" y="153553"/>
                      <a:pt x="443916" y="157103"/>
                    </a:cubicBezTo>
                    <a:cubicBezTo>
                      <a:pt x="440366" y="160653"/>
                      <a:pt x="434391" y="160278"/>
                      <a:pt x="429629" y="161866"/>
                    </a:cubicBezTo>
                    <a:cubicBezTo>
                      <a:pt x="426454" y="166628"/>
                      <a:pt x="421914" y="170723"/>
                      <a:pt x="420104" y="176153"/>
                    </a:cubicBezTo>
                    <a:cubicBezTo>
                      <a:pt x="413070" y="197255"/>
                      <a:pt x="414365" y="221784"/>
                      <a:pt x="420104" y="242828"/>
                    </a:cubicBezTo>
                    <a:cubicBezTo>
                      <a:pt x="422056" y="249987"/>
                      <a:pt x="438887" y="268050"/>
                      <a:pt x="443916" y="271403"/>
                    </a:cubicBezTo>
                    <a:cubicBezTo>
                      <a:pt x="448093" y="274188"/>
                      <a:pt x="453714" y="273921"/>
                      <a:pt x="458204" y="276166"/>
                    </a:cubicBezTo>
                    <a:cubicBezTo>
                      <a:pt x="463323" y="278726"/>
                      <a:pt x="467729" y="282516"/>
                      <a:pt x="472491" y="285691"/>
                    </a:cubicBezTo>
                    <a:cubicBezTo>
                      <a:pt x="470904" y="292041"/>
                      <a:pt x="471818" y="299630"/>
                      <a:pt x="467729" y="304741"/>
                    </a:cubicBezTo>
                    <a:cubicBezTo>
                      <a:pt x="464593" y="308661"/>
                      <a:pt x="458427" y="308916"/>
                      <a:pt x="453441" y="309503"/>
                    </a:cubicBezTo>
                    <a:cubicBezTo>
                      <a:pt x="431312" y="312106"/>
                      <a:pt x="408991" y="312678"/>
                      <a:pt x="386766" y="314266"/>
                    </a:cubicBezTo>
                    <a:cubicBezTo>
                      <a:pt x="388354" y="320616"/>
                      <a:pt x="388951" y="327300"/>
                      <a:pt x="391529" y="333316"/>
                    </a:cubicBezTo>
                    <a:cubicBezTo>
                      <a:pt x="393784" y="338577"/>
                      <a:pt x="402442" y="342050"/>
                      <a:pt x="401054" y="347603"/>
                    </a:cubicBezTo>
                    <a:cubicBezTo>
                      <a:pt x="399836" y="352473"/>
                      <a:pt x="391705" y="351468"/>
                      <a:pt x="386766" y="352366"/>
                    </a:cubicBezTo>
                    <a:cubicBezTo>
                      <a:pt x="374174" y="354656"/>
                      <a:pt x="361366" y="355541"/>
                      <a:pt x="348666" y="357128"/>
                    </a:cubicBezTo>
                    <a:cubicBezTo>
                      <a:pt x="350327" y="363773"/>
                      <a:pt x="358812" y="383219"/>
                      <a:pt x="348666" y="390466"/>
                    </a:cubicBezTo>
                    <a:cubicBezTo>
                      <a:pt x="340496" y="396302"/>
                      <a:pt x="329616" y="396816"/>
                      <a:pt x="320091" y="399991"/>
                    </a:cubicBezTo>
                    <a:lnTo>
                      <a:pt x="305804" y="404753"/>
                    </a:lnTo>
                    <a:cubicBezTo>
                      <a:pt x="303698" y="404542"/>
                      <a:pt x="248654" y="411429"/>
                      <a:pt x="248654" y="385703"/>
                    </a:cubicBezTo>
                    <a:cubicBezTo>
                      <a:pt x="248654" y="379979"/>
                      <a:pt x="255004" y="376178"/>
                      <a:pt x="258179" y="371416"/>
                    </a:cubicBezTo>
                    <a:cubicBezTo>
                      <a:pt x="256591" y="358716"/>
                      <a:pt x="258712" y="344968"/>
                      <a:pt x="253416" y="333316"/>
                    </a:cubicBezTo>
                    <a:cubicBezTo>
                      <a:pt x="250131" y="326090"/>
                      <a:pt x="240393" y="324194"/>
                      <a:pt x="234366" y="319028"/>
                    </a:cubicBezTo>
                    <a:cubicBezTo>
                      <a:pt x="229252" y="314645"/>
                      <a:pt x="224391" y="309915"/>
                      <a:pt x="220079" y="304741"/>
                    </a:cubicBezTo>
                    <a:cubicBezTo>
                      <a:pt x="209495" y="292040"/>
                      <a:pt x="213201" y="287278"/>
                      <a:pt x="196266" y="280928"/>
                    </a:cubicBezTo>
                    <a:cubicBezTo>
                      <a:pt x="188687" y="278086"/>
                      <a:pt x="180391" y="277753"/>
                      <a:pt x="172454" y="276166"/>
                    </a:cubicBezTo>
                    <a:cubicBezTo>
                      <a:pt x="140329" y="244041"/>
                      <a:pt x="156658" y="251851"/>
                      <a:pt x="129591" y="242828"/>
                    </a:cubicBezTo>
                    <a:cubicBezTo>
                      <a:pt x="120066" y="246003"/>
                      <a:pt x="109530" y="247032"/>
                      <a:pt x="101016" y="252353"/>
                    </a:cubicBezTo>
                    <a:cubicBezTo>
                      <a:pt x="88408" y="260233"/>
                      <a:pt x="92253" y="274643"/>
                      <a:pt x="86729" y="285691"/>
                    </a:cubicBezTo>
                    <a:cubicBezTo>
                      <a:pt x="81610" y="295930"/>
                      <a:pt x="74029" y="304741"/>
                      <a:pt x="67679" y="314266"/>
                    </a:cubicBezTo>
                    <a:cubicBezTo>
                      <a:pt x="64504" y="319028"/>
                      <a:pt x="63273" y="325993"/>
                      <a:pt x="58154" y="328553"/>
                    </a:cubicBezTo>
                    <a:cubicBezTo>
                      <a:pt x="51804" y="331728"/>
                      <a:pt x="45696" y="335441"/>
                      <a:pt x="39104" y="338078"/>
                    </a:cubicBezTo>
                    <a:cubicBezTo>
                      <a:pt x="29782" y="341807"/>
                      <a:pt x="10529" y="347603"/>
                      <a:pt x="10529" y="347603"/>
                    </a:cubicBezTo>
                    <a:cubicBezTo>
                      <a:pt x="7354" y="353953"/>
                      <a:pt x="0" y="359625"/>
                      <a:pt x="1004" y="366653"/>
                    </a:cubicBezTo>
                    <a:cubicBezTo>
                      <a:pt x="1956" y="373321"/>
                      <a:pt x="10117" y="376629"/>
                      <a:pt x="15291" y="380941"/>
                    </a:cubicBezTo>
                    <a:cubicBezTo>
                      <a:pt x="40936" y="402312"/>
                      <a:pt x="51829" y="392055"/>
                      <a:pt x="96254" y="395228"/>
                    </a:cubicBezTo>
                    <a:cubicBezTo>
                      <a:pt x="155450" y="414963"/>
                      <a:pt x="69480" y="387789"/>
                      <a:pt x="239129" y="404753"/>
                    </a:cubicBezTo>
                    <a:cubicBezTo>
                      <a:pt x="244824" y="405323"/>
                      <a:pt x="248654" y="411103"/>
                      <a:pt x="253416" y="414278"/>
                    </a:cubicBezTo>
                    <a:cubicBezTo>
                      <a:pt x="266692" y="434193"/>
                      <a:pt x="269967" y="443151"/>
                      <a:pt x="286754" y="457141"/>
                    </a:cubicBezTo>
                    <a:cubicBezTo>
                      <a:pt x="291151" y="460805"/>
                      <a:pt x="296644" y="463002"/>
                      <a:pt x="301041" y="466666"/>
                    </a:cubicBezTo>
                    <a:cubicBezTo>
                      <a:pt x="324824" y="486484"/>
                      <a:pt x="304509" y="477346"/>
                      <a:pt x="329616" y="485716"/>
                    </a:cubicBezTo>
                    <a:cubicBezTo>
                      <a:pt x="338713" y="513004"/>
                      <a:pt x="327479" y="488340"/>
                      <a:pt x="353429" y="514291"/>
                    </a:cubicBezTo>
                    <a:cubicBezTo>
                      <a:pt x="370436" y="531298"/>
                      <a:pt x="367095" y="545093"/>
                      <a:pt x="396291" y="552391"/>
                    </a:cubicBezTo>
                    <a:cubicBezTo>
                      <a:pt x="402641" y="553978"/>
                      <a:pt x="409072" y="555272"/>
                      <a:pt x="415341" y="557153"/>
                    </a:cubicBezTo>
                    <a:cubicBezTo>
                      <a:pt x="424958" y="560038"/>
                      <a:pt x="443916" y="566678"/>
                      <a:pt x="443916" y="566678"/>
                    </a:cubicBezTo>
                    <a:cubicBezTo>
                      <a:pt x="447091" y="571441"/>
                      <a:pt x="453441" y="575242"/>
                      <a:pt x="453441" y="580966"/>
                    </a:cubicBezTo>
                    <a:cubicBezTo>
                      <a:pt x="453441" y="591006"/>
                      <a:pt x="443916" y="609541"/>
                      <a:pt x="443916" y="609541"/>
                    </a:cubicBezTo>
                    <a:cubicBezTo>
                      <a:pt x="452603" y="635603"/>
                      <a:pt x="446596" y="637075"/>
                      <a:pt x="467729" y="647641"/>
                    </a:cubicBezTo>
                    <a:cubicBezTo>
                      <a:pt x="472219" y="649886"/>
                      <a:pt x="477254" y="650816"/>
                      <a:pt x="482016" y="652403"/>
                    </a:cubicBezTo>
                    <a:cubicBezTo>
                      <a:pt x="494716" y="650816"/>
                      <a:pt x="507524" y="649931"/>
                      <a:pt x="520116" y="647641"/>
                    </a:cubicBezTo>
                    <a:cubicBezTo>
                      <a:pt x="525055" y="646743"/>
                      <a:pt x="519323" y="637322"/>
                      <a:pt x="524879" y="63335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4800070" y="2482144"/>
                <a:ext cx="1035918" cy="786437"/>
              </a:xfrm>
              <a:custGeom>
                <a:avLst/>
                <a:gdLst>
                  <a:gd name="connsiteX0" fmla="*/ 6770 w 816395"/>
                  <a:gd name="connsiteY0" fmla="*/ 247650 h 819570"/>
                  <a:gd name="connsiteX1" fmla="*/ 35345 w 816395"/>
                  <a:gd name="connsiteY1" fmla="*/ 233363 h 819570"/>
                  <a:gd name="connsiteX2" fmla="*/ 40108 w 816395"/>
                  <a:gd name="connsiteY2" fmla="*/ 214313 h 819570"/>
                  <a:gd name="connsiteX3" fmla="*/ 68683 w 816395"/>
                  <a:gd name="connsiteY3" fmla="*/ 209550 h 819570"/>
                  <a:gd name="connsiteX4" fmla="*/ 63920 w 816395"/>
                  <a:gd name="connsiteY4" fmla="*/ 190500 h 819570"/>
                  <a:gd name="connsiteX5" fmla="*/ 59158 w 816395"/>
                  <a:gd name="connsiteY5" fmla="*/ 176213 h 819570"/>
                  <a:gd name="connsiteX6" fmla="*/ 78208 w 816395"/>
                  <a:gd name="connsiteY6" fmla="*/ 152400 h 819570"/>
                  <a:gd name="connsiteX7" fmla="*/ 106783 w 816395"/>
                  <a:gd name="connsiteY7" fmla="*/ 133350 h 819570"/>
                  <a:gd name="connsiteX8" fmla="*/ 111545 w 816395"/>
                  <a:gd name="connsiteY8" fmla="*/ 95250 h 819570"/>
                  <a:gd name="connsiteX9" fmla="*/ 140120 w 816395"/>
                  <a:gd name="connsiteY9" fmla="*/ 90488 h 819570"/>
                  <a:gd name="connsiteX10" fmla="*/ 130595 w 816395"/>
                  <a:gd name="connsiteY10" fmla="*/ 76200 h 819570"/>
                  <a:gd name="connsiteX11" fmla="*/ 116308 w 816395"/>
                  <a:gd name="connsiteY11" fmla="*/ 71438 h 819570"/>
                  <a:gd name="connsiteX12" fmla="*/ 121070 w 816395"/>
                  <a:gd name="connsiteY12" fmla="*/ 52388 h 819570"/>
                  <a:gd name="connsiteX13" fmla="*/ 135358 w 816395"/>
                  <a:gd name="connsiteY13" fmla="*/ 47625 h 819570"/>
                  <a:gd name="connsiteX14" fmla="*/ 154408 w 816395"/>
                  <a:gd name="connsiteY14" fmla="*/ 42863 h 819570"/>
                  <a:gd name="connsiteX15" fmla="*/ 159170 w 816395"/>
                  <a:gd name="connsiteY15" fmla="*/ 28575 h 819570"/>
                  <a:gd name="connsiteX16" fmla="*/ 154408 w 816395"/>
                  <a:gd name="connsiteY16" fmla="*/ 14288 h 819570"/>
                  <a:gd name="connsiteX17" fmla="*/ 187745 w 816395"/>
                  <a:gd name="connsiteY17" fmla="*/ 0 h 819570"/>
                  <a:gd name="connsiteX18" fmla="*/ 225845 w 816395"/>
                  <a:gd name="connsiteY18" fmla="*/ 9525 h 819570"/>
                  <a:gd name="connsiteX19" fmla="*/ 235370 w 816395"/>
                  <a:gd name="connsiteY19" fmla="*/ 23813 h 819570"/>
                  <a:gd name="connsiteX20" fmla="*/ 263945 w 816395"/>
                  <a:gd name="connsiteY20" fmla="*/ 42863 h 819570"/>
                  <a:gd name="connsiteX21" fmla="*/ 278233 w 816395"/>
                  <a:gd name="connsiteY21" fmla="*/ 52388 h 819570"/>
                  <a:gd name="connsiteX22" fmla="*/ 292520 w 816395"/>
                  <a:gd name="connsiteY22" fmla="*/ 66675 h 819570"/>
                  <a:gd name="connsiteX23" fmla="*/ 297283 w 816395"/>
                  <a:gd name="connsiteY23" fmla="*/ 80963 h 819570"/>
                  <a:gd name="connsiteX24" fmla="*/ 325858 w 816395"/>
                  <a:gd name="connsiteY24" fmla="*/ 95250 h 819570"/>
                  <a:gd name="connsiteX25" fmla="*/ 340145 w 816395"/>
                  <a:gd name="connsiteY25" fmla="*/ 147638 h 819570"/>
                  <a:gd name="connsiteX26" fmla="*/ 383008 w 816395"/>
                  <a:gd name="connsiteY26" fmla="*/ 166688 h 819570"/>
                  <a:gd name="connsiteX27" fmla="*/ 392533 w 816395"/>
                  <a:gd name="connsiteY27" fmla="*/ 180975 h 819570"/>
                  <a:gd name="connsiteX28" fmla="*/ 406820 w 816395"/>
                  <a:gd name="connsiteY28" fmla="*/ 190500 h 819570"/>
                  <a:gd name="connsiteX29" fmla="*/ 411583 w 816395"/>
                  <a:gd name="connsiteY29" fmla="*/ 204788 h 819570"/>
                  <a:gd name="connsiteX30" fmla="*/ 435395 w 816395"/>
                  <a:gd name="connsiteY30" fmla="*/ 228600 h 819570"/>
                  <a:gd name="connsiteX31" fmla="*/ 525883 w 816395"/>
                  <a:gd name="connsiteY31" fmla="*/ 233363 h 819570"/>
                  <a:gd name="connsiteX32" fmla="*/ 530645 w 816395"/>
                  <a:gd name="connsiteY32" fmla="*/ 252413 h 819570"/>
                  <a:gd name="connsiteX33" fmla="*/ 549695 w 816395"/>
                  <a:gd name="connsiteY33" fmla="*/ 280988 h 819570"/>
                  <a:gd name="connsiteX34" fmla="*/ 554458 w 816395"/>
                  <a:gd name="connsiteY34" fmla="*/ 319088 h 819570"/>
                  <a:gd name="connsiteX35" fmla="*/ 583033 w 816395"/>
                  <a:gd name="connsiteY35" fmla="*/ 328613 h 819570"/>
                  <a:gd name="connsiteX36" fmla="*/ 559220 w 816395"/>
                  <a:gd name="connsiteY36" fmla="*/ 376238 h 819570"/>
                  <a:gd name="connsiteX37" fmla="*/ 549695 w 816395"/>
                  <a:gd name="connsiteY37" fmla="*/ 390525 h 819570"/>
                  <a:gd name="connsiteX38" fmla="*/ 554458 w 816395"/>
                  <a:gd name="connsiteY38" fmla="*/ 419100 h 819570"/>
                  <a:gd name="connsiteX39" fmla="*/ 583033 w 816395"/>
                  <a:gd name="connsiteY39" fmla="*/ 428625 h 819570"/>
                  <a:gd name="connsiteX40" fmla="*/ 606845 w 816395"/>
                  <a:gd name="connsiteY40" fmla="*/ 409575 h 819570"/>
                  <a:gd name="connsiteX41" fmla="*/ 621133 w 816395"/>
                  <a:gd name="connsiteY41" fmla="*/ 404813 h 819570"/>
                  <a:gd name="connsiteX42" fmla="*/ 663995 w 816395"/>
                  <a:gd name="connsiteY42" fmla="*/ 400050 h 819570"/>
                  <a:gd name="connsiteX43" fmla="*/ 711620 w 816395"/>
                  <a:gd name="connsiteY43" fmla="*/ 395288 h 819570"/>
                  <a:gd name="connsiteX44" fmla="*/ 725908 w 816395"/>
                  <a:gd name="connsiteY44" fmla="*/ 390525 h 819570"/>
                  <a:gd name="connsiteX45" fmla="*/ 778295 w 816395"/>
                  <a:gd name="connsiteY45" fmla="*/ 376238 h 819570"/>
                  <a:gd name="connsiteX46" fmla="*/ 792583 w 816395"/>
                  <a:gd name="connsiteY46" fmla="*/ 385763 h 819570"/>
                  <a:gd name="connsiteX47" fmla="*/ 802108 w 816395"/>
                  <a:gd name="connsiteY47" fmla="*/ 423863 h 819570"/>
                  <a:gd name="connsiteX48" fmla="*/ 806870 w 816395"/>
                  <a:gd name="connsiteY48" fmla="*/ 457200 h 819570"/>
                  <a:gd name="connsiteX49" fmla="*/ 816395 w 816395"/>
                  <a:gd name="connsiteY49" fmla="*/ 490538 h 819570"/>
                  <a:gd name="connsiteX50" fmla="*/ 811633 w 816395"/>
                  <a:gd name="connsiteY50" fmla="*/ 519113 h 819570"/>
                  <a:gd name="connsiteX51" fmla="*/ 764008 w 816395"/>
                  <a:gd name="connsiteY51" fmla="*/ 533400 h 819570"/>
                  <a:gd name="connsiteX52" fmla="*/ 744958 w 816395"/>
                  <a:gd name="connsiteY52" fmla="*/ 528638 h 819570"/>
                  <a:gd name="connsiteX53" fmla="*/ 735433 w 816395"/>
                  <a:gd name="connsiteY53" fmla="*/ 514350 h 819570"/>
                  <a:gd name="connsiteX54" fmla="*/ 706858 w 816395"/>
                  <a:gd name="connsiteY54" fmla="*/ 495300 h 819570"/>
                  <a:gd name="connsiteX55" fmla="*/ 663995 w 816395"/>
                  <a:gd name="connsiteY55" fmla="*/ 504825 h 819570"/>
                  <a:gd name="connsiteX56" fmla="*/ 640183 w 816395"/>
                  <a:gd name="connsiteY56" fmla="*/ 533400 h 819570"/>
                  <a:gd name="connsiteX57" fmla="*/ 654470 w 816395"/>
                  <a:gd name="connsiteY57" fmla="*/ 542925 h 819570"/>
                  <a:gd name="connsiteX58" fmla="*/ 697333 w 816395"/>
                  <a:gd name="connsiteY58" fmla="*/ 552450 h 819570"/>
                  <a:gd name="connsiteX59" fmla="*/ 725908 w 816395"/>
                  <a:gd name="connsiteY59" fmla="*/ 566738 h 819570"/>
                  <a:gd name="connsiteX60" fmla="*/ 711620 w 816395"/>
                  <a:gd name="connsiteY60" fmla="*/ 581025 h 819570"/>
                  <a:gd name="connsiteX61" fmla="*/ 668758 w 816395"/>
                  <a:gd name="connsiteY61" fmla="*/ 604838 h 819570"/>
                  <a:gd name="connsiteX62" fmla="*/ 635420 w 816395"/>
                  <a:gd name="connsiteY62" fmla="*/ 619125 h 819570"/>
                  <a:gd name="connsiteX63" fmla="*/ 606845 w 816395"/>
                  <a:gd name="connsiteY63" fmla="*/ 642938 h 819570"/>
                  <a:gd name="connsiteX64" fmla="*/ 563983 w 816395"/>
                  <a:gd name="connsiteY64" fmla="*/ 666750 h 819570"/>
                  <a:gd name="connsiteX65" fmla="*/ 549695 w 816395"/>
                  <a:gd name="connsiteY65" fmla="*/ 676275 h 819570"/>
                  <a:gd name="connsiteX66" fmla="*/ 502070 w 816395"/>
                  <a:gd name="connsiteY66" fmla="*/ 700088 h 819570"/>
                  <a:gd name="connsiteX67" fmla="*/ 478258 w 816395"/>
                  <a:gd name="connsiteY67" fmla="*/ 733425 h 819570"/>
                  <a:gd name="connsiteX68" fmla="*/ 449683 w 816395"/>
                  <a:gd name="connsiteY68" fmla="*/ 742950 h 819570"/>
                  <a:gd name="connsiteX69" fmla="*/ 435395 w 816395"/>
                  <a:gd name="connsiteY69" fmla="*/ 747713 h 819570"/>
                  <a:gd name="connsiteX70" fmla="*/ 406820 w 816395"/>
                  <a:gd name="connsiteY70" fmla="*/ 771525 h 819570"/>
                  <a:gd name="connsiteX71" fmla="*/ 387770 w 816395"/>
                  <a:gd name="connsiteY71" fmla="*/ 819150 h 819570"/>
                  <a:gd name="connsiteX72" fmla="*/ 363958 w 816395"/>
                  <a:gd name="connsiteY72" fmla="*/ 814388 h 819570"/>
                  <a:gd name="connsiteX73" fmla="*/ 359195 w 816395"/>
                  <a:gd name="connsiteY73" fmla="*/ 795338 h 819570"/>
                  <a:gd name="connsiteX74" fmla="*/ 344908 w 816395"/>
                  <a:gd name="connsiteY74" fmla="*/ 790575 h 819570"/>
                  <a:gd name="connsiteX75" fmla="*/ 244895 w 816395"/>
                  <a:gd name="connsiteY75" fmla="*/ 790575 h 819570"/>
                  <a:gd name="connsiteX76" fmla="*/ 254420 w 816395"/>
                  <a:gd name="connsiteY76" fmla="*/ 771525 h 819570"/>
                  <a:gd name="connsiteX77" fmla="*/ 259183 w 816395"/>
                  <a:gd name="connsiteY77" fmla="*/ 747713 h 819570"/>
                  <a:gd name="connsiteX78" fmla="*/ 259183 w 816395"/>
                  <a:gd name="connsiteY78" fmla="*/ 690563 h 819570"/>
                  <a:gd name="connsiteX79" fmla="*/ 230608 w 816395"/>
                  <a:gd name="connsiteY79" fmla="*/ 681038 h 819570"/>
                  <a:gd name="connsiteX80" fmla="*/ 225845 w 816395"/>
                  <a:gd name="connsiteY80" fmla="*/ 666750 h 819570"/>
                  <a:gd name="connsiteX81" fmla="*/ 244895 w 816395"/>
                  <a:gd name="connsiteY81" fmla="*/ 657225 h 819570"/>
                  <a:gd name="connsiteX82" fmla="*/ 273470 w 816395"/>
                  <a:gd name="connsiteY82" fmla="*/ 647700 h 819570"/>
                  <a:gd name="connsiteX83" fmla="*/ 287758 w 816395"/>
                  <a:gd name="connsiteY83" fmla="*/ 642938 h 819570"/>
                  <a:gd name="connsiteX84" fmla="*/ 302045 w 816395"/>
                  <a:gd name="connsiteY84" fmla="*/ 638175 h 819570"/>
                  <a:gd name="connsiteX85" fmla="*/ 335383 w 816395"/>
                  <a:gd name="connsiteY85" fmla="*/ 628650 h 819570"/>
                  <a:gd name="connsiteX86" fmla="*/ 344908 w 816395"/>
                  <a:gd name="connsiteY86" fmla="*/ 614363 h 819570"/>
                  <a:gd name="connsiteX87" fmla="*/ 344908 w 816395"/>
                  <a:gd name="connsiteY87" fmla="*/ 571500 h 819570"/>
                  <a:gd name="connsiteX88" fmla="*/ 316333 w 816395"/>
                  <a:gd name="connsiteY88" fmla="*/ 561975 h 819570"/>
                  <a:gd name="connsiteX89" fmla="*/ 302045 w 816395"/>
                  <a:gd name="connsiteY89" fmla="*/ 552450 h 819570"/>
                  <a:gd name="connsiteX90" fmla="*/ 268708 w 816395"/>
                  <a:gd name="connsiteY90" fmla="*/ 519113 h 819570"/>
                  <a:gd name="connsiteX91" fmla="*/ 225845 w 816395"/>
                  <a:gd name="connsiteY91" fmla="*/ 495300 h 819570"/>
                  <a:gd name="connsiteX92" fmla="*/ 211558 w 816395"/>
                  <a:gd name="connsiteY92" fmla="*/ 490538 h 819570"/>
                  <a:gd name="connsiteX93" fmla="*/ 182983 w 816395"/>
                  <a:gd name="connsiteY93" fmla="*/ 471488 h 819570"/>
                  <a:gd name="connsiteX94" fmla="*/ 173458 w 816395"/>
                  <a:gd name="connsiteY94" fmla="*/ 457200 h 819570"/>
                  <a:gd name="connsiteX95" fmla="*/ 163933 w 816395"/>
                  <a:gd name="connsiteY95" fmla="*/ 428625 h 819570"/>
                  <a:gd name="connsiteX96" fmla="*/ 149645 w 816395"/>
                  <a:gd name="connsiteY96" fmla="*/ 414338 h 819570"/>
                  <a:gd name="connsiteX97" fmla="*/ 135358 w 816395"/>
                  <a:gd name="connsiteY97" fmla="*/ 385763 h 819570"/>
                  <a:gd name="connsiteX98" fmla="*/ 130595 w 816395"/>
                  <a:gd name="connsiteY98" fmla="*/ 371475 h 819570"/>
                  <a:gd name="connsiteX99" fmla="*/ 106783 w 816395"/>
                  <a:gd name="connsiteY99" fmla="*/ 342900 h 819570"/>
                  <a:gd name="connsiteX100" fmla="*/ 92495 w 816395"/>
                  <a:gd name="connsiteY100" fmla="*/ 338138 h 819570"/>
                  <a:gd name="connsiteX101" fmla="*/ 59158 w 816395"/>
                  <a:gd name="connsiteY101" fmla="*/ 314325 h 819570"/>
                  <a:gd name="connsiteX102" fmla="*/ 30583 w 816395"/>
                  <a:gd name="connsiteY102" fmla="*/ 304800 h 819570"/>
                  <a:gd name="connsiteX103" fmla="*/ 6770 w 816395"/>
                  <a:gd name="connsiteY103" fmla="*/ 295275 h 819570"/>
                  <a:gd name="connsiteX104" fmla="*/ 6770 w 816395"/>
                  <a:gd name="connsiteY104" fmla="*/ 247650 h 81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816395" h="819570">
                    <a:moveTo>
                      <a:pt x="6770" y="247650"/>
                    </a:moveTo>
                    <a:cubicBezTo>
                      <a:pt x="11532" y="237331"/>
                      <a:pt x="30069" y="241278"/>
                      <a:pt x="35345" y="233363"/>
                    </a:cubicBezTo>
                    <a:cubicBezTo>
                      <a:pt x="38976" y="227917"/>
                      <a:pt x="34782" y="218117"/>
                      <a:pt x="40108" y="214313"/>
                    </a:cubicBezTo>
                    <a:cubicBezTo>
                      <a:pt x="47966" y="208700"/>
                      <a:pt x="59158" y="211138"/>
                      <a:pt x="68683" y="209550"/>
                    </a:cubicBezTo>
                    <a:cubicBezTo>
                      <a:pt x="67095" y="203200"/>
                      <a:pt x="65718" y="196794"/>
                      <a:pt x="63920" y="190500"/>
                    </a:cubicBezTo>
                    <a:cubicBezTo>
                      <a:pt x="62541" y="185673"/>
                      <a:pt x="59158" y="181233"/>
                      <a:pt x="59158" y="176213"/>
                    </a:cubicBezTo>
                    <a:cubicBezTo>
                      <a:pt x="59158" y="159272"/>
                      <a:pt x="67236" y="161543"/>
                      <a:pt x="78208" y="152400"/>
                    </a:cubicBezTo>
                    <a:cubicBezTo>
                      <a:pt x="101992" y="132581"/>
                      <a:pt x="81673" y="141721"/>
                      <a:pt x="106783" y="133350"/>
                    </a:cubicBezTo>
                    <a:cubicBezTo>
                      <a:pt x="108370" y="120650"/>
                      <a:pt x="103687" y="105353"/>
                      <a:pt x="111545" y="95250"/>
                    </a:cubicBezTo>
                    <a:cubicBezTo>
                      <a:pt x="117473" y="87628"/>
                      <a:pt x="133292" y="97316"/>
                      <a:pt x="140120" y="90488"/>
                    </a:cubicBezTo>
                    <a:cubicBezTo>
                      <a:pt x="144167" y="86441"/>
                      <a:pt x="135065" y="79776"/>
                      <a:pt x="130595" y="76200"/>
                    </a:cubicBezTo>
                    <a:cubicBezTo>
                      <a:pt x="126675" y="73064"/>
                      <a:pt x="121070" y="73025"/>
                      <a:pt x="116308" y="71438"/>
                    </a:cubicBezTo>
                    <a:cubicBezTo>
                      <a:pt x="117895" y="65088"/>
                      <a:pt x="116981" y="57499"/>
                      <a:pt x="121070" y="52388"/>
                    </a:cubicBezTo>
                    <a:cubicBezTo>
                      <a:pt x="124206" y="48468"/>
                      <a:pt x="130531" y="49004"/>
                      <a:pt x="135358" y="47625"/>
                    </a:cubicBezTo>
                    <a:cubicBezTo>
                      <a:pt x="141652" y="45827"/>
                      <a:pt x="148058" y="44450"/>
                      <a:pt x="154408" y="42863"/>
                    </a:cubicBezTo>
                    <a:cubicBezTo>
                      <a:pt x="155995" y="38100"/>
                      <a:pt x="159170" y="33595"/>
                      <a:pt x="159170" y="28575"/>
                    </a:cubicBezTo>
                    <a:cubicBezTo>
                      <a:pt x="159170" y="23555"/>
                      <a:pt x="151825" y="18592"/>
                      <a:pt x="154408" y="14288"/>
                    </a:cubicBezTo>
                    <a:cubicBezTo>
                      <a:pt x="157350" y="9385"/>
                      <a:pt x="181288" y="2153"/>
                      <a:pt x="187745" y="0"/>
                    </a:cubicBezTo>
                    <a:cubicBezTo>
                      <a:pt x="188927" y="236"/>
                      <a:pt x="220965" y="5621"/>
                      <a:pt x="225845" y="9525"/>
                    </a:cubicBezTo>
                    <a:cubicBezTo>
                      <a:pt x="230315" y="13101"/>
                      <a:pt x="231062" y="20044"/>
                      <a:pt x="235370" y="23813"/>
                    </a:cubicBezTo>
                    <a:cubicBezTo>
                      <a:pt x="243985" y="31351"/>
                      <a:pt x="254420" y="36513"/>
                      <a:pt x="263945" y="42863"/>
                    </a:cubicBezTo>
                    <a:cubicBezTo>
                      <a:pt x="268708" y="46038"/>
                      <a:pt x="274186" y="48341"/>
                      <a:pt x="278233" y="52388"/>
                    </a:cubicBezTo>
                    <a:lnTo>
                      <a:pt x="292520" y="66675"/>
                    </a:lnTo>
                    <a:cubicBezTo>
                      <a:pt x="294108" y="71438"/>
                      <a:pt x="294147" y="77043"/>
                      <a:pt x="297283" y="80963"/>
                    </a:cubicBezTo>
                    <a:cubicBezTo>
                      <a:pt x="303998" y="89357"/>
                      <a:pt x="316445" y="92113"/>
                      <a:pt x="325858" y="95250"/>
                    </a:cubicBezTo>
                    <a:cubicBezTo>
                      <a:pt x="327022" y="101071"/>
                      <a:pt x="334965" y="145911"/>
                      <a:pt x="340145" y="147638"/>
                    </a:cubicBezTo>
                    <a:cubicBezTo>
                      <a:pt x="374150" y="158973"/>
                      <a:pt x="360366" y="151594"/>
                      <a:pt x="383008" y="166688"/>
                    </a:cubicBezTo>
                    <a:cubicBezTo>
                      <a:pt x="386183" y="171450"/>
                      <a:pt x="388486" y="176928"/>
                      <a:pt x="392533" y="180975"/>
                    </a:cubicBezTo>
                    <a:cubicBezTo>
                      <a:pt x="396580" y="185022"/>
                      <a:pt x="403244" y="186031"/>
                      <a:pt x="406820" y="190500"/>
                    </a:cubicBezTo>
                    <a:cubicBezTo>
                      <a:pt x="409956" y="194420"/>
                      <a:pt x="409338" y="200298"/>
                      <a:pt x="411583" y="204788"/>
                    </a:cubicBezTo>
                    <a:cubicBezTo>
                      <a:pt x="415455" y="212531"/>
                      <a:pt x="425174" y="227206"/>
                      <a:pt x="435395" y="228600"/>
                    </a:cubicBezTo>
                    <a:cubicBezTo>
                      <a:pt x="465322" y="232681"/>
                      <a:pt x="495720" y="231775"/>
                      <a:pt x="525883" y="233363"/>
                    </a:cubicBezTo>
                    <a:cubicBezTo>
                      <a:pt x="527470" y="239713"/>
                      <a:pt x="527718" y="246559"/>
                      <a:pt x="530645" y="252413"/>
                    </a:cubicBezTo>
                    <a:cubicBezTo>
                      <a:pt x="535764" y="262652"/>
                      <a:pt x="549695" y="280988"/>
                      <a:pt x="549695" y="280988"/>
                    </a:cubicBezTo>
                    <a:cubicBezTo>
                      <a:pt x="551283" y="293688"/>
                      <a:pt x="547118" y="308603"/>
                      <a:pt x="554458" y="319088"/>
                    </a:cubicBezTo>
                    <a:cubicBezTo>
                      <a:pt x="560216" y="327313"/>
                      <a:pt x="583033" y="328613"/>
                      <a:pt x="583033" y="328613"/>
                    </a:cubicBezTo>
                    <a:cubicBezTo>
                      <a:pt x="575493" y="358768"/>
                      <a:pt x="581901" y="342217"/>
                      <a:pt x="559220" y="376238"/>
                    </a:cubicBezTo>
                    <a:lnTo>
                      <a:pt x="549695" y="390525"/>
                    </a:lnTo>
                    <a:cubicBezTo>
                      <a:pt x="551283" y="400050"/>
                      <a:pt x="548099" y="411833"/>
                      <a:pt x="554458" y="419100"/>
                    </a:cubicBezTo>
                    <a:cubicBezTo>
                      <a:pt x="561070" y="426656"/>
                      <a:pt x="583033" y="428625"/>
                      <a:pt x="583033" y="428625"/>
                    </a:cubicBezTo>
                    <a:cubicBezTo>
                      <a:pt x="618945" y="416655"/>
                      <a:pt x="576070" y="434195"/>
                      <a:pt x="606845" y="409575"/>
                    </a:cubicBezTo>
                    <a:cubicBezTo>
                      <a:pt x="610765" y="406439"/>
                      <a:pt x="616370" y="406400"/>
                      <a:pt x="621133" y="404813"/>
                    </a:cubicBezTo>
                    <a:cubicBezTo>
                      <a:pt x="648525" y="386551"/>
                      <a:pt x="621220" y="400050"/>
                      <a:pt x="663995" y="400050"/>
                    </a:cubicBezTo>
                    <a:cubicBezTo>
                      <a:pt x="679949" y="400050"/>
                      <a:pt x="695745" y="396875"/>
                      <a:pt x="711620" y="395288"/>
                    </a:cubicBezTo>
                    <a:cubicBezTo>
                      <a:pt x="716383" y="393700"/>
                      <a:pt x="721065" y="391846"/>
                      <a:pt x="725908" y="390525"/>
                    </a:cubicBezTo>
                    <a:cubicBezTo>
                      <a:pt x="785005" y="374407"/>
                      <a:pt x="745405" y="387201"/>
                      <a:pt x="778295" y="376238"/>
                    </a:cubicBezTo>
                    <a:cubicBezTo>
                      <a:pt x="783058" y="379413"/>
                      <a:pt x="789007" y="381293"/>
                      <a:pt x="792583" y="385763"/>
                    </a:cubicBezTo>
                    <a:cubicBezTo>
                      <a:pt x="796456" y="390604"/>
                      <a:pt x="801921" y="422743"/>
                      <a:pt x="802108" y="423863"/>
                    </a:cubicBezTo>
                    <a:cubicBezTo>
                      <a:pt x="803953" y="434935"/>
                      <a:pt x="804862" y="446156"/>
                      <a:pt x="806870" y="457200"/>
                    </a:cubicBezTo>
                    <a:cubicBezTo>
                      <a:pt x="809261" y="470349"/>
                      <a:pt x="812317" y="478302"/>
                      <a:pt x="816395" y="490538"/>
                    </a:cubicBezTo>
                    <a:cubicBezTo>
                      <a:pt x="814808" y="500063"/>
                      <a:pt x="815951" y="510476"/>
                      <a:pt x="811633" y="519113"/>
                    </a:cubicBezTo>
                    <a:cubicBezTo>
                      <a:pt x="804969" y="532441"/>
                      <a:pt x="769744" y="532581"/>
                      <a:pt x="764008" y="533400"/>
                    </a:cubicBezTo>
                    <a:cubicBezTo>
                      <a:pt x="757658" y="531813"/>
                      <a:pt x="750404" y="532269"/>
                      <a:pt x="744958" y="528638"/>
                    </a:cubicBezTo>
                    <a:cubicBezTo>
                      <a:pt x="740195" y="525463"/>
                      <a:pt x="739097" y="518747"/>
                      <a:pt x="735433" y="514350"/>
                    </a:cubicBezTo>
                    <a:cubicBezTo>
                      <a:pt x="721713" y="497886"/>
                      <a:pt x="724465" y="501170"/>
                      <a:pt x="706858" y="495300"/>
                    </a:cubicBezTo>
                    <a:cubicBezTo>
                      <a:pt x="703406" y="495875"/>
                      <a:pt x="671809" y="499616"/>
                      <a:pt x="663995" y="504825"/>
                    </a:cubicBezTo>
                    <a:cubicBezTo>
                      <a:pt x="652997" y="512157"/>
                      <a:pt x="647210" y="522860"/>
                      <a:pt x="640183" y="533400"/>
                    </a:cubicBezTo>
                    <a:cubicBezTo>
                      <a:pt x="644945" y="536575"/>
                      <a:pt x="649351" y="540365"/>
                      <a:pt x="654470" y="542925"/>
                    </a:cubicBezTo>
                    <a:cubicBezTo>
                      <a:pt x="666196" y="548788"/>
                      <a:pt x="686354" y="550620"/>
                      <a:pt x="697333" y="552450"/>
                    </a:cubicBezTo>
                    <a:cubicBezTo>
                      <a:pt x="700856" y="553625"/>
                      <a:pt x="725908" y="560584"/>
                      <a:pt x="725908" y="566738"/>
                    </a:cubicBezTo>
                    <a:cubicBezTo>
                      <a:pt x="725908" y="573473"/>
                      <a:pt x="716936" y="576890"/>
                      <a:pt x="711620" y="581025"/>
                    </a:cubicBezTo>
                    <a:cubicBezTo>
                      <a:pt x="657562" y="623069"/>
                      <a:pt x="703248" y="587592"/>
                      <a:pt x="668758" y="604838"/>
                    </a:cubicBezTo>
                    <a:cubicBezTo>
                      <a:pt x="635873" y="621281"/>
                      <a:pt x="675061" y="609216"/>
                      <a:pt x="635420" y="619125"/>
                    </a:cubicBezTo>
                    <a:cubicBezTo>
                      <a:pt x="584361" y="653165"/>
                      <a:pt x="661857" y="600151"/>
                      <a:pt x="606845" y="642938"/>
                    </a:cubicBezTo>
                    <a:cubicBezTo>
                      <a:pt x="582281" y="662044"/>
                      <a:pt x="585540" y="659565"/>
                      <a:pt x="563983" y="666750"/>
                    </a:cubicBezTo>
                    <a:cubicBezTo>
                      <a:pt x="559220" y="669925"/>
                      <a:pt x="554926" y="673950"/>
                      <a:pt x="549695" y="676275"/>
                    </a:cubicBezTo>
                    <a:cubicBezTo>
                      <a:pt x="521783" y="688680"/>
                      <a:pt x="522675" y="679483"/>
                      <a:pt x="502070" y="700088"/>
                    </a:cubicBezTo>
                    <a:cubicBezTo>
                      <a:pt x="492811" y="709347"/>
                      <a:pt x="489504" y="725928"/>
                      <a:pt x="478258" y="733425"/>
                    </a:cubicBezTo>
                    <a:cubicBezTo>
                      <a:pt x="469904" y="738994"/>
                      <a:pt x="459208" y="739775"/>
                      <a:pt x="449683" y="742950"/>
                    </a:cubicBezTo>
                    <a:cubicBezTo>
                      <a:pt x="444920" y="744538"/>
                      <a:pt x="439572" y="744928"/>
                      <a:pt x="435395" y="747713"/>
                    </a:cubicBezTo>
                    <a:cubicBezTo>
                      <a:pt x="415504" y="760974"/>
                      <a:pt x="425155" y="753191"/>
                      <a:pt x="406820" y="771525"/>
                    </a:cubicBezTo>
                    <a:cubicBezTo>
                      <a:pt x="395050" y="806835"/>
                      <a:pt x="401785" y="791120"/>
                      <a:pt x="387770" y="819150"/>
                    </a:cubicBezTo>
                    <a:cubicBezTo>
                      <a:pt x="379833" y="817563"/>
                      <a:pt x="370176" y="819570"/>
                      <a:pt x="363958" y="814388"/>
                    </a:cubicBezTo>
                    <a:cubicBezTo>
                      <a:pt x="358930" y="810198"/>
                      <a:pt x="363284" y="800449"/>
                      <a:pt x="359195" y="795338"/>
                    </a:cubicBezTo>
                    <a:cubicBezTo>
                      <a:pt x="356059" y="791418"/>
                      <a:pt x="349670" y="792163"/>
                      <a:pt x="344908" y="790575"/>
                    </a:cubicBezTo>
                    <a:cubicBezTo>
                      <a:pt x="313718" y="795031"/>
                      <a:pt x="274720" y="803002"/>
                      <a:pt x="244895" y="790575"/>
                    </a:cubicBezTo>
                    <a:cubicBezTo>
                      <a:pt x="238342" y="787844"/>
                      <a:pt x="251245" y="777875"/>
                      <a:pt x="254420" y="771525"/>
                    </a:cubicBezTo>
                    <a:cubicBezTo>
                      <a:pt x="256008" y="763588"/>
                      <a:pt x="257220" y="755566"/>
                      <a:pt x="259183" y="747713"/>
                    </a:cubicBezTo>
                    <a:cubicBezTo>
                      <a:pt x="264345" y="727066"/>
                      <a:pt x="276370" y="717571"/>
                      <a:pt x="259183" y="690563"/>
                    </a:cubicBezTo>
                    <a:cubicBezTo>
                      <a:pt x="253793" y="682092"/>
                      <a:pt x="230608" y="681038"/>
                      <a:pt x="230608" y="681038"/>
                    </a:cubicBezTo>
                    <a:cubicBezTo>
                      <a:pt x="229020" y="676275"/>
                      <a:pt x="223262" y="671055"/>
                      <a:pt x="225845" y="666750"/>
                    </a:cubicBezTo>
                    <a:cubicBezTo>
                      <a:pt x="229498" y="660662"/>
                      <a:pt x="238303" y="659862"/>
                      <a:pt x="244895" y="657225"/>
                    </a:cubicBezTo>
                    <a:cubicBezTo>
                      <a:pt x="254217" y="653496"/>
                      <a:pt x="263945" y="650875"/>
                      <a:pt x="273470" y="647700"/>
                    </a:cubicBezTo>
                    <a:lnTo>
                      <a:pt x="287758" y="642938"/>
                    </a:lnTo>
                    <a:cubicBezTo>
                      <a:pt x="292520" y="641351"/>
                      <a:pt x="297175" y="639392"/>
                      <a:pt x="302045" y="638175"/>
                    </a:cubicBezTo>
                    <a:cubicBezTo>
                      <a:pt x="325965" y="632196"/>
                      <a:pt x="314886" y="635483"/>
                      <a:pt x="335383" y="628650"/>
                    </a:cubicBezTo>
                    <a:cubicBezTo>
                      <a:pt x="338558" y="623888"/>
                      <a:pt x="342348" y="619482"/>
                      <a:pt x="344908" y="614363"/>
                    </a:cubicBezTo>
                    <a:cubicBezTo>
                      <a:pt x="350721" y="602736"/>
                      <a:pt x="354346" y="582287"/>
                      <a:pt x="344908" y="571500"/>
                    </a:cubicBezTo>
                    <a:cubicBezTo>
                      <a:pt x="338297" y="563944"/>
                      <a:pt x="324687" y="567544"/>
                      <a:pt x="316333" y="561975"/>
                    </a:cubicBezTo>
                    <a:lnTo>
                      <a:pt x="302045" y="552450"/>
                    </a:lnTo>
                    <a:cubicBezTo>
                      <a:pt x="280210" y="519698"/>
                      <a:pt x="293855" y="527495"/>
                      <a:pt x="268708" y="519113"/>
                    </a:cubicBezTo>
                    <a:cubicBezTo>
                      <a:pt x="247321" y="497726"/>
                      <a:pt x="260809" y="506955"/>
                      <a:pt x="225845" y="495300"/>
                    </a:cubicBezTo>
                    <a:lnTo>
                      <a:pt x="211558" y="490538"/>
                    </a:lnTo>
                    <a:cubicBezTo>
                      <a:pt x="202033" y="484188"/>
                      <a:pt x="189333" y="481013"/>
                      <a:pt x="182983" y="471488"/>
                    </a:cubicBezTo>
                    <a:cubicBezTo>
                      <a:pt x="179808" y="466725"/>
                      <a:pt x="175783" y="462431"/>
                      <a:pt x="173458" y="457200"/>
                    </a:cubicBezTo>
                    <a:cubicBezTo>
                      <a:pt x="169380" y="448025"/>
                      <a:pt x="171033" y="435724"/>
                      <a:pt x="163933" y="428625"/>
                    </a:cubicBezTo>
                    <a:lnTo>
                      <a:pt x="149645" y="414338"/>
                    </a:lnTo>
                    <a:cubicBezTo>
                      <a:pt x="137678" y="378431"/>
                      <a:pt x="153819" y="422685"/>
                      <a:pt x="135358" y="385763"/>
                    </a:cubicBezTo>
                    <a:cubicBezTo>
                      <a:pt x="133113" y="381273"/>
                      <a:pt x="132840" y="375965"/>
                      <a:pt x="130595" y="371475"/>
                    </a:cubicBezTo>
                    <a:cubicBezTo>
                      <a:pt x="126203" y="362691"/>
                      <a:pt x="114681" y="348165"/>
                      <a:pt x="106783" y="342900"/>
                    </a:cubicBezTo>
                    <a:cubicBezTo>
                      <a:pt x="102606" y="340115"/>
                      <a:pt x="97258" y="339725"/>
                      <a:pt x="92495" y="338138"/>
                    </a:cubicBezTo>
                    <a:cubicBezTo>
                      <a:pt x="89937" y="336220"/>
                      <a:pt x="64855" y="316857"/>
                      <a:pt x="59158" y="314325"/>
                    </a:cubicBezTo>
                    <a:cubicBezTo>
                      <a:pt x="49983" y="310247"/>
                      <a:pt x="39905" y="308529"/>
                      <a:pt x="30583" y="304800"/>
                    </a:cubicBezTo>
                    <a:lnTo>
                      <a:pt x="6770" y="295275"/>
                    </a:lnTo>
                    <a:cubicBezTo>
                      <a:pt x="0" y="274964"/>
                      <a:pt x="2008" y="257969"/>
                      <a:pt x="6770" y="24765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4077451" y="1467700"/>
                <a:ext cx="1290200" cy="1247403"/>
              </a:xfrm>
              <a:custGeom>
                <a:avLst/>
                <a:gdLst>
                  <a:gd name="connsiteX0" fmla="*/ 569118 w 1016793"/>
                  <a:gd name="connsiteY0" fmla="*/ 1299960 h 1299960"/>
                  <a:gd name="connsiteX1" fmla="*/ 542925 w 1016793"/>
                  <a:gd name="connsiteY1" fmla="*/ 1288053 h 1299960"/>
                  <a:gd name="connsiteX2" fmla="*/ 535781 w 1016793"/>
                  <a:gd name="connsiteY2" fmla="*/ 1283291 h 1299960"/>
                  <a:gd name="connsiteX3" fmla="*/ 531018 w 1016793"/>
                  <a:gd name="connsiteY3" fmla="*/ 1276147 h 1299960"/>
                  <a:gd name="connsiteX4" fmla="*/ 514350 w 1016793"/>
                  <a:gd name="connsiteY4" fmla="*/ 1266622 h 1299960"/>
                  <a:gd name="connsiteX5" fmla="*/ 492918 w 1016793"/>
                  <a:gd name="connsiteY5" fmla="*/ 1254716 h 1299960"/>
                  <a:gd name="connsiteX6" fmla="*/ 402431 w 1016793"/>
                  <a:gd name="connsiteY6" fmla="*/ 1254716 h 1299960"/>
                  <a:gd name="connsiteX7" fmla="*/ 388143 w 1016793"/>
                  <a:gd name="connsiteY7" fmla="*/ 1249953 h 1299960"/>
                  <a:gd name="connsiteX8" fmla="*/ 381000 w 1016793"/>
                  <a:gd name="connsiteY8" fmla="*/ 1247572 h 1299960"/>
                  <a:gd name="connsiteX9" fmla="*/ 381000 w 1016793"/>
                  <a:gd name="connsiteY9" fmla="*/ 1247572 h 1299960"/>
                  <a:gd name="connsiteX10" fmla="*/ 357187 w 1016793"/>
                  <a:gd name="connsiteY10" fmla="*/ 1245191 h 1299960"/>
                  <a:gd name="connsiteX11" fmla="*/ 342900 w 1016793"/>
                  <a:gd name="connsiteY11" fmla="*/ 1240428 h 1299960"/>
                  <a:gd name="connsiteX12" fmla="*/ 335756 w 1016793"/>
                  <a:gd name="connsiteY12" fmla="*/ 1233285 h 1299960"/>
                  <a:gd name="connsiteX13" fmla="*/ 314325 w 1016793"/>
                  <a:gd name="connsiteY13" fmla="*/ 1230903 h 1299960"/>
                  <a:gd name="connsiteX14" fmla="*/ 276225 w 1016793"/>
                  <a:gd name="connsiteY14" fmla="*/ 1223760 h 1299960"/>
                  <a:gd name="connsiteX15" fmla="*/ 271462 w 1016793"/>
                  <a:gd name="connsiteY15" fmla="*/ 1214235 h 1299960"/>
                  <a:gd name="connsiteX16" fmla="*/ 266700 w 1016793"/>
                  <a:gd name="connsiteY16" fmla="*/ 1207091 h 1299960"/>
                  <a:gd name="connsiteX17" fmla="*/ 273843 w 1016793"/>
                  <a:gd name="connsiteY17" fmla="*/ 1173753 h 1299960"/>
                  <a:gd name="connsiteX18" fmla="*/ 280987 w 1016793"/>
                  <a:gd name="connsiteY18" fmla="*/ 1130891 h 1299960"/>
                  <a:gd name="connsiteX19" fmla="*/ 283368 w 1016793"/>
                  <a:gd name="connsiteY19" fmla="*/ 1109460 h 1299960"/>
                  <a:gd name="connsiteX20" fmla="*/ 288131 w 1016793"/>
                  <a:gd name="connsiteY20" fmla="*/ 1095172 h 1299960"/>
                  <a:gd name="connsiteX21" fmla="*/ 290512 w 1016793"/>
                  <a:gd name="connsiteY21" fmla="*/ 1085647 h 1299960"/>
                  <a:gd name="connsiteX22" fmla="*/ 288131 w 1016793"/>
                  <a:gd name="connsiteY22" fmla="*/ 1007066 h 1299960"/>
                  <a:gd name="connsiteX23" fmla="*/ 285750 w 1016793"/>
                  <a:gd name="connsiteY23" fmla="*/ 992778 h 1299960"/>
                  <a:gd name="connsiteX24" fmla="*/ 280987 w 1016793"/>
                  <a:gd name="connsiteY24" fmla="*/ 985635 h 1299960"/>
                  <a:gd name="connsiteX25" fmla="*/ 276225 w 1016793"/>
                  <a:gd name="connsiteY25" fmla="*/ 976110 h 1299960"/>
                  <a:gd name="connsiteX26" fmla="*/ 271462 w 1016793"/>
                  <a:gd name="connsiteY26" fmla="*/ 961822 h 1299960"/>
                  <a:gd name="connsiteX27" fmla="*/ 269081 w 1016793"/>
                  <a:gd name="connsiteY27" fmla="*/ 949916 h 1299960"/>
                  <a:gd name="connsiteX28" fmla="*/ 261937 w 1016793"/>
                  <a:gd name="connsiteY28" fmla="*/ 945153 h 1299960"/>
                  <a:gd name="connsiteX29" fmla="*/ 254793 w 1016793"/>
                  <a:gd name="connsiteY29" fmla="*/ 968966 h 1299960"/>
                  <a:gd name="connsiteX30" fmla="*/ 240506 w 1016793"/>
                  <a:gd name="connsiteY30" fmla="*/ 978491 h 1299960"/>
                  <a:gd name="connsiteX31" fmla="*/ 216693 w 1016793"/>
                  <a:gd name="connsiteY31" fmla="*/ 997541 h 1299960"/>
                  <a:gd name="connsiteX32" fmla="*/ 202406 w 1016793"/>
                  <a:gd name="connsiteY32" fmla="*/ 1002303 h 1299960"/>
                  <a:gd name="connsiteX33" fmla="*/ 195262 w 1016793"/>
                  <a:gd name="connsiteY33" fmla="*/ 1004685 h 1299960"/>
                  <a:gd name="connsiteX34" fmla="*/ 152400 w 1016793"/>
                  <a:gd name="connsiteY34" fmla="*/ 1002303 h 1299960"/>
                  <a:gd name="connsiteX35" fmla="*/ 147637 w 1016793"/>
                  <a:gd name="connsiteY35" fmla="*/ 988016 h 1299960"/>
                  <a:gd name="connsiteX36" fmla="*/ 154781 w 1016793"/>
                  <a:gd name="connsiteY36" fmla="*/ 985635 h 1299960"/>
                  <a:gd name="connsiteX37" fmla="*/ 157162 w 1016793"/>
                  <a:gd name="connsiteY37" fmla="*/ 978491 h 1299960"/>
                  <a:gd name="connsiteX38" fmla="*/ 154781 w 1016793"/>
                  <a:gd name="connsiteY38" fmla="*/ 940391 h 1299960"/>
                  <a:gd name="connsiteX39" fmla="*/ 138112 w 1016793"/>
                  <a:gd name="connsiteY39" fmla="*/ 933247 h 1299960"/>
                  <a:gd name="connsiteX40" fmla="*/ 128587 w 1016793"/>
                  <a:gd name="connsiteY40" fmla="*/ 938010 h 1299960"/>
                  <a:gd name="connsiteX41" fmla="*/ 121443 w 1016793"/>
                  <a:gd name="connsiteY41" fmla="*/ 952297 h 1299960"/>
                  <a:gd name="connsiteX42" fmla="*/ 114300 w 1016793"/>
                  <a:gd name="connsiteY42" fmla="*/ 959441 h 1299960"/>
                  <a:gd name="connsiteX43" fmla="*/ 85725 w 1016793"/>
                  <a:gd name="connsiteY43" fmla="*/ 957060 h 1299960"/>
                  <a:gd name="connsiteX44" fmla="*/ 64293 w 1016793"/>
                  <a:gd name="connsiteY44" fmla="*/ 942772 h 1299960"/>
                  <a:gd name="connsiteX45" fmla="*/ 59531 w 1016793"/>
                  <a:gd name="connsiteY45" fmla="*/ 935628 h 1299960"/>
                  <a:gd name="connsiteX46" fmla="*/ 61912 w 1016793"/>
                  <a:gd name="connsiteY46" fmla="*/ 926103 h 1299960"/>
                  <a:gd name="connsiteX47" fmla="*/ 69056 w 1016793"/>
                  <a:gd name="connsiteY47" fmla="*/ 921341 h 1299960"/>
                  <a:gd name="connsiteX48" fmla="*/ 76200 w 1016793"/>
                  <a:gd name="connsiteY48" fmla="*/ 914197 h 1299960"/>
                  <a:gd name="connsiteX49" fmla="*/ 100012 w 1016793"/>
                  <a:gd name="connsiteY49" fmla="*/ 899910 h 1299960"/>
                  <a:gd name="connsiteX50" fmla="*/ 109537 w 1016793"/>
                  <a:gd name="connsiteY50" fmla="*/ 885622 h 1299960"/>
                  <a:gd name="connsiteX51" fmla="*/ 114300 w 1016793"/>
                  <a:gd name="connsiteY51" fmla="*/ 878478 h 1299960"/>
                  <a:gd name="connsiteX52" fmla="*/ 116681 w 1016793"/>
                  <a:gd name="connsiteY52" fmla="*/ 871335 h 1299960"/>
                  <a:gd name="connsiteX53" fmla="*/ 119062 w 1016793"/>
                  <a:gd name="connsiteY53" fmla="*/ 861810 h 1299960"/>
                  <a:gd name="connsiteX54" fmla="*/ 123825 w 1016793"/>
                  <a:gd name="connsiteY54" fmla="*/ 854666 h 1299960"/>
                  <a:gd name="connsiteX55" fmla="*/ 114300 w 1016793"/>
                  <a:gd name="connsiteY55" fmla="*/ 816566 h 1299960"/>
                  <a:gd name="connsiteX56" fmla="*/ 107156 w 1016793"/>
                  <a:gd name="connsiteY56" fmla="*/ 811803 h 1299960"/>
                  <a:gd name="connsiteX57" fmla="*/ 83343 w 1016793"/>
                  <a:gd name="connsiteY57" fmla="*/ 818947 h 1299960"/>
                  <a:gd name="connsiteX58" fmla="*/ 73818 w 1016793"/>
                  <a:gd name="connsiteY58" fmla="*/ 821328 h 1299960"/>
                  <a:gd name="connsiteX59" fmla="*/ 59531 w 1016793"/>
                  <a:gd name="connsiteY59" fmla="*/ 826091 h 1299960"/>
                  <a:gd name="connsiteX60" fmla="*/ 52387 w 1016793"/>
                  <a:gd name="connsiteY60" fmla="*/ 828472 h 1299960"/>
                  <a:gd name="connsiteX61" fmla="*/ 45243 w 1016793"/>
                  <a:gd name="connsiteY61" fmla="*/ 830853 h 1299960"/>
                  <a:gd name="connsiteX62" fmla="*/ 38100 w 1016793"/>
                  <a:gd name="connsiteY62" fmla="*/ 835616 h 1299960"/>
                  <a:gd name="connsiteX63" fmla="*/ 11906 w 1016793"/>
                  <a:gd name="connsiteY63" fmla="*/ 835616 h 1299960"/>
                  <a:gd name="connsiteX64" fmla="*/ 7143 w 1016793"/>
                  <a:gd name="connsiteY64" fmla="*/ 826091 h 1299960"/>
                  <a:gd name="connsiteX65" fmla="*/ 2381 w 1016793"/>
                  <a:gd name="connsiteY65" fmla="*/ 807041 h 1299960"/>
                  <a:gd name="connsiteX66" fmla="*/ 0 w 1016793"/>
                  <a:gd name="connsiteY66" fmla="*/ 799897 h 1299960"/>
                  <a:gd name="connsiteX67" fmla="*/ 9525 w 1016793"/>
                  <a:gd name="connsiteY67" fmla="*/ 792753 h 1299960"/>
                  <a:gd name="connsiteX68" fmla="*/ 42862 w 1016793"/>
                  <a:gd name="connsiteY68" fmla="*/ 787991 h 1299960"/>
                  <a:gd name="connsiteX69" fmla="*/ 66675 w 1016793"/>
                  <a:gd name="connsiteY69" fmla="*/ 780847 h 1299960"/>
                  <a:gd name="connsiteX70" fmla="*/ 73818 w 1016793"/>
                  <a:gd name="connsiteY70" fmla="*/ 778466 h 1299960"/>
                  <a:gd name="connsiteX71" fmla="*/ 95250 w 1016793"/>
                  <a:gd name="connsiteY71" fmla="*/ 766560 h 1299960"/>
                  <a:gd name="connsiteX72" fmla="*/ 97631 w 1016793"/>
                  <a:gd name="connsiteY72" fmla="*/ 757035 h 1299960"/>
                  <a:gd name="connsiteX73" fmla="*/ 111918 w 1016793"/>
                  <a:gd name="connsiteY73" fmla="*/ 742747 h 1299960"/>
                  <a:gd name="connsiteX74" fmla="*/ 188118 w 1016793"/>
                  <a:gd name="connsiteY74" fmla="*/ 726078 h 1299960"/>
                  <a:gd name="connsiteX75" fmla="*/ 219075 w 1016793"/>
                  <a:gd name="connsiteY75" fmla="*/ 721316 h 1299960"/>
                  <a:gd name="connsiteX76" fmla="*/ 233362 w 1016793"/>
                  <a:gd name="connsiteY76" fmla="*/ 716553 h 1299960"/>
                  <a:gd name="connsiteX77" fmla="*/ 240506 w 1016793"/>
                  <a:gd name="connsiteY77" fmla="*/ 711791 h 1299960"/>
                  <a:gd name="connsiteX78" fmla="*/ 254793 w 1016793"/>
                  <a:gd name="connsiteY78" fmla="*/ 707028 h 1299960"/>
                  <a:gd name="connsiteX79" fmla="*/ 252412 w 1016793"/>
                  <a:gd name="connsiteY79" fmla="*/ 692741 h 1299960"/>
                  <a:gd name="connsiteX80" fmla="*/ 250031 w 1016793"/>
                  <a:gd name="connsiteY80" fmla="*/ 683216 h 1299960"/>
                  <a:gd name="connsiteX81" fmla="*/ 242887 w 1016793"/>
                  <a:gd name="connsiteY81" fmla="*/ 680835 h 1299960"/>
                  <a:gd name="connsiteX82" fmla="*/ 221456 w 1016793"/>
                  <a:gd name="connsiteY82" fmla="*/ 676072 h 1299960"/>
                  <a:gd name="connsiteX83" fmla="*/ 228600 w 1016793"/>
                  <a:gd name="connsiteY83" fmla="*/ 673691 h 1299960"/>
                  <a:gd name="connsiteX84" fmla="*/ 230981 w 1016793"/>
                  <a:gd name="connsiteY84" fmla="*/ 652260 h 1299960"/>
                  <a:gd name="connsiteX85" fmla="*/ 221456 w 1016793"/>
                  <a:gd name="connsiteY85" fmla="*/ 637972 h 1299960"/>
                  <a:gd name="connsiteX86" fmla="*/ 216693 w 1016793"/>
                  <a:gd name="connsiteY86" fmla="*/ 630828 h 1299960"/>
                  <a:gd name="connsiteX87" fmla="*/ 202406 w 1016793"/>
                  <a:gd name="connsiteY87" fmla="*/ 618922 h 1299960"/>
                  <a:gd name="connsiteX88" fmla="*/ 200025 w 1016793"/>
                  <a:gd name="connsiteY88" fmla="*/ 611778 h 1299960"/>
                  <a:gd name="connsiteX89" fmla="*/ 185737 w 1016793"/>
                  <a:gd name="connsiteY89" fmla="*/ 602253 h 1299960"/>
                  <a:gd name="connsiteX90" fmla="*/ 180975 w 1016793"/>
                  <a:gd name="connsiteY90" fmla="*/ 595110 h 1299960"/>
                  <a:gd name="connsiteX91" fmla="*/ 161925 w 1016793"/>
                  <a:gd name="connsiteY91" fmla="*/ 587966 h 1299960"/>
                  <a:gd name="connsiteX92" fmla="*/ 157162 w 1016793"/>
                  <a:gd name="connsiteY92" fmla="*/ 580822 h 1299960"/>
                  <a:gd name="connsiteX93" fmla="*/ 157162 w 1016793"/>
                  <a:gd name="connsiteY93" fmla="*/ 523672 h 1299960"/>
                  <a:gd name="connsiteX94" fmla="*/ 166687 w 1016793"/>
                  <a:gd name="connsiteY94" fmla="*/ 514147 h 1299960"/>
                  <a:gd name="connsiteX95" fmla="*/ 178593 w 1016793"/>
                  <a:gd name="connsiteY95" fmla="*/ 502241 h 1299960"/>
                  <a:gd name="connsiteX96" fmla="*/ 183356 w 1016793"/>
                  <a:gd name="connsiteY96" fmla="*/ 495097 h 1299960"/>
                  <a:gd name="connsiteX97" fmla="*/ 190500 w 1016793"/>
                  <a:gd name="connsiteY97" fmla="*/ 487953 h 1299960"/>
                  <a:gd name="connsiteX98" fmla="*/ 192881 w 1016793"/>
                  <a:gd name="connsiteY98" fmla="*/ 480810 h 1299960"/>
                  <a:gd name="connsiteX99" fmla="*/ 200025 w 1016793"/>
                  <a:gd name="connsiteY99" fmla="*/ 466522 h 1299960"/>
                  <a:gd name="connsiteX100" fmla="*/ 202406 w 1016793"/>
                  <a:gd name="connsiteY100" fmla="*/ 402228 h 1299960"/>
                  <a:gd name="connsiteX101" fmla="*/ 214312 w 1016793"/>
                  <a:gd name="connsiteY101" fmla="*/ 399847 h 1299960"/>
                  <a:gd name="connsiteX102" fmla="*/ 216693 w 1016793"/>
                  <a:gd name="connsiteY102" fmla="*/ 392703 h 1299960"/>
                  <a:gd name="connsiteX103" fmla="*/ 214312 w 1016793"/>
                  <a:gd name="connsiteY103" fmla="*/ 385560 h 1299960"/>
                  <a:gd name="connsiteX104" fmla="*/ 192881 w 1016793"/>
                  <a:gd name="connsiteY104" fmla="*/ 383178 h 1299960"/>
                  <a:gd name="connsiteX105" fmla="*/ 185737 w 1016793"/>
                  <a:gd name="connsiteY105" fmla="*/ 387941 h 1299960"/>
                  <a:gd name="connsiteX106" fmla="*/ 173831 w 1016793"/>
                  <a:gd name="connsiteY106" fmla="*/ 402228 h 1299960"/>
                  <a:gd name="connsiteX107" fmla="*/ 166687 w 1016793"/>
                  <a:gd name="connsiteY107" fmla="*/ 404610 h 1299960"/>
                  <a:gd name="connsiteX108" fmla="*/ 150018 w 1016793"/>
                  <a:gd name="connsiteY108" fmla="*/ 402228 h 1299960"/>
                  <a:gd name="connsiteX109" fmla="*/ 142875 w 1016793"/>
                  <a:gd name="connsiteY109" fmla="*/ 399847 h 1299960"/>
                  <a:gd name="connsiteX110" fmla="*/ 145256 w 1016793"/>
                  <a:gd name="connsiteY110" fmla="*/ 390322 h 1299960"/>
                  <a:gd name="connsiteX111" fmla="*/ 147637 w 1016793"/>
                  <a:gd name="connsiteY111" fmla="*/ 361747 h 1299960"/>
                  <a:gd name="connsiteX112" fmla="*/ 147637 w 1016793"/>
                  <a:gd name="connsiteY112" fmla="*/ 337935 h 1299960"/>
                  <a:gd name="connsiteX113" fmla="*/ 142875 w 1016793"/>
                  <a:gd name="connsiteY113" fmla="*/ 330791 h 1299960"/>
                  <a:gd name="connsiteX114" fmla="*/ 140493 w 1016793"/>
                  <a:gd name="connsiteY114" fmla="*/ 323647 h 1299960"/>
                  <a:gd name="connsiteX115" fmla="*/ 126206 w 1016793"/>
                  <a:gd name="connsiteY115" fmla="*/ 318885 h 1299960"/>
                  <a:gd name="connsiteX116" fmla="*/ 114300 w 1016793"/>
                  <a:gd name="connsiteY116" fmla="*/ 304597 h 1299960"/>
                  <a:gd name="connsiteX117" fmla="*/ 104775 w 1016793"/>
                  <a:gd name="connsiteY117" fmla="*/ 290310 h 1299960"/>
                  <a:gd name="connsiteX118" fmla="*/ 100012 w 1016793"/>
                  <a:gd name="connsiteY118" fmla="*/ 283166 h 1299960"/>
                  <a:gd name="connsiteX119" fmla="*/ 92868 w 1016793"/>
                  <a:gd name="connsiteY119" fmla="*/ 278403 h 1299960"/>
                  <a:gd name="connsiteX120" fmla="*/ 88106 w 1016793"/>
                  <a:gd name="connsiteY120" fmla="*/ 271260 h 1299960"/>
                  <a:gd name="connsiteX121" fmla="*/ 80962 w 1016793"/>
                  <a:gd name="connsiteY121" fmla="*/ 266497 h 1299960"/>
                  <a:gd name="connsiteX122" fmla="*/ 73818 w 1016793"/>
                  <a:gd name="connsiteY122" fmla="*/ 237922 h 1299960"/>
                  <a:gd name="connsiteX123" fmla="*/ 76200 w 1016793"/>
                  <a:gd name="connsiteY123" fmla="*/ 228397 h 1299960"/>
                  <a:gd name="connsiteX124" fmla="*/ 78581 w 1016793"/>
                  <a:gd name="connsiteY124" fmla="*/ 221253 h 1299960"/>
                  <a:gd name="connsiteX125" fmla="*/ 92868 w 1016793"/>
                  <a:gd name="connsiteY125" fmla="*/ 216491 h 1299960"/>
                  <a:gd name="connsiteX126" fmla="*/ 100012 w 1016793"/>
                  <a:gd name="connsiteY126" fmla="*/ 214110 h 1299960"/>
                  <a:gd name="connsiteX127" fmla="*/ 102393 w 1016793"/>
                  <a:gd name="connsiteY127" fmla="*/ 176010 h 1299960"/>
                  <a:gd name="connsiteX128" fmla="*/ 111918 w 1016793"/>
                  <a:gd name="connsiteY128" fmla="*/ 161722 h 1299960"/>
                  <a:gd name="connsiteX129" fmla="*/ 123825 w 1016793"/>
                  <a:gd name="connsiteY129" fmla="*/ 147435 h 1299960"/>
                  <a:gd name="connsiteX130" fmla="*/ 128587 w 1016793"/>
                  <a:gd name="connsiteY130" fmla="*/ 140291 h 1299960"/>
                  <a:gd name="connsiteX131" fmla="*/ 130968 w 1016793"/>
                  <a:gd name="connsiteY131" fmla="*/ 126003 h 1299960"/>
                  <a:gd name="connsiteX132" fmla="*/ 126206 w 1016793"/>
                  <a:gd name="connsiteY132" fmla="*/ 102191 h 1299960"/>
                  <a:gd name="connsiteX133" fmla="*/ 121443 w 1016793"/>
                  <a:gd name="connsiteY133" fmla="*/ 95047 h 1299960"/>
                  <a:gd name="connsiteX134" fmla="*/ 119062 w 1016793"/>
                  <a:gd name="connsiteY134" fmla="*/ 87903 h 1299960"/>
                  <a:gd name="connsiteX135" fmla="*/ 121443 w 1016793"/>
                  <a:gd name="connsiteY135" fmla="*/ 78378 h 1299960"/>
                  <a:gd name="connsiteX136" fmla="*/ 128587 w 1016793"/>
                  <a:gd name="connsiteY136" fmla="*/ 73616 h 1299960"/>
                  <a:gd name="connsiteX137" fmla="*/ 161925 w 1016793"/>
                  <a:gd name="connsiteY137" fmla="*/ 71235 h 1299960"/>
                  <a:gd name="connsiteX138" fmla="*/ 169068 w 1016793"/>
                  <a:gd name="connsiteY138" fmla="*/ 68853 h 1299960"/>
                  <a:gd name="connsiteX139" fmla="*/ 176212 w 1016793"/>
                  <a:gd name="connsiteY139" fmla="*/ 64091 h 1299960"/>
                  <a:gd name="connsiteX140" fmla="*/ 192881 w 1016793"/>
                  <a:gd name="connsiteY140" fmla="*/ 49803 h 1299960"/>
                  <a:gd name="connsiteX141" fmla="*/ 202406 w 1016793"/>
                  <a:gd name="connsiteY141" fmla="*/ 35516 h 1299960"/>
                  <a:gd name="connsiteX142" fmla="*/ 209550 w 1016793"/>
                  <a:gd name="connsiteY142" fmla="*/ 30753 h 1299960"/>
                  <a:gd name="connsiteX143" fmla="*/ 226218 w 1016793"/>
                  <a:gd name="connsiteY143" fmla="*/ 25991 h 1299960"/>
                  <a:gd name="connsiteX144" fmla="*/ 250031 w 1016793"/>
                  <a:gd name="connsiteY144" fmla="*/ 28372 h 1299960"/>
                  <a:gd name="connsiteX145" fmla="*/ 257175 w 1016793"/>
                  <a:gd name="connsiteY145" fmla="*/ 33135 h 1299960"/>
                  <a:gd name="connsiteX146" fmla="*/ 271462 w 1016793"/>
                  <a:gd name="connsiteY146" fmla="*/ 40278 h 1299960"/>
                  <a:gd name="connsiteX147" fmla="*/ 302418 w 1016793"/>
                  <a:gd name="connsiteY147" fmla="*/ 37897 h 1299960"/>
                  <a:gd name="connsiteX148" fmla="*/ 307181 w 1016793"/>
                  <a:gd name="connsiteY148" fmla="*/ 30753 h 1299960"/>
                  <a:gd name="connsiteX149" fmla="*/ 311943 w 1016793"/>
                  <a:gd name="connsiteY149" fmla="*/ 16466 h 1299960"/>
                  <a:gd name="connsiteX150" fmla="*/ 314325 w 1016793"/>
                  <a:gd name="connsiteY150" fmla="*/ 9322 h 1299960"/>
                  <a:gd name="connsiteX151" fmla="*/ 385762 w 1016793"/>
                  <a:gd name="connsiteY151" fmla="*/ 16466 h 1299960"/>
                  <a:gd name="connsiteX152" fmla="*/ 392906 w 1016793"/>
                  <a:gd name="connsiteY152" fmla="*/ 23610 h 1299960"/>
                  <a:gd name="connsiteX153" fmla="*/ 407193 w 1016793"/>
                  <a:gd name="connsiteY153" fmla="*/ 47422 h 1299960"/>
                  <a:gd name="connsiteX154" fmla="*/ 409575 w 1016793"/>
                  <a:gd name="connsiteY154" fmla="*/ 56947 h 1299960"/>
                  <a:gd name="connsiteX155" fmla="*/ 414337 w 1016793"/>
                  <a:gd name="connsiteY155" fmla="*/ 71235 h 1299960"/>
                  <a:gd name="connsiteX156" fmla="*/ 416718 w 1016793"/>
                  <a:gd name="connsiteY156" fmla="*/ 83141 h 1299960"/>
                  <a:gd name="connsiteX157" fmla="*/ 421481 w 1016793"/>
                  <a:gd name="connsiteY157" fmla="*/ 97428 h 1299960"/>
                  <a:gd name="connsiteX158" fmla="*/ 419100 w 1016793"/>
                  <a:gd name="connsiteY158" fmla="*/ 104572 h 1299960"/>
                  <a:gd name="connsiteX159" fmla="*/ 411956 w 1016793"/>
                  <a:gd name="connsiteY159" fmla="*/ 106953 h 1299960"/>
                  <a:gd name="connsiteX160" fmla="*/ 390525 w 1016793"/>
                  <a:gd name="connsiteY160" fmla="*/ 123622 h 1299960"/>
                  <a:gd name="connsiteX161" fmla="*/ 388143 w 1016793"/>
                  <a:gd name="connsiteY161" fmla="*/ 133147 h 1299960"/>
                  <a:gd name="connsiteX162" fmla="*/ 366712 w 1016793"/>
                  <a:gd name="connsiteY162" fmla="*/ 152197 h 1299960"/>
                  <a:gd name="connsiteX163" fmla="*/ 364331 w 1016793"/>
                  <a:gd name="connsiteY163" fmla="*/ 159341 h 1299960"/>
                  <a:gd name="connsiteX164" fmla="*/ 371475 w 1016793"/>
                  <a:gd name="connsiteY164" fmla="*/ 161722 h 1299960"/>
                  <a:gd name="connsiteX165" fmla="*/ 378618 w 1016793"/>
                  <a:gd name="connsiteY165" fmla="*/ 166485 h 1299960"/>
                  <a:gd name="connsiteX166" fmla="*/ 383381 w 1016793"/>
                  <a:gd name="connsiteY166" fmla="*/ 176010 h 1299960"/>
                  <a:gd name="connsiteX167" fmla="*/ 392906 w 1016793"/>
                  <a:gd name="connsiteY167" fmla="*/ 190297 h 1299960"/>
                  <a:gd name="connsiteX168" fmla="*/ 395287 w 1016793"/>
                  <a:gd name="connsiteY168" fmla="*/ 197441 h 1299960"/>
                  <a:gd name="connsiteX169" fmla="*/ 409575 w 1016793"/>
                  <a:gd name="connsiteY169" fmla="*/ 209347 h 1299960"/>
                  <a:gd name="connsiteX170" fmla="*/ 423862 w 1016793"/>
                  <a:gd name="connsiteY170" fmla="*/ 211728 h 1299960"/>
                  <a:gd name="connsiteX171" fmla="*/ 440531 w 1016793"/>
                  <a:gd name="connsiteY171" fmla="*/ 218872 h 1299960"/>
                  <a:gd name="connsiteX172" fmla="*/ 454818 w 1016793"/>
                  <a:gd name="connsiteY172" fmla="*/ 223635 h 1299960"/>
                  <a:gd name="connsiteX173" fmla="*/ 461962 w 1016793"/>
                  <a:gd name="connsiteY173" fmla="*/ 230778 h 1299960"/>
                  <a:gd name="connsiteX174" fmla="*/ 488156 w 1016793"/>
                  <a:gd name="connsiteY174" fmla="*/ 221253 h 1299960"/>
                  <a:gd name="connsiteX175" fmla="*/ 492918 w 1016793"/>
                  <a:gd name="connsiteY175" fmla="*/ 214110 h 1299960"/>
                  <a:gd name="connsiteX176" fmla="*/ 497681 w 1016793"/>
                  <a:gd name="connsiteY176" fmla="*/ 199822 h 1299960"/>
                  <a:gd name="connsiteX177" fmla="*/ 519112 w 1016793"/>
                  <a:gd name="connsiteY177" fmla="*/ 192678 h 1299960"/>
                  <a:gd name="connsiteX178" fmla="*/ 526256 w 1016793"/>
                  <a:gd name="connsiteY178" fmla="*/ 190297 h 1299960"/>
                  <a:gd name="connsiteX179" fmla="*/ 533400 w 1016793"/>
                  <a:gd name="connsiteY179" fmla="*/ 187916 h 1299960"/>
                  <a:gd name="connsiteX180" fmla="*/ 540543 w 1016793"/>
                  <a:gd name="connsiteY180" fmla="*/ 183153 h 1299960"/>
                  <a:gd name="connsiteX181" fmla="*/ 545306 w 1016793"/>
                  <a:gd name="connsiteY181" fmla="*/ 168866 h 1299960"/>
                  <a:gd name="connsiteX182" fmla="*/ 547687 w 1016793"/>
                  <a:gd name="connsiteY182" fmla="*/ 152197 h 1299960"/>
                  <a:gd name="connsiteX183" fmla="*/ 550068 w 1016793"/>
                  <a:gd name="connsiteY183" fmla="*/ 142672 h 1299960"/>
                  <a:gd name="connsiteX184" fmla="*/ 542925 w 1016793"/>
                  <a:gd name="connsiteY184" fmla="*/ 123622 h 1299960"/>
                  <a:gd name="connsiteX185" fmla="*/ 535781 w 1016793"/>
                  <a:gd name="connsiteY185" fmla="*/ 121241 h 1299960"/>
                  <a:gd name="connsiteX186" fmla="*/ 552450 w 1016793"/>
                  <a:gd name="connsiteY186" fmla="*/ 111716 h 1299960"/>
                  <a:gd name="connsiteX187" fmla="*/ 561975 w 1016793"/>
                  <a:gd name="connsiteY187" fmla="*/ 109335 h 1299960"/>
                  <a:gd name="connsiteX188" fmla="*/ 569118 w 1016793"/>
                  <a:gd name="connsiteY188" fmla="*/ 102191 h 1299960"/>
                  <a:gd name="connsiteX189" fmla="*/ 576262 w 1016793"/>
                  <a:gd name="connsiteY189" fmla="*/ 97428 h 1299960"/>
                  <a:gd name="connsiteX190" fmla="*/ 578643 w 1016793"/>
                  <a:gd name="connsiteY190" fmla="*/ 90285 h 1299960"/>
                  <a:gd name="connsiteX191" fmla="*/ 597693 w 1016793"/>
                  <a:gd name="connsiteY191" fmla="*/ 87903 h 1299960"/>
                  <a:gd name="connsiteX192" fmla="*/ 633412 w 1016793"/>
                  <a:gd name="connsiteY192" fmla="*/ 90285 h 1299960"/>
                  <a:gd name="connsiteX193" fmla="*/ 647700 w 1016793"/>
                  <a:gd name="connsiteY193" fmla="*/ 92666 h 1299960"/>
                  <a:gd name="connsiteX194" fmla="*/ 650081 w 1016793"/>
                  <a:gd name="connsiteY194" fmla="*/ 99810 h 1299960"/>
                  <a:gd name="connsiteX195" fmla="*/ 647700 w 1016793"/>
                  <a:gd name="connsiteY195" fmla="*/ 118860 h 1299960"/>
                  <a:gd name="connsiteX196" fmla="*/ 642937 w 1016793"/>
                  <a:gd name="connsiteY196" fmla="*/ 126003 h 1299960"/>
                  <a:gd name="connsiteX197" fmla="*/ 640556 w 1016793"/>
                  <a:gd name="connsiteY197" fmla="*/ 133147 h 1299960"/>
                  <a:gd name="connsiteX198" fmla="*/ 631031 w 1016793"/>
                  <a:gd name="connsiteY198" fmla="*/ 147435 h 1299960"/>
                  <a:gd name="connsiteX199" fmla="*/ 626268 w 1016793"/>
                  <a:gd name="connsiteY199" fmla="*/ 154578 h 1299960"/>
                  <a:gd name="connsiteX200" fmla="*/ 621506 w 1016793"/>
                  <a:gd name="connsiteY200" fmla="*/ 161722 h 1299960"/>
                  <a:gd name="connsiteX201" fmla="*/ 576262 w 1016793"/>
                  <a:gd name="connsiteY201" fmla="*/ 166485 h 1299960"/>
                  <a:gd name="connsiteX202" fmla="*/ 573881 w 1016793"/>
                  <a:gd name="connsiteY202" fmla="*/ 173628 h 1299960"/>
                  <a:gd name="connsiteX203" fmla="*/ 578643 w 1016793"/>
                  <a:gd name="connsiteY203" fmla="*/ 197441 h 1299960"/>
                  <a:gd name="connsiteX204" fmla="*/ 583406 w 1016793"/>
                  <a:gd name="connsiteY204" fmla="*/ 218872 h 1299960"/>
                  <a:gd name="connsiteX205" fmla="*/ 588168 w 1016793"/>
                  <a:gd name="connsiteY205" fmla="*/ 226016 h 1299960"/>
                  <a:gd name="connsiteX206" fmla="*/ 604837 w 1016793"/>
                  <a:gd name="connsiteY206" fmla="*/ 218872 h 1299960"/>
                  <a:gd name="connsiteX207" fmla="*/ 616743 w 1016793"/>
                  <a:gd name="connsiteY207" fmla="*/ 204585 h 1299960"/>
                  <a:gd name="connsiteX208" fmla="*/ 623887 w 1016793"/>
                  <a:gd name="connsiteY208" fmla="*/ 202203 h 1299960"/>
                  <a:gd name="connsiteX209" fmla="*/ 652462 w 1016793"/>
                  <a:gd name="connsiteY209" fmla="*/ 195060 h 1299960"/>
                  <a:gd name="connsiteX210" fmla="*/ 669131 w 1016793"/>
                  <a:gd name="connsiteY210" fmla="*/ 190297 h 1299960"/>
                  <a:gd name="connsiteX211" fmla="*/ 678656 w 1016793"/>
                  <a:gd name="connsiteY211" fmla="*/ 185535 h 1299960"/>
                  <a:gd name="connsiteX212" fmla="*/ 681037 w 1016793"/>
                  <a:gd name="connsiteY212" fmla="*/ 178391 h 1299960"/>
                  <a:gd name="connsiteX213" fmla="*/ 685800 w 1016793"/>
                  <a:gd name="connsiteY213" fmla="*/ 171247 h 1299960"/>
                  <a:gd name="connsiteX214" fmla="*/ 688181 w 1016793"/>
                  <a:gd name="connsiteY214" fmla="*/ 161722 h 1299960"/>
                  <a:gd name="connsiteX215" fmla="*/ 697706 w 1016793"/>
                  <a:gd name="connsiteY215" fmla="*/ 156960 h 1299960"/>
                  <a:gd name="connsiteX216" fmla="*/ 714375 w 1016793"/>
                  <a:gd name="connsiteY216" fmla="*/ 159341 h 1299960"/>
                  <a:gd name="connsiteX217" fmla="*/ 716756 w 1016793"/>
                  <a:gd name="connsiteY217" fmla="*/ 168866 h 1299960"/>
                  <a:gd name="connsiteX218" fmla="*/ 714375 w 1016793"/>
                  <a:gd name="connsiteY218" fmla="*/ 195060 h 1299960"/>
                  <a:gd name="connsiteX219" fmla="*/ 709612 w 1016793"/>
                  <a:gd name="connsiteY219" fmla="*/ 209347 h 1299960"/>
                  <a:gd name="connsiteX220" fmla="*/ 707231 w 1016793"/>
                  <a:gd name="connsiteY220" fmla="*/ 216491 h 1299960"/>
                  <a:gd name="connsiteX221" fmla="*/ 709612 w 1016793"/>
                  <a:gd name="connsiteY221" fmla="*/ 223635 h 1299960"/>
                  <a:gd name="connsiteX222" fmla="*/ 733425 w 1016793"/>
                  <a:gd name="connsiteY222" fmla="*/ 228397 h 1299960"/>
                  <a:gd name="connsiteX223" fmla="*/ 742950 w 1016793"/>
                  <a:gd name="connsiteY223" fmla="*/ 235541 h 1299960"/>
                  <a:gd name="connsiteX224" fmla="*/ 745331 w 1016793"/>
                  <a:gd name="connsiteY224" fmla="*/ 242685 h 1299960"/>
                  <a:gd name="connsiteX225" fmla="*/ 750093 w 1016793"/>
                  <a:gd name="connsiteY225" fmla="*/ 249828 h 1299960"/>
                  <a:gd name="connsiteX226" fmla="*/ 752475 w 1016793"/>
                  <a:gd name="connsiteY226" fmla="*/ 256972 h 1299960"/>
                  <a:gd name="connsiteX227" fmla="*/ 757237 w 1016793"/>
                  <a:gd name="connsiteY227" fmla="*/ 264116 h 1299960"/>
                  <a:gd name="connsiteX228" fmla="*/ 762000 w 1016793"/>
                  <a:gd name="connsiteY228" fmla="*/ 278403 h 1299960"/>
                  <a:gd name="connsiteX229" fmla="*/ 764381 w 1016793"/>
                  <a:gd name="connsiteY229" fmla="*/ 285547 h 1299960"/>
                  <a:gd name="connsiteX230" fmla="*/ 759618 w 1016793"/>
                  <a:gd name="connsiteY230" fmla="*/ 292691 h 1299960"/>
                  <a:gd name="connsiteX231" fmla="*/ 752475 w 1016793"/>
                  <a:gd name="connsiteY231" fmla="*/ 295072 h 1299960"/>
                  <a:gd name="connsiteX232" fmla="*/ 728662 w 1016793"/>
                  <a:gd name="connsiteY232" fmla="*/ 302216 h 1299960"/>
                  <a:gd name="connsiteX233" fmla="*/ 711993 w 1016793"/>
                  <a:gd name="connsiteY233" fmla="*/ 311741 h 1299960"/>
                  <a:gd name="connsiteX234" fmla="*/ 707231 w 1016793"/>
                  <a:gd name="connsiteY234" fmla="*/ 376035 h 1299960"/>
                  <a:gd name="connsiteX235" fmla="*/ 704850 w 1016793"/>
                  <a:gd name="connsiteY235" fmla="*/ 411753 h 1299960"/>
                  <a:gd name="connsiteX236" fmla="*/ 697706 w 1016793"/>
                  <a:gd name="connsiteY236" fmla="*/ 414135 h 1299960"/>
                  <a:gd name="connsiteX237" fmla="*/ 690562 w 1016793"/>
                  <a:gd name="connsiteY237" fmla="*/ 418897 h 1299960"/>
                  <a:gd name="connsiteX238" fmla="*/ 683418 w 1016793"/>
                  <a:gd name="connsiteY238" fmla="*/ 421278 h 1299960"/>
                  <a:gd name="connsiteX239" fmla="*/ 671512 w 1016793"/>
                  <a:gd name="connsiteY239" fmla="*/ 426041 h 1299960"/>
                  <a:gd name="connsiteX240" fmla="*/ 650081 w 1016793"/>
                  <a:gd name="connsiteY240" fmla="*/ 430803 h 1299960"/>
                  <a:gd name="connsiteX241" fmla="*/ 631031 w 1016793"/>
                  <a:gd name="connsiteY241" fmla="*/ 428422 h 1299960"/>
                  <a:gd name="connsiteX242" fmla="*/ 616743 w 1016793"/>
                  <a:gd name="connsiteY242" fmla="*/ 423660 h 1299960"/>
                  <a:gd name="connsiteX243" fmla="*/ 607218 w 1016793"/>
                  <a:gd name="connsiteY243" fmla="*/ 421278 h 1299960"/>
                  <a:gd name="connsiteX244" fmla="*/ 559593 w 1016793"/>
                  <a:gd name="connsiteY244" fmla="*/ 423660 h 1299960"/>
                  <a:gd name="connsiteX245" fmla="*/ 552450 w 1016793"/>
                  <a:gd name="connsiteY245" fmla="*/ 426041 h 1299960"/>
                  <a:gd name="connsiteX246" fmla="*/ 538162 w 1016793"/>
                  <a:gd name="connsiteY246" fmla="*/ 428422 h 1299960"/>
                  <a:gd name="connsiteX247" fmla="*/ 531018 w 1016793"/>
                  <a:gd name="connsiteY247" fmla="*/ 433185 h 1299960"/>
                  <a:gd name="connsiteX248" fmla="*/ 526256 w 1016793"/>
                  <a:gd name="connsiteY248" fmla="*/ 447472 h 1299960"/>
                  <a:gd name="connsiteX249" fmla="*/ 521493 w 1016793"/>
                  <a:gd name="connsiteY249" fmla="*/ 454616 h 1299960"/>
                  <a:gd name="connsiteX250" fmla="*/ 523875 w 1016793"/>
                  <a:gd name="connsiteY250" fmla="*/ 476047 h 1299960"/>
                  <a:gd name="connsiteX251" fmla="*/ 526256 w 1016793"/>
                  <a:gd name="connsiteY251" fmla="*/ 485572 h 1299960"/>
                  <a:gd name="connsiteX252" fmla="*/ 540543 w 1016793"/>
                  <a:gd name="connsiteY252" fmla="*/ 492716 h 1299960"/>
                  <a:gd name="connsiteX253" fmla="*/ 561975 w 1016793"/>
                  <a:gd name="connsiteY253" fmla="*/ 490335 h 1299960"/>
                  <a:gd name="connsiteX254" fmla="*/ 569118 w 1016793"/>
                  <a:gd name="connsiteY254" fmla="*/ 487953 h 1299960"/>
                  <a:gd name="connsiteX255" fmla="*/ 573881 w 1016793"/>
                  <a:gd name="connsiteY255" fmla="*/ 478428 h 1299960"/>
                  <a:gd name="connsiteX256" fmla="*/ 578643 w 1016793"/>
                  <a:gd name="connsiteY256" fmla="*/ 461760 h 1299960"/>
                  <a:gd name="connsiteX257" fmla="*/ 581025 w 1016793"/>
                  <a:gd name="connsiteY257" fmla="*/ 454616 h 1299960"/>
                  <a:gd name="connsiteX258" fmla="*/ 588168 w 1016793"/>
                  <a:gd name="connsiteY258" fmla="*/ 452235 h 1299960"/>
                  <a:gd name="connsiteX259" fmla="*/ 595312 w 1016793"/>
                  <a:gd name="connsiteY259" fmla="*/ 447472 h 1299960"/>
                  <a:gd name="connsiteX260" fmla="*/ 628650 w 1016793"/>
                  <a:gd name="connsiteY260" fmla="*/ 449853 h 1299960"/>
                  <a:gd name="connsiteX261" fmla="*/ 633412 w 1016793"/>
                  <a:gd name="connsiteY261" fmla="*/ 464141 h 1299960"/>
                  <a:gd name="connsiteX262" fmla="*/ 635793 w 1016793"/>
                  <a:gd name="connsiteY262" fmla="*/ 473666 h 1299960"/>
                  <a:gd name="connsiteX263" fmla="*/ 640556 w 1016793"/>
                  <a:gd name="connsiteY263" fmla="*/ 487953 h 1299960"/>
                  <a:gd name="connsiteX264" fmla="*/ 647700 w 1016793"/>
                  <a:gd name="connsiteY264" fmla="*/ 507003 h 1299960"/>
                  <a:gd name="connsiteX265" fmla="*/ 654843 w 1016793"/>
                  <a:gd name="connsiteY265" fmla="*/ 509385 h 1299960"/>
                  <a:gd name="connsiteX266" fmla="*/ 688181 w 1016793"/>
                  <a:gd name="connsiteY266" fmla="*/ 523672 h 1299960"/>
                  <a:gd name="connsiteX267" fmla="*/ 697706 w 1016793"/>
                  <a:gd name="connsiteY267" fmla="*/ 526053 h 1299960"/>
                  <a:gd name="connsiteX268" fmla="*/ 695325 w 1016793"/>
                  <a:gd name="connsiteY268" fmla="*/ 542722 h 1299960"/>
                  <a:gd name="connsiteX269" fmla="*/ 697706 w 1016793"/>
                  <a:gd name="connsiteY269" fmla="*/ 554628 h 1299960"/>
                  <a:gd name="connsiteX270" fmla="*/ 728662 w 1016793"/>
                  <a:gd name="connsiteY270" fmla="*/ 557010 h 1299960"/>
                  <a:gd name="connsiteX271" fmla="*/ 750093 w 1016793"/>
                  <a:gd name="connsiteY271" fmla="*/ 554628 h 1299960"/>
                  <a:gd name="connsiteX272" fmla="*/ 752475 w 1016793"/>
                  <a:gd name="connsiteY272" fmla="*/ 547485 h 1299960"/>
                  <a:gd name="connsiteX273" fmla="*/ 766762 w 1016793"/>
                  <a:gd name="connsiteY273" fmla="*/ 542722 h 1299960"/>
                  <a:gd name="connsiteX274" fmla="*/ 783431 w 1016793"/>
                  <a:gd name="connsiteY274" fmla="*/ 545103 h 1299960"/>
                  <a:gd name="connsiteX275" fmla="*/ 788193 w 1016793"/>
                  <a:gd name="connsiteY275" fmla="*/ 564153 h 1299960"/>
                  <a:gd name="connsiteX276" fmla="*/ 790575 w 1016793"/>
                  <a:gd name="connsiteY276" fmla="*/ 573678 h 1299960"/>
                  <a:gd name="connsiteX277" fmla="*/ 797718 w 1016793"/>
                  <a:gd name="connsiteY277" fmla="*/ 607016 h 1299960"/>
                  <a:gd name="connsiteX278" fmla="*/ 819150 w 1016793"/>
                  <a:gd name="connsiteY278" fmla="*/ 616541 h 1299960"/>
                  <a:gd name="connsiteX279" fmla="*/ 826293 w 1016793"/>
                  <a:gd name="connsiteY279" fmla="*/ 618922 h 1299960"/>
                  <a:gd name="connsiteX280" fmla="*/ 833437 w 1016793"/>
                  <a:gd name="connsiteY280" fmla="*/ 623685 h 1299960"/>
                  <a:gd name="connsiteX281" fmla="*/ 847725 w 1016793"/>
                  <a:gd name="connsiteY281" fmla="*/ 628447 h 1299960"/>
                  <a:gd name="connsiteX282" fmla="*/ 878681 w 1016793"/>
                  <a:gd name="connsiteY282" fmla="*/ 633210 h 1299960"/>
                  <a:gd name="connsiteX283" fmla="*/ 923925 w 1016793"/>
                  <a:gd name="connsiteY283" fmla="*/ 635591 h 1299960"/>
                  <a:gd name="connsiteX284" fmla="*/ 938212 w 1016793"/>
                  <a:gd name="connsiteY284" fmla="*/ 642735 h 1299960"/>
                  <a:gd name="connsiteX285" fmla="*/ 942975 w 1016793"/>
                  <a:gd name="connsiteY285" fmla="*/ 649878 h 1299960"/>
                  <a:gd name="connsiteX286" fmla="*/ 945356 w 1016793"/>
                  <a:gd name="connsiteY286" fmla="*/ 664166 h 1299960"/>
                  <a:gd name="connsiteX287" fmla="*/ 952500 w 1016793"/>
                  <a:gd name="connsiteY287" fmla="*/ 666547 h 1299960"/>
                  <a:gd name="connsiteX288" fmla="*/ 971550 w 1016793"/>
                  <a:gd name="connsiteY288" fmla="*/ 664166 h 1299960"/>
                  <a:gd name="connsiteX289" fmla="*/ 1016793 w 1016793"/>
                  <a:gd name="connsiteY289" fmla="*/ 661785 h 1299960"/>
                  <a:gd name="connsiteX290" fmla="*/ 1014412 w 1016793"/>
                  <a:gd name="connsiteY290" fmla="*/ 683216 h 1299960"/>
                  <a:gd name="connsiteX291" fmla="*/ 1004887 w 1016793"/>
                  <a:gd name="connsiteY291" fmla="*/ 697503 h 1299960"/>
                  <a:gd name="connsiteX292" fmla="*/ 1000125 w 1016793"/>
                  <a:gd name="connsiteY292" fmla="*/ 711791 h 1299960"/>
                  <a:gd name="connsiteX293" fmla="*/ 1004887 w 1016793"/>
                  <a:gd name="connsiteY293" fmla="*/ 749891 h 1299960"/>
                  <a:gd name="connsiteX294" fmla="*/ 997743 w 1016793"/>
                  <a:gd name="connsiteY294" fmla="*/ 754653 h 1299960"/>
                  <a:gd name="connsiteX295" fmla="*/ 990600 w 1016793"/>
                  <a:gd name="connsiteY295" fmla="*/ 761797 h 1299960"/>
                  <a:gd name="connsiteX296" fmla="*/ 981075 w 1016793"/>
                  <a:gd name="connsiteY296" fmla="*/ 766560 h 1299960"/>
                  <a:gd name="connsiteX297" fmla="*/ 976312 w 1016793"/>
                  <a:gd name="connsiteY297" fmla="*/ 773703 h 1299960"/>
                  <a:gd name="connsiteX298" fmla="*/ 969168 w 1016793"/>
                  <a:gd name="connsiteY298" fmla="*/ 780847 h 1299960"/>
                  <a:gd name="connsiteX299" fmla="*/ 966787 w 1016793"/>
                  <a:gd name="connsiteY299" fmla="*/ 797516 h 1299960"/>
                  <a:gd name="connsiteX300" fmla="*/ 962025 w 1016793"/>
                  <a:gd name="connsiteY300" fmla="*/ 837997 h 1299960"/>
                  <a:gd name="connsiteX301" fmla="*/ 954881 w 1016793"/>
                  <a:gd name="connsiteY301" fmla="*/ 842760 h 1299960"/>
                  <a:gd name="connsiteX302" fmla="*/ 938212 w 1016793"/>
                  <a:gd name="connsiteY302" fmla="*/ 849903 h 1299960"/>
                  <a:gd name="connsiteX303" fmla="*/ 931068 w 1016793"/>
                  <a:gd name="connsiteY303" fmla="*/ 854666 h 1299960"/>
                  <a:gd name="connsiteX304" fmla="*/ 921543 w 1016793"/>
                  <a:gd name="connsiteY304" fmla="*/ 861810 h 1299960"/>
                  <a:gd name="connsiteX305" fmla="*/ 912018 w 1016793"/>
                  <a:gd name="connsiteY305" fmla="*/ 864191 h 1299960"/>
                  <a:gd name="connsiteX306" fmla="*/ 902493 w 1016793"/>
                  <a:gd name="connsiteY306" fmla="*/ 868953 h 1299960"/>
                  <a:gd name="connsiteX307" fmla="*/ 881062 w 1016793"/>
                  <a:gd name="connsiteY307" fmla="*/ 878478 h 1299960"/>
                  <a:gd name="connsiteX308" fmla="*/ 852487 w 1016793"/>
                  <a:gd name="connsiteY308" fmla="*/ 876097 h 1299960"/>
                  <a:gd name="connsiteX309" fmla="*/ 835818 w 1016793"/>
                  <a:gd name="connsiteY309" fmla="*/ 871335 h 1299960"/>
                  <a:gd name="connsiteX310" fmla="*/ 819150 w 1016793"/>
                  <a:gd name="connsiteY310" fmla="*/ 873716 h 1299960"/>
                  <a:gd name="connsiteX311" fmla="*/ 814387 w 1016793"/>
                  <a:gd name="connsiteY311" fmla="*/ 883241 h 1299960"/>
                  <a:gd name="connsiteX312" fmla="*/ 812006 w 1016793"/>
                  <a:gd name="connsiteY312" fmla="*/ 942772 h 1299960"/>
                  <a:gd name="connsiteX313" fmla="*/ 809625 w 1016793"/>
                  <a:gd name="connsiteY313" fmla="*/ 949916 h 1299960"/>
                  <a:gd name="connsiteX314" fmla="*/ 807243 w 1016793"/>
                  <a:gd name="connsiteY314" fmla="*/ 964203 h 1299960"/>
                  <a:gd name="connsiteX315" fmla="*/ 804862 w 1016793"/>
                  <a:gd name="connsiteY315" fmla="*/ 971347 h 1299960"/>
                  <a:gd name="connsiteX316" fmla="*/ 802481 w 1016793"/>
                  <a:gd name="connsiteY316" fmla="*/ 983253 h 1299960"/>
                  <a:gd name="connsiteX317" fmla="*/ 809625 w 1016793"/>
                  <a:gd name="connsiteY317" fmla="*/ 1004685 h 1299960"/>
                  <a:gd name="connsiteX318" fmla="*/ 823912 w 1016793"/>
                  <a:gd name="connsiteY318" fmla="*/ 1014210 h 1299960"/>
                  <a:gd name="connsiteX319" fmla="*/ 821531 w 1016793"/>
                  <a:gd name="connsiteY319" fmla="*/ 1030878 h 1299960"/>
                  <a:gd name="connsiteX320" fmla="*/ 812006 w 1016793"/>
                  <a:gd name="connsiteY320" fmla="*/ 1033260 h 1299960"/>
                  <a:gd name="connsiteX321" fmla="*/ 804862 w 1016793"/>
                  <a:gd name="connsiteY321" fmla="*/ 1038022 h 1299960"/>
                  <a:gd name="connsiteX322" fmla="*/ 797718 w 1016793"/>
                  <a:gd name="connsiteY322" fmla="*/ 1040403 h 1299960"/>
                  <a:gd name="connsiteX323" fmla="*/ 778668 w 1016793"/>
                  <a:gd name="connsiteY323" fmla="*/ 1047547 h 1299960"/>
                  <a:gd name="connsiteX324" fmla="*/ 771525 w 1016793"/>
                  <a:gd name="connsiteY324" fmla="*/ 1049928 h 1299960"/>
                  <a:gd name="connsiteX325" fmla="*/ 742950 w 1016793"/>
                  <a:gd name="connsiteY325" fmla="*/ 1052310 h 1299960"/>
                  <a:gd name="connsiteX326" fmla="*/ 733425 w 1016793"/>
                  <a:gd name="connsiteY326" fmla="*/ 1064216 h 1299960"/>
                  <a:gd name="connsiteX327" fmla="*/ 728662 w 1016793"/>
                  <a:gd name="connsiteY327" fmla="*/ 1078503 h 1299960"/>
                  <a:gd name="connsiteX328" fmla="*/ 726281 w 1016793"/>
                  <a:gd name="connsiteY328" fmla="*/ 1095172 h 1299960"/>
                  <a:gd name="connsiteX329" fmla="*/ 711993 w 1016793"/>
                  <a:gd name="connsiteY329" fmla="*/ 1099935 h 1299960"/>
                  <a:gd name="connsiteX330" fmla="*/ 697706 w 1016793"/>
                  <a:gd name="connsiteY330" fmla="*/ 1107078 h 1299960"/>
                  <a:gd name="connsiteX331" fmla="*/ 692943 w 1016793"/>
                  <a:gd name="connsiteY331" fmla="*/ 1121366 h 1299960"/>
                  <a:gd name="connsiteX332" fmla="*/ 690562 w 1016793"/>
                  <a:gd name="connsiteY332" fmla="*/ 1128510 h 1299960"/>
                  <a:gd name="connsiteX333" fmla="*/ 697706 w 1016793"/>
                  <a:gd name="connsiteY333" fmla="*/ 1149941 h 1299960"/>
                  <a:gd name="connsiteX334" fmla="*/ 676275 w 1016793"/>
                  <a:gd name="connsiteY334" fmla="*/ 1166610 h 1299960"/>
                  <a:gd name="connsiteX335" fmla="*/ 669131 w 1016793"/>
                  <a:gd name="connsiteY335" fmla="*/ 1197566 h 1299960"/>
                  <a:gd name="connsiteX336" fmla="*/ 666750 w 1016793"/>
                  <a:gd name="connsiteY336" fmla="*/ 1204710 h 1299960"/>
                  <a:gd name="connsiteX337" fmla="*/ 657225 w 1016793"/>
                  <a:gd name="connsiteY337" fmla="*/ 1209472 h 1299960"/>
                  <a:gd name="connsiteX338" fmla="*/ 640556 w 1016793"/>
                  <a:gd name="connsiteY338" fmla="*/ 1214235 h 1299960"/>
                  <a:gd name="connsiteX339" fmla="*/ 633412 w 1016793"/>
                  <a:gd name="connsiteY339" fmla="*/ 1216616 h 1299960"/>
                  <a:gd name="connsiteX340" fmla="*/ 631031 w 1016793"/>
                  <a:gd name="connsiteY340" fmla="*/ 1223760 h 1299960"/>
                  <a:gd name="connsiteX341" fmla="*/ 626268 w 1016793"/>
                  <a:gd name="connsiteY341" fmla="*/ 1230903 h 1299960"/>
                  <a:gd name="connsiteX342" fmla="*/ 616743 w 1016793"/>
                  <a:gd name="connsiteY342" fmla="*/ 1264241 h 1299960"/>
                  <a:gd name="connsiteX343" fmla="*/ 609600 w 1016793"/>
                  <a:gd name="connsiteY343" fmla="*/ 1266622 h 1299960"/>
                  <a:gd name="connsiteX344" fmla="*/ 604837 w 1016793"/>
                  <a:gd name="connsiteY344" fmla="*/ 1280910 h 1299960"/>
                  <a:gd name="connsiteX345" fmla="*/ 602456 w 1016793"/>
                  <a:gd name="connsiteY345" fmla="*/ 1288053 h 1299960"/>
                  <a:gd name="connsiteX346" fmla="*/ 588168 w 1016793"/>
                  <a:gd name="connsiteY346" fmla="*/ 1292816 h 1299960"/>
                  <a:gd name="connsiteX347" fmla="*/ 573881 w 1016793"/>
                  <a:gd name="connsiteY347" fmla="*/ 1297578 h 1299960"/>
                  <a:gd name="connsiteX348" fmla="*/ 569118 w 1016793"/>
                  <a:gd name="connsiteY348" fmla="*/ 1299960 h 129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</a:cxnLst>
                <a:rect l="l" t="t" r="r" b="b"/>
                <a:pathLst>
                  <a:path w="1016793" h="1299960">
                    <a:moveTo>
                      <a:pt x="569118" y="1299960"/>
                    </a:moveTo>
                    <a:cubicBezTo>
                      <a:pt x="551599" y="1296455"/>
                      <a:pt x="560581" y="1299823"/>
                      <a:pt x="542925" y="1288053"/>
                    </a:cubicBezTo>
                    <a:lnTo>
                      <a:pt x="535781" y="1283291"/>
                    </a:lnTo>
                    <a:cubicBezTo>
                      <a:pt x="534193" y="1280910"/>
                      <a:pt x="533042" y="1278171"/>
                      <a:pt x="531018" y="1276147"/>
                    </a:cubicBezTo>
                    <a:cubicBezTo>
                      <a:pt x="526901" y="1272030"/>
                      <a:pt x="519017" y="1269422"/>
                      <a:pt x="514350" y="1266622"/>
                    </a:cubicBezTo>
                    <a:cubicBezTo>
                      <a:pt x="493882" y="1254341"/>
                      <a:pt x="507286" y="1259505"/>
                      <a:pt x="492918" y="1254716"/>
                    </a:cubicBezTo>
                    <a:cubicBezTo>
                      <a:pt x="455827" y="1260014"/>
                      <a:pt x="464540" y="1259752"/>
                      <a:pt x="402431" y="1254716"/>
                    </a:cubicBezTo>
                    <a:cubicBezTo>
                      <a:pt x="397427" y="1254310"/>
                      <a:pt x="392906" y="1251541"/>
                      <a:pt x="388143" y="1249953"/>
                    </a:cubicBezTo>
                    <a:lnTo>
                      <a:pt x="381000" y="1247572"/>
                    </a:lnTo>
                    <a:lnTo>
                      <a:pt x="381000" y="1247572"/>
                    </a:lnTo>
                    <a:lnTo>
                      <a:pt x="357187" y="1245191"/>
                    </a:lnTo>
                    <a:cubicBezTo>
                      <a:pt x="352425" y="1243603"/>
                      <a:pt x="346450" y="1243977"/>
                      <a:pt x="342900" y="1240428"/>
                    </a:cubicBezTo>
                    <a:cubicBezTo>
                      <a:pt x="340519" y="1238047"/>
                      <a:pt x="338951" y="1234350"/>
                      <a:pt x="335756" y="1233285"/>
                    </a:cubicBezTo>
                    <a:cubicBezTo>
                      <a:pt x="328937" y="1231012"/>
                      <a:pt x="321469" y="1231697"/>
                      <a:pt x="314325" y="1230903"/>
                    </a:cubicBezTo>
                    <a:cubicBezTo>
                      <a:pt x="292469" y="1223619"/>
                      <a:pt x="305032" y="1226640"/>
                      <a:pt x="276225" y="1223760"/>
                    </a:cubicBezTo>
                    <a:cubicBezTo>
                      <a:pt x="274637" y="1220585"/>
                      <a:pt x="273223" y="1217317"/>
                      <a:pt x="271462" y="1214235"/>
                    </a:cubicBezTo>
                    <a:cubicBezTo>
                      <a:pt x="270042" y="1211750"/>
                      <a:pt x="266959" y="1209941"/>
                      <a:pt x="266700" y="1207091"/>
                    </a:cubicBezTo>
                    <a:cubicBezTo>
                      <a:pt x="264821" y="1186414"/>
                      <a:pt x="270888" y="1191480"/>
                      <a:pt x="273843" y="1173753"/>
                    </a:cubicBezTo>
                    <a:cubicBezTo>
                      <a:pt x="276224" y="1159466"/>
                      <a:pt x="279388" y="1145287"/>
                      <a:pt x="280987" y="1130891"/>
                    </a:cubicBezTo>
                    <a:cubicBezTo>
                      <a:pt x="281781" y="1123747"/>
                      <a:pt x="281958" y="1116508"/>
                      <a:pt x="283368" y="1109460"/>
                    </a:cubicBezTo>
                    <a:cubicBezTo>
                      <a:pt x="284353" y="1104537"/>
                      <a:pt x="286914" y="1100042"/>
                      <a:pt x="288131" y="1095172"/>
                    </a:cubicBezTo>
                    <a:lnTo>
                      <a:pt x="290512" y="1085647"/>
                    </a:lnTo>
                    <a:cubicBezTo>
                      <a:pt x="289718" y="1059453"/>
                      <a:pt x="289473" y="1033237"/>
                      <a:pt x="288131" y="1007066"/>
                    </a:cubicBezTo>
                    <a:cubicBezTo>
                      <a:pt x="287884" y="1002244"/>
                      <a:pt x="287277" y="997359"/>
                      <a:pt x="285750" y="992778"/>
                    </a:cubicBezTo>
                    <a:cubicBezTo>
                      <a:pt x="284845" y="990063"/>
                      <a:pt x="282407" y="988120"/>
                      <a:pt x="280987" y="985635"/>
                    </a:cubicBezTo>
                    <a:cubicBezTo>
                      <a:pt x="279226" y="982553"/>
                      <a:pt x="277543" y="979406"/>
                      <a:pt x="276225" y="976110"/>
                    </a:cubicBezTo>
                    <a:cubicBezTo>
                      <a:pt x="274361" y="971449"/>
                      <a:pt x="272446" y="966745"/>
                      <a:pt x="271462" y="961822"/>
                    </a:cubicBezTo>
                    <a:cubicBezTo>
                      <a:pt x="270668" y="957853"/>
                      <a:pt x="271089" y="953430"/>
                      <a:pt x="269081" y="949916"/>
                    </a:cubicBezTo>
                    <a:cubicBezTo>
                      <a:pt x="267661" y="947431"/>
                      <a:pt x="264318" y="946741"/>
                      <a:pt x="261937" y="945153"/>
                    </a:cubicBezTo>
                    <a:cubicBezTo>
                      <a:pt x="247670" y="966557"/>
                      <a:pt x="270117" y="930656"/>
                      <a:pt x="254793" y="968966"/>
                    </a:cubicBezTo>
                    <a:cubicBezTo>
                      <a:pt x="252048" y="975828"/>
                      <a:pt x="246243" y="976579"/>
                      <a:pt x="240506" y="978491"/>
                    </a:cubicBezTo>
                    <a:cubicBezTo>
                      <a:pt x="228628" y="990369"/>
                      <a:pt x="229649" y="992358"/>
                      <a:pt x="216693" y="997541"/>
                    </a:cubicBezTo>
                    <a:cubicBezTo>
                      <a:pt x="212032" y="999405"/>
                      <a:pt x="207168" y="1000716"/>
                      <a:pt x="202406" y="1002303"/>
                    </a:cubicBezTo>
                    <a:lnTo>
                      <a:pt x="195262" y="1004685"/>
                    </a:lnTo>
                    <a:cubicBezTo>
                      <a:pt x="180975" y="1003891"/>
                      <a:pt x="165906" y="1007030"/>
                      <a:pt x="152400" y="1002303"/>
                    </a:cubicBezTo>
                    <a:cubicBezTo>
                      <a:pt x="147662" y="1000645"/>
                      <a:pt x="147637" y="988016"/>
                      <a:pt x="147637" y="988016"/>
                    </a:cubicBezTo>
                    <a:cubicBezTo>
                      <a:pt x="150018" y="987222"/>
                      <a:pt x="153006" y="987410"/>
                      <a:pt x="154781" y="985635"/>
                    </a:cubicBezTo>
                    <a:cubicBezTo>
                      <a:pt x="156556" y="983860"/>
                      <a:pt x="157162" y="981001"/>
                      <a:pt x="157162" y="978491"/>
                    </a:cubicBezTo>
                    <a:cubicBezTo>
                      <a:pt x="157162" y="965766"/>
                      <a:pt x="157541" y="952813"/>
                      <a:pt x="154781" y="940391"/>
                    </a:cubicBezTo>
                    <a:cubicBezTo>
                      <a:pt x="153813" y="936037"/>
                      <a:pt x="140237" y="933778"/>
                      <a:pt x="138112" y="933247"/>
                    </a:cubicBezTo>
                    <a:cubicBezTo>
                      <a:pt x="134937" y="934835"/>
                      <a:pt x="131314" y="935737"/>
                      <a:pt x="128587" y="938010"/>
                    </a:cubicBezTo>
                    <a:cubicBezTo>
                      <a:pt x="120161" y="945032"/>
                      <a:pt x="126723" y="944377"/>
                      <a:pt x="121443" y="952297"/>
                    </a:cubicBezTo>
                    <a:cubicBezTo>
                      <a:pt x="119575" y="955099"/>
                      <a:pt x="116681" y="957060"/>
                      <a:pt x="114300" y="959441"/>
                    </a:cubicBezTo>
                    <a:cubicBezTo>
                      <a:pt x="104775" y="958647"/>
                      <a:pt x="95199" y="958323"/>
                      <a:pt x="85725" y="957060"/>
                    </a:cubicBezTo>
                    <a:cubicBezTo>
                      <a:pt x="77391" y="955949"/>
                      <a:pt x="69402" y="948904"/>
                      <a:pt x="64293" y="942772"/>
                    </a:cubicBezTo>
                    <a:cubicBezTo>
                      <a:pt x="62461" y="940573"/>
                      <a:pt x="61118" y="938009"/>
                      <a:pt x="59531" y="935628"/>
                    </a:cubicBezTo>
                    <a:cubicBezTo>
                      <a:pt x="60325" y="932453"/>
                      <a:pt x="60097" y="928826"/>
                      <a:pt x="61912" y="926103"/>
                    </a:cubicBezTo>
                    <a:cubicBezTo>
                      <a:pt x="63500" y="923722"/>
                      <a:pt x="66857" y="923173"/>
                      <a:pt x="69056" y="921341"/>
                    </a:cubicBezTo>
                    <a:cubicBezTo>
                      <a:pt x="71643" y="919185"/>
                      <a:pt x="73542" y="916265"/>
                      <a:pt x="76200" y="914197"/>
                    </a:cubicBezTo>
                    <a:cubicBezTo>
                      <a:pt x="86546" y="906150"/>
                      <a:pt x="89643" y="905094"/>
                      <a:pt x="100012" y="899910"/>
                    </a:cubicBezTo>
                    <a:lnTo>
                      <a:pt x="109537" y="885622"/>
                    </a:lnTo>
                    <a:lnTo>
                      <a:pt x="114300" y="878478"/>
                    </a:lnTo>
                    <a:cubicBezTo>
                      <a:pt x="115094" y="876097"/>
                      <a:pt x="115992" y="873748"/>
                      <a:pt x="116681" y="871335"/>
                    </a:cubicBezTo>
                    <a:cubicBezTo>
                      <a:pt x="117580" y="868188"/>
                      <a:pt x="117773" y="864818"/>
                      <a:pt x="119062" y="861810"/>
                    </a:cubicBezTo>
                    <a:cubicBezTo>
                      <a:pt x="120189" y="859179"/>
                      <a:pt x="122237" y="857047"/>
                      <a:pt x="123825" y="854666"/>
                    </a:cubicBezTo>
                    <a:cubicBezTo>
                      <a:pt x="122691" y="843329"/>
                      <a:pt x="123777" y="826043"/>
                      <a:pt x="114300" y="816566"/>
                    </a:cubicBezTo>
                    <a:cubicBezTo>
                      <a:pt x="112276" y="814542"/>
                      <a:pt x="109537" y="813391"/>
                      <a:pt x="107156" y="811803"/>
                    </a:cubicBezTo>
                    <a:cubicBezTo>
                      <a:pt x="83638" y="816508"/>
                      <a:pt x="106845" y="811114"/>
                      <a:pt x="83343" y="818947"/>
                    </a:cubicBezTo>
                    <a:cubicBezTo>
                      <a:pt x="80238" y="819982"/>
                      <a:pt x="76953" y="820388"/>
                      <a:pt x="73818" y="821328"/>
                    </a:cubicBezTo>
                    <a:cubicBezTo>
                      <a:pt x="69010" y="822771"/>
                      <a:pt x="64293" y="824503"/>
                      <a:pt x="59531" y="826091"/>
                    </a:cubicBezTo>
                    <a:lnTo>
                      <a:pt x="52387" y="828472"/>
                    </a:lnTo>
                    <a:lnTo>
                      <a:pt x="45243" y="830853"/>
                    </a:lnTo>
                    <a:cubicBezTo>
                      <a:pt x="42862" y="832441"/>
                      <a:pt x="40780" y="834611"/>
                      <a:pt x="38100" y="835616"/>
                    </a:cubicBezTo>
                    <a:cubicBezTo>
                      <a:pt x="26837" y="839840"/>
                      <a:pt x="23771" y="837593"/>
                      <a:pt x="11906" y="835616"/>
                    </a:cubicBezTo>
                    <a:cubicBezTo>
                      <a:pt x="10318" y="832441"/>
                      <a:pt x="8266" y="829459"/>
                      <a:pt x="7143" y="826091"/>
                    </a:cubicBezTo>
                    <a:cubicBezTo>
                      <a:pt x="5073" y="819881"/>
                      <a:pt x="4451" y="813251"/>
                      <a:pt x="2381" y="807041"/>
                    </a:cubicBezTo>
                    <a:lnTo>
                      <a:pt x="0" y="799897"/>
                    </a:lnTo>
                    <a:cubicBezTo>
                      <a:pt x="3175" y="797516"/>
                      <a:pt x="6079" y="794722"/>
                      <a:pt x="9525" y="792753"/>
                    </a:cubicBezTo>
                    <a:cubicBezTo>
                      <a:pt x="17325" y="788296"/>
                      <a:pt x="40930" y="788167"/>
                      <a:pt x="42862" y="787991"/>
                    </a:cubicBezTo>
                    <a:cubicBezTo>
                      <a:pt x="57259" y="784392"/>
                      <a:pt x="49281" y="786645"/>
                      <a:pt x="66675" y="780847"/>
                    </a:cubicBezTo>
                    <a:lnTo>
                      <a:pt x="73818" y="778466"/>
                    </a:lnTo>
                    <a:cubicBezTo>
                      <a:pt x="90195" y="767549"/>
                      <a:pt x="82676" y="770751"/>
                      <a:pt x="95250" y="766560"/>
                    </a:cubicBezTo>
                    <a:cubicBezTo>
                      <a:pt x="96044" y="763385"/>
                      <a:pt x="95754" y="759716"/>
                      <a:pt x="97631" y="757035"/>
                    </a:cubicBezTo>
                    <a:cubicBezTo>
                      <a:pt x="101493" y="751517"/>
                      <a:pt x="111918" y="742747"/>
                      <a:pt x="111918" y="742747"/>
                    </a:cubicBezTo>
                    <a:cubicBezTo>
                      <a:pt x="119175" y="706476"/>
                      <a:pt x="110033" y="732243"/>
                      <a:pt x="188118" y="726078"/>
                    </a:cubicBezTo>
                    <a:cubicBezTo>
                      <a:pt x="193940" y="725618"/>
                      <a:pt x="212694" y="722379"/>
                      <a:pt x="219075" y="721316"/>
                    </a:cubicBezTo>
                    <a:cubicBezTo>
                      <a:pt x="223837" y="719728"/>
                      <a:pt x="229185" y="719337"/>
                      <a:pt x="233362" y="716553"/>
                    </a:cubicBezTo>
                    <a:cubicBezTo>
                      <a:pt x="235743" y="714966"/>
                      <a:pt x="237891" y="712953"/>
                      <a:pt x="240506" y="711791"/>
                    </a:cubicBezTo>
                    <a:cubicBezTo>
                      <a:pt x="245093" y="709752"/>
                      <a:pt x="254793" y="707028"/>
                      <a:pt x="254793" y="707028"/>
                    </a:cubicBezTo>
                    <a:cubicBezTo>
                      <a:pt x="253999" y="702266"/>
                      <a:pt x="253359" y="697475"/>
                      <a:pt x="252412" y="692741"/>
                    </a:cubicBezTo>
                    <a:cubicBezTo>
                      <a:pt x="251770" y="689532"/>
                      <a:pt x="252075" y="685772"/>
                      <a:pt x="250031" y="683216"/>
                    </a:cubicBezTo>
                    <a:cubicBezTo>
                      <a:pt x="248463" y="681256"/>
                      <a:pt x="245322" y="681444"/>
                      <a:pt x="242887" y="680835"/>
                    </a:cubicBezTo>
                    <a:cubicBezTo>
                      <a:pt x="235788" y="679060"/>
                      <a:pt x="228600" y="677660"/>
                      <a:pt x="221456" y="676072"/>
                    </a:cubicBezTo>
                    <a:cubicBezTo>
                      <a:pt x="223837" y="675278"/>
                      <a:pt x="226640" y="675259"/>
                      <a:pt x="228600" y="673691"/>
                    </a:cubicBezTo>
                    <a:cubicBezTo>
                      <a:pt x="235766" y="667958"/>
                      <a:pt x="234294" y="660212"/>
                      <a:pt x="230981" y="652260"/>
                    </a:cubicBezTo>
                    <a:cubicBezTo>
                      <a:pt x="228780" y="646976"/>
                      <a:pt x="224631" y="642735"/>
                      <a:pt x="221456" y="637972"/>
                    </a:cubicBezTo>
                    <a:cubicBezTo>
                      <a:pt x="219868" y="635591"/>
                      <a:pt x="219074" y="632416"/>
                      <a:pt x="216693" y="630828"/>
                    </a:cubicBezTo>
                    <a:cubicBezTo>
                      <a:pt x="206748" y="624198"/>
                      <a:pt x="211573" y="628089"/>
                      <a:pt x="202406" y="618922"/>
                    </a:cubicBezTo>
                    <a:cubicBezTo>
                      <a:pt x="201612" y="616541"/>
                      <a:pt x="201800" y="613553"/>
                      <a:pt x="200025" y="611778"/>
                    </a:cubicBezTo>
                    <a:cubicBezTo>
                      <a:pt x="195978" y="607731"/>
                      <a:pt x="185737" y="602253"/>
                      <a:pt x="185737" y="602253"/>
                    </a:cubicBezTo>
                    <a:cubicBezTo>
                      <a:pt x="184150" y="599872"/>
                      <a:pt x="183304" y="596773"/>
                      <a:pt x="180975" y="595110"/>
                    </a:cubicBezTo>
                    <a:cubicBezTo>
                      <a:pt x="178483" y="593330"/>
                      <a:pt x="166228" y="589400"/>
                      <a:pt x="161925" y="587966"/>
                    </a:cubicBezTo>
                    <a:cubicBezTo>
                      <a:pt x="160337" y="585585"/>
                      <a:pt x="158442" y="583382"/>
                      <a:pt x="157162" y="580822"/>
                    </a:cubicBezTo>
                    <a:cubicBezTo>
                      <a:pt x="149199" y="564896"/>
                      <a:pt x="156692" y="529317"/>
                      <a:pt x="157162" y="523672"/>
                    </a:cubicBezTo>
                    <a:cubicBezTo>
                      <a:pt x="157888" y="514963"/>
                      <a:pt x="159611" y="516505"/>
                      <a:pt x="166687" y="514147"/>
                    </a:cubicBezTo>
                    <a:cubicBezTo>
                      <a:pt x="178355" y="490813"/>
                      <a:pt x="163994" y="513920"/>
                      <a:pt x="178593" y="502241"/>
                    </a:cubicBezTo>
                    <a:cubicBezTo>
                      <a:pt x="180828" y="500453"/>
                      <a:pt x="181524" y="497296"/>
                      <a:pt x="183356" y="495097"/>
                    </a:cubicBezTo>
                    <a:cubicBezTo>
                      <a:pt x="185512" y="492510"/>
                      <a:pt x="188119" y="490334"/>
                      <a:pt x="190500" y="487953"/>
                    </a:cubicBezTo>
                    <a:cubicBezTo>
                      <a:pt x="191294" y="485572"/>
                      <a:pt x="191759" y="483055"/>
                      <a:pt x="192881" y="480810"/>
                    </a:cubicBezTo>
                    <a:cubicBezTo>
                      <a:pt x="202115" y="462341"/>
                      <a:pt x="194036" y="484483"/>
                      <a:pt x="200025" y="466522"/>
                    </a:cubicBezTo>
                    <a:cubicBezTo>
                      <a:pt x="200819" y="445091"/>
                      <a:pt x="197913" y="423198"/>
                      <a:pt x="202406" y="402228"/>
                    </a:cubicBezTo>
                    <a:cubicBezTo>
                      <a:pt x="203254" y="398271"/>
                      <a:pt x="210945" y="402092"/>
                      <a:pt x="214312" y="399847"/>
                    </a:cubicBezTo>
                    <a:cubicBezTo>
                      <a:pt x="216401" y="398455"/>
                      <a:pt x="215899" y="395084"/>
                      <a:pt x="216693" y="392703"/>
                    </a:cubicBezTo>
                    <a:cubicBezTo>
                      <a:pt x="215899" y="390322"/>
                      <a:pt x="215880" y="387520"/>
                      <a:pt x="214312" y="385560"/>
                    </a:cubicBezTo>
                    <a:cubicBezTo>
                      <a:pt x="207746" y="377353"/>
                      <a:pt x="202239" y="381618"/>
                      <a:pt x="192881" y="383178"/>
                    </a:cubicBezTo>
                    <a:cubicBezTo>
                      <a:pt x="190500" y="384766"/>
                      <a:pt x="187761" y="385917"/>
                      <a:pt x="185737" y="387941"/>
                    </a:cubicBezTo>
                    <a:cubicBezTo>
                      <a:pt x="176949" y="396729"/>
                      <a:pt x="185538" y="394424"/>
                      <a:pt x="173831" y="402228"/>
                    </a:cubicBezTo>
                    <a:cubicBezTo>
                      <a:pt x="171742" y="403620"/>
                      <a:pt x="169068" y="403816"/>
                      <a:pt x="166687" y="404610"/>
                    </a:cubicBezTo>
                    <a:cubicBezTo>
                      <a:pt x="161131" y="403816"/>
                      <a:pt x="155522" y="403329"/>
                      <a:pt x="150018" y="402228"/>
                    </a:cubicBezTo>
                    <a:cubicBezTo>
                      <a:pt x="147557" y="401736"/>
                      <a:pt x="143807" y="402177"/>
                      <a:pt x="142875" y="399847"/>
                    </a:cubicBezTo>
                    <a:cubicBezTo>
                      <a:pt x="141660" y="396808"/>
                      <a:pt x="144462" y="393497"/>
                      <a:pt x="145256" y="390322"/>
                    </a:cubicBezTo>
                    <a:cubicBezTo>
                      <a:pt x="146050" y="380797"/>
                      <a:pt x="146374" y="371221"/>
                      <a:pt x="147637" y="361747"/>
                    </a:cubicBezTo>
                    <a:cubicBezTo>
                      <a:pt x="149652" y="346631"/>
                      <a:pt x="155158" y="363009"/>
                      <a:pt x="147637" y="337935"/>
                    </a:cubicBezTo>
                    <a:cubicBezTo>
                      <a:pt x="146815" y="335194"/>
                      <a:pt x="144155" y="333351"/>
                      <a:pt x="142875" y="330791"/>
                    </a:cubicBezTo>
                    <a:cubicBezTo>
                      <a:pt x="141752" y="328546"/>
                      <a:pt x="142536" y="325106"/>
                      <a:pt x="140493" y="323647"/>
                    </a:cubicBezTo>
                    <a:cubicBezTo>
                      <a:pt x="136408" y="320729"/>
                      <a:pt x="126206" y="318885"/>
                      <a:pt x="126206" y="318885"/>
                    </a:cubicBezTo>
                    <a:cubicBezTo>
                      <a:pt x="109184" y="293353"/>
                      <a:pt x="135693" y="332103"/>
                      <a:pt x="114300" y="304597"/>
                    </a:cubicBezTo>
                    <a:cubicBezTo>
                      <a:pt x="110786" y="300079"/>
                      <a:pt x="107950" y="295072"/>
                      <a:pt x="104775" y="290310"/>
                    </a:cubicBezTo>
                    <a:cubicBezTo>
                      <a:pt x="103187" y="287929"/>
                      <a:pt x="102393" y="284754"/>
                      <a:pt x="100012" y="283166"/>
                    </a:cubicBezTo>
                    <a:lnTo>
                      <a:pt x="92868" y="278403"/>
                    </a:lnTo>
                    <a:cubicBezTo>
                      <a:pt x="91281" y="276022"/>
                      <a:pt x="90129" y="273283"/>
                      <a:pt x="88106" y="271260"/>
                    </a:cubicBezTo>
                    <a:cubicBezTo>
                      <a:pt x="86082" y="269236"/>
                      <a:pt x="82479" y="268924"/>
                      <a:pt x="80962" y="266497"/>
                    </a:cubicBezTo>
                    <a:cubicBezTo>
                      <a:pt x="76675" y="259638"/>
                      <a:pt x="75100" y="245611"/>
                      <a:pt x="73818" y="237922"/>
                    </a:cubicBezTo>
                    <a:cubicBezTo>
                      <a:pt x="74612" y="234747"/>
                      <a:pt x="75301" y="231544"/>
                      <a:pt x="76200" y="228397"/>
                    </a:cubicBezTo>
                    <a:cubicBezTo>
                      <a:pt x="76890" y="225983"/>
                      <a:pt x="76538" y="222712"/>
                      <a:pt x="78581" y="221253"/>
                    </a:cubicBezTo>
                    <a:cubicBezTo>
                      <a:pt x="82666" y="218335"/>
                      <a:pt x="88106" y="218078"/>
                      <a:pt x="92868" y="216491"/>
                    </a:cubicBezTo>
                    <a:lnTo>
                      <a:pt x="100012" y="214110"/>
                    </a:lnTo>
                    <a:cubicBezTo>
                      <a:pt x="100806" y="201410"/>
                      <a:pt x="99573" y="188418"/>
                      <a:pt x="102393" y="176010"/>
                    </a:cubicBezTo>
                    <a:cubicBezTo>
                      <a:pt x="103662" y="170428"/>
                      <a:pt x="108743" y="166485"/>
                      <a:pt x="111918" y="161722"/>
                    </a:cubicBezTo>
                    <a:cubicBezTo>
                      <a:pt x="123744" y="143983"/>
                      <a:pt x="108544" y="165771"/>
                      <a:pt x="123825" y="147435"/>
                    </a:cubicBezTo>
                    <a:cubicBezTo>
                      <a:pt x="125657" y="145236"/>
                      <a:pt x="127000" y="142672"/>
                      <a:pt x="128587" y="140291"/>
                    </a:cubicBezTo>
                    <a:cubicBezTo>
                      <a:pt x="129381" y="135528"/>
                      <a:pt x="130968" y="130831"/>
                      <a:pt x="130968" y="126003"/>
                    </a:cubicBezTo>
                    <a:cubicBezTo>
                      <a:pt x="130968" y="121617"/>
                      <a:pt x="129138" y="108055"/>
                      <a:pt x="126206" y="102191"/>
                    </a:cubicBezTo>
                    <a:cubicBezTo>
                      <a:pt x="124926" y="99631"/>
                      <a:pt x="123031" y="97428"/>
                      <a:pt x="121443" y="95047"/>
                    </a:cubicBezTo>
                    <a:cubicBezTo>
                      <a:pt x="120649" y="92666"/>
                      <a:pt x="119062" y="90413"/>
                      <a:pt x="119062" y="87903"/>
                    </a:cubicBezTo>
                    <a:cubicBezTo>
                      <a:pt x="119062" y="84630"/>
                      <a:pt x="119628" y="81101"/>
                      <a:pt x="121443" y="78378"/>
                    </a:cubicBezTo>
                    <a:cubicBezTo>
                      <a:pt x="123031" y="75997"/>
                      <a:pt x="125769" y="74113"/>
                      <a:pt x="128587" y="73616"/>
                    </a:cubicBezTo>
                    <a:cubicBezTo>
                      <a:pt x="139558" y="71680"/>
                      <a:pt x="150812" y="72029"/>
                      <a:pt x="161925" y="71235"/>
                    </a:cubicBezTo>
                    <a:cubicBezTo>
                      <a:pt x="164306" y="70441"/>
                      <a:pt x="166823" y="69976"/>
                      <a:pt x="169068" y="68853"/>
                    </a:cubicBezTo>
                    <a:cubicBezTo>
                      <a:pt x="171628" y="67573"/>
                      <a:pt x="173883" y="65754"/>
                      <a:pt x="176212" y="64091"/>
                    </a:cubicBezTo>
                    <a:cubicBezTo>
                      <a:pt x="181804" y="60097"/>
                      <a:pt x="188554" y="55366"/>
                      <a:pt x="192881" y="49803"/>
                    </a:cubicBezTo>
                    <a:cubicBezTo>
                      <a:pt x="196395" y="45285"/>
                      <a:pt x="197644" y="38691"/>
                      <a:pt x="202406" y="35516"/>
                    </a:cubicBezTo>
                    <a:cubicBezTo>
                      <a:pt x="204787" y="33928"/>
                      <a:pt x="206990" y="32033"/>
                      <a:pt x="209550" y="30753"/>
                    </a:cubicBezTo>
                    <a:cubicBezTo>
                      <a:pt x="212966" y="29045"/>
                      <a:pt x="223166" y="26754"/>
                      <a:pt x="226218" y="25991"/>
                    </a:cubicBezTo>
                    <a:cubicBezTo>
                      <a:pt x="234156" y="26785"/>
                      <a:pt x="242258" y="26578"/>
                      <a:pt x="250031" y="28372"/>
                    </a:cubicBezTo>
                    <a:cubicBezTo>
                      <a:pt x="252820" y="29016"/>
                      <a:pt x="254615" y="31855"/>
                      <a:pt x="257175" y="33135"/>
                    </a:cubicBezTo>
                    <a:cubicBezTo>
                      <a:pt x="276901" y="42999"/>
                      <a:pt x="250978" y="26624"/>
                      <a:pt x="271462" y="40278"/>
                    </a:cubicBezTo>
                    <a:cubicBezTo>
                      <a:pt x="281781" y="39484"/>
                      <a:pt x="292418" y="40564"/>
                      <a:pt x="302418" y="37897"/>
                    </a:cubicBezTo>
                    <a:cubicBezTo>
                      <a:pt x="305183" y="37160"/>
                      <a:pt x="306019" y="33368"/>
                      <a:pt x="307181" y="30753"/>
                    </a:cubicBezTo>
                    <a:cubicBezTo>
                      <a:pt x="309220" y="26166"/>
                      <a:pt x="310356" y="21228"/>
                      <a:pt x="311943" y="16466"/>
                    </a:cubicBezTo>
                    <a:lnTo>
                      <a:pt x="314325" y="9322"/>
                    </a:lnTo>
                    <a:cubicBezTo>
                      <a:pt x="342297" y="10358"/>
                      <a:pt x="366004" y="0"/>
                      <a:pt x="385762" y="16466"/>
                    </a:cubicBezTo>
                    <a:cubicBezTo>
                      <a:pt x="388349" y="18622"/>
                      <a:pt x="390838" y="20952"/>
                      <a:pt x="392906" y="23610"/>
                    </a:cubicBezTo>
                    <a:cubicBezTo>
                      <a:pt x="396920" y="28770"/>
                      <a:pt x="404511" y="40269"/>
                      <a:pt x="407193" y="47422"/>
                    </a:cubicBezTo>
                    <a:cubicBezTo>
                      <a:pt x="408342" y="50486"/>
                      <a:pt x="408635" y="53812"/>
                      <a:pt x="409575" y="56947"/>
                    </a:cubicBezTo>
                    <a:cubicBezTo>
                      <a:pt x="411018" y="61755"/>
                      <a:pt x="413353" y="66312"/>
                      <a:pt x="414337" y="71235"/>
                    </a:cubicBezTo>
                    <a:cubicBezTo>
                      <a:pt x="415131" y="75204"/>
                      <a:pt x="415653" y="79236"/>
                      <a:pt x="416718" y="83141"/>
                    </a:cubicBezTo>
                    <a:cubicBezTo>
                      <a:pt x="418039" y="87984"/>
                      <a:pt x="421481" y="97428"/>
                      <a:pt x="421481" y="97428"/>
                    </a:cubicBezTo>
                    <a:cubicBezTo>
                      <a:pt x="420687" y="99809"/>
                      <a:pt x="420875" y="102797"/>
                      <a:pt x="419100" y="104572"/>
                    </a:cubicBezTo>
                    <a:cubicBezTo>
                      <a:pt x="417325" y="106347"/>
                      <a:pt x="414150" y="105734"/>
                      <a:pt x="411956" y="106953"/>
                    </a:cubicBezTo>
                    <a:cubicBezTo>
                      <a:pt x="399137" y="114074"/>
                      <a:pt x="399202" y="114943"/>
                      <a:pt x="390525" y="123622"/>
                    </a:cubicBezTo>
                    <a:cubicBezTo>
                      <a:pt x="389731" y="126797"/>
                      <a:pt x="390020" y="130466"/>
                      <a:pt x="388143" y="133147"/>
                    </a:cubicBezTo>
                    <a:cubicBezTo>
                      <a:pt x="381005" y="143345"/>
                      <a:pt x="375563" y="146297"/>
                      <a:pt x="366712" y="152197"/>
                    </a:cubicBezTo>
                    <a:cubicBezTo>
                      <a:pt x="365918" y="154578"/>
                      <a:pt x="363208" y="157096"/>
                      <a:pt x="364331" y="159341"/>
                    </a:cubicBezTo>
                    <a:cubicBezTo>
                      <a:pt x="365454" y="161586"/>
                      <a:pt x="369230" y="160599"/>
                      <a:pt x="371475" y="161722"/>
                    </a:cubicBezTo>
                    <a:cubicBezTo>
                      <a:pt x="374035" y="163002"/>
                      <a:pt x="376237" y="164897"/>
                      <a:pt x="378618" y="166485"/>
                    </a:cubicBezTo>
                    <a:cubicBezTo>
                      <a:pt x="380206" y="169660"/>
                      <a:pt x="381555" y="172966"/>
                      <a:pt x="383381" y="176010"/>
                    </a:cubicBezTo>
                    <a:cubicBezTo>
                      <a:pt x="386326" y="180918"/>
                      <a:pt x="392906" y="190297"/>
                      <a:pt x="392906" y="190297"/>
                    </a:cubicBezTo>
                    <a:cubicBezTo>
                      <a:pt x="393700" y="192678"/>
                      <a:pt x="393895" y="195352"/>
                      <a:pt x="395287" y="197441"/>
                    </a:cubicBezTo>
                    <a:cubicBezTo>
                      <a:pt x="397182" y="200284"/>
                      <a:pt x="405809" y="208092"/>
                      <a:pt x="409575" y="209347"/>
                    </a:cubicBezTo>
                    <a:cubicBezTo>
                      <a:pt x="414155" y="210874"/>
                      <a:pt x="419100" y="210934"/>
                      <a:pt x="423862" y="211728"/>
                    </a:cubicBezTo>
                    <a:cubicBezTo>
                      <a:pt x="435197" y="219285"/>
                      <a:pt x="426551" y="214678"/>
                      <a:pt x="440531" y="218872"/>
                    </a:cubicBezTo>
                    <a:cubicBezTo>
                      <a:pt x="445339" y="220315"/>
                      <a:pt x="454818" y="223635"/>
                      <a:pt x="454818" y="223635"/>
                    </a:cubicBezTo>
                    <a:cubicBezTo>
                      <a:pt x="457199" y="226016"/>
                      <a:pt x="458634" y="230266"/>
                      <a:pt x="461962" y="230778"/>
                    </a:cubicBezTo>
                    <a:cubicBezTo>
                      <a:pt x="492409" y="235462"/>
                      <a:pt x="481951" y="233663"/>
                      <a:pt x="488156" y="221253"/>
                    </a:cubicBezTo>
                    <a:cubicBezTo>
                      <a:pt x="489436" y="218693"/>
                      <a:pt x="491756" y="216725"/>
                      <a:pt x="492918" y="214110"/>
                    </a:cubicBezTo>
                    <a:cubicBezTo>
                      <a:pt x="494957" y="209522"/>
                      <a:pt x="492918" y="201409"/>
                      <a:pt x="497681" y="199822"/>
                    </a:cubicBezTo>
                    <a:lnTo>
                      <a:pt x="519112" y="192678"/>
                    </a:lnTo>
                    <a:lnTo>
                      <a:pt x="526256" y="190297"/>
                    </a:lnTo>
                    <a:lnTo>
                      <a:pt x="533400" y="187916"/>
                    </a:lnTo>
                    <a:cubicBezTo>
                      <a:pt x="535781" y="186328"/>
                      <a:pt x="539026" y="185580"/>
                      <a:pt x="540543" y="183153"/>
                    </a:cubicBezTo>
                    <a:cubicBezTo>
                      <a:pt x="543204" y="178896"/>
                      <a:pt x="545306" y="168866"/>
                      <a:pt x="545306" y="168866"/>
                    </a:cubicBezTo>
                    <a:cubicBezTo>
                      <a:pt x="546100" y="163310"/>
                      <a:pt x="546683" y="157719"/>
                      <a:pt x="547687" y="152197"/>
                    </a:cubicBezTo>
                    <a:cubicBezTo>
                      <a:pt x="548272" y="148977"/>
                      <a:pt x="550068" y="145945"/>
                      <a:pt x="550068" y="142672"/>
                    </a:cubicBezTo>
                    <a:cubicBezTo>
                      <a:pt x="550068" y="137252"/>
                      <a:pt x="547851" y="127563"/>
                      <a:pt x="542925" y="123622"/>
                    </a:cubicBezTo>
                    <a:cubicBezTo>
                      <a:pt x="540965" y="122054"/>
                      <a:pt x="538162" y="122035"/>
                      <a:pt x="535781" y="121241"/>
                    </a:cubicBezTo>
                    <a:cubicBezTo>
                      <a:pt x="541704" y="117292"/>
                      <a:pt x="545542" y="114306"/>
                      <a:pt x="552450" y="111716"/>
                    </a:cubicBezTo>
                    <a:cubicBezTo>
                      <a:pt x="555514" y="110567"/>
                      <a:pt x="558800" y="110129"/>
                      <a:pt x="561975" y="109335"/>
                    </a:cubicBezTo>
                    <a:cubicBezTo>
                      <a:pt x="564356" y="106954"/>
                      <a:pt x="566531" y="104347"/>
                      <a:pt x="569118" y="102191"/>
                    </a:cubicBezTo>
                    <a:cubicBezTo>
                      <a:pt x="571317" y="100359"/>
                      <a:pt x="574474" y="99663"/>
                      <a:pt x="576262" y="97428"/>
                    </a:cubicBezTo>
                    <a:cubicBezTo>
                      <a:pt x="577830" y="95468"/>
                      <a:pt x="576350" y="91304"/>
                      <a:pt x="578643" y="90285"/>
                    </a:cubicBezTo>
                    <a:cubicBezTo>
                      <a:pt x="584491" y="87686"/>
                      <a:pt x="591343" y="88697"/>
                      <a:pt x="597693" y="87903"/>
                    </a:cubicBezTo>
                    <a:cubicBezTo>
                      <a:pt x="609599" y="88697"/>
                      <a:pt x="621533" y="89154"/>
                      <a:pt x="633412" y="90285"/>
                    </a:cubicBezTo>
                    <a:cubicBezTo>
                      <a:pt x="638219" y="90743"/>
                      <a:pt x="643508" y="90270"/>
                      <a:pt x="647700" y="92666"/>
                    </a:cubicBezTo>
                    <a:cubicBezTo>
                      <a:pt x="649879" y="93911"/>
                      <a:pt x="649287" y="97429"/>
                      <a:pt x="650081" y="99810"/>
                    </a:cubicBezTo>
                    <a:cubicBezTo>
                      <a:pt x="649287" y="106160"/>
                      <a:pt x="649384" y="112686"/>
                      <a:pt x="647700" y="118860"/>
                    </a:cubicBezTo>
                    <a:cubicBezTo>
                      <a:pt x="646947" y="121621"/>
                      <a:pt x="644217" y="123443"/>
                      <a:pt x="642937" y="126003"/>
                    </a:cubicBezTo>
                    <a:cubicBezTo>
                      <a:pt x="641814" y="128248"/>
                      <a:pt x="641775" y="130953"/>
                      <a:pt x="640556" y="133147"/>
                    </a:cubicBezTo>
                    <a:cubicBezTo>
                      <a:pt x="637776" y="138151"/>
                      <a:pt x="634206" y="142672"/>
                      <a:pt x="631031" y="147435"/>
                    </a:cubicBezTo>
                    <a:lnTo>
                      <a:pt x="626268" y="154578"/>
                    </a:lnTo>
                    <a:cubicBezTo>
                      <a:pt x="624680" y="156959"/>
                      <a:pt x="624221" y="160817"/>
                      <a:pt x="621506" y="161722"/>
                    </a:cubicBezTo>
                    <a:cubicBezTo>
                      <a:pt x="602290" y="168126"/>
                      <a:pt x="616867" y="163946"/>
                      <a:pt x="576262" y="166485"/>
                    </a:cubicBezTo>
                    <a:cubicBezTo>
                      <a:pt x="575468" y="168866"/>
                      <a:pt x="573881" y="171118"/>
                      <a:pt x="573881" y="173628"/>
                    </a:cubicBezTo>
                    <a:cubicBezTo>
                      <a:pt x="573881" y="194401"/>
                      <a:pt x="575711" y="184248"/>
                      <a:pt x="578643" y="197441"/>
                    </a:cubicBezTo>
                    <a:cubicBezTo>
                      <a:pt x="580106" y="204022"/>
                      <a:pt x="580191" y="212441"/>
                      <a:pt x="583406" y="218872"/>
                    </a:cubicBezTo>
                    <a:cubicBezTo>
                      <a:pt x="584686" y="221432"/>
                      <a:pt x="586581" y="223635"/>
                      <a:pt x="588168" y="226016"/>
                    </a:cubicBezTo>
                    <a:cubicBezTo>
                      <a:pt x="595456" y="224194"/>
                      <a:pt x="599355" y="224354"/>
                      <a:pt x="604837" y="218872"/>
                    </a:cubicBezTo>
                    <a:cubicBezTo>
                      <a:pt x="613621" y="210088"/>
                      <a:pt x="605043" y="212385"/>
                      <a:pt x="616743" y="204585"/>
                    </a:cubicBezTo>
                    <a:cubicBezTo>
                      <a:pt x="618832" y="203193"/>
                      <a:pt x="621462" y="202850"/>
                      <a:pt x="623887" y="202203"/>
                    </a:cubicBezTo>
                    <a:cubicBezTo>
                      <a:pt x="633374" y="199673"/>
                      <a:pt x="642937" y="197441"/>
                      <a:pt x="652462" y="195060"/>
                    </a:cubicBezTo>
                    <a:cubicBezTo>
                      <a:pt x="657288" y="193853"/>
                      <a:pt x="664354" y="192344"/>
                      <a:pt x="669131" y="190297"/>
                    </a:cubicBezTo>
                    <a:cubicBezTo>
                      <a:pt x="672394" y="188899"/>
                      <a:pt x="675481" y="187122"/>
                      <a:pt x="678656" y="185535"/>
                    </a:cubicBezTo>
                    <a:cubicBezTo>
                      <a:pt x="679450" y="183154"/>
                      <a:pt x="679914" y="180636"/>
                      <a:pt x="681037" y="178391"/>
                    </a:cubicBezTo>
                    <a:cubicBezTo>
                      <a:pt x="682317" y="175831"/>
                      <a:pt x="684673" y="173878"/>
                      <a:pt x="685800" y="171247"/>
                    </a:cubicBezTo>
                    <a:cubicBezTo>
                      <a:pt x="687089" y="168239"/>
                      <a:pt x="686086" y="164236"/>
                      <a:pt x="688181" y="161722"/>
                    </a:cubicBezTo>
                    <a:cubicBezTo>
                      <a:pt x="690453" y="158995"/>
                      <a:pt x="694531" y="158547"/>
                      <a:pt x="697706" y="156960"/>
                    </a:cubicBezTo>
                    <a:cubicBezTo>
                      <a:pt x="703262" y="157754"/>
                      <a:pt x="709615" y="156366"/>
                      <a:pt x="714375" y="159341"/>
                    </a:cubicBezTo>
                    <a:cubicBezTo>
                      <a:pt x="717150" y="161075"/>
                      <a:pt x="716756" y="165593"/>
                      <a:pt x="716756" y="168866"/>
                    </a:cubicBezTo>
                    <a:cubicBezTo>
                      <a:pt x="716756" y="177633"/>
                      <a:pt x="715899" y="186426"/>
                      <a:pt x="714375" y="195060"/>
                    </a:cubicBezTo>
                    <a:cubicBezTo>
                      <a:pt x="713503" y="200004"/>
                      <a:pt x="711200" y="204585"/>
                      <a:pt x="709612" y="209347"/>
                    </a:cubicBezTo>
                    <a:lnTo>
                      <a:pt x="707231" y="216491"/>
                    </a:lnTo>
                    <a:cubicBezTo>
                      <a:pt x="708025" y="218872"/>
                      <a:pt x="707327" y="222596"/>
                      <a:pt x="709612" y="223635"/>
                    </a:cubicBezTo>
                    <a:cubicBezTo>
                      <a:pt x="716981" y="226985"/>
                      <a:pt x="733425" y="228397"/>
                      <a:pt x="733425" y="228397"/>
                    </a:cubicBezTo>
                    <a:cubicBezTo>
                      <a:pt x="736600" y="230778"/>
                      <a:pt x="740409" y="232492"/>
                      <a:pt x="742950" y="235541"/>
                    </a:cubicBezTo>
                    <a:cubicBezTo>
                      <a:pt x="744557" y="237469"/>
                      <a:pt x="744209" y="240440"/>
                      <a:pt x="745331" y="242685"/>
                    </a:cubicBezTo>
                    <a:cubicBezTo>
                      <a:pt x="746611" y="245245"/>
                      <a:pt x="748813" y="247269"/>
                      <a:pt x="750093" y="249828"/>
                    </a:cubicBezTo>
                    <a:cubicBezTo>
                      <a:pt x="751216" y="252073"/>
                      <a:pt x="751352" y="254727"/>
                      <a:pt x="752475" y="256972"/>
                    </a:cubicBezTo>
                    <a:cubicBezTo>
                      <a:pt x="753755" y="259532"/>
                      <a:pt x="756075" y="261501"/>
                      <a:pt x="757237" y="264116"/>
                    </a:cubicBezTo>
                    <a:cubicBezTo>
                      <a:pt x="759276" y="268703"/>
                      <a:pt x="760412" y="273641"/>
                      <a:pt x="762000" y="278403"/>
                    </a:cubicBezTo>
                    <a:lnTo>
                      <a:pt x="764381" y="285547"/>
                    </a:lnTo>
                    <a:cubicBezTo>
                      <a:pt x="762793" y="287928"/>
                      <a:pt x="761853" y="290903"/>
                      <a:pt x="759618" y="292691"/>
                    </a:cubicBezTo>
                    <a:cubicBezTo>
                      <a:pt x="757658" y="294259"/>
                      <a:pt x="754888" y="294383"/>
                      <a:pt x="752475" y="295072"/>
                    </a:cubicBezTo>
                    <a:cubicBezTo>
                      <a:pt x="746649" y="296737"/>
                      <a:pt x="732910" y="299385"/>
                      <a:pt x="728662" y="302216"/>
                    </a:cubicBezTo>
                    <a:cubicBezTo>
                      <a:pt x="718564" y="308947"/>
                      <a:pt x="724078" y="305698"/>
                      <a:pt x="711993" y="311741"/>
                    </a:cubicBezTo>
                    <a:cubicBezTo>
                      <a:pt x="703494" y="337241"/>
                      <a:pt x="710394" y="314343"/>
                      <a:pt x="707231" y="376035"/>
                    </a:cubicBezTo>
                    <a:cubicBezTo>
                      <a:pt x="706620" y="387952"/>
                      <a:pt x="707744" y="400177"/>
                      <a:pt x="704850" y="411753"/>
                    </a:cubicBezTo>
                    <a:cubicBezTo>
                      <a:pt x="704241" y="414188"/>
                      <a:pt x="699951" y="413012"/>
                      <a:pt x="697706" y="414135"/>
                    </a:cubicBezTo>
                    <a:cubicBezTo>
                      <a:pt x="695146" y="415415"/>
                      <a:pt x="693122" y="417617"/>
                      <a:pt x="690562" y="418897"/>
                    </a:cubicBezTo>
                    <a:cubicBezTo>
                      <a:pt x="688317" y="420019"/>
                      <a:pt x="685768" y="420397"/>
                      <a:pt x="683418" y="421278"/>
                    </a:cubicBezTo>
                    <a:cubicBezTo>
                      <a:pt x="679416" y="422779"/>
                      <a:pt x="675636" y="424916"/>
                      <a:pt x="671512" y="426041"/>
                    </a:cubicBezTo>
                    <a:cubicBezTo>
                      <a:pt x="625375" y="438625"/>
                      <a:pt x="677077" y="421806"/>
                      <a:pt x="650081" y="430803"/>
                    </a:cubicBezTo>
                    <a:cubicBezTo>
                      <a:pt x="643731" y="430009"/>
                      <a:pt x="637288" y="429763"/>
                      <a:pt x="631031" y="428422"/>
                    </a:cubicBezTo>
                    <a:cubicBezTo>
                      <a:pt x="626122" y="427370"/>
                      <a:pt x="621613" y="424878"/>
                      <a:pt x="616743" y="423660"/>
                    </a:cubicBezTo>
                    <a:lnTo>
                      <a:pt x="607218" y="421278"/>
                    </a:lnTo>
                    <a:cubicBezTo>
                      <a:pt x="591343" y="422072"/>
                      <a:pt x="575428" y="422283"/>
                      <a:pt x="559593" y="423660"/>
                    </a:cubicBezTo>
                    <a:cubicBezTo>
                      <a:pt x="557093" y="423877"/>
                      <a:pt x="554900" y="425497"/>
                      <a:pt x="552450" y="426041"/>
                    </a:cubicBezTo>
                    <a:cubicBezTo>
                      <a:pt x="547737" y="427088"/>
                      <a:pt x="542925" y="427628"/>
                      <a:pt x="538162" y="428422"/>
                    </a:cubicBezTo>
                    <a:cubicBezTo>
                      <a:pt x="535781" y="430010"/>
                      <a:pt x="532535" y="430758"/>
                      <a:pt x="531018" y="433185"/>
                    </a:cubicBezTo>
                    <a:cubicBezTo>
                      <a:pt x="528357" y="437442"/>
                      <a:pt x="529041" y="443295"/>
                      <a:pt x="526256" y="447472"/>
                    </a:cubicBezTo>
                    <a:lnTo>
                      <a:pt x="521493" y="454616"/>
                    </a:lnTo>
                    <a:cubicBezTo>
                      <a:pt x="522287" y="461760"/>
                      <a:pt x="522782" y="468943"/>
                      <a:pt x="523875" y="476047"/>
                    </a:cubicBezTo>
                    <a:cubicBezTo>
                      <a:pt x="524373" y="479282"/>
                      <a:pt x="524441" y="482849"/>
                      <a:pt x="526256" y="485572"/>
                    </a:cubicBezTo>
                    <a:cubicBezTo>
                      <a:pt x="528894" y="489529"/>
                      <a:pt x="536467" y="491357"/>
                      <a:pt x="540543" y="492716"/>
                    </a:cubicBezTo>
                    <a:cubicBezTo>
                      <a:pt x="547687" y="491922"/>
                      <a:pt x="554885" y="491517"/>
                      <a:pt x="561975" y="490335"/>
                    </a:cubicBezTo>
                    <a:cubicBezTo>
                      <a:pt x="564451" y="489922"/>
                      <a:pt x="567343" y="489728"/>
                      <a:pt x="569118" y="487953"/>
                    </a:cubicBezTo>
                    <a:cubicBezTo>
                      <a:pt x="571628" y="485443"/>
                      <a:pt x="572483" y="481691"/>
                      <a:pt x="573881" y="478428"/>
                    </a:cubicBezTo>
                    <a:cubicBezTo>
                      <a:pt x="576328" y="472718"/>
                      <a:pt x="576916" y="467803"/>
                      <a:pt x="578643" y="461760"/>
                    </a:cubicBezTo>
                    <a:cubicBezTo>
                      <a:pt x="579333" y="459346"/>
                      <a:pt x="579250" y="456391"/>
                      <a:pt x="581025" y="454616"/>
                    </a:cubicBezTo>
                    <a:cubicBezTo>
                      <a:pt x="582800" y="452841"/>
                      <a:pt x="585787" y="453029"/>
                      <a:pt x="588168" y="452235"/>
                    </a:cubicBezTo>
                    <a:cubicBezTo>
                      <a:pt x="590549" y="450647"/>
                      <a:pt x="592752" y="448752"/>
                      <a:pt x="595312" y="447472"/>
                    </a:cubicBezTo>
                    <a:cubicBezTo>
                      <a:pt x="607070" y="441593"/>
                      <a:pt x="613441" y="447088"/>
                      <a:pt x="628650" y="449853"/>
                    </a:cubicBezTo>
                    <a:cubicBezTo>
                      <a:pt x="630237" y="454616"/>
                      <a:pt x="632195" y="459271"/>
                      <a:pt x="633412" y="464141"/>
                    </a:cubicBezTo>
                    <a:cubicBezTo>
                      <a:pt x="634206" y="467316"/>
                      <a:pt x="634853" y="470531"/>
                      <a:pt x="635793" y="473666"/>
                    </a:cubicBezTo>
                    <a:cubicBezTo>
                      <a:pt x="637236" y="478474"/>
                      <a:pt x="639572" y="483030"/>
                      <a:pt x="640556" y="487953"/>
                    </a:cubicBezTo>
                    <a:cubicBezTo>
                      <a:pt x="641847" y="494410"/>
                      <a:pt x="641859" y="502330"/>
                      <a:pt x="647700" y="507003"/>
                    </a:cubicBezTo>
                    <a:cubicBezTo>
                      <a:pt x="649660" y="508571"/>
                      <a:pt x="652649" y="508166"/>
                      <a:pt x="654843" y="509385"/>
                    </a:cubicBezTo>
                    <a:cubicBezTo>
                      <a:pt x="681747" y="524333"/>
                      <a:pt x="655379" y="515472"/>
                      <a:pt x="688181" y="523672"/>
                    </a:cubicBezTo>
                    <a:lnTo>
                      <a:pt x="697706" y="526053"/>
                    </a:lnTo>
                    <a:cubicBezTo>
                      <a:pt x="696912" y="531609"/>
                      <a:pt x="695325" y="537109"/>
                      <a:pt x="695325" y="542722"/>
                    </a:cubicBezTo>
                    <a:cubicBezTo>
                      <a:pt x="695325" y="546769"/>
                      <a:pt x="693986" y="553034"/>
                      <a:pt x="697706" y="554628"/>
                    </a:cubicBezTo>
                    <a:cubicBezTo>
                      <a:pt x="707218" y="558705"/>
                      <a:pt x="718343" y="556216"/>
                      <a:pt x="728662" y="557010"/>
                    </a:cubicBezTo>
                    <a:cubicBezTo>
                      <a:pt x="735806" y="556216"/>
                      <a:pt x="743419" y="557297"/>
                      <a:pt x="750093" y="554628"/>
                    </a:cubicBezTo>
                    <a:cubicBezTo>
                      <a:pt x="752423" y="553696"/>
                      <a:pt x="750433" y="548944"/>
                      <a:pt x="752475" y="547485"/>
                    </a:cubicBezTo>
                    <a:cubicBezTo>
                      <a:pt x="756560" y="544567"/>
                      <a:pt x="766762" y="542722"/>
                      <a:pt x="766762" y="542722"/>
                    </a:cubicBezTo>
                    <a:cubicBezTo>
                      <a:pt x="772318" y="543516"/>
                      <a:pt x="779462" y="541134"/>
                      <a:pt x="783431" y="545103"/>
                    </a:cubicBezTo>
                    <a:cubicBezTo>
                      <a:pt x="788059" y="549731"/>
                      <a:pt x="786605" y="557803"/>
                      <a:pt x="788193" y="564153"/>
                    </a:cubicBezTo>
                    <a:lnTo>
                      <a:pt x="790575" y="573678"/>
                    </a:lnTo>
                    <a:cubicBezTo>
                      <a:pt x="791607" y="584002"/>
                      <a:pt x="790146" y="597930"/>
                      <a:pt x="797718" y="607016"/>
                    </a:cubicBezTo>
                    <a:cubicBezTo>
                      <a:pt x="802071" y="612240"/>
                      <a:pt x="814371" y="614948"/>
                      <a:pt x="819150" y="616541"/>
                    </a:cubicBezTo>
                    <a:lnTo>
                      <a:pt x="826293" y="618922"/>
                    </a:lnTo>
                    <a:cubicBezTo>
                      <a:pt x="828674" y="620510"/>
                      <a:pt x="830822" y="622523"/>
                      <a:pt x="833437" y="623685"/>
                    </a:cubicBezTo>
                    <a:cubicBezTo>
                      <a:pt x="838025" y="625724"/>
                      <a:pt x="842962" y="626860"/>
                      <a:pt x="847725" y="628447"/>
                    </a:cubicBezTo>
                    <a:cubicBezTo>
                      <a:pt x="861465" y="633027"/>
                      <a:pt x="855456" y="631608"/>
                      <a:pt x="878681" y="633210"/>
                    </a:cubicBezTo>
                    <a:cubicBezTo>
                      <a:pt x="893747" y="634249"/>
                      <a:pt x="908844" y="634797"/>
                      <a:pt x="923925" y="635591"/>
                    </a:cubicBezTo>
                    <a:cubicBezTo>
                      <a:pt x="929736" y="637528"/>
                      <a:pt x="933595" y="638118"/>
                      <a:pt x="938212" y="642735"/>
                    </a:cubicBezTo>
                    <a:cubicBezTo>
                      <a:pt x="940236" y="644759"/>
                      <a:pt x="941387" y="647497"/>
                      <a:pt x="942975" y="649878"/>
                    </a:cubicBezTo>
                    <a:cubicBezTo>
                      <a:pt x="943769" y="654641"/>
                      <a:pt x="942960" y="659974"/>
                      <a:pt x="945356" y="664166"/>
                    </a:cubicBezTo>
                    <a:cubicBezTo>
                      <a:pt x="946601" y="666345"/>
                      <a:pt x="949990" y="666547"/>
                      <a:pt x="952500" y="666547"/>
                    </a:cubicBezTo>
                    <a:cubicBezTo>
                      <a:pt x="958899" y="666547"/>
                      <a:pt x="965200" y="664960"/>
                      <a:pt x="971550" y="664166"/>
                    </a:cubicBezTo>
                    <a:cubicBezTo>
                      <a:pt x="995655" y="656130"/>
                      <a:pt x="980832" y="659018"/>
                      <a:pt x="1016793" y="661785"/>
                    </a:cubicBezTo>
                    <a:cubicBezTo>
                      <a:pt x="1015999" y="668929"/>
                      <a:pt x="1016685" y="676397"/>
                      <a:pt x="1014412" y="683216"/>
                    </a:cubicBezTo>
                    <a:cubicBezTo>
                      <a:pt x="1012602" y="688646"/>
                      <a:pt x="1004887" y="697503"/>
                      <a:pt x="1004887" y="697503"/>
                    </a:cubicBezTo>
                    <a:cubicBezTo>
                      <a:pt x="1003300" y="702266"/>
                      <a:pt x="999740" y="706786"/>
                      <a:pt x="1000125" y="711791"/>
                    </a:cubicBezTo>
                    <a:cubicBezTo>
                      <a:pt x="1002698" y="745250"/>
                      <a:pt x="999234" y="732929"/>
                      <a:pt x="1004887" y="749891"/>
                    </a:cubicBezTo>
                    <a:cubicBezTo>
                      <a:pt x="1002506" y="751478"/>
                      <a:pt x="999942" y="752821"/>
                      <a:pt x="997743" y="754653"/>
                    </a:cubicBezTo>
                    <a:cubicBezTo>
                      <a:pt x="995156" y="756809"/>
                      <a:pt x="993340" y="759840"/>
                      <a:pt x="990600" y="761797"/>
                    </a:cubicBezTo>
                    <a:cubicBezTo>
                      <a:pt x="987711" y="763860"/>
                      <a:pt x="984250" y="764972"/>
                      <a:pt x="981075" y="766560"/>
                    </a:cubicBezTo>
                    <a:cubicBezTo>
                      <a:pt x="979487" y="768941"/>
                      <a:pt x="978144" y="771505"/>
                      <a:pt x="976312" y="773703"/>
                    </a:cubicBezTo>
                    <a:cubicBezTo>
                      <a:pt x="974156" y="776290"/>
                      <a:pt x="970419" y="777720"/>
                      <a:pt x="969168" y="780847"/>
                    </a:cubicBezTo>
                    <a:cubicBezTo>
                      <a:pt x="967084" y="786058"/>
                      <a:pt x="967483" y="791947"/>
                      <a:pt x="966787" y="797516"/>
                    </a:cubicBezTo>
                    <a:cubicBezTo>
                      <a:pt x="965102" y="810998"/>
                      <a:pt x="965483" y="824858"/>
                      <a:pt x="962025" y="837997"/>
                    </a:cubicBezTo>
                    <a:cubicBezTo>
                      <a:pt x="961297" y="840765"/>
                      <a:pt x="957441" y="841480"/>
                      <a:pt x="954881" y="842760"/>
                    </a:cubicBezTo>
                    <a:cubicBezTo>
                      <a:pt x="928162" y="856120"/>
                      <a:pt x="972902" y="830080"/>
                      <a:pt x="938212" y="849903"/>
                    </a:cubicBezTo>
                    <a:cubicBezTo>
                      <a:pt x="935727" y="851323"/>
                      <a:pt x="933397" y="853002"/>
                      <a:pt x="931068" y="854666"/>
                    </a:cubicBezTo>
                    <a:cubicBezTo>
                      <a:pt x="927839" y="856973"/>
                      <a:pt x="925093" y="860035"/>
                      <a:pt x="921543" y="861810"/>
                    </a:cubicBezTo>
                    <a:cubicBezTo>
                      <a:pt x="918616" y="863274"/>
                      <a:pt x="915082" y="863042"/>
                      <a:pt x="912018" y="864191"/>
                    </a:cubicBezTo>
                    <a:cubicBezTo>
                      <a:pt x="908694" y="865437"/>
                      <a:pt x="905789" y="867635"/>
                      <a:pt x="902493" y="868953"/>
                    </a:cubicBezTo>
                    <a:cubicBezTo>
                      <a:pt x="881241" y="877454"/>
                      <a:pt x="894806" y="869317"/>
                      <a:pt x="881062" y="878478"/>
                    </a:cubicBezTo>
                    <a:cubicBezTo>
                      <a:pt x="871537" y="877684"/>
                      <a:pt x="861971" y="877282"/>
                      <a:pt x="852487" y="876097"/>
                    </a:cubicBezTo>
                    <a:cubicBezTo>
                      <a:pt x="847703" y="875499"/>
                      <a:pt x="840563" y="872916"/>
                      <a:pt x="835818" y="871335"/>
                    </a:cubicBezTo>
                    <a:cubicBezTo>
                      <a:pt x="830262" y="872129"/>
                      <a:pt x="824056" y="870990"/>
                      <a:pt x="819150" y="873716"/>
                    </a:cubicBezTo>
                    <a:cubicBezTo>
                      <a:pt x="816047" y="875440"/>
                      <a:pt x="814752" y="879710"/>
                      <a:pt x="814387" y="883241"/>
                    </a:cubicBezTo>
                    <a:cubicBezTo>
                      <a:pt x="812343" y="902995"/>
                      <a:pt x="813421" y="922963"/>
                      <a:pt x="812006" y="942772"/>
                    </a:cubicBezTo>
                    <a:cubicBezTo>
                      <a:pt x="811827" y="945276"/>
                      <a:pt x="810170" y="947466"/>
                      <a:pt x="809625" y="949916"/>
                    </a:cubicBezTo>
                    <a:cubicBezTo>
                      <a:pt x="808578" y="954629"/>
                      <a:pt x="808290" y="959490"/>
                      <a:pt x="807243" y="964203"/>
                    </a:cubicBezTo>
                    <a:cubicBezTo>
                      <a:pt x="806698" y="966653"/>
                      <a:pt x="805471" y="968912"/>
                      <a:pt x="804862" y="971347"/>
                    </a:cubicBezTo>
                    <a:cubicBezTo>
                      <a:pt x="803880" y="975273"/>
                      <a:pt x="803275" y="979284"/>
                      <a:pt x="802481" y="983253"/>
                    </a:cubicBezTo>
                    <a:cubicBezTo>
                      <a:pt x="803802" y="991180"/>
                      <a:pt x="803091" y="998967"/>
                      <a:pt x="809625" y="1004685"/>
                    </a:cubicBezTo>
                    <a:cubicBezTo>
                      <a:pt x="813932" y="1008454"/>
                      <a:pt x="823912" y="1014210"/>
                      <a:pt x="823912" y="1014210"/>
                    </a:cubicBezTo>
                    <a:cubicBezTo>
                      <a:pt x="823118" y="1019766"/>
                      <a:pt x="824506" y="1026119"/>
                      <a:pt x="821531" y="1030878"/>
                    </a:cubicBezTo>
                    <a:cubicBezTo>
                      <a:pt x="819796" y="1033653"/>
                      <a:pt x="815014" y="1031971"/>
                      <a:pt x="812006" y="1033260"/>
                    </a:cubicBezTo>
                    <a:cubicBezTo>
                      <a:pt x="809376" y="1034387"/>
                      <a:pt x="807422" y="1036742"/>
                      <a:pt x="804862" y="1038022"/>
                    </a:cubicBezTo>
                    <a:cubicBezTo>
                      <a:pt x="802617" y="1039144"/>
                      <a:pt x="800025" y="1039414"/>
                      <a:pt x="797718" y="1040403"/>
                    </a:cubicBezTo>
                    <a:cubicBezTo>
                      <a:pt x="775520" y="1049917"/>
                      <a:pt x="800622" y="1041275"/>
                      <a:pt x="778668" y="1047547"/>
                    </a:cubicBezTo>
                    <a:cubicBezTo>
                      <a:pt x="776255" y="1048236"/>
                      <a:pt x="774013" y="1049596"/>
                      <a:pt x="771525" y="1049928"/>
                    </a:cubicBezTo>
                    <a:cubicBezTo>
                      <a:pt x="762051" y="1051191"/>
                      <a:pt x="752475" y="1051516"/>
                      <a:pt x="742950" y="1052310"/>
                    </a:cubicBezTo>
                    <a:cubicBezTo>
                      <a:pt x="732191" y="1055896"/>
                      <a:pt x="737080" y="1052034"/>
                      <a:pt x="733425" y="1064216"/>
                    </a:cubicBezTo>
                    <a:cubicBezTo>
                      <a:pt x="731982" y="1069024"/>
                      <a:pt x="728662" y="1078503"/>
                      <a:pt x="728662" y="1078503"/>
                    </a:cubicBezTo>
                    <a:cubicBezTo>
                      <a:pt x="727868" y="1084059"/>
                      <a:pt x="729727" y="1090742"/>
                      <a:pt x="726281" y="1095172"/>
                    </a:cubicBezTo>
                    <a:cubicBezTo>
                      <a:pt x="723199" y="1099135"/>
                      <a:pt x="716756" y="1098347"/>
                      <a:pt x="711993" y="1099935"/>
                    </a:cubicBezTo>
                    <a:cubicBezTo>
                      <a:pt x="702135" y="1103221"/>
                      <a:pt x="706939" y="1100924"/>
                      <a:pt x="697706" y="1107078"/>
                    </a:cubicBezTo>
                    <a:lnTo>
                      <a:pt x="692943" y="1121366"/>
                    </a:lnTo>
                    <a:lnTo>
                      <a:pt x="690562" y="1128510"/>
                    </a:lnTo>
                    <a:cubicBezTo>
                      <a:pt x="692943" y="1135654"/>
                      <a:pt x="703972" y="1145764"/>
                      <a:pt x="697706" y="1149941"/>
                    </a:cubicBezTo>
                    <a:cubicBezTo>
                      <a:pt x="680616" y="1161334"/>
                      <a:pt x="687465" y="1155418"/>
                      <a:pt x="676275" y="1166610"/>
                    </a:cubicBezTo>
                    <a:cubicBezTo>
                      <a:pt x="666974" y="1194510"/>
                      <a:pt x="675311" y="1166660"/>
                      <a:pt x="669131" y="1197566"/>
                    </a:cubicBezTo>
                    <a:cubicBezTo>
                      <a:pt x="668639" y="1200027"/>
                      <a:pt x="668525" y="1202935"/>
                      <a:pt x="666750" y="1204710"/>
                    </a:cubicBezTo>
                    <a:cubicBezTo>
                      <a:pt x="664240" y="1207220"/>
                      <a:pt x="660488" y="1208074"/>
                      <a:pt x="657225" y="1209472"/>
                    </a:cubicBezTo>
                    <a:cubicBezTo>
                      <a:pt x="651521" y="1211916"/>
                      <a:pt x="646590" y="1212511"/>
                      <a:pt x="640556" y="1214235"/>
                    </a:cubicBezTo>
                    <a:cubicBezTo>
                      <a:pt x="638142" y="1214925"/>
                      <a:pt x="635793" y="1215822"/>
                      <a:pt x="633412" y="1216616"/>
                    </a:cubicBezTo>
                    <a:cubicBezTo>
                      <a:pt x="632618" y="1218997"/>
                      <a:pt x="632154" y="1221515"/>
                      <a:pt x="631031" y="1223760"/>
                    </a:cubicBezTo>
                    <a:cubicBezTo>
                      <a:pt x="629751" y="1226320"/>
                      <a:pt x="626829" y="1228097"/>
                      <a:pt x="626268" y="1230903"/>
                    </a:cubicBezTo>
                    <a:cubicBezTo>
                      <a:pt x="621442" y="1255031"/>
                      <a:pt x="632500" y="1256362"/>
                      <a:pt x="616743" y="1264241"/>
                    </a:cubicBezTo>
                    <a:cubicBezTo>
                      <a:pt x="614498" y="1265363"/>
                      <a:pt x="611981" y="1265828"/>
                      <a:pt x="609600" y="1266622"/>
                    </a:cubicBezTo>
                    <a:lnTo>
                      <a:pt x="604837" y="1280910"/>
                    </a:lnTo>
                    <a:cubicBezTo>
                      <a:pt x="604043" y="1283291"/>
                      <a:pt x="604837" y="1287259"/>
                      <a:pt x="602456" y="1288053"/>
                    </a:cubicBezTo>
                    <a:lnTo>
                      <a:pt x="588168" y="1292816"/>
                    </a:lnTo>
                    <a:cubicBezTo>
                      <a:pt x="588166" y="1292817"/>
                      <a:pt x="573882" y="1297578"/>
                      <a:pt x="573881" y="1297578"/>
                    </a:cubicBezTo>
                    <a:lnTo>
                      <a:pt x="569118" y="1299960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1698630" y="2401170"/>
                <a:ext cx="1796621" cy="1116644"/>
              </a:xfrm>
              <a:custGeom>
                <a:avLst/>
                <a:gdLst>
                  <a:gd name="connsiteX0" fmla="*/ 132144 w 1415898"/>
                  <a:gd name="connsiteY0" fmla="*/ 1097015 h 1163690"/>
                  <a:gd name="connsiteX1" fmla="*/ 125794 w 1415898"/>
                  <a:gd name="connsiteY1" fmla="*/ 1087490 h 1163690"/>
                  <a:gd name="connsiteX2" fmla="*/ 119444 w 1415898"/>
                  <a:gd name="connsiteY2" fmla="*/ 1068440 h 1163690"/>
                  <a:gd name="connsiteX3" fmla="*/ 122619 w 1415898"/>
                  <a:gd name="connsiteY3" fmla="*/ 1055740 h 1163690"/>
                  <a:gd name="connsiteX4" fmla="*/ 141669 w 1415898"/>
                  <a:gd name="connsiteY4" fmla="*/ 1046215 h 1163690"/>
                  <a:gd name="connsiteX5" fmla="*/ 160719 w 1415898"/>
                  <a:gd name="connsiteY5" fmla="*/ 1030340 h 1163690"/>
                  <a:gd name="connsiteX6" fmla="*/ 163894 w 1415898"/>
                  <a:gd name="connsiteY6" fmla="*/ 1020815 h 1163690"/>
                  <a:gd name="connsiteX7" fmla="*/ 160719 w 1415898"/>
                  <a:gd name="connsiteY7" fmla="*/ 1004940 h 1163690"/>
                  <a:gd name="connsiteX8" fmla="*/ 151194 w 1415898"/>
                  <a:gd name="connsiteY8" fmla="*/ 998590 h 1163690"/>
                  <a:gd name="connsiteX9" fmla="*/ 113094 w 1415898"/>
                  <a:gd name="connsiteY9" fmla="*/ 992240 h 1163690"/>
                  <a:gd name="connsiteX10" fmla="*/ 100394 w 1415898"/>
                  <a:gd name="connsiteY10" fmla="*/ 973190 h 1163690"/>
                  <a:gd name="connsiteX11" fmla="*/ 94044 w 1415898"/>
                  <a:gd name="connsiteY11" fmla="*/ 963665 h 1163690"/>
                  <a:gd name="connsiteX12" fmla="*/ 87694 w 1415898"/>
                  <a:gd name="connsiteY12" fmla="*/ 944615 h 1163690"/>
                  <a:gd name="connsiteX13" fmla="*/ 84519 w 1415898"/>
                  <a:gd name="connsiteY13" fmla="*/ 922390 h 1163690"/>
                  <a:gd name="connsiteX14" fmla="*/ 8319 w 1415898"/>
                  <a:gd name="connsiteY14" fmla="*/ 916040 h 1163690"/>
                  <a:gd name="connsiteX15" fmla="*/ 14669 w 1415898"/>
                  <a:gd name="connsiteY15" fmla="*/ 877940 h 1163690"/>
                  <a:gd name="connsiteX16" fmla="*/ 27369 w 1415898"/>
                  <a:gd name="connsiteY16" fmla="*/ 849365 h 1163690"/>
                  <a:gd name="connsiteX17" fmla="*/ 30544 w 1415898"/>
                  <a:gd name="connsiteY17" fmla="*/ 833490 h 1163690"/>
                  <a:gd name="connsiteX18" fmla="*/ 40069 w 1415898"/>
                  <a:gd name="connsiteY18" fmla="*/ 830315 h 1163690"/>
                  <a:gd name="connsiteX19" fmla="*/ 52769 w 1415898"/>
                  <a:gd name="connsiteY19" fmla="*/ 827140 h 1163690"/>
                  <a:gd name="connsiteX20" fmla="*/ 94044 w 1415898"/>
                  <a:gd name="connsiteY20" fmla="*/ 830315 h 1163690"/>
                  <a:gd name="connsiteX21" fmla="*/ 106744 w 1415898"/>
                  <a:gd name="connsiteY21" fmla="*/ 833490 h 1163690"/>
                  <a:gd name="connsiteX22" fmla="*/ 103569 w 1415898"/>
                  <a:gd name="connsiteY22" fmla="*/ 823965 h 1163690"/>
                  <a:gd name="connsiteX23" fmla="*/ 100394 w 1415898"/>
                  <a:gd name="connsiteY23" fmla="*/ 773165 h 1163690"/>
                  <a:gd name="connsiteX24" fmla="*/ 100394 w 1415898"/>
                  <a:gd name="connsiteY24" fmla="*/ 754115 h 1163690"/>
                  <a:gd name="connsiteX25" fmla="*/ 125794 w 1415898"/>
                  <a:gd name="connsiteY25" fmla="*/ 763640 h 1163690"/>
                  <a:gd name="connsiteX26" fmla="*/ 128969 w 1415898"/>
                  <a:gd name="connsiteY26" fmla="*/ 789040 h 1163690"/>
                  <a:gd name="connsiteX27" fmla="*/ 132144 w 1415898"/>
                  <a:gd name="connsiteY27" fmla="*/ 843015 h 1163690"/>
                  <a:gd name="connsiteX28" fmla="*/ 141669 w 1415898"/>
                  <a:gd name="connsiteY28" fmla="*/ 846190 h 1163690"/>
                  <a:gd name="connsiteX29" fmla="*/ 167069 w 1415898"/>
                  <a:gd name="connsiteY29" fmla="*/ 830315 h 1163690"/>
                  <a:gd name="connsiteX30" fmla="*/ 163894 w 1415898"/>
                  <a:gd name="connsiteY30" fmla="*/ 776340 h 1163690"/>
                  <a:gd name="connsiteX31" fmla="*/ 160719 w 1415898"/>
                  <a:gd name="connsiteY31" fmla="*/ 766815 h 1163690"/>
                  <a:gd name="connsiteX32" fmla="*/ 170244 w 1415898"/>
                  <a:gd name="connsiteY32" fmla="*/ 757290 h 1163690"/>
                  <a:gd name="connsiteX33" fmla="*/ 211519 w 1415898"/>
                  <a:gd name="connsiteY33" fmla="*/ 763640 h 1163690"/>
                  <a:gd name="connsiteX34" fmla="*/ 221044 w 1415898"/>
                  <a:gd name="connsiteY34" fmla="*/ 769990 h 1163690"/>
                  <a:gd name="connsiteX35" fmla="*/ 284544 w 1415898"/>
                  <a:gd name="connsiteY35" fmla="*/ 766815 h 1163690"/>
                  <a:gd name="connsiteX36" fmla="*/ 294069 w 1415898"/>
                  <a:gd name="connsiteY36" fmla="*/ 763640 h 1163690"/>
                  <a:gd name="connsiteX37" fmla="*/ 297244 w 1415898"/>
                  <a:gd name="connsiteY37" fmla="*/ 700140 h 1163690"/>
                  <a:gd name="connsiteX38" fmla="*/ 303594 w 1415898"/>
                  <a:gd name="connsiteY38" fmla="*/ 681090 h 1163690"/>
                  <a:gd name="connsiteX39" fmla="*/ 297244 w 1415898"/>
                  <a:gd name="connsiteY39" fmla="*/ 655690 h 1163690"/>
                  <a:gd name="connsiteX40" fmla="*/ 281369 w 1415898"/>
                  <a:gd name="connsiteY40" fmla="*/ 636640 h 1163690"/>
                  <a:gd name="connsiteX41" fmla="*/ 290894 w 1415898"/>
                  <a:gd name="connsiteY41" fmla="*/ 604890 h 1163690"/>
                  <a:gd name="connsiteX42" fmla="*/ 309944 w 1415898"/>
                  <a:gd name="connsiteY42" fmla="*/ 598540 h 1163690"/>
                  <a:gd name="connsiteX43" fmla="*/ 316294 w 1415898"/>
                  <a:gd name="connsiteY43" fmla="*/ 589015 h 1163690"/>
                  <a:gd name="connsiteX44" fmla="*/ 325819 w 1415898"/>
                  <a:gd name="connsiteY44" fmla="*/ 585840 h 1163690"/>
                  <a:gd name="connsiteX45" fmla="*/ 328994 w 1415898"/>
                  <a:gd name="connsiteY45" fmla="*/ 566790 h 1163690"/>
                  <a:gd name="connsiteX46" fmla="*/ 376619 w 1415898"/>
                  <a:gd name="connsiteY46" fmla="*/ 573140 h 1163690"/>
                  <a:gd name="connsiteX47" fmla="*/ 395669 w 1415898"/>
                  <a:gd name="connsiteY47" fmla="*/ 582665 h 1163690"/>
                  <a:gd name="connsiteX48" fmla="*/ 433769 w 1415898"/>
                  <a:gd name="connsiteY48" fmla="*/ 598540 h 1163690"/>
                  <a:gd name="connsiteX49" fmla="*/ 455994 w 1415898"/>
                  <a:gd name="connsiteY49" fmla="*/ 592190 h 1163690"/>
                  <a:gd name="connsiteX50" fmla="*/ 471869 w 1415898"/>
                  <a:gd name="connsiteY50" fmla="*/ 589015 h 1163690"/>
                  <a:gd name="connsiteX51" fmla="*/ 490919 w 1415898"/>
                  <a:gd name="connsiteY51" fmla="*/ 582665 h 1163690"/>
                  <a:gd name="connsiteX52" fmla="*/ 513144 w 1415898"/>
                  <a:gd name="connsiteY52" fmla="*/ 576315 h 1163690"/>
                  <a:gd name="connsiteX53" fmla="*/ 513144 w 1415898"/>
                  <a:gd name="connsiteY53" fmla="*/ 522340 h 1163690"/>
                  <a:gd name="connsiteX54" fmla="*/ 503619 w 1415898"/>
                  <a:gd name="connsiteY54" fmla="*/ 515990 h 1163690"/>
                  <a:gd name="connsiteX55" fmla="*/ 500444 w 1415898"/>
                  <a:gd name="connsiteY55" fmla="*/ 506465 h 1163690"/>
                  <a:gd name="connsiteX56" fmla="*/ 503619 w 1415898"/>
                  <a:gd name="connsiteY56" fmla="*/ 487415 h 1163690"/>
                  <a:gd name="connsiteX57" fmla="*/ 513144 w 1415898"/>
                  <a:gd name="connsiteY57" fmla="*/ 484240 h 1163690"/>
                  <a:gd name="connsiteX58" fmla="*/ 579819 w 1415898"/>
                  <a:gd name="connsiteY58" fmla="*/ 477890 h 1163690"/>
                  <a:gd name="connsiteX59" fmla="*/ 573469 w 1415898"/>
                  <a:gd name="connsiteY59" fmla="*/ 458840 h 1163690"/>
                  <a:gd name="connsiteX60" fmla="*/ 522669 w 1415898"/>
                  <a:gd name="connsiteY60" fmla="*/ 452490 h 1163690"/>
                  <a:gd name="connsiteX61" fmla="*/ 516319 w 1415898"/>
                  <a:gd name="connsiteY61" fmla="*/ 442965 h 1163690"/>
                  <a:gd name="connsiteX62" fmla="*/ 509969 w 1415898"/>
                  <a:gd name="connsiteY62" fmla="*/ 420740 h 1163690"/>
                  <a:gd name="connsiteX63" fmla="*/ 503619 w 1415898"/>
                  <a:gd name="connsiteY63" fmla="*/ 401690 h 1163690"/>
                  <a:gd name="connsiteX64" fmla="*/ 500444 w 1415898"/>
                  <a:gd name="connsiteY64" fmla="*/ 392165 h 1163690"/>
                  <a:gd name="connsiteX65" fmla="*/ 503619 w 1415898"/>
                  <a:gd name="connsiteY65" fmla="*/ 379465 h 1163690"/>
                  <a:gd name="connsiteX66" fmla="*/ 509969 w 1415898"/>
                  <a:gd name="connsiteY66" fmla="*/ 360415 h 1163690"/>
                  <a:gd name="connsiteX67" fmla="*/ 513144 w 1415898"/>
                  <a:gd name="connsiteY67" fmla="*/ 347715 h 1163690"/>
                  <a:gd name="connsiteX68" fmla="*/ 529019 w 1415898"/>
                  <a:gd name="connsiteY68" fmla="*/ 325490 h 1163690"/>
                  <a:gd name="connsiteX69" fmla="*/ 532194 w 1415898"/>
                  <a:gd name="connsiteY69" fmla="*/ 315965 h 1163690"/>
                  <a:gd name="connsiteX70" fmla="*/ 570294 w 1415898"/>
                  <a:gd name="connsiteY70" fmla="*/ 284215 h 1163690"/>
                  <a:gd name="connsiteX71" fmla="*/ 579819 w 1415898"/>
                  <a:gd name="connsiteY71" fmla="*/ 281040 h 1163690"/>
                  <a:gd name="connsiteX72" fmla="*/ 589344 w 1415898"/>
                  <a:gd name="connsiteY72" fmla="*/ 274690 h 1163690"/>
                  <a:gd name="connsiteX73" fmla="*/ 598869 w 1415898"/>
                  <a:gd name="connsiteY73" fmla="*/ 271515 h 1163690"/>
                  <a:gd name="connsiteX74" fmla="*/ 617919 w 1415898"/>
                  <a:gd name="connsiteY74" fmla="*/ 261990 h 1163690"/>
                  <a:gd name="connsiteX75" fmla="*/ 697294 w 1415898"/>
                  <a:gd name="connsiteY75" fmla="*/ 265165 h 1163690"/>
                  <a:gd name="connsiteX76" fmla="*/ 722694 w 1415898"/>
                  <a:gd name="connsiteY76" fmla="*/ 255640 h 1163690"/>
                  <a:gd name="connsiteX77" fmla="*/ 744919 w 1415898"/>
                  <a:gd name="connsiteY77" fmla="*/ 249290 h 1163690"/>
                  <a:gd name="connsiteX78" fmla="*/ 754444 w 1415898"/>
                  <a:gd name="connsiteY78" fmla="*/ 246115 h 1163690"/>
                  <a:gd name="connsiteX79" fmla="*/ 779844 w 1415898"/>
                  <a:gd name="connsiteY79" fmla="*/ 249290 h 1163690"/>
                  <a:gd name="connsiteX80" fmla="*/ 789369 w 1415898"/>
                  <a:gd name="connsiteY80" fmla="*/ 255640 h 1163690"/>
                  <a:gd name="connsiteX81" fmla="*/ 798894 w 1415898"/>
                  <a:gd name="connsiteY81" fmla="*/ 258815 h 1163690"/>
                  <a:gd name="connsiteX82" fmla="*/ 846519 w 1415898"/>
                  <a:gd name="connsiteY82" fmla="*/ 255640 h 1163690"/>
                  <a:gd name="connsiteX83" fmla="*/ 862394 w 1415898"/>
                  <a:gd name="connsiteY83" fmla="*/ 236590 h 1163690"/>
                  <a:gd name="connsiteX84" fmla="*/ 881444 w 1415898"/>
                  <a:gd name="connsiteY84" fmla="*/ 227065 h 1163690"/>
                  <a:gd name="connsiteX85" fmla="*/ 890969 w 1415898"/>
                  <a:gd name="connsiteY85" fmla="*/ 198490 h 1163690"/>
                  <a:gd name="connsiteX86" fmla="*/ 897319 w 1415898"/>
                  <a:gd name="connsiteY86" fmla="*/ 179440 h 1163690"/>
                  <a:gd name="connsiteX87" fmla="*/ 900494 w 1415898"/>
                  <a:gd name="connsiteY87" fmla="*/ 150865 h 1163690"/>
                  <a:gd name="connsiteX88" fmla="*/ 910019 w 1415898"/>
                  <a:gd name="connsiteY88" fmla="*/ 144515 h 1163690"/>
                  <a:gd name="connsiteX89" fmla="*/ 919544 w 1415898"/>
                  <a:gd name="connsiteY89" fmla="*/ 125465 h 1163690"/>
                  <a:gd name="connsiteX90" fmla="*/ 916369 w 1415898"/>
                  <a:gd name="connsiteY90" fmla="*/ 109590 h 1163690"/>
                  <a:gd name="connsiteX91" fmla="*/ 906844 w 1415898"/>
                  <a:gd name="connsiteY91" fmla="*/ 106415 h 1163690"/>
                  <a:gd name="connsiteX92" fmla="*/ 897319 w 1415898"/>
                  <a:gd name="connsiteY92" fmla="*/ 100065 h 1163690"/>
                  <a:gd name="connsiteX93" fmla="*/ 878269 w 1415898"/>
                  <a:gd name="connsiteY93" fmla="*/ 90540 h 1163690"/>
                  <a:gd name="connsiteX94" fmla="*/ 875094 w 1415898"/>
                  <a:gd name="connsiteY94" fmla="*/ 81015 h 1163690"/>
                  <a:gd name="connsiteX95" fmla="*/ 868744 w 1415898"/>
                  <a:gd name="connsiteY95" fmla="*/ 71490 h 1163690"/>
                  <a:gd name="connsiteX96" fmla="*/ 878269 w 1415898"/>
                  <a:gd name="connsiteY96" fmla="*/ 65140 h 1163690"/>
                  <a:gd name="connsiteX97" fmla="*/ 900494 w 1415898"/>
                  <a:gd name="connsiteY97" fmla="*/ 58790 h 1163690"/>
                  <a:gd name="connsiteX98" fmla="*/ 919544 w 1415898"/>
                  <a:gd name="connsiteY98" fmla="*/ 52440 h 1163690"/>
                  <a:gd name="connsiteX99" fmla="*/ 922719 w 1415898"/>
                  <a:gd name="connsiteY99" fmla="*/ 42915 h 1163690"/>
                  <a:gd name="connsiteX100" fmla="*/ 916369 w 1415898"/>
                  <a:gd name="connsiteY100" fmla="*/ 20690 h 1163690"/>
                  <a:gd name="connsiteX101" fmla="*/ 929069 w 1415898"/>
                  <a:gd name="connsiteY101" fmla="*/ 27040 h 1163690"/>
                  <a:gd name="connsiteX102" fmla="*/ 938594 w 1415898"/>
                  <a:gd name="connsiteY102" fmla="*/ 33390 h 1163690"/>
                  <a:gd name="connsiteX103" fmla="*/ 995744 w 1415898"/>
                  <a:gd name="connsiteY103" fmla="*/ 27040 h 1163690"/>
                  <a:gd name="connsiteX104" fmla="*/ 1005269 w 1415898"/>
                  <a:gd name="connsiteY104" fmla="*/ 20690 h 1163690"/>
                  <a:gd name="connsiteX105" fmla="*/ 1049719 w 1415898"/>
                  <a:gd name="connsiteY105" fmla="*/ 11165 h 1163690"/>
                  <a:gd name="connsiteX106" fmla="*/ 1059244 w 1415898"/>
                  <a:gd name="connsiteY106" fmla="*/ 4815 h 1163690"/>
                  <a:gd name="connsiteX107" fmla="*/ 1103694 w 1415898"/>
                  <a:gd name="connsiteY107" fmla="*/ 1640 h 1163690"/>
                  <a:gd name="connsiteX108" fmla="*/ 1122744 w 1415898"/>
                  <a:gd name="connsiteY108" fmla="*/ 20690 h 1163690"/>
                  <a:gd name="connsiteX109" fmla="*/ 1125919 w 1415898"/>
                  <a:gd name="connsiteY109" fmla="*/ 30215 h 1163690"/>
                  <a:gd name="connsiteX110" fmla="*/ 1138619 w 1415898"/>
                  <a:gd name="connsiteY110" fmla="*/ 36565 h 1163690"/>
                  <a:gd name="connsiteX111" fmla="*/ 1144969 w 1415898"/>
                  <a:gd name="connsiteY111" fmla="*/ 46090 h 1163690"/>
                  <a:gd name="connsiteX112" fmla="*/ 1164019 w 1415898"/>
                  <a:gd name="connsiteY112" fmla="*/ 58790 h 1163690"/>
                  <a:gd name="connsiteX113" fmla="*/ 1170369 w 1415898"/>
                  <a:gd name="connsiteY113" fmla="*/ 68315 h 1163690"/>
                  <a:gd name="connsiteX114" fmla="*/ 1183069 w 1415898"/>
                  <a:gd name="connsiteY114" fmla="*/ 71490 h 1163690"/>
                  <a:gd name="connsiteX115" fmla="*/ 1249744 w 1415898"/>
                  <a:gd name="connsiteY115" fmla="*/ 68315 h 1163690"/>
                  <a:gd name="connsiteX116" fmla="*/ 1287844 w 1415898"/>
                  <a:gd name="connsiteY116" fmla="*/ 71490 h 1163690"/>
                  <a:gd name="connsiteX117" fmla="*/ 1294194 w 1415898"/>
                  <a:gd name="connsiteY117" fmla="*/ 84190 h 1163690"/>
                  <a:gd name="connsiteX118" fmla="*/ 1300544 w 1415898"/>
                  <a:gd name="connsiteY118" fmla="*/ 93715 h 1163690"/>
                  <a:gd name="connsiteX119" fmla="*/ 1332294 w 1415898"/>
                  <a:gd name="connsiteY119" fmla="*/ 103240 h 1163690"/>
                  <a:gd name="connsiteX120" fmla="*/ 1351344 w 1415898"/>
                  <a:gd name="connsiteY120" fmla="*/ 112765 h 1163690"/>
                  <a:gd name="connsiteX121" fmla="*/ 1364044 w 1415898"/>
                  <a:gd name="connsiteY121" fmla="*/ 115940 h 1163690"/>
                  <a:gd name="connsiteX122" fmla="*/ 1367219 w 1415898"/>
                  <a:gd name="connsiteY122" fmla="*/ 125465 h 1163690"/>
                  <a:gd name="connsiteX123" fmla="*/ 1376744 w 1415898"/>
                  <a:gd name="connsiteY123" fmla="*/ 128640 h 1163690"/>
                  <a:gd name="connsiteX124" fmla="*/ 1395794 w 1415898"/>
                  <a:gd name="connsiteY124" fmla="*/ 138165 h 1163690"/>
                  <a:gd name="connsiteX125" fmla="*/ 1408494 w 1415898"/>
                  <a:gd name="connsiteY125" fmla="*/ 157215 h 1163690"/>
                  <a:gd name="connsiteX126" fmla="*/ 1383094 w 1415898"/>
                  <a:gd name="connsiteY126" fmla="*/ 163565 h 1163690"/>
                  <a:gd name="connsiteX127" fmla="*/ 1354519 w 1415898"/>
                  <a:gd name="connsiteY127" fmla="*/ 176265 h 1163690"/>
                  <a:gd name="connsiteX128" fmla="*/ 1344994 w 1415898"/>
                  <a:gd name="connsiteY128" fmla="*/ 179440 h 1163690"/>
                  <a:gd name="connsiteX129" fmla="*/ 1335469 w 1415898"/>
                  <a:gd name="connsiteY129" fmla="*/ 182615 h 1163690"/>
                  <a:gd name="connsiteX130" fmla="*/ 1268794 w 1415898"/>
                  <a:gd name="connsiteY130" fmla="*/ 182615 h 1163690"/>
                  <a:gd name="connsiteX131" fmla="*/ 1278319 w 1415898"/>
                  <a:gd name="connsiteY131" fmla="*/ 185790 h 1163690"/>
                  <a:gd name="connsiteX132" fmla="*/ 1287844 w 1415898"/>
                  <a:gd name="connsiteY132" fmla="*/ 192140 h 1163690"/>
                  <a:gd name="connsiteX133" fmla="*/ 1294194 w 1415898"/>
                  <a:gd name="connsiteY133" fmla="*/ 201665 h 1163690"/>
                  <a:gd name="connsiteX134" fmla="*/ 1303719 w 1415898"/>
                  <a:gd name="connsiteY134" fmla="*/ 204840 h 1163690"/>
                  <a:gd name="connsiteX135" fmla="*/ 1291019 w 1415898"/>
                  <a:gd name="connsiteY135" fmla="*/ 220715 h 1163690"/>
                  <a:gd name="connsiteX136" fmla="*/ 1284669 w 1415898"/>
                  <a:gd name="connsiteY136" fmla="*/ 230240 h 1163690"/>
                  <a:gd name="connsiteX137" fmla="*/ 1281494 w 1415898"/>
                  <a:gd name="connsiteY137" fmla="*/ 290565 h 1163690"/>
                  <a:gd name="connsiteX138" fmla="*/ 1278319 w 1415898"/>
                  <a:gd name="connsiteY138" fmla="*/ 322315 h 1163690"/>
                  <a:gd name="connsiteX139" fmla="*/ 1268794 w 1415898"/>
                  <a:gd name="connsiteY139" fmla="*/ 325490 h 1163690"/>
                  <a:gd name="connsiteX140" fmla="*/ 1252919 w 1415898"/>
                  <a:gd name="connsiteY140" fmla="*/ 328665 h 1163690"/>
                  <a:gd name="connsiteX141" fmla="*/ 1246569 w 1415898"/>
                  <a:gd name="connsiteY141" fmla="*/ 338190 h 1163690"/>
                  <a:gd name="connsiteX142" fmla="*/ 1240219 w 1415898"/>
                  <a:gd name="connsiteY142" fmla="*/ 373115 h 1163690"/>
                  <a:gd name="connsiteX143" fmla="*/ 1233869 w 1415898"/>
                  <a:gd name="connsiteY143" fmla="*/ 392165 h 1163690"/>
                  <a:gd name="connsiteX144" fmla="*/ 1227519 w 1415898"/>
                  <a:gd name="connsiteY144" fmla="*/ 414390 h 1163690"/>
                  <a:gd name="connsiteX145" fmla="*/ 1198944 w 1415898"/>
                  <a:gd name="connsiteY145" fmla="*/ 430265 h 1163690"/>
                  <a:gd name="connsiteX146" fmla="*/ 1173544 w 1415898"/>
                  <a:gd name="connsiteY146" fmla="*/ 427090 h 1163690"/>
                  <a:gd name="connsiteX147" fmla="*/ 1103694 w 1415898"/>
                  <a:gd name="connsiteY147" fmla="*/ 433440 h 1163690"/>
                  <a:gd name="connsiteX148" fmla="*/ 1084644 w 1415898"/>
                  <a:gd name="connsiteY148" fmla="*/ 442965 h 1163690"/>
                  <a:gd name="connsiteX149" fmla="*/ 1071944 w 1415898"/>
                  <a:gd name="connsiteY149" fmla="*/ 446140 h 1163690"/>
                  <a:gd name="connsiteX150" fmla="*/ 1075119 w 1415898"/>
                  <a:gd name="connsiteY150" fmla="*/ 465190 h 1163690"/>
                  <a:gd name="connsiteX151" fmla="*/ 1081469 w 1415898"/>
                  <a:gd name="connsiteY151" fmla="*/ 474715 h 1163690"/>
                  <a:gd name="connsiteX152" fmla="*/ 1065594 w 1415898"/>
                  <a:gd name="connsiteY152" fmla="*/ 528690 h 1163690"/>
                  <a:gd name="connsiteX153" fmla="*/ 1056069 w 1415898"/>
                  <a:gd name="connsiteY153" fmla="*/ 547740 h 1163690"/>
                  <a:gd name="connsiteX154" fmla="*/ 1052894 w 1415898"/>
                  <a:gd name="connsiteY154" fmla="*/ 576315 h 1163690"/>
                  <a:gd name="connsiteX155" fmla="*/ 1037019 w 1415898"/>
                  <a:gd name="connsiteY155" fmla="*/ 579490 h 1163690"/>
                  <a:gd name="connsiteX156" fmla="*/ 992569 w 1415898"/>
                  <a:gd name="connsiteY156" fmla="*/ 576315 h 1163690"/>
                  <a:gd name="connsiteX157" fmla="*/ 970344 w 1415898"/>
                  <a:gd name="connsiteY157" fmla="*/ 569965 h 1163690"/>
                  <a:gd name="connsiteX158" fmla="*/ 960819 w 1415898"/>
                  <a:gd name="connsiteY158" fmla="*/ 547740 h 1163690"/>
                  <a:gd name="connsiteX159" fmla="*/ 957644 w 1415898"/>
                  <a:gd name="connsiteY159" fmla="*/ 538215 h 1163690"/>
                  <a:gd name="connsiteX160" fmla="*/ 948119 w 1415898"/>
                  <a:gd name="connsiteY160" fmla="*/ 535040 h 1163690"/>
                  <a:gd name="connsiteX161" fmla="*/ 925894 w 1415898"/>
                  <a:gd name="connsiteY161" fmla="*/ 525515 h 1163690"/>
                  <a:gd name="connsiteX162" fmla="*/ 821119 w 1415898"/>
                  <a:gd name="connsiteY162" fmla="*/ 528690 h 1163690"/>
                  <a:gd name="connsiteX163" fmla="*/ 824294 w 1415898"/>
                  <a:gd name="connsiteY163" fmla="*/ 563615 h 1163690"/>
                  <a:gd name="connsiteX164" fmla="*/ 830644 w 1415898"/>
                  <a:gd name="connsiteY164" fmla="*/ 598540 h 1163690"/>
                  <a:gd name="connsiteX165" fmla="*/ 843344 w 1415898"/>
                  <a:gd name="connsiteY165" fmla="*/ 617590 h 1163690"/>
                  <a:gd name="connsiteX166" fmla="*/ 846519 w 1415898"/>
                  <a:gd name="connsiteY166" fmla="*/ 627115 h 1163690"/>
                  <a:gd name="connsiteX167" fmla="*/ 852869 w 1415898"/>
                  <a:gd name="connsiteY167" fmla="*/ 636640 h 1163690"/>
                  <a:gd name="connsiteX168" fmla="*/ 859219 w 1415898"/>
                  <a:gd name="connsiteY168" fmla="*/ 655690 h 1163690"/>
                  <a:gd name="connsiteX169" fmla="*/ 843344 w 1415898"/>
                  <a:gd name="connsiteY169" fmla="*/ 703315 h 1163690"/>
                  <a:gd name="connsiteX170" fmla="*/ 824294 w 1415898"/>
                  <a:gd name="connsiteY170" fmla="*/ 709665 h 1163690"/>
                  <a:gd name="connsiteX171" fmla="*/ 795719 w 1415898"/>
                  <a:gd name="connsiteY171" fmla="*/ 700140 h 1163690"/>
                  <a:gd name="connsiteX172" fmla="*/ 776669 w 1415898"/>
                  <a:gd name="connsiteY172" fmla="*/ 693790 h 1163690"/>
                  <a:gd name="connsiteX173" fmla="*/ 748094 w 1415898"/>
                  <a:gd name="connsiteY173" fmla="*/ 696965 h 1163690"/>
                  <a:gd name="connsiteX174" fmla="*/ 735394 w 1415898"/>
                  <a:gd name="connsiteY174" fmla="*/ 719190 h 1163690"/>
                  <a:gd name="connsiteX175" fmla="*/ 729044 w 1415898"/>
                  <a:gd name="connsiteY175" fmla="*/ 728715 h 1163690"/>
                  <a:gd name="connsiteX176" fmla="*/ 719519 w 1415898"/>
                  <a:gd name="connsiteY176" fmla="*/ 747765 h 1163690"/>
                  <a:gd name="connsiteX177" fmla="*/ 700469 w 1415898"/>
                  <a:gd name="connsiteY177" fmla="*/ 763640 h 1163690"/>
                  <a:gd name="connsiteX178" fmla="*/ 697294 w 1415898"/>
                  <a:gd name="connsiteY178" fmla="*/ 811265 h 1163690"/>
                  <a:gd name="connsiteX179" fmla="*/ 694119 w 1415898"/>
                  <a:gd name="connsiteY179" fmla="*/ 820790 h 1163690"/>
                  <a:gd name="connsiteX180" fmla="*/ 684594 w 1415898"/>
                  <a:gd name="connsiteY180" fmla="*/ 823965 h 1163690"/>
                  <a:gd name="connsiteX181" fmla="*/ 678244 w 1415898"/>
                  <a:gd name="connsiteY181" fmla="*/ 833490 h 1163690"/>
                  <a:gd name="connsiteX182" fmla="*/ 668719 w 1415898"/>
                  <a:gd name="connsiteY182" fmla="*/ 839840 h 1163690"/>
                  <a:gd name="connsiteX183" fmla="*/ 611569 w 1415898"/>
                  <a:gd name="connsiteY183" fmla="*/ 849365 h 1163690"/>
                  <a:gd name="connsiteX184" fmla="*/ 608394 w 1415898"/>
                  <a:gd name="connsiteY184" fmla="*/ 874765 h 1163690"/>
                  <a:gd name="connsiteX185" fmla="*/ 551244 w 1415898"/>
                  <a:gd name="connsiteY185" fmla="*/ 877940 h 1163690"/>
                  <a:gd name="connsiteX186" fmla="*/ 541719 w 1415898"/>
                  <a:gd name="connsiteY186" fmla="*/ 881115 h 1163690"/>
                  <a:gd name="connsiteX187" fmla="*/ 538544 w 1415898"/>
                  <a:gd name="connsiteY187" fmla="*/ 890640 h 1163690"/>
                  <a:gd name="connsiteX188" fmla="*/ 548069 w 1415898"/>
                  <a:gd name="connsiteY188" fmla="*/ 903340 h 1163690"/>
                  <a:gd name="connsiteX189" fmla="*/ 551244 w 1415898"/>
                  <a:gd name="connsiteY189" fmla="*/ 912865 h 1163690"/>
                  <a:gd name="connsiteX190" fmla="*/ 557594 w 1415898"/>
                  <a:gd name="connsiteY190" fmla="*/ 922390 h 1163690"/>
                  <a:gd name="connsiteX191" fmla="*/ 563944 w 1415898"/>
                  <a:gd name="connsiteY191" fmla="*/ 941440 h 1163690"/>
                  <a:gd name="connsiteX192" fmla="*/ 576644 w 1415898"/>
                  <a:gd name="connsiteY192" fmla="*/ 960490 h 1163690"/>
                  <a:gd name="connsiteX193" fmla="*/ 586169 w 1415898"/>
                  <a:gd name="connsiteY193" fmla="*/ 992240 h 1163690"/>
                  <a:gd name="connsiteX194" fmla="*/ 589344 w 1415898"/>
                  <a:gd name="connsiteY194" fmla="*/ 1011290 h 1163690"/>
                  <a:gd name="connsiteX195" fmla="*/ 586169 w 1415898"/>
                  <a:gd name="connsiteY195" fmla="*/ 1046215 h 1163690"/>
                  <a:gd name="connsiteX196" fmla="*/ 579819 w 1415898"/>
                  <a:gd name="connsiteY196" fmla="*/ 1055740 h 1163690"/>
                  <a:gd name="connsiteX197" fmla="*/ 544894 w 1415898"/>
                  <a:gd name="connsiteY197" fmla="*/ 1058915 h 1163690"/>
                  <a:gd name="connsiteX198" fmla="*/ 538544 w 1415898"/>
                  <a:gd name="connsiteY198" fmla="*/ 1093840 h 1163690"/>
                  <a:gd name="connsiteX199" fmla="*/ 506794 w 1415898"/>
                  <a:gd name="connsiteY199" fmla="*/ 1116065 h 1163690"/>
                  <a:gd name="connsiteX200" fmla="*/ 500444 w 1415898"/>
                  <a:gd name="connsiteY200" fmla="*/ 1125590 h 1163690"/>
                  <a:gd name="connsiteX201" fmla="*/ 490919 w 1415898"/>
                  <a:gd name="connsiteY201" fmla="*/ 1131940 h 1163690"/>
                  <a:gd name="connsiteX202" fmla="*/ 484569 w 1415898"/>
                  <a:gd name="connsiteY202" fmla="*/ 1144640 h 1163690"/>
                  <a:gd name="connsiteX203" fmla="*/ 452819 w 1415898"/>
                  <a:gd name="connsiteY203" fmla="*/ 1135115 h 1163690"/>
                  <a:gd name="connsiteX204" fmla="*/ 443294 w 1415898"/>
                  <a:gd name="connsiteY204" fmla="*/ 1131940 h 1163690"/>
                  <a:gd name="connsiteX205" fmla="*/ 398844 w 1415898"/>
                  <a:gd name="connsiteY205" fmla="*/ 1138290 h 1163690"/>
                  <a:gd name="connsiteX206" fmla="*/ 376619 w 1415898"/>
                  <a:gd name="connsiteY206" fmla="*/ 1144640 h 1163690"/>
                  <a:gd name="connsiteX207" fmla="*/ 338519 w 1415898"/>
                  <a:gd name="connsiteY207" fmla="*/ 1141465 h 1163690"/>
                  <a:gd name="connsiteX208" fmla="*/ 328994 w 1415898"/>
                  <a:gd name="connsiteY208" fmla="*/ 1138290 h 1163690"/>
                  <a:gd name="connsiteX209" fmla="*/ 309944 w 1415898"/>
                  <a:gd name="connsiteY209" fmla="*/ 1125590 h 1163690"/>
                  <a:gd name="connsiteX210" fmla="*/ 294069 w 1415898"/>
                  <a:gd name="connsiteY210" fmla="*/ 1103365 h 1163690"/>
                  <a:gd name="connsiteX211" fmla="*/ 284544 w 1415898"/>
                  <a:gd name="connsiteY211" fmla="*/ 1109715 h 1163690"/>
                  <a:gd name="connsiteX212" fmla="*/ 268669 w 1415898"/>
                  <a:gd name="connsiteY212" fmla="*/ 1138290 h 1163690"/>
                  <a:gd name="connsiteX213" fmla="*/ 252794 w 1415898"/>
                  <a:gd name="connsiteY213" fmla="*/ 1163690 h 1163690"/>
                  <a:gd name="connsiteX214" fmla="*/ 205169 w 1415898"/>
                  <a:gd name="connsiteY214" fmla="*/ 1160515 h 1163690"/>
                  <a:gd name="connsiteX215" fmla="*/ 214694 w 1415898"/>
                  <a:gd name="connsiteY215" fmla="*/ 1163690 h 1163690"/>
                  <a:gd name="connsiteX216" fmla="*/ 157544 w 1415898"/>
                  <a:gd name="connsiteY216" fmla="*/ 1160515 h 1163690"/>
                  <a:gd name="connsiteX217" fmla="*/ 148019 w 1415898"/>
                  <a:gd name="connsiteY217" fmla="*/ 1157340 h 1163690"/>
                  <a:gd name="connsiteX218" fmla="*/ 132144 w 1415898"/>
                  <a:gd name="connsiteY218" fmla="*/ 1097015 h 1163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1415898" h="1163690">
                    <a:moveTo>
                      <a:pt x="132144" y="1097015"/>
                    </a:moveTo>
                    <a:cubicBezTo>
                      <a:pt x="128440" y="1085373"/>
                      <a:pt x="127344" y="1090977"/>
                      <a:pt x="125794" y="1087490"/>
                    </a:cubicBezTo>
                    <a:cubicBezTo>
                      <a:pt x="123076" y="1081373"/>
                      <a:pt x="119444" y="1068440"/>
                      <a:pt x="119444" y="1068440"/>
                    </a:cubicBezTo>
                    <a:cubicBezTo>
                      <a:pt x="120502" y="1064207"/>
                      <a:pt x="120198" y="1059371"/>
                      <a:pt x="122619" y="1055740"/>
                    </a:cubicBezTo>
                    <a:cubicBezTo>
                      <a:pt x="127169" y="1048916"/>
                      <a:pt x="135330" y="1049384"/>
                      <a:pt x="141669" y="1046215"/>
                    </a:cubicBezTo>
                    <a:cubicBezTo>
                      <a:pt x="150510" y="1041795"/>
                      <a:pt x="153697" y="1037362"/>
                      <a:pt x="160719" y="1030340"/>
                    </a:cubicBezTo>
                    <a:cubicBezTo>
                      <a:pt x="161777" y="1027165"/>
                      <a:pt x="163894" y="1024162"/>
                      <a:pt x="163894" y="1020815"/>
                    </a:cubicBezTo>
                    <a:cubicBezTo>
                      <a:pt x="163894" y="1015419"/>
                      <a:pt x="163396" y="1009625"/>
                      <a:pt x="160719" y="1004940"/>
                    </a:cubicBezTo>
                    <a:cubicBezTo>
                      <a:pt x="158826" y="1001627"/>
                      <a:pt x="154881" y="999573"/>
                      <a:pt x="151194" y="998590"/>
                    </a:cubicBezTo>
                    <a:cubicBezTo>
                      <a:pt x="138754" y="995273"/>
                      <a:pt x="125794" y="994357"/>
                      <a:pt x="113094" y="992240"/>
                    </a:cubicBezTo>
                    <a:cubicBezTo>
                      <a:pt x="96352" y="981079"/>
                      <a:pt x="108595" y="992326"/>
                      <a:pt x="100394" y="973190"/>
                    </a:cubicBezTo>
                    <a:cubicBezTo>
                      <a:pt x="98891" y="969683"/>
                      <a:pt x="95594" y="967152"/>
                      <a:pt x="94044" y="963665"/>
                    </a:cubicBezTo>
                    <a:cubicBezTo>
                      <a:pt x="91326" y="957548"/>
                      <a:pt x="89811" y="950965"/>
                      <a:pt x="87694" y="944615"/>
                    </a:cubicBezTo>
                    <a:cubicBezTo>
                      <a:pt x="86636" y="937207"/>
                      <a:pt x="91779" y="924205"/>
                      <a:pt x="84519" y="922390"/>
                    </a:cubicBezTo>
                    <a:cubicBezTo>
                      <a:pt x="0" y="901260"/>
                      <a:pt x="20318" y="952038"/>
                      <a:pt x="8319" y="916040"/>
                    </a:cubicBezTo>
                    <a:cubicBezTo>
                      <a:pt x="9325" y="906986"/>
                      <a:pt x="9350" y="888578"/>
                      <a:pt x="14669" y="877940"/>
                    </a:cubicBezTo>
                    <a:cubicBezTo>
                      <a:pt x="23537" y="860204"/>
                      <a:pt x="21908" y="876669"/>
                      <a:pt x="27369" y="849365"/>
                    </a:cubicBezTo>
                    <a:cubicBezTo>
                      <a:pt x="28427" y="844073"/>
                      <a:pt x="27551" y="837980"/>
                      <a:pt x="30544" y="833490"/>
                    </a:cubicBezTo>
                    <a:cubicBezTo>
                      <a:pt x="32400" y="830705"/>
                      <a:pt x="36851" y="831234"/>
                      <a:pt x="40069" y="830315"/>
                    </a:cubicBezTo>
                    <a:cubicBezTo>
                      <a:pt x="44265" y="829116"/>
                      <a:pt x="48536" y="828198"/>
                      <a:pt x="52769" y="827140"/>
                    </a:cubicBezTo>
                    <a:cubicBezTo>
                      <a:pt x="66527" y="828198"/>
                      <a:pt x="80340" y="828703"/>
                      <a:pt x="94044" y="830315"/>
                    </a:cubicBezTo>
                    <a:cubicBezTo>
                      <a:pt x="98378" y="830825"/>
                      <a:pt x="103113" y="835911"/>
                      <a:pt x="106744" y="833490"/>
                    </a:cubicBezTo>
                    <a:cubicBezTo>
                      <a:pt x="109529" y="831634"/>
                      <a:pt x="104627" y="827140"/>
                      <a:pt x="103569" y="823965"/>
                    </a:cubicBezTo>
                    <a:cubicBezTo>
                      <a:pt x="102511" y="807032"/>
                      <a:pt x="102170" y="790038"/>
                      <a:pt x="100394" y="773165"/>
                    </a:cubicBezTo>
                    <a:cubicBezTo>
                      <a:pt x="98362" y="753861"/>
                      <a:pt x="93959" y="773419"/>
                      <a:pt x="100394" y="754115"/>
                    </a:cubicBezTo>
                    <a:cubicBezTo>
                      <a:pt x="104565" y="755158"/>
                      <a:pt x="123422" y="758896"/>
                      <a:pt x="125794" y="763640"/>
                    </a:cubicBezTo>
                    <a:cubicBezTo>
                      <a:pt x="129610" y="771272"/>
                      <a:pt x="127911" y="780573"/>
                      <a:pt x="128969" y="789040"/>
                    </a:cubicBezTo>
                    <a:cubicBezTo>
                      <a:pt x="126771" y="808825"/>
                      <a:pt x="121703" y="824221"/>
                      <a:pt x="132144" y="843015"/>
                    </a:cubicBezTo>
                    <a:cubicBezTo>
                      <a:pt x="133769" y="845941"/>
                      <a:pt x="138494" y="845132"/>
                      <a:pt x="141669" y="846190"/>
                    </a:cubicBezTo>
                    <a:cubicBezTo>
                      <a:pt x="164339" y="838633"/>
                      <a:pt x="157006" y="845409"/>
                      <a:pt x="167069" y="830315"/>
                    </a:cubicBezTo>
                    <a:cubicBezTo>
                      <a:pt x="166011" y="812323"/>
                      <a:pt x="165687" y="794273"/>
                      <a:pt x="163894" y="776340"/>
                    </a:cubicBezTo>
                    <a:cubicBezTo>
                      <a:pt x="163561" y="773010"/>
                      <a:pt x="159661" y="769990"/>
                      <a:pt x="160719" y="766815"/>
                    </a:cubicBezTo>
                    <a:cubicBezTo>
                      <a:pt x="162139" y="762555"/>
                      <a:pt x="167069" y="760465"/>
                      <a:pt x="170244" y="757290"/>
                    </a:cubicBezTo>
                    <a:cubicBezTo>
                      <a:pt x="171956" y="757535"/>
                      <a:pt x="208215" y="762539"/>
                      <a:pt x="211519" y="763640"/>
                    </a:cubicBezTo>
                    <a:cubicBezTo>
                      <a:pt x="215139" y="764847"/>
                      <a:pt x="217869" y="767873"/>
                      <a:pt x="221044" y="769990"/>
                    </a:cubicBezTo>
                    <a:cubicBezTo>
                      <a:pt x="242211" y="768932"/>
                      <a:pt x="263431" y="768651"/>
                      <a:pt x="284544" y="766815"/>
                    </a:cubicBezTo>
                    <a:cubicBezTo>
                      <a:pt x="287878" y="766525"/>
                      <a:pt x="293443" y="766928"/>
                      <a:pt x="294069" y="763640"/>
                    </a:cubicBezTo>
                    <a:cubicBezTo>
                      <a:pt x="298034" y="742821"/>
                      <a:pt x="294815" y="721193"/>
                      <a:pt x="297244" y="700140"/>
                    </a:cubicBezTo>
                    <a:cubicBezTo>
                      <a:pt x="298011" y="693491"/>
                      <a:pt x="303594" y="681090"/>
                      <a:pt x="303594" y="681090"/>
                    </a:cubicBezTo>
                    <a:cubicBezTo>
                      <a:pt x="301477" y="672623"/>
                      <a:pt x="303415" y="661861"/>
                      <a:pt x="297244" y="655690"/>
                    </a:cubicBezTo>
                    <a:cubicBezTo>
                      <a:pt x="285021" y="643467"/>
                      <a:pt x="290210" y="649901"/>
                      <a:pt x="281369" y="636640"/>
                    </a:cubicBezTo>
                    <a:cubicBezTo>
                      <a:pt x="282257" y="630424"/>
                      <a:pt x="281834" y="610552"/>
                      <a:pt x="290894" y="604890"/>
                    </a:cubicBezTo>
                    <a:cubicBezTo>
                      <a:pt x="296570" y="601342"/>
                      <a:pt x="309944" y="598540"/>
                      <a:pt x="309944" y="598540"/>
                    </a:cubicBezTo>
                    <a:cubicBezTo>
                      <a:pt x="312061" y="595365"/>
                      <a:pt x="313314" y="591399"/>
                      <a:pt x="316294" y="589015"/>
                    </a:cubicBezTo>
                    <a:cubicBezTo>
                      <a:pt x="318907" y="586924"/>
                      <a:pt x="324159" y="588746"/>
                      <a:pt x="325819" y="585840"/>
                    </a:cubicBezTo>
                    <a:cubicBezTo>
                      <a:pt x="329013" y="580251"/>
                      <a:pt x="327936" y="573140"/>
                      <a:pt x="328994" y="566790"/>
                    </a:cubicBezTo>
                    <a:cubicBezTo>
                      <a:pt x="334206" y="567264"/>
                      <a:pt x="365292" y="568286"/>
                      <a:pt x="376619" y="573140"/>
                    </a:cubicBezTo>
                    <a:cubicBezTo>
                      <a:pt x="419703" y="591604"/>
                      <a:pt x="355533" y="569286"/>
                      <a:pt x="395669" y="582665"/>
                    </a:cubicBezTo>
                    <a:cubicBezTo>
                      <a:pt x="405382" y="611805"/>
                      <a:pt x="395359" y="602381"/>
                      <a:pt x="433769" y="598540"/>
                    </a:cubicBezTo>
                    <a:cubicBezTo>
                      <a:pt x="444376" y="595004"/>
                      <a:pt x="444034" y="594848"/>
                      <a:pt x="455994" y="592190"/>
                    </a:cubicBezTo>
                    <a:cubicBezTo>
                      <a:pt x="461262" y="591019"/>
                      <a:pt x="466663" y="590435"/>
                      <a:pt x="471869" y="589015"/>
                    </a:cubicBezTo>
                    <a:cubicBezTo>
                      <a:pt x="478327" y="587254"/>
                      <a:pt x="484425" y="584288"/>
                      <a:pt x="490919" y="582665"/>
                    </a:cubicBezTo>
                    <a:cubicBezTo>
                      <a:pt x="506866" y="578678"/>
                      <a:pt x="499479" y="580870"/>
                      <a:pt x="513144" y="576315"/>
                    </a:cubicBezTo>
                    <a:cubicBezTo>
                      <a:pt x="519918" y="555994"/>
                      <a:pt x="521434" y="555499"/>
                      <a:pt x="513144" y="522340"/>
                    </a:cubicBezTo>
                    <a:cubicBezTo>
                      <a:pt x="512219" y="518638"/>
                      <a:pt x="506794" y="518107"/>
                      <a:pt x="503619" y="515990"/>
                    </a:cubicBezTo>
                    <a:cubicBezTo>
                      <a:pt x="502561" y="512815"/>
                      <a:pt x="500444" y="509812"/>
                      <a:pt x="500444" y="506465"/>
                    </a:cubicBezTo>
                    <a:cubicBezTo>
                      <a:pt x="500444" y="500027"/>
                      <a:pt x="500425" y="493004"/>
                      <a:pt x="503619" y="487415"/>
                    </a:cubicBezTo>
                    <a:cubicBezTo>
                      <a:pt x="505279" y="484509"/>
                      <a:pt x="509823" y="484655"/>
                      <a:pt x="513144" y="484240"/>
                    </a:cubicBezTo>
                    <a:cubicBezTo>
                      <a:pt x="535297" y="481471"/>
                      <a:pt x="557594" y="480007"/>
                      <a:pt x="579819" y="477890"/>
                    </a:cubicBezTo>
                    <a:cubicBezTo>
                      <a:pt x="577702" y="471540"/>
                      <a:pt x="579963" y="460463"/>
                      <a:pt x="573469" y="458840"/>
                    </a:cubicBezTo>
                    <a:cubicBezTo>
                      <a:pt x="548405" y="452574"/>
                      <a:pt x="565118" y="456027"/>
                      <a:pt x="522669" y="452490"/>
                    </a:cubicBezTo>
                    <a:cubicBezTo>
                      <a:pt x="520552" y="449315"/>
                      <a:pt x="518026" y="446378"/>
                      <a:pt x="516319" y="442965"/>
                    </a:cubicBezTo>
                    <a:cubicBezTo>
                      <a:pt x="513651" y="437630"/>
                      <a:pt x="511495" y="425826"/>
                      <a:pt x="509969" y="420740"/>
                    </a:cubicBezTo>
                    <a:cubicBezTo>
                      <a:pt x="508046" y="414329"/>
                      <a:pt x="505736" y="408040"/>
                      <a:pt x="503619" y="401690"/>
                    </a:cubicBezTo>
                    <a:lnTo>
                      <a:pt x="500444" y="392165"/>
                    </a:lnTo>
                    <a:cubicBezTo>
                      <a:pt x="501502" y="387932"/>
                      <a:pt x="502365" y="383645"/>
                      <a:pt x="503619" y="379465"/>
                    </a:cubicBezTo>
                    <a:cubicBezTo>
                      <a:pt x="505542" y="373054"/>
                      <a:pt x="508346" y="366909"/>
                      <a:pt x="509969" y="360415"/>
                    </a:cubicBezTo>
                    <a:cubicBezTo>
                      <a:pt x="511027" y="356182"/>
                      <a:pt x="511425" y="351726"/>
                      <a:pt x="513144" y="347715"/>
                    </a:cubicBezTo>
                    <a:cubicBezTo>
                      <a:pt x="514692" y="344104"/>
                      <a:pt x="527935" y="326936"/>
                      <a:pt x="529019" y="325490"/>
                    </a:cubicBezTo>
                    <a:cubicBezTo>
                      <a:pt x="530077" y="322315"/>
                      <a:pt x="530139" y="318607"/>
                      <a:pt x="532194" y="315965"/>
                    </a:cubicBezTo>
                    <a:cubicBezTo>
                      <a:pt x="538384" y="308007"/>
                      <a:pt x="559287" y="287884"/>
                      <a:pt x="570294" y="284215"/>
                    </a:cubicBezTo>
                    <a:cubicBezTo>
                      <a:pt x="573469" y="283157"/>
                      <a:pt x="576826" y="282537"/>
                      <a:pt x="579819" y="281040"/>
                    </a:cubicBezTo>
                    <a:cubicBezTo>
                      <a:pt x="583232" y="279333"/>
                      <a:pt x="585931" y="276397"/>
                      <a:pt x="589344" y="274690"/>
                    </a:cubicBezTo>
                    <a:cubicBezTo>
                      <a:pt x="592337" y="273193"/>
                      <a:pt x="595876" y="273012"/>
                      <a:pt x="598869" y="271515"/>
                    </a:cubicBezTo>
                    <a:cubicBezTo>
                      <a:pt x="623488" y="259205"/>
                      <a:pt x="593978" y="269970"/>
                      <a:pt x="617919" y="261990"/>
                    </a:cubicBezTo>
                    <a:cubicBezTo>
                      <a:pt x="660804" y="272711"/>
                      <a:pt x="634607" y="268852"/>
                      <a:pt x="697294" y="265165"/>
                    </a:cubicBezTo>
                    <a:cubicBezTo>
                      <a:pt x="720709" y="259311"/>
                      <a:pt x="699450" y="265602"/>
                      <a:pt x="722694" y="255640"/>
                    </a:cubicBezTo>
                    <a:cubicBezTo>
                      <a:pt x="730307" y="252377"/>
                      <a:pt x="736863" y="251592"/>
                      <a:pt x="744919" y="249290"/>
                    </a:cubicBezTo>
                    <a:cubicBezTo>
                      <a:pt x="748137" y="248371"/>
                      <a:pt x="751269" y="247173"/>
                      <a:pt x="754444" y="246115"/>
                    </a:cubicBezTo>
                    <a:cubicBezTo>
                      <a:pt x="762911" y="247173"/>
                      <a:pt x="771612" y="247045"/>
                      <a:pt x="779844" y="249290"/>
                    </a:cubicBezTo>
                    <a:cubicBezTo>
                      <a:pt x="783525" y="250294"/>
                      <a:pt x="785956" y="253933"/>
                      <a:pt x="789369" y="255640"/>
                    </a:cubicBezTo>
                    <a:cubicBezTo>
                      <a:pt x="792362" y="257137"/>
                      <a:pt x="795719" y="257757"/>
                      <a:pt x="798894" y="258815"/>
                    </a:cubicBezTo>
                    <a:cubicBezTo>
                      <a:pt x="814769" y="257757"/>
                      <a:pt x="830988" y="259091"/>
                      <a:pt x="846519" y="255640"/>
                    </a:cubicBezTo>
                    <a:cubicBezTo>
                      <a:pt x="853207" y="254154"/>
                      <a:pt x="858258" y="240726"/>
                      <a:pt x="862394" y="236590"/>
                    </a:cubicBezTo>
                    <a:cubicBezTo>
                      <a:pt x="868549" y="230435"/>
                      <a:pt x="873697" y="229647"/>
                      <a:pt x="881444" y="227065"/>
                    </a:cubicBezTo>
                    <a:cubicBezTo>
                      <a:pt x="893168" y="209479"/>
                      <a:pt x="884125" y="225867"/>
                      <a:pt x="890969" y="198490"/>
                    </a:cubicBezTo>
                    <a:cubicBezTo>
                      <a:pt x="892592" y="191996"/>
                      <a:pt x="897319" y="179440"/>
                      <a:pt x="897319" y="179440"/>
                    </a:cubicBezTo>
                    <a:cubicBezTo>
                      <a:pt x="898377" y="169915"/>
                      <a:pt x="897219" y="159872"/>
                      <a:pt x="900494" y="150865"/>
                    </a:cubicBezTo>
                    <a:cubicBezTo>
                      <a:pt x="901798" y="147279"/>
                      <a:pt x="907321" y="147213"/>
                      <a:pt x="910019" y="144515"/>
                    </a:cubicBezTo>
                    <a:cubicBezTo>
                      <a:pt x="916174" y="138360"/>
                      <a:pt x="916962" y="133212"/>
                      <a:pt x="919544" y="125465"/>
                    </a:cubicBezTo>
                    <a:cubicBezTo>
                      <a:pt x="918486" y="120173"/>
                      <a:pt x="919362" y="114080"/>
                      <a:pt x="916369" y="109590"/>
                    </a:cubicBezTo>
                    <a:cubicBezTo>
                      <a:pt x="914513" y="106805"/>
                      <a:pt x="909837" y="107912"/>
                      <a:pt x="906844" y="106415"/>
                    </a:cubicBezTo>
                    <a:cubicBezTo>
                      <a:pt x="903431" y="104708"/>
                      <a:pt x="900732" y="101772"/>
                      <a:pt x="897319" y="100065"/>
                    </a:cubicBezTo>
                    <a:cubicBezTo>
                      <a:pt x="871029" y="86920"/>
                      <a:pt x="905566" y="108738"/>
                      <a:pt x="878269" y="90540"/>
                    </a:cubicBezTo>
                    <a:cubicBezTo>
                      <a:pt x="877211" y="87365"/>
                      <a:pt x="876591" y="84008"/>
                      <a:pt x="875094" y="81015"/>
                    </a:cubicBezTo>
                    <a:cubicBezTo>
                      <a:pt x="873387" y="77602"/>
                      <a:pt x="867996" y="75232"/>
                      <a:pt x="868744" y="71490"/>
                    </a:cubicBezTo>
                    <a:cubicBezTo>
                      <a:pt x="869492" y="67748"/>
                      <a:pt x="874856" y="66847"/>
                      <a:pt x="878269" y="65140"/>
                    </a:cubicBezTo>
                    <a:cubicBezTo>
                      <a:pt x="883604" y="62472"/>
                      <a:pt x="895408" y="60316"/>
                      <a:pt x="900494" y="58790"/>
                    </a:cubicBezTo>
                    <a:cubicBezTo>
                      <a:pt x="906905" y="56867"/>
                      <a:pt x="919544" y="52440"/>
                      <a:pt x="919544" y="52440"/>
                    </a:cubicBezTo>
                    <a:cubicBezTo>
                      <a:pt x="920602" y="49265"/>
                      <a:pt x="922719" y="46262"/>
                      <a:pt x="922719" y="42915"/>
                    </a:cubicBezTo>
                    <a:cubicBezTo>
                      <a:pt x="922719" y="38928"/>
                      <a:pt x="917866" y="25182"/>
                      <a:pt x="916369" y="20690"/>
                    </a:cubicBezTo>
                    <a:cubicBezTo>
                      <a:pt x="933748" y="14897"/>
                      <a:pt x="920157" y="15900"/>
                      <a:pt x="929069" y="27040"/>
                    </a:cubicBezTo>
                    <a:cubicBezTo>
                      <a:pt x="931453" y="30020"/>
                      <a:pt x="935419" y="31273"/>
                      <a:pt x="938594" y="33390"/>
                    </a:cubicBezTo>
                    <a:cubicBezTo>
                      <a:pt x="941104" y="33197"/>
                      <a:pt x="983602" y="31593"/>
                      <a:pt x="995744" y="27040"/>
                    </a:cubicBezTo>
                    <a:cubicBezTo>
                      <a:pt x="999317" y="25700"/>
                      <a:pt x="1001782" y="22240"/>
                      <a:pt x="1005269" y="20690"/>
                    </a:cubicBezTo>
                    <a:cubicBezTo>
                      <a:pt x="1022972" y="12822"/>
                      <a:pt x="1029713" y="13666"/>
                      <a:pt x="1049719" y="11165"/>
                    </a:cubicBezTo>
                    <a:cubicBezTo>
                      <a:pt x="1052894" y="9048"/>
                      <a:pt x="1055486" y="5478"/>
                      <a:pt x="1059244" y="4815"/>
                    </a:cubicBezTo>
                    <a:cubicBezTo>
                      <a:pt x="1073872" y="2234"/>
                      <a:pt x="1088930" y="0"/>
                      <a:pt x="1103694" y="1640"/>
                    </a:cubicBezTo>
                    <a:cubicBezTo>
                      <a:pt x="1110710" y="2420"/>
                      <a:pt x="1119759" y="14719"/>
                      <a:pt x="1122744" y="20690"/>
                    </a:cubicBezTo>
                    <a:cubicBezTo>
                      <a:pt x="1124241" y="23683"/>
                      <a:pt x="1123552" y="27848"/>
                      <a:pt x="1125919" y="30215"/>
                    </a:cubicBezTo>
                    <a:cubicBezTo>
                      <a:pt x="1129266" y="33562"/>
                      <a:pt x="1134386" y="34448"/>
                      <a:pt x="1138619" y="36565"/>
                    </a:cubicBezTo>
                    <a:cubicBezTo>
                      <a:pt x="1140736" y="39740"/>
                      <a:pt x="1142097" y="43577"/>
                      <a:pt x="1144969" y="46090"/>
                    </a:cubicBezTo>
                    <a:cubicBezTo>
                      <a:pt x="1150712" y="51116"/>
                      <a:pt x="1164019" y="58790"/>
                      <a:pt x="1164019" y="58790"/>
                    </a:cubicBezTo>
                    <a:cubicBezTo>
                      <a:pt x="1166136" y="61965"/>
                      <a:pt x="1167194" y="66198"/>
                      <a:pt x="1170369" y="68315"/>
                    </a:cubicBezTo>
                    <a:cubicBezTo>
                      <a:pt x="1174000" y="70736"/>
                      <a:pt x="1178705" y="71490"/>
                      <a:pt x="1183069" y="71490"/>
                    </a:cubicBezTo>
                    <a:cubicBezTo>
                      <a:pt x="1205319" y="71490"/>
                      <a:pt x="1227519" y="69373"/>
                      <a:pt x="1249744" y="68315"/>
                    </a:cubicBezTo>
                    <a:cubicBezTo>
                      <a:pt x="1262444" y="69373"/>
                      <a:pt x="1275842" y="67204"/>
                      <a:pt x="1287844" y="71490"/>
                    </a:cubicBezTo>
                    <a:cubicBezTo>
                      <a:pt x="1292301" y="73082"/>
                      <a:pt x="1291846" y="80081"/>
                      <a:pt x="1294194" y="84190"/>
                    </a:cubicBezTo>
                    <a:cubicBezTo>
                      <a:pt x="1296087" y="87503"/>
                      <a:pt x="1297308" y="91693"/>
                      <a:pt x="1300544" y="93715"/>
                    </a:cubicBezTo>
                    <a:cubicBezTo>
                      <a:pt x="1306898" y="97686"/>
                      <a:pt x="1324076" y="100892"/>
                      <a:pt x="1332294" y="103240"/>
                    </a:cubicBezTo>
                    <a:cubicBezTo>
                      <a:pt x="1359051" y="110885"/>
                      <a:pt x="1323514" y="100838"/>
                      <a:pt x="1351344" y="112765"/>
                    </a:cubicBezTo>
                    <a:cubicBezTo>
                      <a:pt x="1355355" y="114484"/>
                      <a:pt x="1359811" y="114882"/>
                      <a:pt x="1364044" y="115940"/>
                    </a:cubicBezTo>
                    <a:cubicBezTo>
                      <a:pt x="1365102" y="119115"/>
                      <a:pt x="1364852" y="123098"/>
                      <a:pt x="1367219" y="125465"/>
                    </a:cubicBezTo>
                    <a:cubicBezTo>
                      <a:pt x="1369586" y="127832"/>
                      <a:pt x="1373751" y="127143"/>
                      <a:pt x="1376744" y="128640"/>
                    </a:cubicBezTo>
                    <a:cubicBezTo>
                      <a:pt x="1401363" y="140950"/>
                      <a:pt x="1371853" y="130185"/>
                      <a:pt x="1395794" y="138165"/>
                    </a:cubicBezTo>
                    <a:cubicBezTo>
                      <a:pt x="1400027" y="144515"/>
                      <a:pt x="1415898" y="155364"/>
                      <a:pt x="1408494" y="157215"/>
                    </a:cubicBezTo>
                    <a:lnTo>
                      <a:pt x="1383094" y="163565"/>
                    </a:lnTo>
                    <a:cubicBezTo>
                      <a:pt x="1368000" y="173628"/>
                      <a:pt x="1377189" y="168708"/>
                      <a:pt x="1354519" y="176265"/>
                    </a:cubicBezTo>
                    <a:lnTo>
                      <a:pt x="1344994" y="179440"/>
                    </a:lnTo>
                    <a:lnTo>
                      <a:pt x="1335469" y="182615"/>
                    </a:lnTo>
                    <a:cubicBezTo>
                      <a:pt x="1322141" y="181590"/>
                      <a:pt x="1285345" y="175995"/>
                      <a:pt x="1268794" y="182615"/>
                    </a:cubicBezTo>
                    <a:cubicBezTo>
                      <a:pt x="1265687" y="183858"/>
                      <a:pt x="1275326" y="184293"/>
                      <a:pt x="1278319" y="185790"/>
                    </a:cubicBezTo>
                    <a:cubicBezTo>
                      <a:pt x="1281732" y="187497"/>
                      <a:pt x="1284669" y="190023"/>
                      <a:pt x="1287844" y="192140"/>
                    </a:cubicBezTo>
                    <a:cubicBezTo>
                      <a:pt x="1289961" y="195315"/>
                      <a:pt x="1291214" y="199281"/>
                      <a:pt x="1294194" y="201665"/>
                    </a:cubicBezTo>
                    <a:cubicBezTo>
                      <a:pt x="1296807" y="203756"/>
                      <a:pt x="1302222" y="201847"/>
                      <a:pt x="1303719" y="204840"/>
                    </a:cubicBezTo>
                    <a:cubicBezTo>
                      <a:pt x="1307553" y="212508"/>
                      <a:pt x="1293961" y="218753"/>
                      <a:pt x="1291019" y="220715"/>
                    </a:cubicBezTo>
                    <a:cubicBezTo>
                      <a:pt x="1288902" y="223890"/>
                      <a:pt x="1285185" y="226459"/>
                      <a:pt x="1284669" y="230240"/>
                    </a:cubicBezTo>
                    <a:cubicBezTo>
                      <a:pt x="1281948" y="250192"/>
                      <a:pt x="1282879" y="270477"/>
                      <a:pt x="1281494" y="290565"/>
                    </a:cubicBezTo>
                    <a:cubicBezTo>
                      <a:pt x="1280762" y="301176"/>
                      <a:pt x="1281954" y="312319"/>
                      <a:pt x="1278319" y="322315"/>
                    </a:cubicBezTo>
                    <a:cubicBezTo>
                      <a:pt x="1277175" y="325460"/>
                      <a:pt x="1272041" y="324678"/>
                      <a:pt x="1268794" y="325490"/>
                    </a:cubicBezTo>
                    <a:cubicBezTo>
                      <a:pt x="1263559" y="326799"/>
                      <a:pt x="1258211" y="327607"/>
                      <a:pt x="1252919" y="328665"/>
                    </a:cubicBezTo>
                    <a:cubicBezTo>
                      <a:pt x="1250802" y="331840"/>
                      <a:pt x="1248072" y="334683"/>
                      <a:pt x="1246569" y="338190"/>
                    </a:cubicBezTo>
                    <a:cubicBezTo>
                      <a:pt x="1242789" y="347010"/>
                      <a:pt x="1241936" y="365676"/>
                      <a:pt x="1240219" y="373115"/>
                    </a:cubicBezTo>
                    <a:cubicBezTo>
                      <a:pt x="1238714" y="379637"/>
                      <a:pt x="1235492" y="385671"/>
                      <a:pt x="1233869" y="392165"/>
                    </a:cubicBezTo>
                    <a:cubicBezTo>
                      <a:pt x="1233842" y="392275"/>
                      <a:pt x="1229037" y="412872"/>
                      <a:pt x="1227519" y="414390"/>
                    </a:cubicBezTo>
                    <a:cubicBezTo>
                      <a:pt x="1216602" y="425307"/>
                      <a:pt x="1210922" y="426272"/>
                      <a:pt x="1198944" y="430265"/>
                    </a:cubicBezTo>
                    <a:cubicBezTo>
                      <a:pt x="1190477" y="429207"/>
                      <a:pt x="1182077" y="427090"/>
                      <a:pt x="1173544" y="427090"/>
                    </a:cubicBezTo>
                    <a:cubicBezTo>
                      <a:pt x="1150558" y="427090"/>
                      <a:pt x="1126350" y="427776"/>
                      <a:pt x="1103694" y="433440"/>
                    </a:cubicBezTo>
                    <a:cubicBezTo>
                      <a:pt x="1082288" y="438791"/>
                      <a:pt x="1106372" y="433653"/>
                      <a:pt x="1084644" y="442965"/>
                    </a:cubicBezTo>
                    <a:cubicBezTo>
                      <a:pt x="1080633" y="444684"/>
                      <a:pt x="1076177" y="445082"/>
                      <a:pt x="1071944" y="446140"/>
                    </a:cubicBezTo>
                    <a:cubicBezTo>
                      <a:pt x="1073002" y="452490"/>
                      <a:pt x="1073083" y="459083"/>
                      <a:pt x="1075119" y="465190"/>
                    </a:cubicBezTo>
                    <a:cubicBezTo>
                      <a:pt x="1076326" y="468810"/>
                      <a:pt x="1081197" y="470909"/>
                      <a:pt x="1081469" y="474715"/>
                    </a:cubicBezTo>
                    <a:cubicBezTo>
                      <a:pt x="1085881" y="536484"/>
                      <a:pt x="1079374" y="487350"/>
                      <a:pt x="1065594" y="528690"/>
                    </a:cubicBezTo>
                    <a:cubicBezTo>
                      <a:pt x="1061212" y="541835"/>
                      <a:pt x="1064275" y="535430"/>
                      <a:pt x="1056069" y="547740"/>
                    </a:cubicBezTo>
                    <a:cubicBezTo>
                      <a:pt x="1057924" y="557015"/>
                      <a:pt x="1063629" y="568647"/>
                      <a:pt x="1052894" y="576315"/>
                    </a:cubicBezTo>
                    <a:cubicBezTo>
                      <a:pt x="1048503" y="579452"/>
                      <a:pt x="1042311" y="578432"/>
                      <a:pt x="1037019" y="579490"/>
                    </a:cubicBezTo>
                    <a:cubicBezTo>
                      <a:pt x="1022202" y="578432"/>
                      <a:pt x="1007333" y="577955"/>
                      <a:pt x="992569" y="576315"/>
                    </a:cubicBezTo>
                    <a:cubicBezTo>
                      <a:pt x="986589" y="575651"/>
                      <a:pt x="976365" y="571972"/>
                      <a:pt x="970344" y="569965"/>
                    </a:cubicBezTo>
                    <a:cubicBezTo>
                      <a:pt x="963736" y="543534"/>
                      <a:pt x="971782" y="569666"/>
                      <a:pt x="960819" y="547740"/>
                    </a:cubicBezTo>
                    <a:cubicBezTo>
                      <a:pt x="959322" y="544747"/>
                      <a:pt x="960011" y="540582"/>
                      <a:pt x="957644" y="538215"/>
                    </a:cubicBezTo>
                    <a:cubicBezTo>
                      <a:pt x="955277" y="535848"/>
                      <a:pt x="951195" y="536358"/>
                      <a:pt x="948119" y="535040"/>
                    </a:cubicBezTo>
                    <a:cubicBezTo>
                      <a:pt x="920656" y="523270"/>
                      <a:pt x="948232" y="532961"/>
                      <a:pt x="925894" y="525515"/>
                    </a:cubicBezTo>
                    <a:cubicBezTo>
                      <a:pt x="890969" y="526573"/>
                      <a:pt x="853835" y="516421"/>
                      <a:pt x="821119" y="528690"/>
                    </a:cubicBezTo>
                    <a:cubicBezTo>
                      <a:pt x="810174" y="532795"/>
                      <a:pt x="823003" y="551997"/>
                      <a:pt x="824294" y="563615"/>
                    </a:cubicBezTo>
                    <a:cubicBezTo>
                      <a:pt x="824558" y="565987"/>
                      <a:pt x="827711" y="592675"/>
                      <a:pt x="830644" y="598540"/>
                    </a:cubicBezTo>
                    <a:cubicBezTo>
                      <a:pt x="834057" y="605366"/>
                      <a:pt x="840931" y="610350"/>
                      <a:pt x="843344" y="617590"/>
                    </a:cubicBezTo>
                    <a:cubicBezTo>
                      <a:pt x="844402" y="620765"/>
                      <a:pt x="845022" y="624122"/>
                      <a:pt x="846519" y="627115"/>
                    </a:cubicBezTo>
                    <a:cubicBezTo>
                      <a:pt x="848226" y="630528"/>
                      <a:pt x="851319" y="633153"/>
                      <a:pt x="852869" y="636640"/>
                    </a:cubicBezTo>
                    <a:cubicBezTo>
                      <a:pt x="855587" y="642757"/>
                      <a:pt x="859219" y="655690"/>
                      <a:pt x="859219" y="655690"/>
                    </a:cubicBezTo>
                    <a:cubicBezTo>
                      <a:pt x="858247" y="664441"/>
                      <a:pt x="858935" y="698118"/>
                      <a:pt x="843344" y="703315"/>
                    </a:cubicBezTo>
                    <a:lnTo>
                      <a:pt x="824294" y="709665"/>
                    </a:lnTo>
                    <a:cubicBezTo>
                      <a:pt x="781395" y="702515"/>
                      <a:pt x="822506" y="712045"/>
                      <a:pt x="795719" y="700140"/>
                    </a:cubicBezTo>
                    <a:cubicBezTo>
                      <a:pt x="789602" y="697422"/>
                      <a:pt x="776669" y="693790"/>
                      <a:pt x="776669" y="693790"/>
                    </a:cubicBezTo>
                    <a:cubicBezTo>
                      <a:pt x="767144" y="694848"/>
                      <a:pt x="757101" y="693690"/>
                      <a:pt x="748094" y="696965"/>
                    </a:cubicBezTo>
                    <a:cubicBezTo>
                      <a:pt x="745304" y="697979"/>
                      <a:pt x="735778" y="718518"/>
                      <a:pt x="735394" y="719190"/>
                    </a:cubicBezTo>
                    <a:cubicBezTo>
                      <a:pt x="733501" y="722503"/>
                      <a:pt x="730751" y="725302"/>
                      <a:pt x="729044" y="728715"/>
                    </a:cubicBezTo>
                    <a:cubicBezTo>
                      <a:pt x="721884" y="743034"/>
                      <a:pt x="730893" y="734116"/>
                      <a:pt x="719519" y="747765"/>
                    </a:cubicBezTo>
                    <a:cubicBezTo>
                      <a:pt x="711879" y="756932"/>
                      <a:pt x="709835" y="757396"/>
                      <a:pt x="700469" y="763640"/>
                    </a:cubicBezTo>
                    <a:cubicBezTo>
                      <a:pt x="699411" y="779515"/>
                      <a:pt x="699051" y="795452"/>
                      <a:pt x="697294" y="811265"/>
                    </a:cubicBezTo>
                    <a:cubicBezTo>
                      <a:pt x="696924" y="814591"/>
                      <a:pt x="696486" y="818423"/>
                      <a:pt x="694119" y="820790"/>
                    </a:cubicBezTo>
                    <a:cubicBezTo>
                      <a:pt x="691752" y="823157"/>
                      <a:pt x="687769" y="822907"/>
                      <a:pt x="684594" y="823965"/>
                    </a:cubicBezTo>
                    <a:cubicBezTo>
                      <a:pt x="682477" y="827140"/>
                      <a:pt x="680942" y="830792"/>
                      <a:pt x="678244" y="833490"/>
                    </a:cubicBezTo>
                    <a:cubicBezTo>
                      <a:pt x="675546" y="836188"/>
                      <a:pt x="672206" y="838290"/>
                      <a:pt x="668719" y="839840"/>
                    </a:cubicBezTo>
                    <a:cubicBezTo>
                      <a:pt x="647161" y="849422"/>
                      <a:pt x="638097" y="847154"/>
                      <a:pt x="611569" y="849365"/>
                    </a:cubicBezTo>
                    <a:cubicBezTo>
                      <a:pt x="610511" y="857832"/>
                      <a:pt x="616105" y="871112"/>
                      <a:pt x="608394" y="874765"/>
                    </a:cubicBezTo>
                    <a:cubicBezTo>
                      <a:pt x="591151" y="882933"/>
                      <a:pt x="570237" y="876131"/>
                      <a:pt x="551244" y="877940"/>
                    </a:cubicBezTo>
                    <a:cubicBezTo>
                      <a:pt x="547912" y="878257"/>
                      <a:pt x="544894" y="880057"/>
                      <a:pt x="541719" y="881115"/>
                    </a:cubicBezTo>
                    <a:cubicBezTo>
                      <a:pt x="540661" y="884290"/>
                      <a:pt x="537625" y="887422"/>
                      <a:pt x="538544" y="890640"/>
                    </a:cubicBezTo>
                    <a:cubicBezTo>
                      <a:pt x="539998" y="895728"/>
                      <a:pt x="545444" y="898746"/>
                      <a:pt x="548069" y="903340"/>
                    </a:cubicBezTo>
                    <a:cubicBezTo>
                      <a:pt x="549729" y="906246"/>
                      <a:pt x="549747" y="909872"/>
                      <a:pt x="551244" y="912865"/>
                    </a:cubicBezTo>
                    <a:cubicBezTo>
                      <a:pt x="552951" y="916278"/>
                      <a:pt x="556044" y="918903"/>
                      <a:pt x="557594" y="922390"/>
                    </a:cubicBezTo>
                    <a:cubicBezTo>
                      <a:pt x="560312" y="928507"/>
                      <a:pt x="560231" y="935871"/>
                      <a:pt x="563944" y="941440"/>
                    </a:cubicBezTo>
                    <a:cubicBezTo>
                      <a:pt x="568177" y="947790"/>
                      <a:pt x="574231" y="953250"/>
                      <a:pt x="576644" y="960490"/>
                    </a:cubicBezTo>
                    <a:cubicBezTo>
                      <a:pt x="580694" y="972639"/>
                      <a:pt x="583770" y="980244"/>
                      <a:pt x="586169" y="992240"/>
                    </a:cubicBezTo>
                    <a:cubicBezTo>
                      <a:pt x="587432" y="998553"/>
                      <a:pt x="588286" y="1004940"/>
                      <a:pt x="589344" y="1011290"/>
                    </a:cubicBezTo>
                    <a:cubicBezTo>
                      <a:pt x="588286" y="1022932"/>
                      <a:pt x="588618" y="1034785"/>
                      <a:pt x="586169" y="1046215"/>
                    </a:cubicBezTo>
                    <a:cubicBezTo>
                      <a:pt x="585369" y="1049946"/>
                      <a:pt x="583466" y="1054618"/>
                      <a:pt x="579819" y="1055740"/>
                    </a:cubicBezTo>
                    <a:cubicBezTo>
                      <a:pt x="568646" y="1059178"/>
                      <a:pt x="556536" y="1057857"/>
                      <a:pt x="544894" y="1058915"/>
                    </a:cubicBezTo>
                    <a:cubicBezTo>
                      <a:pt x="520031" y="1075491"/>
                      <a:pt x="553443" y="1049142"/>
                      <a:pt x="538544" y="1093840"/>
                    </a:cubicBezTo>
                    <a:cubicBezTo>
                      <a:pt x="532507" y="1111951"/>
                      <a:pt x="520384" y="1112668"/>
                      <a:pt x="506794" y="1116065"/>
                    </a:cubicBezTo>
                    <a:cubicBezTo>
                      <a:pt x="504677" y="1119240"/>
                      <a:pt x="503142" y="1122892"/>
                      <a:pt x="500444" y="1125590"/>
                    </a:cubicBezTo>
                    <a:cubicBezTo>
                      <a:pt x="497746" y="1128288"/>
                      <a:pt x="493362" y="1129009"/>
                      <a:pt x="490919" y="1131940"/>
                    </a:cubicBezTo>
                    <a:cubicBezTo>
                      <a:pt x="487889" y="1135576"/>
                      <a:pt x="486686" y="1140407"/>
                      <a:pt x="484569" y="1144640"/>
                    </a:cubicBezTo>
                    <a:cubicBezTo>
                      <a:pt x="465375" y="1139842"/>
                      <a:pt x="476009" y="1142845"/>
                      <a:pt x="452819" y="1135115"/>
                    </a:cubicBezTo>
                    <a:lnTo>
                      <a:pt x="443294" y="1131940"/>
                    </a:lnTo>
                    <a:cubicBezTo>
                      <a:pt x="420356" y="1139586"/>
                      <a:pt x="445217" y="1132107"/>
                      <a:pt x="398844" y="1138290"/>
                    </a:cubicBezTo>
                    <a:cubicBezTo>
                      <a:pt x="392199" y="1139176"/>
                      <a:pt x="383149" y="1142463"/>
                      <a:pt x="376619" y="1144640"/>
                    </a:cubicBezTo>
                    <a:lnTo>
                      <a:pt x="338519" y="1141465"/>
                    </a:lnTo>
                    <a:cubicBezTo>
                      <a:pt x="335344" y="1140407"/>
                      <a:pt x="331920" y="1139915"/>
                      <a:pt x="328994" y="1138290"/>
                    </a:cubicBezTo>
                    <a:cubicBezTo>
                      <a:pt x="322323" y="1134584"/>
                      <a:pt x="309944" y="1125590"/>
                      <a:pt x="309944" y="1125590"/>
                    </a:cubicBezTo>
                    <a:cubicBezTo>
                      <a:pt x="307961" y="1122616"/>
                      <a:pt x="295757" y="1103928"/>
                      <a:pt x="294069" y="1103365"/>
                    </a:cubicBezTo>
                    <a:cubicBezTo>
                      <a:pt x="290449" y="1102158"/>
                      <a:pt x="287719" y="1107598"/>
                      <a:pt x="284544" y="1109715"/>
                    </a:cubicBezTo>
                    <a:cubicBezTo>
                      <a:pt x="276774" y="1133025"/>
                      <a:pt x="282927" y="1124032"/>
                      <a:pt x="268669" y="1138290"/>
                    </a:cubicBezTo>
                    <a:cubicBezTo>
                      <a:pt x="261112" y="1160960"/>
                      <a:pt x="267888" y="1153627"/>
                      <a:pt x="252794" y="1163690"/>
                    </a:cubicBezTo>
                    <a:cubicBezTo>
                      <a:pt x="236919" y="1162632"/>
                      <a:pt x="221079" y="1160515"/>
                      <a:pt x="205169" y="1160515"/>
                    </a:cubicBezTo>
                    <a:cubicBezTo>
                      <a:pt x="201822" y="1160515"/>
                      <a:pt x="218041" y="1163690"/>
                      <a:pt x="214694" y="1163690"/>
                    </a:cubicBezTo>
                    <a:cubicBezTo>
                      <a:pt x="195615" y="1163690"/>
                      <a:pt x="176594" y="1161573"/>
                      <a:pt x="157544" y="1160515"/>
                    </a:cubicBezTo>
                    <a:cubicBezTo>
                      <a:pt x="154369" y="1159457"/>
                      <a:pt x="151012" y="1158837"/>
                      <a:pt x="148019" y="1157340"/>
                    </a:cubicBezTo>
                    <a:cubicBezTo>
                      <a:pt x="123524" y="1145093"/>
                      <a:pt x="135848" y="1108657"/>
                      <a:pt x="132144" y="109701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6210685" y="4017391"/>
                <a:ext cx="1215252" cy="841049"/>
              </a:xfrm>
              <a:custGeom>
                <a:avLst/>
                <a:gdLst>
                  <a:gd name="connsiteX0" fmla="*/ 0 w 957726"/>
                  <a:gd name="connsiteY0" fmla="*/ 481195 h 876482"/>
                  <a:gd name="connsiteX1" fmla="*/ 14288 w 957726"/>
                  <a:gd name="connsiteY1" fmla="*/ 433570 h 876482"/>
                  <a:gd name="connsiteX2" fmla="*/ 23813 w 957726"/>
                  <a:gd name="connsiteY2" fmla="*/ 419282 h 876482"/>
                  <a:gd name="connsiteX3" fmla="*/ 19050 w 957726"/>
                  <a:gd name="connsiteY3" fmla="*/ 362132 h 876482"/>
                  <a:gd name="connsiteX4" fmla="*/ 100013 w 957726"/>
                  <a:gd name="connsiteY4" fmla="*/ 352607 h 876482"/>
                  <a:gd name="connsiteX5" fmla="*/ 161925 w 957726"/>
                  <a:gd name="connsiteY5" fmla="*/ 338320 h 876482"/>
                  <a:gd name="connsiteX6" fmla="*/ 176213 w 957726"/>
                  <a:gd name="connsiteY6" fmla="*/ 324032 h 876482"/>
                  <a:gd name="connsiteX7" fmla="*/ 176213 w 957726"/>
                  <a:gd name="connsiteY7" fmla="*/ 271645 h 876482"/>
                  <a:gd name="connsiteX8" fmla="*/ 185738 w 957726"/>
                  <a:gd name="connsiteY8" fmla="*/ 181157 h 876482"/>
                  <a:gd name="connsiteX9" fmla="*/ 223838 w 957726"/>
                  <a:gd name="connsiteY9" fmla="*/ 171632 h 876482"/>
                  <a:gd name="connsiteX10" fmla="*/ 257175 w 957726"/>
                  <a:gd name="connsiteY10" fmla="*/ 152582 h 876482"/>
                  <a:gd name="connsiteX11" fmla="*/ 271463 w 957726"/>
                  <a:gd name="connsiteY11" fmla="*/ 66857 h 876482"/>
                  <a:gd name="connsiteX12" fmla="*/ 352425 w 957726"/>
                  <a:gd name="connsiteY12" fmla="*/ 71620 h 876482"/>
                  <a:gd name="connsiteX13" fmla="*/ 361950 w 957726"/>
                  <a:gd name="connsiteY13" fmla="*/ 85907 h 876482"/>
                  <a:gd name="connsiteX14" fmla="*/ 366713 w 957726"/>
                  <a:gd name="connsiteY14" fmla="*/ 109720 h 876482"/>
                  <a:gd name="connsiteX15" fmla="*/ 371475 w 957726"/>
                  <a:gd name="connsiteY15" fmla="*/ 124007 h 876482"/>
                  <a:gd name="connsiteX16" fmla="*/ 419100 w 957726"/>
                  <a:gd name="connsiteY16" fmla="*/ 119245 h 876482"/>
                  <a:gd name="connsiteX17" fmla="*/ 433388 w 957726"/>
                  <a:gd name="connsiteY17" fmla="*/ 114482 h 876482"/>
                  <a:gd name="connsiteX18" fmla="*/ 438150 w 957726"/>
                  <a:gd name="connsiteY18" fmla="*/ 100195 h 876482"/>
                  <a:gd name="connsiteX19" fmla="*/ 447675 w 957726"/>
                  <a:gd name="connsiteY19" fmla="*/ 85907 h 876482"/>
                  <a:gd name="connsiteX20" fmla="*/ 476250 w 957726"/>
                  <a:gd name="connsiteY20" fmla="*/ 47807 h 876482"/>
                  <a:gd name="connsiteX21" fmla="*/ 566738 w 957726"/>
                  <a:gd name="connsiteY21" fmla="*/ 43045 h 876482"/>
                  <a:gd name="connsiteX22" fmla="*/ 614363 w 957726"/>
                  <a:gd name="connsiteY22" fmla="*/ 28757 h 876482"/>
                  <a:gd name="connsiteX23" fmla="*/ 609600 w 957726"/>
                  <a:gd name="connsiteY23" fmla="*/ 4945 h 876482"/>
                  <a:gd name="connsiteX24" fmla="*/ 723900 w 957726"/>
                  <a:gd name="connsiteY24" fmla="*/ 14470 h 876482"/>
                  <a:gd name="connsiteX25" fmla="*/ 752475 w 957726"/>
                  <a:gd name="connsiteY25" fmla="*/ 23995 h 876482"/>
                  <a:gd name="connsiteX26" fmla="*/ 766763 w 957726"/>
                  <a:gd name="connsiteY26" fmla="*/ 28757 h 876482"/>
                  <a:gd name="connsiteX27" fmla="*/ 938213 w 957726"/>
                  <a:gd name="connsiteY27" fmla="*/ 38282 h 876482"/>
                  <a:gd name="connsiteX28" fmla="*/ 942975 w 957726"/>
                  <a:gd name="connsiteY28" fmla="*/ 81145 h 876482"/>
                  <a:gd name="connsiteX29" fmla="*/ 923925 w 957726"/>
                  <a:gd name="connsiteY29" fmla="*/ 85907 h 876482"/>
                  <a:gd name="connsiteX30" fmla="*/ 890588 w 957726"/>
                  <a:gd name="connsiteY30" fmla="*/ 124007 h 876482"/>
                  <a:gd name="connsiteX31" fmla="*/ 881063 w 957726"/>
                  <a:gd name="connsiteY31" fmla="*/ 138295 h 876482"/>
                  <a:gd name="connsiteX32" fmla="*/ 876300 w 957726"/>
                  <a:gd name="connsiteY32" fmla="*/ 152582 h 876482"/>
                  <a:gd name="connsiteX33" fmla="*/ 857250 w 957726"/>
                  <a:gd name="connsiteY33" fmla="*/ 181157 h 876482"/>
                  <a:gd name="connsiteX34" fmla="*/ 838200 w 957726"/>
                  <a:gd name="connsiteY34" fmla="*/ 185920 h 876482"/>
                  <a:gd name="connsiteX35" fmla="*/ 823913 w 957726"/>
                  <a:gd name="connsiteY35" fmla="*/ 190682 h 876482"/>
                  <a:gd name="connsiteX36" fmla="*/ 800100 w 957726"/>
                  <a:gd name="connsiteY36" fmla="*/ 195445 h 876482"/>
                  <a:gd name="connsiteX37" fmla="*/ 781050 w 957726"/>
                  <a:gd name="connsiteY37" fmla="*/ 224020 h 876482"/>
                  <a:gd name="connsiteX38" fmla="*/ 766763 w 957726"/>
                  <a:gd name="connsiteY38" fmla="*/ 276407 h 876482"/>
                  <a:gd name="connsiteX39" fmla="*/ 823913 w 957726"/>
                  <a:gd name="connsiteY39" fmla="*/ 300220 h 876482"/>
                  <a:gd name="connsiteX40" fmla="*/ 828675 w 957726"/>
                  <a:gd name="connsiteY40" fmla="*/ 328795 h 876482"/>
                  <a:gd name="connsiteX41" fmla="*/ 833438 w 957726"/>
                  <a:gd name="connsiteY41" fmla="*/ 419282 h 876482"/>
                  <a:gd name="connsiteX42" fmla="*/ 828675 w 957726"/>
                  <a:gd name="connsiteY42" fmla="*/ 452620 h 876482"/>
                  <a:gd name="connsiteX43" fmla="*/ 781050 w 957726"/>
                  <a:gd name="connsiteY43" fmla="*/ 462145 h 876482"/>
                  <a:gd name="connsiteX44" fmla="*/ 766763 w 957726"/>
                  <a:gd name="connsiteY44" fmla="*/ 571682 h 876482"/>
                  <a:gd name="connsiteX45" fmla="*/ 752475 w 957726"/>
                  <a:gd name="connsiteY45" fmla="*/ 581207 h 876482"/>
                  <a:gd name="connsiteX46" fmla="*/ 766763 w 957726"/>
                  <a:gd name="connsiteY46" fmla="*/ 609782 h 876482"/>
                  <a:gd name="connsiteX47" fmla="*/ 781050 w 957726"/>
                  <a:gd name="connsiteY47" fmla="*/ 614545 h 876482"/>
                  <a:gd name="connsiteX48" fmla="*/ 800100 w 957726"/>
                  <a:gd name="connsiteY48" fmla="*/ 619307 h 876482"/>
                  <a:gd name="connsiteX49" fmla="*/ 814388 w 957726"/>
                  <a:gd name="connsiteY49" fmla="*/ 624070 h 876482"/>
                  <a:gd name="connsiteX50" fmla="*/ 852488 w 957726"/>
                  <a:gd name="connsiteY50" fmla="*/ 633595 h 876482"/>
                  <a:gd name="connsiteX51" fmla="*/ 866775 w 957726"/>
                  <a:gd name="connsiteY51" fmla="*/ 643120 h 876482"/>
                  <a:gd name="connsiteX52" fmla="*/ 871538 w 957726"/>
                  <a:gd name="connsiteY52" fmla="*/ 657407 h 876482"/>
                  <a:gd name="connsiteX53" fmla="*/ 881063 w 957726"/>
                  <a:gd name="connsiteY53" fmla="*/ 671695 h 876482"/>
                  <a:gd name="connsiteX54" fmla="*/ 876300 w 957726"/>
                  <a:gd name="connsiteY54" fmla="*/ 685982 h 876482"/>
                  <a:gd name="connsiteX55" fmla="*/ 762000 w 957726"/>
                  <a:gd name="connsiteY55" fmla="*/ 685982 h 876482"/>
                  <a:gd name="connsiteX56" fmla="*/ 695325 w 957726"/>
                  <a:gd name="connsiteY56" fmla="*/ 690745 h 876482"/>
                  <a:gd name="connsiteX57" fmla="*/ 661988 w 957726"/>
                  <a:gd name="connsiteY57" fmla="*/ 700270 h 876482"/>
                  <a:gd name="connsiteX58" fmla="*/ 652463 w 957726"/>
                  <a:gd name="connsiteY58" fmla="*/ 743132 h 876482"/>
                  <a:gd name="connsiteX59" fmla="*/ 642938 w 957726"/>
                  <a:gd name="connsiteY59" fmla="*/ 757420 h 876482"/>
                  <a:gd name="connsiteX60" fmla="*/ 638175 w 957726"/>
                  <a:gd name="connsiteY60" fmla="*/ 771707 h 876482"/>
                  <a:gd name="connsiteX61" fmla="*/ 604838 w 957726"/>
                  <a:gd name="connsiteY61" fmla="*/ 809807 h 876482"/>
                  <a:gd name="connsiteX62" fmla="*/ 566738 w 957726"/>
                  <a:gd name="connsiteY62" fmla="*/ 805045 h 876482"/>
                  <a:gd name="connsiteX63" fmla="*/ 561975 w 957726"/>
                  <a:gd name="connsiteY63" fmla="*/ 866957 h 876482"/>
                  <a:gd name="connsiteX64" fmla="*/ 547688 w 957726"/>
                  <a:gd name="connsiteY64" fmla="*/ 876482 h 876482"/>
                  <a:gd name="connsiteX65" fmla="*/ 504825 w 957726"/>
                  <a:gd name="connsiteY65" fmla="*/ 871720 h 876482"/>
                  <a:gd name="connsiteX66" fmla="*/ 519113 w 957726"/>
                  <a:gd name="connsiteY66" fmla="*/ 857432 h 876482"/>
                  <a:gd name="connsiteX67" fmla="*/ 523875 w 957726"/>
                  <a:gd name="connsiteY67" fmla="*/ 838382 h 876482"/>
                  <a:gd name="connsiteX68" fmla="*/ 533400 w 957726"/>
                  <a:gd name="connsiteY68" fmla="*/ 824095 h 876482"/>
                  <a:gd name="connsiteX69" fmla="*/ 528638 w 957726"/>
                  <a:gd name="connsiteY69" fmla="*/ 800282 h 876482"/>
                  <a:gd name="connsiteX70" fmla="*/ 514350 w 957726"/>
                  <a:gd name="connsiteY70" fmla="*/ 790757 h 876482"/>
                  <a:gd name="connsiteX71" fmla="*/ 352425 w 957726"/>
                  <a:gd name="connsiteY71" fmla="*/ 795520 h 876482"/>
                  <a:gd name="connsiteX72" fmla="*/ 328613 w 957726"/>
                  <a:gd name="connsiteY72" fmla="*/ 790757 h 876482"/>
                  <a:gd name="connsiteX73" fmla="*/ 319088 w 957726"/>
                  <a:gd name="connsiteY73" fmla="*/ 776470 h 876482"/>
                  <a:gd name="connsiteX74" fmla="*/ 309563 w 957726"/>
                  <a:gd name="connsiteY74" fmla="*/ 743132 h 876482"/>
                  <a:gd name="connsiteX75" fmla="*/ 285750 w 957726"/>
                  <a:gd name="connsiteY75" fmla="*/ 724082 h 876482"/>
                  <a:gd name="connsiteX76" fmla="*/ 276225 w 957726"/>
                  <a:gd name="connsiteY76" fmla="*/ 709795 h 876482"/>
                  <a:gd name="connsiteX77" fmla="*/ 290513 w 957726"/>
                  <a:gd name="connsiteY77" fmla="*/ 695507 h 876482"/>
                  <a:gd name="connsiteX78" fmla="*/ 295275 w 957726"/>
                  <a:gd name="connsiteY78" fmla="*/ 681220 h 876482"/>
                  <a:gd name="connsiteX79" fmla="*/ 276225 w 957726"/>
                  <a:gd name="connsiteY79" fmla="*/ 657407 h 876482"/>
                  <a:gd name="connsiteX80" fmla="*/ 261938 w 957726"/>
                  <a:gd name="connsiteY80" fmla="*/ 643120 h 876482"/>
                  <a:gd name="connsiteX81" fmla="*/ 233363 w 957726"/>
                  <a:gd name="connsiteY81" fmla="*/ 628832 h 876482"/>
                  <a:gd name="connsiteX82" fmla="*/ 200025 w 957726"/>
                  <a:gd name="connsiteY82" fmla="*/ 614545 h 876482"/>
                  <a:gd name="connsiteX83" fmla="*/ 185738 w 957726"/>
                  <a:gd name="connsiteY83" fmla="*/ 605020 h 876482"/>
                  <a:gd name="connsiteX84" fmla="*/ 180975 w 957726"/>
                  <a:gd name="connsiteY84" fmla="*/ 590732 h 876482"/>
                  <a:gd name="connsiteX85" fmla="*/ 152400 w 957726"/>
                  <a:gd name="connsiteY85" fmla="*/ 571682 h 876482"/>
                  <a:gd name="connsiteX86" fmla="*/ 138113 w 957726"/>
                  <a:gd name="connsiteY86" fmla="*/ 562157 h 876482"/>
                  <a:gd name="connsiteX87" fmla="*/ 119063 w 957726"/>
                  <a:gd name="connsiteY87" fmla="*/ 519295 h 876482"/>
                  <a:gd name="connsiteX88" fmla="*/ 90488 w 957726"/>
                  <a:gd name="connsiteY88" fmla="*/ 509770 h 876482"/>
                  <a:gd name="connsiteX89" fmla="*/ 76200 w 957726"/>
                  <a:gd name="connsiteY89" fmla="*/ 505007 h 876482"/>
                  <a:gd name="connsiteX90" fmla="*/ 61913 w 957726"/>
                  <a:gd name="connsiteY90" fmla="*/ 500245 h 876482"/>
                  <a:gd name="connsiteX91" fmla="*/ 47625 w 957726"/>
                  <a:gd name="connsiteY91" fmla="*/ 490720 h 876482"/>
                  <a:gd name="connsiteX92" fmla="*/ 9525 w 957726"/>
                  <a:gd name="connsiteY92" fmla="*/ 481195 h 876482"/>
                  <a:gd name="connsiteX93" fmla="*/ 0 w 957726"/>
                  <a:gd name="connsiteY93" fmla="*/ 481195 h 87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57726" h="876482">
                    <a:moveTo>
                      <a:pt x="0" y="481195"/>
                    </a:moveTo>
                    <a:cubicBezTo>
                      <a:pt x="2662" y="470547"/>
                      <a:pt x="9651" y="440526"/>
                      <a:pt x="14288" y="433570"/>
                    </a:cubicBezTo>
                    <a:lnTo>
                      <a:pt x="23813" y="419282"/>
                    </a:lnTo>
                    <a:cubicBezTo>
                      <a:pt x="21989" y="413811"/>
                      <a:pt x="2294" y="369579"/>
                      <a:pt x="19050" y="362132"/>
                    </a:cubicBezTo>
                    <a:cubicBezTo>
                      <a:pt x="43882" y="351096"/>
                      <a:pt x="73133" y="356589"/>
                      <a:pt x="100013" y="352607"/>
                    </a:cubicBezTo>
                    <a:cubicBezTo>
                      <a:pt x="137845" y="347002"/>
                      <a:pt x="136842" y="346680"/>
                      <a:pt x="161925" y="338320"/>
                    </a:cubicBezTo>
                    <a:cubicBezTo>
                      <a:pt x="166688" y="333557"/>
                      <a:pt x="172477" y="329636"/>
                      <a:pt x="176213" y="324032"/>
                    </a:cubicBezTo>
                    <a:cubicBezTo>
                      <a:pt x="186413" y="308732"/>
                      <a:pt x="178051" y="286351"/>
                      <a:pt x="176213" y="271645"/>
                    </a:cubicBezTo>
                    <a:cubicBezTo>
                      <a:pt x="179388" y="241482"/>
                      <a:pt x="172698" y="208540"/>
                      <a:pt x="185738" y="181157"/>
                    </a:cubicBezTo>
                    <a:cubicBezTo>
                      <a:pt x="191366" y="169338"/>
                      <a:pt x="212129" y="177486"/>
                      <a:pt x="223838" y="171632"/>
                    </a:cubicBezTo>
                    <a:cubicBezTo>
                      <a:pt x="248007" y="159547"/>
                      <a:pt x="236981" y="166045"/>
                      <a:pt x="257175" y="152582"/>
                    </a:cubicBezTo>
                    <a:cubicBezTo>
                      <a:pt x="272745" y="105872"/>
                      <a:pt x="265866" y="134013"/>
                      <a:pt x="271463" y="66857"/>
                    </a:cubicBezTo>
                    <a:cubicBezTo>
                      <a:pt x="298450" y="68445"/>
                      <a:pt x="325971" y="66051"/>
                      <a:pt x="352425" y="71620"/>
                    </a:cubicBezTo>
                    <a:cubicBezTo>
                      <a:pt x="358026" y="72799"/>
                      <a:pt x="359940" y="80548"/>
                      <a:pt x="361950" y="85907"/>
                    </a:cubicBezTo>
                    <a:cubicBezTo>
                      <a:pt x="364792" y="93486"/>
                      <a:pt x="364750" y="101867"/>
                      <a:pt x="366713" y="109720"/>
                    </a:cubicBezTo>
                    <a:cubicBezTo>
                      <a:pt x="367931" y="114590"/>
                      <a:pt x="369888" y="119245"/>
                      <a:pt x="371475" y="124007"/>
                    </a:cubicBezTo>
                    <a:cubicBezTo>
                      <a:pt x="387350" y="122420"/>
                      <a:pt x="403331" y="121671"/>
                      <a:pt x="419100" y="119245"/>
                    </a:cubicBezTo>
                    <a:cubicBezTo>
                      <a:pt x="424062" y="118482"/>
                      <a:pt x="429838" y="118032"/>
                      <a:pt x="433388" y="114482"/>
                    </a:cubicBezTo>
                    <a:cubicBezTo>
                      <a:pt x="436938" y="110932"/>
                      <a:pt x="435905" y="104685"/>
                      <a:pt x="438150" y="100195"/>
                    </a:cubicBezTo>
                    <a:cubicBezTo>
                      <a:pt x="440710" y="95075"/>
                      <a:pt x="445350" y="91138"/>
                      <a:pt x="447675" y="85907"/>
                    </a:cubicBezTo>
                    <a:cubicBezTo>
                      <a:pt x="456698" y="65605"/>
                      <a:pt x="450162" y="51210"/>
                      <a:pt x="476250" y="47807"/>
                    </a:cubicBezTo>
                    <a:cubicBezTo>
                      <a:pt x="506201" y="43901"/>
                      <a:pt x="536575" y="44632"/>
                      <a:pt x="566738" y="43045"/>
                    </a:cubicBezTo>
                    <a:cubicBezTo>
                      <a:pt x="601523" y="31450"/>
                      <a:pt x="585573" y="35955"/>
                      <a:pt x="614363" y="28757"/>
                    </a:cubicBezTo>
                    <a:cubicBezTo>
                      <a:pt x="612775" y="20820"/>
                      <a:pt x="601573" y="5992"/>
                      <a:pt x="609600" y="4945"/>
                    </a:cubicBezTo>
                    <a:cubicBezTo>
                      <a:pt x="647511" y="0"/>
                      <a:pt x="723900" y="14470"/>
                      <a:pt x="723900" y="14470"/>
                    </a:cubicBezTo>
                    <a:lnTo>
                      <a:pt x="752475" y="23995"/>
                    </a:lnTo>
                    <a:lnTo>
                      <a:pt x="766763" y="28757"/>
                    </a:lnTo>
                    <a:cubicBezTo>
                      <a:pt x="830781" y="50096"/>
                      <a:pt x="775929" y="33365"/>
                      <a:pt x="938213" y="38282"/>
                    </a:cubicBezTo>
                    <a:cubicBezTo>
                      <a:pt x="947732" y="52561"/>
                      <a:pt x="957726" y="60495"/>
                      <a:pt x="942975" y="81145"/>
                    </a:cubicBezTo>
                    <a:cubicBezTo>
                      <a:pt x="939170" y="86471"/>
                      <a:pt x="930275" y="84320"/>
                      <a:pt x="923925" y="85907"/>
                    </a:cubicBezTo>
                    <a:cubicBezTo>
                      <a:pt x="900113" y="101782"/>
                      <a:pt x="912812" y="90670"/>
                      <a:pt x="890588" y="124007"/>
                    </a:cubicBezTo>
                    <a:cubicBezTo>
                      <a:pt x="887413" y="128770"/>
                      <a:pt x="882873" y="132865"/>
                      <a:pt x="881063" y="138295"/>
                    </a:cubicBezTo>
                    <a:cubicBezTo>
                      <a:pt x="879475" y="143057"/>
                      <a:pt x="878738" y="148194"/>
                      <a:pt x="876300" y="152582"/>
                    </a:cubicBezTo>
                    <a:cubicBezTo>
                      <a:pt x="870740" y="162589"/>
                      <a:pt x="868356" y="178380"/>
                      <a:pt x="857250" y="181157"/>
                    </a:cubicBezTo>
                    <a:cubicBezTo>
                      <a:pt x="850900" y="182745"/>
                      <a:pt x="844494" y="184122"/>
                      <a:pt x="838200" y="185920"/>
                    </a:cubicBezTo>
                    <a:cubicBezTo>
                      <a:pt x="833373" y="187299"/>
                      <a:pt x="828783" y="189464"/>
                      <a:pt x="823913" y="190682"/>
                    </a:cubicBezTo>
                    <a:cubicBezTo>
                      <a:pt x="816060" y="192645"/>
                      <a:pt x="808038" y="193857"/>
                      <a:pt x="800100" y="195445"/>
                    </a:cubicBezTo>
                    <a:cubicBezTo>
                      <a:pt x="793750" y="204970"/>
                      <a:pt x="784670" y="213160"/>
                      <a:pt x="781050" y="224020"/>
                    </a:cubicBezTo>
                    <a:cubicBezTo>
                      <a:pt x="768965" y="260274"/>
                      <a:pt x="773494" y="242750"/>
                      <a:pt x="766763" y="276407"/>
                    </a:cubicBezTo>
                    <a:cubicBezTo>
                      <a:pt x="778946" y="325145"/>
                      <a:pt x="756518" y="260905"/>
                      <a:pt x="823913" y="300220"/>
                    </a:cubicBezTo>
                    <a:cubicBezTo>
                      <a:pt x="832254" y="305086"/>
                      <a:pt x="827088" y="319270"/>
                      <a:pt x="828675" y="328795"/>
                    </a:cubicBezTo>
                    <a:cubicBezTo>
                      <a:pt x="830263" y="358957"/>
                      <a:pt x="830821" y="389191"/>
                      <a:pt x="833438" y="419282"/>
                    </a:cubicBezTo>
                    <a:cubicBezTo>
                      <a:pt x="834767" y="434562"/>
                      <a:pt x="846047" y="441039"/>
                      <a:pt x="828675" y="452620"/>
                    </a:cubicBezTo>
                    <a:cubicBezTo>
                      <a:pt x="823941" y="455776"/>
                      <a:pt x="781140" y="462130"/>
                      <a:pt x="781050" y="462145"/>
                    </a:cubicBezTo>
                    <a:cubicBezTo>
                      <a:pt x="750596" y="507825"/>
                      <a:pt x="790111" y="443265"/>
                      <a:pt x="766763" y="571682"/>
                    </a:cubicBezTo>
                    <a:cubicBezTo>
                      <a:pt x="765739" y="577314"/>
                      <a:pt x="757238" y="578032"/>
                      <a:pt x="752475" y="581207"/>
                    </a:cubicBezTo>
                    <a:cubicBezTo>
                      <a:pt x="757238" y="590732"/>
                      <a:pt x="759833" y="601696"/>
                      <a:pt x="766763" y="609782"/>
                    </a:cubicBezTo>
                    <a:cubicBezTo>
                      <a:pt x="770030" y="613594"/>
                      <a:pt x="776223" y="613166"/>
                      <a:pt x="781050" y="614545"/>
                    </a:cubicBezTo>
                    <a:cubicBezTo>
                      <a:pt x="787344" y="616343"/>
                      <a:pt x="793806" y="617509"/>
                      <a:pt x="800100" y="619307"/>
                    </a:cubicBezTo>
                    <a:cubicBezTo>
                      <a:pt x="804927" y="620686"/>
                      <a:pt x="809545" y="622749"/>
                      <a:pt x="814388" y="624070"/>
                    </a:cubicBezTo>
                    <a:cubicBezTo>
                      <a:pt x="827018" y="627515"/>
                      <a:pt x="852488" y="633595"/>
                      <a:pt x="852488" y="633595"/>
                    </a:cubicBezTo>
                    <a:cubicBezTo>
                      <a:pt x="857250" y="636770"/>
                      <a:pt x="863199" y="638651"/>
                      <a:pt x="866775" y="643120"/>
                    </a:cubicBezTo>
                    <a:cubicBezTo>
                      <a:pt x="869911" y="647040"/>
                      <a:pt x="869293" y="652917"/>
                      <a:pt x="871538" y="657407"/>
                    </a:cubicBezTo>
                    <a:cubicBezTo>
                      <a:pt x="874098" y="662527"/>
                      <a:pt x="877888" y="666932"/>
                      <a:pt x="881063" y="671695"/>
                    </a:cubicBezTo>
                    <a:cubicBezTo>
                      <a:pt x="879475" y="676457"/>
                      <a:pt x="881098" y="684506"/>
                      <a:pt x="876300" y="685982"/>
                    </a:cubicBezTo>
                    <a:cubicBezTo>
                      <a:pt x="843818" y="695976"/>
                      <a:pt x="794482" y="688689"/>
                      <a:pt x="762000" y="685982"/>
                    </a:cubicBezTo>
                    <a:cubicBezTo>
                      <a:pt x="739775" y="687570"/>
                      <a:pt x="717470" y="688284"/>
                      <a:pt x="695325" y="690745"/>
                    </a:cubicBezTo>
                    <a:cubicBezTo>
                      <a:pt x="686349" y="691742"/>
                      <a:pt x="671023" y="697258"/>
                      <a:pt x="661988" y="700270"/>
                    </a:cubicBezTo>
                    <a:cubicBezTo>
                      <a:pt x="660159" y="711241"/>
                      <a:pt x="658324" y="731410"/>
                      <a:pt x="652463" y="743132"/>
                    </a:cubicBezTo>
                    <a:cubicBezTo>
                      <a:pt x="649903" y="748252"/>
                      <a:pt x="645498" y="752300"/>
                      <a:pt x="642938" y="757420"/>
                    </a:cubicBezTo>
                    <a:cubicBezTo>
                      <a:pt x="640693" y="761910"/>
                      <a:pt x="640613" y="767319"/>
                      <a:pt x="638175" y="771707"/>
                    </a:cubicBezTo>
                    <a:cubicBezTo>
                      <a:pt x="621832" y="801123"/>
                      <a:pt x="625709" y="795893"/>
                      <a:pt x="604838" y="809807"/>
                    </a:cubicBezTo>
                    <a:cubicBezTo>
                      <a:pt x="592138" y="808220"/>
                      <a:pt x="574417" y="794806"/>
                      <a:pt x="566738" y="805045"/>
                    </a:cubicBezTo>
                    <a:cubicBezTo>
                      <a:pt x="554319" y="821604"/>
                      <a:pt x="567308" y="846958"/>
                      <a:pt x="561975" y="866957"/>
                    </a:cubicBezTo>
                    <a:cubicBezTo>
                      <a:pt x="560500" y="872487"/>
                      <a:pt x="552450" y="873307"/>
                      <a:pt x="547688" y="876482"/>
                    </a:cubicBezTo>
                    <a:lnTo>
                      <a:pt x="504825" y="871720"/>
                    </a:lnTo>
                    <a:cubicBezTo>
                      <a:pt x="499221" y="867984"/>
                      <a:pt x="515771" y="863280"/>
                      <a:pt x="519113" y="857432"/>
                    </a:cubicBezTo>
                    <a:cubicBezTo>
                      <a:pt x="522360" y="851749"/>
                      <a:pt x="521297" y="844398"/>
                      <a:pt x="523875" y="838382"/>
                    </a:cubicBezTo>
                    <a:cubicBezTo>
                      <a:pt x="526130" y="833121"/>
                      <a:pt x="530225" y="828857"/>
                      <a:pt x="533400" y="824095"/>
                    </a:cubicBezTo>
                    <a:cubicBezTo>
                      <a:pt x="531813" y="816157"/>
                      <a:pt x="532654" y="807310"/>
                      <a:pt x="528638" y="800282"/>
                    </a:cubicBezTo>
                    <a:cubicBezTo>
                      <a:pt x="525798" y="795312"/>
                      <a:pt x="520072" y="790912"/>
                      <a:pt x="514350" y="790757"/>
                    </a:cubicBezTo>
                    <a:lnTo>
                      <a:pt x="352425" y="795520"/>
                    </a:lnTo>
                    <a:cubicBezTo>
                      <a:pt x="344488" y="793932"/>
                      <a:pt x="335641" y="794773"/>
                      <a:pt x="328613" y="790757"/>
                    </a:cubicBezTo>
                    <a:cubicBezTo>
                      <a:pt x="323643" y="787917"/>
                      <a:pt x="321648" y="781589"/>
                      <a:pt x="319088" y="776470"/>
                    </a:cubicBezTo>
                    <a:cubicBezTo>
                      <a:pt x="309815" y="757925"/>
                      <a:pt x="318723" y="764506"/>
                      <a:pt x="309563" y="743132"/>
                    </a:cubicBezTo>
                    <a:cubicBezTo>
                      <a:pt x="302383" y="726378"/>
                      <a:pt x="300969" y="729155"/>
                      <a:pt x="285750" y="724082"/>
                    </a:cubicBezTo>
                    <a:cubicBezTo>
                      <a:pt x="282575" y="719320"/>
                      <a:pt x="275284" y="715441"/>
                      <a:pt x="276225" y="709795"/>
                    </a:cubicBezTo>
                    <a:cubicBezTo>
                      <a:pt x="277332" y="703151"/>
                      <a:pt x="286777" y="701111"/>
                      <a:pt x="290513" y="695507"/>
                    </a:cubicBezTo>
                    <a:cubicBezTo>
                      <a:pt x="293298" y="691330"/>
                      <a:pt x="293688" y="685982"/>
                      <a:pt x="295275" y="681220"/>
                    </a:cubicBezTo>
                    <a:cubicBezTo>
                      <a:pt x="287458" y="657765"/>
                      <a:pt x="296110" y="673978"/>
                      <a:pt x="276225" y="657407"/>
                    </a:cubicBezTo>
                    <a:cubicBezTo>
                      <a:pt x="271051" y="653095"/>
                      <a:pt x="267112" y="647432"/>
                      <a:pt x="261938" y="643120"/>
                    </a:cubicBezTo>
                    <a:cubicBezTo>
                      <a:pt x="241467" y="626061"/>
                      <a:pt x="254840" y="639571"/>
                      <a:pt x="233363" y="628832"/>
                    </a:cubicBezTo>
                    <a:cubicBezTo>
                      <a:pt x="200478" y="612389"/>
                      <a:pt x="239666" y="624454"/>
                      <a:pt x="200025" y="614545"/>
                    </a:cubicBezTo>
                    <a:cubicBezTo>
                      <a:pt x="195263" y="611370"/>
                      <a:pt x="189314" y="609489"/>
                      <a:pt x="185738" y="605020"/>
                    </a:cubicBezTo>
                    <a:cubicBezTo>
                      <a:pt x="182602" y="601100"/>
                      <a:pt x="184525" y="594282"/>
                      <a:pt x="180975" y="590732"/>
                    </a:cubicBezTo>
                    <a:cubicBezTo>
                      <a:pt x="172880" y="582637"/>
                      <a:pt x="161925" y="578032"/>
                      <a:pt x="152400" y="571682"/>
                    </a:cubicBezTo>
                    <a:lnTo>
                      <a:pt x="138113" y="562157"/>
                    </a:lnTo>
                    <a:cubicBezTo>
                      <a:pt x="136533" y="557416"/>
                      <a:pt x="128597" y="525253"/>
                      <a:pt x="119063" y="519295"/>
                    </a:cubicBezTo>
                    <a:cubicBezTo>
                      <a:pt x="110549" y="513974"/>
                      <a:pt x="100013" y="512945"/>
                      <a:pt x="90488" y="509770"/>
                    </a:cubicBezTo>
                    <a:lnTo>
                      <a:pt x="76200" y="505007"/>
                    </a:lnTo>
                    <a:lnTo>
                      <a:pt x="61913" y="500245"/>
                    </a:lnTo>
                    <a:cubicBezTo>
                      <a:pt x="57150" y="497070"/>
                      <a:pt x="52745" y="493280"/>
                      <a:pt x="47625" y="490720"/>
                    </a:cubicBezTo>
                    <a:cubicBezTo>
                      <a:pt x="35610" y="484712"/>
                      <a:pt x="22214" y="484820"/>
                      <a:pt x="9525" y="481195"/>
                    </a:cubicBezTo>
                    <a:cubicBezTo>
                      <a:pt x="6112" y="480220"/>
                      <a:pt x="3175" y="478020"/>
                      <a:pt x="0" y="481195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10172655" y="2753565"/>
                <a:ext cx="1534414" cy="1064146"/>
              </a:xfrm>
              <a:custGeom>
                <a:avLst/>
                <a:gdLst>
                  <a:gd name="connsiteX0" fmla="*/ 9525 w 1257300"/>
                  <a:gd name="connsiteY0" fmla="*/ 152400 h 1228725"/>
                  <a:gd name="connsiteX1" fmla="*/ 138112 w 1257300"/>
                  <a:gd name="connsiteY1" fmla="*/ 157163 h 1228725"/>
                  <a:gd name="connsiteX2" fmla="*/ 166687 w 1257300"/>
                  <a:gd name="connsiteY2" fmla="*/ 142875 h 1228725"/>
                  <a:gd name="connsiteX3" fmla="*/ 180975 w 1257300"/>
                  <a:gd name="connsiteY3" fmla="*/ 128588 h 1228725"/>
                  <a:gd name="connsiteX4" fmla="*/ 266700 w 1257300"/>
                  <a:gd name="connsiteY4" fmla="*/ 123825 h 1228725"/>
                  <a:gd name="connsiteX5" fmla="*/ 280987 w 1257300"/>
                  <a:gd name="connsiteY5" fmla="*/ 109538 h 1228725"/>
                  <a:gd name="connsiteX6" fmla="*/ 295275 w 1257300"/>
                  <a:gd name="connsiteY6" fmla="*/ 100013 h 1228725"/>
                  <a:gd name="connsiteX7" fmla="*/ 314325 w 1257300"/>
                  <a:gd name="connsiteY7" fmla="*/ 71438 h 1228725"/>
                  <a:gd name="connsiteX8" fmla="*/ 323850 w 1257300"/>
                  <a:gd name="connsiteY8" fmla="*/ 57150 h 1228725"/>
                  <a:gd name="connsiteX9" fmla="*/ 338137 w 1257300"/>
                  <a:gd name="connsiteY9" fmla="*/ 52388 h 1228725"/>
                  <a:gd name="connsiteX10" fmla="*/ 381000 w 1257300"/>
                  <a:gd name="connsiteY10" fmla="*/ 57150 h 1228725"/>
                  <a:gd name="connsiteX11" fmla="*/ 404812 w 1257300"/>
                  <a:gd name="connsiteY11" fmla="*/ 85725 h 1228725"/>
                  <a:gd name="connsiteX12" fmla="*/ 395287 w 1257300"/>
                  <a:gd name="connsiteY12" fmla="*/ 71438 h 1228725"/>
                  <a:gd name="connsiteX13" fmla="*/ 409575 w 1257300"/>
                  <a:gd name="connsiteY13" fmla="*/ 66675 h 1228725"/>
                  <a:gd name="connsiteX14" fmla="*/ 433387 w 1257300"/>
                  <a:gd name="connsiteY14" fmla="*/ 61913 h 1228725"/>
                  <a:gd name="connsiteX15" fmla="*/ 438150 w 1257300"/>
                  <a:gd name="connsiteY15" fmla="*/ 38100 h 1228725"/>
                  <a:gd name="connsiteX16" fmla="*/ 495300 w 1257300"/>
                  <a:gd name="connsiteY16" fmla="*/ 23813 h 1228725"/>
                  <a:gd name="connsiteX17" fmla="*/ 509587 w 1257300"/>
                  <a:gd name="connsiteY17" fmla="*/ 19050 h 1228725"/>
                  <a:gd name="connsiteX18" fmla="*/ 538162 w 1257300"/>
                  <a:gd name="connsiteY18" fmla="*/ 0 h 1228725"/>
                  <a:gd name="connsiteX19" fmla="*/ 552450 w 1257300"/>
                  <a:gd name="connsiteY19" fmla="*/ 4763 h 1228725"/>
                  <a:gd name="connsiteX20" fmla="*/ 557212 w 1257300"/>
                  <a:gd name="connsiteY20" fmla="*/ 19050 h 1228725"/>
                  <a:gd name="connsiteX21" fmla="*/ 561975 w 1257300"/>
                  <a:gd name="connsiteY21" fmla="*/ 42863 h 1228725"/>
                  <a:gd name="connsiteX22" fmla="*/ 590550 w 1257300"/>
                  <a:gd name="connsiteY22" fmla="*/ 52388 h 1228725"/>
                  <a:gd name="connsiteX23" fmla="*/ 623887 w 1257300"/>
                  <a:gd name="connsiteY23" fmla="*/ 61913 h 1228725"/>
                  <a:gd name="connsiteX24" fmla="*/ 671512 w 1257300"/>
                  <a:gd name="connsiteY24" fmla="*/ 66675 h 1228725"/>
                  <a:gd name="connsiteX25" fmla="*/ 695325 w 1257300"/>
                  <a:gd name="connsiteY25" fmla="*/ 100013 h 1228725"/>
                  <a:gd name="connsiteX26" fmla="*/ 709612 w 1257300"/>
                  <a:gd name="connsiteY26" fmla="*/ 104775 h 1228725"/>
                  <a:gd name="connsiteX27" fmla="*/ 723900 w 1257300"/>
                  <a:gd name="connsiteY27" fmla="*/ 114300 h 1228725"/>
                  <a:gd name="connsiteX28" fmla="*/ 738187 w 1257300"/>
                  <a:gd name="connsiteY28" fmla="*/ 80963 h 1228725"/>
                  <a:gd name="connsiteX29" fmla="*/ 771525 w 1257300"/>
                  <a:gd name="connsiteY29" fmla="*/ 85725 h 1228725"/>
                  <a:gd name="connsiteX30" fmla="*/ 781050 w 1257300"/>
                  <a:gd name="connsiteY30" fmla="*/ 147638 h 1228725"/>
                  <a:gd name="connsiteX31" fmla="*/ 766762 w 1257300"/>
                  <a:gd name="connsiteY31" fmla="*/ 152400 h 1228725"/>
                  <a:gd name="connsiteX32" fmla="*/ 871537 w 1257300"/>
                  <a:gd name="connsiteY32" fmla="*/ 147638 h 1228725"/>
                  <a:gd name="connsiteX33" fmla="*/ 914400 w 1257300"/>
                  <a:gd name="connsiteY33" fmla="*/ 152400 h 1228725"/>
                  <a:gd name="connsiteX34" fmla="*/ 900112 w 1257300"/>
                  <a:gd name="connsiteY34" fmla="*/ 166688 h 1228725"/>
                  <a:gd name="connsiteX35" fmla="*/ 895350 w 1257300"/>
                  <a:gd name="connsiteY35" fmla="*/ 180975 h 1228725"/>
                  <a:gd name="connsiteX36" fmla="*/ 885825 w 1257300"/>
                  <a:gd name="connsiteY36" fmla="*/ 195263 h 1228725"/>
                  <a:gd name="connsiteX37" fmla="*/ 866775 w 1257300"/>
                  <a:gd name="connsiteY37" fmla="*/ 223838 h 1228725"/>
                  <a:gd name="connsiteX38" fmla="*/ 871537 w 1257300"/>
                  <a:gd name="connsiteY38" fmla="*/ 300038 h 1228725"/>
                  <a:gd name="connsiteX39" fmla="*/ 885825 w 1257300"/>
                  <a:gd name="connsiteY39" fmla="*/ 290513 h 1228725"/>
                  <a:gd name="connsiteX40" fmla="*/ 890587 w 1257300"/>
                  <a:gd name="connsiteY40" fmla="*/ 276225 h 1228725"/>
                  <a:gd name="connsiteX41" fmla="*/ 947737 w 1257300"/>
                  <a:gd name="connsiteY41" fmla="*/ 252413 h 1228725"/>
                  <a:gd name="connsiteX42" fmla="*/ 981075 w 1257300"/>
                  <a:gd name="connsiteY42" fmla="*/ 252413 h 1228725"/>
                  <a:gd name="connsiteX43" fmla="*/ 990600 w 1257300"/>
                  <a:gd name="connsiteY43" fmla="*/ 266700 h 1228725"/>
                  <a:gd name="connsiteX44" fmla="*/ 985837 w 1257300"/>
                  <a:gd name="connsiteY44" fmla="*/ 290513 h 1228725"/>
                  <a:gd name="connsiteX45" fmla="*/ 971550 w 1257300"/>
                  <a:gd name="connsiteY45" fmla="*/ 300038 h 1228725"/>
                  <a:gd name="connsiteX46" fmla="*/ 942975 w 1257300"/>
                  <a:gd name="connsiteY46" fmla="*/ 328613 h 1228725"/>
                  <a:gd name="connsiteX47" fmla="*/ 962025 w 1257300"/>
                  <a:gd name="connsiteY47" fmla="*/ 347663 h 1228725"/>
                  <a:gd name="connsiteX48" fmla="*/ 976312 w 1257300"/>
                  <a:gd name="connsiteY48" fmla="*/ 333375 h 1228725"/>
                  <a:gd name="connsiteX49" fmla="*/ 990600 w 1257300"/>
                  <a:gd name="connsiteY49" fmla="*/ 304800 h 1228725"/>
                  <a:gd name="connsiteX50" fmla="*/ 1004887 w 1257300"/>
                  <a:gd name="connsiteY50" fmla="*/ 300038 h 1228725"/>
                  <a:gd name="connsiteX51" fmla="*/ 1090612 w 1257300"/>
                  <a:gd name="connsiteY51" fmla="*/ 304800 h 1228725"/>
                  <a:gd name="connsiteX52" fmla="*/ 1095375 w 1257300"/>
                  <a:gd name="connsiteY52" fmla="*/ 361950 h 1228725"/>
                  <a:gd name="connsiteX53" fmla="*/ 1128712 w 1257300"/>
                  <a:gd name="connsiteY53" fmla="*/ 366713 h 1228725"/>
                  <a:gd name="connsiteX54" fmla="*/ 1147762 w 1257300"/>
                  <a:gd name="connsiteY54" fmla="*/ 371475 h 1228725"/>
                  <a:gd name="connsiteX55" fmla="*/ 1157287 w 1257300"/>
                  <a:gd name="connsiteY55" fmla="*/ 414338 h 1228725"/>
                  <a:gd name="connsiteX56" fmla="*/ 1162050 w 1257300"/>
                  <a:gd name="connsiteY56" fmla="*/ 428625 h 1228725"/>
                  <a:gd name="connsiteX57" fmla="*/ 1176337 w 1257300"/>
                  <a:gd name="connsiteY57" fmla="*/ 442913 h 1228725"/>
                  <a:gd name="connsiteX58" fmla="*/ 1228725 w 1257300"/>
                  <a:gd name="connsiteY58" fmla="*/ 438150 h 1228725"/>
                  <a:gd name="connsiteX59" fmla="*/ 1214437 w 1257300"/>
                  <a:gd name="connsiteY59" fmla="*/ 423863 h 1228725"/>
                  <a:gd name="connsiteX60" fmla="*/ 1243012 w 1257300"/>
                  <a:gd name="connsiteY60" fmla="*/ 409575 h 1228725"/>
                  <a:gd name="connsiteX61" fmla="*/ 1257300 w 1257300"/>
                  <a:gd name="connsiteY61" fmla="*/ 442913 h 1228725"/>
                  <a:gd name="connsiteX62" fmla="*/ 1252537 w 1257300"/>
                  <a:gd name="connsiteY62" fmla="*/ 500063 h 1228725"/>
                  <a:gd name="connsiteX63" fmla="*/ 1228725 w 1257300"/>
                  <a:gd name="connsiteY63" fmla="*/ 523875 h 1228725"/>
                  <a:gd name="connsiteX64" fmla="*/ 1200150 w 1257300"/>
                  <a:gd name="connsiteY64" fmla="*/ 547688 h 1228725"/>
                  <a:gd name="connsiteX65" fmla="*/ 1185862 w 1257300"/>
                  <a:gd name="connsiteY65" fmla="*/ 581025 h 1228725"/>
                  <a:gd name="connsiteX66" fmla="*/ 1171575 w 1257300"/>
                  <a:gd name="connsiteY66" fmla="*/ 585788 h 1228725"/>
                  <a:gd name="connsiteX67" fmla="*/ 1162050 w 1257300"/>
                  <a:gd name="connsiteY67" fmla="*/ 619125 h 1228725"/>
                  <a:gd name="connsiteX68" fmla="*/ 1152525 w 1257300"/>
                  <a:gd name="connsiteY68" fmla="*/ 647700 h 1228725"/>
                  <a:gd name="connsiteX69" fmla="*/ 1133475 w 1257300"/>
                  <a:gd name="connsiteY69" fmla="*/ 666750 h 1228725"/>
                  <a:gd name="connsiteX70" fmla="*/ 1114425 w 1257300"/>
                  <a:gd name="connsiteY70" fmla="*/ 695325 h 1228725"/>
                  <a:gd name="connsiteX71" fmla="*/ 1109662 w 1257300"/>
                  <a:gd name="connsiteY71" fmla="*/ 719138 h 1228725"/>
                  <a:gd name="connsiteX72" fmla="*/ 1081087 w 1257300"/>
                  <a:gd name="connsiteY72" fmla="*/ 728663 h 1228725"/>
                  <a:gd name="connsiteX73" fmla="*/ 1052512 w 1257300"/>
                  <a:gd name="connsiteY73" fmla="*/ 738188 h 1228725"/>
                  <a:gd name="connsiteX74" fmla="*/ 1023937 w 1257300"/>
                  <a:gd name="connsiteY74" fmla="*/ 747713 h 1228725"/>
                  <a:gd name="connsiteX75" fmla="*/ 1009650 w 1257300"/>
                  <a:gd name="connsiteY75" fmla="*/ 752475 h 1228725"/>
                  <a:gd name="connsiteX76" fmla="*/ 995362 w 1257300"/>
                  <a:gd name="connsiteY76" fmla="*/ 762000 h 1228725"/>
                  <a:gd name="connsiteX77" fmla="*/ 985837 w 1257300"/>
                  <a:gd name="connsiteY77" fmla="*/ 790575 h 1228725"/>
                  <a:gd name="connsiteX78" fmla="*/ 981075 w 1257300"/>
                  <a:gd name="connsiteY78" fmla="*/ 804863 h 1228725"/>
                  <a:gd name="connsiteX79" fmla="*/ 966787 w 1257300"/>
                  <a:gd name="connsiteY79" fmla="*/ 809625 h 1228725"/>
                  <a:gd name="connsiteX80" fmla="*/ 919162 w 1257300"/>
                  <a:gd name="connsiteY80" fmla="*/ 809625 h 1228725"/>
                  <a:gd name="connsiteX81" fmla="*/ 909637 w 1257300"/>
                  <a:gd name="connsiteY81" fmla="*/ 838200 h 1228725"/>
                  <a:gd name="connsiteX82" fmla="*/ 914400 w 1257300"/>
                  <a:gd name="connsiteY82" fmla="*/ 871538 h 1228725"/>
                  <a:gd name="connsiteX83" fmla="*/ 933450 w 1257300"/>
                  <a:gd name="connsiteY83" fmla="*/ 900113 h 1228725"/>
                  <a:gd name="connsiteX84" fmla="*/ 938212 w 1257300"/>
                  <a:gd name="connsiteY84" fmla="*/ 914400 h 1228725"/>
                  <a:gd name="connsiteX85" fmla="*/ 928687 w 1257300"/>
                  <a:gd name="connsiteY85" fmla="*/ 928688 h 1228725"/>
                  <a:gd name="connsiteX86" fmla="*/ 900112 w 1257300"/>
                  <a:gd name="connsiteY86" fmla="*/ 942975 h 1228725"/>
                  <a:gd name="connsiteX87" fmla="*/ 909637 w 1257300"/>
                  <a:gd name="connsiteY87" fmla="*/ 971550 h 1228725"/>
                  <a:gd name="connsiteX88" fmla="*/ 904875 w 1257300"/>
                  <a:gd name="connsiteY88" fmla="*/ 990600 h 1228725"/>
                  <a:gd name="connsiteX89" fmla="*/ 890587 w 1257300"/>
                  <a:gd name="connsiteY89" fmla="*/ 995363 h 1228725"/>
                  <a:gd name="connsiteX90" fmla="*/ 862012 w 1257300"/>
                  <a:gd name="connsiteY90" fmla="*/ 1009650 h 1228725"/>
                  <a:gd name="connsiteX91" fmla="*/ 852487 w 1257300"/>
                  <a:gd name="connsiteY91" fmla="*/ 1042988 h 1228725"/>
                  <a:gd name="connsiteX92" fmla="*/ 838200 w 1257300"/>
                  <a:gd name="connsiteY92" fmla="*/ 1090613 h 1228725"/>
                  <a:gd name="connsiteX93" fmla="*/ 833437 w 1257300"/>
                  <a:gd name="connsiteY93" fmla="*/ 1114425 h 1228725"/>
                  <a:gd name="connsiteX94" fmla="*/ 819150 w 1257300"/>
                  <a:gd name="connsiteY94" fmla="*/ 1123950 h 1228725"/>
                  <a:gd name="connsiteX95" fmla="*/ 814387 w 1257300"/>
                  <a:gd name="connsiteY95" fmla="*/ 1138238 h 1228725"/>
                  <a:gd name="connsiteX96" fmla="*/ 819150 w 1257300"/>
                  <a:gd name="connsiteY96" fmla="*/ 1185863 h 1228725"/>
                  <a:gd name="connsiteX97" fmla="*/ 804862 w 1257300"/>
                  <a:gd name="connsiteY97" fmla="*/ 1190625 h 1228725"/>
                  <a:gd name="connsiteX98" fmla="*/ 762000 w 1257300"/>
                  <a:gd name="connsiteY98" fmla="*/ 1195388 h 1228725"/>
                  <a:gd name="connsiteX99" fmla="*/ 723900 w 1257300"/>
                  <a:gd name="connsiteY99" fmla="*/ 1223963 h 1228725"/>
                  <a:gd name="connsiteX100" fmla="*/ 709612 w 1257300"/>
                  <a:gd name="connsiteY100" fmla="*/ 1228725 h 1228725"/>
                  <a:gd name="connsiteX101" fmla="*/ 700087 w 1257300"/>
                  <a:gd name="connsiteY101" fmla="*/ 1214438 h 1228725"/>
                  <a:gd name="connsiteX102" fmla="*/ 700087 w 1257300"/>
                  <a:gd name="connsiteY102" fmla="*/ 1143000 h 1228725"/>
                  <a:gd name="connsiteX103" fmla="*/ 685800 w 1257300"/>
                  <a:gd name="connsiteY103" fmla="*/ 1138238 h 1228725"/>
                  <a:gd name="connsiteX104" fmla="*/ 666750 w 1257300"/>
                  <a:gd name="connsiteY104" fmla="*/ 1133475 h 1228725"/>
                  <a:gd name="connsiteX105" fmla="*/ 623887 w 1257300"/>
                  <a:gd name="connsiteY105" fmla="*/ 1119188 h 1228725"/>
                  <a:gd name="connsiteX106" fmla="*/ 609600 w 1257300"/>
                  <a:gd name="connsiteY106" fmla="*/ 1114425 h 1228725"/>
                  <a:gd name="connsiteX107" fmla="*/ 576262 w 1257300"/>
                  <a:gd name="connsiteY107" fmla="*/ 1109663 h 1228725"/>
                  <a:gd name="connsiteX108" fmla="*/ 561975 w 1257300"/>
                  <a:gd name="connsiteY108" fmla="*/ 1104900 h 1228725"/>
                  <a:gd name="connsiteX109" fmla="*/ 547687 w 1257300"/>
                  <a:gd name="connsiteY109" fmla="*/ 1014413 h 1228725"/>
                  <a:gd name="connsiteX110" fmla="*/ 519112 w 1257300"/>
                  <a:gd name="connsiteY110" fmla="*/ 1004888 h 1228725"/>
                  <a:gd name="connsiteX111" fmla="*/ 490537 w 1257300"/>
                  <a:gd name="connsiteY111" fmla="*/ 995363 h 1228725"/>
                  <a:gd name="connsiteX112" fmla="*/ 457200 w 1257300"/>
                  <a:gd name="connsiteY112" fmla="*/ 990600 h 1228725"/>
                  <a:gd name="connsiteX113" fmla="*/ 461962 w 1257300"/>
                  <a:gd name="connsiteY113" fmla="*/ 933450 h 1228725"/>
                  <a:gd name="connsiteX114" fmla="*/ 438150 w 1257300"/>
                  <a:gd name="connsiteY114" fmla="*/ 938213 h 1228725"/>
                  <a:gd name="connsiteX115" fmla="*/ 428625 w 1257300"/>
                  <a:gd name="connsiteY115" fmla="*/ 952500 h 1228725"/>
                  <a:gd name="connsiteX116" fmla="*/ 414337 w 1257300"/>
                  <a:gd name="connsiteY116" fmla="*/ 966788 h 1228725"/>
                  <a:gd name="connsiteX117" fmla="*/ 371475 w 1257300"/>
                  <a:gd name="connsiteY117" fmla="*/ 976313 h 1228725"/>
                  <a:gd name="connsiteX118" fmla="*/ 342900 w 1257300"/>
                  <a:gd name="connsiteY118" fmla="*/ 1000125 h 1228725"/>
                  <a:gd name="connsiteX119" fmla="*/ 314325 w 1257300"/>
                  <a:gd name="connsiteY119" fmla="*/ 1019175 h 1228725"/>
                  <a:gd name="connsiteX120" fmla="*/ 309562 w 1257300"/>
                  <a:gd name="connsiteY120" fmla="*/ 971550 h 1228725"/>
                  <a:gd name="connsiteX121" fmla="*/ 266700 w 1257300"/>
                  <a:gd name="connsiteY121" fmla="*/ 947738 h 1228725"/>
                  <a:gd name="connsiteX122" fmla="*/ 238125 w 1257300"/>
                  <a:gd name="connsiteY122" fmla="*/ 928688 h 1228725"/>
                  <a:gd name="connsiteX123" fmla="*/ 223837 w 1257300"/>
                  <a:gd name="connsiteY123" fmla="*/ 919163 h 1228725"/>
                  <a:gd name="connsiteX124" fmla="*/ 209550 w 1257300"/>
                  <a:gd name="connsiteY124" fmla="*/ 876300 h 1228725"/>
                  <a:gd name="connsiteX125" fmla="*/ 195262 w 1257300"/>
                  <a:gd name="connsiteY125" fmla="*/ 866775 h 1228725"/>
                  <a:gd name="connsiteX126" fmla="*/ 166687 w 1257300"/>
                  <a:gd name="connsiteY126" fmla="*/ 857250 h 1228725"/>
                  <a:gd name="connsiteX127" fmla="*/ 138112 w 1257300"/>
                  <a:gd name="connsiteY127" fmla="*/ 862013 h 1228725"/>
                  <a:gd name="connsiteX128" fmla="*/ 142875 w 1257300"/>
                  <a:gd name="connsiteY128" fmla="*/ 876300 h 1228725"/>
                  <a:gd name="connsiteX129" fmla="*/ 128587 w 1257300"/>
                  <a:gd name="connsiteY129" fmla="*/ 885825 h 1228725"/>
                  <a:gd name="connsiteX130" fmla="*/ 104775 w 1257300"/>
                  <a:gd name="connsiteY130" fmla="*/ 852488 h 1228725"/>
                  <a:gd name="connsiteX131" fmla="*/ 114300 w 1257300"/>
                  <a:gd name="connsiteY131" fmla="*/ 838200 h 1228725"/>
                  <a:gd name="connsiteX132" fmla="*/ 119062 w 1257300"/>
                  <a:gd name="connsiteY132" fmla="*/ 823913 h 1228725"/>
                  <a:gd name="connsiteX133" fmla="*/ 147637 w 1257300"/>
                  <a:gd name="connsiteY133" fmla="*/ 809625 h 1228725"/>
                  <a:gd name="connsiteX134" fmla="*/ 176212 w 1257300"/>
                  <a:gd name="connsiteY134" fmla="*/ 795338 h 1228725"/>
                  <a:gd name="connsiteX135" fmla="*/ 190500 w 1257300"/>
                  <a:gd name="connsiteY135" fmla="*/ 776288 h 1228725"/>
                  <a:gd name="connsiteX136" fmla="*/ 200025 w 1257300"/>
                  <a:gd name="connsiteY136" fmla="*/ 762000 h 1228725"/>
                  <a:gd name="connsiteX137" fmla="*/ 228600 w 1257300"/>
                  <a:gd name="connsiteY137" fmla="*/ 747713 h 1228725"/>
                  <a:gd name="connsiteX138" fmla="*/ 271462 w 1257300"/>
                  <a:gd name="connsiteY138" fmla="*/ 752475 h 1228725"/>
                  <a:gd name="connsiteX139" fmla="*/ 276225 w 1257300"/>
                  <a:gd name="connsiteY139" fmla="*/ 738188 h 1228725"/>
                  <a:gd name="connsiteX140" fmla="*/ 280987 w 1257300"/>
                  <a:gd name="connsiteY140" fmla="*/ 695325 h 1228725"/>
                  <a:gd name="connsiteX141" fmla="*/ 309562 w 1257300"/>
                  <a:gd name="connsiteY141" fmla="*/ 666750 h 1228725"/>
                  <a:gd name="connsiteX142" fmla="*/ 319087 w 1257300"/>
                  <a:gd name="connsiteY142" fmla="*/ 652463 h 1228725"/>
                  <a:gd name="connsiteX143" fmla="*/ 323850 w 1257300"/>
                  <a:gd name="connsiteY143" fmla="*/ 638175 h 1228725"/>
                  <a:gd name="connsiteX144" fmla="*/ 319087 w 1257300"/>
                  <a:gd name="connsiteY144" fmla="*/ 504825 h 1228725"/>
                  <a:gd name="connsiteX145" fmla="*/ 290512 w 1257300"/>
                  <a:gd name="connsiteY145" fmla="*/ 461963 h 1228725"/>
                  <a:gd name="connsiteX146" fmla="*/ 280987 w 1257300"/>
                  <a:gd name="connsiteY146" fmla="*/ 447675 h 1228725"/>
                  <a:gd name="connsiteX147" fmla="*/ 271462 w 1257300"/>
                  <a:gd name="connsiteY147" fmla="*/ 433388 h 1228725"/>
                  <a:gd name="connsiteX148" fmla="*/ 266700 w 1257300"/>
                  <a:gd name="connsiteY148" fmla="*/ 395288 h 1228725"/>
                  <a:gd name="connsiteX149" fmla="*/ 252412 w 1257300"/>
                  <a:gd name="connsiteY149" fmla="*/ 390525 h 1228725"/>
                  <a:gd name="connsiteX150" fmla="*/ 238125 w 1257300"/>
                  <a:gd name="connsiteY150" fmla="*/ 381000 h 1228725"/>
                  <a:gd name="connsiteX151" fmla="*/ 204787 w 1257300"/>
                  <a:gd name="connsiteY151" fmla="*/ 366713 h 1228725"/>
                  <a:gd name="connsiteX152" fmla="*/ 176212 w 1257300"/>
                  <a:gd name="connsiteY152" fmla="*/ 371475 h 1228725"/>
                  <a:gd name="connsiteX153" fmla="*/ 57150 w 1257300"/>
                  <a:gd name="connsiteY153" fmla="*/ 361950 h 1228725"/>
                  <a:gd name="connsiteX154" fmla="*/ 57150 w 1257300"/>
                  <a:gd name="connsiteY154" fmla="*/ 328613 h 1228725"/>
                  <a:gd name="connsiteX155" fmla="*/ 76200 w 1257300"/>
                  <a:gd name="connsiteY155" fmla="*/ 300038 h 1228725"/>
                  <a:gd name="connsiteX156" fmla="*/ 71437 w 1257300"/>
                  <a:gd name="connsiteY156" fmla="*/ 266700 h 1228725"/>
                  <a:gd name="connsiteX157" fmla="*/ 42862 w 1257300"/>
                  <a:gd name="connsiteY157" fmla="*/ 247650 h 1228725"/>
                  <a:gd name="connsiteX158" fmla="*/ 33337 w 1257300"/>
                  <a:gd name="connsiteY158" fmla="*/ 233363 h 1228725"/>
                  <a:gd name="connsiteX159" fmla="*/ 23812 w 1257300"/>
                  <a:gd name="connsiteY159" fmla="*/ 214313 h 1228725"/>
                  <a:gd name="connsiteX160" fmla="*/ 9525 w 1257300"/>
                  <a:gd name="connsiteY160" fmla="*/ 200025 h 1228725"/>
                  <a:gd name="connsiteX161" fmla="*/ 0 w 1257300"/>
                  <a:gd name="connsiteY161" fmla="*/ 171450 h 1228725"/>
                  <a:gd name="connsiteX162" fmla="*/ 9525 w 1257300"/>
                  <a:gd name="connsiteY162" fmla="*/ 1524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1257300" h="1228725">
                    <a:moveTo>
                      <a:pt x="9525" y="152400"/>
                    </a:moveTo>
                    <a:cubicBezTo>
                      <a:pt x="69762" y="172479"/>
                      <a:pt x="28071" y="162403"/>
                      <a:pt x="138112" y="157163"/>
                    </a:cubicBezTo>
                    <a:cubicBezTo>
                      <a:pt x="152432" y="152389"/>
                      <a:pt x="154377" y="153133"/>
                      <a:pt x="166687" y="142875"/>
                    </a:cubicBezTo>
                    <a:cubicBezTo>
                      <a:pt x="171861" y="138563"/>
                      <a:pt x="174359" y="129848"/>
                      <a:pt x="180975" y="128588"/>
                    </a:cubicBezTo>
                    <a:cubicBezTo>
                      <a:pt x="209089" y="123233"/>
                      <a:pt x="238125" y="125413"/>
                      <a:pt x="266700" y="123825"/>
                    </a:cubicBezTo>
                    <a:cubicBezTo>
                      <a:pt x="271462" y="119063"/>
                      <a:pt x="275813" y="113850"/>
                      <a:pt x="280987" y="109538"/>
                    </a:cubicBezTo>
                    <a:cubicBezTo>
                      <a:pt x="285384" y="105874"/>
                      <a:pt x="291506" y="104321"/>
                      <a:pt x="295275" y="100013"/>
                    </a:cubicBezTo>
                    <a:cubicBezTo>
                      <a:pt x="302813" y="91398"/>
                      <a:pt x="307975" y="80963"/>
                      <a:pt x="314325" y="71438"/>
                    </a:cubicBezTo>
                    <a:cubicBezTo>
                      <a:pt x="317500" y="66675"/>
                      <a:pt x="318420" y="58960"/>
                      <a:pt x="323850" y="57150"/>
                    </a:cubicBezTo>
                    <a:lnTo>
                      <a:pt x="338137" y="52388"/>
                    </a:lnTo>
                    <a:cubicBezTo>
                      <a:pt x="352425" y="53975"/>
                      <a:pt x="369775" y="48170"/>
                      <a:pt x="381000" y="57150"/>
                    </a:cubicBezTo>
                    <a:cubicBezTo>
                      <a:pt x="420275" y="88570"/>
                      <a:pt x="355287" y="98107"/>
                      <a:pt x="404812" y="85725"/>
                    </a:cubicBezTo>
                    <a:cubicBezTo>
                      <a:pt x="401637" y="80963"/>
                      <a:pt x="393899" y="76991"/>
                      <a:pt x="395287" y="71438"/>
                    </a:cubicBezTo>
                    <a:cubicBezTo>
                      <a:pt x="396505" y="66568"/>
                      <a:pt x="404705" y="67893"/>
                      <a:pt x="409575" y="66675"/>
                    </a:cubicBezTo>
                    <a:cubicBezTo>
                      <a:pt x="417428" y="64712"/>
                      <a:pt x="425450" y="63500"/>
                      <a:pt x="433387" y="61913"/>
                    </a:cubicBezTo>
                    <a:cubicBezTo>
                      <a:pt x="434975" y="53975"/>
                      <a:pt x="434134" y="45128"/>
                      <a:pt x="438150" y="38100"/>
                    </a:cubicBezTo>
                    <a:cubicBezTo>
                      <a:pt x="447048" y="22528"/>
                      <a:pt x="490325" y="24366"/>
                      <a:pt x="495300" y="23813"/>
                    </a:cubicBezTo>
                    <a:cubicBezTo>
                      <a:pt x="500062" y="22225"/>
                      <a:pt x="505199" y="21488"/>
                      <a:pt x="509587" y="19050"/>
                    </a:cubicBezTo>
                    <a:cubicBezTo>
                      <a:pt x="519594" y="13490"/>
                      <a:pt x="538162" y="0"/>
                      <a:pt x="538162" y="0"/>
                    </a:cubicBezTo>
                    <a:cubicBezTo>
                      <a:pt x="542925" y="1588"/>
                      <a:pt x="548900" y="1213"/>
                      <a:pt x="552450" y="4763"/>
                    </a:cubicBezTo>
                    <a:cubicBezTo>
                      <a:pt x="556000" y="8313"/>
                      <a:pt x="555994" y="14180"/>
                      <a:pt x="557212" y="19050"/>
                    </a:cubicBezTo>
                    <a:cubicBezTo>
                      <a:pt x="559175" y="26903"/>
                      <a:pt x="556251" y="37139"/>
                      <a:pt x="561975" y="42863"/>
                    </a:cubicBezTo>
                    <a:cubicBezTo>
                      <a:pt x="569075" y="49963"/>
                      <a:pt x="581025" y="49213"/>
                      <a:pt x="590550" y="52388"/>
                    </a:cubicBezTo>
                    <a:cubicBezTo>
                      <a:pt x="600723" y="55779"/>
                      <a:pt x="613428" y="60419"/>
                      <a:pt x="623887" y="61913"/>
                    </a:cubicBezTo>
                    <a:cubicBezTo>
                      <a:pt x="639681" y="64169"/>
                      <a:pt x="655637" y="65088"/>
                      <a:pt x="671512" y="66675"/>
                    </a:cubicBezTo>
                    <a:cubicBezTo>
                      <a:pt x="675856" y="73192"/>
                      <a:pt x="690892" y="96319"/>
                      <a:pt x="695325" y="100013"/>
                    </a:cubicBezTo>
                    <a:cubicBezTo>
                      <a:pt x="699181" y="103227"/>
                      <a:pt x="704850" y="103188"/>
                      <a:pt x="709612" y="104775"/>
                    </a:cubicBezTo>
                    <a:cubicBezTo>
                      <a:pt x="714375" y="107950"/>
                      <a:pt x="718287" y="115422"/>
                      <a:pt x="723900" y="114300"/>
                    </a:cubicBezTo>
                    <a:cubicBezTo>
                      <a:pt x="732556" y="112569"/>
                      <a:pt x="737183" y="84979"/>
                      <a:pt x="738187" y="80963"/>
                    </a:cubicBezTo>
                    <a:cubicBezTo>
                      <a:pt x="749300" y="82550"/>
                      <a:pt x="761102" y="81556"/>
                      <a:pt x="771525" y="85725"/>
                    </a:cubicBezTo>
                    <a:cubicBezTo>
                      <a:pt x="796685" y="95789"/>
                      <a:pt x="787449" y="130041"/>
                      <a:pt x="781050" y="147638"/>
                    </a:cubicBezTo>
                    <a:cubicBezTo>
                      <a:pt x="779334" y="152356"/>
                      <a:pt x="761742" y="152400"/>
                      <a:pt x="766762" y="152400"/>
                    </a:cubicBezTo>
                    <a:cubicBezTo>
                      <a:pt x="801723" y="152400"/>
                      <a:pt x="836612" y="149225"/>
                      <a:pt x="871537" y="147638"/>
                    </a:cubicBezTo>
                    <a:lnTo>
                      <a:pt x="914400" y="152400"/>
                    </a:lnTo>
                    <a:cubicBezTo>
                      <a:pt x="920004" y="156136"/>
                      <a:pt x="903848" y="161084"/>
                      <a:pt x="900112" y="166688"/>
                    </a:cubicBezTo>
                    <a:cubicBezTo>
                      <a:pt x="897327" y="170865"/>
                      <a:pt x="897595" y="176485"/>
                      <a:pt x="895350" y="180975"/>
                    </a:cubicBezTo>
                    <a:cubicBezTo>
                      <a:pt x="892790" y="186095"/>
                      <a:pt x="888385" y="190143"/>
                      <a:pt x="885825" y="195263"/>
                    </a:cubicBezTo>
                    <a:cubicBezTo>
                      <a:pt x="872040" y="222832"/>
                      <a:pt x="893858" y="196753"/>
                      <a:pt x="866775" y="223838"/>
                    </a:cubicBezTo>
                    <a:cubicBezTo>
                      <a:pt x="857454" y="251798"/>
                      <a:pt x="852740" y="258685"/>
                      <a:pt x="871537" y="300038"/>
                    </a:cubicBezTo>
                    <a:cubicBezTo>
                      <a:pt x="873906" y="305249"/>
                      <a:pt x="881062" y="293688"/>
                      <a:pt x="885825" y="290513"/>
                    </a:cubicBezTo>
                    <a:cubicBezTo>
                      <a:pt x="887412" y="285750"/>
                      <a:pt x="887037" y="279775"/>
                      <a:pt x="890587" y="276225"/>
                    </a:cubicBezTo>
                    <a:cubicBezTo>
                      <a:pt x="912552" y="254259"/>
                      <a:pt x="920223" y="256998"/>
                      <a:pt x="947737" y="252413"/>
                    </a:cubicBezTo>
                    <a:cubicBezTo>
                      <a:pt x="960591" y="248128"/>
                      <a:pt x="967121" y="243110"/>
                      <a:pt x="981075" y="252413"/>
                    </a:cubicBezTo>
                    <a:cubicBezTo>
                      <a:pt x="985837" y="255588"/>
                      <a:pt x="987425" y="261938"/>
                      <a:pt x="990600" y="266700"/>
                    </a:cubicBezTo>
                    <a:cubicBezTo>
                      <a:pt x="989012" y="274638"/>
                      <a:pt x="989853" y="283485"/>
                      <a:pt x="985837" y="290513"/>
                    </a:cubicBezTo>
                    <a:cubicBezTo>
                      <a:pt x="982997" y="295483"/>
                      <a:pt x="975597" y="295991"/>
                      <a:pt x="971550" y="300038"/>
                    </a:cubicBezTo>
                    <a:cubicBezTo>
                      <a:pt x="936107" y="335481"/>
                      <a:pt x="976645" y="306166"/>
                      <a:pt x="942975" y="328613"/>
                    </a:cubicBezTo>
                    <a:cubicBezTo>
                      <a:pt x="945515" y="336233"/>
                      <a:pt x="946785" y="352743"/>
                      <a:pt x="962025" y="347663"/>
                    </a:cubicBezTo>
                    <a:cubicBezTo>
                      <a:pt x="968415" y="345533"/>
                      <a:pt x="971550" y="338138"/>
                      <a:pt x="976312" y="333375"/>
                    </a:cubicBezTo>
                    <a:cubicBezTo>
                      <a:pt x="979449" y="323964"/>
                      <a:pt x="982208" y="311514"/>
                      <a:pt x="990600" y="304800"/>
                    </a:cubicBezTo>
                    <a:cubicBezTo>
                      <a:pt x="994520" y="301664"/>
                      <a:pt x="1000125" y="301625"/>
                      <a:pt x="1004887" y="300038"/>
                    </a:cubicBezTo>
                    <a:cubicBezTo>
                      <a:pt x="1051597" y="315608"/>
                      <a:pt x="1023456" y="310397"/>
                      <a:pt x="1090612" y="304800"/>
                    </a:cubicBezTo>
                    <a:cubicBezTo>
                      <a:pt x="1085396" y="330882"/>
                      <a:pt x="1065696" y="353046"/>
                      <a:pt x="1095375" y="361950"/>
                    </a:cubicBezTo>
                    <a:cubicBezTo>
                      <a:pt x="1106127" y="365176"/>
                      <a:pt x="1117668" y="364705"/>
                      <a:pt x="1128712" y="366713"/>
                    </a:cubicBezTo>
                    <a:cubicBezTo>
                      <a:pt x="1135152" y="367884"/>
                      <a:pt x="1141412" y="369888"/>
                      <a:pt x="1147762" y="371475"/>
                    </a:cubicBezTo>
                    <a:cubicBezTo>
                      <a:pt x="1151033" y="387829"/>
                      <a:pt x="1152806" y="398656"/>
                      <a:pt x="1157287" y="414338"/>
                    </a:cubicBezTo>
                    <a:cubicBezTo>
                      <a:pt x="1158666" y="419165"/>
                      <a:pt x="1159265" y="424448"/>
                      <a:pt x="1162050" y="428625"/>
                    </a:cubicBezTo>
                    <a:cubicBezTo>
                      <a:pt x="1165786" y="434229"/>
                      <a:pt x="1171575" y="438150"/>
                      <a:pt x="1176337" y="442913"/>
                    </a:cubicBezTo>
                    <a:lnTo>
                      <a:pt x="1228725" y="438150"/>
                    </a:lnTo>
                    <a:cubicBezTo>
                      <a:pt x="1234749" y="435138"/>
                      <a:pt x="1214437" y="430598"/>
                      <a:pt x="1214437" y="423863"/>
                    </a:cubicBezTo>
                    <a:cubicBezTo>
                      <a:pt x="1214437" y="417709"/>
                      <a:pt x="1239489" y="410750"/>
                      <a:pt x="1243012" y="409575"/>
                    </a:cubicBezTo>
                    <a:cubicBezTo>
                      <a:pt x="1244871" y="413294"/>
                      <a:pt x="1257300" y="435906"/>
                      <a:pt x="1257300" y="442913"/>
                    </a:cubicBezTo>
                    <a:cubicBezTo>
                      <a:pt x="1257300" y="462029"/>
                      <a:pt x="1256286" y="481318"/>
                      <a:pt x="1252537" y="500063"/>
                    </a:cubicBezTo>
                    <a:cubicBezTo>
                      <a:pt x="1249743" y="514032"/>
                      <a:pt x="1237868" y="516255"/>
                      <a:pt x="1228725" y="523875"/>
                    </a:cubicBezTo>
                    <a:cubicBezTo>
                      <a:pt x="1192056" y="554433"/>
                      <a:pt x="1235621" y="524040"/>
                      <a:pt x="1200150" y="547688"/>
                    </a:cubicBezTo>
                    <a:cubicBezTo>
                      <a:pt x="1197290" y="559127"/>
                      <a:pt x="1196140" y="572803"/>
                      <a:pt x="1185862" y="581025"/>
                    </a:cubicBezTo>
                    <a:cubicBezTo>
                      <a:pt x="1181942" y="584161"/>
                      <a:pt x="1176337" y="584200"/>
                      <a:pt x="1171575" y="585788"/>
                    </a:cubicBezTo>
                    <a:cubicBezTo>
                      <a:pt x="1155581" y="633764"/>
                      <a:pt x="1179974" y="559375"/>
                      <a:pt x="1162050" y="619125"/>
                    </a:cubicBezTo>
                    <a:cubicBezTo>
                      <a:pt x="1159165" y="628742"/>
                      <a:pt x="1159625" y="640600"/>
                      <a:pt x="1152525" y="647700"/>
                    </a:cubicBezTo>
                    <a:cubicBezTo>
                      <a:pt x="1146175" y="654050"/>
                      <a:pt x="1139085" y="659738"/>
                      <a:pt x="1133475" y="666750"/>
                    </a:cubicBezTo>
                    <a:cubicBezTo>
                      <a:pt x="1126324" y="675689"/>
                      <a:pt x="1114425" y="695325"/>
                      <a:pt x="1114425" y="695325"/>
                    </a:cubicBezTo>
                    <a:cubicBezTo>
                      <a:pt x="1112837" y="703263"/>
                      <a:pt x="1115386" y="713414"/>
                      <a:pt x="1109662" y="719138"/>
                    </a:cubicBezTo>
                    <a:cubicBezTo>
                      <a:pt x="1102562" y="726238"/>
                      <a:pt x="1090612" y="725488"/>
                      <a:pt x="1081087" y="728663"/>
                    </a:cubicBezTo>
                    <a:lnTo>
                      <a:pt x="1052512" y="738188"/>
                    </a:lnTo>
                    <a:lnTo>
                      <a:pt x="1023937" y="747713"/>
                    </a:lnTo>
                    <a:lnTo>
                      <a:pt x="1009650" y="752475"/>
                    </a:lnTo>
                    <a:cubicBezTo>
                      <a:pt x="1004887" y="755650"/>
                      <a:pt x="998396" y="757146"/>
                      <a:pt x="995362" y="762000"/>
                    </a:cubicBezTo>
                    <a:cubicBezTo>
                      <a:pt x="990041" y="770514"/>
                      <a:pt x="989012" y="781050"/>
                      <a:pt x="985837" y="790575"/>
                    </a:cubicBezTo>
                    <a:cubicBezTo>
                      <a:pt x="984250" y="795338"/>
                      <a:pt x="985838" y="803276"/>
                      <a:pt x="981075" y="804863"/>
                    </a:cubicBezTo>
                    <a:lnTo>
                      <a:pt x="966787" y="809625"/>
                    </a:lnTo>
                    <a:cubicBezTo>
                      <a:pt x="951640" y="804576"/>
                      <a:pt x="935579" y="796857"/>
                      <a:pt x="919162" y="809625"/>
                    </a:cubicBezTo>
                    <a:cubicBezTo>
                      <a:pt x="911237" y="815789"/>
                      <a:pt x="909637" y="838200"/>
                      <a:pt x="909637" y="838200"/>
                    </a:cubicBezTo>
                    <a:cubicBezTo>
                      <a:pt x="911225" y="849313"/>
                      <a:pt x="910370" y="861061"/>
                      <a:pt x="914400" y="871538"/>
                    </a:cubicBezTo>
                    <a:cubicBezTo>
                      <a:pt x="918510" y="882223"/>
                      <a:pt x="933450" y="900113"/>
                      <a:pt x="933450" y="900113"/>
                    </a:cubicBezTo>
                    <a:cubicBezTo>
                      <a:pt x="935037" y="904875"/>
                      <a:pt x="939037" y="909448"/>
                      <a:pt x="938212" y="914400"/>
                    </a:cubicBezTo>
                    <a:cubicBezTo>
                      <a:pt x="937271" y="920046"/>
                      <a:pt x="932734" y="924640"/>
                      <a:pt x="928687" y="928688"/>
                    </a:cubicBezTo>
                    <a:cubicBezTo>
                      <a:pt x="919454" y="937921"/>
                      <a:pt x="911733" y="939102"/>
                      <a:pt x="900112" y="942975"/>
                    </a:cubicBezTo>
                    <a:cubicBezTo>
                      <a:pt x="903287" y="952500"/>
                      <a:pt x="912072" y="961809"/>
                      <a:pt x="909637" y="971550"/>
                    </a:cubicBezTo>
                    <a:cubicBezTo>
                      <a:pt x="908050" y="977900"/>
                      <a:pt x="908964" y="985489"/>
                      <a:pt x="904875" y="990600"/>
                    </a:cubicBezTo>
                    <a:cubicBezTo>
                      <a:pt x="901739" y="994520"/>
                      <a:pt x="895077" y="993118"/>
                      <a:pt x="890587" y="995363"/>
                    </a:cubicBezTo>
                    <a:cubicBezTo>
                      <a:pt x="853665" y="1013824"/>
                      <a:pt x="897919" y="997683"/>
                      <a:pt x="862012" y="1009650"/>
                    </a:cubicBezTo>
                    <a:cubicBezTo>
                      <a:pt x="858837" y="1020763"/>
                      <a:pt x="854909" y="1031687"/>
                      <a:pt x="852487" y="1042988"/>
                    </a:cubicBezTo>
                    <a:cubicBezTo>
                      <a:pt x="842810" y="1088151"/>
                      <a:pt x="856045" y="1063844"/>
                      <a:pt x="838200" y="1090613"/>
                    </a:cubicBezTo>
                    <a:cubicBezTo>
                      <a:pt x="836612" y="1098550"/>
                      <a:pt x="837453" y="1107397"/>
                      <a:pt x="833437" y="1114425"/>
                    </a:cubicBezTo>
                    <a:cubicBezTo>
                      <a:pt x="830597" y="1119395"/>
                      <a:pt x="822726" y="1119481"/>
                      <a:pt x="819150" y="1123950"/>
                    </a:cubicBezTo>
                    <a:cubicBezTo>
                      <a:pt x="816014" y="1127870"/>
                      <a:pt x="815975" y="1133475"/>
                      <a:pt x="814387" y="1138238"/>
                    </a:cubicBezTo>
                    <a:cubicBezTo>
                      <a:pt x="815975" y="1154113"/>
                      <a:pt x="822004" y="1170166"/>
                      <a:pt x="819150" y="1185863"/>
                    </a:cubicBezTo>
                    <a:cubicBezTo>
                      <a:pt x="818252" y="1190802"/>
                      <a:pt x="809814" y="1189800"/>
                      <a:pt x="804862" y="1190625"/>
                    </a:cubicBezTo>
                    <a:cubicBezTo>
                      <a:pt x="790682" y="1192988"/>
                      <a:pt x="776287" y="1193800"/>
                      <a:pt x="762000" y="1195388"/>
                    </a:cubicBezTo>
                    <a:cubicBezTo>
                      <a:pt x="747985" y="1223418"/>
                      <a:pt x="759210" y="1212194"/>
                      <a:pt x="723900" y="1223963"/>
                    </a:cubicBezTo>
                    <a:lnTo>
                      <a:pt x="709612" y="1228725"/>
                    </a:lnTo>
                    <a:cubicBezTo>
                      <a:pt x="706437" y="1223963"/>
                      <a:pt x="700656" y="1220133"/>
                      <a:pt x="700087" y="1214438"/>
                    </a:cubicBezTo>
                    <a:cubicBezTo>
                      <a:pt x="696248" y="1176041"/>
                      <a:pt x="718114" y="1183561"/>
                      <a:pt x="700087" y="1143000"/>
                    </a:cubicBezTo>
                    <a:cubicBezTo>
                      <a:pt x="698048" y="1138413"/>
                      <a:pt x="690627" y="1139617"/>
                      <a:pt x="685800" y="1138238"/>
                    </a:cubicBezTo>
                    <a:cubicBezTo>
                      <a:pt x="679506" y="1136440"/>
                      <a:pt x="673019" y="1135356"/>
                      <a:pt x="666750" y="1133475"/>
                    </a:cubicBezTo>
                    <a:cubicBezTo>
                      <a:pt x="652325" y="1129147"/>
                      <a:pt x="638175" y="1123951"/>
                      <a:pt x="623887" y="1119188"/>
                    </a:cubicBezTo>
                    <a:cubicBezTo>
                      <a:pt x="619125" y="1117601"/>
                      <a:pt x="614570" y="1115135"/>
                      <a:pt x="609600" y="1114425"/>
                    </a:cubicBezTo>
                    <a:lnTo>
                      <a:pt x="576262" y="1109663"/>
                    </a:lnTo>
                    <a:cubicBezTo>
                      <a:pt x="571500" y="1108075"/>
                      <a:pt x="565895" y="1108036"/>
                      <a:pt x="561975" y="1104900"/>
                    </a:cubicBezTo>
                    <a:cubicBezTo>
                      <a:pt x="538946" y="1086477"/>
                      <a:pt x="550080" y="1020565"/>
                      <a:pt x="547687" y="1014413"/>
                    </a:cubicBezTo>
                    <a:cubicBezTo>
                      <a:pt x="544048" y="1005055"/>
                      <a:pt x="528637" y="1008063"/>
                      <a:pt x="519112" y="1004888"/>
                    </a:cubicBezTo>
                    <a:lnTo>
                      <a:pt x="490537" y="995363"/>
                    </a:lnTo>
                    <a:lnTo>
                      <a:pt x="457200" y="990600"/>
                    </a:lnTo>
                    <a:cubicBezTo>
                      <a:pt x="469779" y="952864"/>
                      <a:pt x="468376" y="971929"/>
                      <a:pt x="461962" y="933450"/>
                    </a:cubicBezTo>
                    <a:cubicBezTo>
                      <a:pt x="454025" y="935038"/>
                      <a:pt x="445178" y="934197"/>
                      <a:pt x="438150" y="938213"/>
                    </a:cubicBezTo>
                    <a:cubicBezTo>
                      <a:pt x="433180" y="941053"/>
                      <a:pt x="432289" y="948103"/>
                      <a:pt x="428625" y="952500"/>
                    </a:cubicBezTo>
                    <a:cubicBezTo>
                      <a:pt x="424313" y="957674"/>
                      <a:pt x="420185" y="963446"/>
                      <a:pt x="414337" y="966788"/>
                    </a:cubicBezTo>
                    <a:cubicBezTo>
                      <a:pt x="410719" y="968855"/>
                      <a:pt x="372909" y="976026"/>
                      <a:pt x="371475" y="976313"/>
                    </a:cubicBezTo>
                    <a:cubicBezTo>
                      <a:pt x="320424" y="1010346"/>
                      <a:pt x="397897" y="957350"/>
                      <a:pt x="342900" y="1000125"/>
                    </a:cubicBezTo>
                    <a:cubicBezTo>
                      <a:pt x="333864" y="1007153"/>
                      <a:pt x="314325" y="1019175"/>
                      <a:pt x="314325" y="1019175"/>
                    </a:cubicBezTo>
                    <a:cubicBezTo>
                      <a:pt x="312737" y="1003300"/>
                      <a:pt x="316697" y="985820"/>
                      <a:pt x="309562" y="971550"/>
                    </a:cubicBezTo>
                    <a:cubicBezTo>
                      <a:pt x="303011" y="958449"/>
                      <a:pt x="280358" y="952290"/>
                      <a:pt x="266700" y="947738"/>
                    </a:cubicBezTo>
                    <a:lnTo>
                      <a:pt x="238125" y="928688"/>
                    </a:lnTo>
                    <a:lnTo>
                      <a:pt x="223837" y="919163"/>
                    </a:lnTo>
                    <a:cubicBezTo>
                      <a:pt x="220645" y="900006"/>
                      <a:pt x="222943" y="889693"/>
                      <a:pt x="209550" y="876300"/>
                    </a:cubicBezTo>
                    <a:cubicBezTo>
                      <a:pt x="205503" y="872253"/>
                      <a:pt x="200493" y="869100"/>
                      <a:pt x="195262" y="866775"/>
                    </a:cubicBezTo>
                    <a:cubicBezTo>
                      <a:pt x="186087" y="862697"/>
                      <a:pt x="166687" y="857250"/>
                      <a:pt x="166687" y="857250"/>
                    </a:cubicBezTo>
                    <a:cubicBezTo>
                      <a:pt x="157162" y="858838"/>
                      <a:pt x="145652" y="855981"/>
                      <a:pt x="138112" y="862013"/>
                    </a:cubicBezTo>
                    <a:cubicBezTo>
                      <a:pt x="134192" y="865149"/>
                      <a:pt x="144739" y="871639"/>
                      <a:pt x="142875" y="876300"/>
                    </a:cubicBezTo>
                    <a:cubicBezTo>
                      <a:pt x="140749" y="881615"/>
                      <a:pt x="133350" y="882650"/>
                      <a:pt x="128587" y="885825"/>
                    </a:cubicBezTo>
                    <a:cubicBezTo>
                      <a:pt x="98826" y="875905"/>
                      <a:pt x="92808" y="884400"/>
                      <a:pt x="104775" y="852488"/>
                    </a:cubicBezTo>
                    <a:cubicBezTo>
                      <a:pt x="106785" y="847129"/>
                      <a:pt x="111125" y="842963"/>
                      <a:pt x="114300" y="838200"/>
                    </a:cubicBezTo>
                    <a:cubicBezTo>
                      <a:pt x="115887" y="833438"/>
                      <a:pt x="115926" y="827833"/>
                      <a:pt x="119062" y="823913"/>
                    </a:cubicBezTo>
                    <a:cubicBezTo>
                      <a:pt x="128160" y="812541"/>
                      <a:pt x="136135" y="815376"/>
                      <a:pt x="147637" y="809625"/>
                    </a:cubicBezTo>
                    <a:cubicBezTo>
                      <a:pt x="184558" y="791164"/>
                      <a:pt x="140309" y="807305"/>
                      <a:pt x="176212" y="795338"/>
                    </a:cubicBezTo>
                    <a:cubicBezTo>
                      <a:pt x="180975" y="788988"/>
                      <a:pt x="185886" y="782747"/>
                      <a:pt x="190500" y="776288"/>
                    </a:cubicBezTo>
                    <a:cubicBezTo>
                      <a:pt x="193827" y="771630"/>
                      <a:pt x="195978" y="766048"/>
                      <a:pt x="200025" y="762000"/>
                    </a:cubicBezTo>
                    <a:cubicBezTo>
                      <a:pt x="209258" y="752767"/>
                      <a:pt x="216979" y="751586"/>
                      <a:pt x="228600" y="747713"/>
                    </a:cubicBezTo>
                    <a:cubicBezTo>
                      <a:pt x="242887" y="749300"/>
                      <a:pt x="257366" y="755294"/>
                      <a:pt x="271462" y="752475"/>
                    </a:cubicBezTo>
                    <a:cubicBezTo>
                      <a:pt x="276385" y="751490"/>
                      <a:pt x="275400" y="743140"/>
                      <a:pt x="276225" y="738188"/>
                    </a:cubicBezTo>
                    <a:cubicBezTo>
                      <a:pt x="278588" y="724008"/>
                      <a:pt x="276759" y="709065"/>
                      <a:pt x="280987" y="695325"/>
                    </a:cubicBezTo>
                    <a:cubicBezTo>
                      <a:pt x="285560" y="680463"/>
                      <a:pt x="298152" y="674357"/>
                      <a:pt x="309562" y="666750"/>
                    </a:cubicBezTo>
                    <a:cubicBezTo>
                      <a:pt x="312737" y="661988"/>
                      <a:pt x="316527" y="657582"/>
                      <a:pt x="319087" y="652463"/>
                    </a:cubicBezTo>
                    <a:cubicBezTo>
                      <a:pt x="321332" y="647973"/>
                      <a:pt x="323850" y="643195"/>
                      <a:pt x="323850" y="638175"/>
                    </a:cubicBezTo>
                    <a:cubicBezTo>
                      <a:pt x="323850" y="593697"/>
                      <a:pt x="325558" y="548830"/>
                      <a:pt x="319087" y="504825"/>
                    </a:cubicBezTo>
                    <a:cubicBezTo>
                      <a:pt x="319087" y="504823"/>
                      <a:pt x="295275" y="469108"/>
                      <a:pt x="290512" y="461963"/>
                    </a:cubicBezTo>
                    <a:lnTo>
                      <a:pt x="280987" y="447675"/>
                    </a:lnTo>
                    <a:lnTo>
                      <a:pt x="271462" y="433388"/>
                    </a:lnTo>
                    <a:cubicBezTo>
                      <a:pt x="269875" y="420688"/>
                      <a:pt x="271898" y="406984"/>
                      <a:pt x="266700" y="395288"/>
                    </a:cubicBezTo>
                    <a:cubicBezTo>
                      <a:pt x="264661" y="390700"/>
                      <a:pt x="256902" y="392770"/>
                      <a:pt x="252412" y="390525"/>
                    </a:cubicBezTo>
                    <a:cubicBezTo>
                      <a:pt x="247293" y="387965"/>
                      <a:pt x="243095" y="383840"/>
                      <a:pt x="238125" y="381000"/>
                    </a:cubicBezTo>
                    <a:cubicBezTo>
                      <a:pt x="221646" y="371583"/>
                      <a:pt x="220817" y="372056"/>
                      <a:pt x="204787" y="366713"/>
                    </a:cubicBezTo>
                    <a:cubicBezTo>
                      <a:pt x="195262" y="368300"/>
                      <a:pt x="185868" y="371475"/>
                      <a:pt x="176212" y="371475"/>
                    </a:cubicBezTo>
                    <a:cubicBezTo>
                      <a:pt x="81390" y="371475"/>
                      <a:pt x="102454" y="377054"/>
                      <a:pt x="57150" y="361950"/>
                    </a:cubicBezTo>
                    <a:cubicBezTo>
                      <a:pt x="53012" y="345401"/>
                      <a:pt x="48903" y="343456"/>
                      <a:pt x="57150" y="328613"/>
                    </a:cubicBezTo>
                    <a:cubicBezTo>
                      <a:pt x="62710" y="318606"/>
                      <a:pt x="76200" y="300038"/>
                      <a:pt x="76200" y="300038"/>
                    </a:cubicBezTo>
                    <a:cubicBezTo>
                      <a:pt x="74612" y="288925"/>
                      <a:pt x="77464" y="276171"/>
                      <a:pt x="71437" y="266700"/>
                    </a:cubicBezTo>
                    <a:cubicBezTo>
                      <a:pt x="65291" y="257042"/>
                      <a:pt x="42862" y="247650"/>
                      <a:pt x="42862" y="247650"/>
                    </a:cubicBezTo>
                    <a:cubicBezTo>
                      <a:pt x="39687" y="242888"/>
                      <a:pt x="36177" y="238333"/>
                      <a:pt x="33337" y="233363"/>
                    </a:cubicBezTo>
                    <a:cubicBezTo>
                      <a:pt x="29815" y="227199"/>
                      <a:pt x="27938" y="220090"/>
                      <a:pt x="23812" y="214313"/>
                    </a:cubicBezTo>
                    <a:cubicBezTo>
                      <a:pt x="19897" y="208832"/>
                      <a:pt x="14287" y="204788"/>
                      <a:pt x="9525" y="200025"/>
                    </a:cubicBezTo>
                    <a:lnTo>
                      <a:pt x="0" y="171450"/>
                    </a:lnTo>
                    <a:lnTo>
                      <a:pt x="9525" y="152400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7558288" y="3505371"/>
                <a:ext cx="1272072" cy="973840"/>
              </a:xfrm>
              <a:custGeom>
                <a:avLst/>
                <a:gdLst>
                  <a:gd name="connsiteX0" fmla="*/ 71437 w 1002506"/>
                  <a:gd name="connsiteY0" fmla="*/ 612438 h 1014870"/>
                  <a:gd name="connsiteX1" fmla="*/ 80962 w 1002506"/>
                  <a:gd name="connsiteY1" fmla="*/ 617201 h 1014870"/>
                  <a:gd name="connsiteX2" fmla="*/ 95250 w 1002506"/>
                  <a:gd name="connsiteY2" fmla="*/ 621963 h 1014870"/>
                  <a:gd name="connsiteX3" fmla="*/ 123825 w 1002506"/>
                  <a:gd name="connsiteY3" fmla="*/ 619582 h 1014870"/>
                  <a:gd name="connsiteX4" fmla="*/ 130968 w 1002506"/>
                  <a:gd name="connsiteY4" fmla="*/ 612438 h 1014870"/>
                  <a:gd name="connsiteX5" fmla="*/ 140493 w 1002506"/>
                  <a:gd name="connsiteY5" fmla="*/ 598151 h 1014870"/>
                  <a:gd name="connsiteX6" fmla="*/ 142875 w 1002506"/>
                  <a:gd name="connsiteY6" fmla="*/ 591007 h 1014870"/>
                  <a:gd name="connsiteX7" fmla="*/ 145256 w 1002506"/>
                  <a:gd name="connsiteY7" fmla="*/ 581482 h 1014870"/>
                  <a:gd name="connsiteX8" fmla="*/ 150018 w 1002506"/>
                  <a:gd name="connsiteY8" fmla="*/ 574338 h 1014870"/>
                  <a:gd name="connsiteX9" fmla="*/ 147637 w 1002506"/>
                  <a:gd name="connsiteY9" fmla="*/ 529095 h 1014870"/>
                  <a:gd name="connsiteX10" fmla="*/ 142875 w 1002506"/>
                  <a:gd name="connsiteY10" fmla="*/ 512426 h 1014870"/>
                  <a:gd name="connsiteX11" fmla="*/ 135731 w 1002506"/>
                  <a:gd name="connsiteY11" fmla="*/ 507663 h 1014870"/>
                  <a:gd name="connsiteX12" fmla="*/ 90487 w 1002506"/>
                  <a:gd name="connsiteY12" fmla="*/ 500520 h 1014870"/>
                  <a:gd name="connsiteX13" fmla="*/ 71437 w 1002506"/>
                  <a:gd name="connsiteY13" fmla="*/ 495757 h 1014870"/>
                  <a:gd name="connsiteX14" fmla="*/ 66675 w 1002506"/>
                  <a:gd name="connsiteY14" fmla="*/ 445751 h 1014870"/>
                  <a:gd name="connsiteX15" fmla="*/ 69056 w 1002506"/>
                  <a:gd name="connsiteY15" fmla="*/ 438607 h 1014870"/>
                  <a:gd name="connsiteX16" fmla="*/ 76200 w 1002506"/>
                  <a:gd name="connsiteY16" fmla="*/ 436226 h 1014870"/>
                  <a:gd name="connsiteX17" fmla="*/ 107156 w 1002506"/>
                  <a:gd name="connsiteY17" fmla="*/ 438607 h 1014870"/>
                  <a:gd name="connsiteX18" fmla="*/ 140493 w 1002506"/>
                  <a:gd name="connsiteY18" fmla="*/ 438607 h 1014870"/>
                  <a:gd name="connsiteX19" fmla="*/ 147637 w 1002506"/>
                  <a:gd name="connsiteY19" fmla="*/ 433845 h 1014870"/>
                  <a:gd name="connsiteX20" fmla="*/ 152400 w 1002506"/>
                  <a:gd name="connsiteY20" fmla="*/ 426701 h 1014870"/>
                  <a:gd name="connsiteX21" fmla="*/ 157162 w 1002506"/>
                  <a:gd name="connsiteY21" fmla="*/ 410032 h 1014870"/>
                  <a:gd name="connsiteX22" fmla="*/ 154781 w 1002506"/>
                  <a:gd name="connsiteY22" fmla="*/ 386220 h 1014870"/>
                  <a:gd name="connsiteX23" fmla="*/ 157162 w 1002506"/>
                  <a:gd name="connsiteY23" fmla="*/ 369551 h 1014870"/>
                  <a:gd name="connsiteX24" fmla="*/ 164306 w 1002506"/>
                  <a:gd name="connsiteY24" fmla="*/ 364788 h 1014870"/>
                  <a:gd name="connsiteX25" fmla="*/ 197643 w 1002506"/>
                  <a:gd name="connsiteY25" fmla="*/ 360026 h 1014870"/>
                  <a:gd name="connsiteX26" fmla="*/ 204787 w 1002506"/>
                  <a:gd name="connsiteY26" fmla="*/ 331451 h 1014870"/>
                  <a:gd name="connsiteX27" fmla="*/ 209550 w 1002506"/>
                  <a:gd name="connsiteY27" fmla="*/ 314782 h 1014870"/>
                  <a:gd name="connsiteX28" fmla="*/ 223837 w 1002506"/>
                  <a:gd name="connsiteY28" fmla="*/ 302876 h 1014870"/>
                  <a:gd name="connsiteX29" fmla="*/ 235743 w 1002506"/>
                  <a:gd name="connsiteY29" fmla="*/ 288588 h 1014870"/>
                  <a:gd name="connsiteX30" fmla="*/ 245268 w 1002506"/>
                  <a:gd name="connsiteY30" fmla="*/ 283826 h 1014870"/>
                  <a:gd name="connsiteX31" fmla="*/ 250031 w 1002506"/>
                  <a:gd name="connsiteY31" fmla="*/ 276682 h 1014870"/>
                  <a:gd name="connsiteX32" fmla="*/ 257175 w 1002506"/>
                  <a:gd name="connsiteY32" fmla="*/ 269538 h 1014870"/>
                  <a:gd name="connsiteX33" fmla="*/ 259556 w 1002506"/>
                  <a:gd name="connsiteY33" fmla="*/ 257632 h 1014870"/>
                  <a:gd name="connsiteX34" fmla="*/ 261937 w 1002506"/>
                  <a:gd name="connsiteY34" fmla="*/ 250488 h 1014870"/>
                  <a:gd name="connsiteX35" fmla="*/ 266700 w 1002506"/>
                  <a:gd name="connsiteY35" fmla="*/ 233820 h 1014870"/>
                  <a:gd name="connsiteX36" fmla="*/ 264318 w 1002506"/>
                  <a:gd name="connsiteY36" fmla="*/ 164763 h 1014870"/>
                  <a:gd name="connsiteX37" fmla="*/ 259556 w 1002506"/>
                  <a:gd name="connsiteY37" fmla="*/ 150476 h 1014870"/>
                  <a:gd name="connsiteX38" fmla="*/ 257175 w 1002506"/>
                  <a:gd name="connsiteY38" fmla="*/ 143332 h 1014870"/>
                  <a:gd name="connsiteX39" fmla="*/ 261937 w 1002506"/>
                  <a:gd name="connsiteY39" fmla="*/ 136188 h 1014870"/>
                  <a:gd name="connsiteX40" fmla="*/ 269081 w 1002506"/>
                  <a:gd name="connsiteY40" fmla="*/ 133807 h 1014870"/>
                  <a:gd name="connsiteX41" fmla="*/ 276225 w 1002506"/>
                  <a:gd name="connsiteY41" fmla="*/ 129045 h 1014870"/>
                  <a:gd name="connsiteX42" fmla="*/ 280987 w 1002506"/>
                  <a:gd name="connsiteY42" fmla="*/ 112376 h 1014870"/>
                  <a:gd name="connsiteX43" fmla="*/ 285750 w 1002506"/>
                  <a:gd name="connsiteY43" fmla="*/ 105232 h 1014870"/>
                  <a:gd name="connsiteX44" fmla="*/ 283368 w 1002506"/>
                  <a:gd name="connsiteY44" fmla="*/ 67132 h 1014870"/>
                  <a:gd name="connsiteX45" fmla="*/ 288131 w 1002506"/>
                  <a:gd name="connsiteY45" fmla="*/ 45701 h 1014870"/>
                  <a:gd name="connsiteX46" fmla="*/ 290512 w 1002506"/>
                  <a:gd name="connsiteY46" fmla="*/ 31413 h 1014870"/>
                  <a:gd name="connsiteX47" fmla="*/ 311943 w 1002506"/>
                  <a:gd name="connsiteY47" fmla="*/ 21888 h 1014870"/>
                  <a:gd name="connsiteX48" fmla="*/ 319087 w 1002506"/>
                  <a:gd name="connsiteY48" fmla="*/ 19507 h 1014870"/>
                  <a:gd name="connsiteX49" fmla="*/ 338137 w 1002506"/>
                  <a:gd name="connsiteY49" fmla="*/ 24270 h 1014870"/>
                  <a:gd name="connsiteX50" fmla="*/ 347662 w 1002506"/>
                  <a:gd name="connsiteY50" fmla="*/ 26651 h 1014870"/>
                  <a:gd name="connsiteX51" fmla="*/ 381000 w 1002506"/>
                  <a:gd name="connsiteY51" fmla="*/ 36176 h 1014870"/>
                  <a:gd name="connsiteX52" fmla="*/ 416718 w 1002506"/>
                  <a:gd name="connsiteY52" fmla="*/ 38557 h 1014870"/>
                  <a:gd name="connsiteX53" fmla="*/ 478631 w 1002506"/>
                  <a:gd name="connsiteY53" fmla="*/ 36176 h 1014870"/>
                  <a:gd name="connsiteX54" fmla="*/ 495300 w 1002506"/>
                  <a:gd name="connsiteY54" fmla="*/ 33795 h 1014870"/>
                  <a:gd name="connsiteX55" fmla="*/ 547687 w 1002506"/>
                  <a:gd name="connsiteY55" fmla="*/ 31413 h 1014870"/>
                  <a:gd name="connsiteX56" fmla="*/ 554831 w 1002506"/>
                  <a:gd name="connsiteY56" fmla="*/ 26651 h 1014870"/>
                  <a:gd name="connsiteX57" fmla="*/ 559593 w 1002506"/>
                  <a:gd name="connsiteY57" fmla="*/ 12363 h 1014870"/>
                  <a:gd name="connsiteX58" fmla="*/ 573881 w 1002506"/>
                  <a:gd name="connsiteY58" fmla="*/ 7601 h 1014870"/>
                  <a:gd name="connsiteX59" fmla="*/ 602456 w 1002506"/>
                  <a:gd name="connsiteY59" fmla="*/ 26651 h 1014870"/>
                  <a:gd name="connsiteX60" fmla="*/ 597693 w 1002506"/>
                  <a:gd name="connsiteY60" fmla="*/ 36176 h 1014870"/>
                  <a:gd name="connsiteX61" fmla="*/ 611981 w 1002506"/>
                  <a:gd name="connsiteY61" fmla="*/ 40938 h 1014870"/>
                  <a:gd name="connsiteX62" fmla="*/ 619125 w 1002506"/>
                  <a:gd name="connsiteY62" fmla="*/ 45701 h 1014870"/>
                  <a:gd name="connsiteX63" fmla="*/ 638175 w 1002506"/>
                  <a:gd name="connsiteY63" fmla="*/ 48082 h 1014870"/>
                  <a:gd name="connsiteX64" fmla="*/ 661987 w 1002506"/>
                  <a:gd name="connsiteY64" fmla="*/ 52845 h 1014870"/>
                  <a:gd name="connsiteX65" fmla="*/ 688181 w 1002506"/>
                  <a:gd name="connsiteY65" fmla="*/ 55226 h 1014870"/>
                  <a:gd name="connsiteX66" fmla="*/ 702468 w 1002506"/>
                  <a:gd name="connsiteY66" fmla="*/ 57607 h 1014870"/>
                  <a:gd name="connsiteX67" fmla="*/ 709612 w 1002506"/>
                  <a:gd name="connsiteY67" fmla="*/ 62370 h 1014870"/>
                  <a:gd name="connsiteX68" fmla="*/ 731043 w 1002506"/>
                  <a:gd name="connsiteY68" fmla="*/ 67132 h 1014870"/>
                  <a:gd name="connsiteX69" fmla="*/ 776287 w 1002506"/>
                  <a:gd name="connsiteY69" fmla="*/ 71895 h 1014870"/>
                  <a:gd name="connsiteX70" fmla="*/ 785812 w 1002506"/>
                  <a:gd name="connsiteY70" fmla="*/ 74276 h 1014870"/>
                  <a:gd name="connsiteX71" fmla="*/ 816768 w 1002506"/>
                  <a:gd name="connsiteY71" fmla="*/ 79038 h 1014870"/>
                  <a:gd name="connsiteX72" fmla="*/ 904875 w 1002506"/>
                  <a:gd name="connsiteY72" fmla="*/ 83801 h 1014870"/>
                  <a:gd name="connsiteX73" fmla="*/ 912018 w 1002506"/>
                  <a:gd name="connsiteY73" fmla="*/ 88563 h 1014870"/>
                  <a:gd name="connsiteX74" fmla="*/ 921543 w 1002506"/>
                  <a:gd name="connsiteY74" fmla="*/ 90945 h 1014870"/>
                  <a:gd name="connsiteX75" fmla="*/ 940593 w 1002506"/>
                  <a:gd name="connsiteY75" fmla="*/ 100470 h 1014870"/>
                  <a:gd name="connsiteX76" fmla="*/ 957262 w 1002506"/>
                  <a:gd name="connsiteY76" fmla="*/ 105232 h 1014870"/>
                  <a:gd name="connsiteX77" fmla="*/ 971550 w 1002506"/>
                  <a:gd name="connsiteY77" fmla="*/ 119520 h 1014870"/>
                  <a:gd name="connsiteX78" fmla="*/ 978693 w 1002506"/>
                  <a:gd name="connsiteY78" fmla="*/ 126663 h 1014870"/>
                  <a:gd name="connsiteX79" fmla="*/ 992981 w 1002506"/>
                  <a:gd name="connsiteY79" fmla="*/ 136188 h 1014870"/>
                  <a:gd name="connsiteX80" fmla="*/ 997743 w 1002506"/>
                  <a:gd name="connsiteY80" fmla="*/ 145713 h 1014870"/>
                  <a:gd name="connsiteX81" fmla="*/ 1002506 w 1002506"/>
                  <a:gd name="connsiteY81" fmla="*/ 160001 h 1014870"/>
                  <a:gd name="connsiteX82" fmla="*/ 1000125 w 1002506"/>
                  <a:gd name="connsiteY82" fmla="*/ 176670 h 1014870"/>
                  <a:gd name="connsiteX83" fmla="*/ 992981 w 1002506"/>
                  <a:gd name="connsiteY83" fmla="*/ 183813 h 1014870"/>
                  <a:gd name="connsiteX84" fmla="*/ 969168 w 1002506"/>
                  <a:gd name="connsiteY84" fmla="*/ 188576 h 1014870"/>
                  <a:gd name="connsiteX85" fmla="*/ 957262 w 1002506"/>
                  <a:gd name="connsiteY85" fmla="*/ 198101 h 1014870"/>
                  <a:gd name="connsiteX86" fmla="*/ 950118 w 1002506"/>
                  <a:gd name="connsiteY86" fmla="*/ 200482 h 1014870"/>
                  <a:gd name="connsiteX87" fmla="*/ 940593 w 1002506"/>
                  <a:gd name="connsiteY87" fmla="*/ 214770 h 1014870"/>
                  <a:gd name="connsiteX88" fmla="*/ 945356 w 1002506"/>
                  <a:gd name="connsiteY88" fmla="*/ 221913 h 1014870"/>
                  <a:gd name="connsiteX89" fmla="*/ 959643 w 1002506"/>
                  <a:gd name="connsiteY89" fmla="*/ 226676 h 1014870"/>
                  <a:gd name="connsiteX90" fmla="*/ 964406 w 1002506"/>
                  <a:gd name="connsiteY90" fmla="*/ 233820 h 1014870"/>
                  <a:gd name="connsiteX91" fmla="*/ 962025 w 1002506"/>
                  <a:gd name="connsiteY91" fmla="*/ 243345 h 1014870"/>
                  <a:gd name="connsiteX92" fmla="*/ 940593 w 1002506"/>
                  <a:gd name="connsiteY92" fmla="*/ 262395 h 1014870"/>
                  <a:gd name="connsiteX93" fmla="*/ 933450 w 1002506"/>
                  <a:gd name="connsiteY93" fmla="*/ 264776 h 1014870"/>
                  <a:gd name="connsiteX94" fmla="*/ 909637 w 1002506"/>
                  <a:gd name="connsiteY94" fmla="*/ 293351 h 1014870"/>
                  <a:gd name="connsiteX95" fmla="*/ 904875 w 1002506"/>
                  <a:gd name="connsiteY95" fmla="*/ 302876 h 1014870"/>
                  <a:gd name="connsiteX96" fmla="*/ 902493 w 1002506"/>
                  <a:gd name="connsiteY96" fmla="*/ 310020 h 1014870"/>
                  <a:gd name="connsiteX97" fmla="*/ 892968 w 1002506"/>
                  <a:gd name="connsiteY97" fmla="*/ 324307 h 1014870"/>
                  <a:gd name="connsiteX98" fmla="*/ 888206 w 1002506"/>
                  <a:gd name="connsiteY98" fmla="*/ 331451 h 1014870"/>
                  <a:gd name="connsiteX99" fmla="*/ 883443 w 1002506"/>
                  <a:gd name="connsiteY99" fmla="*/ 350501 h 1014870"/>
                  <a:gd name="connsiteX100" fmla="*/ 881062 w 1002506"/>
                  <a:gd name="connsiteY100" fmla="*/ 376695 h 1014870"/>
                  <a:gd name="connsiteX101" fmla="*/ 869156 w 1002506"/>
                  <a:gd name="connsiteY101" fmla="*/ 388601 h 1014870"/>
                  <a:gd name="connsiteX102" fmla="*/ 862012 w 1002506"/>
                  <a:gd name="connsiteY102" fmla="*/ 395745 h 1014870"/>
                  <a:gd name="connsiteX103" fmla="*/ 859631 w 1002506"/>
                  <a:gd name="connsiteY103" fmla="*/ 402888 h 1014870"/>
                  <a:gd name="connsiteX104" fmla="*/ 866775 w 1002506"/>
                  <a:gd name="connsiteY104" fmla="*/ 445751 h 1014870"/>
                  <a:gd name="connsiteX105" fmla="*/ 869156 w 1002506"/>
                  <a:gd name="connsiteY105" fmla="*/ 452895 h 1014870"/>
                  <a:gd name="connsiteX106" fmla="*/ 876300 w 1002506"/>
                  <a:gd name="connsiteY106" fmla="*/ 467182 h 1014870"/>
                  <a:gd name="connsiteX107" fmla="*/ 885825 w 1002506"/>
                  <a:gd name="connsiteY107" fmla="*/ 481470 h 1014870"/>
                  <a:gd name="connsiteX108" fmla="*/ 897731 w 1002506"/>
                  <a:gd name="connsiteY108" fmla="*/ 505282 h 1014870"/>
                  <a:gd name="connsiteX109" fmla="*/ 907256 w 1002506"/>
                  <a:gd name="connsiteY109" fmla="*/ 521951 h 1014870"/>
                  <a:gd name="connsiteX110" fmla="*/ 914400 w 1002506"/>
                  <a:gd name="connsiteY110" fmla="*/ 541001 h 1014870"/>
                  <a:gd name="connsiteX111" fmla="*/ 916781 w 1002506"/>
                  <a:gd name="connsiteY111" fmla="*/ 548145 h 1014870"/>
                  <a:gd name="connsiteX112" fmla="*/ 928687 w 1002506"/>
                  <a:gd name="connsiteY112" fmla="*/ 562432 h 1014870"/>
                  <a:gd name="connsiteX113" fmla="*/ 938212 w 1002506"/>
                  <a:gd name="connsiteY113" fmla="*/ 583863 h 1014870"/>
                  <a:gd name="connsiteX114" fmla="*/ 942975 w 1002506"/>
                  <a:gd name="connsiteY114" fmla="*/ 598151 h 1014870"/>
                  <a:gd name="connsiteX115" fmla="*/ 945356 w 1002506"/>
                  <a:gd name="connsiteY115" fmla="*/ 605295 h 1014870"/>
                  <a:gd name="connsiteX116" fmla="*/ 952500 w 1002506"/>
                  <a:gd name="connsiteY116" fmla="*/ 612438 h 1014870"/>
                  <a:gd name="connsiteX117" fmla="*/ 950118 w 1002506"/>
                  <a:gd name="connsiteY117" fmla="*/ 671970 h 1014870"/>
                  <a:gd name="connsiteX118" fmla="*/ 947737 w 1002506"/>
                  <a:gd name="connsiteY118" fmla="*/ 691020 h 1014870"/>
                  <a:gd name="connsiteX119" fmla="*/ 942975 w 1002506"/>
                  <a:gd name="connsiteY119" fmla="*/ 698163 h 1014870"/>
                  <a:gd name="connsiteX120" fmla="*/ 935831 w 1002506"/>
                  <a:gd name="connsiteY120" fmla="*/ 712451 h 1014870"/>
                  <a:gd name="connsiteX121" fmla="*/ 933450 w 1002506"/>
                  <a:gd name="connsiteY121" fmla="*/ 724357 h 1014870"/>
                  <a:gd name="connsiteX122" fmla="*/ 931068 w 1002506"/>
                  <a:gd name="connsiteY122" fmla="*/ 731501 h 1014870"/>
                  <a:gd name="connsiteX123" fmla="*/ 921543 w 1002506"/>
                  <a:gd name="connsiteY123" fmla="*/ 733882 h 1014870"/>
                  <a:gd name="connsiteX124" fmla="*/ 914400 w 1002506"/>
                  <a:gd name="connsiteY124" fmla="*/ 738645 h 1014870"/>
                  <a:gd name="connsiteX125" fmla="*/ 912018 w 1002506"/>
                  <a:gd name="connsiteY125" fmla="*/ 745788 h 1014870"/>
                  <a:gd name="connsiteX126" fmla="*/ 916781 w 1002506"/>
                  <a:gd name="connsiteY126" fmla="*/ 783888 h 1014870"/>
                  <a:gd name="connsiteX127" fmla="*/ 921543 w 1002506"/>
                  <a:gd name="connsiteY127" fmla="*/ 791032 h 1014870"/>
                  <a:gd name="connsiteX128" fmla="*/ 923925 w 1002506"/>
                  <a:gd name="connsiteY128" fmla="*/ 798176 h 1014870"/>
                  <a:gd name="connsiteX129" fmla="*/ 928687 w 1002506"/>
                  <a:gd name="connsiteY129" fmla="*/ 814845 h 1014870"/>
                  <a:gd name="connsiteX130" fmla="*/ 931068 w 1002506"/>
                  <a:gd name="connsiteY130" fmla="*/ 841038 h 1014870"/>
                  <a:gd name="connsiteX131" fmla="*/ 931068 w 1002506"/>
                  <a:gd name="connsiteY131" fmla="*/ 881520 h 1014870"/>
                  <a:gd name="connsiteX132" fmla="*/ 923925 w 1002506"/>
                  <a:gd name="connsiteY132" fmla="*/ 883901 h 1014870"/>
                  <a:gd name="connsiteX133" fmla="*/ 907256 w 1002506"/>
                  <a:gd name="connsiteY133" fmla="*/ 886282 h 1014870"/>
                  <a:gd name="connsiteX134" fmla="*/ 904875 w 1002506"/>
                  <a:gd name="connsiteY134" fmla="*/ 900570 h 1014870"/>
                  <a:gd name="connsiteX135" fmla="*/ 900112 w 1002506"/>
                  <a:gd name="connsiteY135" fmla="*/ 910095 h 1014870"/>
                  <a:gd name="connsiteX136" fmla="*/ 892968 w 1002506"/>
                  <a:gd name="connsiteY136" fmla="*/ 924382 h 1014870"/>
                  <a:gd name="connsiteX137" fmla="*/ 890587 w 1002506"/>
                  <a:gd name="connsiteY137" fmla="*/ 931526 h 1014870"/>
                  <a:gd name="connsiteX138" fmla="*/ 883443 w 1002506"/>
                  <a:gd name="connsiteY138" fmla="*/ 933907 h 1014870"/>
                  <a:gd name="connsiteX139" fmla="*/ 826293 w 1002506"/>
                  <a:gd name="connsiteY139" fmla="*/ 936288 h 1014870"/>
                  <a:gd name="connsiteX140" fmla="*/ 804862 w 1002506"/>
                  <a:gd name="connsiteY140" fmla="*/ 943432 h 1014870"/>
                  <a:gd name="connsiteX141" fmla="*/ 785812 w 1002506"/>
                  <a:gd name="connsiteY141" fmla="*/ 948195 h 1014870"/>
                  <a:gd name="connsiteX142" fmla="*/ 771525 w 1002506"/>
                  <a:gd name="connsiteY142" fmla="*/ 957720 h 1014870"/>
                  <a:gd name="connsiteX143" fmla="*/ 764381 w 1002506"/>
                  <a:gd name="connsiteY143" fmla="*/ 962482 h 1014870"/>
                  <a:gd name="connsiteX144" fmla="*/ 757237 w 1002506"/>
                  <a:gd name="connsiteY144" fmla="*/ 964863 h 1014870"/>
                  <a:gd name="connsiteX145" fmla="*/ 750093 w 1002506"/>
                  <a:gd name="connsiteY145" fmla="*/ 969626 h 1014870"/>
                  <a:gd name="connsiteX146" fmla="*/ 733425 w 1002506"/>
                  <a:gd name="connsiteY146" fmla="*/ 972007 h 1014870"/>
                  <a:gd name="connsiteX147" fmla="*/ 728662 w 1002506"/>
                  <a:gd name="connsiteY147" fmla="*/ 979151 h 1014870"/>
                  <a:gd name="connsiteX148" fmla="*/ 723900 w 1002506"/>
                  <a:gd name="connsiteY148" fmla="*/ 995820 h 1014870"/>
                  <a:gd name="connsiteX149" fmla="*/ 721518 w 1002506"/>
                  <a:gd name="connsiteY149" fmla="*/ 1010107 h 1014870"/>
                  <a:gd name="connsiteX150" fmla="*/ 714375 w 1002506"/>
                  <a:gd name="connsiteY150" fmla="*/ 1014870 h 1014870"/>
                  <a:gd name="connsiteX151" fmla="*/ 695325 w 1002506"/>
                  <a:gd name="connsiteY151" fmla="*/ 1012488 h 1014870"/>
                  <a:gd name="connsiteX152" fmla="*/ 681037 w 1002506"/>
                  <a:gd name="connsiteY152" fmla="*/ 1007726 h 1014870"/>
                  <a:gd name="connsiteX153" fmla="*/ 673893 w 1002506"/>
                  <a:gd name="connsiteY153" fmla="*/ 1002963 h 1014870"/>
                  <a:gd name="connsiteX154" fmla="*/ 640556 w 1002506"/>
                  <a:gd name="connsiteY154" fmla="*/ 1000582 h 1014870"/>
                  <a:gd name="connsiteX155" fmla="*/ 638175 w 1002506"/>
                  <a:gd name="connsiteY155" fmla="*/ 914857 h 1014870"/>
                  <a:gd name="connsiteX156" fmla="*/ 635793 w 1002506"/>
                  <a:gd name="connsiteY156" fmla="*/ 905332 h 1014870"/>
                  <a:gd name="connsiteX157" fmla="*/ 633412 w 1002506"/>
                  <a:gd name="connsiteY157" fmla="*/ 893426 h 1014870"/>
                  <a:gd name="connsiteX158" fmla="*/ 616743 w 1002506"/>
                  <a:gd name="connsiteY158" fmla="*/ 871995 h 1014870"/>
                  <a:gd name="connsiteX159" fmla="*/ 609600 w 1002506"/>
                  <a:gd name="connsiteY159" fmla="*/ 867232 h 1014870"/>
                  <a:gd name="connsiteX160" fmla="*/ 595312 w 1002506"/>
                  <a:gd name="connsiteY160" fmla="*/ 862470 h 1014870"/>
                  <a:gd name="connsiteX161" fmla="*/ 588168 w 1002506"/>
                  <a:gd name="connsiteY161" fmla="*/ 860088 h 1014870"/>
                  <a:gd name="connsiteX162" fmla="*/ 578643 w 1002506"/>
                  <a:gd name="connsiteY162" fmla="*/ 862470 h 1014870"/>
                  <a:gd name="connsiteX163" fmla="*/ 573881 w 1002506"/>
                  <a:gd name="connsiteY163" fmla="*/ 898188 h 1014870"/>
                  <a:gd name="connsiteX164" fmla="*/ 576262 w 1002506"/>
                  <a:gd name="connsiteY164" fmla="*/ 910095 h 1014870"/>
                  <a:gd name="connsiteX165" fmla="*/ 573881 w 1002506"/>
                  <a:gd name="connsiteY165" fmla="*/ 926763 h 1014870"/>
                  <a:gd name="connsiteX166" fmla="*/ 552450 w 1002506"/>
                  <a:gd name="connsiteY166" fmla="*/ 929145 h 1014870"/>
                  <a:gd name="connsiteX167" fmla="*/ 538162 w 1002506"/>
                  <a:gd name="connsiteY167" fmla="*/ 933907 h 1014870"/>
                  <a:gd name="connsiteX168" fmla="*/ 531018 w 1002506"/>
                  <a:gd name="connsiteY168" fmla="*/ 938670 h 1014870"/>
                  <a:gd name="connsiteX169" fmla="*/ 516731 w 1002506"/>
                  <a:gd name="connsiteY169" fmla="*/ 943432 h 1014870"/>
                  <a:gd name="connsiteX170" fmla="*/ 500062 w 1002506"/>
                  <a:gd name="connsiteY170" fmla="*/ 952957 h 1014870"/>
                  <a:gd name="connsiteX171" fmla="*/ 485775 w 1002506"/>
                  <a:gd name="connsiteY171" fmla="*/ 957720 h 1014870"/>
                  <a:gd name="connsiteX172" fmla="*/ 481012 w 1002506"/>
                  <a:gd name="connsiteY172" fmla="*/ 964863 h 1014870"/>
                  <a:gd name="connsiteX173" fmla="*/ 476250 w 1002506"/>
                  <a:gd name="connsiteY173" fmla="*/ 976770 h 1014870"/>
                  <a:gd name="connsiteX174" fmla="*/ 469106 w 1002506"/>
                  <a:gd name="connsiteY174" fmla="*/ 979151 h 1014870"/>
                  <a:gd name="connsiteX175" fmla="*/ 450056 w 1002506"/>
                  <a:gd name="connsiteY175" fmla="*/ 983913 h 1014870"/>
                  <a:gd name="connsiteX176" fmla="*/ 442912 w 1002506"/>
                  <a:gd name="connsiteY176" fmla="*/ 988676 h 1014870"/>
                  <a:gd name="connsiteX177" fmla="*/ 426243 w 1002506"/>
                  <a:gd name="connsiteY177" fmla="*/ 995820 h 1014870"/>
                  <a:gd name="connsiteX178" fmla="*/ 404812 w 1002506"/>
                  <a:gd name="connsiteY178" fmla="*/ 993438 h 1014870"/>
                  <a:gd name="connsiteX179" fmla="*/ 397668 w 1002506"/>
                  <a:gd name="connsiteY179" fmla="*/ 988676 h 1014870"/>
                  <a:gd name="connsiteX180" fmla="*/ 390525 w 1002506"/>
                  <a:gd name="connsiteY180" fmla="*/ 979151 h 1014870"/>
                  <a:gd name="connsiteX181" fmla="*/ 381000 w 1002506"/>
                  <a:gd name="connsiteY181" fmla="*/ 964863 h 1014870"/>
                  <a:gd name="connsiteX182" fmla="*/ 373856 w 1002506"/>
                  <a:gd name="connsiteY182" fmla="*/ 960101 h 1014870"/>
                  <a:gd name="connsiteX183" fmla="*/ 359568 w 1002506"/>
                  <a:gd name="connsiteY183" fmla="*/ 948195 h 1014870"/>
                  <a:gd name="connsiteX184" fmla="*/ 352425 w 1002506"/>
                  <a:gd name="connsiteY184" fmla="*/ 945813 h 1014870"/>
                  <a:gd name="connsiteX185" fmla="*/ 328612 w 1002506"/>
                  <a:gd name="connsiteY185" fmla="*/ 931526 h 1014870"/>
                  <a:gd name="connsiteX186" fmla="*/ 321468 w 1002506"/>
                  <a:gd name="connsiteY186" fmla="*/ 926763 h 1014870"/>
                  <a:gd name="connsiteX187" fmla="*/ 300037 w 1002506"/>
                  <a:gd name="connsiteY187" fmla="*/ 907713 h 1014870"/>
                  <a:gd name="connsiteX188" fmla="*/ 292893 w 1002506"/>
                  <a:gd name="connsiteY188" fmla="*/ 905332 h 1014870"/>
                  <a:gd name="connsiteX189" fmla="*/ 271462 w 1002506"/>
                  <a:gd name="connsiteY189" fmla="*/ 914857 h 1014870"/>
                  <a:gd name="connsiteX190" fmla="*/ 259556 w 1002506"/>
                  <a:gd name="connsiteY190" fmla="*/ 931526 h 1014870"/>
                  <a:gd name="connsiteX191" fmla="*/ 252412 w 1002506"/>
                  <a:gd name="connsiteY191" fmla="*/ 933907 h 1014870"/>
                  <a:gd name="connsiteX192" fmla="*/ 226218 w 1002506"/>
                  <a:gd name="connsiteY192" fmla="*/ 941051 h 1014870"/>
                  <a:gd name="connsiteX193" fmla="*/ 116681 w 1002506"/>
                  <a:gd name="connsiteY193" fmla="*/ 938670 h 1014870"/>
                  <a:gd name="connsiteX194" fmla="*/ 64293 w 1002506"/>
                  <a:gd name="connsiteY194" fmla="*/ 931526 h 1014870"/>
                  <a:gd name="connsiteX195" fmla="*/ 57150 w 1002506"/>
                  <a:gd name="connsiteY195" fmla="*/ 917238 h 1014870"/>
                  <a:gd name="connsiteX196" fmla="*/ 52387 w 1002506"/>
                  <a:gd name="connsiteY196" fmla="*/ 910095 h 1014870"/>
                  <a:gd name="connsiteX197" fmla="*/ 40481 w 1002506"/>
                  <a:gd name="connsiteY197" fmla="*/ 888663 h 1014870"/>
                  <a:gd name="connsiteX198" fmla="*/ 33337 w 1002506"/>
                  <a:gd name="connsiteY198" fmla="*/ 883901 h 1014870"/>
                  <a:gd name="connsiteX199" fmla="*/ 28575 w 1002506"/>
                  <a:gd name="connsiteY199" fmla="*/ 874376 h 1014870"/>
                  <a:gd name="connsiteX200" fmla="*/ 23812 w 1002506"/>
                  <a:gd name="connsiteY200" fmla="*/ 867232 h 1014870"/>
                  <a:gd name="connsiteX201" fmla="*/ 21431 w 1002506"/>
                  <a:gd name="connsiteY201" fmla="*/ 860088 h 1014870"/>
                  <a:gd name="connsiteX202" fmla="*/ 16668 w 1002506"/>
                  <a:gd name="connsiteY202" fmla="*/ 826751 h 1014870"/>
                  <a:gd name="connsiteX203" fmla="*/ 14287 w 1002506"/>
                  <a:gd name="connsiteY203" fmla="*/ 817226 h 1014870"/>
                  <a:gd name="connsiteX204" fmla="*/ 7143 w 1002506"/>
                  <a:gd name="connsiteY204" fmla="*/ 807701 h 1014870"/>
                  <a:gd name="connsiteX205" fmla="*/ 0 w 1002506"/>
                  <a:gd name="connsiteY205" fmla="*/ 788651 h 1014870"/>
                  <a:gd name="connsiteX206" fmla="*/ 2381 w 1002506"/>
                  <a:gd name="connsiteY206" fmla="*/ 752932 h 1014870"/>
                  <a:gd name="connsiteX207" fmla="*/ 7143 w 1002506"/>
                  <a:gd name="connsiteY207" fmla="*/ 745788 h 1014870"/>
                  <a:gd name="connsiteX208" fmla="*/ 21431 w 1002506"/>
                  <a:gd name="connsiteY208" fmla="*/ 741026 h 1014870"/>
                  <a:gd name="connsiteX209" fmla="*/ 38100 w 1002506"/>
                  <a:gd name="connsiteY209" fmla="*/ 733882 h 1014870"/>
                  <a:gd name="connsiteX210" fmla="*/ 52387 w 1002506"/>
                  <a:gd name="connsiteY210" fmla="*/ 721976 h 1014870"/>
                  <a:gd name="connsiteX211" fmla="*/ 61912 w 1002506"/>
                  <a:gd name="connsiteY211" fmla="*/ 707688 h 1014870"/>
                  <a:gd name="connsiteX212" fmla="*/ 64293 w 1002506"/>
                  <a:gd name="connsiteY212" fmla="*/ 693401 h 1014870"/>
                  <a:gd name="connsiteX213" fmla="*/ 66675 w 1002506"/>
                  <a:gd name="connsiteY213" fmla="*/ 686257 h 1014870"/>
                  <a:gd name="connsiteX214" fmla="*/ 64293 w 1002506"/>
                  <a:gd name="connsiteY214" fmla="*/ 648157 h 1014870"/>
                  <a:gd name="connsiteX215" fmla="*/ 71437 w 1002506"/>
                  <a:gd name="connsiteY215" fmla="*/ 612438 h 101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1002506" h="1014870">
                    <a:moveTo>
                      <a:pt x="71437" y="612438"/>
                    </a:moveTo>
                    <a:cubicBezTo>
                      <a:pt x="74215" y="607279"/>
                      <a:pt x="77666" y="615883"/>
                      <a:pt x="80962" y="617201"/>
                    </a:cubicBezTo>
                    <a:cubicBezTo>
                      <a:pt x="85623" y="619065"/>
                      <a:pt x="95250" y="621963"/>
                      <a:pt x="95250" y="621963"/>
                    </a:cubicBezTo>
                    <a:cubicBezTo>
                      <a:pt x="104775" y="621169"/>
                      <a:pt x="114590" y="622045"/>
                      <a:pt x="123825" y="619582"/>
                    </a:cubicBezTo>
                    <a:cubicBezTo>
                      <a:pt x="127079" y="618714"/>
                      <a:pt x="128901" y="615096"/>
                      <a:pt x="130968" y="612438"/>
                    </a:cubicBezTo>
                    <a:cubicBezTo>
                      <a:pt x="134482" y="607920"/>
                      <a:pt x="138683" y="603581"/>
                      <a:pt x="140493" y="598151"/>
                    </a:cubicBezTo>
                    <a:cubicBezTo>
                      <a:pt x="141287" y="595770"/>
                      <a:pt x="142185" y="593421"/>
                      <a:pt x="142875" y="591007"/>
                    </a:cubicBezTo>
                    <a:cubicBezTo>
                      <a:pt x="143774" y="587860"/>
                      <a:pt x="143967" y="584490"/>
                      <a:pt x="145256" y="581482"/>
                    </a:cubicBezTo>
                    <a:cubicBezTo>
                      <a:pt x="146383" y="578851"/>
                      <a:pt x="148431" y="576719"/>
                      <a:pt x="150018" y="574338"/>
                    </a:cubicBezTo>
                    <a:cubicBezTo>
                      <a:pt x="149224" y="559257"/>
                      <a:pt x="148945" y="544140"/>
                      <a:pt x="147637" y="529095"/>
                    </a:cubicBezTo>
                    <a:cubicBezTo>
                      <a:pt x="147595" y="528615"/>
                      <a:pt x="144030" y="513869"/>
                      <a:pt x="142875" y="512426"/>
                    </a:cubicBezTo>
                    <a:cubicBezTo>
                      <a:pt x="141087" y="510191"/>
                      <a:pt x="138346" y="508825"/>
                      <a:pt x="135731" y="507663"/>
                    </a:cubicBezTo>
                    <a:cubicBezTo>
                      <a:pt x="118915" y="500189"/>
                      <a:pt x="111420" y="502130"/>
                      <a:pt x="90487" y="500520"/>
                    </a:cubicBezTo>
                    <a:cubicBezTo>
                      <a:pt x="84137" y="498932"/>
                      <a:pt x="71845" y="502290"/>
                      <a:pt x="71437" y="495757"/>
                    </a:cubicBezTo>
                    <a:cubicBezTo>
                      <a:pt x="68804" y="453618"/>
                      <a:pt x="71551" y="470135"/>
                      <a:pt x="66675" y="445751"/>
                    </a:cubicBezTo>
                    <a:cubicBezTo>
                      <a:pt x="67469" y="443370"/>
                      <a:pt x="67281" y="440382"/>
                      <a:pt x="69056" y="438607"/>
                    </a:cubicBezTo>
                    <a:cubicBezTo>
                      <a:pt x="70831" y="436832"/>
                      <a:pt x="73690" y="436226"/>
                      <a:pt x="76200" y="436226"/>
                    </a:cubicBezTo>
                    <a:cubicBezTo>
                      <a:pt x="86549" y="436226"/>
                      <a:pt x="96837" y="437813"/>
                      <a:pt x="107156" y="438607"/>
                    </a:cubicBezTo>
                    <a:cubicBezTo>
                      <a:pt x="121399" y="442167"/>
                      <a:pt x="120787" y="443154"/>
                      <a:pt x="140493" y="438607"/>
                    </a:cubicBezTo>
                    <a:cubicBezTo>
                      <a:pt x="143282" y="437964"/>
                      <a:pt x="145256" y="435432"/>
                      <a:pt x="147637" y="433845"/>
                    </a:cubicBezTo>
                    <a:cubicBezTo>
                      <a:pt x="149225" y="431464"/>
                      <a:pt x="151120" y="429261"/>
                      <a:pt x="152400" y="426701"/>
                    </a:cubicBezTo>
                    <a:cubicBezTo>
                      <a:pt x="154108" y="423286"/>
                      <a:pt x="156399" y="413082"/>
                      <a:pt x="157162" y="410032"/>
                    </a:cubicBezTo>
                    <a:cubicBezTo>
                      <a:pt x="156368" y="402095"/>
                      <a:pt x="154781" y="394197"/>
                      <a:pt x="154781" y="386220"/>
                    </a:cubicBezTo>
                    <a:cubicBezTo>
                      <a:pt x="154781" y="380607"/>
                      <a:pt x="154883" y="374680"/>
                      <a:pt x="157162" y="369551"/>
                    </a:cubicBezTo>
                    <a:cubicBezTo>
                      <a:pt x="158324" y="366936"/>
                      <a:pt x="161746" y="366068"/>
                      <a:pt x="164306" y="364788"/>
                    </a:cubicBezTo>
                    <a:cubicBezTo>
                      <a:pt x="173467" y="360208"/>
                      <a:pt x="190956" y="360634"/>
                      <a:pt x="197643" y="360026"/>
                    </a:cubicBezTo>
                    <a:cubicBezTo>
                      <a:pt x="205599" y="336159"/>
                      <a:pt x="199978" y="355498"/>
                      <a:pt x="204787" y="331451"/>
                    </a:cubicBezTo>
                    <a:cubicBezTo>
                      <a:pt x="205015" y="330313"/>
                      <a:pt x="208251" y="316730"/>
                      <a:pt x="209550" y="314782"/>
                    </a:cubicBezTo>
                    <a:cubicBezTo>
                      <a:pt x="213219" y="309279"/>
                      <a:pt x="218563" y="306391"/>
                      <a:pt x="223837" y="302876"/>
                    </a:cubicBezTo>
                    <a:cubicBezTo>
                      <a:pt x="227633" y="297182"/>
                      <a:pt x="229912" y="292753"/>
                      <a:pt x="235743" y="288588"/>
                    </a:cubicBezTo>
                    <a:cubicBezTo>
                      <a:pt x="238631" y="286525"/>
                      <a:pt x="242093" y="285413"/>
                      <a:pt x="245268" y="283826"/>
                    </a:cubicBezTo>
                    <a:cubicBezTo>
                      <a:pt x="246856" y="281445"/>
                      <a:pt x="248199" y="278881"/>
                      <a:pt x="250031" y="276682"/>
                    </a:cubicBezTo>
                    <a:cubicBezTo>
                      <a:pt x="252187" y="274095"/>
                      <a:pt x="255669" y="272550"/>
                      <a:pt x="257175" y="269538"/>
                    </a:cubicBezTo>
                    <a:cubicBezTo>
                      <a:pt x="258985" y="265918"/>
                      <a:pt x="258574" y="261558"/>
                      <a:pt x="259556" y="257632"/>
                    </a:cubicBezTo>
                    <a:cubicBezTo>
                      <a:pt x="260165" y="255197"/>
                      <a:pt x="261247" y="252902"/>
                      <a:pt x="261937" y="250488"/>
                    </a:cubicBezTo>
                    <a:cubicBezTo>
                      <a:pt x="267906" y="229593"/>
                      <a:pt x="260998" y="250920"/>
                      <a:pt x="266700" y="233820"/>
                    </a:cubicBezTo>
                    <a:cubicBezTo>
                      <a:pt x="265906" y="210801"/>
                      <a:pt x="266285" y="187712"/>
                      <a:pt x="264318" y="164763"/>
                    </a:cubicBezTo>
                    <a:cubicBezTo>
                      <a:pt x="263889" y="159761"/>
                      <a:pt x="261143" y="155238"/>
                      <a:pt x="259556" y="150476"/>
                    </a:cubicBezTo>
                    <a:lnTo>
                      <a:pt x="257175" y="143332"/>
                    </a:lnTo>
                    <a:cubicBezTo>
                      <a:pt x="258762" y="140951"/>
                      <a:pt x="259702" y="137976"/>
                      <a:pt x="261937" y="136188"/>
                    </a:cubicBezTo>
                    <a:cubicBezTo>
                      <a:pt x="263897" y="134620"/>
                      <a:pt x="266836" y="134929"/>
                      <a:pt x="269081" y="133807"/>
                    </a:cubicBezTo>
                    <a:cubicBezTo>
                      <a:pt x="271641" y="132527"/>
                      <a:pt x="273844" y="130632"/>
                      <a:pt x="276225" y="129045"/>
                    </a:cubicBezTo>
                    <a:cubicBezTo>
                      <a:pt x="276988" y="125995"/>
                      <a:pt x="279279" y="115791"/>
                      <a:pt x="280987" y="112376"/>
                    </a:cubicBezTo>
                    <a:cubicBezTo>
                      <a:pt x="282267" y="109816"/>
                      <a:pt x="284162" y="107613"/>
                      <a:pt x="285750" y="105232"/>
                    </a:cubicBezTo>
                    <a:cubicBezTo>
                      <a:pt x="284956" y="92532"/>
                      <a:pt x="283368" y="79857"/>
                      <a:pt x="283368" y="67132"/>
                    </a:cubicBezTo>
                    <a:cubicBezTo>
                      <a:pt x="283368" y="51672"/>
                      <a:pt x="285676" y="56748"/>
                      <a:pt x="288131" y="45701"/>
                    </a:cubicBezTo>
                    <a:cubicBezTo>
                      <a:pt x="289178" y="40988"/>
                      <a:pt x="288353" y="35732"/>
                      <a:pt x="290512" y="31413"/>
                    </a:cubicBezTo>
                    <a:cubicBezTo>
                      <a:pt x="292775" y="26886"/>
                      <a:pt x="310829" y="22259"/>
                      <a:pt x="311943" y="21888"/>
                    </a:cubicBezTo>
                    <a:lnTo>
                      <a:pt x="319087" y="19507"/>
                    </a:lnTo>
                    <a:lnTo>
                      <a:pt x="338137" y="24270"/>
                    </a:lnTo>
                    <a:cubicBezTo>
                      <a:pt x="341312" y="25064"/>
                      <a:pt x="344557" y="25616"/>
                      <a:pt x="347662" y="26651"/>
                    </a:cubicBezTo>
                    <a:cubicBezTo>
                      <a:pt x="357344" y="29878"/>
                      <a:pt x="371182" y="34895"/>
                      <a:pt x="381000" y="36176"/>
                    </a:cubicBezTo>
                    <a:cubicBezTo>
                      <a:pt x="392832" y="37719"/>
                      <a:pt x="404812" y="37763"/>
                      <a:pt x="416718" y="38557"/>
                    </a:cubicBezTo>
                    <a:cubicBezTo>
                      <a:pt x="437356" y="37763"/>
                      <a:pt x="458016" y="37425"/>
                      <a:pt x="478631" y="36176"/>
                    </a:cubicBezTo>
                    <a:cubicBezTo>
                      <a:pt x="484233" y="35836"/>
                      <a:pt x="489701" y="34181"/>
                      <a:pt x="495300" y="33795"/>
                    </a:cubicBezTo>
                    <a:cubicBezTo>
                      <a:pt x="512739" y="32592"/>
                      <a:pt x="530225" y="32207"/>
                      <a:pt x="547687" y="31413"/>
                    </a:cubicBezTo>
                    <a:cubicBezTo>
                      <a:pt x="550068" y="29826"/>
                      <a:pt x="553314" y="29078"/>
                      <a:pt x="554831" y="26651"/>
                    </a:cubicBezTo>
                    <a:cubicBezTo>
                      <a:pt x="557492" y="22394"/>
                      <a:pt x="554830" y="13950"/>
                      <a:pt x="559593" y="12363"/>
                    </a:cubicBezTo>
                    <a:lnTo>
                      <a:pt x="573881" y="7601"/>
                    </a:lnTo>
                    <a:cubicBezTo>
                      <a:pt x="604119" y="9927"/>
                      <a:pt x="609725" y="0"/>
                      <a:pt x="602456" y="26651"/>
                    </a:cubicBezTo>
                    <a:cubicBezTo>
                      <a:pt x="601522" y="30076"/>
                      <a:pt x="599281" y="33001"/>
                      <a:pt x="597693" y="36176"/>
                    </a:cubicBezTo>
                    <a:cubicBezTo>
                      <a:pt x="602456" y="37763"/>
                      <a:pt x="607804" y="38153"/>
                      <a:pt x="611981" y="40938"/>
                    </a:cubicBezTo>
                    <a:cubicBezTo>
                      <a:pt x="614362" y="42526"/>
                      <a:pt x="616364" y="44948"/>
                      <a:pt x="619125" y="45701"/>
                    </a:cubicBezTo>
                    <a:cubicBezTo>
                      <a:pt x="625299" y="47385"/>
                      <a:pt x="631863" y="47030"/>
                      <a:pt x="638175" y="48082"/>
                    </a:cubicBezTo>
                    <a:cubicBezTo>
                      <a:pt x="646159" y="49413"/>
                      <a:pt x="653974" y="51700"/>
                      <a:pt x="661987" y="52845"/>
                    </a:cubicBezTo>
                    <a:cubicBezTo>
                      <a:pt x="670666" y="54085"/>
                      <a:pt x="679474" y="54202"/>
                      <a:pt x="688181" y="55226"/>
                    </a:cubicBezTo>
                    <a:cubicBezTo>
                      <a:pt x="692976" y="55790"/>
                      <a:pt x="697706" y="56813"/>
                      <a:pt x="702468" y="57607"/>
                    </a:cubicBezTo>
                    <a:cubicBezTo>
                      <a:pt x="704849" y="59195"/>
                      <a:pt x="707052" y="61090"/>
                      <a:pt x="709612" y="62370"/>
                    </a:cubicBezTo>
                    <a:cubicBezTo>
                      <a:pt x="715789" y="65459"/>
                      <a:pt x="724949" y="65913"/>
                      <a:pt x="731043" y="67132"/>
                    </a:cubicBezTo>
                    <a:cubicBezTo>
                      <a:pt x="760058" y="72935"/>
                      <a:pt x="708448" y="67371"/>
                      <a:pt x="776287" y="71895"/>
                    </a:cubicBezTo>
                    <a:cubicBezTo>
                      <a:pt x="779462" y="72689"/>
                      <a:pt x="782603" y="73634"/>
                      <a:pt x="785812" y="74276"/>
                    </a:cubicBezTo>
                    <a:cubicBezTo>
                      <a:pt x="794069" y="75927"/>
                      <a:pt x="808765" y="77895"/>
                      <a:pt x="816768" y="79038"/>
                    </a:cubicBezTo>
                    <a:cubicBezTo>
                      <a:pt x="851114" y="90490"/>
                      <a:pt x="804314" y="75648"/>
                      <a:pt x="904875" y="83801"/>
                    </a:cubicBezTo>
                    <a:cubicBezTo>
                      <a:pt x="907727" y="84032"/>
                      <a:pt x="909388" y="87436"/>
                      <a:pt x="912018" y="88563"/>
                    </a:cubicBezTo>
                    <a:cubicBezTo>
                      <a:pt x="915026" y="89852"/>
                      <a:pt x="918522" y="89686"/>
                      <a:pt x="921543" y="90945"/>
                    </a:cubicBezTo>
                    <a:cubicBezTo>
                      <a:pt x="928096" y="93676"/>
                      <a:pt x="933705" y="98748"/>
                      <a:pt x="940593" y="100470"/>
                    </a:cubicBezTo>
                    <a:cubicBezTo>
                      <a:pt x="952553" y="103460"/>
                      <a:pt x="947013" y="101816"/>
                      <a:pt x="957262" y="105232"/>
                    </a:cubicBezTo>
                    <a:lnTo>
                      <a:pt x="971550" y="119520"/>
                    </a:lnTo>
                    <a:cubicBezTo>
                      <a:pt x="973931" y="121901"/>
                      <a:pt x="975891" y="124795"/>
                      <a:pt x="978693" y="126663"/>
                    </a:cubicBezTo>
                    <a:lnTo>
                      <a:pt x="992981" y="136188"/>
                    </a:lnTo>
                    <a:cubicBezTo>
                      <a:pt x="994568" y="139363"/>
                      <a:pt x="996425" y="142417"/>
                      <a:pt x="997743" y="145713"/>
                    </a:cubicBezTo>
                    <a:cubicBezTo>
                      <a:pt x="999607" y="150374"/>
                      <a:pt x="1002506" y="160001"/>
                      <a:pt x="1002506" y="160001"/>
                    </a:cubicBezTo>
                    <a:cubicBezTo>
                      <a:pt x="1001712" y="165557"/>
                      <a:pt x="1002210" y="171459"/>
                      <a:pt x="1000125" y="176670"/>
                    </a:cubicBezTo>
                    <a:cubicBezTo>
                      <a:pt x="998874" y="179797"/>
                      <a:pt x="995783" y="181945"/>
                      <a:pt x="992981" y="183813"/>
                    </a:cubicBezTo>
                    <a:cubicBezTo>
                      <a:pt x="988444" y="186837"/>
                      <a:pt x="970587" y="188373"/>
                      <a:pt x="969168" y="188576"/>
                    </a:cubicBezTo>
                    <a:cubicBezTo>
                      <a:pt x="951213" y="194561"/>
                      <a:pt x="972650" y="185791"/>
                      <a:pt x="957262" y="198101"/>
                    </a:cubicBezTo>
                    <a:cubicBezTo>
                      <a:pt x="955302" y="199669"/>
                      <a:pt x="952499" y="199688"/>
                      <a:pt x="950118" y="200482"/>
                    </a:cubicBezTo>
                    <a:cubicBezTo>
                      <a:pt x="946943" y="205245"/>
                      <a:pt x="937417" y="210008"/>
                      <a:pt x="940593" y="214770"/>
                    </a:cubicBezTo>
                    <a:cubicBezTo>
                      <a:pt x="942181" y="217151"/>
                      <a:pt x="942929" y="220396"/>
                      <a:pt x="945356" y="221913"/>
                    </a:cubicBezTo>
                    <a:cubicBezTo>
                      <a:pt x="949613" y="224574"/>
                      <a:pt x="959643" y="226676"/>
                      <a:pt x="959643" y="226676"/>
                    </a:cubicBezTo>
                    <a:cubicBezTo>
                      <a:pt x="961231" y="229057"/>
                      <a:pt x="964001" y="230987"/>
                      <a:pt x="964406" y="233820"/>
                    </a:cubicBezTo>
                    <a:cubicBezTo>
                      <a:pt x="964869" y="237060"/>
                      <a:pt x="963902" y="240664"/>
                      <a:pt x="962025" y="243345"/>
                    </a:cubicBezTo>
                    <a:cubicBezTo>
                      <a:pt x="958628" y="248198"/>
                      <a:pt x="947853" y="258765"/>
                      <a:pt x="940593" y="262395"/>
                    </a:cubicBezTo>
                    <a:cubicBezTo>
                      <a:pt x="938348" y="263517"/>
                      <a:pt x="935831" y="263982"/>
                      <a:pt x="933450" y="264776"/>
                    </a:cubicBezTo>
                    <a:cubicBezTo>
                      <a:pt x="922917" y="275309"/>
                      <a:pt x="916267" y="280089"/>
                      <a:pt x="909637" y="293351"/>
                    </a:cubicBezTo>
                    <a:cubicBezTo>
                      <a:pt x="908050" y="296526"/>
                      <a:pt x="906273" y="299613"/>
                      <a:pt x="904875" y="302876"/>
                    </a:cubicBezTo>
                    <a:cubicBezTo>
                      <a:pt x="903886" y="305183"/>
                      <a:pt x="903712" y="307826"/>
                      <a:pt x="902493" y="310020"/>
                    </a:cubicBezTo>
                    <a:cubicBezTo>
                      <a:pt x="899713" y="315023"/>
                      <a:pt x="896143" y="319545"/>
                      <a:pt x="892968" y="324307"/>
                    </a:cubicBezTo>
                    <a:cubicBezTo>
                      <a:pt x="891381" y="326688"/>
                      <a:pt x="889111" y="328736"/>
                      <a:pt x="888206" y="331451"/>
                    </a:cubicBezTo>
                    <a:cubicBezTo>
                      <a:pt x="884545" y="342435"/>
                      <a:pt x="886317" y="336134"/>
                      <a:pt x="883443" y="350501"/>
                    </a:cubicBezTo>
                    <a:cubicBezTo>
                      <a:pt x="882649" y="359232"/>
                      <a:pt x="882899" y="368122"/>
                      <a:pt x="881062" y="376695"/>
                    </a:cubicBezTo>
                    <a:cubicBezTo>
                      <a:pt x="879544" y="383780"/>
                      <a:pt x="873849" y="384690"/>
                      <a:pt x="869156" y="388601"/>
                    </a:cubicBezTo>
                    <a:cubicBezTo>
                      <a:pt x="866569" y="390757"/>
                      <a:pt x="864393" y="393364"/>
                      <a:pt x="862012" y="395745"/>
                    </a:cubicBezTo>
                    <a:cubicBezTo>
                      <a:pt x="861218" y="398126"/>
                      <a:pt x="859631" y="400378"/>
                      <a:pt x="859631" y="402888"/>
                    </a:cubicBezTo>
                    <a:cubicBezTo>
                      <a:pt x="859631" y="428075"/>
                      <a:pt x="860459" y="426803"/>
                      <a:pt x="866775" y="445751"/>
                    </a:cubicBezTo>
                    <a:cubicBezTo>
                      <a:pt x="867569" y="448132"/>
                      <a:pt x="867764" y="450806"/>
                      <a:pt x="869156" y="452895"/>
                    </a:cubicBezTo>
                    <a:cubicBezTo>
                      <a:pt x="890292" y="484599"/>
                      <a:pt x="859871" y="437610"/>
                      <a:pt x="876300" y="467182"/>
                    </a:cubicBezTo>
                    <a:cubicBezTo>
                      <a:pt x="879080" y="472186"/>
                      <a:pt x="885825" y="481470"/>
                      <a:pt x="885825" y="481470"/>
                    </a:cubicBezTo>
                    <a:cubicBezTo>
                      <a:pt x="891216" y="503035"/>
                      <a:pt x="883554" y="476926"/>
                      <a:pt x="897731" y="505282"/>
                    </a:cubicBezTo>
                    <a:cubicBezTo>
                      <a:pt x="903773" y="517367"/>
                      <a:pt x="900524" y="511854"/>
                      <a:pt x="907256" y="521951"/>
                    </a:cubicBezTo>
                    <a:cubicBezTo>
                      <a:pt x="911646" y="539514"/>
                      <a:pt x="906928" y="523566"/>
                      <a:pt x="914400" y="541001"/>
                    </a:cubicBezTo>
                    <a:cubicBezTo>
                      <a:pt x="915389" y="543308"/>
                      <a:pt x="915389" y="546056"/>
                      <a:pt x="916781" y="548145"/>
                    </a:cubicBezTo>
                    <a:cubicBezTo>
                      <a:pt x="924262" y="559367"/>
                      <a:pt x="923490" y="550739"/>
                      <a:pt x="928687" y="562432"/>
                    </a:cubicBezTo>
                    <a:cubicBezTo>
                      <a:pt x="940020" y="587933"/>
                      <a:pt x="927436" y="567699"/>
                      <a:pt x="938212" y="583863"/>
                    </a:cubicBezTo>
                    <a:lnTo>
                      <a:pt x="942975" y="598151"/>
                    </a:lnTo>
                    <a:cubicBezTo>
                      <a:pt x="943769" y="600532"/>
                      <a:pt x="943581" y="603520"/>
                      <a:pt x="945356" y="605295"/>
                    </a:cubicBezTo>
                    <a:lnTo>
                      <a:pt x="952500" y="612438"/>
                    </a:lnTo>
                    <a:cubicBezTo>
                      <a:pt x="951706" y="632282"/>
                      <a:pt x="951320" y="652147"/>
                      <a:pt x="950118" y="671970"/>
                    </a:cubicBezTo>
                    <a:cubicBezTo>
                      <a:pt x="949731" y="678358"/>
                      <a:pt x="949421" y="684846"/>
                      <a:pt x="947737" y="691020"/>
                    </a:cubicBezTo>
                    <a:cubicBezTo>
                      <a:pt x="946984" y="693781"/>
                      <a:pt x="944255" y="695604"/>
                      <a:pt x="942975" y="698163"/>
                    </a:cubicBezTo>
                    <a:cubicBezTo>
                      <a:pt x="933113" y="717885"/>
                      <a:pt x="949481" y="691973"/>
                      <a:pt x="935831" y="712451"/>
                    </a:cubicBezTo>
                    <a:cubicBezTo>
                      <a:pt x="935037" y="716420"/>
                      <a:pt x="934432" y="720431"/>
                      <a:pt x="933450" y="724357"/>
                    </a:cubicBezTo>
                    <a:cubicBezTo>
                      <a:pt x="932841" y="726792"/>
                      <a:pt x="933028" y="729933"/>
                      <a:pt x="931068" y="731501"/>
                    </a:cubicBezTo>
                    <a:cubicBezTo>
                      <a:pt x="928512" y="733545"/>
                      <a:pt x="924718" y="733088"/>
                      <a:pt x="921543" y="733882"/>
                    </a:cubicBezTo>
                    <a:cubicBezTo>
                      <a:pt x="919162" y="735470"/>
                      <a:pt x="916188" y="736410"/>
                      <a:pt x="914400" y="738645"/>
                    </a:cubicBezTo>
                    <a:cubicBezTo>
                      <a:pt x="912832" y="740605"/>
                      <a:pt x="912018" y="743278"/>
                      <a:pt x="912018" y="745788"/>
                    </a:cubicBezTo>
                    <a:cubicBezTo>
                      <a:pt x="912018" y="750787"/>
                      <a:pt x="911752" y="773828"/>
                      <a:pt x="916781" y="783888"/>
                    </a:cubicBezTo>
                    <a:cubicBezTo>
                      <a:pt x="918061" y="786448"/>
                      <a:pt x="920263" y="788472"/>
                      <a:pt x="921543" y="791032"/>
                    </a:cubicBezTo>
                    <a:cubicBezTo>
                      <a:pt x="922666" y="793277"/>
                      <a:pt x="923204" y="795772"/>
                      <a:pt x="923925" y="798176"/>
                    </a:cubicBezTo>
                    <a:cubicBezTo>
                      <a:pt x="925585" y="803711"/>
                      <a:pt x="927100" y="809289"/>
                      <a:pt x="928687" y="814845"/>
                    </a:cubicBezTo>
                    <a:cubicBezTo>
                      <a:pt x="929481" y="823576"/>
                      <a:pt x="929828" y="832359"/>
                      <a:pt x="931068" y="841038"/>
                    </a:cubicBezTo>
                    <a:cubicBezTo>
                      <a:pt x="934226" y="863143"/>
                      <a:pt x="945824" y="826185"/>
                      <a:pt x="931068" y="881520"/>
                    </a:cubicBezTo>
                    <a:cubicBezTo>
                      <a:pt x="930421" y="883945"/>
                      <a:pt x="926386" y="883409"/>
                      <a:pt x="923925" y="883901"/>
                    </a:cubicBezTo>
                    <a:cubicBezTo>
                      <a:pt x="918421" y="885002"/>
                      <a:pt x="912812" y="885488"/>
                      <a:pt x="907256" y="886282"/>
                    </a:cubicBezTo>
                    <a:cubicBezTo>
                      <a:pt x="906462" y="891045"/>
                      <a:pt x="906262" y="895945"/>
                      <a:pt x="904875" y="900570"/>
                    </a:cubicBezTo>
                    <a:cubicBezTo>
                      <a:pt x="903855" y="903970"/>
                      <a:pt x="901510" y="906832"/>
                      <a:pt x="900112" y="910095"/>
                    </a:cubicBezTo>
                    <a:cubicBezTo>
                      <a:pt x="894196" y="923898"/>
                      <a:pt x="902122" y="910652"/>
                      <a:pt x="892968" y="924382"/>
                    </a:cubicBezTo>
                    <a:cubicBezTo>
                      <a:pt x="892174" y="926763"/>
                      <a:pt x="892362" y="929751"/>
                      <a:pt x="890587" y="931526"/>
                    </a:cubicBezTo>
                    <a:cubicBezTo>
                      <a:pt x="888812" y="933301"/>
                      <a:pt x="885946" y="933722"/>
                      <a:pt x="883443" y="933907"/>
                    </a:cubicBezTo>
                    <a:cubicBezTo>
                      <a:pt x="864429" y="935315"/>
                      <a:pt x="845343" y="935494"/>
                      <a:pt x="826293" y="936288"/>
                    </a:cubicBezTo>
                    <a:cubicBezTo>
                      <a:pt x="814065" y="944442"/>
                      <a:pt x="823775" y="939379"/>
                      <a:pt x="804862" y="943432"/>
                    </a:cubicBezTo>
                    <a:cubicBezTo>
                      <a:pt x="798462" y="944803"/>
                      <a:pt x="785812" y="948195"/>
                      <a:pt x="785812" y="948195"/>
                    </a:cubicBezTo>
                    <a:lnTo>
                      <a:pt x="771525" y="957720"/>
                    </a:lnTo>
                    <a:cubicBezTo>
                      <a:pt x="769144" y="959307"/>
                      <a:pt x="767096" y="961577"/>
                      <a:pt x="764381" y="962482"/>
                    </a:cubicBezTo>
                    <a:lnTo>
                      <a:pt x="757237" y="964863"/>
                    </a:lnTo>
                    <a:cubicBezTo>
                      <a:pt x="754856" y="966451"/>
                      <a:pt x="752834" y="968804"/>
                      <a:pt x="750093" y="969626"/>
                    </a:cubicBezTo>
                    <a:cubicBezTo>
                      <a:pt x="744717" y="971239"/>
                      <a:pt x="738554" y="969728"/>
                      <a:pt x="733425" y="972007"/>
                    </a:cubicBezTo>
                    <a:cubicBezTo>
                      <a:pt x="730810" y="973169"/>
                      <a:pt x="730250" y="976770"/>
                      <a:pt x="728662" y="979151"/>
                    </a:cubicBezTo>
                    <a:cubicBezTo>
                      <a:pt x="726392" y="985961"/>
                      <a:pt x="725396" y="988343"/>
                      <a:pt x="723900" y="995820"/>
                    </a:cubicBezTo>
                    <a:cubicBezTo>
                      <a:pt x="722953" y="1000554"/>
                      <a:pt x="723677" y="1005789"/>
                      <a:pt x="721518" y="1010107"/>
                    </a:cubicBezTo>
                    <a:cubicBezTo>
                      <a:pt x="720238" y="1012667"/>
                      <a:pt x="716756" y="1013282"/>
                      <a:pt x="714375" y="1014870"/>
                    </a:cubicBezTo>
                    <a:cubicBezTo>
                      <a:pt x="708025" y="1014076"/>
                      <a:pt x="701582" y="1013829"/>
                      <a:pt x="695325" y="1012488"/>
                    </a:cubicBezTo>
                    <a:cubicBezTo>
                      <a:pt x="690416" y="1011436"/>
                      <a:pt x="681037" y="1007726"/>
                      <a:pt x="681037" y="1007726"/>
                    </a:cubicBezTo>
                    <a:cubicBezTo>
                      <a:pt x="678656" y="1006138"/>
                      <a:pt x="676712" y="1003460"/>
                      <a:pt x="673893" y="1002963"/>
                    </a:cubicBezTo>
                    <a:cubicBezTo>
                      <a:pt x="662922" y="1001027"/>
                      <a:pt x="644742" y="1010906"/>
                      <a:pt x="640556" y="1000582"/>
                    </a:cubicBezTo>
                    <a:cubicBezTo>
                      <a:pt x="629816" y="974090"/>
                      <a:pt x="639603" y="943407"/>
                      <a:pt x="638175" y="914857"/>
                    </a:cubicBezTo>
                    <a:cubicBezTo>
                      <a:pt x="638012" y="911588"/>
                      <a:pt x="636503" y="908527"/>
                      <a:pt x="635793" y="905332"/>
                    </a:cubicBezTo>
                    <a:cubicBezTo>
                      <a:pt x="634915" y="901381"/>
                      <a:pt x="635087" y="897110"/>
                      <a:pt x="633412" y="893426"/>
                    </a:cubicBezTo>
                    <a:cubicBezTo>
                      <a:pt x="630172" y="886298"/>
                      <a:pt x="623138" y="877324"/>
                      <a:pt x="616743" y="871995"/>
                    </a:cubicBezTo>
                    <a:cubicBezTo>
                      <a:pt x="614545" y="870163"/>
                      <a:pt x="612215" y="868394"/>
                      <a:pt x="609600" y="867232"/>
                    </a:cubicBezTo>
                    <a:cubicBezTo>
                      <a:pt x="605012" y="865193"/>
                      <a:pt x="600075" y="864058"/>
                      <a:pt x="595312" y="862470"/>
                    </a:cubicBezTo>
                    <a:lnTo>
                      <a:pt x="588168" y="860088"/>
                    </a:lnTo>
                    <a:cubicBezTo>
                      <a:pt x="584993" y="860882"/>
                      <a:pt x="581485" y="860846"/>
                      <a:pt x="578643" y="862470"/>
                    </a:cubicBezTo>
                    <a:cubicBezTo>
                      <a:pt x="564446" y="870583"/>
                      <a:pt x="572058" y="882689"/>
                      <a:pt x="573881" y="898188"/>
                    </a:cubicBezTo>
                    <a:cubicBezTo>
                      <a:pt x="574354" y="902208"/>
                      <a:pt x="575468" y="906126"/>
                      <a:pt x="576262" y="910095"/>
                    </a:cubicBezTo>
                    <a:cubicBezTo>
                      <a:pt x="575468" y="915651"/>
                      <a:pt x="578264" y="923257"/>
                      <a:pt x="573881" y="926763"/>
                    </a:cubicBezTo>
                    <a:cubicBezTo>
                      <a:pt x="568268" y="931253"/>
                      <a:pt x="559498" y="927735"/>
                      <a:pt x="552450" y="929145"/>
                    </a:cubicBezTo>
                    <a:cubicBezTo>
                      <a:pt x="547527" y="930130"/>
                      <a:pt x="538162" y="933907"/>
                      <a:pt x="538162" y="933907"/>
                    </a:cubicBezTo>
                    <a:cubicBezTo>
                      <a:pt x="535781" y="935495"/>
                      <a:pt x="533633" y="937508"/>
                      <a:pt x="531018" y="938670"/>
                    </a:cubicBezTo>
                    <a:cubicBezTo>
                      <a:pt x="526431" y="940709"/>
                      <a:pt x="516731" y="943432"/>
                      <a:pt x="516731" y="943432"/>
                    </a:cubicBezTo>
                    <a:cubicBezTo>
                      <a:pt x="510285" y="947730"/>
                      <a:pt x="507619" y="949934"/>
                      <a:pt x="500062" y="952957"/>
                    </a:cubicBezTo>
                    <a:cubicBezTo>
                      <a:pt x="495401" y="954821"/>
                      <a:pt x="485775" y="957720"/>
                      <a:pt x="485775" y="957720"/>
                    </a:cubicBezTo>
                    <a:cubicBezTo>
                      <a:pt x="484187" y="960101"/>
                      <a:pt x="482292" y="962303"/>
                      <a:pt x="481012" y="964863"/>
                    </a:cubicBezTo>
                    <a:cubicBezTo>
                      <a:pt x="479100" y="968686"/>
                      <a:pt x="478986" y="973486"/>
                      <a:pt x="476250" y="976770"/>
                    </a:cubicBezTo>
                    <a:cubicBezTo>
                      <a:pt x="474643" y="978698"/>
                      <a:pt x="471528" y="978491"/>
                      <a:pt x="469106" y="979151"/>
                    </a:cubicBezTo>
                    <a:cubicBezTo>
                      <a:pt x="462791" y="980873"/>
                      <a:pt x="450056" y="983913"/>
                      <a:pt x="450056" y="983913"/>
                    </a:cubicBezTo>
                    <a:cubicBezTo>
                      <a:pt x="447675" y="985501"/>
                      <a:pt x="445543" y="987549"/>
                      <a:pt x="442912" y="988676"/>
                    </a:cubicBezTo>
                    <a:cubicBezTo>
                      <a:pt x="421384" y="997903"/>
                      <a:pt x="444179" y="983862"/>
                      <a:pt x="426243" y="995820"/>
                    </a:cubicBezTo>
                    <a:cubicBezTo>
                      <a:pt x="419099" y="995026"/>
                      <a:pt x="411785" y="995181"/>
                      <a:pt x="404812" y="993438"/>
                    </a:cubicBezTo>
                    <a:cubicBezTo>
                      <a:pt x="402036" y="992744"/>
                      <a:pt x="399692" y="990700"/>
                      <a:pt x="397668" y="988676"/>
                    </a:cubicBezTo>
                    <a:cubicBezTo>
                      <a:pt x="394862" y="985870"/>
                      <a:pt x="392801" y="982402"/>
                      <a:pt x="390525" y="979151"/>
                    </a:cubicBezTo>
                    <a:cubicBezTo>
                      <a:pt x="387243" y="974462"/>
                      <a:pt x="385763" y="968038"/>
                      <a:pt x="381000" y="964863"/>
                    </a:cubicBezTo>
                    <a:cubicBezTo>
                      <a:pt x="378619" y="963276"/>
                      <a:pt x="376055" y="961933"/>
                      <a:pt x="373856" y="960101"/>
                    </a:cubicBezTo>
                    <a:cubicBezTo>
                      <a:pt x="365951" y="953514"/>
                      <a:pt x="368441" y="952632"/>
                      <a:pt x="359568" y="948195"/>
                    </a:cubicBezTo>
                    <a:cubicBezTo>
                      <a:pt x="357323" y="947072"/>
                      <a:pt x="354732" y="946802"/>
                      <a:pt x="352425" y="945813"/>
                    </a:cubicBezTo>
                    <a:cubicBezTo>
                      <a:pt x="342170" y="941418"/>
                      <a:pt x="338775" y="938301"/>
                      <a:pt x="328612" y="931526"/>
                    </a:cubicBezTo>
                    <a:cubicBezTo>
                      <a:pt x="326231" y="929938"/>
                      <a:pt x="323492" y="928787"/>
                      <a:pt x="321468" y="926763"/>
                    </a:cubicBezTo>
                    <a:cubicBezTo>
                      <a:pt x="315159" y="920454"/>
                      <a:pt x="308534" y="911962"/>
                      <a:pt x="300037" y="907713"/>
                    </a:cubicBezTo>
                    <a:cubicBezTo>
                      <a:pt x="297792" y="906590"/>
                      <a:pt x="295274" y="906126"/>
                      <a:pt x="292893" y="905332"/>
                    </a:cubicBezTo>
                    <a:cubicBezTo>
                      <a:pt x="282705" y="907369"/>
                      <a:pt x="278724" y="906385"/>
                      <a:pt x="271462" y="914857"/>
                    </a:cubicBezTo>
                    <a:cubicBezTo>
                      <a:pt x="261530" y="926444"/>
                      <a:pt x="272686" y="922773"/>
                      <a:pt x="259556" y="931526"/>
                    </a:cubicBezTo>
                    <a:cubicBezTo>
                      <a:pt x="257467" y="932918"/>
                      <a:pt x="254762" y="933026"/>
                      <a:pt x="252412" y="933907"/>
                    </a:cubicBezTo>
                    <a:cubicBezTo>
                      <a:pt x="234054" y="940792"/>
                      <a:pt x="246947" y="937597"/>
                      <a:pt x="226218" y="941051"/>
                    </a:cubicBezTo>
                    <a:lnTo>
                      <a:pt x="116681" y="938670"/>
                    </a:lnTo>
                    <a:cubicBezTo>
                      <a:pt x="70234" y="937241"/>
                      <a:pt x="83690" y="944455"/>
                      <a:pt x="64293" y="931526"/>
                    </a:cubicBezTo>
                    <a:cubicBezTo>
                      <a:pt x="50637" y="911038"/>
                      <a:pt x="67016" y="936969"/>
                      <a:pt x="57150" y="917238"/>
                    </a:cubicBezTo>
                    <a:cubicBezTo>
                      <a:pt x="55870" y="914678"/>
                      <a:pt x="53975" y="912476"/>
                      <a:pt x="52387" y="910095"/>
                    </a:cubicBezTo>
                    <a:cubicBezTo>
                      <a:pt x="49906" y="902651"/>
                      <a:pt x="47499" y="893341"/>
                      <a:pt x="40481" y="888663"/>
                    </a:cubicBezTo>
                    <a:lnTo>
                      <a:pt x="33337" y="883901"/>
                    </a:lnTo>
                    <a:cubicBezTo>
                      <a:pt x="31750" y="880726"/>
                      <a:pt x="30336" y="877458"/>
                      <a:pt x="28575" y="874376"/>
                    </a:cubicBezTo>
                    <a:cubicBezTo>
                      <a:pt x="27155" y="871891"/>
                      <a:pt x="25092" y="869792"/>
                      <a:pt x="23812" y="867232"/>
                    </a:cubicBezTo>
                    <a:cubicBezTo>
                      <a:pt x="22689" y="864987"/>
                      <a:pt x="22225" y="862469"/>
                      <a:pt x="21431" y="860088"/>
                    </a:cubicBezTo>
                    <a:cubicBezTo>
                      <a:pt x="17621" y="818179"/>
                      <a:pt x="22167" y="845996"/>
                      <a:pt x="16668" y="826751"/>
                    </a:cubicBezTo>
                    <a:cubicBezTo>
                      <a:pt x="15769" y="823604"/>
                      <a:pt x="15751" y="820153"/>
                      <a:pt x="14287" y="817226"/>
                    </a:cubicBezTo>
                    <a:cubicBezTo>
                      <a:pt x="12512" y="813676"/>
                      <a:pt x="9070" y="811170"/>
                      <a:pt x="7143" y="807701"/>
                    </a:cubicBezTo>
                    <a:cubicBezTo>
                      <a:pt x="4770" y="803430"/>
                      <a:pt x="1782" y="793998"/>
                      <a:pt x="0" y="788651"/>
                    </a:cubicBezTo>
                    <a:cubicBezTo>
                      <a:pt x="794" y="776745"/>
                      <a:pt x="419" y="764702"/>
                      <a:pt x="2381" y="752932"/>
                    </a:cubicBezTo>
                    <a:cubicBezTo>
                      <a:pt x="2851" y="750109"/>
                      <a:pt x="4716" y="747305"/>
                      <a:pt x="7143" y="745788"/>
                    </a:cubicBezTo>
                    <a:cubicBezTo>
                      <a:pt x="11400" y="743127"/>
                      <a:pt x="16668" y="742613"/>
                      <a:pt x="21431" y="741026"/>
                    </a:cubicBezTo>
                    <a:cubicBezTo>
                      <a:pt x="29448" y="738354"/>
                      <a:pt x="29859" y="738592"/>
                      <a:pt x="38100" y="733882"/>
                    </a:cubicBezTo>
                    <a:cubicBezTo>
                      <a:pt x="43603" y="730737"/>
                      <a:pt x="48447" y="727042"/>
                      <a:pt x="52387" y="721976"/>
                    </a:cubicBezTo>
                    <a:cubicBezTo>
                      <a:pt x="55901" y="717458"/>
                      <a:pt x="61912" y="707688"/>
                      <a:pt x="61912" y="707688"/>
                    </a:cubicBezTo>
                    <a:cubicBezTo>
                      <a:pt x="62706" y="702926"/>
                      <a:pt x="63246" y="698114"/>
                      <a:pt x="64293" y="693401"/>
                    </a:cubicBezTo>
                    <a:cubicBezTo>
                      <a:pt x="64838" y="690951"/>
                      <a:pt x="66675" y="688767"/>
                      <a:pt x="66675" y="686257"/>
                    </a:cubicBezTo>
                    <a:cubicBezTo>
                      <a:pt x="66675" y="673532"/>
                      <a:pt x="64717" y="660875"/>
                      <a:pt x="64293" y="648157"/>
                    </a:cubicBezTo>
                    <a:cubicBezTo>
                      <a:pt x="63923" y="637051"/>
                      <a:pt x="68659" y="617597"/>
                      <a:pt x="71437" y="61243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7" name="Полилиния 156"/>
              <p:cNvSpPr/>
              <p:nvPr/>
            </p:nvSpPr>
            <p:spPr>
              <a:xfrm>
                <a:off x="5642620" y="4433114"/>
                <a:ext cx="1227075" cy="865376"/>
              </a:xfrm>
              <a:custGeom>
                <a:avLst/>
                <a:gdLst>
                  <a:gd name="connsiteX0" fmla="*/ 52388 w 967045"/>
                  <a:gd name="connsiteY0" fmla="*/ 381274 h 901836"/>
                  <a:gd name="connsiteX1" fmla="*/ 66675 w 967045"/>
                  <a:gd name="connsiteY1" fmla="*/ 390799 h 901836"/>
                  <a:gd name="connsiteX2" fmla="*/ 157163 w 967045"/>
                  <a:gd name="connsiteY2" fmla="*/ 400324 h 901836"/>
                  <a:gd name="connsiteX3" fmla="*/ 171450 w 967045"/>
                  <a:gd name="connsiteY3" fmla="*/ 414611 h 901836"/>
                  <a:gd name="connsiteX4" fmla="*/ 242888 w 967045"/>
                  <a:gd name="connsiteY4" fmla="*/ 438424 h 901836"/>
                  <a:gd name="connsiteX5" fmla="*/ 238125 w 967045"/>
                  <a:gd name="connsiteY5" fmla="*/ 457474 h 901836"/>
                  <a:gd name="connsiteX6" fmla="*/ 228600 w 967045"/>
                  <a:gd name="connsiteY6" fmla="*/ 471761 h 901836"/>
                  <a:gd name="connsiteX7" fmla="*/ 223838 w 967045"/>
                  <a:gd name="connsiteY7" fmla="*/ 486049 h 901836"/>
                  <a:gd name="connsiteX8" fmla="*/ 223838 w 967045"/>
                  <a:gd name="connsiteY8" fmla="*/ 519386 h 901836"/>
                  <a:gd name="connsiteX9" fmla="*/ 195263 w 967045"/>
                  <a:gd name="connsiteY9" fmla="*/ 514624 h 901836"/>
                  <a:gd name="connsiteX10" fmla="*/ 171450 w 967045"/>
                  <a:gd name="connsiteY10" fmla="*/ 481286 h 901836"/>
                  <a:gd name="connsiteX11" fmla="*/ 157163 w 967045"/>
                  <a:gd name="connsiteY11" fmla="*/ 447949 h 901836"/>
                  <a:gd name="connsiteX12" fmla="*/ 142875 w 967045"/>
                  <a:gd name="connsiteY12" fmla="*/ 443186 h 901836"/>
                  <a:gd name="connsiteX13" fmla="*/ 128588 w 967045"/>
                  <a:gd name="connsiteY13" fmla="*/ 452711 h 901836"/>
                  <a:gd name="connsiteX14" fmla="*/ 138113 w 967045"/>
                  <a:gd name="connsiteY14" fmla="*/ 514624 h 901836"/>
                  <a:gd name="connsiteX15" fmla="*/ 114300 w 967045"/>
                  <a:gd name="connsiteY15" fmla="*/ 533674 h 901836"/>
                  <a:gd name="connsiteX16" fmla="*/ 128588 w 967045"/>
                  <a:gd name="connsiteY16" fmla="*/ 538436 h 901836"/>
                  <a:gd name="connsiteX17" fmla="*/ 142875 w 967045"/>
                  <a:gd name="connsiteY17" fmla="*/ 547961 h 901836"/>
                  <a:gd name="connsiteX18" fmla="*/ 147638 w 967045"/>
                  <a:gd name="connsiteY18" fmla="*/ 562249 h 901836"/>
                  <a:gd name="connsiteX19" fmla="*/ 119063 w 967045"/>
                  <a:gd name="connsiteY19" fmla="*/ 567011 h 901836"/>
                  <a:gd name="connsiteX20" fmla="*/ 109538 w 967045"/>
                  <a:gd name="connsiteY20" fmla="*/ 586061 h 901836"/>
                  <a:gd name="connsiteX21" fmla="*/ 128588 w 967045"/>
                  <a:gd name="connsiteY21" fmla="*/ 595586 h 901836"/>
                  <a:gd name="connsiteX22" fmla="*/ 138113 w 967045"/>
                  <a:gd name="connsiteY22" fmla="*/ 609874 h 901836"/>
                  <a:gd name="connsiteX23" fmla="*/ 123825 w 967045"/>
                  <a:gd name="connsiteY23" fmla="*/ 619399 h 901836"/>
                  <a:gd name="connsiteX24" fmla="*/ 66675 w 967045"/>
                  <a:gd name="connsiteY24" fmla="*/ 609874 h 901836"/>
                  <a:gd name="connsiteX25" fmla="*/ 52388 w 967045"/>
                  <a:gd name="connsiteY25" fmla="*/ 600349 h 901836"/>
                  <a:gd name="connsiteX26" fmla="*/ 0 w 967045"/>
                  <a:gd name="connsiteY26" fmla="*/ 600349 h 901836"/>
                  <a:gd name="connsiteX27" fmla="*/ 4763 w 967045"/>
                  <a:gd name="connsiteY27" fmla="*/ 619399 h 901836"/>
                  <a:gd name="connsiteX28" fmla="*/ 19050 w 967045"/>
                  <a:gd name="connsiteY28" fmla="*/ 624161 h 901836"/>
                  <a:gd name="connsiteX29" fmla="*/ 33338 w 967045"/>
                  <a:gd name="connsiteY29" fmla="*/ 633686 h 901836"/>
                  <a:gd name="connsiteX30" fmla="*/ 61913 w 967045"/>
                  <a:gd name="connsiteY30" fmla="*/ 643211 h 901836"/>
                  <a:gd name="connsiteX31" fmla="*/ 76200 w 967045"/>
                  <a:gd name="connsiteY31" fmla="*/ 647974 h 901836"/>
                  <a:gd name="connsiteX32" fmla="*/ 90488 w 967045"/>
                  <a:gd name="connsiteY32" fmla="*/ 652736 h 901836"/>
                  <a:gd name="connsiteX33" fmla="*/ 114300 w 967045"/>
                  <a:gd name="connsiteY33" fmla="*/ 676549 h 901836"/>
                  <a:gd name="connsiteX34" fmla="*/ 119063 w 967045"/>
                  <a:gd name="connsiteY34" fmla="*/ 790849 h 901836"/>
                  <a:gd name="connsiteX35" fmla="*/ 123825 w 967045"/>
                  <a:gd name="connsiteY35" fmla="*/ 805136 h 901836"/>
                  <a:gd name="connsiteX36" fmla="*/ 138113 w 967045"/>
                  <a:gd name="connsiteY36" fmla="*/ 809899 h 901836"/>
                  <a:gd name="connsiteX37" fmla="*/ 171450 w 967045"/>
                  <a:gd name="connsiteY37" fmla="*/ 824186 h 901836"/>
                  <a:gd name="connsiteX38" fmla="*/ 200025 w 967045"/>
                  <a:gd name="connsiteY38" fmla="*/ 847999 h 901836"/>
                  <a:gd name="connsiteX39" fmla="*/ 204788 w 967045"/>
                  <a:gd name="connsiteY39" fmla="*/ 862286 h 901836"/>
                  <a:gd name="connsiteX40" fmla="*/ 223838 w 967045"/>
                  <a:gd name="connsiteY40" fmla="*/ 867049 h 901836"/>
                  <a:gd name="connsiteX41" fmla="*/ 285750 w 967045"/>
                  <a:gd name="connsiteY41" fmla="*/ 871811 h 901836"/>
                  <a:gd name="connsiteX42" fmla="*/ 280988 w 967045"/>
                  <a:gd name="connsiteY42" fmla="*/ 857524 h 901836"/>
                  <a:gd name="connsiteX43" fmla="*/ 276225 w 967045"/>
                  <a:gd name="connsiteY43" fmla="*/ 833711 h 901836"/>
                  <a:gd name="connsiteX44" fmla="*/ 290513 w 967045"/>
                  <a:gd name="connsiteY44" fmla="*/ 824186 h 901836"/>
                  <a:gd name="connsiteX45" fmla="*/ 304800 w 967045"/>
                  <a:gd name="connsiteY45" fmla="*/ 852761 h 901836"/>
                  <a:gd name="connsiteX46" fmla="*/ 314325 w 967045"/>
                  <a:gd name="connsiteY46" fmla="*/ 867049 h 901836"/>
                  <a:gd name="connsiteX47" fmla="*/ 338138 w 967045"/>
                  <a:gd name="connsiteY47" fmla="*/ 900386 h 901836"/>
                  <a:gd name="connsiteX48" fmla="*/ 361950 w 967045"/>
                  <a:gd name="connsiteY48" fmla="*/ 895624 h 901836"/>
                  <a:gd name="connsiteX49" fmla="*/ 381000 w 967045"/>
                  <a:gd name="connsiteY49" fmla="*/ 881336 h 901836"/>
                  <a:gd name="connsiteX50" fmla="*/ 385763 w 967045"/>
                  <a:gd name="connsiteY50" fmla="*/ 895624 h 901836"/>
                  <a:gd name="connsiteX51" fmla="*/ 452438 w 967045"/>
                  <a:gd name="connsiteY51" fmla="*/ 886099 h 901836"/>
                  <a:gd name="connsiteX52" fmla="*/ 466725 w 967045"/>
                  <a:gd name="connsiteY52" fmla="*/ 881336 h 901836"/>
                  <a:gd name="connsiteX53" fmla="*/ 500063 w 967045"/>
                  <a:gd name="connsiteY53" fmla="*/ 876574 h 901836"/>
                  <a:gd name="connsiteX54" fmla="*/ 538163 w 967045"/>
                  <a:gd name="connsiteY54" fmla="*/ 857524 h 901836"/>
                  <a:gd name="connsiteX55" fmla="*/ 552450 w 967045"/>
                  <a:gd name="connsiteY55" fmla="*/ 843236 h 901836"/>
                  <a:gd name="connsiteX56" fmla="*/ 557213 w 967045"/>
                  <a:gd name="connsiteY56" fmla="*/ 819424 h 901836"/>
                  <a:gd name="connsiteX57" fmla="*/ 609600 w 967045"/>
                  <a:gd name="connsiteY57" fmla="*/ 800374 h 901836"/>
                  <a:gd name="connsiteX58" fmla="*/ 623888 w 967045"/>
                  <a:gd name="connsiteY58" fmla="*/ 805136 h 901836"/>
                  <a:gd name="connsiteX59" fmla="*/ 642938 w 967045"/>
                  <a:gd name="connsiteY59" fmla="*/ 833711 h 901836"/>
                  <a:gd name="connsiteX60" fmla="*/ 690563 w 967045"/>
                  <a:gd name="connsiteY60" fmla="*/ 828949 h 901836"/>
                  <a:gd name="connsiteX61" fmla="*/ 704850 w 967045"/>
                  <a:gd name="connsiteY61" fmla="*/ 824186 h 901836"/>
                  <a:gd name="connsiteX62" fmla="*/ 709613 w 967045"/>
                  <a:gd name="connsiteY62" fmla="*/ 805136 h 901836"/>
                  <a:gd name="connsiteX63" fmla="*/ 719138 w 967045"/>
                  <a:gd name="connsiteY63" fmla="*/ 790849 h 901836"/>
                  <a:gd name="connsiteX64" fmla="*/ 742950 w 967045"/>
                  <a:gd name="connsiteY64" fmla="*/ 738461 h 901836"/>
                  <a:gd name="connsiteX65" fmla="*/ 757238 w 967045"/>
                  <a:gd name="connsiteY65" fmla="*/ 733699 h 901836"/>
                  <a:gd name="connsiteX66" fmla="*/ 771525 w 967045"/>
                  <a:gd name="connsiteY66" fmla="*/ 724174 h 901836"/>
                  <a:gd name="connsiteX67" fmla="*/ 795338 w 967045"/>
                  <a:gd name="connsiteY67" fmla="*/ 714649 h 901836"/>
                  <a:gd name="connsiteX68" fmla="*/ 804863 w 967045"/>
                  <a:gd name="connsiteY68" fmla="*/ 700361 h 901836"/>
                  <a:gd name="connsiteX69" fmla="*/ 819150 w 967045"/>
                  <a:gd name="connsiteY69" fmla="*/ 686074 h 901836"/>
                  <a:gd name="connsiteX70" fmla="*/ 819150 w 967045"/>
                  <a:gd name="connsiteY70" fmla="*/ 643211 h 901836"/>
                  <a:gd name="connsiteX71" fmla="*/ 809625 w 967045"/>
                  <a:gd name="connsiteY71" fmla="*/ 628924 h 901836"/>
                  <a:gd name="connsiteX72" fmla="*/ 790575 w 967045"/>
                  <a:gd name="connsiteY72" fmla="*/ 624161 h 901836"/>
                  <a:gd name="connsiteX73" fmla="*/ 776288 w 967045"/>
                  <a:gd name="connsiteY73" fmla="*/ 614636 h 901836"/>
                  <a:gd name="connsiteX74" fmla="*/ 742950 w 967045"/>
                  <a:gd name="connsiteY74" fmla="*/ 605111 h 901836"/>
                  <a:gd name="connsiteX75" fmla="*/ 719138 w 967045"/>
                  <a:gd name="connsiteY75" fmla="*/ 576536 h 901836"/>
                  <a:gd name="connsiteX76" fmla="*/ 714375 w 967045"/>
                  <a:gd name="connsiteY76" fmla="*/ 557486 h 901836"/>
                  <a:gd name="connsiteX77" fmla="*/ 704850 w 967045"/>
                  <a:gd name="connsiteY77" fmla="*/ 543199 h 901836"/>
                  <a:gd name="connsiteX78" fmla="*/ 666750 w 967045"/>
                  <a:gd name="connsiteY78" fmla="*/ 533674 h 901836"/>
                  <a:gd name="connsiteX79" fmla="*/ 695325 w 967045"/>
                  <a:gd name="connsiteY79" fmla="*/ 547961 h 901836"/>
                  <a:gd name="connsiteX80" fmla="*/ 723900 w 967045"/>
                  <a:gd name="connsiteY80" fmla="*/ 543199 h 901836"/>
                  <a:gd name="connsiteX81" fmla="*/ 776288 w 967045"/>
                  <a:gd name="connsiteY81" fmla="*/ 528911 h 901836"/>
                  <a:gd name="connsiteX82" fmla="*/ 781050 w 967045"/>
                  <a:gd name="connsiteY82" fmla="*/ 547961 h 901836"/>
                  <a:gd name="connsiteX83" fmla="*/ 795338 w 967045"/>
                  <a:gd name="connsiteY83" fmla="*/ 557486 h 901836"/>
                  <a:gd name="connsiteX84" fmla="*/ 804863 w 967045"/>
                  <a:gd name="connsiteY84" fmla="*/ 509861 h 901836"/>
                  <a:gd name="connsiteX85" fmla="*/ 819150 w 967045"/>
                  <a:gd name="connsiteY85" fmla="*/ 500336 h 901836"/>
                  <a:gd name="connsiteX86" fmla="*/ 847725 w 967045"/>
                  <a:gd name="connsiteY86" fmla="*/ 505099 h 901836"/>
                  <a:gd name="connsiteX87" fmla="*/ 885825 w 967045"/>
                  <a:gd name="connsiteY87" fmla="*/ 495574 h 901836"/>
                  <a:gd name="connsiteX88" fmla="*/ 900113 w 967045"/>
                  <a:gd name="connsiteY88" fmla="*/ 486049 h 901836"/>
                  <a:gd name="connsiteX89" fmla="*/ 914400 w 967045"/>
                  <a:gd name="connsiteY89" fmla="*/ 481286 h 901836"/>
                  <a:gd name="connsiteX90" fmla="*/ 938213 w 967045"/>
                  <a:gd name="connsiteY90" fmla="*/ 452711 h 901836"/>
                  <a:gd name="connsiteX91" fmla="*/ 952500 w 967045"/>
                  <a:gd name="connsiteY91" fmla="*/ 443186 h 901836"/>
                  <a:gd name="connsiteX92" fmla="*/ 962025 w 967045"/>
                  <a:gd name="connsiteY92" fmla="*/ 414611 h 901836"/>
                  <a:gd name="connsiteX93" fmla="*/ 966788 w 967045"/>
                  <a:gd name="connsiteY93" fmla="*/ 400324 h 901836"/>
                  <a:gd name="connsiteX94" fmla="*/ 962025 w 967045"/>
                  <a:gd name="connsiteY94" fmla="*/ 366986 h 901836"/>
                  <a:gd name="connsiteX95" fmla="*/ 947738 w 967045"/>
                  <a:gd name="connsiteY95" fmla="*/ 362224 h 901836"/>
                  <a:gd name="connsiteX96" fmla="*/ 914400 w 967045"/>
                  <a:gd name="connsiteY96" fmla="*/ 371749 h 901836"/>
                  <a:gd name="connsiteX97" fmla="*/ 790575 w 967045"/>
                  <a:gd name="connsiteY97" fmla="*/ 366986 h 901836"/>
                  <a:gd name="connsiteX98" fmla="*/ 776288 w 967045"/>
                  <a:gd name="connsiteY98" fmla="*/ 362224 h 901836"/>
                  <a:gd name="connsiteX99" fmla="*/ 747713 w 967045"/>
                  <a:gd name="connsiteY99" fmla="*/ 343174 h 901836"/>
                  <a:gd name="connsiteX100" fmla="*/ 742950 w 967045"/>
                  <a:gd name="connsiteY100" fmla="*/ 309836 h 901836"/>
                  <a:gd name="connsiteX101" fmla="*/ 728663 w 967045"/>
                  <a:gd name="connsiteY101" fmla="*/ 295549 h 901836"/>
                  <a:gd name="connsiteX102" fmla="*/ 719138 w 967045"/>
                  <a:gd name="connsiteY102" fmla="*/ 281261 h 901836"/>
                  <a:gd name="connsiteX103" fmla="*/ 723900 w 967045"/>
                  <a:gd name="connsiteY103" fmla="*/ 266974 h 901836"/>
                  <a:gd name="connsiteX104" fmla="*/ 728663 w 967045"/>
                  <a:gd name="connsiteY104" fmla="*/ 238399 h 901836"/>
                  <a:gd name="connsiteX105" fmla="*/ 709613 w 967045"/>
                  <a:gd name="connsiteY105" fmla="*/ 228874 h 901836"/>
                  <a:gd name="connsiteX106" fmla="*/ 700088 w 967045"/>
                  <a:gd name="connsiteY106" fmla="*/ 214586 h 901836"/>
                  <a:gd name="connsiteX107" fmla="*/ 681038 w 967045"/>
                  <a:gd name="connsiteY107" fmla="*/ 205061 h 901836"/>
                  <a:gd name="connsiteX108" fmla="*/ 638175 w 967045"/>
                  <a:gd name="connsiteY108" fmla="*/ 186011 h 901836"/>
                  <a:gd name="connsiteX109" fmla="*/ 609600 w 967045"/>
                  <a:gd name="connsiteY109" fmla="*/ 176486 h 901836"/>
                  <a:gd name="connsiteX110" fmla="*/ 595313 w 967045"/>
                  <a:gd name="connsiteY110" fmla="*/ 171724 h 901836"/>
                  <a:gd name="connsiteX111" fmla="*/ 566738 w 967045"/>
                  <a:gd name="connsiteY111" fmla="*/ 143149 h 901836"/>
                  <a:gd name="connsiteX112" fmla="*/ 557213 w 967045"/>
                  <a:gd name="connsiteY112" fmla="*/ 114574 h 901836"/>
                  <a:gd name="connsiteX113" fmla="*/ 552450 w 967045"/>
                  <a:gd name="connsiteY113" fmla="*/ 100286 h 901836"/>
                  <a:gd name="connsiteX114" fmla="*/ 523875 w 967045"/>
                  <a:gd name="connsiteY114" fmla="*/ 81236 h 901836"/>
                  <a:gd name="connsiteX115" fmla="*/ 509588 w 967045"/>
                  <a:gd name="connsiteY115" fmla="*/ 71711 h 901836"/>
                  <a:gd name="connsiteX116" fmla="*/ 461963 w 967045"/>
                  <a:gd name="connsiteY116" fmla="*/ 62186 h 901836"/>
                  <a:gd name="connsiteX117" fmla="*/ 447675 w 967045"/>
                  <a:gd name="connsiteY117" fmla="*/ 52661 h 901836"/>
                  <a:gd name="connsiteX118" fmla="*/ 338138 w 967045"/>
                  <a:gd name="connsiteY118" fmla="*/ 47899 h 901836"/>
                  <a:gd name="connsiteX119" fmla="*/ 309563 w 967045"/>
                  <a:gd name="connsiteY119" fmla="*/ 52661 h 901836"/>
                  <a:gd name="connsiteX120" fmla="*/ 295275 w 967045"/>
                  <a:gd name="connsiteY120" fmla="*/ 57424 h 901836"/>
                  <a:gd name="connsiteX121" fmla="*/ 271463 w 967045"/>
                  <a:gd name="connsiteY121" fmla="*/ 24086 h 901836"/>
                  <a:gd name="connsiteX122" fmla="*/ 257175 w 967045"/>
                  <a:gd name="connsiteY122" fmla="*/ 19324 h 901836"/>
                  <a:gd name="connsiteX123" fmla="*/ 242888 w 967045"/>
                  <a:gd name="connsiteY123" fmla="*/ 9799 h 901836"/>
                  <a:gd name="connsiteX124" fmla="*/ 176213 w 967045"/>
                  <a:gd name="connsiteY124" fmla="*/ 9799 h 901836"/>
                  <a:gd name="connsiteX125" fmla="*/ 171450 w 967045"/>
                  <a:gd name="connsiteY125" fmla="*/ 24086 h 901836"/>
                  <a:gd name="connsiteX126" fmla="*/ 152400 w 967045"/>
                  <a:gd name="connsiteY126" fmla="*/ 28849 h 901836"/>
                  <a:gd name="connsiteX127" fmla="*/ 57150 w 967045"/>
                  <a:gd name="connsiteY127" fmla="*/ 33611 h 901836"/>
                  <a:gd name="connsiteX128" fmla="*/ 47625 w 967045"/>
                  <a:gd name="connsiteY128" fmla="*/ 47899 h 901836"/>
                  <a:gd name="connsiteX129" fmla="*/ 42863 w 967045"/>
                  <a:gd name="connsiteY129" fmla="*/ 62186 h 901836"/>
                  <a:gd name="connsiteX130" fmla="*/ 14288 w 967045"/>
                  <a:gd name="connsiteY130" fmla="*/ 81236 h 901836"/>
                  <a:gd name="connsiteX131" fmla="*/ 0 w 967045"/>
                  <a:gd name="connsiteY131" fmla="*/ 90761 h 901836"/>
                  <a:gd name="connsiteX132" fmla="*/ 4763 w 967045"/>
                  <a:gd name="connsiteY132" fmla="*/ 109811 h 901836"/>
                  <a:gd name="connsiteX133" fmla="*/ 14288 w 967045"/>
                  <a:gd name="connsiteY133" fmla="*/ 157436 h 901836"/>
                  <a:gd name="connsiteX134" fmla="*/ 23813 w 967045"/>
                  <a:gd name="connsiteY134" fmla="*/ 171724 h 901836"/>
                  <a:gd name="connsiteX135" fmla="*/ 38100 w 967045"/>
                  <a:gd name="connsiteY135" fmla="*/ 181249 h 901836"/>
                  <a:gd name="connsiteX136" fmla="*/ 42863 w 967045"/>
                  <a:gd name="connsiteY136" fmla="*/ 238399 h 901836"/>
                  <a:gd name="connsiteX137" fmla="*/ 14288 w 967045"/>
                  <a:gd name="connsiteY137" fmla="*/ 247924 h 901836"/>
                  <a:gd name="connsiteX138" fmla="*/ 9525 w 967045"/>
                  <a:gd name="connsiteY138" fmla="*/ 262211 h 901836"/>
                  <a:gd name="connsiteX139" fmla="*/ 47625 w 967045"/>
                  <a:gd name="connsiteY139" fmla="*/ 281261 h 901836"/>
                  <a:gd name="connsiteX140" fmla="*/ 57150 w 967045"/>
                  <a:gd name="connsiteY140" fmla="*/ 295549 h 901836"/>
                  <a:gd name="connsiteX141" fmla="*/ 47625 w 967045"/>
                  <a:gd name="connsiteY141" fmla="*/ 338411 h 901836"/>
                  <a:gd name="connsiteX142" fmla="*/ 52388 w 967045"/>
                  <a:gd name="connsiteY142" fmla="*/ 381274 h 90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967045" h="901836">
                    <a:moveTo>
                      <a:pt x="52388" y="381274"/>
                    </a:moveTo>
                    <a:cubicBezTo>
                      <a:pt x="55563" y="390005"/>
                      <a:pt x="61556" y="388239"/>
                      <a:pt x="66675" y="390799"/>
                    </a:cubicBezTo>
                    <a:cubicBezTo>
                      <a:pt x="90463" y="402692"/>
                      <a:pt x="150190" y="399888"/>
                      <a:pt x="157163" y="400324"/>
                    </a:cubicBezTo>
                    <a:cubicBezTo>
                      <a:pt x="161925" y="405086"/>
                      <a:pt x="168108" y="408763"/>
                      <a:pt x="171450" y="414611"/>
                    </a:cubicBezTo>
                    <a:cubicBezTo>
                      <a:pt x="195244" y="456251"/>
                      <a:pt x="123297" y="429881"/>
                      <a:pt x="242888" y="438424"/>
                    </a:cubicBezTo>
                    <a:cubicBezTo>
                      <a:pt x="241300" y="444774"/>
                      <a:pt x="240703" y="451458"/>
                      <a:pt x="238125" y="457474"/>
                    </a:cubicBezTo>
                    <a:cubicBezTo>
                      <a:pt x="235870" y="462735"/>
                      <a:pt x="231160" y="466642"/>
                      <a:pt x="228600" y="471761"/>
                    </a:cubicBezTo>
                    <a:cubicBezTo>
                      <a:pt x="226355" y="476251"/>
                      <a:pt x="225425" y="481286"/>
                      <a:pt x="223838" y="486049"/>
                    </a:cubicBezTo>
                    <a:cubicBezTo>
                      <a:pt x="225893" y="492213"/>
                      <a:pt x="236046" y="514154"/>
                      <a:pt x="223838" y="519386"/>
                    </a:cubicBezTo>
                    <a:cubicBezTo>
                      <a:pt x="214962" y="523190"/>
                      <a:pt x="204788" y="516211"/>
                      <a:pt x="195263" y="514624"/>
                    </a:cubicBezTo>
                    <a:cubicBezTo>
                      <a:pt x="184150" y="481286"/>
                      <a:pt x="195263" y="489224"/>
                      <a:pt x="171450" y="481286"/>
                    </a:cubicBezTo>
                    <a:cubicBezTo>
                      <a:pt x="168590" y="469846"/>
                      <a:pt x="167442" y="456172"/>
                      <a:pt x="157163" y="447949"/>
                    </a:cubicBezTo>
                    <a:cubicBezTo>
                      <a:pt x="153243" y="444813"/>
                      <a:pt x="147638" y="444774"/>
                      <a:pt x="142875" y="443186"/>
                    </a:cubicBezTo>
                    <a:cubicBezTo>
                      <a:pt x="138113" y="446361"/>
                      <a:pt x="129529" y="447065"/>
                      <a:pt x="128588" y="452711"/>
                    </a:cubicBezTo>
                    <a:cubicBezTo>
                      <a:pt x="124495" y="477270"/>
                      <a:pt x="131248" y="494031"/>
                      <a:pt x="138113" y="514624"/>
                    </a:cubicBezTo>
                    <a:cubicBezTo>
                      <a:pt x="133989" y="515655"/>
                      <a:pt x="105949" y="516972"/>
                      <a:pt x="114300" y="533674"/>
                    </a:cubicBezTo>
                    <a:cubicBezTo>
                      <a:pt x="116545" y="538164"/>
                      <a:pt x="123825" y="536849"/>
                      <a:pt x="128588" y="538436"/>
                    </a:cubicBezTo>
                    <a:cubicBezTo>
                      <a:pt x="133350" y="541611"/>
                      <a:pt x="139299" y="543492"/>
                      <a:pt x="142875" y="547961"/>
                    </a:cubicBezTo>
                    <a:cubicBezTo>
                      <a:pt x="146011" y="551881"/>
                      <a:pt x="151558" y="559113"/>
                      <a:pt x="147638" y="562249"/>
                    </a:cubicBezTo>
                    <a:cubicBezTo>
                      <a:pt x="140098" y="568281"/>
                      <a:pt x="128588" y="565424"/>
                      <a:pt x="119063" y="567011"/>
                    </a:cubicBezTo>
                    <a:cubicBezTo>
                      <a:pt x="115888" y="573361"/>
                      <a:pt x="107293" y="579326"/>
                      <a:pt x="109538" y="586061"/>
                    </a:cubicBezTo>
                    <a:cubicBezTo>
                      <a:pt x="111783" y="592796"/>
                      <a:pt x="123134" y="591041"/>
                      <a:pt x="128588" y="595586"/>
                    </a:cubicBezTo>
                    <a:cubicBezTo>
                      <a:pt x="132985" y="599250"/>
                      <a:pt x="134938" y="605111"/>
                      <a:pt x="138113" y="609874"/>
                    </a:cubicBezTo>
                    <a:cubicBezTo>
                      <a:pt x="133350" y="613049"/>
                      <a:pt x="129525" y="618881"/>
                      <a:pt x="123825" y="619399"/>
                    </a:cubicBezTo>
                    <a:cubicBezTo>
                      <a:pt x="107477" y="620885"/>
                      <a:pt x="83696" y="614129"/>
                      <a:pt x="66675" y="609874"/>
                    </a:cubicBezTo>
                    <a:cubicBezTo>
                      <a:pt x="61913" y="606699"/>
                      <a:pt x="57507" y="602909"/>
                      <a:pt x="52388" y="600349"/>
                    </a:cubicBezTo>
                    <a:cubicBezTo>
                      <a:pt x="33005" y="590657"/>
                      <a:pt x="25115" y="597209"/>
                      <a:pt x="0" y="600349"/>
                    </a:cubicBezTo>
                    <a:cubicBezTo>
                      <a:pt x="1588" y="606699"/>
                      <a:pt x="674" y="614288"/>
                      <a:pt x="4763" y="619399"/>
                    </a:cubicBezTo>
                    <a:cubicBezTo>
                      <a:pt x="7899" y="623319"/>
                      <a:pt x="14560" y="621916"/>
                      <a:pt x="19050" y="624161"/>
                    </a:cubicBezTo>
                    <a:cubicBezTo>
                      <a:pt x="24170" y="626721"/>
                      <a:pt x="28107" y="631361"/>
                      <a:pt x="33338" y="633686"/>
                    </a:cubicBezTo>
                    <a:cubicBezTo>
                      <a:pt x="42513" y="637764"/>
                      <a:pt x="52388" y="640036"/>
                      <a:pt x="61913" y="643211"/>
                    </a:cubicBezTo>
                    <a:lnTo>
                      <a:pt x="76200" y="647974"/>
                    </a:lnTo>
                    <a:lnTo>
                      <a:pt x="90488" y="652736"/>
                    </a:lnTo>
                    <a:cubicBezTo>
                      <a:pt x="98108" y="657816"/>
                      <a:pt x="113030" y="665119"/>
                      <a:pt x="114300" y="676549"/>
                    </a:cubicBezTo>
                    <a:cubicBezTo>
                      <a:pt x="118511" y="714449"/>
                      <a:pt x="116246" y="752820"/>
                      <a:pt x="119063" y="790849"/>
                    </a:cubicBezTo>
                    <a:cubicBezTo>
                      <a:pt x="119434" y="795855"/>
                      <a:pt x="120275" y="801586"/>
                      <a:pt x="123825" y="805136"/>
                    </a:cubicBezTo>
                    <a:cubicBezTo>
                      <a:pt x="127375" y="808686"/>
                      <a:pt x="133623" y="807654"/>
                      <a:pt x="138113" y="809899"/>
                    </a:cubicBezTo>
                    <a:cubicBezTo>
                      <a:pt x="171000" y="826343"/>
                      <a:pt x="131805" y="814276"/>
                      <a:pt x="171450" y="824186"/>
                    </a:cubicBezTo>
                    <a:cubicBezTo>
                      <a:pt x="190055" y="833488"/>
                      <a:pt x="191049" y="830047"/>
                      <a:pt x="200025" y="847999"/>
                    </a:cubicBezTo>
                    <a:cubicBezTo>
                      <a:pt x="202270" y="852489"/>
                      <a:pt x="200868" y="859150"/>
                      <a:pt x="204788" y="862286"/>
                    </a:cubicBezTo>
                    <a:cubicBezTo>
                      <a:pt x="209899" y="866375"/>
                      <a:pt x="217488" y="865461"/>
                      <a:pt x="223838" y="867049"/>
                    </a:cubicBezTo>
                    <a:cubicBezTo>
                      <a:pt x="245470" y="881471"/>
                      <a:pt x="248958" y="888163"/>
                      <a:pt x="285750" y="871811"/>
                    </a:cubicBezTo>
                    <a:cubicBezTo>
                      <a:pt x="290337" y="869772"/>
                      <a:pt x="282206" y="862394"/>
                      <a:pt x="280988" y="857524"/>
                    </a:cubicBezTo>
                    <a:cubicBezTo>
                      <a:pt x="279025" y="849671"/>
                      <a:pt x="277813" y="841649"/>
                      <a:pt x="276225" y="833711"/>
                    </a:cubicBezTo>
                    <a:cubicBezTo>
                      <a:pt x="280988" y="830536"/>
                      <a:pt x="284900" y="823063"/>
                      <a:pt x="290513" y="824186"/>
                    </a:cubicBezTo>
                    <a:cubicBezTo>
                      <a:pt x="298096" y="825703"/>
                      <a:pt x="302373" y="847907"/>
                      <a:pt x="304800" y="852761"/>
                    </a:cubicBezTo>
                    <a:cubicBezTo>
                      <a:pt x="307360" y="857881"/>
                      <a:pt x="312000" y="861818"/>
                      <a:pt x="314325" y="867049"/>
                    </a:cubicBezTo>
                    <a:cubicBezTo>
                      <a:pt x="329786" y="901836"/>
                      <a:pt x="312151" y="891725"/>
                      <a:pt x="338138" y="900386"/>
                    </a:cubicBezTo>
                    <a:cubicBezTo>
                      <a:pt x="346075" y="898799"/>
                      <a:pt x="356682" y="901770"/>
                      <a:pt x="361950" y="895624"/>
                    </a:cubicBezTo>
                    <a:cubicBezTo>
                      <a:pt x="380914" y="873500"/>
                      <a:pt x="350752" y="851088"/>
                      <a:pt x="381000" y="881336"/>
                    </a:cubicBezTo>
                    <a:cubicBezTo>
                      <a:pt x="382588" y="886099"/>
                      <a:pt x="380824" y="894726"/>
                      <a:pt x="385763" y="895624"/>
                    </a:cubicBezTo>
                    <a:cubicBezTo>
                      <a:pt x="400833" y="898364"/>
                      <a:pt x="433938" y="891385"/>
                      <a:pt x="452438" y="886099"/>
                    </a:cubicBezTo>
                    <a:cubicBezTo>
                      <a:pt x="457265" y="884720"/>
                      <a:pt x="461802" y="882321"/>
                      <a:pt x="466725" y="881336"/>
                    </a:cubicBezTo>
                    <a:cubicBezTo>
                      <a:pt x="477732" y="879135"/>
                      <a:pt x="488950" y="878161"/>
                      <a:pt x="500063" y="876574"/>
                    </a:cubicBezTo>
                    <a:cubicBezTo>
                      <a:pt x="510069" y="846553"/>
                      <a:pt x="496067" y="874362"/>
                      <a:pt x="538163" y="857524"/>
                    </a:cubicBezTo>
                    <a:cubicBezTo>
                      <a:pt x="544416" y="855023"/>
                      <a:pt x="547688" y="847999"/>
                      <a:pt x="552450" y="843236"/>
                    </a:cubicBezTo>
                    <a:cubicBezTo>
                      <a:pt x="554038" y="835299"/>
                      <a:pt x="553593" y="826664"/>
                      <a:pt x="557213" y="819424"/>
                    </a:cubicBezTo>
                    <a:cubicBezTo>
                      <a:pt x="568104" y="797641"/>
                      <a:pt x="588467" y="803015"/>
                      <a:pt x="609600" y="800374"/>
                    </a:cubicBezTo>
                    <a:cubicBezTo>
                      <a:pt x="614363" y="801961"/>
                      <a:pt x="621103" y="800959"/>
                      <a:pt x="623888" y="805136"/>
                    </a:cubicBezTo>
                    <a:cubicBezTo>
                      <a:pt x="646876" y="839618"/>
                      <a:pt x="610278" y="822826"/>
                      <a:pt x="642938" y="833711"/>
                    </a:cubicBezTo>
                    <a:cubicBezTo>
                      <a:pt x="658813" y="832124"/>
                      <a:pt x="674794" y="831375"/>
                      <a:pt x="690563" y="828949"/>
                    </a:cubicBezTo>
                    <a:cubicBezTo>
                      <a:pt x="695525" y="828186"/>
                      <a:pt x="701714" y="828106"/>
                      <a:pt x="704850" y="824186"/>
                    </a:cubicBezTo>
                    <a:cubicBezTo>
                      <a:pt x="708939" y="819075"/>
                      <a:pt x="707035" y="811152"/>
                      <a:pt x="709613" y="805136"/>
                    </a:cubicBezTo>
                    <a:cubicBezTo>
                      <a:pt x="711868" y="799875"/>
                      <a:pt x="715963" y="795611"/>
                      <a:pt x="719138" y="790849"/>
                    </a:cubicBezTo>
                    <a:cubicBezTo>
                      <a:pt x="721984" y="776618"/>
                      <a:pt x="725294" y="744345"/>
                      <a:pt x="742950" y="738461"/>
                    </a:cubicBezTo>
                    <a:lnTo>
                      <a:pt x="757238" y="733699"/>
                    </a:lnTo>
                    <a:cubicBezTo>
                      <a:pt x="762000" y="730524"/>
                      <a:pt x="766406" y="726734"/>
                      <a:pt x="771525" y="724174"/>
                    </a:cubicBezTo>
                    <a:cubicBezTo>
                      <a:pt x="779172" y="720351"/>
                      <a:pt x="788381" y="719618"/>
                      <a:pt x="795338" y="714649"/>
                    </a:cubicBezTo>
                    <a:cubicBezTo>
                      <a:pt x="799996" y="711322"/>
                      <a:pt x="801199" y="704758"/>
                      <a:pt x="804863" y="700361"/>
                    </a:cubicBezTo>
                    <a:cubicBezTo>
                      <a:pt x="809175" y="695187"/>
                      <a:pt x="814388" y="690836"/>
                      <a:pt x="819150" y="686074"/>
                    </a:cubicBezTo>
                    <a:cubicBezTo>
                      <a:pt x="825514" y="666983"/>
                      <a:pt x="827532" y="668357"/>
                      <a:pt x="819150" y="643211"/>
                    </a:cubicBezTo>
                    <a:cubicBezTo>
                      <a:pt x="817340" y="637781"/>
                      <a:pt x="814387" y="632099"/>
                      <a:pt x="809625" y="628924"/>
                    </a:cubicBezTo>
                    <a:cubicBezTo>
                      <a:pt x="804179" y="625293"/>
                      <a:pt x="796925" y="625749"/>
                      <a:pt x="790575" y="624161"/>
                    </a:cubicBezTo>
                    <a:cubicBezTo>
                      <a:pt x="785813" y="620986"/>
                      <a:pt x="781407" y="617196"/>
                      <a:pt x="776288" y="614636"/>
                    </a:cubicBezTo>
                    <a:cubicBezTo>
                      <a:pt x="769460" y="611222"/>
                      <a:pt x="749047" y="606635"/>
                      <a:pt x="742950" y="605111"/>
                    </a:cubicBezTo>
                    <a:cubicBezTo>
                      <a:pt x="729753" y="565517"/>
                      <a:pt x="751573" y="621944"/>
                      <a:pt x="719138" y="576536"/>
                    </a:cubicBezTo>
                    <a:cubicBezTo>
                      <a:pt x="715334" y="571210"/>
                      <a:pt x="716953" y="563502"/>
                      <a:pt x="714375" y="557486"/>
                    </a:cubicBezTo>
                    <a:cubicBezTo>
                      <a:pt x="712120" y="552225"/>
                      <a:pt x="709319" y="546775"/>
                      <a:pt x="704850" y="543199"/>
                    </a:cubicBezTo>
                    <a:cubicBezTo>
                      <a:pt x="699966" y="539292"/>
                      <a:pt x="667940" y="533912"/>
                      <a:pt x="666750" y="533674"/>
                    </a:cubicBezTo>
                    <a:cubicBezTo>
                      <a:pt x="673974" y="538490"/>
                      <a:pt x="685466" y="547961"/>
                      <a:pt x="695325" y="547961"/>
                    </a:cubicBezTo>
                    <a:cubicBezTo>
                      <a:pt x="704981" y="547961"/>
                      <a:pt x="714375" y="544786"/>
                      <a:pt x="723900" y="543199"/>
                    </a:cubicBezTo>
                    <a:cubicBezTo>
                      <a:pt x="736019" y="518961"/>
                      <a:pt x="734134" y="507835"/>
                      <a:pt x="776288" y="528911"/>
                    </a:cubicBezTo>
                    <a:cubicBezTo>
                      <a:pt x="782142" y="531838"/>
                      <a:pt x="777419" y="542515"/>
                      <a:pt x="781050" y="547961"/>
                    </a:cubicBezTo>
                    <a:cubicBezTo>
                      <a:pt x="784225" y="552724"/>
                      <a:pt x="790575" y="554311"/>
                      <a:pt x="795338" y="557486"/>
                    </a:cubicBezTo>
                    <a:cubicBezTo>
                      <a:pt x="828473" y="546442"/>
                      <a:pt x="795258" y="562686"/>
                      <a:pt x="804863" y="509861"/>
                    </a:cubicBezTo>
                    <a:cubicBezTo>
                      <a:pt x="805887" y="504230"/>
                      <a:pt x="814388" y="503511"/>
                      <a:pt x="819150" y="500336"/>
                    </a:cubicBezTo>
                    <a:cubicBezTo>
                      <a:pt x="828675" y="501924"/>
                      <a:pt x="838069" y="505099"/>
                      <a:pt x="847725" y="505099"/>
                    </a:cubicBezTo>
                    <a:cubicBezTo>
                      <a:pt x="859217" y="505099"/>
                      <a:pt x="874552" y="499331"/>
                      <a:pt x="885825" y="495574"/>
                    </a:cubicBezTo>
                    <a:cubicBezTo>
                      <a:pt x="890588" y="492399"/>
                      <a:pt x="894993" y="488609"/>
                      <a:pt x="900113" y="486049"/>
                    </a:cubicBezTo>
                    <a:cubicBezTo>
                      <a:pt x="904603" y="483804"/>
                      <a:pt x="910223" y="484071"/>
                      <a:pt x="914400" y="481286"/>
                    </a:cubicBezTo>
                    <a:cubicBezTo>
                      <a:pt x="937809" y="465680"/>
                      <a:pt x="920640" y="470285"/>
                      <a:pt x="938213" y="452711"/>
                    </a:cubicBezTo>
                    <a:cubicBezTo>
                      <a:pt x="942260" y="448664"/>
                      <a:pt x="947738" y="446361"/>
                      <a:pt x="952500" y="443186"/>
                    </a:cubicBezTo>
                    <a:lnTo>
                      <a:pt x="962025" y="414611"/>
                    </a:lnTo>
                    <a:lnTo>
                      <a:pt x="966788" y="400324"/>
                    </a:lnTo>
                    <a:cubicBezTo>
                      <a:pt x="965200" y="389211"/>
                      <a:pt x="967045" y="377026"/>
                      <a:pt x="962025" y="366986"/>
                    </a:cubicBezTo>
                    <a:cubicBezTo>
                      <a:pt x="959780" y="362496"/>
                      <a:pt x="952733" y="361724"/>
                      <a:pt x="947738" y="362224"/>
                    </a:cubicBezTo>
                    <a:cubicBezTo>
                      <a:pt x="936238" y="363374"/>
                      <a:pt x="925513" y="368574"/>
                      <a:pt x="914400" y="371749"/>
                    </a:cubicBezTo>
                    <a:cubicBezTo>
                      <a:pt x="873125" y="370161"/>
                      <a:pt x="831783" y="369828"/>
                      <a:pt x="790575" y="366986"/>
                    </a:cubicBezTo>
                    <a:cubicBezTo>
                      <a:pt x="785567" y="366641"/>
                      <a:pt x="780676" y="364662"/>
                      <a:pt x="776288" y="362224"/>
                    </a:cubicBezTo>
                    <a:cubicBezTo>
                      <a:pt x="766281" y="356665"/>
                      <a:pt x="747713" y="343174"/>
                      <a:pt x="747713" y="343174"/>
                    </a:cubicBezTo>
                    <a:cubicBezTo>
                      <a:pt x="746125" y="332061"/>
                      <a:pt x="747119" y="320259"/>
                      <a:pt x="742950" y="309836"/>
                    </a:cubicBezTo>
                    <a:cubicBezTo>
                      <a:pt x="740449" y="303583"/>
                      <a:pt x="732975" y="300723"/>
                      <a:pt x="728663" y="295549"/>
                    </a:cubicBezTo>
                    <a:cubicBezTo>
                      <a:pt x="724999" y="291152"/>
                      <a:pt x="722313" y="286024"/>
                      <a:pt x="719138" y="281261"/>
                    </a:cubicBezTo>
                    <a:cubicBezTo>
                      <a:pt x="720725" y="276499"/>
                      <a:pt x="721655" y="271464"/>
                      <a:pt x="723900" y="266974"/>
                    </a:cubicBezTo>
                    <a:cubicBezTo>
                      <a:pt x="729162" y="256450"/>
                      <a:pt x="741416" y="251152"/>
                      <a:pt x="728663" y="238399"/>
                    </a:cubicBezTo>
                    <a:cubicBezTo>
                      <a:pt x="723643" y="233379"/>
                      <a:pt x="715963" y="232049"/>
                      <a:pt x="709613" y="228874"/>
                    </a:cubicBezTo>
                    <a:cubicBezTo>
                      <a:pt x="706438" y="224111"/>
                      <a:pt x="704485" y="218250"/>
                      <a:pt x="700088" y="214586"/>
                    </a:cubicBezTo>
                    <a:cubicBezTo>
                      <a:pt x="694634" y="210041"/>
                      <a:pt x="687202" y="208583"/>
                      <a:pt x="681038" y="205061"/>
                    </a:cubicBezTo>
                    <a:cubicBezTo>
                      <a:pt x="649341" y="186949"/>
                      <a:pt x="688063" y="202640"/>
                      <a:pt x="638175" y="186011"/>
                    </a:cubicBezTo>
                    <a:lnTo>
                      <a:pt x="609600" y="176486"/>
                    </a:lnTo>
                    <a:lnTo>
                      <a:pt x="595313" y="171724"/>
                    </a:lnTo>
                    <a:cubicBezTo>
                      <a:pt x="581343" y="161246"/>
                      <a:pt x="573702" y="158817"/>
                      <a:pt x="566738" y="143149"/>
                    </a:cubicBezTo>
                    <a:cubicBezTo>
                      <a:pt x="562660" y="133974"/>
                      <a:pt x="560388" y="124099"/>
                      <a:pt x="557213" y="114574"/>
                    </a:cubicBezTo>
                    <a:cubicBezTo>
                      <a:pt x="555625" y="109811"/>
                      <a:pt x="556627" y="103071"/>
                      <a:pt x="552450" y="100286"/>
                    </a:cubicBezTo>
                    <a:lnTo>
                      <a:pt x="523875" y="81236"/>
                    </a:lnTo>
                    <a:cubicBezTo>
                      <a:pt x="519113" y="78061"/>
                      <a:pt x="515141" y="73099"/>
                      <a:pt x="509588" y="71711"/>
                    </a:cubicBezTo>
                    <a:cubicBezTo>
                      <a:pt x="481170" y="64607"/>
                      <a:pt x="496994" y="68025"/>
                      <a:pt x="461963" y="62186"/>
                    </a:cubicBezTo>
                    <a:cubicBezTo>
                      <a:pt x="457200" y="59011"/>
                      <a:pt x="452795" y="55221"/>
                      <a:pt x="447675" y="52661"/>
                    </a:cubicBezTo>
                    <a:cubicBezTo>
                      <a:pt x="406359" y="32003"/>
                      <a:pt x="402040" y="44348"/>
                      <a:pt x="338138" y="47899"/>
                    </a:cubicBezTo>
                    <a:cubicBezTo>
                      <a:pt x="328613" y="49486"/>
                      <a:pt x="318989" y="50566"/>
                      <a:pt x="309563" y="52661"/>
                    </a:cubicBezTo>
                    <a:cubicBezTo>
                      <a:pt x="304662" y="53750"/>
                      <a:pt x="299765" y="59669"/>
                      <a:pt x="295275" y="57424"/>
                    </a:cubicBezTo>
                    <a:cubicBezTo>
                      <a:pt x="281714" y="50644"/>
                      <a:pt x="282391" y="32828"/>
                      <a:pt x="271463" y="24086"/>
                    </a:cubicBezTo>
                    <a:cubicBezTo>
                      <a:pt x="267543" y="20950"/>
                      <a:pt x="261938" y="20911"/>
                      <a:pt x="257175" y="19324"/>
                    </a:cubicBezTo>
                    <a:cubicBezTo>
                      <a:pt x="252413" y="16149"/>
                      <a:pt x="248149" y="12054"/>
                      <a:pt x="242888" y="9799"/>
                    </a:cubicBezTo>
                    <a:cubicBezTo>
                      <a:pt x="220024" y="0"/>
                      <a:pt x="201921" y="7228"/>
                      <a:pt x="176213" y="9799"/>
                    </a:cubicBezTo>
                    <a:cubicBezTo>
                      <a:pt x="174625" y="14561"/>
                      <a:pt x="175370" y="20950"/>
                      <a:pt x="171450" y="24086"/>
                    </a:cubicBezTo>
                    <a:cubicBezTo>
                      <a:pt x="166339" y="28175"/>
                      <a:pt x="158923" y="28305"/>
                      <a:pt x="152400" y="28849"/>
                    </a:cubicBezTo>
                    <a:cubicBezTo>
                      <a:pt x="120720" y="31489"/>
                      <a:pt x="88900" y="32024"/>
                      <a:pt x="57150" y="33611"/>
                    </a:cubicBezTo>
                    <a:cubicBezTo>
                      <a:pt x="53975" y="38374"/>
                      <a:pt x="50185" y="42779"/>
                      <a:pt x="47625" y="47899"/>
                    </a:cubicBezTo>
                    <a:cubicBezTo>
                      <a:pt x="45380" y="52389"/>
                      <a:pt x="46413" y="58636"/>
                      <a:pt x="42863" y="62186"/>
                    </a:cubicBezTo>
                    <a:cubicBezTo>
                      <a:pt x="34768" y="70281"/>
                      <a:pt x="23813" y="74886"/>
                      <a:pt x="14288" y="81236"/>
                    </a:cubicBezTo>
                    <a:lnTo>
                      <a:pt x="0" y="90761"/>
                    </a:lnTo>
                    <a:cubicBezTo>
                      <a:pt x="1588" y="97111"/>
                      <a:pt x="3592" y="103371"/>
                      <a:pt x="4763" y="109811"/>
                    </a:cubicBezTo>
                    <a:cubicBezTo>
                      <a:pt x="7272" y="123610"/>
                      <a:pt x="7300" y="143460"/>
                      <a:pt x="14288" y="157436"/>
                    </a:cubicBezTo>
                    <a:cubicBezTo>
                      <a:pt x="16848" y="162556"/>
                      <a:pt x="19766" y="167676"/>
                      <a:pt x="23813" y="171724"/>
                    </a:cubicBezTo>
                    <a:cubicBezTo>
                      <a:pt x="27860" y="175771"/>
                      <a:pt x="33338" y="178074"/>
                      <a:pt x="38100" y="181249"/>
                    </a:cubicBezTo>
                    <a:cubicBezTo>
                      <a:pt x="42861" y="195531"/>
                      <a:pt x="56794" y="222477"/>
                      <a:pt x="42863" y="238399"/>
                    </a:cubicBezTo>
                    <a:cubicBezTo>
                      <a:pt x="36252" y="245955"/>
                      <a:pt x="14288" y="247924"/>
                      <a:pt x="14288" y="247924"/>
                    </a:cubicBezTo>
                    <a:cubicBezTo>
                      <a:pt x="12700" y="252686"/>
                      <a:pt x="8700" y="257259"/>
                      <a:pt x="9525" y="262211"/>
                    </a:cubicBezTo>
                    <a:cubicBezTo>
                      <a:pt x="12926" y="282621"/>
                      <a:pt x="32771" y="278786"/>
                      <a:pt x="47625" y="281261"/>
                    </a:cubicBezTo>
                    <a:cubicBezTo>
                      <a:pt x="50800" y="286024"/>
                      <a:pt x="56518" y="289860"/>
                      <a:pt x="57150" y="295549"/>
                    </a:cubicBezTo>
                    <a:cubicBezTo>
                      <a:pt x="61768" y="337109"/>
                      <a:pt x="50137" y="310787"/>
                      <a:pt x="47625" y="338411"/>
                    </a:cubicBezTo>
                    <a:cubicBezTo>
                      <a:pt x="46475" y="351059"/>
                      <a:pt x="49213" y="372543"/>
                      <a:pt x="52388" y="381274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8" name="Полилиния 157"/>
              <p:cNvSpPr/>
              <p:nvPr/>
            </p:nvSpPr>
            <p:spPr>
              <a:xfrm>
                <a:off x="5086638" y="2065303"/>
                <a:ext cx="1097550" cy="929827"/>
              </a:xfrm>
              <a:custGeom>
                <a:avLst/>
                <a:gdLst>
                  <a:gd name="connsiteX0" fmla="*/ 4763 w 864968"/>
                  <a:gd name="connsiteY0" fmla="*/ 424824 h 969002"/>
                  <a:gd name="connsiteX1" fmla="*/ 38100 w 864968"/>
                  <a:gd name="connsiteY1" fmla="*/ 405774 h 969002"/>
                  <a:gd name="connsiteX2" fmla="*/ 28575 w 864968"/>
                  <a:gd name="connsiteY2" fmla="*/ 391487 h 969002"/>
                  <a:gd name="connsiteX3" fmla="*/ 0 w 864968"/>
                  <a:gd name="connsiteY3" fmla="*/ 372437 h 969002"/>
                  <a:gd name="connsiteX4" fmla="*/ 4763 w 864968"/>
                  <a:gd name="connsiteY4" fmla="*/ 353387 h 969002"/>
                  <a:gd name="connsiteX5" fmla="*/ 19050 w 864968"/>
                  <a:gd name="connsiteY5" fmla="*/ 343862 h 969002"/>
                  <a:gd name="connsiteX6" fmla="*/ 33338 w 864968"/>
                  <a:gd name="connsiteY6" fmla="*/ 329574 h 969002"/>
                  <a:gd name="connsiteX7" fmla="*/ 38100 w 864968"/>
                  <a:gd name="connsiteY7" fmla="*/ 315287 h 969002"/>
                  <a:gd name="connsiteX8" fmla="*/ 28575 w 864968"/>
                  <a:gd name="connsiteY8" fmla="*/ 272424 h 969002"/>
                  <a:gd name="connsiteX9" fmla="*/ 38100 w 864968"/>
                  <a:gd name="connsiteY9" fmla="*/ 258137 h 969002"/>
                  <a:gd name="connsiteX10" fmla="*/ 71438 w 864968"/>
                  <a:gd name="connsiteY10" fmla="*/ 262899 h 969002"/>
                  <a:gd name="connsiteX11" fmla="*/ 128588 w 864968"/>
                  <a:gd name="connsiteY11" fmla="*/ 258137 h 969002"/>
                  <a:gd name="connsiteX12" fmla="*/ 147638 w 864968"/>
                  <a:gd name="connsiteY12" fmla="*/ 253374 h 969002"/>
                  <a:gd name="connsiteX13" fmla="*/ 161925 w 864968"/>
                  <a:gd name="connsiteY13" fmla="*/ 239087 h 969002"/>
                  <a:gd name="connsiteX14" fmla="*/ 180975 w 864968"/>
                  <a:gd name="connsiteY14" fmla="*/ 229562 h 969002"/>
                  <a:gd name="connsiteX15" fmla="*/ 185738 w 864968"/>
                  <a:gd name="connsiteY15" fmla="*/ 153362 h 969002"/>
                  <a:gd name="connsiteX16" fmla="*/ 200025 w 864968"/>
                  <a:gd name="connsiteY16" fmla="*/ 148599 h 969002"/>
                  <a:gd name="connsiteX17" fmla="*/ 209550 w 864968"/>
                  <a:gd name="connsiteY17" fmla="*/ 120024 h 969002"/>
                  <a:gd name="connsiteX18" fmla="*/ 214313 w 864968"/>
                  <a:gd name="connsiteY18" fmla="*/ 105737 h 969002"/>
                  <a:gd name="connsiteX19" fmla="*/ 219075 w 864968"/>
                  <a:gd name="connsiteY19" fmla="*/ 72399 h 969002"/>
                  <a:gd name="connsiteX20" fmla="*/ 223838 w 864968"/>
                  <a:gd name="connsiteY20" fmla="*/ 58112 h 969002"/>
                  <a:gd name="connsiteX21" fmla="*/ 209550 w 864968"/>
                  <a:gd name="connsiteY21" fmla="*/ 43824 h 969002"/>
                  <a:gd name="connsiteX22" fmla="*/ 171450 w 864968"/>
                  <a:gd name="connsiteY22" fmla="*/ 34299 h 969002"/>
                  <a:gd name="connsiteX23" fmla="*/ 157163 w 864968"/>
                  <a:gd name="connsiteY23" fmla="*/ 24774 h 969002"/>
                  <a:gd name="connsiteX24" fmla="*/ 171450 w 864968"/>
                  <a:gd name="connsiteY24" fmla="*/ 15249 h 969002"/>
                  <a:gd name="connsiteX25" fmla="*/ 209550 w 864968"/>
                  <a:gd name="connsiteY25" fmla="*/ 5724 h 969002"/>
                  <a:gd name="connsiteX26" fmla="*/ 223838 w 864968"/>
                  <a:gd name="connsiteY26" fmla="*/ 962 h 969002"/>
                  <a:gd name="connsiteX27" fmla="*/ 261938 w 864968"/>
                  <a:gd name="connsiteY27" fmla="*/ 5724 h 969002"/>
                  <a:gd name="connsiteX28" fmla="*/ 271463 w 864968"/>
                  <a:gd name="connsiteY28" fmla="*/ 24774 h 969002"/>
                  <a:gd name="connsiteX29" fmla="*/ 285750 w 864968"/>
                  <a:gd name="connsiteY29" fmla="*/ 34299 h 969002"/>
                  <a:gd name="connsiteX30" fmla="*/ 300038 w 864968"/>
                  <a:gd name="connsiteY30" fmla="*/ 62874 h 969002"/>
                  <a:gd name="connsiteX31" fmla="*/ 304800 w 864968"/>
                  <a:gd name="connsiteY31" fmla="*/ 77162 h 969002"/>
                  <a:gd name="connsiteX32" fmla="*/ 347663 w 864968"/>
                  <a:gd name="connsiteY32" fmla="*/ 100974 h 969002"/>
                  <a:gd name="connsiteX33" fmla="*/ 376238 w 864968"/>
                  <a:gd name="connsiteY33" fmla="*/ 120024 h 969002"/>
                  <a:gd name="connsiteX34" fmla="*/ 390525 w 864968"/>
                  <a:gd name="connsiteY34" fmla="*/ 124787 h 969002"/>
                  <a:gd name="connsiteX35" fmla="*/ 423863 w 864968"/>
                  <a:gd name="connsiteY35" fmla="*/ 143837 h 969002"/>
                  <a:gd name="connsiteX36" fmla="*/ 442913 w 864968"/>
                  <a:gd name="connsiteY36" fmla="*/ 148599 h 969002"/>
                  <a:gd name="connsiteX37" fmla="*/ 471488 w 864968"/>
                  <a:gd name="connsiteY37" fmla="*/ 143837 h 969002"/>
                  <a:gd name="connsiteX38" fmla="*/ 495300 w 864968"/>
                  <a:gd name="connsiteY38" fmla="*/ 134312 h 969002"/>
                  <a:gd name="connsiteX39" fmla="*/ 500063 w 864968"/>
                  <a:gd name="connsiteY39" fmla="*/ 148599 h 969002"/>
                  <a:gd name="connsiteX40" fmla="*/ 528638 w 864968"/>
                  <a:gd name="connsiteY40" fmla="*/ 167649 h 969002"/>
                  <a:gd name="connsiteX41" fmla="*/ 533400 w 864968"/>
                  <a:gd name="connsiteY41" fmla="*/ 205749 h 969002"/>
                  <a:gd name="connsiteX42" fmla="*/ 547688 w 864968"/>
                  <a:gd name="connsiteY42" fmla="*/ 210512 h 969002"/>
                  <a:gd name="connsiteX43" fmla="*/ 576263 w 864968"/>
                  <a:gd name="connsiteY43" fmla="*/ 224799 h 969002"/>
                  <a:gd name="connsiteX44" fmla="*/ 590550 w 864968"/>
                  <a:gd name="connsiteY44" fmla="*/ 234324 h 969002"/>
                  <a:gd name="connsiteX45" fmla="*/ 609600 w 864968"/>
                  <a:gd name="connsiteY45" fmla="*/ 262899 h 969002"/>
                  <a:gd name="connsiteX46" fmla="*/ 638175 w 864968"/>
                  <a:gd name="connsiteY46" fmla="*/ 281949 h 969002"/>
                  <a:gd name="connsiteX47" fmla="*/ 652463 w 864968"/>
                  <a:gd name="connsiteY47" fmla="*/ 286712 h 969002"/>
                  <a:gd name="connsiteX48" fmla="*/ 681038 w 864968"/>
                  <a:gd name="connsiteY48" fmla="*/ 305762 h 969002"/>
                  <a:gd name="connsiteX49" fmla="*/ 695325 w 864968"/>
                  <a:gd name="connsiteY49" fmla="*/ 315287 h 969002"/>
                  <a:gd name="connsiteX50" fmla="*/ 704850 w 864968"/>
                  <a:gd name="connsiteY50" fmla="*/ 329574 h 969002"/>
                  <a:gd name="connsiteX51" fmla="*/ 714375 w 864968"/>
                  <a:gd name="connsiteY51" fmla="*/ 362912 h 969002"/>
                  <a:gd name="connsiteX52" fmla="*/ 733425 w 864968"/>
                  <a:gd name="connsiteY52" fmla="*/ 396249 h 969002"/>
                  <a:gd name="connsiteX53" fmla="*/ 738188 w 864968"/>
                  <a:gd name="connsiteY53" fmla="*/ 410537 h 969002"/>
                  <a:gd name="connsiteX54" fmla="*/ 747713 w 864968"/>
                  <a:gd name="connsiteY54" fmla="*/ 491499 h 969002"/>
                  <a:gd name="connsiteX55" fmla="*/ 757238 w 864968"/>
                  <a:gd name="connsiteY55" fmla="*/ 510549 h 969002"/>
                  <a:gd name="connsiteX56" fmla="*/ 766763 w 864968"/>
                  <a:gd name="connsiteY56" fmla="*/ 539124 h 969002"/>
                  <a:gd name="connsiteX57" fmla="*/ 781050 w 864968"/>
                  <a:gd name="connsiteY57" fmla="*/ 572462 h 969002"/>
                  <a:gd name="connsiteX58" fmla="*/ 785813 w 864968"/>
                  <a:gd name="connsiteY58" fmla="*/ 596274 h 969002"/>
                  <a:gd name="connsiteX59" fmla="*/ 790575 w 864968"/>
                  <a:gd name="connsiteY59" fmla="*/ 615324 h 969002"/>
                  <a:gd name="connsiteX60" fmla="*/ 800100 w 864968"/>
                  <a:gd name="connsiteY60" fmla="*/ 653424 h 969002"/>
                  <a:gd name="connsiteX61" fmla="*/ 838200 w 864968"/>
                  <a:gd name="connsiteY61" fmla="*/ 705812 h 969002"/>
                  <a:gd name="connsiteX62" fmla="*/ 862013 w 864968"/>
                  <a:gd name="connsiteY62" fmla="*/ 753437 h 969002"/>
                  <a:gd name="connsiteX63" fmla="*/ 857250 w 864968"/>
                  <a:gd name="connsiteY63" fmla="*/ 796299 h 969002"/>
                  <a:gd name="connsiteX64" fmla="*/ 828675 w 864968"/>
                  <a:gd name="connsiteY64" fmla="*/ 805824 h 969002"/>
                  <a:gd name="connsiteX65" fmla="*/ 800100 w 864968"/>
                  <a:gd name="connsiteY65" fmla="*/ 815349 h 969002"/>
                  <a:gd name="connsiteX66" fmla="*/ 785813 w 864968"/>
                  <a:gd name="connsiteY66" fmla="*/ 820112 h 969002"/>
                  <a:gd name="connsiteX67" fmla="*/ 752475 w 864968"/>
                  <a:gd name="connsiteY67" fmla="*/ 829637 h 969002"/>
                  <a:gd name="connsiteX68" fmla="*/ 723900 w 864968"/>
                  <a:gd name="connsiteY68" fmla="*/ 843924 h 969002"/>
                  <a:gd name="connsiteX69" fmla="*/ 728663 w 864968"/>
                  <a:gd name="connsiteY69" fmla="*/ 872499 h 969002"/>
                  <a:gd name="connsiteX70" fmla="*/ 714375 w 864968"/>
                  <a:gd name="connsiteY70" fmla="*/ 877262 h 969002"/>
                  <a:gd name="connsiteX71" fmla="*/ 681038 w 864968"/>
                  <a:gd name="connsiteY71" fmla="*/ 901074 h 969002"/>
                  <a:gd name="connsiteX72" fmla="*/ 671513 w 864968"/>
                  <a:gd name="connsiteY72" fmla="*/ 939174 h 969002"/>
                  <a:gd name="connsiteX73" fmla="*/ 642938 w 864968"/>
                  <a:gd name="connsiteY73" fmla="*/ 953462 h 969002"/>
                  <a:gd name="connsiteX74" fmla="*/ 585788 w 864968"/>
                  <a:gd name="connsiteY74" fmla="*/ 824874 h 969002"/>
                  <a:gd name="connsiteX75" fmla="*/ 557213 w 864968"/>
                  <a:gd name="connsiteY75" fmla="*/ 815349 h 969002"/>
                  <a:gd name="connsiteX76" fmla="*/ 542925 w 864968"/>
                  <a:gd name="connsiteY76" fmla="*/ 810587 h 969002"/>
                  <a:gd name="connsiteX77" fmla="*/ 485775 w 864968"/>
                  <a:gd name="connsiteY77" fmla="*/ 815349 h 969002"/>
                  <a:gd name="connsiteX78" fmla="*/ 457200 w 864968"/>
                  <a:gd name="connsiteY78" fmla="*/ 824874 h 969002"/>
                  <a:gd name="connsiteX79" fmla="*/ 400050 w 864968"/>
                  <a:gd name="connsiteY79" fmla="*/ 834399 h 969002"/>
                  <a:gd name="connsiteX80" fmla="*/ 371475 w 864968"/>
                  <a:gd name="connsiteY80" fmla="*/ 848687 h 969002"/>
                  <a:gd name="connsiteX81" fmla="*/ 357188 w 864968"/>
                  <a:gd name="connsiteY81" fmla="*/ 853449 h 969002"/>
                  <a:gd name="connsiteX82" fmla="*/ 333375 w 864968"/>
                  <a:gd name="connsiteY82" fmla="*/ 848687 h 969002"/>
                  <a:gd name="connsiteX83" fmla="*/ 342900 w 864968"/>
                  <a:gd name="connsiteY83" fmla="*/ 820112 h 969002"/>
                  <a:gd name="connsiteX84" fmla="*/ 352425 w 864968"/>
                  <a:gd name="connsiteY84" fmla="*/ 782012 h 969002"/>
                  <a:gd name="connsiteX85" fmla="*/ 347663 w 864968"/>
                  <a:gd name="connsiteY85" fmla="*/ 767724 h 969002"/>
                  <a:gd name="connsiteX86" fmla="*/ 333375 w 864968"/>
                  <a:gd name="connsiteY86" fmla="*/ 762962 h 969002"/>
                  <a:gd name="connsiteX87" fmla="*/ 323850 w 864968"/>
                  <a:gd name="connsiteY87" fmla="*/ 734387 h 969002"/>
                  <a:gd name="connsiteX88" fmla="*/ 319088 w 864968"/>
                  <a:gd name="connsiteY88" fmla="*/ 720099 h 969002"/>
                  <a:gd name="connsiteX89" fmla="*/ 314325 w 864968"/>
                  <a:gd name="connsiteY89" fmla="*/ 696287 h 969002"/>
                  <a:gd name="connsiteX90" fmla="*/ 285750 w 864968"/>
                  <a:gd name="connsiteY90" fmla="*/ 686762 h 969002"/>
                  <a:gd name="connsiteX91" fmla="*/ 271463 w 864968"/>
                  <a:gd name="connsiteY91" fmla="*/ 677237 h 969002"/>
                  <a:gd name="connsiteX92" fmla="*/ 242888 w 864968"/>
                  <a:gd name="connsiteY92" fmla="*/ 667712 h 969002"/>
                  <a:gd name="connsiteX93" fmla="*/ 228600 w 864968"/>
                  <a:gd name="connsiteY93" fmla="*/ 662949 h 969002"/>
                  <a:gd name="connsiteX94" fmla="*/ 200025 w 864968"/>
                  <a:gd name="connsiteY94" fmla="*/ 653424 h 969002"/>
                  <a:gd name="connsiteX95" fmla="*/ 185738 w 864968"/>
                  <a:gd name="connsiteY95" fmla="*/ 643899 h 969002"/>
                  <a:gd name="connsiteX96" fmla="*/ 171450 w 864968"/>
                  <a:gd name="connsiteY96" fmla="*/ 615324 h 969002"/>
                  <a:gd name="connsiteX97" fmla="*/ 166688 w 864968"/>
                  <a:gd name="connsiteY97" fmla="*/ 601037 h 969002"/>
                  <a:gd name="connsiteX98" fmla="*/ 138113 w 864968"/>
                  <a:gd name="connsiteY98" fmla="*/ 581987 h 969002"/>
                  <a:gd name="connsiteX99" fmla="*/ 123825 w 864968"/>
                  <a:gd name="connsiteY99" fmla="*/ 572462 h 969002"/>
                  <a:gd name="connsiteX100" fmla="*/ 109538 w 864968"/>
                  <a:gd name="connsiteY100" fmla="*/ 562937 h 969002"/>
                  <a:gd name="connsiteX101" fmla="*/ 90488 w 864968"/>
                  <a:gd name="connsiteY101" fmla="*/ 553412 h 969002"/>
                  <a:gd name="connsiteX102" fmla="*/ 80963 w 864968"/>
                  <a:gd name="connsiteY102" fmla="*/ 539124 h 969002"/>
                  <a:gd name="connsiteX103" fmla="*/ 76200 w 864968"/>
                  <a:gd name="connsiteY103" fmla="*/ 524837 h 969002"/>
                  <a:gd name="connsiteX104" fmla="*/ 61913 w 864968"/>
                  <a:gd name="connsiteY104" fmla="*/ 510549 h 969002"/>
                  <a:gd name="connsiteX105" fmla="*/ 57150 w 864968"/>
                  <a:gd name="connsiteY105" fmla="*/ 491499 h 969002"/>
                  <a:gd name="connsiteX106" fmla="*/ 33338 w 864968"/>
                  <a:gd name="connsiteY106" fmla="*/ 458162 h 969002"/>
                  <a:gd name="connsiteX107" fmla="*/ 19050 w 864968"/>
                  <a:gd name="connsiteY107" fmla="*/ 448637 h 969002"/>
                  <a:gd name="connsiteX108" fmla="*/ 4763 w 864968"/>
                  <a:gd name="connsiteY108" fmla="*/ 424824 h 96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864968" h="969002">
                    <a:moveTo>
                      <a:pt x="4763" y="424824"/>
                    </a:moveTo>
                    <a:cubicBezTo>
                      <a:pt x="7938" y="417680"/>
                      <a:pt x="38100" y="423994"/>
                      <a:pt x="38100" y="405774"/>
                    </a:cubicBezTo>
                    <a:cubicBezTo>
                      <a:pt x="38100" y="400050"/>
                      <a:pt x="32883" y="395256"/>
                      <a:pt x="28575" y="391487"/>
                    </a:cubicBezTo>
                    <a:cubicBezTo>
                      <a:pt x="19960" y="383949"/>
                      <a:pt x="0" y="372437"/>
                      <a:pt x="0" y="372437"/>
                    </a:cubicBezTo>
                    <a:cubicBezTo>
                      <a:pt x="1588" y="366087"/>
                      <a:pt x="1132" y="358833"/>
                      <a:pt x="4763" y="353387"/>
                    </a:cubicBezTo>
                    <a:cubicBezTo>
                      <a:pt x="7938" y="348625"/>
                      <a:pt x="14653" y="347526"/>
                      <a:pt x="19050" y="343862"/>
                    </a:cubicBezTo>
                    <a:cubicBezTo>
                      <a:pt x="24224" y="339550"/>
                      <a:pt x="28575" y="334337"/>
                      <a:pt x="33338" y="329574"/>
                    </a:cubicBezTo>
                    <a:cubicBezTo>
                      <a:pt x="34925" y="324812"/>
                      <a:pt x="38100" y="320307"/>
                      <a:pt x="38100" y="315287"/>
                    </a:cubicBezTo>
                    <a:cubicBezTo>
                      <a:pt x="38100" y="298521"/>
                      <a:pt x="33487" y="287159"/>
                      <a:pt x="28575" y="272424"/>
                    </a:cubicBezTo>
                    <a:cubicBezTo>
                      <a:pt x="31750" y="267662"/>
                      <a:pt x="32513" y="259379"/>
                      <a:pt x="38100" y="258137"/>
                    </a:cubicBezTo>
                    <a:cubicBezTo>
                      <a:pt x="49058" y="255702"/>
                      <a:pt x="60213" y="262899"/>
                      <a:pt x="71438" y="262899"/>
                    </a:cubicBezTo>
                    <a:cubicBezTo>
                      <a:pt x="90554" y="262899"/>
                      <a:pt x="109538" y="259724"/>
                      <a:pt x="128588" y="258137"/>
                    </a:cubicBezTo>
                    <a:cubicBezTo>
                      <a:pt x="134938" y="256549"/>
                      <a:pt x="141955" y="256621"/>
                      <a:pt x="147638" y="253374"/>
                    </a:cubicBezTo>
                    <a:cubicBezTo>
                      <a:pt x="153486" y="250032"/>
                      <a:pt x="156445" y="243002"/>
                      <a:pt x="161925" y="239087"/>
                    </a:cubicBezTo>
                    <a:cubicBezTo>
                      <a:pt x="167702" y="234961"/>
                      <a:pt x="174625" y="232737"/>
                      <a:pt x="180975" y="229562"/>
                    </a:cubicBezTo>
                    <a:cubicBezTo>
                      <a:pt x="182563" y="204162"/>
                      <a:pt x="179909" y="178135"/>
                      <a:pt x="185738" y="153362"/>
                    </a:cubicBezTo>
                    <a:cubicBezTo>
                      <a:pt x="186888" y="148475"/>
                      <a:pt x="197107" y="152684"/>
                      <a:pt x="200025" y="148599"/>
                    </a:cubicBezTo>
                    <a:cubicBezTo>
                      <a:pt x="205861" y="140429"/>
                      <a:pt x="206375" y="129549"/>
                      <a:pt x="209550" y="120024"/>
                    </a:cubicBezTo>
                    <a:lnTo>
                      <a:pt x="214313" y="105737"/>
                    </a:lnTo>
                    <a:cubicBezTo>
                      <a:pt x="215900" y="94624"/>
                      <a:pt x="216874" y="83406"/>
                      <a:pt x="219075" y="72399"/>
                    </a:cubicBezTo>
                    <a:cubicBezTo>
                      <a:pt x="220060" y="67476"/>
                      <a:pt x="225425" y="62874"/>
                      <a:pt x="223838" y="58112"/>
                    </a:cubicBezTo>
                    <a:cubicBezTo>
                      <a:pt x="221708" y="51722"/>
                      <a:pt x="215154" y="47560"/>
                      <a:pt x="209550" y="43824"/>
                    </a:cubicBezTo>
                    <a:cubicBezTo>
                      <a:pt x="203276" y="39641"/>
                      <a:pt x="174881" y="34985"/>
                      <a:pt x="171450" y="34299"/>
                    </a:cubicBezTo>
                    <a:cubicBezTo>
                      <a:pt x="166688" y="31124"/>
                      <a:pt x="157163" y="30498"/>
                      <a:pt x="157163" y="24774"/>
                    </a:cubicBezTo>
                    <a:cubicBezTo>
                      <a:pt x="157163" y="19050"/>
                      <a:pt x="166331" y="17809"/>
                      <a:pt x="171450" y="15249"/>
                    </a:cubicBezTo>
                    <a:cubicBezTo>
                      <a:pt x="182332" y="9808"/>
                      <a:pt x="198690" y="8439"/>
                      <a:pt x="209550" y="5724"/>
                    </a:cubicBezTo>
                    <a:cubicBezTo>
                      <a:pt x="214420" y="4506"/>
                      <a:pt x="219075" y="2549"/>
                      <a:pt x="223838" y="962"/>
                    </a:cubicBezTo>
                    <a:cubicBezTo>
                      <a:pt x="236538" y="2549"/>
                      <a:pt x="250490" y="0"/>
                      <a:pt x="261938" y="5724"/>
                    </a:cubicBezTo>
                    <a:cubicBezTo>
                      <a:pt x="268288" y="8899"/>
                      <a:pt x="266918" y="19320"/>
                      <a:pt x="271463" y="24774"/>
                    </a:cubicBezTo>
                    <a:cubicBezTo>
                      <a:pt x="275127" y="29171"/>
                      <a:pt x="280988" y="31124"/>
                      <a:pt x="285750" y="34299"/>
                    </a:cubicBezTo>
                    <a:cubicBezTo>
                      <a:pt x="297725" y="70220"/>
                      <a:pt x="281570" y="25937"/>
                      <a:pt x="300038" y="62874"/>
                    </a:cubicBezTo>
                    <a:cubicBezTo>
                      <a:pt x="302283" y="67364"/>
                      <a:pt x="301250" y="73612"/>
                      <a:pt x="304800" y="77162"/>
                    </a:cubicBezTo>
                    <a:cubicBezTo>
                      <a:pt x="321176" y="93539"/>
                      <a:pt x="329696" y="94986"/>
                      <a:pt x="347663" y="100974"/>
                    </a:cubicBezTo>
                    <a:cubicBezTo>
                      <a:pt x="357188" y="107324"/>
                      <a:pt x="365378" y="116403"/>
                      <a:pt x="376238" y="120024"/>
                    </a:cubicBezTo>
                    <a:cubicBezTo>
                      <a:pt x="381000" y="121612"/>
                      <a:pt x="386035" y="122542"/>
                      <a:pt x="390525" y="124787"/>
                    </a:cubicBezTo>
                    <a:cubicBezTo>
                      <a:pt x="418150" y="138600"/>
                      <a:pt x="390478" y="131318"/>
                      <a:pt x="423863" y="143837"/>
                    </a:cubicBezTo>
                    <a:cubicBezTo>
                      <a:pt x="429992" y="146135"/>
                      <a:pt x="436563" y="147012"/>
                      <a:pt x="442913" y="148599"/>
                    </a:cubicBezTo>
                    <a:cubicBezTo>
                      <a:pt x="452438" y="147012"/>
                      <a:pt x="462851" y="148155"/>
                      <a:pt x="471488" y="143837"/>
                    </a:cubicBezTo>
                    <a:cubicBezTo>
                      <a:pt x="498569" y="130297"/>
                      <a:pt x="462628" y="123420"/>
                      <a:pt x="495300" y="134312"/>
                    </a:cubicBezTo>
                    <a:cubicBezTo>
                      <a:pt x="496888" y="139074"/>
                      <a:pt x="496513" y="145049"/>
                      <a:pt x="500063" y="148599"/>
                    </a:cubicBezTo>
                    <a:cubicBezTo>
                      <a:pt x="508158" y="156694"/>
                      <a:pt x="528638" y="167649"/>
                      <a:pt x="528638" y="167649"/>
                    </a:cubicBezTo>
                    <a:cubicBezTo>
                      <a:pt x="530225" y="180349"/>
                      <a:pt x="528202" y="194053"/>
                      <a:pt x="533400" y="205749"/>
                    </a:cubicBezTo>
                    <a:cubicBezTo>
                      <a:pt x="535439" y="210337"/>
                      <a:pt x="543198" y="208267"/>
                      <a:pt x="547688" y="210512"/>
                    </a:cubicBezTo>
                    <a:cubicBezTo>
                      <a:pt x="584610" y="228973"/>
                      <a:pt x="540356" y="212832"/>
                      <a:pt x="576263" y="224799"/>
                    </a:cubicBezTo>
                    <a:cubicBezTo>
                      <a:pt x="581025" y="227974"/>
                      <a:pt x="586974" y="229855"/>
                      <a:pt x="590550" y="234324"/>
                    </a:cubicBezTo>
                    <a:cubicBezTo>
                      <a:pt x="616726" y="267044"/>
                      <a:pt x="565895" y="228906"/>
                      <a:pt x="609600" y="262899"/>
                    </a:cubicBezTo>
                    <a:cubicBezTo>
                      <a:pt x="618636" y="269927"/>
                      <a:pt x="627315" y="278329"/>
                      <a:pt x="638175" y="281949"/>
                    </a:cubicBezTo>
                    <a:cubicBezTo>
                      <a:pt x="642938" y="283537"/>
                      <a:pt x="648074" y="284274"/>
                      <a:pt x="652463" y="286712"/>
                    </a:cubicBezTo>
                    <a:cubicBezTo>
                      <a:pt x="662470" y="292271"/>
                      <a:pt x="671513" y="299412"/>
                      <a:pt x="681038" y="305762"/>
                    </a:cubicBezTo>
                    <a:lnTo>
                      <a:pt x="695325" y="315287"/>
                    </a:lnTo>
                    <a:cubicBezTo>
                      <a:pt x="698500" y="320049"/>
                      <a:pt x="702290" y="324455"/>
                      <a:pt x="704850" y="329574"/>
                    </a:cubicBezTo>
                    <a:cubicBezTo>
                      <a:pt x="710610" y="341094"/>
                      <a:pt x="709794" y="350697"/>
                      <a:pt x="714375" y="362912"/>
                    </a:cubicBezTo>
                    <a:cubicBezTo>
                      <a:pt x="726897" y="396306"/>
                      <a:pt x="719609" y="368618"/>
                      <a:pt x="733425" y="396249"/>
                    </a:cubicBezTo>
                    <a:cubicBezTo>
                      <a:pt x="735670" y="400739"/>
                      <a:pt x="736600" y="405774"/>
                      <a:pt x="738188" y="410537"/>
                    </a:cubicBezTo>
                    <a:cubicBezTo>
                      <a:pt x="739157" y="422162"/>
                      <a:pt x="741091" y="471635"/>
                      <a:pt x="747713" y="491499"/>
                    </a:cubicBezTo>
                    <a:cubicBezTo>
                      <a:pt x="749958" y="498234"/>
                      <a:pt x="754601" y="503957"/>
                      <a:pt x="757238" y="510549"/>
                    </a:cubicBezTo>
                    <a:cubicBezTo>
                      <a:pt x="760967" y="519871"/>
                      <a:pt x="763034" y="529802"/>
                      <a:pt x="766763" y="539124"/>
                    </a:cubicBezTo>
                    <a:cubicBezTo>
                      <a:pt x="775853" y="561850"/>
                      <a:pt x="775938" y="552015"/>
                      <a:pt x="781050" y="572462"/>
                    </a:cubicBezTo>
                    <a:cubicBezTo>
                      <a:pt x="783013" y="580315"/>
                      <a:pt x="784057" y="588372"/>
                      <a:pt x="785813" y="596274"/>
                    </a:cubicBezTo>
                    <a:cubicBezTo>
                      <a:pt x="787233" y="602664"/>
                      <a:pt x="789155" y="608934"/>
                      <a:pt x="790575" y="615324"/>
                    </a:cubicBezTo>
                    <a:cubicBezTo>
                      <a:pt x="791376" y="618926"/>
                      <a:pt x="795846" y="647043"/>
                      <a:pt x="800100" y="653424"/>
                    </a:cubicBezTo>
                    <a:cubicBezTo>
                      <a:pt x="821777" y="685940"/>
                      <a:pt x="817935" y="645017"/>
                      <a:pt x="838200" y="705812"/>
                    </a:cubicBezTo>
                    <a:cubicBezTo>
                      <a:pt x="850235" y="741917"/>
                      <a:pt x="841701" y="726355"/>
                      <a:pt x="862013" y="753437"/>
                    </a:cubicBezTo>
                    <a:cubicBezTo>
                      <a:pt x="860425" y="767724"/>
                      <a:pt x="864968" y="784171"/>
                      <a:pt x="857250" y="796299"/>
                    </a:cubicBezTo>
                    <a:cubicBezTo>
                      <a:pt x="851860" y="804769"/>
                      <a:pt x="838200" y="802649"/>
                      <a:pt x="828675" y="805824"/>
                    </a:cubicBezTo>
                    <a:lnTo>
                      <a:pt x="800100" y="815349"/>
                    </a:lnTo>
                    <a:cubicBezTo>
                      <a:pt x="795338" y="816936"/>
                      <a:pt x="790683" y="818895"/>
                      <a:pt x="785813" y="820112"/>
                    </a:cubicBezTo>
                    <a:cubicBezTo>
                      <a:pt x="779705" y="821639"/>
                      <a:pt x="759310" y="826219"/>
                      <a:pt x="752475" y="829637"/>
                    </a:cubicBezTo>
                    <a:cubicBezTo>
                      <a:pt x="715553" y="848098"/>
                      <a:pt x="759807" y="831957"/>
                      <a:pt x="723900" y="843924"/>
                    </a:cubicBezTo>
                    <a:cubicBezTo>
                      <a:pt x="725488" y="853449"/>
                      <a:pt x="731316" y="863214"/>
                      <a:pt x="728663" y="872499"/>
                    </a:cubicBezTo>
                    <a:cubicBezTo>
                      <a:pt x="727284" y="877326"/>
                      <a:pt x="718989" y="875284"/>
                      <a:pt x="714375" y="877262"/>
                    </a:cubicBezTo>
                    <a:cubicBezTo>
                      <a:pt x="692435" y="886665"/>
                      <a:pt x="697372" y="884740"/>
                      <a:pt x="681038" y="901074"/>
                    </a:cubicBezTo>
                    <a:cubicBezTo>
                      <a:pt x="680802" y="902256"/>
                      <a:pt x="675417" y="934294"/>
                      <a:pt x="671513" y="939174"/>
                    </a:cubicBezTo>
                    <a:cubicBezTo>
                      <a:pt x="664799" y="947566"/>
                      <a:pt x="652349" y="950325"/>
                      <a:pt x="642938" y="953462"/>
                    </a:cubicBezTo>
                    <a:cubicBezTo>
                      <a:pt x="536426" y="943778"/>
                      <a:pt x="621820" y="969002"/>
                      <a:pt x="585788" y="824874"/>
                    </a:cubicBezTo>
                    <a:cubicBezTo>
                      <a:pt x="583353" y="815134"/>
                      <a:pt x="566738" y="818524"/>
                      <a:pt x="557213" y="815349"/>
                    </a:cubicBezTo>
                    <a:lnTo>
                      <a:pt x="542925" y="810587"/>
                    </a:lnTo>
                    <a:cubicBezTo>
                      <a:pt x="523875" y="812174"/>
                      <a:pt x="504631" y="812206"/>
                      <a:pt x="485775" y="815349"/>
                    </a:cubicBezTo>
                    <a:cubicBezTo>
                      <a:pt x="475871" y="817000"/>
                      <a:pt x="466940" y="822439"/>
                      <a:pt x="457200" y="824874"/>
                    </a:cubicBezTo>
                    <a:cubicBezTo>
                      <a:pt x="425733" y="832741"/>
                      <a:pt x="444645" y="828825"/>
                      <a:pt x="400050" y="834399"/>
                    </a:cubicBezTo>
                    <a:cubicBezTo>
                      <a:pt x="364133" y="846373"/>
                      <a:pt x="408411" y="830219"/>
                      <a:pt x="371475" y="848687"/>
                    </a:cubicBezTo>
                    <a:cubicBezTo>
                      <a:pt x="366985" y="850932"/>
                      <a:pt x="361950" y="851862"/>
                      <a:pt x="357188" y="853449"/>
                    </a:cubicBezTo>
                    <a:cubicBezTo>
                      <a:pt x="349250" y="851862"/>
                      <a:pt x="336564" y="856127"/>
                      <a:pt x="333375" y="848687"/>
                    </a:cubicBezTo>
                    <a:cubicBezTo>
                      <a:pt x="329420" y="839459"/>
                      <a:pt x="340465" y="829852"/>
                      <a:pt x="342900" y="820112"/>
                    </a:cubicBezTo>
                    <a:lnTo>
                      <a:pt x="352425" y="782012"/>
                    </a:lnTo>
                    <a:cubicBezTo>
                      <a:pt x="350838" y="777249"/>
                      <a:pt x="351213" y="771274"/>
                      <a:pt x="347663" y="767724"/>
                    </a:cubicBezTo>
                    <a:cubicBezTo>
                      <a:pt x="344113" y="764174"/>
                      <a:pt x="336293" y="767047"/>
                      <a:pt x="333375" y="762962"/>
                    </a:cubicBezTo>
                    <a:cubicBezTo>
                      <a:pt x="327539" y="754792"/>
                      <a:pt x="327025" y="743912"/>
                      <a:pt x="323850" y="734387"/>
                    </a:cubicBezTo>
                    <a:cubicBezTo>
                      <a:pt x="322263" y="729624"/>
                      <a:pt x="320073" y="725022"/>
                      <a:pt x="319088" y="720099"/>
                    </a:cubicBezTo>
                    <a:cubicBezTo>
                      <a:pt x="317500" y="712162"/>
                      <a:pt x="320049" y="702011"/>
                      <a:pt x="314325" y="696287"/>
                    </a:cubicBezTo>
                    <a:cubicBezTo>
                      <a:pt x="307225" y="689188"/>
                      <a:pt x="285750" y="686762"/>
                      <a:pt x="285750" y="686762"/>
                    </a:cubicBezTo>
                    <a:cubicBezTo>
                      <a:pt x="280988" y="683587"/>
                      <a:pt x="276693" y="679562"/>
                      <a:pt x="271463" y="677237"/>
                    </a:cubicBezTo>
                    <a:cubicBezTo>
                      <a:pt x="262288" y="673159"/>
                      <a:pt x="252413" y="670887"/>
                      <a:pt x="242888" y="667712"/>
                    </a:cubicBezTo>
                    <a:lnTo>
                      <a:pt x="228600" y="662949"/>
                    </a:lnTo>
                    <a:cubicBezTo>
                      <a:pt x="228596" y="662948"/>
                      <a:pt x="200028" y="653426"/>
                      <a:pt x="200025" y="653424"/>
                    </a:cubicBezTo>
                    <a:lnTo>
                      <a:pt x="185738" y="643899"/>
                    </a:lnTo>
                    <a:cubicBezTo>
                      <a:pt x="173764" y="607982"/>
                      <a:pt x="189918" y="652260"/>
                      <a:pt x="171450" y="615324"/>
                    </a:cubicBezTo>
                    <a:cubicBezTo>
                      <a:pt x="169205" y="610834"/>
                      <a:pt x="170238" y="604587"/>
                      <a:pt x="166688" y="601037"/>
                    </a:cubicBezTo>
                    <a:cubicBezTo>
                      <a:pt x="158593" y="592942"/>
                      <a:pt x="147638" y="588337"/>
                      <a:pt x="138113" y="581987"/>
                    </a:cubicBezTo>
                    <a:lnTo>
                      <a:pt x="123825" y="572462"/>
                    </a:lnTo>
                    <a:cubicBezTo>
                      <a:pt x="119063" y="569287"/>
                      <a:pt x="114657" y="565497"/>
                      <a:pt x="109538" y="562937"/>
                    </a:cubicBezTo>
                    <a:lnTo>
                      <a:pt x="90488" y="553412"/>
                    </a:lnTo>
                    <a:cubicBezTo>
                      <a:pt x="87313" y="548649"/>
                      <a:pt x="83523" y="544244"/>
                      <a:pt x="80963" y="539124"/>
                    </a:cubicBezTo>
                    <a:cubicBezTo>
                      <a:pt x="78718" y="534634"/>
                      <a:pt x="78985" y="529014"/>
                      <a:pt x="76200" y="524837"/>
                    </a:cubicBezTo>
                    <a:cubicBezTo>
                      <a:pt x="72464" y="519233"/>
                      <a:pt x="66675" y="515312"/>
                      <a:pt x="61913" y="510549"/>
                    </a:cubicBezTo>
                    <a:cubicBezTo>
                      <a:pt x="60325" y="504199"/>
                      <a:pt x="59728" y="497515"/>
                      <a:pt x="57150" y="491499"/>
                    </a:cubicBezTo>
                    <a:cubicBezTo>
                      <a:pt x="55123" y="486768"/>
                      <a:pt x="34556" y="459380"/>
                      <a:pt x="33338" y="458162"/>
                    </a:cubicBezTo>
                    <a:cubicBezTo>
                      <a:pt x="29291" y="454115"/>
                      <a:pt x="23520" y="452213"/>
                      <a:pt x="19050" y="448637"/>
                    </a:cubicBezTo>
                    <a:cubicBezTo>
                      <a:pt x="15544" y="445832"/>
                      <a:pt x="1588" y="431968"/>
                      <a:pt x="4763" y="424824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3547693" y="1586319"/>
                <a:ext cx="846031" cy="764705"/>
              </a:xfrm>
              <a:custGeom>
                <a:avLst/>
                <a:gdLst>
                  <a:gd name="connsiteX0" fmla="*/ 501650 w 666750"/>
                  <a:gd name="connsiteY0" fmla="*/ 85725 h 796925"/>
                  <a:gd name="connsiteX1" fmla="*/ 492125 w 666750"/>
                  <a:gd name="connsiteY1" fmla="*/ 88900 h 796925"/>
                  <a:gd name="connsiteX2" fmla="*/ 482600 w 666750"/>
                  <a:gd name="connsiteY2" fmla="*/ 95250 h 796925"/>
                  <a:gd name="connsiteX3" fmla="*/ 469900 w 666750"/>
                  <a:gd name="connsiteY3" fmla="*/ 98425 h 796925"/>
                  <a:gd name="connsiteX4" fmla="*/ 450850 w 666750"/>
                  <a:gd name="connsiteY4" fmla="*/ 104775 h 796925"/>
                  <a:gd name="connsiteX5" fmla="*/ 393700 w 666750"/>
                  <a:gd name="connsiteY5" fmla="*/ 66675 h 796925"/>
                  <a:gd name="connsiteX6" fmla="*/ 396875 w 666750"/>
                  <a:gd name="connsiteY6" fmla="*/ 57150 h 796925"/>
                  <a:gd name="connsiteX7" fmla="*/ 412750 w 666750"/>
                  <a:gd name="connsiteY7" fmla="*/ 12700 h 796925"/>
                  <a:gd name="connsiteX8" fmla="*/ 422275 w 666750"/>
                  <a:gd name="connsiteY8" fmla="*/ 6350 h 796925"/>
                  <a:gd name="connsiteX9" fmla="*/ 434975 w 666750"/>
                  <a:gd name="connsiteY9" fmla="*/ 0 h 796925"/>
                  <a:gd name="connsiteX10" fmla="*/ 355600 w 666750"/>
                  <a:gd name="connsiteY10" fmla="*/ 3175 h 796925"/>
                  <a:gd name="connsiteX11" fmla="*/ 368300 w 666750"/>
                  <a:gd name="connsiteY11" fmla="*/ 31750 h 796925"/>
                  <a:gd name="connsiteX12" fmla="*/ 371475 w 666750"/>
                  <a:gd name="connsiteY12" fmla="*/ 44450 h 796925"/>
                  <a:gd name="connsiteX13" fmla="*/ 336550 w 666750"/>
                  <a:gd name="connsiteY13" fmla="*/ 63500 h 796925"/>
                  <a:gd name="connsiteX14" fmla="*/ 333375 w 666750"/>
                  <a:gd name="connsiteY14" fmla="*/ 104775 h 796925"/>
                  <a:gd name="connsiteX15" fmla="*/ 330200 w 666750"/>
                  <a:gd name="connsiteY15" fmla="*/ 127000 h 796925"/>
                  <a:gd name="connsiteX16" fmla="*/ 327025 w 666750"/>
                  <a:gd name="connsiteY16" fmla="*/ 152400 h 796925"/>
                  <a:gd name="connsiteX17" fmla="*/ 317500 w 666750"/>
                  <a:gd name="connsiteY17" fmla="*/ 234950 h 796925"/>
                  <a:gd name="connsiteX18" fmla="*/ 307975 w 666750"/>
                  <a:gd name="connsiteY18" fmla="*/ 247650 h 796925"/>
                  <a:gd name="connsiteX19" fmla="*/ 298450 w 666750"/>
                  <a:gd name="connsiteY19" fmla="*/ 250825 h 796925"/>
                  <a:gd name="connsiteX20" fmla="*/ 282575 w 666750"/>
                  <a:gd name="connsiteY20" fmla="*/ 247650 h 796925"/>
                  <a:gd name="connsiteX21" fmla="*/ 279400 w 666750"/>
                  <a:gd name="connsiteY21" fmla="*/ 238125 h 796925"/>
                  <a:gd name="connsiteX22" fmla="*/ 263525 w 666750"/>
                  <a:gd name="connsiteY22" fmla="*/ 222250 h 796925"/>
                  <a:gd name="connsiteX23" fmla="*/ 241300 w 666750"/>
                  <a:gd name="connsiteY23" fmla="*/ 225425 h 796925"/>
                  <a:gd name="connsiteX24" fmla="*/ 244475 w 666750"/>
                  <a:gd name="connsiteY24" fmla="*/ 254000 h 796925"/>
                  <a:gd name="connsiteX25" fmla="*/ 250825 w 666750"/>
                  <a:gd name="connsiteY25" fmla="*/ 273050 h 796925"/>
                  <a:gd name="connsiteX26" fmla="*/ 247650 w 666750"/>
                  <a:gd name="connsiteY26" fmla="*/ 295275 h 796925"/>
                  <a:gd name="connsiteX27" fmla="*/ 238125 w 666750"/>
                  <a:gd name="connsiteY27" fmla="*/ 292100 h 796925"/>
                  <a:gd name="connsiteX28" fmla="*/ 203200 w 666750"/>
                  <a:gd name="connsiteY28" fmla="*/ 285750 h 796925"/>
                  <a:gd name="connsiteX29" fmla="*/ 193675 w 666750"/>
                  <a:gd name="connsiteY29" fmla="*/ 282575 h 796925"/>
                  <a:gd name="connsiteX30" fmla="*/ 187325 w 666750"/>
                  <a:gd name="connsiteY30" fmla="*/ 273050 h 796925"/>
                  <a:gd name="connsiteX31" fmla="*/ 184150 w 666750"/>
                  <a:gd name="connsiteY31" fmla="*/ 263525 h 796925"/>
                  <a:gd name="connsiteX32" fmla="*/ 168275 w 666750"/>
                  <a:gd name="connsiteY32" fmla="*/ 247650 h 796925"/>
                  <a:gd name="connsiteX33" fmla="*/ 155575 w 666750"/>
                  <a:gd name="connsiteY33" fmla="*/ 244475 h 796925"/>
                  <a:gd name="connsiteX34" fmla="*/ 139700 w 666750"/>
                  <a:gd name="connsiteY34" fmla="*/ 228600 h 796925"/>
                  <a:gd name="connsiteX35" fmla="*/ 133350 w 666750"/>
                  <a:gd name="connsiteY35" fmla="*/ 203200 h 796925"/>
                  <a:gd name="connsiteX36" fmla="*/ 130175 w 666750"/>
                  <a:gd name="connsiteY36" fmla="*/ 190500 h 796925"/>
                  <a:gd name="connsiteX37" fmla="*/ 120650 w 666750"/>
                  <a:gd name="connsiteY37" fmla="*/ 180975 h 796925"/>
                  <a:gd name="connsiteX38" fmla="*/ 101600 w 666750"/>
                  <a:gd name="connsiteY38" fmla="*/ 174625 h 796925"/>
                  <a:gd name="connsiteX39" fmla="*/ 44450 w 666750"/>
                  <a:gd name="connsiteY39" fmla="*/ 177800 h 796925"/>
                  <a:gd name="connsiteX40" fmla="*/ 47625 w 666750"/>
                  <a:gd name="connsiteY40" fmla="*/ 206375 h 796925"/>
                  <a:gd name="connsiteX41" fmla="*/ 50800 w 666750"/>
                  <a:gd name="connsiteY41" fmla="*/ 215900 h 796925"/>
                  <a:gd name="connsiteX42" fmla="*/ 60325 w 666750"/>
                  <a:gd name="connsiteY42" fmla="*/ 219075 h 796925"/>
                  <a:gd name="connsiteX43" fmla="*/ 57150 w 666750"/>
                  <a:gd name="connsiteY43" fmla="*/ 238125 h 796925"/>
                  <a:gd name="connsiteX44" fmla="*/ 44450 w 666750"/>
                  <a:gd name="connsiteY44" fmla="*/ 241300 h 796925"/>
                  <a:gd name="connsiteX45" fmla="*/ 19050 w 666750"/>
                  <a:gd name="connsiteY45" fmla="*/ 244475 h 796925"/>
                  <a:gd name="connsiteX46" fmla="*/ 15875 w 666750"/>
                  <a:gd name="connsiteY46" fmla="*/ 276225 h 796925"/>
                  <a:gd name="connsiteX47" fmla="*/ 9525 w 666750"/>
                  <a:gd name="connsiteY47" fmla="*/ 295275 h 796925"/>
                  <a:gd name="connsiteX48" fmla="*/ 3175 w 666750"/>
                  <a:gd name="connsiteY48" fmla="*/ 317500 h 796925"/>
                  <a:gd name="connsiteX49" fmla="*/ 0 w 666750"/>
                  <a:gd name="connsiteY49" fmla="*/ 327025 h 796925"/>
                  <a:gd name="connsiteX50" fmla="*/ 19050 w 666750"/>
                  <a:gd name="connsiteY50" fmla="*/ 333375 h 796925"/>
                  <a:gd name="connsiteX51" fmla="*/ 28575 w 666750"/>
                  <a:gd name="connsiteY51" fmla="*/ 336550 h 796925"/>
                  <a:gd name="connsiteX52" fmla="*/ 41275 w 666750"/>
                  <a:gd name="connsiteY52" fmla="*/ 339725 h 796925"/>
                  <a:gd name="connsiteX53" fmla="*/ 57150 w 666750"/>
                  <a:gd name="connsiteY53" fmla="*/ 355600 h 796925"/>
                  <a:gd name="connsiteX54" fmla="*/ 60325 w 666750"/>
                  <a:gd name="connsiteY54" fmla="*/ 368300 h 796925"/>
                  <a:gd name="connsiteX55" fmla="*/ 66675 w 666750"/>
                  <a:gd name="connsiteY55" fmla="*/ 377825 h 796925"/>
                  <a:gd name="connsiteX56" fmla="*/ 73025 w 666750"/>
                  <a:gd name="connsiteY56" fmla="*/ 396875 h 796925"/>
                  <a:gd name="connsiteX57" fmla="*/ 92075 w 666750"/>
                  <a:gd name="connsiteY57" fmla="*/ 406400 h 796925"/>
                  <a:gd name="connsiteX58" fmla="*/ 98425 w 666750"/>
                  <a:gd name="connsiteY58" fmla="*/ 422275 h 796925"/>
                  <a:gd name="connsiteX59" fmla="*/ 101600 w 666750"/>
                  <a:gd name="connsiteY59" fmla="*/ 431800 h 796925"/>
                  <a:gd name="connsiteX60" fmla="*/ 111125 w 666750"/>
                  <a:gd name="connsiteY60" fmla="*/ 441325 h 796925"/>
                  <a:gd name="connsiteX61" fmla="*/ 114300 w 666750"/>
                  <a:gd name="connsiteY61" fmla="*/ 454025 h 796925"/>
                  <a:gd name="connsiteX62" fmla="*/ 120650 w 666750"/>
                  <a:gd name="connsiteY62" fmla="*/ 473075 h 796925"/>
                  <a:gd name="connsiteX63" fmla="*/ 123825 w 666750"/>
                  <a:gd name="connsiteY63" fmla="*/ 482600 h 796925"/>
                  <a:gd name="connsiteX64" fmla="*/ 127000 w 666750"/>
                  <a:gd name="connsiteY64" fmla="*/ 495300 h 796925"/>
                  <a:gd name="connsiteX65" fmla="*/ 123825 w 666750"/>
                  <a:gd name="connsiteY65" fmla="*/ 514350 h 796925"/>
                  <a:gd name="connsiteX66" fmla="*/ 111125 w 666750"/>
                  <a:gd name="connsiteY66" fmla="*/ 517525 h 796925"/>
                  <a:gd name="connsiteX67" fmla="*/ 101600 w 666750"/>
                  <a:gd name="connsiteY67" fmla="*/ 523875 h 796925"/>
                  <a:gd name="connsiteX68" fmla="*/ 98425 w 666750"/>
                  <a:gd name="connsiteY68" fmla="*/ 533400 h 796925"/>
                  <a:gd name="connsiteX69" fmla="*/ 117475 w 666750"/>
                  <a:gd name="connsiteY69" fmla="*/ 546100 h 796925"/>
                  <a:gd name="connsiteX70" fmla="*/ 127000 w 666750"/>
                  <a:gd name="connsiteY70" fmla="*/ 549275 h 796925"/>
                  <a:gd name="connsiteX71" fmla="*/ 146050 w 666750"/>
                  <a:gd name="connsiteY71" fmla="*/ 584200 h 796925"/>
                  <a:gd name="connsiteX72" fmla="*/ 165100 w 666750"/>
                  <a:gd name="connsiteY72" fmla="*/ 600075 h 796925"/>
                  <a:gd name="connsiteX73" fmla="*/ 180975 w 666750"/>
                  <a:gd name="connsiteY73" fmla="*/ 622300 h 796925"/>
                  <a:gd name="connsiteX74" fmla="*/ 190500 w 666750"/>
                  <a:gd name="connsiteY74" fmla="*/ 628650 h 796925"/>
                  <a:gd name="connsiteX75" fmla="*/ 193675 w 666750"/>
                  <a:gd name="connsiteY75" fmla="*/ 638175 h 796925"/>
                  <a:gd name="connsiteX76" fmla="*/ 215900 w 666750"/>
                  <a:gd name="connsiteY76" fmla="*/ 638175 h 796925"/>
                  <a:gd name="connsiteX77" fmla="*/ 238125 w 666750"/>
                  <a:gd name="connsiteY77" fmla="*/ 625475 h 796925"/>
                  <a:gd name="connsiteX78" fmla="*/ 260350 w 666750"/>
                  <a:gd name="connsiteY78" fmla="*/ 619125 h 796925"/>
                  <a:gd name="connsiteX79" fmla="*/ 269875 w 666750"/>
                  <a:gd name="connsiteY79" fmla="*/ 615950 h 796925"/>
                  <a:gd name="connsiteX80" fmla="*/ 298450 w 666750"/>
                  <a:gd name="connsiteY80" fmla="*/ 609600 h 796925"/>
                  <a:gd name="connsiteX81" fmla="*/ 317500 w 666750"/>
                  <a:gd name="connsiteY81" fmla="*/ 615950 h 796925"/>
                  <a:gd name="connsiteX82" fmla="*/ 320675 w 666750"/>
                  <a:gd name="connsiteY82" fmla="*/ 625475 h 796925"/>
                  <a:gd name="connsiteX83" fmla="*/ 317500 w 666750"/>
                  <a:gd name="connsiteY83" fmla="*/ 641350 h 796925"/>
                  <a:gd name="connsiteX84" fmla="*/ 298450 w 666750"/>
                  <a:gd name="connsiteY84" fmla="*/ 650875 h 796925"/>
                  <a:gd name="connsiteX85" fmla="*/ 314325 w 666750"/>
                  <a:gd name="connsiteY85" fmla="*/ 688975 h 796925"/>
                  <a:gd name="connsiteX86" fmla="*/ 327025 w 666750"/>
                  <a:gd name="connsiteY86" fmla="*/ 695325 h 796925"/>
                  <a:gd name="connsiteX87" fmla="*/ 330200 w 666750"/>
                  <a:gd name="connsiteY87" fmla="*/ 708025 h 796925"/>
                  <a:gd name="connsiteX88" fmla="*/ 333375 w 666750"/>
                  <a:gd name="connsiteY88" fmla="*/ 742950 h 796925"/>
                  <a:gd name="connsiteX89" fmla="*/ 339725 w 666750"/>
                  <a:gd name="connsiteY89" fmla="*/ 762000 h 796925"/>
                  <a:gd name="connsiteX90" fmla="*/ 342900 w 666750"/>
                  <a:gd name="connsiteY90" fmla="*/ 774700 h 796925"/>
                  <a:gd name="connsiteX91" fmla="*/ 365125 w 666750"/>
                  <a:gd name="connsiteY91" fmla="*/ 771525 h 796925"/>
                  <a:gd name="connsiteX92" fmla="*/ 374650 w 666750"/>
                  <a:gd name="connsiteY92" fmla="*/ 768350 h 796925"/>
                  <a:gd name="connsiteX93" fmla="*/ 428625 w 666750"/>
                  <a:gd name="connsiteY93" fmla="*/ 771525 h 796925"/>
                  <a:gd name="connsiteX94" fmla="*/ 438150 w 666750"/>
                  <a:gd name="connsiteY94" fmla="*/ 781050 h 796925"/>
                  <a:gd name="connsiteX95" fmla="*/ 441325 w 666750"/>
                  <a:gd name="connsiteY95" fmla="*/ 790575 h 796925"/>
                  <a:gd name="connsiteX96" fmla="*/ 450850 w 666750"/>
                  <a:gd name="connsiteY96" fmla="*/ 796925 h 796925"/>
                  <a:gd name="connsiteX97" fmla="*/ 479425 w 666750"/>
                  <a:gd name="connsiteY97" fmla="*/ 793750 h 796925"/>
                  <a:gd name="connsiteX98" fmla="*/ 488950 w 666750"/>
                  <a:gd name="connsiteY98" fmla="*/ 790575 h 796925"/>
                  <a:gd name="connsiteX99" fmla="*/ 501650 w 666750"/>
                  <a:gd name="connsiteY99" fmla="*/ 787400 h 796925"/>
                  <a:gd name="connsiteX100" fmla="*/ 508000 w 666750"/>
                  <a:gd name="connsiteY100" fmla="*/ 777875 h 796925"/>
                  <a:gd name="connsiteX101" fmla="*/ 517525 w 666750"/>
                  <a:gd name="connsiteY101" fmla="*/ 771525 h 796925"/>
                  <a:gd name="connsiteX102" fmla="*/ 533400 w 666750"/>
                  <a:gd name="connsiteY102" fmla="*/ 742950 h 796925"/>
                  <a:gd name="connsiteX103" fmla="*/ 536575 w 666750"/>
                  <a:gd name="connsiteY103" fmla="*/ 727075 h 796925"/>
                  <a:gd name="connsiteX104" fmla="*/ 533400 w 666750"/>
                  <a:gd name="connsiteY104" fmla="*/ 708025 h 796925"/>
                  <a:gd name="connsiteX105" fmla="*/ 492125 w 666750"/>
                  <a:gd name="connsiteY105" fmla="*/ 704850 h 796925"/>
                  <a:gd name="connsiteX106" fmla="*/ 473075 w 666750"/>
                  <a:gd name="connsiteY106" fmla="*/ 711200 h 796925"/>
                  <a:gd name="connsiteX107" fmla="*/ 463550 w 666750"/>
                  <a:gd name="connsiteY107" fmla="*/ 714375 h 796925"/>
                  <a:gd name="connsiteX108" fmla="*/ 428625 w 666750"/>
                  <a:gd name="connsiteY108" fmla="*/ 711200 h 796925"/>
                  <a:gd name="connsiteX109" fmla="*/ 422275 w 666750"/>
                  <a:gd name="connsiteY109" fmla="*/ 679450 h 796925"/>
                  <a:gd name="connsiteX110" fmla="*/ 441325 w 666750"/>
                  <a:gd name="connsiteY110" fmla="*/ 673100 h 796925"/>
                  <a:gd name="connsiteX111" fmla="*/ 463550 w 666750"/>
                  <a:gd name="connsiteY111" fmla="*/ 669925 h 796925"/>
                  <a:gd name="connsiteX112" fmla="*/ 476250 w 666750"/>
                  <a:gd name="connsiteY112" fmla="*/ 666750 h 796925"/>
                  <a:gd name="connsiteX113" fmla="*/ 498475 w 666750"/>
                  <a:gd name="connsiteY113" fmla="*/ 657225 h 796925"/>
                  <a:gd name="connsiteX114" fmla="*/ 527050 w 666750"/>
                  <a:gd name="connsiteY114" fmla="*/ 635000 h 796925"/>
                  <a:gd name="connsiteX115" fmla="*/ 530225 w 666750"/>
                  <a:gd name="connsiteY115" fmla="*/ 625475 h 796925"/>
                  <a:gd name="connsiteX116" fmla="*/ 539750 w 666750"/>
                  <a:gd name="connsiteY116" fmla="*/ 615950 h 796925"/>
                  <a:gd name="connsiteX117" fmla="*/ 549275 w 666750"/>
                  <a:gd name="connsiteY117" fmla="*/ 612775 h 796925"/>
                  <a:gd name="connsiteX118" fmla="*/ 603250 w 666750"/>
                  <a:gd name="connsiteY118" fmla="*/ 609600 h 796925"/>
                  <a:gd name="connsiteX119" fmla="*/ 615950 w 666750"/>
                  <a:gd name="connsiteY119" fmla="*/ 606425 h 796925"/>
                  <a:gd name="connsiteX120" fmla="*/ 635000 w 666750"/>
                  <a:gd name="connsiteY120" fmla="*/ 600075 h 796925"/>
                  <a:gd name="connsiteX121" fmla="*/ 657225 w 666750"/>
                  <a:gd name="connsiteY121" fmla="*/ 596900 h 796925"/>
                  <a:gd name="connsiteX122" fmla="*/ 666750 w 666750"/>
                  <a:gd name="connsiteY122" fmla="*/ 577850 h 796925"/>
                  <a:gd name="connsiteX123" fmla="*/ 663575 w 666750"/>
                  <a:gd name="connsiteY123" fmla="*/ 558800 h 796925"/>
                  <a:gd name="connsiteX124" fmla="*/ 650875 w 666750"/>
                  <a:gd name="connsiteY124" fmla="*/ 530225 h 796925"/>
                  <a:gd name="connsiteX125" fmla="*/ 641350 w 666750"/>
                  <a:gd name="connsiteY125" fmla="*/ 523875 h 796925"/>
                  <a:gd name="connsiteX126" fmla="*/ 631825 w 666750"/>
                  <a:gd name="connsiteY126" fmla="*/ 514350 h 796925"/>
                  <a:gd name="connsiteX127" fmla="*/ 628650 w 666750"/>
                  <a:gd name="connsiteY127" fmla="*/ 504825 h 796925"/>
                  <a:gd name="connsiteX128" fmla="*/ 619125 w 666750"/>
                  <a:gd name="connsiteY128" fmla="*/ 498475 h 796925"/>
                  <a:gd name="connsiteX129" fmla="*/ 609600 w 666750"/>
                  <a:gd name="connsiteY129" fmla="*/ 488950 h 796925"/>
                  <a:gd name="connsiteX130" fmla="*/ 606425 w 666750"/>
                  <a:gd name="connsiteY130" fmla="*/ 479425 h 796925"/>
                  <a:gd name="connsiteX131" fmla="*/ 587375 w 666750"/>
                  <a:gd name="connsiteY131" fmla="*/ 473075 h 796925"/>
                  <a:gd name="connsiteX132" fmla="*/ 581025 w 666750"/>
                  <a:gd name="connsiteY132" fmla="*/ 460375 h 796925"/>
                  <a:gd name="connsiteX133" fmla="*/ 574675 w 666750"/>
                  <a:gd name="connsiteY133" fmla="*/ 450850 h 796925"/>
                  <a:gd name="connsiteX134" fmla="*/ 571500 w 666750"/>
                  <a:gd name="connsiteY134" fmla="*/ 441325 h 796925"/>
                  <a:gd name="connsiteX135" fmla="*/ 574675 w 666750"/>
                  <a:gd name="connsiteY135" fmla="*/ 406400 h 796925"/>
                  <a:gd name="connsiteX136" fmla="*/ 577850 w 666750"/>
                  <a:gd name="connsiteY136" fmla="*/ 396875 h 796925"/>
                  <a:gd name="connsiteX137" fmla="*/ 600075 w 666750"/>
                  <a:gd name="connsiteY137" fmla="*/ 371475 h 796925"/>
                  <a:gd name="connsiteX138" fmla="*/ 609600 w 666750"/>
                  <a:gd name="connsiteY138" fmla="*/ 368300 h 796925"/>
                  <a:gd name="connsiteX139" fmla="*/ 615950 w 666750"/>
                  <a:gd name="connsiteY139" fmla="*/ 358775 h 796925"/>
                  <a:gd name="connsiteX140" fmla="*/ 615950 w 666750"/>
                  <a:gd name="connsiteY140" fmla="*/ 279400 h 796925"/>
                  <a:gd name="connsiteX141" fmla="*/ 606425 w 666750"/>
                  <a:gd name="connsiteY141" fmla="*/ 276225 h 796925"/>
                  <a:gd name="connsiteX142" fmla="*/ 587375 w 666750"/>
                  <a:gd name="connsiteY142" fmla="*/ 279400 h 796925"/>
                  <a:gd name="connsiteX143" fmla="*/ 574675 w 666750"/>
                  <a:gd name="connsiteY143" fmla="*/ 282575 h 796925"/>
                  <a:gd name="connsiteX144" fmla="*/ 565150 w 666750"/>
                  <a:gd name="connsiteY144" fmla="*/ 279400 h 796925"/>
                  <a:gd name="connsiteX145" fmla="*/ 558800 w 666750"/>
                  <a:gd name="connsiteY145" fmla="*/ 193675 h 796925"/>
                  <a:gd name="connsiteX146" fmla="*/ 549275 w 666750"/>
                  <a:gd name="connsiteY146" fmla="*/ 190500 h 796925"/>
                  <a:gd name="connsiteX147" fmla="*/ 546100 w 666750"/>
                  <a:gd name="connsiteY147" fmla="*/ 180975 h 796925"/>
                  <a:gd name="connsiteX148" fmla="*/ 536575 w 666750"/>
                  <a:gd name="connsiteY148" fmla="*/ 171450 h 796925"/>
                  <a:gd name="connsiteX149" fmla="*/ 523875 w 666750"/>
                  <a:gd name="connsiteY149" fmla="*/ 149225 h 796925"/>
                  <a:gd name="connsiteX150" fmla="*/ 517525 w 666750"/>
                  <a:gd name="connsiteY150" fmla="*/ 139700 h 796925"/>
                  <a:gd name="connsiteX151" fmla="*/ 514350 w 666750"/>
                  <a:gd name="connsiteY151" fmla="*/ 130175 h 796925"/>
                  <a:gd name="connsiteX152" fmla="*/ 508000 w 666750"/>
                  <a:gd name="connsiteY152" fmla="*/ 120650 h 796925"/>
                  <a:gd name="connsiteX153" fmla="*/ 501650 w 666750"/>
                  <a:gd name="connsiteY153" fmla="*/ 85725 h 79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666750" h="796925">
                    <a:moveTo>
                      <a:pt x="501650" y="85725"/>
                    </a:moveTo>
                    <a:cubicBezTo>
                      <a:pt x="499004" y="80433"/>
                      <a:pt x="495118" y="87403"/>
                      <a:pt x="492125" y="88900"/>
                    </a:cubicBezTo>
                    <a:cubicBezTo>
                      <a:pt x="488712" y="90607"/>
                      <a:pt x="486107" y="93747"/>
                      <a:pt x="482600" y="95250"/>
                    </a:cubicBezTo>
                    <a:cubicBezTo>
                      <a:pt x="478589" y="96969"/>
                      <a:pt x="474080" y="97171"/>
                      <a:pt x="469900" y="98425"/>
                    </a:cubicBezTo>
                    <a:cubicBezTo>
                      <a:pt x="463489" y="100348"/>
                      <a:pt x="450850" y="104775"/>
                      <a:pt x="450850" y="104775"/>
                    </a:cubicBezTo>
                    <a:cubicBezTo>
                      <a:pt x="383734" y="101243"/>
                      <a:pt x="385867" y="121504"/>
                      <a:pt x="393700" y="66675"/>
                    </a:cubicBezTo>
                    <a:cubicBezTo>
                      <a:pt x="394173" y="63362"/>
                      <a:pt x="395817" y="60325"/>
                      <a:pt x="396875" y="57150"/>
                    </a:cubicBezTo>
                    <a:cubicBezTo>
                      <a:pt x="398782" y="41896"/>
                      <a:pt x="397298" y="23001"/>
                      <a:pt x="412750" y="12700"/>
                    </a:cubicBezTo>
                    <a:cubicBezTo>
                      <a:pt x="415925" y="10583"/>
                      <a:pt x="418962" y="8243"/>
                      <a:pt x="422275" y="6350"/>
                    </a:cubicBezTo>
                    <a:cubicBezTo>
                      <a:pt x="426384" y="4002"/>
                      <a:pt x="439703" y="225"/>
                      <a:pt x="434975" y="0"/>
                    </a:cubicBezTo>
                    <a:lnTo>
                      <a:pt x="355600" y="3175"/>
                    </a:lnTo>
                    <a:cubicBezTo>
                      <a:pt x="363157" y="25845"/>
                      <a:pt x="358237" y="16656"/>
                      <a:pt x="368300" y="31750"/>
                    </a:cubicBezTo>
                    <a:cubicBezTo>
                      <a:pt x="369358" y="35983"/>
                      <a:pt x="371475" y="40086"/>
                      <a:pt x="371475" y="44450"/>
                    </a:cubicBezTo>
                    <a:cubicBezTo>
                      <a:pt x="371475" y="70228"/>
                      <a:pt x="363301" y="60825"/>
                      <a:pt x="336550" y="63500"/>
                    </a:cubicBezTo>
                    <a:cubicBezTo>
                      <a:pt x="335492" y="77258"/>
                      <a:pt x="334748" y="91045"/>
                      <a:pt x="333375" y="104775"/>
                    </a:cubicBezTo>
                    <a:cubicBezTo>
                      <a:pt x="332630" y="112221"/>
                      <a:pt x="331189" y="119582"/>
                      <a:pt x="330200" y="127000"/>
                    </a:cubicBezTo>
                    <a:cubicBezTo>
                      <a:pt x="329072" y="135458"/>
                      <a:pt x="328083" y="143933"/>
                      <a:pt x="327025" y="152400"/>
                    </a:cubicBezTo>
                    <a:cubicBezTo>
                      <a:pt x="325848" y="174764"/>
                      <a:pt x="328462" y="210833"/>
                      <a:pt x="317500" y="234950"/>
                    </a:cubicBezTo>
                    <a:cubicBezTo>
                      <a:pt x="315310" y="239767"/>
                      <a:pt x="312040" y="244262"/>
                      <a:pt x="307975" y="247650"/>
                    </a:cubicBezTo>
                    <a:cubicBezTo>
                      <a:pt x="305404" y="249793"/>
                      <a:pt x="301625" y="249767"/>
                      <a:pt x="298450" y="250825"/>
                    </a:cubicBezTo>
                    <a:cubicBezTo>
                      <a:pt x="293158" y="249767"/>
                      <a:pt x="287065" y="250643"/>
                      <a:pt x="282575" y="247650"/>
                    </a:cubicBezTo>
                    <a:cubicBezTo>
                      <a:pt x="279790" y="245794"/>
                      <a:pt x="280897" y="241118"/>
                      <a:pt x="279400" y="238125"/>
                    </a:cubicBezTo>
                    <a:cubicBezTo>
                      <a:pt x="274108" y="227542"/>
                      <a:pt x="273050" y="228600"/>
                      <a:pt x="263525" y="222250"/>
                    </a:cubicBezTo>
                    <a:cubicBezTo>
                      <a:pt x="256117" y="223308"/>
                      <a:pt x="245150" y="219008"/>
                      <a:pt x="241300" y="225425"/>
                    </a:cubicBezTo>
                    <a:cubicBezTo>
                      <a:pt x="236369" y="233643"/>
                      <a:pt x="242595" y="244602"/>
                      <a:pt x="244475" y="254000"/>
                    </a:cubicBezTo>
                    <a:cubicBezTo>
                      <a:pt x="245788" y="260564"/>
                      <a:pt x="250825" y="273050"/>
                      <a:pt x="250825" y="273050"/>
                    </a:cubicBezTo>
                    <a:cubicBezTo>
                      <a:pt x="249767" y="280458"/>
                      <a:pt x="251801" y="289048"/>
                      <a:pt x="247650" y="295275"/>
                    </a:cubicBezTo>
                    <a:cubicBezTo>
                      <a:pt x="245794" y="298060"/>
                      <a:pt x="241392" y="292826"/>
                      <a:pt x="238125" y="292100"/>
                    </a:cubicBezTo>
                    <a:cubicBezTo>
                      <a:pt x="212649" y="286439"/>
                      <a:pt x="226312" y="291528"/>
                      <a:pt x="203200" y="285750"/>
                    </a:cubicBezTo>
                    <a:cubicBezTo>
                      <a:pt x="199953" y="284938"/>
                      <a:pt x="196850" y="283633"/>
                      <a:pt x="193675" y="282575"/>
                    </a:cubicBezTo>
                    <a:cubicBezTo>
                      <a:pt x="191558" y="279400"/>
                      <a:pt x="189032" y="276463"/>
                      <a:pt x="187325" y="273050"/>
                    </a:cubicBezTo>
                    <a:cubicBezTo>
                      <a:pt x="185828" y="270057"/>
                      <a:pt x="185647" y="266518"/>
                      <a:pt x="184150" y="263525"/>
                    </a:cubicBezTo>
                    <a:cubicBezTo>
                      <a:pt x="180302" y="255828"/>
                      <a:pt x="176357" y="251114"/>
                      <a:pt x="168275" y="247650"/>
                    </a:cubicBezTo>
                    <a:cubicBezTo>
                      <a:pt x="164264" y="245931"/>
                      <a:pt x="159808" y="245533"/>
                      <a:pt x="155575" y="244475"/>
                    </a:cubicBezTo>
                    <a:cubicBezTo>
                      <a:pt x="147955" y="239395"/>
                      <a:pt x="143087" y="237913"/>
                      <a:pt x="139700" y="228600"/>
                    </a:cubicBezTo>
                    <a:cubicBezTo>
                      <a:pt x="136718" y="220398"/>
                      <a:pt x="135467" y="211667"/>
                      <a:pt x="133350" y="203200"/>
                    </a:cubicBezTo>
                    <a:cubicBezTo>
                      <a:pt x="132292" y="198967"/>
                      <a:pt x="133261" y="193586"/>
                      <a:pt x="130175" y="190500"/>
                    </a:cubicBezTo>
                    <a:cubicBezTo>
                      <a:pt x="127000" y="187325"/>
                      <a:pt x="124575" y="183156"/>
                      <a:pt x="120650" y="180975"/>
                    </a:cubicBezTo>
                    <a:cubicBezTo>
                      <a:pt x="114799" y="177724"/>
                      <a:pt x="101600" y="174625"/>
                      <a:pt x="101600" y="174625"/>
                    </a:cubicBezTo>
                    <a:cubicBezTo>
                      <a:pt x="82550" y="175683"/>
                      <a:pt x="60895" y="168126"/>
                      <a:pt x="44450" y="177800"/>
                    </a:cubicBezTo>
                    <a:cubicBezTo>
                      <a:pt x="36190" y="182659"/>
                      <a:pt x="46049" y="196922"/>
                      <a:pt x="47625" y="206375"/>
                    </a:cubicBezTo>
                    <a:cubicBezTo>
                      <a:pt x="48175" y="209676"/>
                      <a:pt x="48433" y="213533"/>
                      <a:pt x="50800" y="215900"/>
                    </a:cubicBezTo>
                    <a:cubicBezTo>
                      <a:pt x="53167" y="218267"/>
                      <a:pt x="57150" y="218017"/>
                      <a:pt x="60325" y="219075"/>
                    </a:cubicBezTo>
                    <a:cubicBezTo>
                      <a:pt x="59267" y="225425"/>
                      <a:pt x="60892" y="232887"/>
                      <a:pt x="57150" y="238125"/>
                    </a:cubicBezTo>
                    <a:cubicBezTo>
                      <a:pt x="54614" y="241676"/>
                      <a:pt x="48754" y="240583"/>
                      <a:pt x="44450" y="241300"/>
                    </a:cubicBezTo>
                    <a:cubicBezTo>
                      <a:pt x="36034" y="242703"/>
                      <a:pt x="27517" y="243417"/>
                      <a:pt x="19050" y="244475"/>
                    </a:cubicBezTo>
                    <a:cubicBezTo>
                      <a:pt x="17992" y="255058"/>
                      <a:pt x="17835" y="265771"/>
                      <a:pt x="15875" y="276225"/>
                    </a:cubicBezTo>
                    <a:cubicBezTo>
                      <a:pt x="14641" y="282804"/>
                      <a:pt x="11642" y="288925"/>
                      <a:pt x="9525" y="295275"/>
                    </a:cubicBezTo>
                    <a:cubicBezTo>
                      <a:pt x="1912" y="318113"/>
                      <a:pt x="11148" y="289593"/>
                      <a:pt x="3175" y="317500"/>
                    </a:cubicBezTo>
                    <a:cubicBezTo>
                      <a:pt x="2256" y="320718"/>
                      <a:pt x="1058" y="323850"/>
                      <a:pt x="0" y="327025"/>
                    </a:cubicBezTo>
                    <a:lnTo>
                      <a:pt x="19050" y="333375"/>
                    </a:lnTo>
                    <a:cubicBezTo>
                      <a:pt x="22225" y="334433"/>
                      <a:pt x="25328" y="335738"/>
                      <a:pt x="28575" y="336550"/>
                    </a:cubicBezTo>
                    <a:lnTo>
                      <a:pt x="41275" y="339725"/>
                    </a:lnTo>
                    <a:cubicBezTo>
                      <a:pt x="49742" y="345369"/>
                      <a:pt x="52917" y="345722"/>
                      <a:pt x="57150" y="355600"/>
                    </a:cubicBezTo>
                    <a:cubicBezTo>
                      <a:pt x="58869" y="359611"/>
                      <a:pt x="58606" y="364289"/>
                      <a:pt x="60325" y="368300"/>
                    </a:cubicBezTo>
                    <a:cubicBezTo>
                      <a:pt x="61828" y="371807"/>
                      <a:pt x="65125" y="374338"/>
                      <a:pt x="66675" y="377825"/>
                    </a:cubicBezTo>
                    <a:cubicBezTo>
                      <a:pt x="69393" y="383942"/>
                      <a:pt x="66675" y="394758"/>
                      <a:pt x="73025" y="396875"/>
                    </a:cubicBezTo>
                    <a:cubicBezTo>
                      <a:pt x="86170" y="401257"/>
                      <a:pt x="79765" y="398194"/>
                      <a:pt x="92075" y="406400"/>
                    </a:cubicBezTo>
                    <a:cubicBezTo>
                      <a:pt x="94192" y="411692"/>
                      <a:pt x="96424" y="416939"/>
                      <a:pt x="98425" y="422275"/>
                    </a:cubicBezTo>
                    <a:cubicBezTo>
                      <a:pt x="99600" y="425409"/>
                      <a:pt x="99744" y="429015"/>
                      <a:pt x="101600" y="431800"/>
                    </a:cubicBezTo>
                    <a:cubicBezTo>
                      <a:pt x="104091" y="435536"/>
                      <a:pt x="107950" y="438150"/>
                      <a:pt x="111125" y="441325"/>
                    </a:cubicBezTo>
                    <a:cubicBezTo>
                      <a:pt x="112183" y="445558"/>
                      <a:pt x="113046" y="449845"/>
                      <a:pt x="114300" y="454025"/>
                    </a:cubicBezTo>
                    <a:cubicBezTo>
                      <a:pt x="116223" y="460436"/>
                      <a:pt x="118533" y="466725"/>
                      <a:pt x="120650" y="473075"/>
                    </a:cubicBezTo>
                    <a:cubicBezTo>
                      <a:pt x="121708" y="476250"/>
                      <a:pt x="123013" y="479353"/>
                      <a:pt x="123825" y="482600"/>
                    </a:cubicBezTo>
                    <a:lnTo>
                      <a:pt x="127000" y="495300"/>
                    </a:lnTo>
                    <a:cubicBezTo>
                      <a:pt x="125942" y="501650"/>
                      <a:pt x="127567" y="509112"/>
                      <a:pt x="123825" y="514350"/>
                    </a:cubicBezTo>
                    <a:cubicBezTo>
                      <a:pt x="121289" y="517901"/>
                      <a:pt x="115136" y="515806"/>
                      <a:pt x="111125" y="517525"/>
                    </a:cubicBezTo>
                    <a:cubicBezTo>
                      <a:pt x="107618" y="519028"/>
                      <a:pt x="104775" y="521758"/>
                      <a:pt x="101600" y="523875"/>
                    </a:cubicBezTo>
                    <a:cubicBezTo>
                      <a:pt x="100542" y="527050"/>
                      <a:pt x="97875" y="530099"/>
                      <a:pt x="98425" y="533400"/>
                    </a:cubicBezTo>
                    <a:cubicBezTo>
                      <a:pt x="100378" y="545120"/>
                      <a:pt x="108869" y="543641"/>
                      <a:pt x="117475" y="546100"/>
                    </a:cubicBezTo>
                    <a:cubicBezTo>
                      <a:pt x="120693" y="547019"/>
                      <a:pt x="123825" y="548217"/>
                      <a:pt x="127000" y="549275"/>
                    </a:cubicBezTo>
                    <a:cubicBezTo>
                      <a:pt x="127017" y="549310"/>
                      <a:pt x="140250" y="578400"/>
                      <a:pt x="146050" y="584200"/>
                    </a:cubicBezTo>
                    <a:cubicBezTo>
                      <a:pt x="171025" y="609175"/>
                      <a:pt x="139093" y="568867"/>
                      <a:pt x="165100" y="600075"/>
                    </a:cubicBezTo>
                    <a:cubicBezTo>
                      <a:pt x="174114" y="610892"/>
                      <a:pt x="169537" y="610862"/>
                      <a:pt x="180975" y="622300"/>
                    </a:cubicBezTo>
                    <a:cubicBezTo>
                      <a:pt x="183673" y="624998"/>
                      <a:pt x="187325" y="626533"/>
                      <a:pt x="190500" y="628650"/>
                    </a:cubicBezTo>
                    <a:cubicBezTo>
                      <a:pt x="191558" y="631825"/>
                      <a:pt x="191308" y="635808"/>
                      <a:pt x="193675" y="638175"/>
                    </a:cubicBezTo>
                    <a:cubicBezTo>
                      <a:pt x="200052" y="644552"/>
                      <a:pt x="209455" y="639786"/>
                      <a:pt x="215900" y="638175"/>
                    </a:cubicBezTo>
                    <a:cubicBezTo>
                      <a:pt x="225466" y="631798"/>
                      <a:pt x="226846" y="630309"/>
                      <a:pt x="238125" y="625475"/>
                    </a:cubicBezTo>
                    <a:cubicBezTo>
                      <a:pt x="245738" y="622212"/>
                      <a:pt x="252294" y="621427"/>
                      <a:pt x="260350" y="619125"/>
                    </a:cubicBezTo>
                    <a:cubicBezTo>
                      <a:pt x="263568" y="618206"/>
                      <a:pt x="266700" y="617008"/>
                      <a:pt x="269875" y="615950"/>
                    </a:cubicBezTo>
                    <a:cubicBezTo>
                      <a:pt x="282860" y="602965"/>
                      <a:pt x="276536" y="604122"/>
                      <a:pt x="298450" y="609600"/>
                    </a:cubicBezTo>
                    <a:cubicBezTo>
                      <a:pt x="304944" y="611223"/>
                      <a:pt x="317500" y="615950"/>
                      <a:pt x="317500" y="615950"/>
                    </a:cubicBezTo>
                    <a:cubicBezTo>
                      <a:pt x="318558" y="619125"/>
                      <a:pt x="320675" y="622128"/>
                      <a:pt x="320675" y="625475"/>
                    </a:cubicBezTo>
                    <a:cubicBezTo>
                      <a:pt x="320675" y="630871"/>
                      <a:pt x="320177" y="636665"/>
                      <a:pt x="317500" y="641350"/>
                    </a:cubicBezTo>
                    <a:cubicBezTo>
                      <a:pt x="314604" y="646419"/>
                      <a:pt x="303339" y="649245"/>
                      <a:pt x="298450" y="650875"/>
                    </a:cubicBezTo>
                    <a:cubicBezTo>
                      <a:pt x="303080" y="671712"/>
                      <a:pt x="299140" y="678129"/>
                      <a:pt x="314325" y="688975"/>
                    </a:cubicBezTo>
                    <a:cubicBezTo>
                      <a:pt x="318176" y="691726"/>
                      <a:pt x="322792" y="693208"/>
                      <a:pt x="327025" y="695325"/>
                    </a:cubicBezTo>
                    <a:cubicBezTo>
                      <a:pt x="328083" y="699558"/>
                      <a:pt x="329623" y="703700"/>
                      <a:pt x="330200" y="708025"/>
                    </a:cubicBezTo>
                    <a:cubicBezTo>
                      <a:pt x="331745" y="719612"/>
                      <a:pt x="331344" y="731438"/>
                      <a:pt x="333375" y="742950"/>
                    </a:cubicBezTo>
                    <a:cubicBezTo>
                      <a:pt x="334538" y="749542"/>
                      <a:pt x="338102" y="755506"/>
                      <a:pt x="339725" y="762000"/>
                    </a:cubicBezTo>
                    <a:lnTo>
                      <a:pt x="342900" y="774700"/>
                    </a:lnTo>
                    <a:cubicBezTo>
                      <a:pt x="350308" y="773642"/>
                      <a:pt x="357787" y="772993"/>
                      <a:pt x="365125" y="771525"/>
                    </a:cubicBezTo>
                    <a:cubicBezTo>
                      <a:pt x="368407" y="770869"/>
                      <a:pt x="371303" y="768350"/>
                      <a:pt x="374650" y="768350"/>
                    </a:cubicBezTo>
                    <a:cubicBezTo>
                      <a:pt x="392673" y="768350"/>
                      <a:pt x="410633" y="770467"/>
                      <a:pt x="428625" y="771525"/>
                    </a:cubicBezTo>
                    <a:cubicBezTo>
                      <a:pt x="431800" y="774700"/>
                      <a:pt x="435659" y="777314"/>
                      <a:pt x="438150" y="781050"/>
                    </a:cubicBezTo>
                    <a:cubicBezTo>
                      <a:pt x="440006" y="783835"/>
                      <a:pt x="439234" y="787962"/>
                      <a:pt x="441325" y="790575"/>
                    </a:cubicBezTo>
                    <a:cubicBezTo>
                      <a:pt x="443709" y="793555"/>
                      <a:pt x="447675" y="794808"/>
                      <a:pt x="450850" y="796925"/>
                    </a:cubicBezTo>
                    <a:cubicBezTo>
                      <a:pt x="460375" y="795867"/>
                      <a:pt x="469972" y="795326"/>
                      <a:pt x="479425" y="793750"/>
                    </a:cubicBezTo>
                    <a:cubicBezTo>
                      <a:pt x="482726" y="793200"/>
                      <a:pt x="485732" y="791494"/>
                      <a:pt x="488950" y="790575"/>
                    </a:cubicBezTo>
                    <a:cubicBezTo>
                      <a:pt x="493146" y="789376"/>
                      <a:pt x="497417" y="788458"/>
                      <a:pt x="501650" y="787400"/>
                    </a:cubicBezTo>
                    <a:cubicBezTo>
                      <a:pt x="503767" y="784225"/>
                      <a:pt x="505302" y="780573"/>
                      <a:pt x="508000" y="777875"/>
                    </a:cubicBezTo>
                    <a:cubicBezTo>
                      <a:pt x="510698" y="775177"/>
                      <a:pt x="515012" y="774397"/>
                      <a:pt x="517525" y="771525"/>
                    </a:cubicBezTo>
                    <a:cubicBezTo>
                      <a:pt x="525802" y="762066"/>
                      <a:pt x="530565" y="754288"/>
                      <a:pt x="533400" y="742950"/>
                    </a:cubicBezTo>
                    <a:cubicBezTo>
                      <a:pt x="534709" y="737715"/>
                      <a:pt x="535517" y="732367"/>
                      <a:pt x="536575" y="727075"/>
                    </a:cubicBezTo>
                    <a:cubicBezTo>
                      <a:pt x="535517" y="720725"/>
                      <a:pt x="536279" y="713783"/>
                      <a:pt x="533400" y="708025"/>
                    </a:cubicBezTo>
                    <a:cubicBezTo>
                      <a:pt x="526692" y="694608"/>
                      <a:pt x="495153" y="704547"/>
                      <a:pt x="492125" y="704850"/>
                    </a:cubicBezTo>
                    <a:lnTo>
                      <a:pt x="473075" y="711200"/>
                    </a:lnTo>
                    <a:lnTo>
                      <a:pt x="463550" y="714375"/>
                    </a:lnTo>
                    <a:cubicBezTo>
                      <a:pt x="451908" y="713317"/>
                      <a:pt x="440055" y="713649"/>
                      <a:pt x="428625" y="711200"/>
                    </a:cubicBezTo>
                    <a:cubicBezTo>
                      <a:pt x="413949" y="708055"/>
                      <a:pt x="414270" y="690886"/>
                      <a:pt x="422275" y="679450"/>
                    </a:cubicBezTo>
                    <a:cubicBezTo>
                      <a:pt x="426113" y="673966"/>
                      <a:pt x="434803" y="674605"/>
                      <a:pt x="441325" y="673100"/>
                    </a:cubicBezTo>
                    <a:cubicBezTo>
                      <a:pt x="448617" y="671417"/>
                      <a:pt x="456187" y="671264"/>
                      <a:pt x="463550" y="669925"/>
                    </a:cubicBezTo>
                    <a:cubicBezTo>
                      <a:pt x="467843" y="669144"/>
                      <a:pt x="472017" y="667808"/>
                      <a:pt x="476250" y="666750"/>
                    </a:cubicBezTo>
                    <a:cubicBezTo>
                      <a:pt x="510920" y="643636"/>
                      <a:pt x="457470" y="677727"/>
                      <a:pt x="498475" y="657225"/>
                    </a:cubicBezTo>
                    <a:cubicBezTo>
                      <a:pt x="513666" y="649630"/>
                      <a:pt x="516597" y="645453"/>
                      <a:pt x="527050" y="635000"/>
                    </a:cubicBezTo>
                    <a:cubicBezTo>
                      <a:pt x="528108" y="631825"/>
                      <a:pt x="528369" y="628260"/>
                      <a:pt x="530225" y="625475"/>
                    </a:cubicBezTo>
                    <a:cubicBezTo>
                      <a:pt x="532716" y="621739"/>
                      <a:pt x="536014" y="618441"/>
                      <a:pt x="539750" y="615950"/>
                    </a:cubicBezTo>
                    <a:cubicBezTo>
                      <a:pt x="542535" y="614094"/>
                      <a:pt x="545945" y="613108"/>
                      <a:pt x="549275" y="612775"/>
                    </a:cubicBezTo>
                    <a:cubicBezTo>
                      <a:pt x="567208" y="610982"/>
                      <a:pt x="585258" y="610658"/>
                      <a:pt x="603250" y="609600"/>
                    </a:cubicBezTo>
                    <a:cubicBezTo>
                      <a:pt x="607483" y="608542"/>
                      <a:pt x="611770" y="607679"/>
                      <a:pt x="615950" y="606425"/>
                    </a:cubicBezTo>
                    <a:cubicBezTo>
                      <a:pt x="622361" y="604502"/>
                      <a:pt x="628374" y="601022"/>
                      <a:pt x="635000" y="600075"/>
                    </a:cubicBezTo>
                    <a:lnTo>
                      <a:pt x="657225" y="596900"/>
                    </a:lnTo>
                    <a:cubicBezTo>
                      <a:pt x="660436" y="592084"/>
                      <a:pt x="666750" y="584423"/>
                      <a:pt x="666750" y="577850"/>
                    </a:cubicBezTo>
                    <a:cubicBezTo>
                      <a:pt x="666750" y="571412"/>
                      <a:pt x="665136" y="565045"/>
                      <a:pt x="663575" y="558800"/>
                    </a:cubicBezTo>
                    <a:cubicBezTo>
                      <a:pt x="661479" y="550416"/>
                      <a:pt x="657825" y="537175"/>
                      <a:pt x="650875" y="530225"/>
                    </a:cubicBezTo>
                    <a:cubicBezTo>
                      <a:pt x="648177" y="527527"/>
                      <a:pt x="644281" y="526318"/>
                      <a:pt x="641350" y="523875"/>
                    </a:cubicBezTo>
                    <a:cubicBezTo>
                      <a:pt x="637901" y="521000"/>
                      <a:pt x="635000" y="517525"/>
                      <a:pt x="631825" y="514350"/>
                    </a:cubicBezTo>
                    <a:cubicBezTo>
                      <a:pt x="630767" y="511175"/>
                      <a:pt x="630741" y="507438"/>
                      <a:pt x="628650" y="504825"/>
                    </a:cubicBezTo>
                    <a:cubicBezTo>
                      <a:pt x="626266" y="501845"/>
                      <a:pt x="622056" y="500918"/>
                      <a:pt x="619125" y="498475"/>
                    </a:cubicBezTo>
                    <a:cubicBezTo>
                      <a:pt x="615676" y="495600"/>
                      <a:pt x="612775" y="492125"/>
                      <a:pt x="609600" y="488950"/>
                    </a:cubicBezTo>
                    <a:cubicBezTo>
                      <a:pt x="608542" y="485775"/>
                      <a:pt x="609148" y="481370"/>
                      <a:pt x="606425" y="479425"/>
                    </a:cubicBezTo>
                    <a:cubicBezTo>
                      <a:pt x="600978" y="475534"/>
                      <a:pt x="587375" y="473075"/>
                      <a:pt x="587375" y="473075"/>
                    </a:cubicBezTo>
                    <a:cubicBezTo>
                      <a:pt x="585258" y="468842"/>
                      <a:pt x="583373" y="464484"/>
                      <a:pt x="581025" y="460375"/>
                    </a:cubicBezTo>
                    <a:cubicBezTo>
                      <a:pt x="579132" y="457062"/>
                      <a:pt x="576382" y="454263"/>
                      <a:pt x="574675" y="450850"/>
                    </a:cubicBezTo>
                    <a:cubicBezTo>
                      <a:pt x="573178" y="447857"/>
                      <a:pt x="572558" y="444500"/>
                      <a:pt x="571500" y="441325"/>
                    </a:cubicBezTo>
                    <a:cubicBezTo>
                      <a:pt x="572558" y="429683"/>
                      <a:pt x="573022" y="417972"/>
                      <a:pt x="574675" y="406400"/>
                    </a:cubicBezTo>
                    <a:cubicBezTo>
                      <a:pt x="575148" y="403087"/>
                      <a:pt x="576225" y="399801"/>
                      <a:pt x="577850" y="396875"/>
                    </a:cubicBezTo>
                    <a:cubicBezTo>
                      <a:pt x="585177" y="383687"/>
                      <a:pt x="587945" y="377540"/>
                      <a:pt x="600075" y="371475"/>
                    </a:cubicBezTo>
                    <a:cubicBezTo>
                      <a:pt x="603068" y="369978"/>
                      <a:pt x="606425" y="369358"/>
                      <a:pt x="609600" y="368300"/>
                    </a:cubicBezTo>
                    <a:cubicBezTo>
                      <a:pt x="611717" y="365125"/>
                      <a:pt x="614447" y="362282"/>
                      <a:pt x="615950" y="358775"/>
                    </a:cubicBezTo>
                    <a:cubicBezTo>
                      <a:pt x="625033" y="337582"/>
                      <a:pt x="616727" y="283671"/>
                      <a:pt x="615950" y="279400"/>
                    </a:cubicBezTo>
                    <a:cubicBezTo>
                      <a:pt x="615351" y="276107"/>
                      <a:pt x="609600" y="277283"/>
                      <a:pt x="606425" y="276225"/>
                    </a:cubicBezTo>
                    <a:cubicBezTo>
                      <a:pt x="600075" y="277283"/>
                      <a:pt x="593688" y="278137"/>
                      <a:pt x="587375" y="279400"/>
                    </a:cubicBezTo>
                    <a:cubicBezTo>
                      <a:pt x="583096" y="280256"/>
                      <a:pt x="579039" y="282575"/>
                      <a:pt x="574675" y="282575"/>
                    </a:cubicBezTo>
                    <a:cubicBezTo>
                      <a:pt x="571328" y="282575"/>
                      <a:pt x="568325" y="280458"/>
                      <a:pt x="565150" y="279400"/>
                    </a:cubicBezTo>
                    <a:cubicBezTo>
                      <a:pt x="563033" y="250825"/>
                      <a:pt x="563837" y="221882"/>
                      <a:pt x="558800" y="193675"/>
                    </a:cubicBezTo>
                    <a:cubicBezTo>
                      <a:pt x="558212" y="190380"/>
                      <a:pt x="551642" y="192867"/>
                      <a:pt x="549275" y="190500"/>
                    </a:cubicBezTo>
                    <a:cubicBezTo>
                      <a:pt x="546908" y="188133"/>
                      <a:pt x="547956" y="183760"/>
                      <a:pt x="546100" y="180975"/>
                    </a:cubicBezTo>
                    <a:cubicBezTo>
                      <a:pt x="543609" y="177239"/>
                      <a:pt x="539450" y="174899"/>
                      <a:pt x="536575" y="171450"/>
                    </a:cubicBezTo>
                    <a:cubicBezTo>
                      <a:pt x="529543" y="163011"/>
                      <a:pt x="529521" y="159106"/>
                      <a:pt x="523875" y="149225"/>
                    </a:cubicBezTo>
                    <a:cubicBezTo>
                      <a:pt x="521982" y="145912"/>
                      <a:pt x="519232" y="143113"/>
                      <a:pt x="517525" y="139700"/>
                    </a:cubicBezTo>
                    <a:cubicBezTo>
                      <a:pt x="516028" y="136707"/>
                      <a:pt x="515847" y="133168"/>
                      <a:pt x="514350" y="130175"/>
                    </a:cubicBezTo>
                    <a:cubicBezTo>
                      <a:pt x="512643" y="126762"/>
                      <a:pt x="509550" y="124137"/>
                      <a:pt x="508000" y="120650"/>
                    </a:cubicBezTo>
                    <a:cubicBezTo>
                      <a:pt x="497083" y="96086"/>
                      <a:pt x="504296" y="91017"/>
                      <a:pt x="501650" y="8572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0" name="Полилиния 159"/>
              <p:cNvSpPr/>
              <p:nvPr/>
            </p:nvSpPr>
            <p:spPr>
              <a:xfrm>
                <a:off x="2385421" y="2904846"/>
                <a:ext cx="1012346" cy="1017381"/>
              </a:xfrm>
              <a:custGeom>
                <a:avLst/>
                <a:gdLst>
                  <a:gd name="connsiteX0" fmla="*/ 47625 w 797819"/>
                  <a:gd name="connsiteY0" fmla="*/ 490538 h 1026935"/>
                  <a:gd name="connsiteX1" fmla="*/ 42862 w 797819"/>
                  <a:gd name="connsiteY1" fmla="*/ 464344 h 1026935"/>
                  <a:gd name="connsiteX2" fmla="*/ 38100 w 797819"/>
                  <a:gd name="connsiteY2" fmla="*/ 457200 h 1026935"/>
                  <a:gd name="connsiteX3" fmla="*/ 30956 w 797819"/>
                  <a:gd name="connsiteY3" fmla="*/ 442913 h 1026935"/>
                  <a:gd name="connsiteX4" fmla="*/ 28575 w 797819"/>
                  <a:gd name="connsiteY4" fmla="*/ 433388 h 1026935"/>
                  <a:gd name="connsiteX5" fmla="*/ 23812 w 797819"/>
                  <a:gd name="connsiteY5" fmla="*/ 419100 h 1026935"/>
                  <a:gd name="connsiteX6" fmla="*/ 21431 w 797819"/>
                  <a:gd name="connsiteY6" fmla="*/ 411957 h 1026935"/>
                  <a:gd name="connsiteX7" fmla="*/ 14287 w 797819"/>
                  <a:gd name="connsiteY7" fmla="*/ 388144 h 1026935"/>
                  <a:gd name="connsiteX8" fmla="*/ 9525 w 797819"/>
                  <a:gd name="connsiteY8" fmla="*/ 373857 h 1026935"/>
                  <a:gd name="connsiteX9" fmla="*/ 0 w 797819"/>
                  <a:gd name="connsiteY9" fmla="*/ 359569 h 1026935"/>
                  <a:gd name="connsiteX10" fmla="*/ 14287 w 797819"/>
                  <a:gd name="connsiteY10" fmla="*/ 357188 h 1026935"/>
                  <a:gd name="connsiteX11" fmla="*/ 59531 w 797819"/>
                  <a:gd name="connsiteY11" fmla="*/ 361950 h 1026935"/>
                  <a:gd name="connsiteX12" fmla="*/ 80962 w 797819"/>
                  <a:gd name="connsiteY12" fmla="*/ 359569 h 1026935"/>
                  <a:gd name="connsiteX13" fmla="*/ 71437 w 797819"/>
                  <a:gd name="connsiteY13" fmla="*/ 340519 h 1026935"/>
                  <a:gd name="connsiteX14" fmla="*/ 69056 w 797819"/>
                  <a:gd name="connsiteY14" fmla="*/ 330994 h 1026935"/>
                  <a:gd name="connsiteX15" fmla="*/ 64293 w 797819"/>
                  <a:gd name="connsiteY15" fmla="*/ 323850 h 1026935"/>
                  <a:gd name="connsiteX16" fmla="*/ 71437 w 797819"/>
                  <a:gd name="connsiteY16" fmla="*/ 321469 h 1026935"/>
                  <a:gd name="connsiteX17" fmla="*/ 100012 w 797819"/>
                  <a:gd name="connsiteY17" fmla="*/ 323850 h 1026935"/>
                  <a:gd name="connsiteX18" fmla="*/ 111918 w 797819"/>
                  <a:gd name="connsiteY18" fmla="*/ 326232 h 1026935"/>
                  <a:gd name="connsiteX19" fmla="*/ 123825 w 797819"/>
                  <a:gd name="connsiteY19" fmla="*/ 323850 h 1026935"/>
                  <a:gd name="connsiteX20" fmla="*/ 133350 w 797819"/>
                  <a:gd name="connsiteY20" fmla="*/ 321469 h 1026935"/>
                  <a:gd name="connsiteX21" fmla="*/ 142875 w 797819"/>
                  <a:gd name="connsiteY21" fmla="*/ 316707 h 1026935"/>
                  <a:gd name="connsiteX22" fmla="*/ 150018 w 797819"/>
                  <a:gd name="connsiteY22" fmla="*/ 314325 h 1026935"/>
                  <a:gd name="connsiteX23" fmla="*/ 154781 w 797819"/>
                  <a:gd name="connsiteY23" fmla="*/ 307182 h 1026935"/>
                  <a:gd name="connsiteX24" fmla="*/ 159543 w 797819"/>
                  <a:gd name="connsiteY24" fmla="*/ 288132 h 1026935"/>
                  <a:gd name="connsiteX25" fmla="*/ 164306 w 797819"/>
                  <a:gd name="connsiteY25" fmla="*/ 271463 h 1026935"/>
                  <a:gd name="connsiteX26" fmla="*/ 166687 w 797819"/>
                  <a:gd name="connsiteY26" fmla="*/ 247650 h 1026935"/>
                  <a:gd name="connsiteX27" fmla="*/ 178593 w 797819"/>
                  <a:gd name="connsiteY27" fmla="*/ 235744 h 1026935"/>
                  <a:gd name="connsiteX28" fmla="*/ 195262 w 797819"/>
                  <a:gd name="connsiteY28" fmla="*/ 226219 h 1026935"/>
                  <a:gd name="connsiteX29" fmla="*/ 209550 w 797819"/>
                  <a:gd name="connsiteY29" fmla="*/ 202407 h 1026935"/>
                  <a:gd name="connsiteX30" fmla="*/ 219075 w 797819"/>
                  <a:gd name="connsiteY30" fmla="*/ 173832 h 1026935"/>
                  <a:gd name="connsiteX31" fmla="*/ 228600 w 797819"/>
                  <a:gd name="connsiteY31" fmla="*/ 166688 h 1026935"/>
                  <a:gd name="connsiteX32" fmla="*/ 238125 w 797819"/>
                  <a:gd name="connsiteY32" fmla="*/ 164307 h 1026935"/>
                  <a:gd name="connsiteX33" fmla="*/ 252412 w 797819"/>
                  <a:gd name="connsiteY33" fmla="*/ 173832 h 1026935"/>
                  <a:gd name="connsiteX34" fmla="*/ 266700 w 797819"/>
                  <a:gd name="connsiteY34" fmla="*/ 183357 h 1026935"/>
                  <a:gd name="connsiteX35" fmla="*/ 307181 w 797819"/>
                  <a:gd name="connsiteY35" fmla="*/ 178594 h 1026935"/>
                  <a:gd name="connsiteX36" fmla="*/ 314325 w 797819"/>
                  <a:gd name="connsiteY36" fmla="*/ 173832 h 1026935"/>
                  <a:gd name="connsiteX37" fmla="*/ 314325 w 797819"/>
                  <a:gd name="connsiteY37" fmla="*/ 114300 h 1026935"/>
                  <a:gd name="connsiteX38" fmla="*/ 307181 w 797819"/>
                  <a:gd name="connsiteY38" fmla="*/ 107157 h 1026935"/>
                  <a:gd name="connsiteX39" fmla="*/ 300037 w 797819"/>
                  <a:gd name="connsiteY39" fmla="*/ 88107 h 1026935"/>
                  <a:gd name="connsiteX40" fmla="*/ 290512 w 797819"/>
                  <a:gd name="connsiteY40" fmla="*/ 73819 h 1026935"/>
                  <a:gd name="connsiteX41" fmla="*/ 285750 w 797819"/>
                  <a:gd name="connsiteY41" fmla="*/ 64294 h 1026935"/>
                  <a:gd name="connsiteX42" fmla="*/ 280987 w 797819"/>
                  <a:gd name="connsiteY42" fmla="*/ 50007 h 1026935"/>
                  <a:gd name="connsiteX43" fmla="*/ 283368 w 797819"/>
                  <a:gd name="connsiteY43" fmla="*/ 7144 h 1026935"/>
                  <a:gd name="connsiteX44" fmla="*/ 297656 w 797819"/>
                  <a:gd name="connsiteY44" fmla="*/ 2382 h 1026935"/>
                  <a:gd name="connsiteX45" fmla="*/ 371475 w 797819"/>
                  <a:gd name="connsiteY45" fmla="*/ 0 h 1026935"/>
                  <a:gd name="connsiteX46" fmla="*/ 390525 w 797819"/>
                  <a:gd name="connsiteY46" fmla="*/ 4763 h 1026935"/>
                  <a:gd name="connsiteX47" fmla="*/ 395287 w 797819"/>
                  <a:gd name="connsiteY47" fmla="*/ 11907 h 1026935"/>
                  <a:gd name="connsiteX48" fmla="*/ 402431 w 797819"/>
                  <a:gd name="connsiteY48" fmla="*/ 19050 h 1026935"/>
                  <a:gd name="connsiteX49" fmla="*/ 407193 w 797819"/>
                  <a:gd name="connsiteY49" fmla="*/ 26194 h 1026935"/>
                  <a:gd name="connsiteX50" fmla="*/ 421481 w 797819"/>
                  <a:gd name="connsiteY50" fmla="*/ 35719 h 1026935"/>
                  <a:gd name="connsiteX51" fmla="*/ 428625 w 797819"/>
                  <a:gd name="connsiteY51" fmla="*/ 45244 h 1026935"/>
                  <a:gd name="connsiteX52" fmla="*/ 442912 w 797819"/>
                  <a:gd name="connsiteY52" fmla="*/ 52388 h 1026935"/>
                  <a:gd name="connsiteX53" fmla="*/ 502443 w 797819"/>
                  <a:gd name="connsiteY53" fmla="*/ 50007 h 1026935"/>
                  <a:gd name="connsiteX54" fmla="*/ 523875 w 797819"/>
                  <a:gd name="connsiteY54" fmla="*/ 45244 h 1026935"/>
                  <a:gd name="connsiteX55" fmla="*/ 533400 w 797819"/>
                  <a:gd name="connsiteY55" fmla="*/ 42863 h 1026935"/>
                  <a:gd name="connsiteX56" fmla="*/ 623887 w 797819"/>
                  <a:gd name="connsiteY56" fmla="*/ 45244 h 1026935"/>
                  <a:gd name="connsiteX57" fmla="*/ 640556 w 797819"/>
                  <a:gd name="connsiteY57" fmla="*/ 47625 h 1026935"/>
                  <a:gd name="connsiteX58" fmla="*/ 669131 w 797819"/>
                  <a:gd name="connsiteY58" fmla="*/ 50007 h 1026935"/>
                  <a:gd name="connsiteX59" fmla="*/ 735806 w 797819"/>
                  <a:gd name="connsiteY59" fmla="*/ 57150 h 1026935"/>
                  <a:gd name="connsiteX60" fmla="*/ 769143 w 797819"/>
                  <a:gd name="connsiteY60" fmla="*/ 61913 h 1026935"/>
                  <a:gd name="connsiteX61" fmla="*/ 776287 w 797819"/>
                  <a:gd name="connsiteY61" fmla="*/ 76200 h 1026935"/>
                  <a:gd name="connsiteX62" fmla="*/ 781050 w 797819"/>
                  <a:gd name="connsiteY62" fmla="*/ 83344 h 1026935"/>
                  <a:gd name="connsiteX63" fmla="*/ 790575 w 797819"/>
                  <a:gd name="connsiteY63" fmla="*/ 104775 h 1026935"/>
                  <a:gd name="connsiteX64" fmla="*/ 797718 w 797819"/>
                  <a:gd name="connsiteY64" fmla="*/ 111919 h 1026935"/>
                  <a:gd name="connsiteX65" fmla="*/ 792956 w 797819"/>
                  <a:gd name="connsiteY65" fmla="*/ 147638 h 1026935"/>
                  <a:gd name="connsiteX66" fmla="*/ 788193 w 797819"/>
                  <a:gd name="connsiteY66" fmla="*/ 154782 h 1026935"/>
                  <a:gd name="connsiteX67" fmla="*/ 781050 w 797819"/>
                  <a:gd name="connsiteY67" fmla="*/ 169069 h 1026935"/>
                  <a:gd name="connsiteX68" fmla="*/ 776287 w 797819"/>
                  <a:gd name="connsiteY68" fmla="*/ 178594 h 1026935"/>
                  <a:gd name="connsiteX69" fmla="*/ 769143 w 797819"/>
                  <a:gd name="connsiteY69" fmla="*/ 180975 h 1026935"/>
                  <a:gd name="connsiteX70" fmla="*/ 766762 w 797819"/>
                  <a:gd name="connsiteY70" fmla="*/ 188119 h 1026935"/>
                  <a:gd name="connsiteX71" fmla="*/ 752475 w 797819"/>
                  <a:gd name="connsiteY71" fmla="*/ 204788 h 1026935"/>
                  <a:gd name="connsiteX72" fmla="*/ 747712 w 797819"/>
                  <a:gd name="connsiteY72" fmla="*/ 211932 h 1026935"/>
                  <a:gd name="connsiteX73" fmla="*/ 747712 w 797819"/>
                  <a:gd name="connsiteY73" fmla="*/ 271463 h 1026935"/>
                  <a:gd name="connsiteX74" fmla="*/ 745331 w 797819"/>
                  <a:gd name="connsiteY74" fmla="*/ 278607 h 1026935"/>
                  <a:gd name="connsiteX75" fmla="*/ 733425 w 797819"/>
                  <a:gd name="connsiteY75" fmla="*/ 292894 h 1026935"/>
                  <a:gd name="connsiteX76" fmla="*/ 728662 w 797819"/>
                  <a:gd name="connsiteY76" fmla="*/ 304800 h 1026935"/>
                  <a:gd name="connsiteX77" fmla="*/ 723900 w 797819"/>
                  <a:gd name="connsiteY77" fmla="*/ 323850 h 1026935"/>
                  <a:gd name="connsiteX78" fmla="*/ 719137 w 797819"/>
                  <a:gd name="connsiteY78" fmla="*/ 330994 h 1026935"/>
                  <a:gd name="connsiteX79" fmla="*/ 711993 w 797819"/>
                  <a:gd name="connsiteY79" fmla="*/ 354807 h 1026935"/>
                  <a:gd name="connsiteX80" fmla="*/ 714375 w 797819"/>
                  <a:gd name="connsiteY80" fmla="*/ 483394 h 1026935"/>
                  <a:gd name="connsiteX81" fmla="*/ 716756 w 797819"/>
                  <a:gd name="connsiteY81" fmla="*/ 490538 h 1026935"/>
                  <a:gd name="connsiteX82" fmla="*/ 721518 w 797819"/>
                  <a:gd name="connsiteY82" fmla="*/ 500063 h 1026935"/>
                  <a:gd name="connsiteX83" fmla="*/ 723900 w 797819"/>
                  <a:gd name="connsiteY83" fmla="*/ 507207 h 1026935"/>
                  <a:gd name="connsiteX84" fmla="*/ 726281 w 797819"/>
                  <a:gd name="connsiteY84" fmla="*/ 516732 h 1026935"/>
                  <a:gd name="connsiteX85" fmla="*/ 731043 w 797819"/>
                  <a:gd name="connsiteY85" fmla="*/ 523875 h 1026935"/>
                  <a:gd name="connsiteX86" fmla="*/ 740568 w 797819"/>
                  <a:gd name="connsiteY86" fmla="*/ 540544 h 1026935"/>
                  <a:gd name="connsiteX87" fmla="*/ 745331 w 797819"/>
                  <a:gd name="connsiteY87" fmla="*/ 554832 h 1026935"/>
                  <a:gd name="connsiteX88" fmla="*/ 750093 w 797819"/>
                  <a:gd name="connsiteY88" fmla="*/ 569119 h 1026935"/>
                  <a:gd name="connsiteX89" fmla="*/ 754856 w 797819"/>
                  <a:gd name="connsiteY89" fmla="*/ 585788 h 1026935"/>
                  <a:gd name="connsiteX90" fmla="*/ 752475 w 797819"/>
                  <a:gd name="connsiteY90" fmla="*/ 645319 h 1026935"/>
                  <a:gd name="connsiteX91" fmla="*/ 728662 w 797819"/>
                  <a:gd name="connsiteY91" fmla="*/ 647700 h 1026935"/>
                  <a:gd name="connsiteX92" fmla="*/ 719137 w 797819"/>
                  <a:gd name="connsiteY92" fmla="*/ 650082 h 1026935"/>
                  <a:gd name="connsiteX93" fmla="*/ 711993 w 797819"/>
                  <a:gd name="connsiteY93" fmla="*/ 652463 h 1026935"/>
                  <a:gd name="connsiteX94" fmla="*/ 692943 w 797819"/>
                  <a:gd name="connsiteY94" fmla="*/ 654844 h 1026935"/>
                  <a:gd name="connsiteX95" fmla="*/ 621506 w 797819"/>
                  <a:gd name="connsiteY95" fmla="*/ 652463 h 1026935"/>
                  <a:gd name="connsiteX96" fmla="*/ 604837 w 797819"/>
                  <a:gd name="connsiteY96" fmla="*/ 645319 h 1026935"/>
                  <a:gd name="connsiteX97" fmla="*/ 595312 w 797819"/>
                  <a:gd name="connsiteY97" fmla="*/ 642938 h 1026935"/>
                  <a:gd name="connsiteX98" fmla="*/ 588168 w 797819"/>
                  <a:gd name="connsiteY98" fmla="*/ 638175 h 1026935"/>
                  <a:gd name="connsiteX99" fmla="*/ 573881 w 797819"/>
                  <a:gd name="connsiteY99" fmla="*/ 631032 h 1026935"/>
                  <a:gd name="connsiteX100" fmla="*/ 557212 w 797819"/>
                  <a:gd name="connsiteY100" fmla="*/ 633413 h 1026935"/>
                  <a:gd name="connsiteX101" fmla="*/ 554831 w 797819"/>
                  <a:gd name="connsiteY101" fmla="*/ 695325 h 1026935"/>
                  <a:gd name="connsiteX102" fmla="*/ 540543 w 797819"/>
                  <a:gd name="connsiteY102" fmla="*/ 707232 h 1026935"/>
                  <a:gd name="connsiteX103" fmla="*/ 531018 w 797819"/>
                  <a:gd name="connsiteY103" fmla="*/ 709613 h 1026935"/>
                  <a:gd name="connsiteX104" fmla="*/ 516731 w 797819"/>
                  <a:gd name="connsiteY104" fmla="*/ 714375 h 1026935"/>
                  <a:gd name="connsiteX105" fmla="*/ 502443 w 797819"/>
                  <a:gd name="connsiteY105" fmla="*/ 726282 h 1026935"/>
                  <a:gd name="connsiteX106" fmla="*/ 488156 w 797819"/>
                  <a:gd name="connsiteY106" fmla="*/ 735807 h 1026935"/>
                  <a:gd name="connsiteX107" fmla="*/ 490537 w 797819"/>
                  <a:gd name="connsiteY107" fmla="*/ 757238 h 1026935"/>
                  <a:gd name="connsiteX108" fmla="*/ 497681 w 797819"/>
                  <a:gd name="connsiteY108" fmla="*/ 759619 h 1026935"/>
                  <a:gd name="connsiteX109" fmla="*/ 504825 w 797819"/>
                  <a:gd name="connsiteY109" fmla="*/ 764382 h 1026935"/>
                  <a:gd name="connsiteX110" fmla="*/ 509587 w 797819"/>
                  <a:gd name="connsiteY110" fmla="*/ 771525 h 1026935"/>
                  <a:gd name="connsiteX111" fmla="*/ 502443 w 797819"/>
                  <a:gd name="connsiteY111" fmla="*/ 785813 h 1026935"/>
                  <a:gd name="connsiteX112" fmla="*/ 500062 w 797819"/>
                  <a:gd name="connsiteY112" fmla="*/ 792957 h 1026935"/>
                  <a:gd name="connsiteX113" fmla="*/ 492918 w 797819"/>
                  <a:gd name="connsiteY113" fmla="*/ 797719 h 1026935"/>
                  <a:gd name="connsiteX114" fmla="*/ 502443 w 797819"/>
                  <a:gd name="connsiteY114" fmla="*/ 819150 h 1026935"/>
                  <a:gd name="connsiteX115" fmla="*/ 509587 w 797819"/>
                  <a:gd name="connsiteY115" fmla="*/ 826294 h 1026935"/>
                  <a:gd name="connsiteX116" fmla="*/ 511968 w 797819"/>
                  <a:gd name="connsiteY116" fmla="*/ 838200 h 1026935"/>
                  <a:gd name="connsiteX117" fmla="*/ 514350 w 797819"/>
                  <a:gd name="connsiteY117" fmla="*/ 847725 h 1026935"/>
                  <a:gd name="connsiteX118" fmla="*/ 519112 w 797819"/>
                  <a:gd name="connsiteY118" fmla="*/ 862013 h 1026935"/>
                  <a:gd name="connsiteX119" fmla="*/ 516731 w 797819"/>
                  <a:gd name="connsiteY119" fmla="*/ 881063 h 1026935"/>
                  <a:gd name="connsiteX120" fmla="*/ 514350 w 797819"/>
                  <a:gd name="connsiteY120" fmla="*/ 895350 h 1026935"/>
                  <a:gd name="connsiteX121" fmla="*/ 507206 w 797819"/>
                  <a:gd name="connsiteY121" fmla="*/ 897732 h 1026935"/>
                  <a:gd name="connsiteX122" fmla="*/ 502443 w 797819"/>
                  <a:gd name="connsiteY122" fmla="*/ 904875 h 1026935"/>
                  <a:gd name="connsiteX123" fmla="*/ 495300 w 797819"/>
                  <a:gd name="connsiteY123" fmla="*/ 912019 h 1026935"/>
                  <a:gd name="connsiteX124" fmla="*/ 492918 w 797819"/>
                  <a:gd name="connsiteY124" fmla="*/ 919163 h 1026935"/>
                  <a:gd name="connsiteX125" fmla="*/ 488156 w 797819"/>
                  <a:gd name="connsiteY125" fmla="*/ 926307 h 1026935"/>
                  <a:gd name="connsiteX126" fmla="*/ 485775 w 797819"/>
                  <a:gd name="connsiteY126" fmla="*/ 935832 h 1026935"/>
                  <a:gd name="connsiteX127" fmla="*/ 471487 w 797819"/>
                  <a:gd name="connsiteY127" fmla="*/ 945357 h 1026935"/>
                  <a:gd name="connsiteX128" fmla="*/ 450056 w 797819"/>
                  <a:gd name="connsiteY128" fmla="*/ 962025 h 1026935"/>
                  <a:gd name="connsiteX129" fmla="*/ 442912 w 797819"/>
                  <a:gd name="connsiteY129" fmla="*/ 964407 h 1026935"/>
                  <a:gd name="connsiteX130" fmla="*/ 435768 w 797819"/>
                  <a:gd name="connsiteY130" fmla="*/ 971550 h 1026935"/>
                  <a:gd name="connsiteX131" fmla="*/ 407193 w 797819"/>
                  <a:gd name="connsiteY131" fmla="*/ 981075 h 1026935"/>
                  <a:gd name="connsiteX132" fmla="*/ 400050 w 797819"/>
                  <a:gd name="connsiteY132" fmla="*/ 983457 h 1026935"/>
                  <a:gd name="connsiteX133" fmla="*/ 392906 w 797819"/>
                  <a:gd name="connsiteY133" fmla="*/ 985838 h 1026935"/>
                  <a:gd name="connsiteX134" fmla="*/ 373856 w 797819"/>
                  <a:gd name="connsiteY134" fmla="*/ 995363 h 1026935"/>
                  <a:gd name="connsiteX135" fmla="*/ 359568 w 797819"/>
                  <a:gd name="connsiteY135" fmla="*/ 1021557 h 1026935"/>
                  <a:gd name="connsiteX136" fmla="*/ 340518 w 797819"/>
                  <a:gd name="connsiteY136" fmla="*/ 981075 h 1026935"/>
                  <a:gd name="connsiteX137" fmla="*/ 326231 w 797819"/>
                  <a:gd name="connsiteY137" fmla="*/ 976313 h 1026935"/>
                  <a:gd name="connsiteX138" fmla="*/ 297656 w 797819"/>
                  <a:gd name="connsiteY138" fmla="*/ 973932 h 1026935"/>
                  <a:gd name="connsiteX139" fmla="*/ 288131 w 797819"/>
                  <a:gd name="connsiteY139" fmla="*/ 971550 h 1026935"/>
                  <a:gd name="connsiteX140" fmla="*/ 285750 w 797819"/>
                  <a:gd name="connsiteY140" fmla="*/ 964407 h 1026935"/>
                  <a:gd name="connsiteX141" fmla="*/ 283368 w 797819"/>
                  <a:gd name="connsiteY141" fmla="*/ 942975 h 1026935"/>
                  <a:gd name="connsiteX142" fmla="*/ 280987 w 797819"/>
                  <a:gd name="connsiteY142" fmla="*/ 935832 h 1026935"/>
                  <a:gd name="connsiteX143" fmla="*/ 273843 w 797819"/>
                  <a:gd name="connsiteY143" fmla="*/ 933450 h 1026935"/>
                  <a:gd name="connsiteX144" fmla="*/ 242887 w 797819"/>
                  <a:gd name="connsiteY144" fmla="*/ 935832 h 1026935"/>
                  <a:gd name="connsiteX145" fmla="*/ 233362 w 797819"/>
                  <a:gd name="connsiteY145" fmla="*/ 940594 h 1026935"/>
                  <a:gd name="connsiteX146" fmla="*/ 226218 w 797819"/>
                  <a:gd name="connsiteY146" fmla="*/ 942975 h 1026935"/>
                  <a:gd name="connsiteX147" fmla="*/ 219075 w 797819"/>
                  <a:gd name="connsiteY147" fmla="*/ 933450 h 1026935"/>
                  <a:gd name="connsiteX148" fmla="*/ 214312 w 797819"/>
                  <a:gd name="connsiteY148" fmla="*/ 926307 h 1026935"/>
                  <a:gd name="connsiteX149" fmla="*/ 207168 w 797819"/>
                  <a:gd name="connsiteY149" fmla="*/ 921544 h 1026935"/>
                  <a:gd name="connsiteX150" fmla="*/ 209550 w 797819"/>
                  <a:gd name="connsiteY150" fmla="*/ 907257 h 1026935"/>
                  <a:gd name="connsiteX151" fmla="*/ 216693 w 797819"/>
                  <a:gd name="connsiteY151" fmla="*/ 904875 h 1026935"/>
                  <a:gd name="connsiteX152" fmla="*/ 223837 w 797819"/>
                  <a:gd name="connsiteY152" fmla="*/ 900113 h 1026935"/>
                  <a:gd name="connsiteX153" fmla="*/ 240506 w 797819"/>
                  <a:gd name="connsiteY153" fmla="*/ 895350 h 1026935"/>
                  <a:gd name="connsiteX154" fmla="*/ 240506 w 797819"/>
                  <a:gd name="connsiteY154" fmla="*/ 838200 h 1026935"/>
                  <a:gd name="connsiteX155" fmla="*/ 226218 w 797819"/>
                  <a:gd name="connsiteY155" fmla="*/ 831057 h 1026935"/>
                  <a:gd name="connsiteX156" fmla="*/ 219075 w 797819"/>
                  <a:gd name="connsiteY156" fmla="*/ 833438 h 1026935"/>
                  <a:gd name="connsiteX157" fmla="*/ 202406 w 797819"/>
                  <a:gd name="connsiteY157" fmla="*/ 826294 h 1026935"/>
                  <a:gd name="connsiteX158" fmla="*/ 180975 w 797819"/>
                  <a:gd name="connsiteY158" fmla="*/ 821532 h 1026935"/>
                  <a:gd name="connsiteX159" fmla="*/ 173831 w 797819"/>
                  <a:gd name="connsiteY159" fmla="*/ 819150 h 1026935"/>
                  <a:gd name="connsiteX160" fmla="*/ 152400 w 797819"/>
                  <a:gd name="connsiteY160" fmla="*/ 816769 h 1026935"/>
                  <a:gd name="connsiteX161" fmla="*/ 142875 w 797819"/>
                  <a:gd name="connsiteY161" fmla="*/ 812007 h 1026935"/>
                  <a:gd name="connsiteX162" fmla="*/ 128587 w 797819"/>
                  <a:gd name="connsiteY162" fmla="*/ 807244 h 1026935"/>
                  <a:gd name="connsiteX163" fmla="*/ 128587 w 797819"/>
                  <a:gd name="connsiteY163" fmla="*/ 790575 h 1026935"/>
                  <a:gd name="connsiteX164" fmla="*/ 135731 w 797819"/>
                  <a:gd name="connsiteY164" fmla="*/ 785813 h 1026935"/>
                  <a:gd name="connsiteX165" fmla="*/ 140493 w 797819"/>
                  <a:gd name="connsiteY165" fmla="*/ 778669 h 1026935"/>
                  <a:gd name="connsiteX166" fmla="*/ 157162 w 797819"/>
                  <a:gd name="connsiteY166" fmla="*/ 776288 h 1026935"/>
                  <a:gd name="connsiteX167" fmla="*/ 173831 w 797819"/>
                  <a:gd name="connsiteY167" fmla="*/ 771525 h 1026935"/>
                  <a:gd name="connsiteX168" fmla="*/ 171450 w 797819"/>
                  <a:gd name="connsiteY168" fmla="*/ 759619 h 1026935"/>
                  <a:gd name="connsiteX169" fmla="*/ 157162 w 797819"/>
                  <a:gd name="connsiteY169" fmla="*/ 750094 h 1026935"/>
                  <a:gd name="connsiteX170" fmla="*/ 140493 w 797819"/>
                  <a:gd name="connsiteY170" fmla="*/ 740569 h 1026935"/>
                  <a:gd name="connsiteX171" fmla="*/ 126206 w 797819"/>
                  <a:gd name="connsiteY171" fmla="*/ 735807 h 1026935"/>
                  <a:gd name="connsiteX172" fmla="*/ 121443 w 797819"/>
                  <a:gd name="connsiteY172" fmla="*/ 721519 h 1026935"/>
                  <a:gd name="connsiteX173" fmla="*/ 119062 w 797819"/>
                  <a:gd name="connsiteY173" fmla="*/ 709613 h 1026935"/>
                  <a:gd name="connsiteX174" fmla="*/ 111918 w 797819"/>
                  <a:gd name="connsiteY174" fmla="*/ 702469 h 1026935"/>
                  <a:gd name="connsiteX175" fmla="*/ 107156 w 797819"/>
                  <a:gd name="connsiteY175" fmla="*/ 695325 h 1026935"/>
                  <a:gd name="connsiteX176" fmla="*/ 90487 w 797819"/>
                  <a:gd name="connsiteY176" fmla="*/ 681038 h 1026935"/>
                  <a:gd name="connsiteX177" fmla="*/ 76200 w 797819"/>
                  <a:gd name="connsiteY177" fmla="*/ 659607 h 1026935"/>
                  <a:gd name="connsiteX178" fmla="*/ 71437 w 797819"/>
                  <a:gd name="connsiteY178" fmla="*/ 652463 h 1026935"/>
                  <a:gd name="connsiteX179" fmla="*/ 69056 w 797819"/>
                  <a:gd name="connsiteY179" fmla="*/ 645319 h 1026935"/>
                  <a:gd name="connsiteX180" fmla="*/ 64293 w 797819"/>
                  <a:gd name="connsiteY180" fmla="*/ 635794 h 1026935"/>
                  <a:gd name="connsiteX181" fmla="*/ 57150 w 797819"/>
                  <a:gd name="connsiteY181" fmla="*/ 590550 h 1026935"/>
                  <a:gd name="connsiteX182" fmla="*/ 38100 w 797819"/>
                  <a:gd name="connsiteY182" fmla="*/ 578644 h 1026935"/>
                  <a:gd name="connsiteX183" fmla="*/ 23812 w 797819"/>
                  <a:gd name="connsiteY183" fmla="*/ 573882 h 1026935"/>
                  <a:gd name="connsiteX184" fmla="*/ 16668 w 797819"/>
                  <a:gd name="connsiteY184" fmla="*/ 569119 h 1026935"/>
                  <a:gd name="connsiteX185" fmla="*/ 14287 w 797819"/>
                  <a:gd name="connsiteY185" fmla="*/ 561975 h 1026935"/>
                  <a:gd name="connsiteX186" fmla="*/ 9525 w 797819"/>
                  <a:gd name="connsiteY186" fmla="*/ 554832 h 1026935"/>
                  <a:gd name="connsiteX187" fmla="*/ 7143 w 797819"/>
                  <a:gd name="connsiteY187" fmla="*/ 545307 h 1026935"/>
                  <a:gd name="connsiteX188" fmla="*/ 28575 w 797819"/>
                  <a:gd name="connsiteY188" fmla="*/ 538163 h 1026935"/>
                  <a:gd name="connsiteX189" fmla="*/ 38100 w 797819"/>
                  <a:gd name="connsiteY189" fmla="*/ 533400 h 1026935"/>
                  <a:gd name="connsiteX190" fmla="*/ 45243 w 797819"/>
                  <a:gd name="connsiteY190" fmla="*/ 526257 h 1026935"/>
                  <a:gd name="connsiteX191" fmla="*/ 47625 w 797819"/>
                  <a:gd name="connsiteY191" fmla="*/ 490538 h 1026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797819" h="1026935">
                    <a:moveTo>
                      <a:pt x="47625" y="490538"/>
                    </a:moveTo>
                    <a:cubicBezTo>
                      <a:pt x="47228" y="480219"/>
                      <a:pt x="45267" y="469956"/>
                      <a:pt x="42862" y="464344"/>
                    </a:cubicBezTo>
                    <a:cubicBezTo>
                      <a:pt x="41735" y="461713"/>
                      <a:pt x="39380" y="459760"/>
                      <a:pt x="38100" y="457200"/>
                    </a:cubicBezTo>
                    <a:cubicBezTo>
                      <a:pt x="28241" y="437483"/>
                      <a:pt x="44604" y="463387"/>
                      <a:pt x="30956" y="442913"/>
                    </a:cubicBezTo>
                    <a:cubicBezTo>
                      <a:pt x="30162" y="439738"/>
                      <a:pt x="29515" y="436523"/>
                      <a:pt x="28575" y="433388"/>
                    </a:cubicBezTo>
                    <a:cubicBezTo>
                      <a:pt x="27132" y="428579"/>
                      <a:pt x="25400" y="423863"/>
                      <a:pt x="23812" y="419100"/>
                    </a:cubicBezTo>
                    <a:cubicBezTo>
                      <a:pt x="23018" y="416719"/>
                      <a:pt x="22040" y="414392"/>
                      <a:pt x="21431" y="411957"/>
                    </a:cubicBezTo>
                    <a:cubicBezTo>
                      <a:pt x="17832" y="397558"/>
                      <a:pt x="20086" y="405542"/>
                      <a:pt x="14287" y="388144"/>
                    </a:cubicBezTo>
                    <a:cubicBezTo>
                      <a:pt x="14287" y="388143"/>
                      <a:pt x="9526" y="373858"/>
                      <a:pt x="9525" y="373857"/>
                    </a:cubicBezTo>
                    <a:lnTo>
                      <a:pt x="0" y="359569"/>
                    </a:lnTo>
                    <a:cubicBezTo>
                      <a:pt x="4762" y="358775"/>
                      <a:pt x="9459" y="357188"/>
                      <a:pt x="14287" y="357188"/>
                    </a:cubicBezTo>
                    <a:cubicBezTo>
                      <a:pt x="17384" y="357188"/>
                      <a:pt x="55281" y="361478"/>
                      <a:pt x="59531" y="361950"/>
                    </a:cubicBezTo>
                    <a:cubicBezTo>
                      <a:pt x="66675" y="361156"/>
                      <a:pt x="75212" y="363881"/>
                      <a:pt x="80962" y="359569"/>
                    </a:cubicBezTo>
                    <a:cubicBezTo>
                      <a:pt x="87915" y="354355"/>
                      <a:pt x="73127" y="342209"/>
                      <a:pt x="71437" y="340519"/>
                    </a:cubicBezTo>
                    <a:cubicBezTo>
                      <a:pt x="70643" y="337344"/>
                      <a:pt x="70345" y="334002"/>
                      <a:pt x="69056" y="330994"/>
                    </a:cubicBezTo>
                    <a:cubicBezTo>
                      <a:pt x="67929" y="328363"/>
                      <a:pt x="63599" y="326627"/>
                      <a:pt x="64293" y="323850"/>
                    </a:cubicBezTo>
                    <a:cubicBezTo>
                      <a:pt x="64902" y="321415"/>
                      <a:pt x="69056" y="322263"/>
                      <a:pt x="71437" y="321469"/>
                    </a:cubicBezTo>
                    <a:cubicBezTo>
                      <a:pt x="80962" y="322263"/>
                      <a:pt x="90519" y="322733"/>
                      <a:pt x="100012" y="323850"/>
                    </a:cubicBezTo>
                    <a:cubicBezTo>
                      <a:pt x="104032" y="324323"/>
                      <a:pt x="107871" y="326232"/>
                      <a:pt x="111918" y="326232"/>
                    </a:cubicBezTo>
                    <a:cubicBezTo>
                      <a:pt x="115966" y="326232"/>
                      <a:pt x="119874" y="324728"/>
                      <a:pt x="123825" y="323850"/>
                    </a:cubicBezTo>
                    <a:cubicBezTo>
                      <a:pt x="127020" y="323140"/>
                      <a:pt x="130286" y="322618"/>
                      <a:pt x="133350" y="321469"/>
                    </a:cubicBezTo>
                    <a:cubicBezTo>
                      <a:pt x="136674" y="320223"/>
                      <a:pt x="139612" y="318105"/>
                      <a:pt x="142875" y="316707"/>
                    </a:cubicBezTo>
                    <a:cubicBezTo>
                      <a:pt x="145182" y="315718"/>
                      <a:pt x="147637" y="315119"/>
                      <a:pt x="150018" y="314325"/>
                    </a:cubicBezTo>
                    <a:cubicBezTo>
                      <a:pt x="151606" y="311944"/>
                      <a:pt x="153501" y="309742"/>
                      <a:pt x="154781" y="307182"/>
                    </a:cubicBezTo>
                    <a:cubicBezTo>
                      <a:pt x="157333" y="302077"/>
                      <a:pt x="158457" y="293020"/>
                      <a:pt x="159543" y="288132"/>
                    </a:cubicBezTo>
                    <a:cubicBezTo>
                      <a:pt x="161535" y="279170"/>
                      <a:pt x="161656" y="279413"/>
                      <a:pt x="164306" y="271463"/>
                    </a:cubicBezTo>
                    <a:cubicBezTo>
                      <a:pt x="165100" y="263525"/>
                      <a:pt x="164893" y="255423"/>
                      <a:pt x="166687" y="247650"/>
                    </a:cubicBezTo>
                    <a:cubicBezTo>
                      <a:pt x="168190" y="241136"/>
                      <a:pt x="173916" y="239085"/>
                      <a:pt x="178593" y="235744"/>
                    </a:cubicBezTo>
                    <a:cubicBezTo>
                      <a:pt x="191205" y="226734"/>
                      <a:pt x="183670" y="230082"/>
                      <a:pt x="195262" y="226219"/>
                    </a:cubicBezTo>
                    <a:cubicBezTo>
                      <a:pt x="206756" y="208978"/>
                      <a:pt x="202227" y="217051"/>
                      <a:pt x="209550" y="202407"/>
                    </a:cubicBezTo>
                    <a:cubicBezTo>
                      <a:pt x="211138" y="192880"/>
                      <a:pt x="211654" y="181253"/>
                      <a:pt x="219075" y="173832"/>
                    </a:cubicBezTo>
                    <a:cubicBezTo>
                      <a:pt x="221881" y="171026"/>
                      <a:pt x="225050" y="168463"/>
                      <a:pt x="228600" y="166688"/>
                    </a:cubicBezTo>
                    <a:cubicBezTo>
                      <a:pt x="231527" y="165224"/>
                      <a:pt x="234950" y="165101"/>
                      <a:pt x="238125" y="164307"/>
                    </a:cubicBezTo>
                    <a:cubicBezTo>
                      <a:pt x="242887" y="167482"/>
                      <a:pt x="248364" y="169785"/>
                      <a:pt x="252412" y="173832"/>
                    </a:cubicBezTo>
                    <a:cubicBezTo>
                      <a:pt x="261331" y="182750"/>
                      <a:pt x="256361" y="179910"/>
                      <a:pt x="266700" y="183357"/>
                    </a:cubicBezTo>
                    <a:cubicBezTo>
                      <a:pt x="269498" y="183142"/>
                      <a:pt x="297552" y="182720"/>
                      <a:pt x="307181" y="178594"/>
                    </a:cubicBezTo>
                    <a:cubicBezTo>
                      <a:pt x="309812" y="177467"/>
                      <a:pt x="311944" y="175419"/>
                      <a:pt x="314325" y="173832"/>
                    </a:cubicBezTo>
                    <a:cubicBezTo>
                      <a:pt x="321623" y="151935"/>
                      <a:pt x="321069" y="156448"/>
                      <a:pt x="314325" y="114300"/>
                    </a:cubicBezTo>
                    <a:cubicBezTo>
                      <a:pt x="313793" y="110975"/>
                      <a:pt x="309562" y="109538"/>
                      <a:pt x="307181" y="107157"/>
                    </a:cubicBezTo>
                    <a:cubicBezTo>
                      <a:pt x="304759" y="97466"/>
                      <a:pt x="305375" y="97003"/>
                      <a:pt x="300037" y="88107"/>
                    </a:cubicBezTo>
                    <a:cubicBezTo>
                      <a:pt x="297092" y="83199"/>
                      <a:pt x="293072" y="78939"/>
                      <a:pt x="290512" y="73819"/>
                    </a:cubicBezTo>
                    <a:cubicBezTo>
                      <a:pt x="288925" y="70644"/>
                      <a:pt x="287068" y="67590"/>
                      <a:pt x="285750" y="64294"/>
                    </a:cubicBezTo>
                    <a:cubicBezTo>
                      <a:pt x="283886" y="59633"/>
                      <a:pt x="280987" y="50007"/>
                      <a:pt x="280987" y="50007"/>
                    </a:cubicBezTo>
                    <a:cubicBezTo>
                      <a:pt x="281781" y="35719"/>
                      <a:pt x="278641" y="20650"/>
                      <a:pt x="283368" y="7144"/>
                    </a:cubicBezTo>
                    <a:cubicBezTo>
                      <a:pt x="285026" y="2406"/>
                      <a:pt x="292638" y="2544"/>
                      <a:pt x="297656" y="2382"/>
                    </a:cubicBezTo>
                    <a:lnTo>
                      <a:pt x="371475" y="0"/>
                    </a:lnTo>
                    <a:cubicBezTo>
                      <a:pt x="377825" y="1588"/>
                      <a:pt x="384671" y="1836"/>
                      <a:pt x="390525" y="4763"/>
                    </a:cubicBezTo>
                    <a:cubicBezTo>
                      <a:pt x="393085" y="6043"/>
                      <a:pt x="393455" y="9708"/>
                      <a:pt x="395287" y="11907"/>
                    </a:cubicBezTo>
                    <a:cubicBezTo>
                      <a:pt x="397443" y="14494"/>
                      <a:pt x="400275" y="16463"/>
                      <a:pt x="402431" y="19050"/>
                    </a:cubicBezTo>
                    <a:cubicBezTo>
                      <a:pt x="404263" y="21249"/>
                      <a:pt x="405039" y="24309"/>
                      <a:pt x="407193" y="26194"/>
                    </a:cubicBezTo>
                    <a:cubicBezTo>
                      <a:pt x="411501" y="29963"/>
                      <a:pt x="421481" y="35719"/>
                      <a:pt x="421481" y="35719"/>
                    </a:cubicBezTo>
                    <a:cubicBezTo>
                      <a:pt x="423862" y="38894"/>
                      <a:pt x="425819" y="42438"/>
                      <a:pt x="428625" y="45244"/>
                    </a:cubicBezTo>
                    <a:cubicBezTo>
                      <a:pt x="433242" y="49862"/>
                      <a:pt x="437100" y="50451"/>
                      <a:pt x="442912" y="52388"/>
                    </a:cubicBezTo>
                    <a:cubicBezTo>
                      <a:pt x="462756" y="51594"/>
                      <a:pt x="482625" y="51286"/>
                      <a:pt x="502443" y="50007"/>
                    </a:cubicBezTo>
                    <a:cubicBezTo>
                      <a:pt x="516316" y="49112"/>
                      <a:pt x="513653" y="48164"/>
                      <a:pt x="523875" y="45244"/>
                    </a:cubicBezTo>
                    <a:cubicBezTo>
                      <a:pt x="527022" y="44345"/>
                      <a:pt x="530225" y="43657"/>
                      <a:pt x="533400" y="42863"/>
                    </a:cubicBezTo>
                    <a:lnTo>
                      <a:pt x="623887" y="45244"/>
                    </a:lnTo>
                    <a:cubicBezTo>
                      <a:pt x="629494" y="45493"/>
                      <a:pt x="634974" y="47037"/>
                      <a:pt x="640556" y="47625"/>
                    </a:cubicBezTo>
                    <a:cubicBezTo>
                      <a:pt x="650062" y="48626"/>
                      <a:pt x="659606" y="49213"/>
                      <a:pt x="669131" y="50007"/>
                    </a:cubicBezTo>
                    <a:cubicBezTo>
                      <a:pt x="699633" y="62207"/>
                      <a:pt x="669803" y="51798"/>
                      <a:pt x="735806" y="57150"/>
                    </a:cubicBezTo>
                    <a:cubicBezTo>
                      <a:pt x="746994" y="58057"/>
                      <a:pt x="769143" y="61913"/>
                      <a:pt x="769143" y="61913"/>
                    </a:cubicBezTo>
                    <a:cubicBezTo>
                      <a:pt x="782794" y="82389"/>
                      <a:pt x="766427" y="56482"/>
                      <a:pt x="776287" y="76200"/>
                    </a:cubicBezTo>
                    <a:cubicBezTo>
                      <a:pt x="777567" y="78760"/>
                      <a:pt x="779462" y="80963"/>
                      <a:pt x="781050" y="83344"/>
                    </a:cubicBezTo>
                    <a:cubicBezTo>
                      <a:pt x="784513" y="93734"/>
                      <a:pt x="784283" y="97225"/>
                      <a:pt x="790575" y="104775"/>
                    </a:cubicBezTo>
                    <a:cubicBezTo>
                      <a:pt x="792731" y="107362"/>
                      <a:pt x="795337" y="109538"/>
                      <a:pt x="797718" y="111919"/>
                    </a:cubicBezTo>
                    <a:cubicBezTo>
                      <a:pt x="797187" y="118297"/>
                      <a:pt x="797819" y="137913"/>
                      <a:pt x="792956" y="147638"/>
                    </a:cubicBezTo>
                    <a:cubicBezTo>
                      <a:pt x="791676" y="150198"/>
                      <a:pt x="789781" y="152401"/>
                      <a:pt x="788193" y="154782"/>
                    </a:cubicBezTo>
                    <a:cubicBezTo>
                      <a:pt x="783828" y="167876"/>
                      <a:pt x="788434" y="156147"/>
                      <a:pt x="781050" y="169069"/>
                    </a:cubicBezTo>
                    <a:cubicBezTo>
                      <a:pt x="779289" y="172151"/>
                      <a:pt x="778797" y="176084"/>
                      <a:pt x="776287" y="178594"/>
                    </a:cubicBezTo>
                    <a:cubicBezTo>
                      <a:pt x="774512" y="180369"/>
                      <a:pt x="771524" y="180181"/>
                      <a:pt x="769143" y="180975"/>
                    </a:cubicBezTo>
                    <a:cubicBezTo>
                      <a:pt x="768349" y="183356"/>
                      <a:pt x="768007" y="185940"/>
                      <a:pt x="766762" y="188119"/>
                    </a:cubicBezTo>
                    <a:cubicBezTo>
                      <a:pt x="760279" y="199464"/>
                      <a:pt x="760149" y="195579"/>
                      <a:pt x="752475" y="204788"/>
                    </a:cubicBezTo>
                    <a:cubicBezTo>
                      <a:pt x="750643" y="206987"/>
                      <a:pt x="749300" y="209551"/>
                      <a:pt x="747712" y="211932"/>
                    </a:cubicBezTo>
                    <a:cubicBezTo>
                      <a:pt x="752179" y="238737"/>
                      <a:pt x="751587" y="228837"/>
                      <a:pt x="747712" y="271463"/>
                    </a:cubicBezTo>
                    <a:cubicBezTo>
                      <a:pt x="747485" y="273963"/>
                      <a:pt x="746454" y="276362"/>
                      <a:pt x="745331" y="278607"/>
                    </a:cubicBezTo>
                    <a:cubicBezTo>
                      <a:pt x="742017" y="285234"/>
                      <a:pt x="738688" y="287631"/>
                      <a:pt x="733425" y="292894"/>
                    </a:cubicBezTo>
                    <a:cubicBezTo>
                      <a:pt x="731837" y="296863"/>
                      <a:pt x="729890" y="300706"/>
                      <a:pt x="728662" y="304800"/>
                    </a:cubicBezTo>
                    <a:cubicBezTo>
                      <a:pt x="726624" y="311593"/>
                      <a:pt x="727043" y="317564"/>
                      <a:pt x="723900" y="323850"/>
                    </a:cubicBezTo>
                    <a:cubicBezTo>
                      <a:pt x="722620" y="326410"/>
                      <a:pt x="720725" y="328613"/>
                      <a:pt x="719137" y="330994"/>
                    </a:cubicBezTo>
                    <a:cubicBezTo>
                      <a:pt x="713340" y="348387"/>
                      <a:pt x="715593" y="340412"/>
                      <a:pt x="711993" y="354807"/>
                    </a:cubicBezTo>
                    <a:cubicBezTo>
                      <a:pt x="712787" y="397669"/>
                      <a:pt x="712872" y="440551"/>
                      <a:pt x="714375" y="483394"/>
                    </a:cubicBezTo>
                    <a:cubicBezTo>
                      <a:pt x="714463" y="485903"/>
                      <a:pt x="715767" y="488231"/>
                      <a:pt x="716756" y="490538"/>
                    </a:cubicBezTo>
                    <a:cubicBezTo>
                      <a:pt x="718154" y="493801"/>
                      <a:pt x="720120" y="496800"/>
                      <a:pt x="721518" y="500063"/>
                    </a:cubicBezTo>
                    <a:cubicBezTo>
                      <a:pt x="722507" y="502370"/>
                      <a:pt x="723210" y="504793"/>
                      <a:pt x="723900" y="507207"/>
                    </a:cubicBezTo>
                    <a:cubicBezTo>
                      <a:pt x="724799" y="510354"/>
                      <a:pt x="724992" y="513724"/>
                      <a:pt x="726281" y="516732"/>
                    </a:cubicBezTo>
                    <a:cubicBezTo>
                      <a:pt x="727408" y="519362"/>
                      <a:pt x="729456" y="521494"/>
                      <a:pt x="731043" y="523875"/>
                    </a:cubicBezTo>
                    <a:cubicBezTo>
                      <a:pt x="737586" y="550039"/>
                      <a:pt x="727670" y="517326"/>
                      <a:pt x="740568" y="540544"/>
                    </a:cubicBezTo>
                    <a:cubicBezTo>
                      <a:pt x="743006" y="544933"/>
                      <a:pt x="743743" y="550069"/>
                      <a:pt x="745331" y="554832"/>
                    </a:cubicBezTo>
                    <a:lnTo>
                      <a:pt x="750093" y="569119"/>
                    </a:lnTo>
                    <a:cubicBezTo>
                      <a:pt x="753084" y="581079"/>
                      <a:pt x="751440" y="575539"/>
                      <a:pt x="754856" y="585788"/>
                    </a:cubicBezTo>
                    <a:cubicBezTo>
                      <a:pt x="756053" y="598954"/>
                      <a:pt x="761294" y="634296"/>
                      <a:pt x="752475" y="645319"/>
                    </a:cubicBezTo>
                    <a:cubicBezTo>
                      <a:pt x="747492" y="651548"/>
                      <a:pt x="736600" y="646906"/>
                      <a:pt x="728662" y="647700"/>
                    </a:cubicBezTo>
                    <a:cubicBezTo>
                      <a:pt x="725487" y="648494"/>
                      <a:pt x="722284" y="649183"/>
                      <a:pt x="719137" y="650082"/>
                    </a:cubicBezTo>
                    <a:cubicBezTo>
                      <a:pt x="716723" y="650772"/>
                      <a:pt x="714463" y="652014"/>
                      <a:pt x="711993" y="652463"/>
                    </a:cubicBezTo>
                    <a:cubicBezTo>
                      <a:pt x="705697" y="653608"/>
                      <a:pt x="699293" y="654050"/>
                      <a:pt x="692943" y="654844"/>
                    </a:cubicBezTo>
                    <a:cubicBezTo>
                      <a:pt x="669131" y="654050"/>
                      <a:pt x="645290" y="653862"/>
                      <a:pt x="621506" y="652463"/>
                    </a:cubicBezTo>
                    <a:cubicBezTo>
                      <a:pt x="608298" y="651686"/>
                      <a:pt x="615497" y="649888"/>
                      <a:pt x="604837" y="645319"/>
                    </a:cubicBezTo>
                    <a:cubicBezTo>
                      <a:pt x="601829" y="644030"/>
                      <a:pt x="598487" y="643732"/>
                      <a:pt x="595312" y="642938"/>
                    </a:cubicBezTo>
                    <a:cubicBezTo>
                      <a:pt x="592931" y="641350"/>
                      <a:pt x="590728" y="639455"/>
                      <a:pt x="588168" y="638175"/>
                    </a:cubicBezTo>
                    <a:cubicBezTo>
                      <a:pt x="568442" y="628311"/>
                      <a:pt x="594365" y="644686"/>
                      <a:pt x="573881" y="631032"/>
                    </a:cubicBezTo>
                    <a:cubicBezTo>
                      <a:pt x="568325" y="631826"/>
                      <a:pt x="558902" y="628061"/>
                      <a:pt x="557212" y="633413"/>
                    </a:cubicBezTo>
                    <a:cubicBezTo>
                      <a:pt x="533379" y="708882"/>
                      <a:pt x="575220" y="650467"/>
                      <a:pt x="554831" y="695325"/>
                    </a:cubicBezTo>
                    <a:cubicBezTo>
                      <a:pt x="553447" y="698370"/>
                      <a:pt x="543874" y="705804"/>
                      <a:pt x="540543" y="707232"/>
                    </a:cubicBezTo>
                    <a:cubicBezTo>
                      <a:pt x="537535" y="708521"/>
                      <a:pt x="534153" y="708673"/>
                      <a:pt x="531018" y="709613"/>
                    </a:cubicBezTo>
                    <a:cubicBezTo>
                      <a:pt x="526210" y="711055"/>
                      <a:pt x="516731" y="714375"/>
                      <a:pt x="516731" y="714375"/>
                    </a:cubicBezTo>
                    <a:cubicBezTo>
                      <a:pt x="495862" y="735244"/>
                      <a:pt x="522334" y="709706"/>
                      <a:pt x="502443" y="726282"/>
                    </a:cubicBezTo>
                    <a:cubicBezTo>
                      <a:pt x="490552" y="736191"/>
                      <a:pt x="500711" y="731621"/>
                      <a:pt x="488156" y="735807"/>
                    </a:cubicBezTo>
                    <a:cubicBezTo>
                      <a:pt x="488950" y="742951"/>
                      <a:pt x="487868" y="750564"/>
                      <a:pt x="490537" y="757238"/>
                    </a:cubicBezTo>
                    <a:cubicBezTo>
                      <a:pt x="491469" y="759569"/>
                      <a:pt x="495436" y="758496"/>
                      <a:pt x="497681" y="759619"/>
                    </a:cubicBezTo>
                    <a:cubicBezTo>
                      <a:pt x="500241" y="760899"/>
                      <a:pt x="502444" y="762794"/>
                      <a:pt x="504825" y="764382"/>
                    </a:cubicBezTo>
                    <a:cubicBezTo>
                      <a:pt x="506412" y="766763"/>
                      <a:pt x="509117" y="768702"/>
                      <a:pt x="509587" y="771525"/>
                    </a:cubicBezTo>
                    <a:cubicBezTo>
                      <a:pt x="510244" y="775470"/>
                      <a:pt x="504102" y="783324"/>
                      <a:pt x="502443" y="785813"/>
                    </a:cubicBezTo>
                    <a:cubicBezTo>
                      <a:pt x="501649" y="788194"/>
                      <a:pt x="501630" y="790997"/>
                      <a:pt x="500062" y="792957"/>
                    </a:cubicBezTo>
                    <a:cubicBezTo>
                      <a:pt x="498274" y="795192"/>
                      <a:pt x="493479" y="794913"/>
                      <a:pt x="492918" y="797719"/>
                    </a:cubicBezTo>
                    <a:cubicBezTo>
                      <a:pt x="489048" y="817072"/>
                      <a:pt x="491803" y="815603"/>
                      <a:pt x="502443" y="819150"/>
                    </a:cubicBezTo>
                    <a:cubicBezTo>
                      <a:pt x="504824" y="821531"/>
                      <a:pt x="508081" y="823282"/>
                      <a:pt x="509587" y="826294"/>
                    </a:cubicBezTo>
                    <a:cubicBezTo>
                      <a:pt x="511397" y="829914"/>
                      <a:pt x="511090" y="834249"/>
                      <a:pt x="511968" y="838200"/>
                    </a:cubicBezTo>
                    <a:cubicBezTo>
                      <a:pt x="512678" y="841395"/>
                      <a:pt x="513410" y="844590"/>
                      <a:pt x="514350" y="847725"/>
                    </a:cubicBezTo>
                    <a:cubicBezTo>
                      <a:pt x="515793" y="852533"/>
                      <a:pt x="519112" y="862013"/>
                      <a:pt x="519112" y="862013"/>
                    </a:cubicBezTo>
                    <a:cubicBezTo>
                      <a:pt x="518318" y="868363"/>
                      <a:pt x="517636" y="874728"/>
                      <a:pt x="516731" y="881063"/>
                    </a:cubicBezTo>
                    <a:cubicBezTo>
                      <a:pt x="516048" y="885842"/>
                      <a:pt x="516745" y="891158"/>
                      <a:pt x="514350" y="895350"/>
                    </a:cubicBezTo>
                    <a:cubicBezTo>
                      <a:pt x="513105" y="897529"/>
                      <a:pt x="509587" y="896938"/>
                      <a:pt x="507206" y="897732"/>
                    </a:cubicBezTo>
                    <a:cubicBezTo>
                      <a:pt x="505618" y="900113"/>
                      <a:pt x="504275" y="902677"/>
                      <a:pt x="502443" y="904875"/>
                    </a:cubicBezTo>
                    <a:cubicBezTo>
                      <a:pt x="500287" y="907462"/>
                      <a:pt x="497168" y="909217"/>
                      <a:pt x="495300" y="912019"/>
                    </a:cubicBezTo>
                    <a:cubicBezTo>
                      <a:pt x="493908" y="914108"/>
                      <a:pt x="494041" y="916918"/>
                      <a:pt x="492918" y="919163"/>
                    </a:cubicBezTo>
                    <a:cubicBezTo>
                      <a:pt x="491638" y="921723"/>
                      <a:pt x="489743" y="923926"/>
                      <a:pt x="488156" y="926307"/>
                    </a:cubicBezTo>
                    <a:cubicBezTo>
                      <a:pt x="487362" y="929482"/>
                      <a:pt x="487399" y="932991"/>
                      <a:pt x="485775" y="935832"/>
                    </a:cubicBezTo>
                    <a:cubicBezTo>
                      <a:pt x="481579" y="943175"/>
                      <a:pt x="478305" y="943084"/>
                      <a:pt x="471487" y="945357"/>
                    </a:cubicBezTo>
                    <a:cubicBezTo>
                      <a:pt x="465323" y="951520"/>
                      <a:pt x="458599" y="959176"/>
                      <a:pt x="450056" y="962025"/>
                    </a:cubicBezTo>
                    <a:lnTo>
                      <a:pt x="442912" y="964407"/>
                    </a:lnTo>
                    <a:cubicBezTo>
                      <a:pt x="440531" y="966788"/>
                      <a:pt x="438780" y="970044"/>
                      <a:pt x="435768" y="971550"/>
                    </a:cubicBezTo>
                    <a:cubicBezTo>
                      <a:pt x="435748" y="971560"/>
                      <a:pt x="413550" y="978956"/>
                      <a:pt x="407193" y="981075"/>
                    </a:cubicBezTo>
                    <a:lnTo>
                      <a:pt x="400050" y="983457"/>
                    </a:lnTo>
                    <a:cubicBezTo>
                      <a:pt x="397669" y="984251"/>
                      <a:pt x="394995" y="984446"/>
                      <a:pt x="392906" y="985838"/>
                    </a:cubicBezTo>
                    <a:cubicBezTo>
                      <a:pt x="382205" y="992971"/>
                      <a:pt x="388419" y="989537"/>
                      <a:pt x="373856" y="995363"/>
                    </a:cubicBezTo>
                    <a:cubicBezTo>
                      <a:pt x="365807" y="1019509"/>
                      <a:pt x="372977" y="1012617"/>
                      <a:pt x="359568" y="1021557"/>
                    </a:cubicBezTo>
                    <a:cubicBezTo>
                      <a:pt x="323642" y="1016423"/>
                      <a:pt x="358353" y="1026935"/>
                      <a:pt x="340518" y="981075"/>
                    </a:cubicBezTo>
                    <a:cubicBezTo>
                      <a:pt x="338699" y="976396"/>
                      <a:pt x="331234" y="976730"/>
                      <a:pt x="326231" y="976313"/>
                    </a:cubicBezTo>
                    <a:lnTo>
                      <a:pt x="297656" y="973932"/>
                    </a:lnTo>
                    <a:cubicBezTo>
                      <a:pt x="294481" y="973138"/>
                      <a:pt x="290687" y="973595"/>
                      <a:pt x="288131" y="971550"/>
                    </a:cubicBezTo>
                    <a:cubicBezTo>
                      <a:pt x="286171" y="969982"/>
                      <a:pt x="286163" y="966883"/>
                      <a:pt x="285750" y="964407"/>
                    </a:cubicBezTo>
                    <a:cubicBezTo>
                      <a:pt x="284568" y="957317"/>
                      <a:pt x="284550" y="950065"/>
                      <a:pt x="283368" y="942975"/>
                    </a:cubicBezTo>
                    <a:cubicBezTo>
                      <a:pt x="282955" y="940499"/>
                      <a:pt x="282762" y="937607"/>
                      <a:pt x="280987" y="935832"/>
                    </a:cubicBezTo>
                    <a:cubicBezTo>
                      <a:pt x="279212" y="934057"/>
                      <a:pt x="276224" y="934244"/>
                      <a:pt x="273843" y="933450"/>
                    </a:cubicBezTo>
                    <a:cubicBezTo>
                      <a:pt x="263524" y="934244"/>
                      <a:pt x="253079" y="934033"/>
                      <a:pt x="242887" y="935832"/>
                    </a:cubicBezTo>
                    <a:cubicBezTo>
                      <a:pt x="239391" y="936449"/>
                      <a:pt x="236625" y="939196"/>
                      <a:pt x="233362" y="940594"/>
                    </a:cubicBezTo>
                    <a:cubicBezTo>
                      <a:pt x="231055" y="941583"/>
                      <a:pt x="228599" y="942181"/>
                      <a:pt x="226218" y="942975"/>
                    </a:cubicBezTo>
                    <a:cubicBezTo>
                      <a:pt x="223837" y="939800"/>
                      <a:pt x="221382" y="936679"/>
                      <a:pt x="219075" y="933450"/>
                    </a:cubicBezTo>
                    <a:cubicBezTo>
                      <a:pt x="217412" y="931121"/>
                      <a:pt x="216336" y="928331"/>
                      <a:pt x="214312" y="926307"/>
                    </a:cubicBezTo>
                    <a:cubicBezTo>
                      <a:pt x="212288" y="924283"/>
                      <a:pt x="209549" y="923132"/>
                      <a:pt x="207168" y="921544"/>
                    </a:cubicBezTo>
                    <a:cubicBezTo>
                      <a:pt x="207962" y="916782"/>
                      <a:pt x="207155" y="911449"/>
                      <a:pt x="209550" y="907257"/>
                    </a:cubicBezTo>
                    <a:cubicBezTo>
                      <a:pt x="210795" y="905078"/>
                      <a:pt x="214448" y="905998"/>
                      <a:pt x="216693" y="904875"/>
                    </a:cubicBezTo>
                    <a:cubicBezTo>
                      <a:pt x="219253" y="903595"/>
                      <a:pt x="221277" y="901393"/>
                      <a:pt x="223837" y="900113"/>
                    </a:cubicBezTo>
                    <a:cubicBezTo>
                      <a:pt x="227250" y="898407"/>
                      <a:pt x="237459" y="896112"/>
                      <a:pt x="240506" y="895350"/>
                    </a:cubicBezTo>
                    <a:cubicBezTo>
                      <a:pt x="245942" y="873604"/>
                      <a:pt x="246934" y="873556"/>
                      <a:pt x="240506" y="838200"/>
                    </a:cubicBezTo>
                    <a:cubicBezTo>
                      <a:pt x="239910" y="834924"/>
                      <a:pt x="228502" y="831818"/>
                      <a:pt x="226218" y="831057"/>
                    </a:cubicBezTo>
                    <a:cubicBezTo>
                      <a:pt x="223837" y="831851"/>
                      <a:pt x="221585" y="833438"/>
                      <a:pt x="219075" y="833438"/>
                    </a:cubicBezTo>
                    <a:cubicBezTo>
                      <a:pt x="209162" y="833438"/>
                      <a:pt x="210184" y="830183"/>
                      <a:pt x="202406" y="826294"/>
                    </a:cubicBezTo>
                    <a:cubicBezTo>
                      <a:pt x="196545" y="823364"/>
                      <a:pt x="186460" y="822446"/>
                      <a:pt x="180975" y="821532"/>
                    </a:cubicBezTo>
                    <a:cubicBezTo>
                      <a:pt x="178594" y="820738"/>
                      <a:pt x="176307" y="819563"/>
                      <a:pt x="173831" y="819150"/>
                    </a:cubicBezTo>
                    <a:cubicBezTo>
                      <a:pt x="166741" y="817968"/>
                      <a:pt x="159404" y="818385"/>
                      <a:pt x="152400" y="816769"/>
                    </a:cubicBezTo>
                    <a:cubicBezTo>
                      <a:pt x="148941" y="815971"/>
                      <a:pt x="146171" y="813325"/>
                      <a:pt x="142875" y="812007"/>
                    </a:cubicBezTo>
                    <a:cubicBezTo>
                      <a:pt x="138214" y="810143"/>
                      <a:pt x="128587" y="807244"/>
                      <a:pt x="128587" y="807244"/>
                    </a:cubicBezTo>
                    <a:cubicBezTo>
                      <a:pt x="127082" y="801224"/>
                      <a:pt x="124032" y="796268"/>
                      <a:pt x="128587" y="790575"/>
                    </a:cubicBezTo>
                    <a:cubicBezTo>
                      <a:pt x="130375" y="788340"/>
                      <a:pt x="133350" y="787400"/>
                      <a:pt x="135731" y="785813"/>
                    </a:cubicBezTo>
                    <a:cubicBezTo>
                      <a:pt x="137318" y="783432"/>
                      <a:pt x="137878" y="779831"/>
                      <a:pt x="140493" y="778669"/>
                    </a:cubicBezTo>
                    <a:cubicBezTo>
                      <a:pt x="145622" y="776389"/>
                      <a:pt x="151640" y="777292"/>
                      <a:pt x="157162" y="776288"/>
                    </a:cubicBezTo>
                    <a:cubicBezTo>
                      <a:pt x="163745" y="775091"/>
                      <a:pt x="167707" y="773567"/>
                      <a:pt x="173831" y="771525"/>
                    </a:cubicBezTo>
                    <a:cubicBezTo>
                      <a:pt x="173037" y="767556"/>
                      <a:pt x="173260" y="763239"/>
                      <a:pt x="171450" y="759619"/>
                    </a:cubicBezTo>
                    <a:cubicBezTo>
                      <a:pt x="167882" y="752484"/>
                      <a:pt x="163512" y="752211"/>
                      <a:pt x="157162" y="750094"/>
                    </a:cubicBezTo>
                    <a:cubicBezTo>
                      <a:pt x="149539" y="738657"/>
                      <a:pt x="156078" y="744819"/>
                      <a:pt x="140493" y="740569"/>
                    </a:cubicBezTo>
                    <a:cubicBezTo>
                      <a:pt x="135650" y="739248"/>
                      <a:pt x="126206" y="735807"/>
                      <a:pt x="126206" y="735807"/>
                    </a:cubicBezTo>
                    <a:cubicBezTo>
                      <a:pt x="124618" y="731044"/>
                      <a:pt x="122427" y="726442"/>
                      <a:pt x="121443" y="721519"/>
                    </a:cubicBezTo>
                    <a:cubicBezTo>
                      <a:pt x="120649" y="717550"/>
                      <a:pt x="120872" y="713233"/>
                      <a:pt x="119062" y="709613"/>
                    </a:cubicBezTo>
                    <a:cubicBezTo>
                      <a:pt x="117556" y="706601"/>
                      <a:pt x="114074" y="705056"/>
                      <a:pt x="111918" y="702469"/>
                    </a:cubicBezTo>
                    <a:cubicBezTo>
                      <a:pt x="110086" y="700270"/>
                      <a:pt x="108988" y="697524"/>
                      <a:pt x="107156" y="695325"/>
                    </a:cubicBezTo>
                    <a:cubicBezTo>
                      <a:pt x="101631" y="688695"/>
                      <a:pt x="97490" y="686290"/>
                      <a:pt x="90487" y="681038"/>
                    </a:cubicBezTo>
                    <a:lnTo>
                      <a:pt x="76200" y="659607"/>
                    </a:lnTo>
                    <a:lnTo>
                      <a:pt x="71437" y="652463"/>
                    </a:lnTo>
                    <a:cubicBezTo>
                      <a:pt x="70643" y="650082"/>
                      <a:pt x="70045" y="647626"/>
                      <a:pt x="69056" y="645319"/>
                    </a:cubicBezTo>
                    <a:cubicBezTo>
                      <a:pt x="67658" y="642056"/>
                      <a:pt x="64820" y="639305"/>
                      <a:pt x="64293" y="635794"/>
                    </a:cubicBezTo>
                    <a:cubicBezTo>
                      <a:pt x="60249" y="608834"/>
                      <a:pt x="69304" y="605134"/>
                      <a:pt x="57150" y="590550"/>
                    </a:cubicBezTo>
                    <a:cubicBezTo>
                      <a:pt x="49932" y="581888"/>
                      <a:pt x="49390" y="582749"/>
                      <a:pt x="38100" y="578644"/>
                    </a:cubicBezTo>
                    <a:cubicBezTo>
                      <a:pt x="33382" y="576928"/>
                      <a:pt x="23812" y="573882"/>
                      <a:pt x="23812" y="573882"/>
                    </a:cubicBezTo>
                    <a:cubicBezTo>
                      <a:pt x="21431" y="572294"/>
                      <a:pt x="18456" y="571354"/>
                      <a:pt x="16668" y="569119"/>
                    </a:cubicBezTo>
                    <a:cubicBezTo>
                      <a:pt x="15100" y="567159"/>
                      <a:pt x="15409" y="564220"/>
                      <a:pt x="14287" y="561975"/>
                    </a:cubicBezTo>
                    <a:cubicBezTo>
                      <a:pt x="13007" y="559415"/>
                      <a:pt x="11112" y="557213"/>
                      <a:pt x="9525" y="554832"/>
                    </a:cubicBezTo>
                    <a:cubicBezTo>
                      <a:pt x="8731" y="551657"/>
                      <a:pt x="6108" y="548412"/>
                      <a:pt x="7143" y="545307"/>
                    </a:cubicBezTo>
                    <a:cubicBezTo>
                      <a:pt x="9113" y="539397"/>
                      <a:pt x="26970" y="538430"/>
                      <a:pt x="28575" y="538163"/>
                    </a:cubicBezTo>
                    <a:cubicBezTo>
                      <a:pt x="31750" y="536575"/>
                      <a:pt x="35211" y="535463"/>
                      <a:pt x="38100" y="533400"/>
                    </a:cubicBezTo>
                    <a:cubicBezTo>
                      <a:pt x="40840" y="531443"/>
                      <a:pt x="43572" y="529181"/>
                      <a:pt x="45243" y="526257"/>
                    </a:cubicBezTo>
                    <a:cubicBezTo>
                      <a:pt x="48780" y="520067"/>
                      <a:pt x="48022" y="500857"/>
                      <a:pt x="47625" y="49053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1" name="Полилиния 160"/>
              <p:cNvSpPr/>
              <p:nvPr/>
            </p:nvSpPr>
            <p:spPr>
              <a:xfrm>
                <a:off x="3653816" y="2668706"/>
                <a:ext cx="1544458" cy="677127"/>
              </a:xfrm>
              <a:custGeom>
                <a:avLst/>
                <a:gdLst>
                  <a:gd name="connsiteX0" fmla="*/ 35921 w 1217171"/>
                  <a:gd name="connsiteY0" fmla="*/ 429432 h 705657"/>
                  <a:gd name="connsiteX1" fmla="*/ 2583 w 1217171"/>
                  <a:gd name="connsiteY1" fmla="*/ 415144 h 705657"/>
                  <a:gd name="connsiteX2" fmla="*/ 7346 w 1217171"/>
                  <a:gd name="connsiteY2" fmla="*/ 400857 h 705657"/>
                  <a:gd name="connsiteX3" fmla="*/ 31158 w 1217171"/>
                  <a:gd name="connsiteY3" fmla="*/ 377044 h 705657"/>
                  <a:gd name="connsiteX4" fmla="*/ 78783 w 1217171"/>
                  <a:gd name="connsiteY4" fmla="*/ 377044 h 705657"/>
                  <a:gd name="connsiteX5" fmla="*/ 83546 w 1217171"/>
                  <a:gd name="connsiteY5" fmla="*/ 357994 h 705657"/>
                  <a:gd name="connsiteX6" fmla="*/ 88308 w 1217171"/>
                  <a:gd name="connsiteY6" fmla="*/ 324657 h 705657"/>
                  <a:gd name="connsiteX7" fmla="*/ 93071 w 1217171"/>
                  <a:gd name="connsiteY7" fmla="*/ 310369 h 705657"/>
                  <a:gd name="connsiteX8" fmla="*/ 107358 w 1217171"/>
                  <a:gd name="connsiteY8" fmla="*/ 300844 h 705657"/>
                  <a:gd name="connsiteX9" fmla="*/ 116883 w 1217171"/>
                  <a:gd name="connsiteY9" fmla="*/ 253219 h 705657"/>
                  <a:gd name="connsiteX10" fmla="*/ 131171 w 1217171"/>
                  <a:gd name="connsiteY10" fmla="*/ 238932 h 705657"/>
                  <a:gd name="connsiteX11" fmla="*/ 135933 w 1217171"/>
                  <a:gd name="connsiteY11" fmla="*/ 224644 h 705657"/>
                  <a:gd name="connsiteX12" fmla="*/ 169271 w 1217171"/>
                  <a:gd name="connsiteY12" fmla="*/ 224644 h 705657"/>
                  <a:gd name="connsiteX13" fmla="*/ 202608 w 1217171"/>
                  <a:gd name="connsiteY13" fmla="*/ 219882 h 705657"/>
                  <a:gd name="connsiteX14" fmla="*/ 231183 w 1217171"/>
                  <a:gd name="connsiteY14" fmla="*/ 215119 h 705657"/>
                  <a:gd name="connsiteX15" fmla="*/ 235946 w 1217171"/>
                  <a:gd name="connsiteY15" fmla="*/ 200832 h 705657"/>
                  <a:gd name="connsiteX16" fmla="*/ 245471 w 1217171"/>
                  <a:gd name="connsiteY16" fmla="*/ 162732 h 705657"/>
                  <a:gd name="connsiteX17" fmla="*/ 293096 w 1217171"/>
                  <a:gd name="connsiteY17" fmla="*/ 157969 h 705657"/>
                  <a:gd name="connsiteX18" fmla="*/ 307383 w 1217171"/>
                  <a:gd name="connsiteY18" fmla="*/ 153207 h 705657"/>
                  <a:gd name="connsiteX19" fmla="*/ 335958 w 1217171"/>
                  <a:gd name="connsiteY19" fmla="*/ 138919 h 705657"/>
                  <a:gd name="connsiteX20" fmla="*/ 355008 w 1217171"/>
                  <a:gd name="connsiteY20" fmla="*/ 143682 h 705657"/>
                  <a:gd name="connsiteX21" fmla="*/ 359771 w 1217171"/>
                  <a:gd name="connsiteY21" fmla="*/ 172257 h 705657"/>
                  <a:gd name="connsiteX22" fmla="*/ 435971 w 1217171"/>
                  <a:gd name="connsiteY22" fmla="*/ 162732 h 705657"/>
                  <a:gd name="connsiteX23" fmla="*/ 478833 w 1217171"/>
                  <a:gd name="connsiteY23" fmla="*/ 148444 h 705657"/>
                  <a:gd name="connsiteX24" fmla="*/ 493121 w 1217171"/>
                  <a:gd name="connsiteY24" fmla="*/ 143682 h 705657"/>
                  <a:gd name="connsiteX25" fmla="*/ 512171 w 1217171"/>
                  <a:gd name="connsiteY25" fmla="*/ 119869 h 705657"/>
                  <a:gd name="connsiteX26" fmla="*/ 516933 w 1217171"/>
                  <a:gd name="connsiteY26" fmla="*/ 72244 h 705657"/>
                  <a:gd name="connsiteX27" fmla="*/ 650283 w 1217171"/>
                  <a:gd name="connsiteY27" fmla="*/ 57957 h 705657"/>
                  <a:gd name="connsiteX28" fmla="*/ 640758 w 1217171"/>
                  <a:gd name="connsiteY28" fmla="*/ 29382 h 705657"/>
                  <a:gd name="connsiteX29" fmla="*/ 683621 w 1217171"/>
                  <a:gd name="connsiteY29" fmla="*/ 15094 h 705657"/>
                  <a:gd name="connsiteX30" fmla="*/ 697908 w 1217171"/>
                  <a:gd name="connsiteY30" fmla="*/ 10332 h 705657"/>
                  <a:gd name="connsiteX31" fmla="*/ 712196 w 1217171"/>
                  <a:gd name="connsiteY31" fmla="*/ 5569 h 705657"/>
                  <a:gd name="connsiteX32" fmla="*/ 736008 w 1217171"/>
                  <a:gd name="connsiteY32" fmla="*/ 807 h 705657"/>
                  <a:gd name="connsiteX33" fmla="*/ 816971 w 1217171"/>
                  <a:gd name="connsiteY33" fmla="*/ 5569 h 705657"/>
                  <a:gd name="connsiteX34" fmla="*/ 826496 w 1217171"/>
                  <a:gd name="connsiteY34" fmla="*/ 19857 h 705657"/>
                  <a:gd name="connsiteX35" fmla="*/ 840783 w 1217171"/>
                  <a:gd name="connsiteY35" fmla="*/ 38907 h 705657"/>
                  <a:gd name="connsiteX36" fmla="*/ 874121 w 1217171"/>
                  <a:gd name="connsiteY36" fmla="*/ 53194 h 705657"/>
                  <a:gd name="connsiteX37" fmla="*/ 878883 w 1217171"/>
                  <a:gd name="connsiteY37" fmla="*/ 91294 h 705657"/>
                  <a:gd name="connsiteX38" fmla="*/ 893171 w 1217171"/>
                  <a:gd name="connsiteY38" fmla="*/ 96057 h 705657"/>
                  <a:gd name="connsiteX39" fmla="*/ 907458 w 1217171"/>
                  <a:gd name="connsiteY39" fmla="*/ 105582 h 705657"/>
                  <a:gd name="connsiteX40" fmla="*/ 931271 w 1217171"/>
                  <a:gd name="connsiteY40" fmla="*/ 110344 h 705657"/>
                  <a:gd name="connsiteX41" fmla="*/ 959846 w 1217171"/>
                  <a:gd name="connsiteY41" fmla="*/ 124632 h 705657"/>
                  <a:gd name="connsiteX42" fmla="*/ 983658 w 1217171"/>
                  <a:gd name="connsiteY42" fmla="*/ 157969 h 705657"/>
                  <a:gd name="connsiteX43" fmla="*/ 993183 w 1217171"/>
                  <a:gd name="connsiteY43" fmla="*/ 172257 h 705657"/>
                  <a:gd name="connsiteX44" fmla="*/ 1007471 w 1217171"/>
                  <a:gd name="connsiteY44" fmla="*/ 186544 h 705657"/>
                  <a:gd name="connsiteX45" fmla="*/ 1026521 w 1217171"/>
                  <a:gd name="connsiteY45" fmla="*/ 229407 h 705657"/>
                  <a:gd name="connsiteX46" fmla="*/ 1031283 w 1217171"/>
                  <a:gd name="connsiteY46" fmla="*/ 248457 h 705657"/>
                  <a:gd name="connsiteX47" fmla="*/ 1050333 w 1217171"/>
                  <a:gd name="connsiteY47" fmla="*/ 257982 h 705657"/>
                  <a:gd name="connsiteX48" fmla="*/ 1064621 w 1217171"/>
                  <a:gd name="connsiteY48" fmla="*/ 267507 h 705657"/>
                  <a:gd name="connsiteX49" fmla="*/ 1078908 w 1217171"/>
                  <a:gd name="connsiteY49" fmla="*/ 281794 h 705657"/>
                  <a:gd name="connsiteX50" fmla="*/ 1097958 w 1217171"/>
                  <a:gd name="connsiteY50" fmla="*/ 310369 h 705657"/>
                  <a:gd name="connsiteX51" fmla="*/ 1131296 w 1217171"/>
                  <a:gd name="connsiteY51" fmla="*/ 315132 h 705657"/>
                  <a:gd name="connsiteX52" fmla="*/ 1169396 w 1217171"/>
                  <a:gd name="connsiteY52" fmla="*/ 338944 h 705657"/>
                  <a:gd name="connsiteX53" fmla="*/ 1197971 w 1217171"/>
                  <a:gd name="connsiteY53" fmla="*/ 353232 h 705657"/>
                  <a:gd name="connsiteX54" fmla="*/ 1212258 w 1217171"/>
                  <a:gd name="connsiteY54" fmla="*/ 362757 h 705657"/>
                  <a:gd name="connsiteX55" fmla="*/ 1217021 w 1217171"/>
                  <a:gd name="connsiteY55" fmla="*/ 377044 h 705657"/>
                  <a:gd name="connsiteX56" fmla="*/ 1212258 w 1217171"/>
                  <a:gd name="connsiteY56" fmla="*/ 419907 h 705657"/>
                  <a:gd name="connsiteX57" fmla="*/ 1197971 w 1217171"/>
                  <a:gd name="connsiteY57" fmla="*/ 429432 h 705657"/>
                  <a:gd name="connsiteX58" fmla="*/ 1164633 w 1217171"/>
                  <a:gd name="connsiteY58" fmla="*/ 434194 h 705657"/>
                  <a:gd name="connsiteX59" fmla="*/ 1121771 w 1217171"/>
                  <a:gd name="connsiteY59" fmla="*/ 443719 h 705657"/>
                  <a:gd name="connsiteX60" fmla="*/ 1083671 w 1217171"/>
                  <a:gd name="connsiteY60" fmla="*/ 467532 h 705657"/>
                  <a:gd name="connsiteX61" fmla="*/ 1069383 w 1217171"/>
                  <a:gd name="connsiteY61" fmla="*/ 472294 h 705657"/>
                  <a:gd name="connsiteX62" fmla="*/ 1102721 w 1217171"/>
                  <a:gd name="connsiteY62" fmla="*/ 505632 h 705657"/>
                  <a:gd name="connsiteX63" fmla="*/ 1088433 w 1217171"/>
                  <a:gd name="connsiteY63" fmla="*/ 510394 h 705657"/>
                  <a:gd name="connsiteX64" fmla="*/ 1031283 w 1217171"/>
                  <a:gd name="connsiteY64" fmla="*/ 510394 h 705657"/>
                  <a:gd name="connsiteX65" fmla="*/ 1040808 w 1217171"/>
                  <a:gd name="connsiteY65" fmla="*/ 577069 h 705657"/>
                  <a:gd name="connsiteX66" fmla="*/ 1036046 w 1217171"/>
                  <a:gd name="connsiteY66" fmla="*/ 596119 h 705657"/>
                  <a:gd name="connsiteX67" fmla="*/ 1007471 w 1217171"/>
                  <a:gd name="connsiteY67" fmla="*/ 615169 h 705657"/>
                  <a:gd name="connsiteX68" fmla="*/ 969371 w 1217171"/>
                  <a:gd name="connsiteY68" fmla="*/ 624694 h 705657"/>
                  <a:gd name="connsiteX69" fmla="*/ 897933 w 1217171"/>
                  <a:gd name="connsiteY69" fmla="*/ 619932 h 705657"/>
                  <a:gd name="connsiteX70" fmla="*/ 869358 w 1217171"/>
                  <a:gd name="connsiteY70" fmla="*/ 610407 h 705657"/>
                  <a:gd name="connsiteX71" fmla="*/ 783633 w 1217171"/>
                  <a:gd name="connsiteY71" fmla="*/ 596119 h 705657"/>
                  <a:gd name="connsiteX72" fmla="*/ 774108 w 1217171"/>
                  <a:gd name="connsiteY72" fmla="*/ 643744 h 705657"/>
                  <a:gd name="connsiteX73" fmla="*/ 769346 w 1217171"/>
                  <a:gd name="connsiteY73" fmla="*/ 658032 h 705657"/>
                  <a:gd name="connsiteX74" fmla="*/ 745533 w 1217171"/>
                  <a:gd name="connsiteY74" fmla="*/ 662794 h 705657"/>
                  <a:gd name="connsiteX75" fmla="*/ 726483 w 1217171"/>
                  <a:gd name="connsiteY75" fmla="*/ 667557 h 705657"/>
                  <a:gd name="connsiteX76" fmla="*/ 683621 w 1217171"/>
                  <a:gd name="connsiteY76" fmla="*/ 648507 h 705657"/>
                  <a:gd name="connsiteX77" fmla="*/ 593133 w 1217171"/>
                  <a:gd name="connsiteY77" fmla="*/ 653269 h 705657"/>
                  <a:gd name="connsiteX78" fmla="*/ 545508 w 1217171"/>
                  <a:gd name="connsiteY78" fmla="*/ 662794 h 705657"/>
                  <a:gd name="connsiteX79" fmla="*/ 531221 w 1217171"/>
                  <a:gd name="connsiteY79" fmla="*/ 667557 h 705657"/>
                  <a:gd name="connsiteX80" fmla="*/ 464546 w 1217171"/>
                  <a:gd name="connsiteY80" fmla="*/ 672319 h 705657"/>
                  <a:gd name="connsiteX81" fmla="*/ 459783 w 1217171"/>
                  <a:gd name="connsiteY81" fmla="*/ 700894 h 705657"/>
                  <a:gd name="connsiteX82" fmla="*/ 445496 w 1217171"/>
                  <a:gd name="connsiteY82" fmla="*/ 705657 h 705657"/>
                  <a:gd name="connsiteX83" fmla="*/ 402633 w 1217171"/>
                  <a:gd name="connsiteY83" fmla="*/ 700894 h 705657"/>
                  <a:gd name="connsiteX84" fmla="*/ 388346 w 1217171"/>
                  <a:gd name="connsiteY84" fmla="*/ 691369 h 705657"/>
                  <a:gd name="connsiteX85" fmla="*/ 388346 w 1217171"/>
                  <a:gd name="connsiteY85" fmla="*/ 658032 h 705657"/>
                  <a:gd name="connsiteX86" fmla="*/ 402633 w 1217171"/>
                  <a:gd name="connsiteY86" fmla="*/ 648507 h 705657"/>
                  <a:gd name="connsiteX87" fmla="*/ 397871 w 1217171"/>
                  <a:gd name="connsiteY87" fmla="*/ 624694 h 705657"/>
                  <a:gd name="connsiteX88" fmla="*/ 383583 w 1217171"/>
                  <a:gd name="connsiteY88" fmla="*/ 619932 h 705657"/>
                  <a:gd name="connsiteX89" fmla="*/ 350246 w 1217171"/>
                  <a:gd name="connsiteY89" fmla="*/ 624694 h 705657"/>
                  <a:gd name="connsiteX90" fmla="*/ 312146 w 1217171"/>
                  <a:gd name="connsiteY90" fmla="*/ 634219 h 705657"/>
                  <a:gd name="connsiteX91" fmla="*/ 293096 w 1217171"/>
                  <a:gd name="connsiteY91" fmla="*/ 629457 h 705657"/>
                  <a:gd name="connsiteX92" fmla="*/ 264521 w 1217171"/>
                  <a:gd name="connsiteY92" fmla="*/ 610407 h 705657"/>
                  <a:gd name="connsiteX93" fmla="*/ 235946 w 1217171"/>
                  <a:gd name="connsiteY93" fmla="*/ 586594 h 705657"/>
                  <a:gd name="connsiteX94" fmla="*/ 212133 w 1217171"/>
                  <a:gd name="connsiteY94" fmla="*/ 548494 h 705657"/>
                  <a:gd name="connsiteX95" fmla="*/ 197846 w 1217171"/>
                  <a:gd name="connsiteY95" fmla="*/ 543732 h 705657"/>
                  <a:gd name="connsiteX96" fmla="*/ 193083 w 1217171"/>
                  <a:gd name="connsiteY96" fmla="*/ 529444 h 705657"/>
                  <a:gd name="connsiteX97" fmla="*/ 164508 w 1217171"/>
                  <a:gd name="connsiteY97" fmla="*/ 519919 h 705657"/>
                  <a:gd name="connsiteX98" fmla="*/ 154983 w 1217171"/>
                  <a:gd name="connsiteY98" fmla="*/ 505632 h 705657"/>
                  <a:gd name="connsiteX99" fmla="*/ 150221 w 1217171"/>
                  <a:gd name="connsiteY99" fmla="*/ 491344 h 705657"/>
                  <a:gd name="connsiteX100" fmla="*/ 126408 w 1217171"/>
                  <a:gd name="connsiteY100" fmla="*/ 467532 h 705657"/>
                  <a:gd name="connsiteX101" fmla="*/ 83546 w 1217171"/>
                  <a:gd name="connsiteY101" fmla="*/ 462769 h 705657"/>
                  <a:gd name="connsiteX102" fmla="*/ 74021 w 1217171"/>
                  <a:gd name="connsiteY102" fmla="*/ 448482 h 705657"/>
                  <a:gd name="connsiteX103" fmla="*/ 50208 w 1217171"/>
                  <a:gd name="connsiteY103" fmla="*/ 443719 h 705657"/>
                  <a:gd name="connsiteX104" fmla="*/ 35921 w 1217171"/>
                  <a:gd name="connsiteY104" fmla="*/ 429432 h 70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217171" h="705657">
                    <a:moveTo>
                      <a:pt x="35921" y="429432"/>
                    </a:moveTo>
                    <a:cubicBezTo>
                      <a:pt x="27984" y="424670"/>
                      <a:pt x="5525" y="420048"/>
                      <a:pt x="2583" y="415144"/>
                    </a:cubicBezTo>
                    <a:cubicBezTo>
                      <a:pt x="0" y="410839"/>
                      <a:pt x="5101" y="405347"/>
                      <a:pt x="7346" y="400857"/>
                    </a:cubicBezTo>
                    <a:cubicBezTo>
                      <a:pt x="15284" y="384981"/>
                      <a:pt x="16870" y="386570"/>
                      <a:pt x="31158" y="377044"/>
                    </a:cubicBezTo>
                    <a:cubicBezTo>
                      <a:pt x="43449" y="379502"/>
                      <a:pt x="66492" y="387287"/>
                      <a:pt x="78783" y="377044"/>
                    </a:cubicBezTo>
                    <a:cubicBezTo>
                      <a:pt x="83811" y="372854"/>
                      <a:pt x="82375" y="364434"/>
                      <a:pt x="83546" y="357994"/>
                    </a:cubicBezTo>
                    <a:cubicBezTo>
                      <a:pt x="85554" y="346950"/>
                      <a:pt x="86107" y="335664"/>
                      <a:pt x="88308" y="324657"/>
                    </a:cubicBezTo>
                    <a:cubicBezTo>
                      <a:pt x="89293" y="319734"/>
                      <a:pt x="89935" y="314289"/>
                      <a:pt x="93071" y="310369"/>
                    </a:cubicBezTo>
                    <a:cubicBezTo>
                      <a:pt x="96647" y="305900"/>
                      <a:pt x="102596" y="304019"/>
                      <a:pt x="107358" y="300844"/>
                    </a:cubicBezTo>
                    <a:cubicBezTo>
                      <a:pt x="107761" y="298027"/>
                      <a:pt x="110839" y="262284"/>
                      <a:pt x="116883" y="253219"/>
                    </a:cubicBezTo>
                    <a:cubicBezTo>
                      <a:pt x="120619" y="247615"/>
                      <a:pt x="126408" y="243694"/>
                      <a:pt x="131171" y="238932"/>
                    </a:cubicBezTo>
                    <a:cubicBezTo>
                      <a:pt x="132758" y="234169"/>
                      <a:pt x="132383" y="228194"/>
                      <a:pt x="135933" y="224644"/>
                    </a:cubicBezTo>
                    <a:cubicBezTo>
                      <a:pt x="145498" y="215079"/>
                      <a:pt x="159605" y="222228"/>
                      <a:pt x="169271" y="224644"/>
                    </a:cubicBezTo>
                    <a:lnTo>
                      <a:pt x="202608" y="219882"/>
                    </a:lnTo>
                    <a:cubicBezTo>
                      <a:pt x="212152" y="218414"/>
                      <a:pt x="222799" y="219910"/>
                      <a:pt x="231183" y="215119"/>
                    </a:cubicBezTo>
                    <a:cubicBezTo>
                      <a:pt x="235542" y="212628"/>
                      <a:pt x="234625" y="205675"/>
                      <a:pt x="235946" y="200832"/>
                    </a:cubicBezTo>
                    <a:cubicBezTo>
                      <a:pt x="239391" y="188202"/>
                      <a:pt x="234998" y="170587"/>
                      <a:pt x="245471" y="162732"/>
                    </a:cubicBezTo>
                    <a:cubicBezTo>
                      <a:pt x="258234" y="153159"/>
                      <a:pt x="277221" y="159557"/>
                      <a:pt x="293096" y="157969"/>
                    </a:cubicBezTo>
                    <a:cubicBezTo>
                      <a:pt x="297858" y="156382"/>
                      <a:pt x="302893" y="155452"/>
                      <a:pt x="307383" y="153207"/>
                    </a:cubicBezTo>
                    <a:cubicBezTo>
                      <a:pt x="344319" y="134739"/>
                      <a:pt x="300041" y="150893"/>
                      <a:pt x="335958" y="138919"/>
                    </a:cubicBezTo>
                    <a:cubicBezTo>
                      <a:pt x="342308" y="140507"/>
                      <a:pt x="351204" y="138356"/>
                      <a:pt x="355008" y="143682"/>
                    </a:cubicBezTo>
                    <a:cubicBezTo>
                      <a:pt x="360621" y="151540"/>
                      <a:pt x="350371" y="170045"/>
                      <a:pt x="359771" y="172257"/>
                    </a:cubicBezTo>
                    <a:cubicBezTo>
                      <a:pt x="384688" y="178120"/>
                      <a:pt x="410571" y="165907"/>
                      <a:pt x="435971" y="162732"/>
                    </a:cubicBezTo>
                    <a:lnTo>
                      <a:pt x="478833" y="148444"/>
                    </a:lnTo>
                    <a:lnTo>
                      <a:pt x="493121" y="143682"/>
                    </a:lnTo>
                    <a:cubicBezTo>
                      <a:pt x="507088" y="134370"/>
                      <a:pt x="509542" y="136957"/>
                      <a:pt x="512171" y="119869"/>
                    </a:cubicBezTo>
                    <a:cubicBezTo>
                      <a:pt x="514597" y="104100"/>
                      <a:pt x="503658" y="81094"/>
                      <a:pt x="516933" y="72244"/>
                    </a:cubicBezTo>
                    <a:cubicBezTo>
                      <a:pt x="521503" y="69197"/>
                      <a:pt x="631365" y="59677"/>
                      <a:pt x="650283" y="57957"/>
                    </a:cubicBezTo>
                    <a:cubicBezTo>
                      <a:pt x="647108" y="48432"/>
                      <a:pt x="631233" y="32557"/>
                      <a:pt x="640758" y="29382"/>
                    </a:cubicBezTo>
                    <a:lnTo>
                      <a:pt x="683621" y="15094"/>
                    </a:lnTo>
                    <a:lnTo>
                      <a:pt x="697908" y="10332"/>
                    </a:lnTo>
                    <a:cubicBezTo>
                      <a:pt x="702671" y="8744"/>
                      <a:pt x="707273" y="6553"/>
                      <a:pt x="712196" y="5569"/>
                    </a:cubicBezTo>
                    <a:lnTo>
                      <a:pt x="736008" y="807"/>
                    </a:lnTo>
                    <a:cubicBezTo>
                      <a:pt x="762996" y="2394"/>
                      <a:pt x="790517" y="0"/>
                      <a:pt x="816971" y="5569"/>
                    </a:cubicBezTo>
                    <a:cubicBezTo>
                      <a:pt x="822572" y="6748"/>
                      <a:pt x="823169" y="15199"/>
                      <a:pt x="826496" y="19857"/>
                    </a:cubicBezTo>
                    <a:cubicBezTo>
                      <a:pt x="831109" y="26316"/>
                      <a:pt x="834757" y="33741"/>
                      <a:pt x="840783" y="38907"/>
                    </a:cubicBezTo>
                    <a:cubicBezTo>
                      <a:pt x="848274" y="45328"/>
                      <a:pt x="864446" y="49970"/>
                      <a:pt x="874121" y="53194"/>
                    </a:cubicBezTo>
                    <a:cubicBezTo>
                      <a:pt x="875708" y="65894"/>
                      <a:pt x="873685" y="79598"/>
                      <a:pt x="878883" y="91294"/>
                    </a:cubicBezTo>
                    <a:cubicBezTo>
                      <a:pt x="880922" y="95882"/>
                      <a:pt x="888681" y="93812"/>
                      <a:pt x="893171" y="96057"/>
                    </a:cubicBezTo>
                    <a:cubicBezTo>
                      <a:pt x="898290" y="98617"/>
                      <a:pt x="902099" y="103572"/>
                      <a:pt x="907458" y="105582"/>
                    </a:cubicBezTo>
                    <a:cubicBezTo>
                      <a:pt x="915037" y="108424"/>
                      <a:pt x="923418" y="108381"/>
                      <a:pt x="931271" y="110344"/>
                    </a:cubicBezTo>
                    <a:cubicBezTo>
                      <a:pt x="947042" y="114287"/>
                      <a:pt x="945880" y="115322"/>
                      <a:pt x="959846" y="124632"/>
                    </a:cubicBezTo>
                    <a:cubicBezTo>
                      <a:pt x="982302" y="158315"/>
                      <a:pt x="954110" y="116600"/>
                      <a:pt x="983658" y="157969"/>
                    </a:cubicBezTo>
                    <a:cubicBezTo>
                      <a:pt x="986985" y="162627"/>
                      <a:pt x="989519" y="167860"/>
                      <a:pt x="993183" y="172257"/>
                    </a:cubicBezTo>
                    <a:cubicBezTo>
                      <a:pt x="997495" y="177431"/>
                      <a:pt x="1002708" y="181782"/>
                      <a:pt x="1007471" y="186544"/>
                    </a:cubicBezTo>
                    <a:cubicBezTo>
                      <a:pt x="1018806" y="220549"/>
                      <a:pt x="1011427" y="206765"/>
                      <a:pt x="1026521" y="229407"/>
                    </a:cubicBezTo>
                    <a:cubicBezTo>
                      <a:pt x="1028108" y="235757"/>
                      <a:pt x="1027093" y="243429"/>
                      <a:pt x="1031283" y="248457"/>
                    </a:cubicBezTo>
                    <a:cubicBezTo>
                      <a:pt x="1035828" y="253911"/>
                      <a:pt x="1044169" y="254460"/>
                      <a:pt x="1050333" y="257982"/>
                    </a:cubicBezTo>
                    <a:cubicBezTo>
                      <a:pt x="1055303" y="260822"/>
                      <a:pt x="1060224" y="263843"/>
                      <a:pt x="1064621" y="267507"/>
                    </a:cubicBezTo>
                    <a:cubicBezTo>
                      <a:pt x="1069795" y="271819"/>
                      <a:pt x="1074773" y="276478"/>
                      <a:pt x="1078908" y="281794"/>
                    </a:cubicBezTo>
                    <a:cubicBezTo>
                      <a:pt x="1085936" y="290830"/>
                      <a:pt x="1086625" y="308750"/>
                      <a:pt x="1097958" y="310369"/>
                    </a:cubicBezTo>
                    <a:lnTo>
                      <a:pt x="1131296" y="315132"/>
                    </a:lnTo>
                    <a:cubicBezTo>
                      <a:pt x="1185157" y="333086"/>
                      <a:pt x="1142982" y="312530"/>
                      <a:pt x="1169396" y="338944"/>
                    </a:cubicBezTo>
                    <a:cubicBezTo>
                      <a:pt x="1183045" y="352593"/>
                      <a:pt x="1182477" y="345485"/>
                      <a:pt x="1197971" y="353232"/>
                    </a:cubicBezTo>
                    <a:cubicBezTo>
                      <a:pt x="1203090" y="355792"/>
                      <a:pt x="1207496" y="359582"/>
                      <a:pt x="1212258" y="362757"/>
                    </a:cubicBezTo>
                    <a:cubicBezTo>
                      <a:pt x="1213846" y="367519"/>
                      <a:pt x="1217021" y="372024"/>
                      <a:pt x="1217021" y="377044"/>
                    </a:cubicBezTo>
                    <a:cubicBezTo>
                      <a:pt x="1217021" y="391420"/>
                      <a:pt x="1217171" y="406397"/>
                      <a:pt x="1212258" y="419907"/>
                    </a:cubicBezTo>
                    <a:cubicBezTo>
                      <a:pt x="1210302" y="425286"/>
                      <a:pt x="1203453" y="427787"/>
                      <a:pt x="1197971" y="429432"/>
                    </a:cubicBezTo>
                    <a:cubicBezTo>
                      <a:pt x="1187219" y="432658"/>
                      <a:pt x="1175728" y="432487"/>
                      <a:pt x="1164633" y="434194"/>
                    </a:cubicBezTo>
                    <a:cubicBezTo>
                      <a:pt x="1133505" y="438983"/>
                      <a:pt x="1143972" y="436319"/>
                      <a:pt x="1121771" y="443719"/>
                    </a:cubicBezTo>
                    <a:cubicBezTo>
                      <a:pt x="1106677" y="466361"/>
                      <a:pt x="1117676" y="456198"/>
                      <a:pt x="1083671" y="467532"/>
                    </a:cubicBezTo>
                    <a:lnTo>
                      <a:pt x="1069383" y="472294"/>
                    </a:lnTo>
                    <a:cubicBezTo>
                      <a:pt x="1102135" y="494129"/>
                      <a:pt x="1094338" y="480484"/>
                      <a:pt x="1102721" y="505632"/>
                    </a:cubicBezTo>
                    <a:cubicBezTo>
                      <a:pt x="1097958" y="507219"/>
                      <a:pt x="1093453" y="510394"/>
                      <a:pt x="1088433" y="510394"/>
                    </a:cubicBezTo>
                    <a:cubicBezTo>
                      <a:pt x="1024630" y="510394"/>
                      <a:pt x="1064779" y="499230"/>
                      <a:pt x="1031283" y="510394"/>
                    </a:cubicBezTo>
                    <a:cubicBezTo>
                      <a:pt x="1035681" y="532380"/>
                      <a:pt x="1040808" y="554438"/>
                      <a:pt x="1040808" y="577069"/>
                    </a:cubicBezTo>
                    <a:cubicBezTo>
                      <a:pt x="1040808" y="583614"/>
                      <a:pt x="1040356" y="591193"/>
                      <a:pt x="1036046" y="596119"/>
                    </a:cubicBezTo>
                    <a:cubicBezTo>
                      <a:pt x="1028508" y="604734"/>
                      <a:pt x="1018577" y="612393"/>
                      <a:pt x="1007471" y="615169"/>
                    </a:cubicBezTo>
                    <a:lnTo>
                      <a:pt x="969371" y="624694"/>
                    </a:lnTo>
                    <a:cubicBezTo>
                      <a:pt x="945558" y="623107"/>
                      <a:pt x="921559" y="623307"/>
                      <a:pt x="897933" y="619932"/>
                    </a:cubicBezTo>
                    <a:cubicBezTo>
                      <a:pt x="887994" y="618512"/>
                      <a:pt x="869358" y="610407"/>
                      <a:pt x="869358" y="610407"/>
                    </a:cubicBezTo>
                    <a:cubicBezTo>
                      <a:pt x="824878" y="580753"/>
                      <a:pt x="852191" y="590406"/>
                      <a:pt x="783633" y="596119"/>
                    </a:cubicBezTo>
                    <a:cubicBezTo>
                      <a:pt x="780458" y="611994"/>
                      <a:pt x="777748" y="627969"/>
                      <a:pt x="774108" y="643744"/>
                    </a:cubicBezTo>
                    <a:cubicBezTo>
                      <a:pt x="772979" y="648636"/>
                      <a:pt x="773523" y="655247"/>
                      <a:pt x="769346" y="658032"/>
                    </a:cubicBezTo>
                    <a:cubicBezTo>
                      <a:pt x="762611" y="662522"/>
                      <a:pt x="753435" y="661038"/>
                      <a:pt x="745533" y="662794"/>
                    </a:cubicBezTo>
                    <a:cubicBezTo>
                      <a:pt x="739143" y="664214"/>
                      <a:pt x="732833" y="665969"/>
                      <a:pt x="726483" y="667557"/>
                    </a:cubicBezTo>
                    <a:cubicBezTo>
                      <a:pt x="692478" y="656222"/>
                      <a:pt x="706262" y="663601"/>
                      <a:pt x="683621" y="648507"/>
                    </a:cubicBezTo>
                    <a:cubicBezTo>
                      <a:pt x="653458" y="650094"/>
                      <a:pt x="623241" y="650860"/>
                      <a:pt x="593133" y="653269"/>
                    </a:cubicBezTo>
                    <a:cubicBezTo>
                      <a:pt x="580148" y="654308"/>
                      <a:pt x="558983" y="658944"/>
                      <a:pt x="545508" y="662794"/>
                    </a:cubicBezTo>
                    <a:cubicBezTo>
                      <a:pt x="540681" y="664173"/>
                      <a:pt x="536207" y="666970"/>
                      <a:pt x="531221" y="667557"/>
                    </a:cubicBezTo>
                    <a:cubicBezTo>
                      <a:pt x="509092" y="670160"/>
                      <a:pt x="486771" y="670732"/>
                      <a:pt x="464546" y="672319"/>
                    </a:cubicBezTo>
                    <a:cubicBezTo>
                      <a:pt x="462958" y="681844"/>
                      <a:pt x="464574" y="692510"/>
                      <a:pt x="459783" y="700894"/>
                    </a:cubicBezTo>
                    <a:cubicBezTo>
                      <a:pt x="457292" y="705253"/>
                      <a:pt x="450516" y="705657"/>
                      <a:pt x="445496" y="705657"/>
                    </a:cubicBezTo>
                    <a:cubicBezTo>
                      <a:pt x="431120" y="705657"/>
                      <a:pt x="416921" y="702482"/>
                      <a:pt x="402633" y="700894"/>
                    </a:cubicBezTo>
                    <a:cubicBezTo>
                      <a:pt x="397871" y="697719"/>
                      <a:pt x="391521" y="696131"/>
                      <a:pt x="388346" y="691369"/>
                    </a:cubicBezTo>
                    <a:cubicBezTo>
                      <a:pt x="382598" y="682747"/>
                      <a:pt x="381335" y="666796"/>
                      <a:pt x="388346" y="658032"/>
                    </a:cubicBezTo>
                    <a:cubicBezTo>
                      <a:pt x="391922" y="653563"/>
                      <a:pt x="397871" y="651682"/>
                      <a:pt x="402633" y="648507"/>
                    </a:cubicBezTo>
                    <a:cubicBezTo>
                      <a:pt x="401046" y="640569"/>
                      <a:pt x="402361" y="631429"/>
                      <a:pt x="397871" y="624694"/>
                    </a:cubicBezTo>
                    <a:cubicBezTo>
                      <a:pt x="395086" y="620517"/>
                      <a:pt x="388603" y="619932"/>
                      <a:pt x="383583" y="619932"/>
                    </a:cubicBezTo>
                    <a:cubicBezTo>
                      <a:pt x="372358" y="619932"/>
                      <a:pt x="361253" y="622493"/>
                      <a:pt x="350246" y="624694"/>
                    </a:cubicBezTo>
                    <a:cubicBezTo>
                      <a:pt x="337409" y="627261"/>
                      <a:pt x="312146" y="634219"/>
                      <a:pt x="312146" y="634219"/>
                    </a:cubicBezTo>
                    <a:cubicBezTo>
                      <a:pt x="305796" y="632632"/>
                      <a:pt x="298779" y="632704"/>
                      <a:pt x="293096" y="629457"/>
                    </a:cubicBezTo>
                    <a:cubicBezTo>
                      <a:pt x="243152" y="600918"/>
                      <a:pt x="309127" y="625275"/>
                      <a:pt x="264521" y="610407"/>
                    </a:cubicBezTo>
                    <a:cubicBezTo>
                      <a:pt x="255627" y="604478"/>
                      <a:pt x="241340" y="596303"/>
                      <a:pt x="235946" y="586594"/>
                    </a:cubicBezTo>
                    <a:cubicBezTo>
                      <a:pt x="219240" y="556523"/>
                      <a:pt x="237837" y="561346"/>
                      <a:pt x="212133" y="548494"/>
                    </a:cubicBezTo>
                    <a:cubicBezTo>
                      <a:pt x="207643" y="546249"/>
                      <a:pt x="202608" y="545319"/>
                      <a:pt x="197846" y="543732"/>
                    </a:cubicBezTo>
                    <a:cubicBezTo>
                      <a:pt x="196258" y="538969"/>
                      <a:pt x="197168" y="532362"/>
                      <a:pt x="193083" y="529444"/>
                    </a:cubicBezTo>
                    <a:cubicBezTo>
                      <a:pt x="184913" y="523608"/>
                      <a:pt x="164508" y="519919"/>
                      <a:pt x="164508" y="519919"/>
                    </a:cubicBezTo>
                    <a:cubicBezTo>
                      <a:pt x="161333" y="515157"/>
                      <a:pt x="157543" y="510751"/>
                      <a:pt x="154983" y="505632"/>
                    </a:cubicBezTo>
                    <a:cubicBezTo>
                      <a:pt x="152738" y="501142"/>
                      <a:pt x="152466" y="495834"/>
                      <a:pt x="150221" y="491344"/>
                    </a:cubicBezTo>
                    <a:cubicBezTo>
                      <a:pt x="145685" y="482272"/>
                      <a:pt x="137294" y="470253"/>
                      <a:pt x="126408" y="467532"/>
                    </a:cubicBezTo>
                    <a:cubicBezTo>
                      <a:pt x="112462" y="464045"/>
                      <a:pt x="97833" y="464357"/>
                      <a:pt x="83546" y="462769"/>
                    </a:cubicBezTo>
                    <a:cubicBezTo>
                      <a:pt x="80371" y="458007"/>
                      <a:pt x="78991" y="451322"/>
                      <a:pt x="74021" y="448482"/>
                    </a:cubicBezTo>
                    <a:cubicBezTo>
                      <a:pt x="66993" y="444466"/>
                      <a:pt x="57991" y="445943"/>
                      <a:pt x="50208" y="443719"/>
                    </a:cubicBezTo>
                    <a:cubicBezTo>
                      <a:pt x="46795" y="442744"/>
                      <a:pt x="43859" y="434195"/>
                      <a:pt x="35921" y="429432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62" name="Прямоугольник 161"/>
              <p:cNvSpPr/>
              <p:nvPr/>
            </p:nvSpPr>
            <p:spPr>
              <a:xfrm>
                <a:off x="8990065" y="1461031"/>
                <a:ext cx="107122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Агрыз</a:t>
                </a:r>
              </a:p>
            </p:txBody>
          </p:sp>
          <p:sp>
            <p:nvSpPr>
              <p:cNvPr id="163" name="Прямоугольник 162"/>
              <p:cNvSpPr/>
              <p:nvPr/>
            </p:nvSpPr>
            <p:spPr>
              <a:xfrm>
                <a:off x="5731608" y="2003288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Кукмор</a:t>
                </a:r>
              </a:p>
            </p:txBody>
          </p:sp>
          <p:sp>
            <p:nvSpPr>
              <p:cNvPr id="164" name="Прямоугольник 163"/>
              <p:cNvSpPr/>
              <p:nvPr/>
            </p:nvSpPr>
            <p:spPr>
              <a:xfrm>
                <a:off x="7870151" y="2458129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Менделеевск</a:t>
                </a: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4775301" y="2670851"/>
                <a:ext cx="78881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Тюлячи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1791466" y="2598375"/>
                <a:ext cx="1190029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Зеленодольск</a:t>
                </a:r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7920793" y="3681880"/>
                <a:ext cx="640785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Заинск</a:t>
                </a:r>
              </a:p>
            </p:txBody>
          </p:sp>
          <p:sp>
            <p:nvSpPr>
              <p:cNvPr id="168" name="Прямоугольник 167"/>
              <p:cNvSpPr/>
              <p:nvPr/>
            </p:nvSpPr>
            <p:spPr>
              <a:xfrm>
                <a:off x="5690707" y="4681290"/>
                <a:ext cx="909563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Аксубаево</a:t>
                </a:r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4087773" y="2797718"/>
                <a:ext cx="90566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Пестрецы</a:t>
                </a:r>
              </a:p>
            </p:txBody>
          </p:sp>
          <p:sp>
            <p:nvSpPr>
              <p:cNvPr id="170" name="Полилиния 169"/>
              <p:cNvSpPr/>
              <p:nvPr/>
            </p:nvSpPr>
            <p:spPr>
              <a:xfrm>
                <a:off x="5310261" y="3580553"/>
                <a:ext cx="1573219" cy="913227"/>
              </a:xfrm>
              <a:custGeom>
                <a:avLst/>
                <a:gdLst>
                  <a:gd name="connsiteX0" fmla="*/ 1233487 w 1239837"/>
                  <a:gd name="connsiteY0" fmla="*/ 117323 h 951699"/>
                  <a:gd name="connsiteX1" fmla="*/ 1233487 w 1239837"/>
                  <a:gd name="connsiteY1" fmla="*/ 164948 h 951699"/>
                  <a:gd name="connsiteX2" fmla="*/ 1223962 w 1239837"/>
                  <a:gd name="connsiteY2" fmla="*/ 217335 h 951699"/>
                  <a:gd name="connsiteX3" fmla="*/ 1185862 w 1239837"/>
                  <a:gd name="connsiteY3" fmla="*/ 241148 h 951699"/>
                  <a:gd name="connsiteX4" fmla="*/ 1171575 w 1239837"/>
                  <a:gd name="connsiteY4" fmla="*/ 250673 h 951699"/>
                  <a:gd name="connsiteX5" fmla="*/ 1157287 w 1239837"/>
                  <a:gd name="connsiteY5" fmla="*/ 264960 h 951699"/>
                  <a:gd name="connsiteX6" fmla="*/ 1133475 w 1239837"/>
                  <a:gd name="connsiteY6" fmla="*/ 269723 h 951699"/>
                  <a:gd name="connsiteX7" fmla="*/ 1104900 w 1239837"/>
                  <a:gd name="connsiteY7" fmla="*/ 279248 h 951699"/>
                  <a:gd name="connsiteX8" fmla="*/ 1071562 w 1239837"/>
                  <a:gd name="connsiteY8" fmla="*/ 288773 h 951699"/>
                  <a:gd name="connsiteX9" fmla="*/ 1057275 w 1239837"/>
                  <a:gd name="connsiteY9" fmla="*/ 303060 h 951699"/>
                  <a:gd name="connsiteX10" fmla="*/ 1057275 w 1239837"/>
                  <a:gd name="connsiteY10" fmla="*/ 345923 h 951699"/>
                  <a:gd name="connsiteX11" fmla="*/ 1033462 w 1239837"/>
                  <a:gd name="connsiteY11" fmla="*/ 350685 h 951699"/>
                  <a:gd name="connsiteX12" fmla="*/ 1014412 w 1239837"/>
                  <a:gd name="connsiteY12" fmla="*/ 393548 h 951699"/>
                  <a:gd name="connsiteX13" fmla="*/ 1000125 w 1239837"/>
                  <a:gd name="connsiteY13" fmla="*/ 407835 h 951699"/>
                  <a:gd name="connsiteX14" fmla="*/ 971550 w 1239837"/>
                  <a:gd name="connsiteY14" fmla="*/ 417360 h 951699"/>
                  <a:gd name="connsiteX15" fmla="*/ 962025 w 1239837"/>
                  <a:gd name="connsiteY15" fmla="*/ 431648 h 951699"/>
                  <a:gd name="connsiteX16" fmla="*/ 952500 w 1239837"/>
                  <a:gd name="connsiteY16" fmla="*/ 479273 h 951699"/>
                  <a:gd name="connsiteX17" fmla="*/ 957262 w 1239837"/>
                  <a:gd name="connsiteY17" fmla="*/ 498323 h 951699"/>
                  <a:gd name="connsiteX18" fmla="*/ 962025 w 1239837"/>
                  <a:gd name="connsiteY18" fmla="*/ 512610 h 951699"/>
                  <a:gd name="connsiteX19" fmla="*/ 952500 w 1239837"/>
                  <a:gd name="connsiteY19" fmla="*/ 569760 h 951699"/>
                  <a:gd name="connsiteX20" fmla="*/ 938212 w 1239837"/>
                  <a:gd name="connsiteY20" fmla="*/ 584048 h 951699"/>
                  <a:gd name="connsiteX21" fmla="*/ 928687 w 1239837"/>
                  <a:gd name="connsiteY21" fmla="*/ 612623 h 951699"/>
                  <a:gd name="connsiteX22" fmla="*/ 895350 w 1239837"/>
                  <a:gd name="connsiteY22" fmla="*/ 631673 h 951699"/>
                  <a:gd name="connsiteX23" fmla="*/ 881062 w 1239837"/>
                  <a:gd name="connsiteY23" fmla="*/ 645960 h 951699"/>
                  <a:gd name="connsiteX24" fmla="*/ 866775 w 1239837"/>
                  <a:gd name="connsiteY24" fmla="*/ 655485 h 951699"/>
                  <a:gd name="connsiteX25" fmla="*/ 857250 w 1239837"/>
                  <a:gd name="connsiteY25" fmla="*/ 674535 h 951699"/>
                  <a:gd name="connsiteX26" fmla="*/ 857250 w 1239837"/>
                  <a:gd name="connsiteY26" fmla="*/ 798360 h 951699"/>
                  <a:gd name="connsiteX27" fmla="*/ 785812 w 1239837"/>
                  <a:gd name="connsiteY27" fmla="*/ 803123 h 951699"/>
                  <a:gd name="connsiteX28" fmla="*/ 723900 w 1239837"/>
                  <a:gd name="connsiteY28" fmla="*/ 817410 h 951699"/>
                  <a:gd name="connsiteX29" fmla="*/ 709612 w 1239837"/>
                  <a:gd name="connsiteY29" fmla="*/ 822173 h 951699"/>
                  <a:gd name="connsiteX30" fmla="*/ 700087 w 1239837"/>
                  <a:gd name="connsiteY30" fmla="*/ 912660 h 951699"/>
                  <a:gd name="connsiteX31" fmla="*/ 681037 w 1239837"/>
                  <a:gd name="connsiteY31" fmla="*/ 917423 h 951699"/>
                  <a:gd name="connsiteX32" fmla="*/ 652462 w 1239837"/>
                  <a:gd name="connsiteY32" fmla="*/ 926948 h 951699"/>
                  <a:gd name="connsiteX33" fmla="*/ 638175 w 1239837"/>
                  <a:gd name="connsiteY33" fmla="*/ 931710 h 951699"/>
                  <a:gd name="connsiteX34" fmla="*/ 609600 w 1239837"/>
                  <a:gd name="connsiteY34" fmla="*/ 936473 h 951699"/>
                  <a:gd name="connsiteX35" fmla="*/ 581025 w 1239837"/>
                  <a:gd name="connsiteY35" fmla="*/ 950760 h 951699"/>
                  <a:gd name="connsiteX36" fmla="*/ 552450 w 1239837"/>
                  <a:gd name="connsiteY36" fmla="*/ 941235 h 951699"/>
                  <a:gd name="connsiteX37" fmla="*/ 542925 w 1239837"/>
                  <a:gd name="connsiteY37" fmla="*/ 907898 h 951699"/>
                  <a:gd name="connsiteX38" fmla="*/ 533400 w 1239837"/>
                  <a:gd name="connsiteY38" fmla="*/ 893610 h 951699"/>
                  <a:gd name="connsiteX39" fmla="*/ 519112 w 1239837"/>
                  <a:gd name="connsiteY39" fmla="*/ 888848 h 951699"/>
                  <a:gd name="connsiteX40" fmla="*/ 476250 w 1239837"/>
                  <a:gd name="connsiteY40" fmla="*/ 884085 h 951699"/>
                  <a:gd name="connsiteX41" fmla="*/ 447675 w 1239837"/>
                  <a:gd name="connsiteY41" fmla="*/ 893610 h 951699"/>
                  <a:gd name="connsiteX42" fmla="*/ 442912 w 1239837"/>
                  <a:gd name="connsiteY42" fmla="*/ 907898 h 951699"/>
                  <a:gd name="connsiteX43" fmla="*/ 414337 w 1239837"/>
                  <a:gd name="connsiteY43" fmla="*/ 922185 h 951699"/>
                  <a:gd name="connsiteX44" fmla="*/ 371475 w 1239837"/>
                  <a:gd name="connsiteY44" fmla="*/ 917423 h 951699"/>
                  <a:gd name="connsiteX45" fmla="*/ 357187 w 1239837"/>
                  <a:gd name="connsiteY45" fmla="*/ 912660 h 951699"/>
                  <a:gd name="connsiteX46" fmla="*/ 347662 w 1239837"/>
                  <a:gd name="connsiteY46" fmla="*/ 898373 h 951699"/>
                  <a:gd name="connsiteX47" fmla="*/ 328612 w 1239837"/>
                  <a:gd name="connsiteY47" fmla="*/ 855510 h 951699"/>
                  <a:gd name="connsiteX48" fmla="*/ 314325 w 1239837"/>
                  <a:gd name="connsiteY48" fmla="*/ 850748 h 951699"/>
                  <a:gd name="connsiteX49" fmla="*/ 300037 w 1239837"/>
                  <a:gd name="connsiteY49" fmla="*/ 841223 h 951699"/>
                  <a:gd name="connsiteX50" fmla="*/ 276225 w 1239837"/>
                  <a:gd name="connsiteY50" fmla="*/ 817410 h 951699"/>
                  <a:gd name="connsiteX51" fmla="*/ 271462 w 1239837"/>
                  <a:gd name="connsiteY51" fmla="*/ 798360 h 951699"/>
                  <a:gd name="connsiteX52" fmla="*/ 257175 w 1239837"/>
                  <a:gd name="connsiteY52" fmla="*/ 788835 h 951699"/>
                  <a:gd name="connsiteX53" fmla="*/ 242887 w 1239837"/>
                  <a:gd name="connsiteY53" fmla="*/ 774548 h 951699"/>
                  <a:gd name="connsiteX54" fmla="*/ 228600 w 1239837"/>
                  <a:gd name="connsiteY54" fmla="*/ 769785 h 951699"/>
                  <a:gd name="connsiteX55" fmla="*/ 214312 w 1239837"/>
                  <a:gd name="connsiteY55" fmla="*/ 760260 h 951699"/>
                  <a:gd name="connsiteX56" fmla="*/ 104775 w 1239837"/>
                  <a:gd name="connsiteY56" fmla="*/ 755498 h 951699"/>
                  <a:gd name="connsiteX57" fmla="*/ 100012 w 1239837"/>
                  <a:gd name="connsiteY57" fmla="*/ 741210 h 951699"/>
                  <a:gd name="connsiteX58" fmla="*/ 85725 w 1239837"/>
                  <a:gd name="connsiteY58" fmla="*/ 722160 h 951699"/>
                  <a:gd name="connsiteX59" fmla="*/ 61912 w 1239837"/>
                  <a:gd name="connsiteY59" fmla="*/ 693585 h 951699"/>
                  <a:gd name="connsiteX60" fmla="*/ 57150 w 1239837"/>
                  <a:gd name="connsiteY60" fmla="*/ 679298 h 951699"/>
                  <a:gd name="connsiteX61" fmla="*/ 71437 w 1239837"/>
                  <a:gd name="connsiteY61" fmla="*/ 669773 h 951699"/>
                  <a:gd name="connsiteX62" fmla="*/ 80962 w 1239837"/>
                  <a:gd name="connsiteY62" fmla="*/ 655485 h 951699"/>
                  <a:gd name="connsiteX63" fmla="*/ 66675 w 1239837"/>
                  <a:gd name="connsiteY63" fmla="*/ 645960 h 951699"/>
                  <a:gd name="connsiteX64" fmla="*/ 42862 w 1239837"/>
                  <a:gd name="connsiteY64" fmla="*/ 622148 h 951699"/>
                  <a:gd name="connsiteX65" fmla="*/ 14287 w 1239837"/>
                  <a:gd name="connsiteY65" fmla="*/ 612623 h 951699"/>
                  <a:gd name="connsiteX66" fmla="*/ 0 w 1239837"/>
                  <a:gd name="connsiteY66" fmla="*/ 607860 h 951699"/>
                  <a:gd name="connsiteX67" fmla="*/ 14287 w 1239837"/>
                  <a:gd name="connsiteY67" fmla="*/ 593573 h 951699"/>
                  <a:gd name="connsiteX68" fmla="*/ 61912 w 1239837"/>
                  <a:gd name="connsiteY68" fmla="*/ 579285 h 951699"/>
                  <a:gd name="connsiteX69" fmla="*/ 61912 w 1239837"/>
                  <a:gd name="connsiteY69" fmla="*/ 550710 h 951699"/>
                  <a:gd name="connsiteX70" fmla="*/ 33337 w 1239837"/>
                  <a:gd name="connsiteY70" fmla="*/ 541185 h 951699"/>
                  <a:gd name="connsiteX71" fmla="*/ 28575 w 1239837"/>
                  <a:gd name="connsiteY71" fmla="*/ 522135 h 951699"/>
                  <a:gd name="connsiteX72" fmla="*/ 42862 w 1239837"/>
                  <a:gd name="connsiteY72" fmla="*/ 512610 h 951699"/>
                  <a:gd name="connsiteX73" fmla="*/ 71437 w 1239837"/>
                  <a:gd name="connsiteY73" fmla="*/ 503085 h 951699"/>
                  <a:gd name="connsiteX74" fmla="*/ 95250 w 1239837"/>
                  <a:gd name="connsiteY74" fmla="*/ 479273 h 951699"/>
                  <a:gd name="connsiteX75" fmla="*/ 119062 w 1239837"/>
                  <a:gd name="connsiteY75" fmla="*/ 455460 h 951699"/>
                  <a:gd name="connsiteX76" fmla="*/ 119062 w 1239837"/>
                  <a:gd name="connsiteY76" fmla="*/ 403073 h 951699"/>
                  <a:gd name="connsiteX77" fmla="*/ 76200 w 1239837"/>
                  <a:gd name="connsiteY77" fmla="*/ 379260 h 951699"/>
                  <a:gd name="connsiteX78" fmla="*/ 71437 w 1239837"/>
                  <a:gd name="connsiteY78" fmla="*/ 364973 h 951699"/>
                  <a:gd name="connsiteX79" fmla="*/ 66675 w 1239837"/>
                  <a:gd name="connsiteY79" fmla="*/ 331635 h 951699"/>
                  <a:gd name="connsiteX80" fmla="*/ 61912 w 1239837"/>
                  <a:gd name="connsiteY80" fmla="*/ 307823 h 951699"/>
                  <a:gd name="connsiteX81" fmla="*/ 66675 w 1239837"/>
                  <a:gd name="connsiteY81" fmla="*/ 241148 h 951699"/>
                  <a:gd name="connsiteX82" fmla="*/ 76200 w 1239837"/>
                  <a:gd name="connsiteY82" fmla="*/ 212573 h 951699"/>
                  <a:gd name="connsiteX83" fmla="*/ 80962 w 1239837"/>
                  <a:gd name="connsiteY83" fmla="*/ 164948 h 951699"/>
                  <a:gd name="connsiteX84" fmla="*/ 233362 w 1239837"/>
                  <a:gd name="connsiteY84" fmla="*/ 160185 h 951699"/>
                  <a:gd name="connsiteX85" fmla="*/ 266700 w 1239837"/>
                  <a:gd name="connsiteY85" fmla="*/ 155423 h 951699"/>
                  <a:gd name="connsiteX86" fmla="*/ 280987 w 1239837"/>
                  <a:gd name="connsiteY86" fmla="*/ 150660 h 951699"/>
                  <a:gd name="connsiteX87" fmla="*/ 333375 w 1239837"/>
                  <a:gd name="connsiteY87" fmla="*/ 155423 h 951699"/>
                  <a:gd name="connsiteX88" fmla="*/ 352425 w 1239837"/>
                  <a:gd name="connsiteY88" fmla="*/ 164948 h 951699"/>
                  <a:gd name="connsiteX89" fmla="*/ 381000 w 1239837"/>
                  <a:gd name="connsiteY89" fmla="*/ 183998 h 951699"/>
                  <a:gd name="connsiteX90" fmla="*/ 395287 w 1239837"/>
                  <a:gd name="connsiteY90" fmla="*/ 193523 h 951699"/>
                  <a:gd name="connsiteX91" fmla="*/ 409575 w 1239837"/>
                  <a:gd name="connsiteY91" fmla="*/ 198285 h 951699"/>
                  <a:gd name="connsiteX92" fmla="*/ 438150 w 1239837"/>
                  <a:gd name="connsiteY92" fmla="*/ 212573 h 951699"/>
                  <a:gd name="connsiteX93" fmla="*/ 471487 w 1239837"/>
                  <a:gd name="connsiteY93" fmla="*/ 203048 h 951699"/>
                  <a:gd name="connsiteX94" fmla="*/ 485775 w 1239837"/>
                  <a:gd name="connsiteY94" fmla="*/ 188760 h 951699"/>
                  <a:gd name="connsiteX95" fmla="*/ 504825 w 1239837"/>
                  <a:gd name="connsiteY95" fmla="*/ 174473 h 951699"/>
                  <a:gd name="connsiteX96" fmla="*/ 528637 w 1239837"/>
                  <a:gd name="connsiteY96" fmla="*/ 150660 h 951699"/>
                  <a:gd name="connsiteX97" fmla="*/ 538162 w 1239837"/>
                  <a:gd name="connsiteY97" fmla="*/ 136373 h 951699"/>
                  <a:gd name="connsiteX98" fmla="*/ 542925 w 1239837"/>
                  <a:gd name="connsiteY98" fmla="*/ 122085 h 951699"/>
                  <a:gd name="connsiteX99" fmla="*/ 561975 w 1239837"/>
                  <a:gd name="connsiteY99" fmla="*/ 112560 h 951699"/>
                  <a:gd name="connsiteX100" fmla="*/ 590550 w 1239837"/>
                  <a:gd name="connsiteY100" fmla="*/ 93510 h 951699"/>
                  <a:gd name="connsiteX101" fmla="*/ 633412 w 1239837"/>
                  <a:gd name="connsiteY101" fmla="*/ 60173 h 951699"/>
                  <a:gd name="connsiteX102" fmla="*/ 647700 w 1239837"/>
                  <a:gd name="connsiteY102" fmla="*/ 50648 h 951699"/>
                  <a:gd name="connsiteX103" fmla="*/ 661987 w 1239837"/>
                  <a:gd name="connsiteY103" fmla="*/ 36360 h 951699"/>
                  <a:gd name="connsiteX104" fmla="*/ 676275 w 1239837"/>
                  <a:gd name="connsiteY104" fmla="*/ 31598 h 951699"/>
                  <a:gd name="connsiteX105" fmla="*/ 709612 w 1239837"/>
                  <a:gd name="connsiteY105" fmla="*/ 22073 h 951699"/>
                  <a:gd name="connsiteX106" fmla="*/ 723900 w 1239837"/>
                  <a:gd name="connsiteY106" fmla="*/ 12548 h 951699"/>
                  <a:gd name="connsiteX107" fmla="*/ 804862 w 1239837"/>
                  <a:gd name="connsiteY107" fmla="*/ 12548 h 951699"/>
                  <a:gd name="connsiteX108" fmla="*/ 828675 w 1239837"/>
                  <a:gd name="connsiteY108" fmla="*/ 17310 h 951699"/>
                  <a:gd name="connsiteX109" fmla="*/ 857250 w 1239837"/>
                  <a:gd name="connsiteY109" fmla="*/ 26835 h 951699"/>
                  <a:gd name="connsiteX110" fmla="*/ 900112 w 1239837"/>
                  <a:gd name="connsiteY110" fmla="*/ 41123 h 951699"/>
                  <a:gd name="connsiteX111" fmla="*/ 942975 w 1239837"/>
                  <a:gd name="connsiteY111" fmla="*/ 64935 h 951699"/>
                  <a:gd name="connsiteX112" fmla="*/ 1028700 w 1239837"/>
                  <a:gd name="connsiteY112" fmla="*/ 69698 h 951699"/>
                  <a:gd name="connsiteX113" fmla="*/ 1047750 w 1239837"/>
                  <a:gd name="connsiteY113" fmla="*/ 74460 h 951699"/>
                  <a:gd name="connsiteX114" fmla="*/ 1076325 w 1239837"/>
                  <a:gd name="connsiteY114" fmla="*/ 83985 h 951699"/>
                  <a:gd name="connsiteX115" fmla="*/ 1147762 w 1239837"/>
                  <a:gd name="connsiteY115" fmla="*/ 88748 h 951699"/>
                  <a:gd name="connsiteX116" fmla="*/ 1195387 w 1239837"/>
                  <a:gd name="connsiteY116" fmla="*/ 112560 h 951699"/>
                  <a:gd name="connsiteX117" fmla="*/ 1233487 w 1239837"/>
                  <a:gd name="connsiteY117" fmla="*/ 117323 h 95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239837" h="951699">
                    <a:moveTo>
                      <a:pt x="1233487" y="117323"/>
                    </a:moveTo>
                    <a:cubicBezTo>
                      <a:pt x="1239837" y="126054"/>
                      <a:pt x="1233487" y="101449"/>
                      <a:pt x="1233487" y="164948"/>
                    </a:cubicBezTo>
                    <a:cubicBezTo>
                      <a:pt x="1233487" y="166735"/>
                      <a:pt x="1225512" y="213202"/>
                      <a:pt x="1223962" y="217335"/>
                    </a:cubicBezTo>
                    <a:cubicBezTo>
                      <a:pt x="1214441" y="242724"/>
                      <a:pt x="1210092" y="224994"/>
                      <a:pt x="1185862" y="241148"/>
                    </a:cubicBezTo>
                    <a:cubicBezTo>
                      <a:pt x="1181100" y="244323"/>
                      <a:pt x="1175972" y="247009"/>
                      <a:pt x="1171575" y="250673"/>
                    </a:cubicBezTo>
                    <a:cubicBezTo>
                      <a:pt x="1166401" y="254985"/>
                      <a:pt x="1163311" y="261948"/>
                      <a:pt x="1157287" y="264960"/>
                    </a:cubicBezTo>
                    <a:cubicBezTo>
                      <a:pt x="1150047" y="268580"/>
                      <a:pt x="1141284" y="267593"/>
                      <a:pt x="1133475" y="269723"/>
                    </a:cubicBezTo>
                    <a:cubicBezTo>
                      <a:pt x="1123789" y="272365"/>
                      <a:pt x="1114554" y="276490"/>
                      <a:pt x="1104900" y="279248"/>
                    </a:cubicBezTo>
                    <a:lnTo>
                      <a:pt x="1071562" y="288773"/>
                    </a:lnTo>
                    <a:cubicBezTo>
                      <a:pt x="1066800" y="293535"/>
                      <a:pt x="1059125" y="296584"/>
                      <a:pt x="1057275" y="303060"/>
                    </a:cubicBezTo>
                    <a:cubicBezTo>
                      <a:pt x="1051646" y="322761"/>
                      <a:pt x="1078599" y="324599"/>
                      <a:pt x="1057275" y="345923"/>
                    </a:cubicBezTo>
                    <a:cubicBezTo>
                      <a:pt x="1051551" y="351647"/>
                      <a:pt x="1041400" y="349098"/>
                      <a:pt x="1033462" y="350685"/>
                    </a:cubicBezTo>
                    <a:cubicBezTo>
                      <a:pt x="1000065" y="384085"/>
                      <a:pt x="1037892" y="340719"/>
                      <a:pt x="1014412" y="393548"/>
                    </a:cubicBezTo>
                    <a:cubicBezTo>
                      <a:pt x="1011677" y="399702"/>
                      <a:pt x="1006012" y="404564"/>
                      <a:pt x="1000125" y="407835"/>
                    </a:cubicBezTo>
                    <a:cubicBezTo>
                      <a:pt x="991348" y="412711"/>
                      <a:pt x="971550" y="417360"/>
                      <a:pt x="971550" y="417360"/>
                    </a:cubicBezTo>
                    <a:cubicBezTo>
                      <a:pt x="968375" y="422123"/>
                      <a:pt x="964585" y="426528"/>
                      <a:pt x="962025" y="431648"/>
                    </a:cubicBezTo>
                    <a:cubicBezTo>
                      <a:pt x="955374" y="444951"/>
                      <a:pt x="954256" y="466980"/>
                      <a:pt x="952500" y="479273"/>
                    </a:cubicBezTo>
                    <a:cubicBezTo>
                      <a:pt x="954087" y="485623"/>
                      <a:pt x="955464" y="492029"/>
                      <a:pt x="957262" y="498323"/>
                    </a:cubicBezTo>
                    <a:cubicBezTo>
                      <a:pt x="958641" y="503150"/>
                      <a:pt x="962359" y="507601"/>
                      <a:pt x="962025" y="512610"/>
                    </a:cubicBezTo>
                    <a:cubicBezTo>
                      <a:pt x="960740" y="531880"/>
                      <a:pt x="958607" y="551438"/>
                      <a:pt x="952500" y="569760"/>
                    </a:cubicBezTo>
                    <a:cubicBezTo>
                      <a:pt x="950370" y="576150"/>
                      <a:pt x="942975" y="579285"/>
                      <a:pt x="938212" y="584048"/>
                    </a:cubicBezTo>
                    <a:cubicBezTo>
                      <a:pt x="935037" y="593573"/>
                      <a:pt x="934008" y="604109"/>
                      <a:pt x="928687" y="612623"/>
                    </a:cubicBezTo>
                    <a:cubicBezTo>
                      <a:pt x="925058" y="618429"/>
                      <a:pt x="898972" y="629086"/>
                      <a:pt x="895350" y="631673"/>
                    </a:cubicBezTo>
                    <a:cubicBezTo>
                      <a:pt x="889869" y="635588"/>
                      <a:pt x="886236" y="641648"/>
                      <a:pt x="881062" y="645960"/>
                    </a:cubicBezTo>
                    <a:cubicBezTo>
                      <a:pt x="876665" y="649624"/>
                      <a:pt x="871537" y="652310"/>
                      <a:pt x="866775" y="655485"/>
                    </a:cubicBezTo>
                    <a:cubicBezTo>
                      <a:pt x="863600" y="661835"/>
                      <a:pt x="857840" y="667460"/>
                      <a:pt x="857250" y="674535"/>
                    </a:cubicBezTo>
                    <a:cubicBezTo>
                      <a:pt x="853992" y="713625"/>
                      <a:pt x="888592" y="761142"/>
                      <a:pt x="857250" y="798360"/>
                    </a:cubicBezTo>
                    <a:cubicBezTo>
                      <a:pt x="841877" y="816615"/>
                      <a:pt x="809625" y="801535"/>
                      <a:pt x="785812" y="803123"/>
                    </a:cubicBezTo>
                    <a:cubicBezTo>
                      <a:pt x="742537" y="809305"/>
                      <a:pt x="763122" y="804336"/>
                      <a:pt x="723900" y="817410"/>
                    </a:cubicBezTo>
                    <a:lnTo>
                      <a:pt x="709612" y="822173"/>
                    </a:lnTo>
                    <a:cubicBezTo>
                      <a:pt x="706437" y="852335"/>
                      <a:pt x="708802" y="883610"/>
                      <a:pt x="700087" y="912660"/>
                    </a:cubicBezTo>
                    <a:cubicBezTo>
                      <a:pt x="698206" y="918929"/>
                      <a:pt x="687306" y="915542"/>
                      <a:pt x="681037" y="917423"/>
                    </a:cubicBezTo>
                    <a:cubicBezTo>
                      <a:pt x="671420" y="920308"/>
                      <a:pt x="661987" y="923773"/>
                      <a:pt x="652462" y="926948"/>
                    </a:cubicBezTo>
                    <a:cubicBezTo>
                      <a:pt x="647700" y="928535"/>
                      <a:pt x="643127" y="930885"/>
                      <a:pt x="638175" y="931710"/>
                    </a:cubicBezTo>
                    <a:lnTo>
                      <a:pt x="609600" y="936473"/>
                    </a:lnTo>
                    <a:cubicBezTo>
                      <a:pt x="603982" y="940218"/>
                      <a:pt x="589475" y="951699"/>
                      <a:pt x="581025" y="950760"/>
                    </a:cubicBezTo>
                    <a:cubicBezTo>
                      <a:pt x="571046" y="949651"/>
                      <a:pt x="561975" y="944410"/>
                      <a:pt x="552450" y="941235"/>
                    </a:cubicBezTo>
                    <a:cubicBezTo>
                      <a:pt x="550925" y="935136"/>
                      <a:pt x="546340" y="914727"/>
                      <a:pt x="542925" y="907898"/>
                    </a:cubicBezTo>
                    <a:cubicBezTo>
                      <a:pt x="540365" y="902778"/>
                      <a:pt x="537870" y="897186"/>
                      <a:pt x="533400" y="893610"/>
                    </a:cubicBezTo>
                    <a:cubicBezTo>
                      <a:pt x="529480" y="890474"/>
                      <a:pt x="524064" y="889673"/>
                      <a:pt x="519112" y="888848"/>
                    </a:cubicBezTo>
                    <a:cubicBezTo>
                      <a:pt x="504932" y="886485"/>
                      <a:pt x="490537" y="885673"/>
                      <a:pt x="476250" y="884085"/>
                    </a:cubicBezTo>
                    <a:cubicBezTo>
                      <a:pt x="466725" y="887260"/>
                      <a:pt x="455845" y="887774"/>
                      <a:pt x="447675" y="893610"/>
                    </a:cubicBezTo>
                    <a:cubicBezTo>
                      <a:pt x="443590" y="896528"/>
                      <a:pt x="446048" y="903978"/>
                      <a:pt x="442912" y="907898"/>
                    </a:cubicBezTo>
                    <a:cubicBezTo>
                      <a:pt x="436197" y="916292"/>
                      <a:pt x="423750" y="919048"/>
                      <a:pt x="414337" y="922185"/>
                    </a:cubicBezTo>
                    <a:cubicBezTo>
                      <a:pt x="400050" y="920598"/>
                      <a:pt x="385655" y="919786"/>
                      <a:pt x="371475" y="917423"/>
                    </a:cubicBezTo>
                    <a:cubicBezTo>
                      <a:pt x="366523" y="916598"/>
                      <a:pt x="361107" y="915796"/>
                      <a:pt x="357187" y="912660"/>
                    </a:cubicBezTo>
                    <a:cubicBezTo>
                      <a:pt x="352718" y="909084"/>
                      <a:pt x="350837" y="903135"/>
                      <a:pt x="347662" y="898373"/>
                    </a:cubicBezTo>
                    <a:cubicBezTo>
                      <a:pt x="344752" y="889642"/>
                      <a:pt x="338903" y="863743"/>
                      <a:pt x="328612" y="855510"/>
                    </a:cubicBezTo>
                    <a:cubicBezTo>
                      <a:pt x="324692" y="852374"/>
                      <a:pt x="319087" y="852335"/>
                      <a:pt x="314325" y="850748"/>
                    </a:cubicBezTo>
                    <a:cubicBezTo>
                      <a:pt x="309562" y="847573"/>
                      <a:pt x="304084" y="845270"/>
                      <a:pt x="300037" y="841223"/>
                    </a:cubicBezTo>
                    <a:cubicBezTo>
                      <a:pt x="268284" y="809470"/>
                      <a:pt x="314327" y="842812"/>
                      <a:pt x="276225" y="817410"/>
                    </a:cubicBezTo>
                    <a:cubicBezTo>
                      <a:pt x="274637" y="811060"/>
                      <a:pt x="275093" y="803806"/>
                      <a:pt x="271462" y="798360"/>
                    </a:cubicBezTo>
                    <a:cubicBezTo>
                      <a:pt x="268287" y="793598"/>
                      <a:pt x="261572" y="792499"/>
                      <a:pt x="257175" y="788835"/>
                    </a:cubicBezTo>
                    <a:cubicBezTo>
                      <a:pt x="252001" y="784523"/>
                      <a:pt x="248491" y="778284"/>
                      <a:pt x="242887" y="774548"/>
                    </a:cubicBezTo>
                    <a:cubicBezTo>
                      <a:pt x="238710" y="771763"/>
                      <a:pt x="233090" y="772030"/>
                      <a:pt x="228600" y="769785"/>
                    </a:cubicBezTo>
                    <a:cubicBezTo>
                      <a:pt x="223480" y="767225"/>
                      <a:pt x="219075" y="763435"/>
                      <a:pt x="214312" y="760260"/>
                    </a:cubicBezTo>
                    <a:cubicBezTo>
                      <a:pt x="177849" y="763065"/>
                      <a:pt x="140166" y="771585"/>
                      <a:pt x="104775" y="755498"/>
                    </a:cubicBezTo>
                    <a:cubicBezTo>
                      <a:pt x="100205" y="753421"/>
                      <a:pt x="102503" y="745569"/>
                      <a:pt x="100012" y="741210"/>
                    </a:cubicBezTo>
                    <a:cubicBezTo>
                      <a:pt x="96074" y="734318"/>
                      <a:pt x="90339" y="728619"/>
                      <a:pt x="85725" y="722160"/>
                    </a:cubicBezTo>
                    <a:cubicBezTo>
                      <a:pt x="69151" y="698956"/>
                      <a:pt x="84146" y="715819"/>
                      <a:pt x="61912" y="693585"/>
                    </a:cubicBezTo>
                    <a:cubicBezTo>
                      <a:pt x="60325" y="688823"/>
                      <a:pt x="55286" y="683959"/>
                      <a:pt x="57150" y="679298"/>
                    </a:cubicBezTo>
                    <a:cubicBezTo>
                      <a:pt x="59276" y="673984"/>
                      <a:pt x="67390" y="673820"/>
                      <a:pt x="71437" y="669773"/>
                    </a:cubicBezTo>
                    <a:cubicBezTo>
                      <a:pt x="75484" y="665725"/>
                      <a:pt x="77787" y="660248"/>
                      <a:pt x="80962" y="655485"/>
                    </a:cubicBezTo>
                    <a:cubicBezTo>
                      <a:pt x="76200" y="652310"/>
                      <a:pt x="70722" y="650007"/>
                      <a:pt x="66675" y="645960"/>
                    </a:cubicBezTo>
                    <a:cubicBezTo>
                      <a:pt x="50165" y="629450"/>
                      <a:pt x="65722" y="632308"/>
                      <a:pt x="42862" y="622148"/>
                    </a:cubicBezTo>
                    <a:cubicBezTo>
                      <a:pt x="33687" y="618070"/>
                      <a:pt x="23812" y="615798"/>
                      <a:pt x="14287" y="612623"/>
                    </a:cubicBezTo>
                    <a:lnTo>
                      <a:pt x="0" y="607860"/>
                    </a:lnTo>
                    <a:cubicBezTo>
                      <a:pt x="4762" y="603098"/>
                      <a:pt x="8400" y="596844"/>
                      <a:pt x="14287" y="593573"/>
                    </a:cubicBezTo>
                    <a:cubicBezTo>
                      <a:pt x="23772" y="588304"/>
                      <a:pt x="49615" y="582360"/>
                      <a:pt x="61912" y="579285"/>
                    </a:cubicBezTo>
                    <a:cubicBezTo>
                      <a:pt x="64355" y="571957"/>
                      <a:pt x="72171" y="558038"/>
                      <a:pt x="61912" y="550710"/>
                    </a:cubicBezTo>
                    <a:cubicBezTo>
                      <a:pt x="53742" y="544874"/>
                      <a:pt x="33337" y="541185"/>
                      <a:pt x="33337" y="541185"/>
                    </a:cubicBezTo>
                    <a:cubicBezTo>
                      <a:pt x="17837" y="546353"/>
                      <a:pt x="5440" y="554525"/>
                      <a:pt x="28575" y="522135"/>
                    </a:cubicBezTo>
                    <a:cubicBezTo>
                      <a:pt x="31902" y="517477"/>
                      <a:pt x="37632" y="514935"/>
                      <a:pt x="42862" y="512610"/>
                    </a:cubicBezTo>
                    <a:cubicBezTo>
                      <a:pt x="52037" y="508532"/>
                      <a:pt x="71437" y="503085"/>
                      <a:pt x="71437" y="503085"/>
                    </a:cubicBezTo>
                    <a:cubicBezTo>
                      <a:pt x="96839" y="464983"/>
                      <a:pt x="63497" y="511026"/>
                      <a:pt x="95250" y="479273"/>
                    </a:cubicBezTo>
                    <a:cubicBezTo>
                      <a:pt x="127003" y="447520"/>
                      <a:pt x="80960" y="480862"/>
                      <a:pt x="119062" y="455460"/>
                    </a:cubicBezTo>
                    <a:cubicBezTo>
                      <a:pt x="123316" y="438446"/>
                      <a:pt x="130293" y="420722"/>
                      <a:pt x="119062" y="403073"/>
                    </a:cubicBezTo>
                    <a:cubicBezTo>
                      <a:pt x="110245" y="389218"/>
                      <a:pt x="90851" y="384144"/>
                      <a:pt x="76200" y="379260"/>
                    </a:cubicBezTo>
                    <a:cubicBezTo>
                      <a:pt x="74612" y="374498"/>
                      <a:pt x="72422" y="369896"/>
                      <a:pt x="71437" y="364973"/>
                    </a:cubicBezTo>
                    <a:cubicBezTo>
                      <a:pt x="69236" y="353966"/>
                      <a:pt x="68520" y="342708"/>
                      <a:pt x="66675" y="331635"/>
                    </a:cubicBezTo>
                    <a:cubicBezTo>
                      <a:pt x="65344" y="323651"/>
                      <a:pt x="63500" y="315760"/>
                      <a:pt x="61912" y="307823"/>
                    </a:cubicBezTo>
                    <a:cubicBezTo>
                      <a:pt x="63500" y="285598"/>
                      <a:pt x="63370" y="263183"/>
                      <a:pt x="66675" y="241148"/>
                    </a:cubicBezTo>
                    <a:cubicBezTo>
                      <a:pt x="68164" y="231219"/>
                      <a:pt x="76200" y="212573"/>
                      <a:pt x="76200" y="212573"/>
                    </a:cubicBezTo>
                    <a:cubicBezTo>
                      <a:pt x="77787" y="196698"/>
                      <a:pt x="65827" y="169993"/>
                      <a:pt x="80962" y="164948"/>
                    </a:cubicBezTo>
                    <a:cubicBezTo>
                      <a:pt x="129179" y="148876"/>
                      <a:pt x="182604" y="162788"/>
                      <a:pt x="233362" y="160185"/>
                    </a:cubicBezTo>
                    <a:cubicBezTo>
                      <a:pt x="244573" y="159610"/>
                      <a:pt x="255587" y="157010"/>
                      <a:pt x="266700" y="155423"/>
                    </a:cubicBezTo>
                    <a:cubicBezTo>
                      <a:pt x="271462" y="153835"/>
                      <a:pt x="275967" y="150660"/>
                      <a:pt x="280987" y="150660"/>
                    </a:cubicBezTo>
                    <a:cubicBezTo>
                      <a:pt x="298522" y="150660"/>
                      <a:pt x="316181" y="151984"/>
                      <a:pt x="333375" y="155423"/>
                    </a:cubicBezTo>
                    <a:cubicBezTo>
                      <a:pt x="340337" y="156815"/>
                      <a:pt x="346337" y="161295"/>
                      <a:pt x="352425" y="164948"/>
                    </a:cubicBezTo>
                    <a:cubicBezTo>
                      <a:pt x="362241" y="170838"/>
                      <a:pt x="371475" y="177648"/>
                      <a:pt x="381000" y="183998"/>
                    </a:cubicBezTo>
                    <a:cubicBezTo>
                      <a:pt x="385762" y="187173"/>
                      <a:pt x="389857" y="191713"/>
                      <a:pt x="395287" y="193523"/>
                    </a:cubicBezTo>
                    <a:lnTo>
                      <a:pt x="409575" y="198285"/>
                    </a:lnTo>
                    <a:cubicBezTo>
                      <a:pt x="416799" y="203101"/>
                      <a:pt x="428291" y="212573"/>
                      <a:pt x="438150" y="212573"/>
                    </a:cubicBezTo>
                    <a:cubicBezTo>
                      <a:pt x="444127" y="212573"/>
                      <a:pt x="464751" y="205293"/>
                      <a:pt x="471487" y="203048"/>
                    </a:cubicBezTo>
                    <a:cubicBezTo>
                      <a:pt x="476250" y="198285"/>
                      <a:pt x="480661" y="193143"/>
                      <a:pt x="485775" y="188760"/>
                    </a:cubicBezTo>
                    <a:cubicBezTo>
                      <a:pt x="491802" y="183594"/>
                      <a:pt x="499659" y="180499"/>
                      <a:pt x="504825" y="174473"/>
                    </a:cubicBezTo>
                    <a:cubicBezTo>
                      <a:pt x="528366" y="147009"/>
                      <a:pt x="499292" y="160443"/>
                      <a:pt x="528637" y="150660"/>
                    </a:cubicBezTo>
                    <a:cubicBezTo>
                      <a:pt x="531812" y="145898"/>
                      <a:pt x="535602" y="141492"/>
                      <a:pt x="538162" y="136373"/>
                    </a:cubicBezTo>
                    <a:cubicBezTo>
                      <a:pt x="540407" y="131883"/>
                      <a:pt x="539375" y="125635"/>
                      <a:pt x="542925" y="122085"/>
                    </a:cubicBezTo>
                    <a:cubicBezTo>
                      <a:pt x="547945" y="117065"/>
                      <a:pt x="555887" y="116213"/>
                      <a:pt x="561975" y="112560"/>
                    </a:cubicBezTo>
                    <a:cubicBezTo>
                      <a:pt x="571791" y="106670"/>
                      <a:pt x="582455" y="101605"/>
                      <a:pt x="590550" y="93510"/>
                    </a:cubicBezTo>
                    <a:cubicBezTo>
                      <a:pt x="622675" y="61385"/>
                      <a:pt x="606346" y="69194"/>
                      <a:pt x="633412" y="60173"/>
                    </a:cubicBezTo>
                    <a:cubicBezTo>
                      <a:pt x="638175" y="56998"/>
                      <a:pt x="643303" y="54312"/>
                      <a:pt x="647700" y="50648"/>
                    </a:cubicBezTo>
                    <a:cubicBezTo>
                      <a:pt x="652874" y="46336"/>
                      <a:pt x="656383" y="40096"/>
                      <a:pt x="661987" y="36360"/>
                    </a:cubicBezTo>
                    <a:cubicBezTo>
                      <a:pt x="666164" y="33575"/>
                      <a:pt x="671448" y="32977"/>
                      <a:pt x="676275" y="31598"/>
                    </a:cubicBezTo>
                    <a:cubicBezTo>
                      <a:pt x="718127" y="19641"/>
                      <a:pt x="675363" y="33489"/>
                      <a:pt x="709612" y="22073"/>
                    </a:cubicBezTo>
                    <a:cubicBezTo>
                      <a:pt x="714375" y="18898"/>
                      <a:pt x="718780" y="15108"/>
                      <a:pt x="723900" y="12548"/>
                    </a:cubicBezTo>
                    <a:cubicBezTo>
                      <a:pt x="748995" y="0"/>
                      <a:pt x="779030" y="10703"/>
                      <a:pt x="804862" y="12548"/>
                    </a:cubicBezTo>
                    <a:cubicBezTo>
                      <a:pt x="812800" y="14135"/>
                      <a:pt x="820865" y="15180"/>
                      <a:pt x="828675" y="17310"/>
                    </a:cubicBezTo>
                    <a:cubicBezTo>
                      <a:pt x="838361" y="19952"/>
                      <a:pt x="857250" y="26835"/>
                      <a:pt x="857250" y="26835"/>
                    </a:cubicBezTo>
                    <a:cubicBezTo>
                      <a:pt x="899853" y="55238"/>
                      <a:pt x="831674" y="12606"/>
                      <a:pt x="900112" y="41123"/>
                    </a:cubicBezTo>
                    <a:cubicBezTo>
                      <a:pt x="915867" y="47688"/>
                      <a:pt x="925280" y="63250"/>
                      <a:pt x="942975" y="64935"/>
                    </a:cubicBezTo>
                    <a:cubicBezTo>
                      <a:pt x="971465" y="67648"/>
                      <a:pt x="1000125" y="68110"/>
                      <a:pt x="1028700" y="69698"/>
                    </a:cubicBezTo>
                    <a:cubicBezTo>
                      <a:pt x="1035050" y="71285"/>
                      <a:pt x="1041481" y="72579"/>
                      <a:pt x="1047750" y="74460"/>
                    </a:cubicBezTo>
                    <a:cubicBezTo>
                      <a:pt x="1057367" y="77345"/>
                      <a:pt x="1066307" y="83317"/>
                      <a:pt x="1076325" y="83985"/>
                    </a:cubicBezTo>
                    <a:lnTo>
                      <a:pt x="1147762" y="88748"/>
                    </a:lnTo>
                    <a:cubicBezTo>
                      <a:pt x="1167212" y="101714"/>
                      <a:pt x="1173563" y="110576"/>
                      <a:pt x="1195387" y="112560"/>
                    </a:cubicBezTo>
                    <a:cubicBezTo>
                      <a:pt x="1206454" y="113566"/>
                      <a:pt x="1227137" y="108592"/>
                      <a:pt x="1233487" y="11732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1" name="Полилиния 170"/>
              <p:cNvSpPr/>
              <p:nvPr/>
            </p:nvSpPr>
            <p:spPr>
              <a:xfrm>
                <a:off x="2773373" y="3505718"/>
                <a:ext cx="1116743" cy="941413"/>
              </a:xfrm>
              <a:custGeom>
                <a:avLst/>
                <a:gdLst>
                  <a:gd name="connsiteX0" fmla="*/ 822970 w 842020"/>
                  <a:gd name="connsiteY0" fmla="*/ 638175 h 981075"/>
                  <a:gd name="connsiteX1" fmla="*/ 803920 w 842020"/>
                  <a:gd name="connsiteY1" fmla="*/ 633413 h 981075"/>
                  <a:gd name="connsiteX2" fmla="*/ 789633 w 842020"/>
                  <a:gd name="connsiteY2" fmla="*/ 623888 h 981075"/>
                  <a:gd name="connsiteX3" fmla="*/ 775345 w 842020"/>
                  <a:gd name="connsiteY3" fmla="*/ 619125 h 981075"/>
                  <a:gd name="connsiteX4" fmla="*/ 751533 w 842020"/>
                  <a:gd name="connsiteY4" fmla="*/ 590550 h 981075"/>
                  <a:gd name="connsiteX5" fmla="*/ 737245 w 842020"/>
                  <a:gd name="connsiteY5" fmla="*/ 571500 h 981075"/>
                  <a:gd name="connsiteX6" fmla="*/ 727720 w 842020"/>
                  <a:gd name="connsiteY6" fmla="*/ 557213 h 981075"/>
                  <a:gd name="connsiteX7" fmla="*/ 713433 w 842020"/>
                  <a:gd name="connsiteY7" fmla="*/ 547688 h 981075"/>
                  <a:gd name="connsiteX8" fmla="*/ 699145 w 842020"/>
                  <a:gd name="connsiteY8" fmla="*/ 542925 h 981075"/>
                  <a:gd name="connsiteX9" fmla="*/ 670570 w 842020"/>
                  <a:gd name="connsiteY9" fmla="*/ 523875 h 981075"/>
                  <a:gd name="connsiteX10" fmla="*/ 661045 w 842020"/>
                  <a:gd name="connsiteY10" fmla="*/ 509588 h 981075"/>
                  <a:gd name="connsiteX11" fmla="*/ 646758 w 842020"/>
                  <a:gd name="connsiteY11" fmla="*/ 500063 h 981075"/>
                  <a:gd name="connsiteX12" fmla="*/ 632470 w 842020"/>
                  <a:gd name="connsiteY12" fmla="*/ 485775 h 981075"/>
                  <a:gd name="connsiteX13" fmla="*/ 618183 w 842020"/>
                  <a:gd name="connsiteY13" fmla="*/ 452438 h 981075"/>
                  <a:gd name="connsiteX14" fmla="*/ 613420 w 842020"/>
                  <a:gd name="connsiteY14" fmla="*/ 433388 h 981075"/>
                  <a:gd name="connsiteX15" fmla="*/ 575320 w 842020"/>
                  <a:gd name="connsiteY15" fmla="*/ 390525 h 981075"/>
                  <a:gd name="connsiteX16" fmla="*/ 546745 w 842020"/>
                  <a:gd name="connsiteY16" fmla="*/ 366713 h 981075"/>
                  <a:gd name="connsiteX17" fmla="*/ 537220 w 842020"/>
                  <a:gd name="connsiteY17" fmla="*/ 323850 h 981075"/>
                  <a:gd name="connsiteX18" fmla="*/ 527695 w 842020"/>
                  <a:gd name="connsiteY18" fmla="*/ 285750 h 981075"/>
                  <a:gd name="connsiteX19" fmla="*/ 518170 w 842020"/>
                  <a:gd name="connsiteY19" fmla="*/ 271463 h 981075"/>
                  <a:gd name="connsiteX20" fmla="*/ 513408 w 842020"/>
                  <a:gd name="connsiteY20" fmla="*/ 257175 h 981075"/>
                  <a:gd name="connsiteX21" fmla="*/ 508645 w 842020"/>
                  <a:gd name="connsiteY21" fmla="*/ 228600 h 981075"/>
                  <a:gd name="connsiteX22" fmla="*/ 499120 w 842020"/>
                  <a:gd name="connsiteY22" fmla="*/ 209550 h 981075"/>
                  <a:gd name="connsiteX23" fmla="*/ 489595 w 842020"/>
                  <a:gd name="connsiteY23" fmla="*/ 180975 h 981075"/>
                  <a:gd name="connsiteX24" fmla="*/ 456258 w 842020"/>
                  <a:gd name="connsiteY24" fmla="*/ 166688 h 981075"/>
                  <a:gd name="connsiteX25" fmla="*/ 446733 w 842020"/>
                  <a:gd name="connsiteY25" fmla="*/ 152400 h 981075"/>
                  <a:gd name="connsiteX26" fmla="*/ 437208 w 842020"/>
                  <a:gd name="connsiteY26" fmla="*/ 109538 h 981075"/>
                  <a:gd name="connsiteX27" fmla="*/ 432445 w 842020"/>
                  <a:gd name="connsiteY27" fmla="*/ 52388 h 981075"/>
                  <a:gd name="connsiteX28" fmla="*/ 422920 w 842020"/>
                  <a:gd name="connsiteY28" fmla="*/ 23813 h 981075"/>
                  <a:gd name="connsiteX29" fmla="*/ 408633 w 842020"/>
                  <a:gd name="connsiteY29" fmla="*/ 14288 h 981075"/>
                  <a:gd name="connsiteX30" fmla="*/ 361008 w 842020"/>
                  <a:gd name="connsiteY30" fmla="*/ 23813 h 981075"/>
                  <a:gd name="connsiteX31" fmla="*/ 346720 w 842020"/>
                  <a:gd name="connsiteY31" fmla="*/ 33338 h 981075"/>
                  <a:gd name="connsiteX32" fmla="*/ 322908 w 842020"/>
                  <a:gd name="connsiteY32" fmla="*/ 28575 h 981075"/>
                  <a:gd name="connsiteX33" fmla="*/ 308620 w 842020"/>
                  <a:gd name="connsiteY33" fmla="*/ 23813 h 981075"/>
                  <a:gd name="connsiteX34" fmla="*/ 284808 w 842020"/>
                  <a:gd name="connsiteY34" fmla="*/ 19050 h 981075"/>
                  <a:gd name="connsiteX35" fmla="*/ 270520 w 842020"/>
                  <a:gd name="connsiteY35" fmla="*/ 14288 h 981075"/>
                  <a:gd name="connsiteX36" fmla="*/ 251470 w 842020"/>
                  <a:gd name="connsiteY36" fmla="*/ 9525 h 981075"/>
                  <a:gd name="connsiteX37" fmla="*/ 222895 w 842020"/>
                  <a:gd name="connsiteY37" fmla="*/ 0 h 981075"/>
                  <a:gd name="connsiteX38" fmla="*/ 218133 w 842020"/>
                  <a:gd name="connsiteY38" fmla="*/ 42863 h 981075"/>
                  <a:gd name="connsiteX39" fmla="*/ 237183 w 842020"/>
                  <a:gd name="connsiteY39" fmla="*/ 47625 h 981075"/>
                  <a:gd name="connsiteX40" fmla="*/ 213370 w 842020"/>
                  <a:gd name="connsiteY40" fmla="*/ 42863 h 981075"/>
                  <a:gd name="connsiteX41" fmla="*/ 208608 w 842020"/>
                  <a:gd name="connsiteY41" fmla="*/ 57150 h 981075"/>
                  <a:gd name="connsiteX42" fmla="*/ 222895 w 842020"/>
                  <a:gd name="connsiteY42" fmla="*/ 71438 h 981075"/>
                  <a:gd name="connsiteX43" fmla="*/ 208608 w 842020"/>
                  <a:gd name="connsiteY43" fmla="*/ 76200 h 981075"/>
                  <a:gd name="connsiteX44" fmla="*/ 160983 w 842020"/>
                  <a:gd name="connsiteY44" fmla="*/ 85725 h 981075"/>
                  <a:gd name="connsiteX45" fmla="*/ 146695 w 842020"/>
                  <a:gd name="connsiteY45" fmla="*/ 133350 h 981075"/>
                  <a:gd name="connsiteX46" fmla="*/ 160983 w 842020"/>
                  <a:gd name="connsiteY46" fmla="*/ 138113 h 981075"/>
                  <a:gd name="connsiteX47" fmla="*/ 175270 w 842020"/>
                  <a:gd name="connsiteY47" fmla="*/ 147638 h 981075"/>
                  <a:gd name="connsiteX48" fmla="*/ 160983 w 842020"/>
                  <a:gd name="connsiteY48" fmla="*/ 157163 h 981075"/>
                  <a:gd name="connsiteX49" fmla="*/ 146695 w 842020"/>
                  <a:gd name="connsiteY49" fmla="*/ 161925 h 981075"/>
                  <a:gd name="connsiteX50" fmla="*/ 165745 w 842020"/>
                  <a:gd name="connsiteY50" fmla="*/ 190500 h 981075"/>
                  <a:gd name="connsiteX51" fmla="*/ 199083 w 842020"/>
                  <a:gd name="connsiteY51" fmla="*/ 195263 h 981075"/>
                  <a:gd name="connsiteX52" fmla="*/ 180033 w 842020"/>
                  <a:gd name="connsiteY52" fmla="*/ 200025 h 981075"/>
                  <a:gd name="connsiteX53" fmla="*/ 184795 w 842020"/>
                  <a:gd name="connsiteY53" fmla="*/ 228600 h 981075"/>
                  <a:gd name="connsiteX54" fmla="*/ 156220 w 842020"/>
                  <a:gd name="connsiteY54" fmla="*/ 271463 h 981075"/>
                  <a:gd name="connsiteX55" fmla="*/ 141933 w 842020"/>
                  <a:gd name="connsiteY55" fmla="*/ 314325 h 981075"/>
                  <a:gd name="connsiteX56" fmla="*/ 113358 w 842020"/>
                  <a:gd name="connsiteY56" fmla="*/ 328613 h 981075"/>
                  <a:gd name="connsiteX57" fmla="*/ 84783 w 842020"/>
                  <a:gd name="connsiteY57" fmla="*/ 338138 h 981075"/>
                  <a:gd name="connsiteX58" fmla="*/ 56208 w 842020"/>
                  <a:gd name="connsiteY58" fmla="*/ 347663 h 981075"/>
                  <a:gd name="connsiteX59" fmla="*/ 41920 w 842020"/>
                  <a:gd name="connsiteY59" fmla="*/ 352425 h 981075"/>
                  <a:gd name="connsiteX60" fmla="*/ 37158 w 842020"/>
                  <a:gd name="connsiteY60" fmla="*/ 385763 h 981075"/>
                  <a:gd name="connsiteX61" fmla="*/ 22870 w 842020"/>
                  <a:gd name="connsiteY61" fmla="*/ 390525 h 981075"/>
                  <a:gd name="connsiteX62" fmla="*/ 3820 w 842020"/>
                  <a:gd name="connsiteY62" fmla="*/ 400050 h 981075"/>
                  <a:gd name="connsiteX63" fmla="*/ 22870 w 842020"/>
                  <a:gd name="connsiteY63" fmla="*/ 438150 h 981075"/>
                  <a:gd name="connsiteX64" fmla="*/ 41920 w 842020"/>
                  <a:gd name="connsiteY64" fmla="*/ 461963 h 981075"/>
                  <a:gd name="connsiteX65" fmla="*/ 51445 w 842020"/>
                  <a:gd name="connsiteY65" fmla="*/ 476250 h 981075"/>
                  <a:gd name="connsiteX66" fmla="*/ 70495 w 842020"/>
                  <a:gd name="connsiteY66" fmla="*/ 490538 h 981075"/>
                  <a:gd name="connsiteX67" fmla="*/ 84783 w 842020"/>
                  <a:gd name="connsiteY67" fmla="*/ 495300 h 981075"/>
                  <a:gd name="connsiteX68" fmla="*/ 180033 w 842020"/>
                  <a:gd name="connsiteY68" fmla="*/ 500063 h 981075"/>
                  <a:gd name="connsiteX69" fmla="*/ 175270 w 842020"/>
                  <a:gd name="connsiteY69" fmla="*/ 514350 h 981075"/>
                  <a:gd name="connsiteX70" fmla="*/ 156220 w 842020"/>
                  <a:gd name="connsiteY70" fmla="*/ 523875 h 981075"/>
                  <a:gd name="connsiteX71" fmla="*/ 141933 w 842020"/>
                  <a:gd name="connsiteY71" fmla="*/ 533400 h 981075"/>
                  <a:gd name="connsiteX72" fmla="*/ 127645 w 842020"/>
                  <a:gd name="connsiteY72" fmla="*/ 561975 h 981075"/>
                  <a:gd name="connsiteX73" fmla="*/ 132408 w 842020"/>
                  <a:gd name="connsiteY73" fmla="*/ 576263 h 981075"/>
                  <a:gd name="connsiteX74" fmla="*/ 141933 w 842020"/>
                  <a:gd name="connsiteY74" fmla="*/ 590550 h 981075"/>
                  <a:gd name="connsiteX75" fmla="*/ 141933 w 842020"/>
                  <a:gd name="connsiteY75" fmla="*/ 695325 h 981075"/>
                  <a:gd name="connsiteX76" fmla="*/ 127645 w 842020"/>
                  <a:gd name="connsiteY76" fmla="*/ 709613 h 981075"/>
                  <a:gd name="connsiteX77" fmla="*/ 118120 w 842020"/>
                  <a:gd name="connsiteY77" fmla="*/ 776288 h 981075"/>
                  <a:gd name="connsiteX78" fmla="*/ 122883 w 842020"/>
                  <a:gd name="connsiteY78" fmla="*/ 828675 h 981075"/>
                  <a:gd name="connsiteX79" fmla="*/ 137170 w 842020"/>
                  <a:gd name="connsiteY79" fmla="*/ 838200 h 981075"/>
                  <a:gd name="connsiteX80" fmla="*/ 137170 w 842020"/>
                  <a:gd name="connsiteY80" fmla="*/ 795338 h 981075"/>
                  <a:gd name="connsiteX81" fmla="*/ 132408 w 842020"/>
                  <a:gd name="connsiteY81" fmla="*/ 781050 h 981075"/>
                  <a:gd name="connsiteX82" fmla="*/ 146695 w 842020"/>
                  <a:gd name="connsiteY82" fmla="*/ 776288 h 981075"/>
                  <a:gd name="connsiteX83" fmla="*/ 175270 w 842020"/>
                  <a:gd name="connsiteY83" fmla="*/ 785813 h 981075"/>
                  <a:gd name="connsiteX84" fmla="*/ 232420 w 842020"/>
                  <a:gd name="connsiteY84" fmla="*/ 790575 h 981075"/>
                  <a:gd name="connsiteX85" fmla="*/ 237183 w 842020"/>
                  <a:gd name="connsiteY85" fmla="*/ 838200 h 981075"/>
                  <a:gd name="connsiteX86" fmla="*/ 280045 w 842020"/>
                  <a:gd name="connsiteY86" fmla="*/ 857250 h 981075"/>
                  <a:gd name="connsiteX87" fmla="*/ 275283 w 842020"/>
                  <a:gd name="connsiteY87" fmla="*/ 871538 h 981075"/>
                  <a:gd name="connsiteX88" fmla="*/ 246708 w 842020"/>
                  <a:gd name="connsiteY88" fmla="*/ 876300 h 981075"/>
                  <a:gd name="connsiteX89" fmla="*/ 194320 w 842020"/>
                  <a:gd name="connsiteY89" fmla="*/ 866775 h 981075"/>
                  <a:gd name="connsiteX90" fmla="*/ 160983 w 842020"/>
                  <a:gd name="connsiteY90" fmla="*/ 871538 h 981075"/>
                  <a:gd name="connsiteX91" fmla="*/ 165745 w 842020"/>
                  <a:gd name="connsiteY91" fmla="*/ 885825 h 981075"/>
                  <a:gd name="connsiteX92" fmla="*/ 175270 w 842020"/>
                  <a:gd name="connsiteY92" fmla="*/ 900113 h 981075"/>
                  <a:gd name="connsiteX93" fmla="*/ 180033 w 842020"/>
                  <a:gd name="connsiteY93" fmla="*/ 928688 h 981075"/>
                  <a:gd name="connsiteX94" fmla="*/ 199083 w 842020"/>
                  <a:gd name="connsiteY94" fmla="*/ 923925 h 981075"/>
                  <a:gd name="connsiteX95" fmla="*/ 203845 w 842020"/>
                  <a:gd name="connsiteY95" fmla="*/ 895350 h 981075"/>
                  <a:gd name="connsiteX96" fmla="*/ 218133 w 842020"/>
                  <a:gd name="connsiteY96" fmla="*/ 900113 h 981075"/>
                  <a:gd name="connsiteX97" fmla="*/ 299095 w 842020"/>
                  <a:gd name="connsiteY97" fmla="*/ 909638 h 981075"/>
                  <a:gd name="connsiteX98" fmla="*/ 332433 w 842020"/>
                  <a:gd name="connsiteY98" fmla="*/ 952500 h 981075"/>
                  <a:gd name="connsiteX99" fmla="*/ 341958 w 842020"/>
                  <a:gd name="connsiteY99" fmla="*/ 981075 h 981075"/>
                  <a:gd name="connsiteX100" fmla="*/ 361008 w 842020"/>
                  <a:gd name="connsiteY100" fmla="*/ 976313 h 981075"/>
                  <a:gd name="connsiteX101" fmla="*/ 403870 w 842020"/>
                  <a:gd name="connsiteY101" fmla="*/ 952500 h 981075"/>
                  <a:gd name="connsiteX102" fmla="*/ 437208 w 842020"/>
                  <a:gd name="connsiteY102" fmla="*/ 962025 h 981075"/>
                  <a:gd name="connsiteX103" fmla="*/ 456258 w 842020"/>
                  <a:gd name="connsiteY103" fmla="*/ 971550 h 981075"/>
                  <a:gd name="connsiteX104" fmla="*/ 518170 w 842020"/>
                  <a:gd name="connsiteY104" fmla="*/ 962025 h 981075"/>
                  <a:gd name="connsiteX105" fmla="*/ 546745 w 842020"/>
                  <a:gd name="connsiteY105" fmla="*/ 942975 h 981075"/>
                  <a:gd name="connsiteX106" fmla="*/ 561033 w 842020"/>
                  <a:gd name="connsiteY106" fmla="*/ 914400 h 981075"/>
                  <a:gd name="connsiteX107" fmla="*/ 565795 w 842020"/>
                  <a:gd name="connsiteY107" fmla="*/ 881063 h 981075"/>
                  <a:gd name="connsiteX108" fmla="*/ 584845 w 842020"/>
                  <a:gd name="connsiteY108" fmla="*/ 876300 h 981075"/>
                  <a:gd name="connsiteX109" fmla="*/ 632470 w 842020"/>
                  <a:gd name="connsiteY109" fmla="*/ 862013 h 981075"/>
                  <a:gd name="connsiteX110" fmla="*/ 646758 w 842020"/>
                  <a:gd name="connsiteY110" fmla="*/ 857250 h 981075"/>
                  <a:gd name="connsiteX111" fmla="*/ 703908 w 842020"/>
                  <a:gd name="connsiteY111" fmla="*/ 847725 h 981075"/>
                  <a:gd name="connsiteX112" fmla="*/ 718195 w 842020"/>
                  <a:gd name="connsiteY112" fmla="*/ 838200 h 981075"/>
                  <a:gd name="connsiteX113" fmla="*/ 699145 w 842020"/>
                  <a:gd name="connsiteY113" fmla="*/ 814388 h 981075"/>
                  <a:gd name="connsiteX114" fmla="*/ 761058 w 842020"/>
                  <a:gd name="connsiteY114" fmla="*/ 809625 h 981075"/>
                  <a:gd name="connsiteX115" fmla="*/ 775345 w 842020"/>
                  <a:gd name="connsiteY115" fmla="*/ 804863 h 981075"/>
                  <a:gd name="connsiteX116" fmla="*/ 799158 w 842020"/>
                  <a:gd name="connsiteY116" fmla="*/ 800100 h 981075"/>
                  <a:gd name="connsiteX117" fmla="*/ 827733 w 842020"/>
                  <a:gd name="connsiteY117" fmla="*/ 790575 h 981075"/>
                  <a:gd name="connsiteX118" fmla="*/ 837258 w 842020"/>
                  <a:gd name="connsiteY118" fmla="*/ 776288 h 981075"/>
                  <a:gd name="connsiteX119" fmla="*/ 827733 w 842020"/>
                  <a:gd name="connsiteY119" fmla="*/ 733425 h 981075"/>
                  <a:gd name="connsiteX120" fmla="*/ 813445 w 842020"/>
                  <a:gd name="connsiteY120" fmla="*/ 723900 h 981075"/>
                  <a:gd name="connsiteX121" fmla="*/ 808683 w 842020"/>
                  <a:gd name="connsiteY121" fmla="*/ 709613 h 981075"/>
                  <a:gd name="connsiteX122" fmla="*/ 822970 w 842020"/>
                  <a:gd name="connsiteY122" fmla="*/ 704850 h 981075"/>
                  <a:gd name="connsiteX123" fmla="*/ 837258 w 842020"/>
                  <a:gd name="connsiteY123" fmla="*/ 695325 h 981075"/>
                  <a:gd name="connsiteX124" fmla="*/ 842020 w 842020"/>
                  <a:gd name="connsiteY124" fmla="*/ 681038 h 981075"/>
                  <a:gd name="connsiteX125" fmla="*/ 837258 w 842020"/>
                  <a:gd name="connsiteY125" fmla="*/ 666750 h 981075"/>
                  <a:gd name="connsiteX126" fmla="*/ 822970 w 842020"/>
                  <a:gd name="connsiteY126" fmla="*/ 638175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842020" h="981075">
                    <a:moveTo>
                      <a:pt x="822970" y="638175"/>
                    </a:moveTo>
                    <a:cubicBezTo>
                      <a:pt x="817414" y="632619"/>
                      <a:pt x="809936" y="635991"/>
                      <a:pt x="803920" y="633413"/>
                    </a:cubicBezTo>
                    <a:cubicBezTo>
                      <a:pt x="798659" y="631158"/>
                      <a:pt x="794752" y="626448"/>
                      <a:pt x="789633" y="623888"/>
                    </a:cubicBezTo>
                    <a:cubicBezTo>
                      <a:pt x="785143" y="621643"/>
                      <a:pt x="780108" y="620713"/>
                      <a:pt x="775345" y="619125"/>
                    </a:cubicBezTo>
                    <a:cubicBezTo>
                      <a:pt x="754294" y="587550"/>
                      <a:pt x="779033" y="622634"/>
                      <a:pt x="751533" y="590550"/>
                    </a:cubicBezTo>
                    <a:cubicBezTo>
                      <a:pt x="746367" y="584523"/>
                      <a:pt x="741859" y="577959"/>
                      <a:pt x="737245" y="571500"/>
                    </a:cubicBezTo>
                    <a:cubicBezTo>
                      <a:pt x="733918" y="566843"/>
                      <a:pt x="731767" y="561260"/>
                      <a:pt x="727720" y="557213"/>
                    </a:cubicBezTo>
                    <a:cubicBezTo>
                      <a:pt x="723673" y="553166"/>
                      <a:pt x="718552" y="550248"/>
                      <a:pt x="713433" y="547688"/>
                    </a:cubicBezTo>
                    <a:cubicBezTo>
                      <a:pt x="708943" y="545443"/>
                      <a:pt x="703534" y="545363"/>
                      <a:pt x="699145" y="542925"/>
                    </a:cubicBezTo>
                    <a:cubicBezTo>
                      <a:pt x="689138" y="537366"/>
                      <a:pt x="670570" y="523875"/>
                      <a:pt x="670570" y="523875"/>
                    </a:cubicBezTo>
                    <a:cubicBezTo>
                      <a:pt x="667395" y="519113"/>
                      <a:pt x="665092" y="513635"/>
                      <a:pt x="661045" y="509588"/>
                    </a:cubicBezTo>
                    <a:cubicBezTo>
                      <a:pt x="656998" y="505541"/>
                      <a:pt x="651155" y="503727"/>
                      <a:pt x="646758" y="500063"/>
                    </a:cubicBezTo>
                    <a:cubicBezTo>
                      <a:pt x="641584" y="495751"/>
                      <a:pt x="637233" y="490538"/>
                      <a:pt x="632470" y="485775"/>
                    </a:cubicBezTo>
                    <a:cubicBezTo>
                      <a:pt x="618801" y="431092"/>
                      <a:pt x="637914" y="498475"/>
                      <a:pt x="618183" y="452438"/>
                    </a:cubicBezTo>
                    <a:cubicBezTo>
                      <a:pt x="615605" y="446422"/>
                      <a:pt x="615998" y="439404"/>
                      <a:pt x="613420" y="433388"/>
                    </a:cubicBezTo>
                    <a:cubicBezTo>
                      <a:pt x="607045" y="418514"/>
                      <a:pt x="582945" y="398150"/>
                      <a:pt x="575320" y="390525"/>
                    </a:cubicBezTo>
                    <a:cubicBezTo>
                      <a:pt x="556986" y="372191"/>
                      <a:pt x="566637" y="379974"/>
                      <a:pt x="546745" y="366713"/>
                    </a:cubicBezTo>
                    <a:cubicBezTo>
                      <a:pt x="538349" y="341522"/>
                      <a:pt x="543925" y="360727"/>
                      <a:pt x="537220" y="323850"/>
                    </a:cubicBezTo>
                    <a:cubicBezTo>
                      <a:pt x="535667" y="315306"/>
                      <a:pt x="532417" y="295194"/>
                      <a:pt x="527695" y="285750"/>
                    </a:cubicBezTo>
                    <a:cubicBezTo>
                      <a:pt x="525135" y="280631"/>
                      <a:pt x="521345" y="276225"/>
                      <a:pt x="518170" y="271463"/>
                    </a:cubicBezTo>
                    <a:cubicBezTo>
                      <a:pt x="516583" y="266700"/>
                      <a:pt x="514497" y="262076"/>
                      <a:pt x="513408" y="257175"/>
                    </a:cubicBezTo>
                    <a:cubicBezTo>
                      <a:pt x="511313" y="247749"/>
                      <a:pt x="511420" y="237849"/>
                      <a:pt x="508645" y="228600"/>
                    </a:cubicBezTo>
                    <a:cubicBezTo>
                      <a:pt x="506605" y="221800"/>
                      <a:pt x="501757" y="216142"/>
                      <a:pt x="499120" y="209550"/>
                    </a:cubicBezTo>
                    <a:cubicBezTo>
                      <a:pt x="495391" y="200228"/>
                      <a:pt x="498575" y="185465"/>
                      <a:pt x="489595" y="180975"/>
                    </a:cubicBezTo>
                    <a:cubicBezTo>
                      <a:pt x="466055" y="169205"/>
                      <a:pt x="477280" y="173695"/>
                      <a:pt x="456258" y="166688"/>
                    </a:cubicBezTo>
                    <a:cubicBezTo>
                      <a:pt x="453083" y="161925"/>
                      <a:pt x="449293" y="157520"/>
                      <a:pt x="446733" y="152400"/>
                    </a:cubicBezTo>
                    <a:cubicBezTo>
                      <a:pt x="441277" y="141488"/>
                      <a:pt x="438254" y="118951"/>
                      <a:pt x="437208" y="109538"/>
                    </a:cubicBezTo>
                    <a:cubicBezTo>
                      <a:pt x="435097" y="90539"/>
                      <a:pt x="435588" y="71244"/>
                      <a:pt x="432445" y="52388"/>
                    </a:cubicBezTo>
                    <a:cubicBezTo>
                      <a:pt x="430794" y="42484"/>
                      <a:pt x="431274" y="29382"/>
                      <a:pt x="422920" y="23813"/>
                    </a:cubicBezTo>
                    <a:lnTo>
                      <a:pt x="408633" y="14288"/>
                    </a:lnTo>
                    <a:cubicBezTo>
                      <a:pt x="396340" y="16044"/>
                      <a:pt x="374311" y="17162"/>
                      <a:pt x="361008" y="23813"/>
                    </a:cubicBezTo>
                    <a:cubicBezTo>
                      <a:pt x="355888" y="26373"/>
                      <a:pt x="351483" y="30163"/>
                      <a:pt x="346720" y="33338"/>
                    </a:cubicBezTo>
                    <a:cubicBezTo>
                      <a:pt x="338783" y="31750"/>
                      <a:pt x="330761" y="30538"/>
                      <a:pt x="322908" y="28575"/>
                    </a:cubicBezTo>
                    <a:cubicBezTo>
                      <a:pt x="318038" y="27357"/>
                      <a:pt x="313490" y="25031"/>
                      <a:pt x="308620" y="23813"/>
                    </a:cubicBezTo>
                    <a:cubicBezTo>
                      <a:pt x="300767" y="21850"/>
                      <a:pt x="292661" y="21013"/>
                      <a:pt x="284808" y="19050"/>
                    </a:cubicBezTo>
                    <a:cubicBezTo>
                      <a:pt x="279938" y="17832"/>
                      <a:pt x="275347" y="15667"/>
                      <a:pt x="270520" y="14288"/>
                    </a:cubicBezTo>
                    <a:cubicBezTo>
                      <a:pt x="264226" y="12490"/>
                      <a:pt x="257739" y="11406"/>
                      <a:pt x="251470" y="9525"/>
                    </a:cubicBezTo>
                    <a:cubicBezTo>
                      <a:pt x="241853" y="6640"/>
                      <a:pt x="222895" y="0"/>
                      <a:pt x="222895" y="0"/>
                    </a:cubicBezTo>
                    <a:cubicBezTo>
                      <a:pt x="220973" y="5766"/>
                      <a:pt x="205599" y="32836"/>
                      <a:pt x="218133" y="42863"/>
                    </a:cubicBezTo>
                    <a:cubicBezTo>
                      <a:pt x="223244" y="46952"/>
                      <a:pt x="243728" y="47625"/>
                      <a:pt x="237183" y="47625"/>
                    </a:cubicBezTo>
                    <a:cubicBezTo>
                      <a:pt x="229088" y="47625"/>
                      <a:pt x="221308" y="44450"/>
                      <a:pt x="213370" y="42863"/>
                    </a:cubicBezTo>
                    <a:cubicBezTo>
                      <a:pt x="211783" y="47625"/>
                      <a:pt x="207021" y="52388"/>
                      <a:pt x="208608" y="57150"/>
                    </a:cubicBezTo>
                    <a:cubicBezTo>
                      <a:pt x="210738" y="63540"/>
                      <a:pt x="222895" y="64703"/>
                      <a:pt x="222895" y="71438"/>
                    </a:cubicBezTo>
                    <a:cubicBezTo>
                      <a:pt x="222895" y="76458"/>
                      <a:pt x="213499" y="75071"/>
                      <a:pt x="208608" y="76200"/>
                    </a:cubicBezTo>
                    <a:cubicBezTo>
                      <a:pt x="192833" y="79840"/>
                      <a:pt x="176858" y="82550"/>
                      <a:pt x="160983" y="85725"/>
                    </a:cubicBezTo>
                    <a:cubicBezTo>
                      <a:pt x="151488" y="99967"/>
                      <a:pt x="131618" y="114503"/>
                      <a:pt x="146695" y="133350"/>
                    </a:cubicBezTo>
                    <a:cubicBezTo>
                      <a:pt x="149831" y="137270"/>
                      <a:pt x="156493" y="135868"/>
                      <a:pt x="160983" y="138113"/>
                    </a:cubicBezTo>
                    <a:cubicBezTo>
                      <a:pt x="166102" y="140673"/>
                      <a:pt x="170508" y="144463"/>
                      <a:pt x="175270" y="147638"/>
                    </a:cubicBezTo>
                    <a:cubicBezTo>
                      <a:pt x="170508" y="150813"/>
                      <a:pt x="166102" y="154603"/>
                      <a:pt x="160983" y="157163"/>
                    </a:cubicBezTo>
                    <a:cubicBezTo>
                      <a:pt x="156493" y="159408"/>
                      <a:pt x="148283" y="157162"/>
                      <a:pt x="146695" y="161925"/>
                    </a:cubicBezTo>
                    <a:cubicBezTo>
                      <a:pt x="138649" y="186063"/>
                      <a:pt x="152332" y="186029"/>
                      <a:pt x="165745" y="190500"/>
                    </a:cubicBezTo>
                    <a:cubicBezTo>
                      <a:pt x="199083" y="179387"/>
                      <a:pt x="191145" y="171450"/>
                      <a:pt x="199083" y="195263"/>
                    </a:cubicBezTo>
                    <a:cubicBezTo>
                      <a:pt x="192733" y="196850"/>
                      <a:pt x="185144" y="195936"/>
                      <a:pt x="180033" y="200025"/>
                    </a:cubicBezTo>
                    <a:cubicBezTo>
                      <a:pt x="167173" y="210313"/>
                      <a:pt x="179653" y="220887"/>
                      <a:pt x="184795" y="228600"/>
                    </a:cubicBezTo>
                    <a:cubicBezTo>
                      <a:pt x="172760" y="264705"/>
                      <a:pt x="183302" y="251151"/>
                      <a:pt x="156220" y="271463"/>
                    </a:cubicBezTo>
                    <a:cubicBezTo>
                      <a:pt x="151458" y="285750"/>
                      <a:pt x="156220" y="309562"/>
                      <a:pt x="141933" y="314325"/>
                    </a:cubicBezTo>
                    <a:cubicBezTo>
                      <a:pt x="89817" y="331698"/>
                      <a:pt x="168759" y="303990"/>
                      <a:pt x="113358" y="328613"/>
                    </a:cubicBezTo>
                    <a:cubicBezTo>
                      <a:pt x="104183" y="332691"/>
                      <a:pt x="94308" y="334963"/>
                      <a:pt x="84783" y="338138"/>
                    </a:cubicBezTo>
                    <a:lnTo>
                      <a:pt x="56208" y="347663"/>
                    </a:lnTo>
                    <a:lnTo>
                      <a:pt x="41920" y="352425"/>
                    </a:lnTo>
                    <a:cubicBezTo>
                      <a:pt x="40333" y="363538"/>
                      <a:pt x="42178" y="375723"/>
                      <a:pt x="37158" y="385763"/>
                    </a:cubicBezTo>
                    <a:cubicBezTo>
                      <a:pt x="34913" y="390253"/>
                      <a:pt x="27484" y="388548"/>
                      <a:pt x="22870" y="390525"/>
                    </a:cubicBezTo>
                    <a:cubicBezTo>
                      <a:pt x="16344" y="393322"/>
                      <a:pt x="10170" y="396875"/>
                      <a:pt x="3820" y="400050"/>
                    </a:cubicBezTo>
                    <a:cubicBezTo>
                      <a:pt x="13340" y="447647"/>
                      <a:pt x="0" y="403845"/>
                      <a:pt x="22870" y="438150"/>
                    </a:cubicBezTo>
                    <a:cubicBezTo>
                      <a:pt x="41273" y="465755"/>
                      <a:pt x="9968" y="440661"/>
                      <a:pt x="41920" y="461963"/>
                    </a:cubicBezTo>
                    <a:cubicBezTo>
                      <a:pt x="45095" y="466725"/>
                      <a:pt x="47398" y="472203"/>
                      <a:pt x="51445" y="476250"/>
                    </a:cubicBezTo>
                    <a:cubicBezTo>
                      <a:pt x="57058" y="481863"/>
                      <a:pt x="63603" y="486600"/>
                      <a:pt x="70495" y="490538"/>
                    </a:cubicBezTo>
                    <a:cubicBezTo>
                      <a:pt x="74854" y="493029"/>
                      <a:pt x="79782" y="494865"/>
                      <a:pt x="84783" y="495300"/>
                    </a:cubicBezTo>
                    <a:cubicBezTo>
                      <a:pt x="116453" y="498054"/>
                      <a:pt x="148283" y="498475"/>
                      <a:pt x="180033" y="500063"/>
                    </a:cubicBezTo>
                    <a:cubicBezTo>
                      <a:pt x="178445" y="504825"/>
                      <a:pt x="178820" y="510800"/>
                      <a:pt x="175270" y="514350"/>
                    </a:cubicBezTo>
                    <a:cubicBezTo>
                      <a:pt x="170250" y="519370"/>
                      <a:pt x="162384" y="520353"/>
                      <a:pt x="156220" y="523875"/>
                    </a:cubicBezTo>
                    <a:cubicBezTo>
                      <a:pt x="151250" y="526715"/>
                      <a:pt x="146695" y="530225"/>
                      <a:pt x="141933" y="533400"/>
                    </a:cubicBezTo>
                    <a:cubicBezTo>
                      <a:pt x="137119" y="540622"/>
                      <a:pt x="127645" y="552118"/>
                      <a:pt x="127645" y="561975"/>
                    </a:cubicBezTo>
                    <a:cubicBezTo>
                      <a:pt x="127645" y="566995"/>
                      <a:pt x="130163" y="571773"/>
                      <a:pt x="132408" y="576263"/>
                    </a:cubicBezTo>
                    <a:cubicBezTo>
                      <a:pt x="134968" y="581382"/>
                      <a:pt x="138758" y="585788"/>
                      <a:pt x="141933" y="590550"/>
                    </a:cubicBezTo>
                    <a:cubicBezTo>
                      <a:pt x="154918" y="629511"/>
                      <a:pt x="154942" y="623777"/>
                      <a:pt x="141933" y="695325"/>
                    </a:cubicBezTo>
                    <a:cubicBezTo>
                      <a:pt x="140728" y="701952"/>
                      <a:pt x="132408" y="704850"/>
                      <a:pt x="127645" y="709613"/>
                    </a:cubicBezTo>
                    <a:cubicBezTo>
                      <a:pt x="118832" y="736054"/>
                      <a:pt x="118120" y="734554"/>
                      <a:pt x="118120" y="776288"/>
                    </a:cubicBezTo>
                    <a:cubicBezTo>
                      <a:pt x="118120" y="793822"/>
                      <a:pt x="117726" y="811916"/>
                      <a:pt x="122883" y="828675"/>
                    </a:cubicBezTo>
                    <a:cubicBezTo>
                      <a:pt x="124566" y="834146"/>
                      <a:pt x="132408" y="835025"/>
                      <a:pt x="137170" y="838200"/>
                    </a:cubicBezTo>
                    <a:cubicBezTo>
                      <a:pt x="152265" y="815559"/>
                      <a:pt x="148505" y="829343"/>
                      <a:pt x="137170" y="795338"/>
                    </a:cubicBezTo>
                    <a:lnTo>
                      <a:pt x="132408" y="781050"/>
                    </a:lnTo>
                    <a:cubicBezTo>
                      <a:pt x="137170" y="779463"/>
                      <a:pt x="141706" y="775734"/>
                      <a:pt x="146695" y="776288"/>
                    </a:cubicBezTo>
                    <a:cubicBezTo>
                      <a:pt x="156674" y="777397"/>
                      <a:pt x="165264" y="784979"/>
                      <a:pt x="175270" y="785813"/>
                    </a:cubicBezTo>
                    <a:lnTo>
                      <a:pt x="232420" y="790575"/>
                    </a:lnTo>
                    <a:cubicBezTo>
                      <a:pt x="234008" y="806450"/>
                      <a:pt x="225422" y="827419"/>
                      <a:pt x="237183" y="838200"/>
                    </a:cubicBezTo>
                    <a:cubicBezTo>
                      <a:pt x="275422" y="873253"/>
                      <a:pt x="305776" y="818656"/>
                      <a:pt x="280045" y="857250"/>
                    </a:cubicBezTo>
                    <a:cubicBezTo>
                      <a:pt x="278458" y="862013"/>
                      <a:pt x="279642" y="869047"/>
                      <a:pt x="275283" y="871538"/>
                    </a:cubicBezTo>
                    <a:cubicBezTo>
                      <a:pt x="266899" y="876329"/>
                      <a:pt x="256364" y="876300"/>
                      <a:pt x="246708" y="876300"/>
                    </a:cubicBezTo>
                    <a:cubicBezTo>
                      <a:pt x="229638" y="876300"/>
                      <a:pt x="210996" y="870944"/>
                      <a:pt x="194320" y="866775"/>
                    </a:cubicBezTo>
                    <a:cubicBezTo>
                      <a:pt x="183208" y="868363"/>
                      <a:pt x="170323" y="865311"/>
                      <a:pt x="160983" y="871538"/>
                    </a:cubicBezTo>
                    <a:cubicBezTo>
                      <a:pt x="156806" y="874323"/>
                      <a:pt x="163500" y="881335"/>
                      <a:pt x="165745" y="885825"/>
                    </a:cubicBezTo>
                    <a:cubicBezTo>
                      <a:pt x="168305" y="890945"/>
                      <a:pt x="172095" y="895350"/>
                      <a:pt x="175270" y="900113"/>
                    </a:cubicBezTo>
                    <a:cubicBezTo>
                      <a:pt x="176858" y="909638"/>
                      <a:pt x="173205" y="921860"/>
                      <a:pt x="180033" y="928688"/>
                    </a:cubicBezTo>
                    <a:cubicBezTo>
                      <a:pt x="184661" y="933316"/>
                      <a:pt x="195279" y="929251"/>
                      <a:pt x="199083" y="923925"/>
                    </a:cubicBezTo>
                    <a:cubicBezTo>
                      <a:pt x="204696" y="916067"/>
                      <a:pt x="202258" y="904875"/>
                      <a:pt x="203845" y="895350"/>
                    </a:cubicBezTo>
                    <a:cubicBezTo>
                      <a:pt x="208608" y="896938"/>
                      <a:pt x="213194" y="899215"/>
                      <a:pt x="218133" y="900113"/>
                    </a:cubicBezTo>
                    <a:cubicBezTo>
                      <a:pt x="228402" y="901980"/>
                      <a:pt x="290793" y="908715"/>
                      <a:pt x="299095" y="909638"/>
                    </a:cubicBezTo>
                    <a:cubicBezTo>
                      <a:pt x="342005" y="923941"/>
                      <a:pt x="322129" y="907850"/>
                      <a:pt x="332433" y="952500"/>
                    </a:cubicBezTo>
                    <a:cubicBezTo>
                      <a:pt x="334691" y="962283"/>
                      <a:pt x="341958" y="981075"/>
                      <a:pt x="341958" y="981075"/>
                    </a:cubicBezTo>
                    <a:cubicBezTo>
                      <a:pt x="348308" y="979488"/>
                      <a:pt x="355154" y="979240"/>
                      <a:pt x="361008" y="976313"/>
                    </a:cubicBezTo>
                    <a:cubicBezTo>
                      <a:pt x="426525" y="943555"/>
                      <a:pt x="364355" y="965674"/>
                      <a:pt x="403870" y="952500"/>
                    </a:cubicBezTo>
                    <a:cubicBezTo>
                      <a:pt x="413529" y="954915"/>
                      <a:pt x="427648" y="957928"/>
                      <a:pt x="437208" y="962025"/>
                    </a:cubicBezTo>
                    <a:cubicBezTo>
                      <a:pt x="443734" y="964822"/>
                      <a:pt x="449908" y="968375"/>
                      <a:pt x="456258" y="971550"/>
                    </a:cubicBezTo>
                    <a:cubicBezTo>
                      <a:pt x="463274" y="970849"/>
                      <a:pt x="503097" y="970399"/>
                      <a:pt x="518170" y="962025"/>
                    </a:cubicBezTo>
                    <a:cubicBezTo>
                      <a:pt x="528177" y="956465"/>
                      <a:pt x="546745" y="942975"/>
                      <a:pt x="546745" y="942975"/>
                    </a:cubicBezTo>
                    <a:cubicBezTo>
                      <a:pt x="554772" y="930935"/>
                      <a:pt x="558216" y="928484"/>
                      <a:pt x="561033" y="914400"/>
                    </a:cubicBezTo>
                    <a:cubicBezTo>
                      <a:pt x="563234" y="903393"/>
                      <a:pt x="559846" y="890582"/>
                      <a:pt x="565795" y="881063"/>
                    </a:cubicBezTo>
                    <a:cubicBezTo>
                      <a:pt x="569264" y="875512"/>
                      <a:pt x="578716" y="878598"/>
                      <a:pt x="584845" y="876300"/>
                    </a:cubicBezTo>
                    <a:cubicBezTo>
                      <a:pt x="629140" y="859689"/>
                      <a:pt x="574303" y="871707"/>
                      <a:pt x="632470" y="862013"/>
                    </a:cubicBezTo>
                    <a:cubicBezTo>
                      <a:pt x="637233" y="860425"/>
                      <a:pt x="641835" y="858235"/>
                      <a:pt x="646758" y="857250"/>
                    </a:cubicBezTo>
                    <a:cubicBezTo>
                      <a:pt x="665696" y="853462"/>
                      <a:pt x="703908" y="847725"/>
                      <a:pt x="703908" y="847725"/>
                    </a:cubicBezTo>
                    <a:cubicBezTo>
                      <a:pt x="708670" y="844550"/>
                      <a:pt x="716069" y="843514"/>
                      <a:pt x="718195" y="838200"/>
                    </a:cubicBezTo>
                    <a:cubicBezTo>
                      <a:pt x="723038" y="826093"/>
                      <a:pt x="704594" y="818020"/>
                      <a:pt x="699145" y="814388"/>
                    </a:cubicBezTo>
                    <a:cubicBezTo>
                      <a:pt x="719783" y="812800"/>
                      <a:pt x="740519" y="812192"/>
                      <a:pt x="761058" y="809625"/>
                    </a:cubicBezTo>
                    <a:cubicBezTo>
                      <a:pt x="766039" y="809002"/>
                      <a:pt x="770475" y="806081"/>
                      <a:pt x="775345" y="804863"/>
                    </a:cubicBezTo>
                    <a:cubicBezTo>
                      <a:pt x="783198" y="802900"/>
                      <a:pt x="791348" y="802230"/>
                      <a:pt x="799158" y="800100"/>
                    </a:cubicBezTo>
                    <a:cubicBezTo>
                      <a:pt x="808844" y="797458"/>
                      <a:pt x="827733" y="790575"/>
                      <a:pt x="827733" y="790575"/>
                    </a:cubicBezTo>
                    <a:cubicBezTo>
                      <a:pt x="830908" y="785813"/>
                      <a:pt x="836548" y="781967"/>
                      <a:pt x="837258" y="776288"/>
                    </a:cubicBezTo>
                    <a:cubicBezTo>
                      <a:pt x="837296" y="775981"/>
                      <a:pt x="829538" y="736132"/>
                      <a:pt x="827733" y="733425"/>
                    </a:cubicBezTo>
                    <a:cubicBezTo>
                      <a:pt x="824558" y="728662"/>
                      <a:pt x="818208" y="727075"/>
                      <a:pt x="813445" y="723900"/>
                    </a:cubicBezTo>
                    <a:cubicBezTo>
                      <a:pt x="811858" y="719138"/>
                      <a:pt x="806438" y="714103"/>
                      <a:pt x="808683" y="709613"/>
                    </a:cubicBezTo>
                    <a:cubicBezTo>
                      <a:pt x="810928" y="705123"/>
                      <a:pt x="818480" y="707095"/>
                      <a:pt x="822970" y="704850"/>
                    </a:cubicBezTo>
                    <a:cubicBezTo>
                      <a:pt x="828090" y="702290"/>
                      <a:pt x="832495" y="698500"/>
                      <a:pt x="837258" y="695325"/>
                    </a:cubicBezTo>
                    <a:cubicBezTo>
                      <a:pt x="838845" y="690563"/>
                      <a:pt x="842020" y="686058"/>
                      <a:pt x="842020" y="681038"/>
                    </a:cubicBezTo>
                    <a:cubicBezTo>
                      <a:pt x="842020" y="676018"/>
                      <a:pt x="838083" y="671702"/>
                      <a:pt x="837258" y="666750"/>
                    </a:cubicBezTo>
                    <a:cubicBezTo>
                      <a:pt x="836475" y="662052"/>
                      <a:pt x="828526" y="643731"/>
                      <a:pt x="822970" y="6381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4426047" y="2966418"/>
                <a:ext cx="1806250" cy="896844"/>
              </a:xfrm>
              <a:custGeom>
                <a:avLst/>
                <a:gdLst>
                  <a:gd name="connsiteX0" fmla="*/ 1411564 w 1423486"/>
                  <a:gd name="connsiteY0" fmla="*/ 633413 h 934628"/>
                  <a:gd name="connsiteX1" fmla="*/ 1387751 w 1423486"/>
                  <a:gd name="connsiteY1" fmla="*/ 528638 h 934628"/>
                  <a:gd name="connsiteX2" fmla="*/ 1382989 w 1423486"/>
                  <a:gd name="connsiteY2" fmla="*/ 471488 h 934628"/>
                  <a:gd name="connsiteX3" fmla="*/ 1392514 w 1423486"/>
                  <a:gd name="connsiteY3" fmla="*/ 442913 h 934628"/>
                  <a:gd name="connsiteX4" fmla="*/ 1359176 w 1423486"/>
                  <a:gd name="connsiteY4" fmla="*/ 423863 h 934628"/>
                  <a:gd name="connsiteX5" fmla="*/ 1354414 w 1423486"/>
                  <a:gd name="connsiteY5" fmla="*/ 409575 h 934628"/>
                  <a:gd name="connsiteX6" fmla="*/ 1359176 w 1423486"/>
                  <a:gd name="connsiteY6" fmla="*/ 390525 h 934628"/>
                  <a:gd name="connsiteX7" fmla="*/ 1363939 w 1423486"/>
                  <a:gd name="connsiteY7" fmla="*/ 376238 h 934628"/>
                  <a:gd name="connsiteX8" fmla="*/ 1349651 w 1423486"/>
                  <a:gd name="connsiteY8" fmla="*/ 366713 h 934628"/>
                  <a:gd name="connsiteX9" fmla="*/ 1321076 w 1423486"/>
                  <a:gd name="connsiteY9" fmla="*/ 357188 h 934628"/>
                  <a:gd name="connsiteX10" fmla="*/ 1306789 w 1423486"/>
                  <a:gd name="connsiteY10" fmla="*/ 342900 h 934628"/>
                  <a:gd name="connsiteX11" fmla="*/ 1335364 w 1423486"/>
                  <a:gd name="connsiteY11" fmla="*/ 314325 h 934628"/>
                  <a:gd name="connsiteX12" fmla="*/ 1368701 w 1423486"/>
                  <a:gd name="connsiteY12" fmla="*/ 304800 h 934628"/>
                  <a:gd name="connsiteX13" fmla="*/ 1363939 w 1423486"/>
                  <a:gd name="connsiteY13" fmla="*/ 228600 h 934628"/>
                  <a:gd name="connsiteX14" fmla="*/ 1359176 w 1423486"/>
                  <a:gd name="connsiteY14" fmla="*/ 214313 h 934628"/>
                  <a:gd name="connsiteX15" fmla="*/ 1325839 w 1423486"/>
                  <a:gd name="connsiteY15" fmla="*/ 209550 h 934628"/>
                  <a:gd name="connsiteX16" fmla="*/ 1335364 w 1423486"/>
                  <a:gd name="connsiteY16" fmla="*/ 180975 h 934628"/>
                  <a:gd name="connsiteX17" fmla="*/ 1340126 w 1423486"/>
                  <a:gd name="connsiteY17" fmla="*/ 166688 h 934628"/>
                  <a:gd name="connsiteX18" fmla="*/ 1306789 w 1423486"/>
                  <a:gd name="connsiteY18" fmla="*/ 123825 h 934628"/>
                  <a:gd name="connsiteX19" fmla="*/ 1292501 w 1423486"/>
                  <a:gd name="connsiteY19" fmla="*/ 114300 h 934628"/>
                  <a:gd name="connsiteX20" fmla="*/ 1263926 w 1423486"/>
                  <a:gd name="connsiteY20" fmla="*/ 90488 h 934628"/>
                  <a:gd name="connsiteX21" fmla="*/ 1235351 w 1423486"/>
                  <a:gd name="connsiteY21" fmla="*/ 80963 h 934628"/>
                  <a:gd name="connsiteX22" fmla="*/ 1221064 w 1423486"/>
                  <a:gd name="connsiteY22" fmla="*/ 76200 h 934628"/>
                  <a:gd name="connsiteX23" fmla="*/ 1206776 w 1423486"/>
                  <a:gd name="connsiteY23" fmla="*/ 71438 h 934628"/>
                  <a:gd name="connsiteX24" fmla="*/ 1192489 w 1423486"/>
                  <a:gd name="connsiteY24" fmla="*/ 66675 h 934628"/>
                  <a:gd name="connsiteX25" fmla="*/ 1168676 w 1423486"/>
                  <a:gd name="connsiteY25" fmla="*/ 61913 h 934628"/>
                  <a:gd name="connsiteX26" fmla="*/ 1154389 w 1423486"/>
                  <a:gd name="connsiteY26" fmla="*/ 57150 h 934628"/>
                  <a:gd name="connsiteX27" fmla="*/ 1125814 w 1423486"/>
                  <a:gd name="connsiteY27" fmla="*/ 52388 h 934628"/>
                  <a:gd name="connsiteX28" fmla="*/ 1116289 w 1423486"/>
                  <a:gd name="connsiteY28" fmla="*/ 38100 h 934628"/>
                  <a:gd name="connsiteX29" fmla="*/ 1111526 w 1423486"/>
                  <a:gd name="connsiteY29" fmla="*/ 23813 h 934628"/>
                  <a:gd name="connsiteX30" fmla="*/ 1092476 w 1423486"/>
                  <a:gd name="connsiteY30" fmla="*/ 19050 h 934628"/>
                  <a:gd name="connsiteX31" fmla="*/ 1016276 w 1423486"/>
                  <a:gd name="connsiteY31" fmla="*/ 23813 h 934628"/>
                  <a:gd name="connsiteX32" fmla="*/ 1011514 w 1423486"/>
                  <a:gd name="connsiteY32" fmla="*/ 9525 h 934628"/>
                  <a:gd name="connsiteX33" fmla="*/ 997226 w 1423486"/>
                  <a:gd name="connsiteY33" fmla="*/ 0 h 934628"/>
                  <a:gd name="connsiteX34" fmla="*/ 944839 w 1423486"/>
                  <a:gd name="connsiteY34" fmla="*/ 14288 h 934628"/>
                  <a:gd name="connsiteX35" fmla="*/ 935314 w 1423486"/>
                  <a:gd name="connsiteY35" fmla="*/ 28575 h 934628"/>
                  <a:gd name="connsiteX36" fmla="*/ 987701 w 1423486"/>
                  <a:gd name="connsiteY36" fmla="*/ 47625 h 934628"/>
                  <a:gd name="connsiteX37" fmla="*/ 1006751 w 1423486"/>
                  <a:gd name="connsiteY37" fmla="*/ 76200 h 934628"/>
                  <a:gd name="connsiteX38" fmla="*/ 1001989 w 1423486"/>
                  <a:gd name="connsiteY38" fmla="*/ 90488 h 934628"/>
                  <a:gd name="connsiteX39" fmla="*/ 973414 w 1423486"/>
                  <a:gd name="connsiteY39" fmla="*/ 95250 h 934628"/>
                  <a:gd name="connsiteX40" fmla="*/ 944839 w 1423486"/>
                  <a:gd name="connsiteY40" fmla="*/ 109538 h 934628"/>
                  <a:gd name="connsiteX41" fmla="*/ 930551 w 1423486"/>
                  <a:gd name="connsiteY41" fmla="*/ 114300 h 934628"/>
                  <a:gd name="connsiteX42" fmla="*/ 901976 w 1423486"/>
                  <a:gd name="connsiteY42" fmla="*/ 128588 h 934628"/>
                  <a:gd name="connsiteX43" fmla="*/ 868639 w 1423486"/>
                  <a:gd name="connsiteY43" fmla="*/ 142875 h 934628"/>
                  <a:gd name="connsiteX44" fmla="*/ 844826 w 1423486"/>
                  <a:gd name="connsiteY44" fmla="*/ 161925 h 934628"/>
                  <a:gd name="connsiteX45" fmla="*/ 816251 w 1423486"/>
                  <a:gd name="connsiteY45" fmla="*/ 180975 h 934628"/>
                  <a:gd name="connsiteX46" fmla="*/ 801964 w 1423486"/>
                  <a:gd name="connsiteY46" fmla="*/ 190500 h 934628"/>
                  <a:gd name="connsiteX47" fmla="*/ 787676 w 1423486"/>
                  <a:gd name="connsiteY47" fmla="*/ 195263 h 934628"/>
                  <a:gd name="connsiteX48" fmla="*/ 778151 w 1423486"/>
                  <a:gd name="connsiteY48" fmla="*/ 209550 h 934628"/>
                  <a:gd name="connsiteX49" fmla="*/ 768626 w 1423486"/>
                  <a:gd name="connsiteY49" fmla="*/ 238125 h 934628"/>
                  <a:gd name="connsiteX50" fmla="*/ 754339 w 1423486"/>
                  <a:gd name="connsiteY50" fmla="*/ 247650 h 934628"/>
                  <a:gd name="connsiteX51" fmla="*/ 725764 w 1423486"/>
                  <a:gd name="connsiteY51" fmla="*/ 257175 h 934628"/>
                  <a:gd name="connsiteX52" fmla="*/ 711476 w 1423486"/>
                  <a:gd name="connsiteY52" fmla="*/ 266700 h 934628"/>
                  <a:gd name="connsiteX53" fmla="*/ 701951 w 1423486"/>
                  <a:gd name="connsiteY53" fmla="*/ 280988 h 934628"/>
                  <a:gd name="connsiteX54" fmla="*/ 687664 w 1423486"/>
                  <a:gd name="connsiteY54" fmla="*/ 295275 h 934628"/>
                  <a:gd name="connsiteX55" fmla="*/ 682901 w 1423486"/>
                  <a:gd name="connsiteY55" fmla="*/ 309563 h 934628"/>
                  <a:gd name="connsiteX56" fmla="*/ 668614 w 1423486"/>
                  <a:gd name="connsiteY56" fmla="*/ 314325 h 934628"/>
                  <a:gd name="connsiteX57" fmla="*/ 625751 w 1423486"/>
                  <a:gd name="connsiteY57" fmla="*/ 309563 h 934628"/>
                  <a:gd name="connsiteX58" fmla="*/ 611464 w 1423486"/>
                  <a:gd name="connsiteY58" fmla="*/ 304800 h 934628"/>
                  <a:gd name="connsiteX59" fmla="*/ 597176 w 1423486"/>
                  <a:gd name="connsiteY59" fmla="*/ 295275 h 934628"/>
                  <a:gd name="connsiteX60" fmla="*/ 554314 w 1423486"/>
                  <a:gd name="connsiteY60" fmla="*/ 290513 h 934628"/>
                  <a:gd name="connsiteX61" fmla="*/ 540026 w 1423486"/>
                  <a:gd name="connsiteY61" fmla="*/ 285750 h 934628"/>
                  <a:gd name="connsiteX62" fmla="*/ 544789 w 1423486"/>
                  <a:gd name="connsiteY62" fmla="*/ 271463 h 934628"/>
                  <a:gd name="connsiteX63" fmla="*/ 540026 w 1423486"/>
                  <a:gd name="connsiteY63" fmla="*/ 233363 h 934628"/>
                  <a:gd name="connsiteX64" fmla="*/ 525739 w 1423486"/>
                  <a:gd name="connsiteY64" fmla="*/ 228600 h 934628"/>
                  <a:gd name="connsiteX65" fmla="*/ 501926 w 1423486"/>
                  <a:gd name="connsiteY65" fmla="*/ 223838 h 934628"/>
                  <a:gd name="connsiteX66" fmla="*/ 482876 w 1423486"/>
                  <a:gd name="connsiteY66" fmla="*/ 219075 h 934628"/>
                  <a:gd name="connsiteX67" fmla="*/ 459064 w 1423486"/>
                  <a:gd name="connsiteY67" fmla="*/ 223838 h 934628"/>
                  <a:gd name="connsiteX68" fmla="*/ 454301 w 1423486"/>
                  <a:gd name="connsiteY68" fmla="*/ 257175 h 934628"/>
                  <a:gd name="connsiteX69" fmla="*/ 440014 w 1423486"/>
                  <a:gd name="connsiteY69" fmla="*/ 285750 h 934628"/>
                  <a:gd name="connsiteX70" fmla="*/ 435251 w 1423486"/>
                  <a:gd name="connsiteY70" fmla="*/ 314325 h 934628"/>
                  <a:gd name="connsiteX71" fmla="*/ 420964 w 1423486"/>
                  <a:gd name="connsiteY71" fmla="*/ 319088 h 934628"/>
                  <a:gd name="connsiteX72" fmla="*/ 382864 w 1423486"/>
                  <a:gd name="connsiteY72" fmla="*/ 309563 h 934628"/>
                  <a:gd name="connsiteX73" fmla="*/ 349526 w 1423486"/>
                  <a:gd name="connsiteY73" fmla="*/ 300038 h 934628"/>
                  <a:gd name="connsiteX74" fmla="*/ 340001 w 1423486"/>
                  <a:gd name="connsiteY74" fmla="*/ 285750 h 934628"/>
                  <a:gd name="connsiteX75" fmla="*/ 301901 w 1423486"/>
                  <a:gd name="connsiteY75" fmla="*/ 280988 h 934628"/>
                  <a:gd name="connsiteX76" fmla="*/ 282851 w 1423486"/>
                  <a:gd name="connsiteY76" fmla="*/ 271463 h 934628"/>
                  <a:gd name="connsiteX77" fmla="*/ 254276 w 1423486"/>
                  <a:gd name="connsiteY77" fmla="*/ 276225 h 934628"/>
                  <a:gd name="connsiteX78" fmla="*/ 239989 w 1423486"/>
                  <a:gd name="connsiteY78" fmla="*/ 285750 h 934628"/>
                  <a:gd name="connsiteX79" fmla="*/ 225701 w 1423486"/>
                  <a:gd name="connsiteY79" fmla="*/ 290513 h 934628"/>
                  <a:gd name="connsiteX80" fmla="*/ 216176 w 1423486"/>
                  <a:gd name="connsiteY80" fmla="*/ 304800 h 934628"/>
                  <a:gd name="connsiteX81" fmla="*/ 211414 w 1423486"/>
                  <a:gd name="connsiteY81" fmla="*/ 319088 h 934628"/>
                  <a:gd name="connsiteX82" fmla="*/ 197126 w 1423486"/>
                  <a:gd name="connsiteY82" fmla="*/ 333375 h 934628"/>
                  <a:gd name="connsiteX83" fmla="*/ 187601 w 1423486"/>
                  <a:gd name="connsiteY83" fmla="*/ 347663 h 934628"/>
                  <a:gd name="connsiteX84" fmla="*/ 173314 w 1423486"/>
                  <a:gd name="connsiteY84" fmla="*/ 352425 h 934628"/>
                  <a:gd name="connsiteX85" fmla="*/ 120926 w 1423486"/>
                  <a:gd name="connsiteY85" fmla="*/ 342900 h 934628"/>
                  <a:gd name="connsiteX86" fmla="*/ 106639 w 1423486"/>
                  <a:gd name="connsiteY86" fmla="*/ 333375 h 934628"/>
                  <a:gd name="connsiteX87" fmla="*/ 6626 w 1423486"/>
                  <a:gd name="connsiteY87" fmla="*/ 338138 h 934628"/>
                  <a:gd name="connsiteX88" fmla="*/ 1864 w 1423486"/>
                  <a:gd name="connsiteY88" fmla="*/ 352425 h 934628"/>
                  <a:gd name="connsiteX89" fmla="*/ 30439 w 1423486"/>
                  <a:gd name="connsiteY89" fmla="*/ 366713 h 934628"/>
                  <a:gd name="connsiteX90" fmla="*/ 49489 w 1423486"/>
                  <a:gd name="connsiteY90" fmla="*/ 395288 h 934628"/>
                  <a:gd name="connsiteX91" fmla="*/ 78064 w 1423486"/>
                  <a:gd name="connsiteY91" fmla="*/ 419100 h 934628"/>
                  <a:gd name="connsiteX92" fmla="*/ 87589 w 1423486"/>
                  <a:gd name="connsiteY92" fmla="*/ 433388 h 934628"/>
                  <a:gd name="connsiteX93" fmla="*/ 111401 w 1423486"/>
                  <a:gd name="connsiteY93" fmla="*/ 476250 h 934628"/>
                  <a:gd name="connsiteX94" fmla="*/ 130451 w 1423486"/>
                  <a:gd name="connsiteY94" fmla="*/ 481013 h 934628"/>
                  <a:gd name="connsiteX95" fmla="*/ 149501 w 1423486"/>
                  <a:gd name="connsiteY95" fmla="*/ 490538 h 934628"/>
                  <a:gd name="connsiteX96" fmla="*/ 163789 w 1423486"/>
                  <a:gd name="connsiteY96" fmla="*/ 495300 h 934628"/>
                  <a:gd name="connsiteX97" fmla="*/ 178076 w 1423486"/>
                  <a:gd name="connsiteY97" fmla="*/ 514350 h 934628"/>
                  <a:gd name="connsiteX98" fmla="*/ 187601 w 1423486"/>
                  <a:gd name="connsiteY98" fmla="*/ 528638 h 934628"/>
                  <a:gd name="connsiteX99" fmla="*/ 182839 w 1423486"/>
                  <a:gd name="connsiteY99" fmla="*/ 557213 h 934628"/>
                  <a:gd name="connsiteX100" fmla="*/ 178076 w 1423486"/>
                  <a:gd name="connsiteY100" fmla="*/ 609600 h 934628"/>
                  <a:gd name="connsiteX101" fmla="*/ 163789 w 1423486"/>
                  <a:gd name="connsiteY101" fmla="*/ 619125 h 934628"/>
                  <a:gd name="connsiteX102" fmla="*/ 139976 w 1423486"/>
                  <a:gd name="connsiteY102" fmla="*/ 623888 h 934628"/>
                  <a:gd name="connsiteX103" fmla="*/ 120926 w 1423486"/>
                  <a:gd name="connsiteY103" fmla="*/ 628650 h 934628"/>
                  <a:gd name="connsiteX104" fmla="*/ 116164 w 1423486"/>
                  <a:gd name="connsiteY104" fmla="*/ 681038 h 934628"/>
                  <a:gd name="connsiteX105" fmla="*/ 135214 w 1423486"/>
                  <a:gd name="connsiteY105" fmla="*/ 709613 h 934628"/>
                  <a:gd name="connsiteX106" fmla="*/ 144739 w 1423486"/>
                  <a:gd name="connsiteY106" fmla="*/ 742950 h 934628"/>
                  <a:gd name="connsiteX107" fmla="*/ 154264 w 1423486"/>
                  <a:gd name="connsiteY107" fmla="*/ 757238 h 934628"/>
                  <a:gd name="connsiteX108" fmla="*/ 163789 w 1423486"/>
                  <a:gd name="connsiteY108" fmla="*/ 785813 h 934628"/>
                  <a:gd name="connsiteX109" fmla="*/ 168551 w 1423486"/>
                  <a:gd name="connsiteY109" fmla="*/ 800100 h 934628"/>
                  <a:gd name="connsiteX110" fmla="*/ 187601 w 1423486"/>
                  <a:gd name="connsiteY110" fmla="*/ 842963 h 934628"/>
                  <a:gd name="connsiteX111" fmla="*/ 192364 w 1423486"/>
                  <a:gd name="connsiteY111" fmla="*/ 857250 h 934628"/>
                  <a:gd name="connsiteX112" fmla="*/ 225701 w 1423486"/>
                  <a:gd name="connsiteY112" fmla="*/ 862013 h 934628"/>
                  <a:gd name="connsiteX113" fmla="*/ 268564 w 1423486"/>
                  <a:gd name="connsiteY113" fmla="*/ 866775 h 934628"/>
                  <a:gd name="connsiteX114" fmla="*/ 311426 w 1423486"/>
                  <a:gd name="connsiteY114" fmla="*/ 871538 h 934628"/>
                  <a:gd name="connsiteX115" fmla="*/ 325714 w 1423486"/>
                  <a:gd name="connsiteY115" fmla="*/ 876300 h 934628"/>
                  <a:gd name="connsiteX116" fmla="*/ 354289 w 1423486"/>
                  <a:gd name="connsiteY116" fmla="*/ 919163 h 934628"/>
                  <a:gd name="connsiteX117" fmla="*/ 397151 w 1423486"/>
                  <a:gd name="connsiteY117" fmla="*/ 914400 h 934628"/>
                  <a:gd name="connsiteX118" fmla="*/ 401914 w 1423486"/>
                  <a:gd name="connsiteY118" fmla="*/ 895350 h 934628"/>
                  <a:gd name="connsiteX119" fmla="*/ 406676 w 1423486"/>
                  <a:gd name="connsiteY119" fmla="*/ 842963 h 934628"/>
                  <a:gd name="connsiteX120" fmla="*/ 454301 w 1423486"/>
                  <a:gd name="connsiteY120" fmla="*/ 823913 h 934628"/>
                  <a:gd name="connsiteX121" fmla="*/ 468589 w 1423486"/>
                  <a:gd name="connsiteY121" fmla="*/ 814388 h 934628"/>
                  <a:gd name="connsiteX122" fmla="*/ 492401 w 1423486"/>
                  <a:gd name="connsiteY122" fmla="*/ 809625 h 934628"/>
                  <a:gd name="connsiteX123" fmla="*/ 516214 w 1423486"/>
                  <a:gd name="connsiteY123" fmla="*/ 800100 h 934628"/>
                  <a:gd name="connsiteX124" fmla="*/ 549551 w 1423486"/>
                  <a:gd name="connsiteY124" fmla="*/ 804863 h 934628"/>
                  <a:gd name="connsiteX125" fmla="*/ 587651 w 1423486"/>
                  <a:gd name="connsiteY125" fmla="*/ 814388 h 934628"/>
                  <a:gd name="connsiteX126" fmla="*/ 601939 w 1423486"/>
                  <a:gd name="connsiteY126" fmla="*/ 819150 h 934628"/>
                  <a:gd name="connsiteX127" fmla="*/ 606701 w 1423486"/>
                  <a:gd name="connsiteY127" fmla="*/ 833438 h 934628"/>
                  <a:gd name="connsiteX128" fmla="*/ 635276 w 1423486"/>
                  <a:gd name="connsiteY128" fmla="*/ 828675 h 934628"/>
                  <a:gd name="connsiteX129" fmla="*/ 678139 w 1423486"/>
                  <a:gd name="connsiteY129" fmla="*/ 814388 h 934628"/>
                  <a:gd name="connsiteX130" fmla="*/ 740051 w 1423486"/>
                  <a:gd name="connsiteY130" fmla="*/ 804863 h 934628"/>
                  <a:gd name="connsiteX131" fmla="*/ 754339 w 1423486"/>
                  <a:gd name="connsiteY131" fmla="*/ 800100 h 934628"/>
                  <a:gd name="connsiteX132" fmla="*/ 1049614 w 1423486"/>
                  <a:gd name="connsiteY132" fmla="*/ 800100 h 934628"/>
                  <a:gd name="connsiteX133" fmla="*/ 1068664 w 1423486"/>
                  <a:gd name="connsiteY133" fmla="*/ 842963 h 934628"/>
                  <a:gd name="connsiteX134" fmla="*/ 1082951 w 1423486"/>
                  <a:gd name="connsiteY134" fmla="*/ 852488 h 934628"/>
                  <a:gd name="connsiteX135" fmla="*/ 1102001 w 1423486"/>
                  <a:gd name="connsiteY135" fmla="*/ 857250 h 934628"/>
                  <a:gd name="connsiteX136" fmla="*/ 1149626 w 1423486"/>
                  <a:gd name="connsiteY136" fmla="*/ 852488 h 934628"/>
                  <a:gd name="connsiteX137" fmla="*/ 1178201 w 1423486"/>
                  <a:gd name="connsiteY137" fmla="*/ 838200 h 934628"/>
                  <a:gd name="connsiteX138" fmla="*/ 1192489 w 1423486"/>
                  <a:gd name="connsiteY138" fmla="*/ 833438 h 934628"/>
                  <a:gd name="connsiteX139" fmla="*/ 1202014 w 1423486"/>
                  <a:gd name="connsiteY139" fmla="*/ 819150 h 934628"/>
                  <a:gd name="connsiteX140" fmla="*/ 1211539 w 1423486"/>
                  <a:gd name="connsiteY140" fmla="*/ 790575 h 934628"/>
                  <a:gd name="connsiteX141" fmla="*/ 1225826 w 1423486"/>
                  <a:gd name="connsiteY141" fmla="*/ 781050 h 934628"/>
                  <a:gd name="connsiteX142" fmla="*/ 1263926 w 1423486"/>
                  <a:gd name="connsiteY142" fmla="*/ 747713 h 934628"/>
                  <a:gd name="connsiteX143" fmla="*/ 1278214 w 1423486"/>
                  <a:gd name="connsiteY143" fmla="*/ 742950 h 934628"/>
                  <a:gd name="connsiteX144" fmla="*/ 1321076 w 1423486"/>
                  <a:gd name="connsiteY144" fmla="*/ 714375 h 934628"/>
                  <a:gd name="connsiteX145" fmla="*/ 1335364 w 1423486"/>
                  <a:gd name="connsiteY145" fmla="*/ 704850 h 934628"/>
                  <a:gd name="connsiteX146" fmla="*/ 1349651 w 1423486"/>
                  <a:gd name="connsiteY146" fmla="*/ 695325 h 934628"/>
                  <a:gd name="connsiteX147" fmla="*/ 1378226 w 1423486"/>
                  <a:gd name="connsiteY147" fmla="*/ 685800 h 934628"/>
                  <a:gd name="connsiteX148" fmla="*/ 1397276 w 1423486"/>
                  <a:gd name="connsiteY148" fmla="*/ 666750 h 934628"/>
                  <a:gd name="connsiteX149" fmla="*/ 1411564 w 1423486"/>
                  <a:gd name="connsiteY149" fmla="*/ 661988 h 934628"/>
                  <a:gd name="connsiteX150" fmla="*/ 1411564 w 1423486"/>
                  <a:gd name="connsiteY150" fmla="*/ 633413 h 93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423486" h="934628">
                    <a:moveTo>
                      <a:pt x="1411564" y="633413"/>
                    </a:moveTo>
                    <a:cubicBezTo>
                      <a:pt x="1407595" y="611188"/>
                      <a:pt x="1423486" y="564370"/>
                      <a:pt x="1387751" y="528638"/>
                    </a:cubicBezTo>
                    <a:cubicBezTo>
                      <a:pt x="1374067" y="501270"/>
                      <a:pt x="1374524" y="510990"/>
                      <a:pt x="1382989" y="471488"/>
                    </a:cubicBezTo>
                    <a:cubicBezTo>
                      <a:pt x="1385093" y="461671"/>
                      <a:pt x="1392514" y="442913"/>
                      <a:pt x="1392514" y="442913"/>
                    </a:cubicBezTo>
                    <a:cubicBezTo>
                      <a:pt x="1387827" y="440570"/>
                      <a:pt x="1363663" y="429472"/>
                      <a:pt x="1359176" y="423863"/>
                    </a:cubicBezTo>
                    <a:cubicBezTo>
                      <a:pt x="1356040" y="419943"/>
                      <a:pt x="1356001" y="414338"/>
                      <a:pt x="1354414" y="409575"/>
                    </a:cubicBezTo>
                    <a:cubicBezTo>
                      <a:pt x="1356001" y="403225"/>
                      <a:pt x="1357378" y="396819"/>
                      <a:pt x="1359176" y="390525"/>
                    </a:cubicBezTo>
                    <a:cubicBezTo>
                      <a:pt x="1360555" y="385698"/>
                      <a:pt x="1365803" y="380899"/>
                      <a:pt x="1363939" y="376238"/>
                    </a:cubicBezTo>
                    <a:cubicBezTo>
                      <a:pt x="1361813" y="370923"/>
                      <a:pt x="1354882" y="369038"/>
                      <a:pt x="1349651" y="366713"/>
                    </a:cubicBezTo>
                    <a:cubicBezTo>
                      <a:pt x="1340476" y="362635"/>
                      <a:pt x="1321076" y="357188"/>
                      <a:pt x="1321076" y="357188"/>
                    </a:cubicBezTo>
                    <a:cubicBezTo>
                      <a:pt x="1316314" y="352425"/>
                      <a:pt x="1308423" y="349434"/>
                      <a:pt x="1306789" y="342900"/>
                    </a:cubicBezTo>
                    <a:cubicBezTo>
                      <a:pt x="1299319" y="313018"/>
                      <a:pt x="1317434" y="318808"/>
                      <a:pt x="1335364" y="314325"/>
                    </a:cubicBezTo>
                    <a:cubicBezTo>
                      <a:pt x="1346576" y="311522"/>
                      <a:pt x="1357589" y="307975"/>
                      <a:pt x="1368701" y="304800"/>
                    </a:cubicBezTo>
                    <a:cubicBezTo>
                      <a:pt x="1367114" y="279400"/>
                      <a:pt x="1366603" y="253910"/>
                      <a:pt x="1363939" y="228600"/>
                    </a:cubicBezTo>
                    <a:cubicBezTo>
                      <a:pt x="1363413" y="223608"/>
                      <a:pt x="1363666" y="216558"/>
                      <a:pt x="1359176" y="214313"/>
                    </a:cubicBezTo>
                    <a:cubicBezTo>
                      <a:pt x="1349136" y="209293"/>
                      <a:pt x="1336951" y="211138"/>
                      <a:pt x="1325839" y="209550"/>
                    </a:cubicBezTo>
                    <a:lnTo>
                      <a:pt x="1335364" y="180975"/>
                    </a:lnTo>
                    <a:lnTo>
                      <a:pt x="1340126" y="166688"/>
                    </a:lnTo>
                    <a:cubicBezTo>
                      <a:pt x="1326854" y="146779"/>
                      <a:pt x="1323573" y="137812"/>
                      <a:pt x="1306789" y="123825"/>
                    </a:cubicBezTo>
                    <a:cubicBezTo>
                      <a:pt x="1302392" y="120161"/>
                      <a:pt x="1296898" y="117964"/>
                      <a:pt x="1292501" y="114300"/>
                    </a:cubicBezTo>
                    <a:cubicBezTo>
                      <a:pt x="1279682" y="103617"/>
                      <a:pt x="1279131" y="97246"/>
                      <a:pt x="1263926" y="90488"/>
                    </a:cubicBezTo>
                    <a:cubicBezTo>
                      <a:pt x="1254751" y="86410"/>
                      <a:pt x="1244876" y="84138"/>
                      <a:pt x="1235351" y="80963"/>
                    </a:cubicBezTo>
                    <a:lnTo>
                      <a:pt x="1221064" y="76200"/>
                    </a:lnTo>
                    <a:lnTo>
                      <a:pt x="1206776" y="71438"/>
                    </a:lnTo>
                    <a:cubicBezTo>
                      <a:pt x="1202014" y="69851"/>
                      <a:pt x="1197412" y="67659"/>
                      <a:pt x="1192489" y="66675"/>
                    </a:cubicBezTo>
                    <a:cubicBezTo>
                      <a:pt x="1184551" y="65088"/>
                      <a:pt x="1176529" y="63876"/>
                      <a:pt x="1168676" y="61913"/>
                    </a:cubicBezTo>
                    <a:cubicBezTo>
                      <a:pt x="1163806" y="60695"/>
                      <a:pt x="1159289" y="58239"/>
                      <a:pt x="1154389" y="57150"/>
                    </a:cubicBezTo>
                    <a:cubicBezTo>
                      <a:pt x="1144963" y="55055"/>
                      <a:pt x="1135339" y="53975"/>
                      <a:pt x="1125814" y="52388"/>
                    </a:cubicBezTo>
                    <a:cubicBezTo>
                      <a:pt x="1122639" y="47625"/>
                      <a:pt x="1118849" y="43220"/>
                      <a:pt x="1116289" y="38100"/>
                    </a:cubicBezTo>
                    <a:cubicBezTo>
                      <a:pt x="1114044" y="33610"/>
                      <a:pt x="1115446" y="26949"/>
                      <a:pt x="1111526" y="23813"/>
                    </a:cubicBezTo>
                    <a:cubicBezTo>
                      <a:pt x="1106415" y="19724"/>
                      <a:pt x="1098826" y="20638"/>
                      <a:pt x="1092476" y="19050"/>
                    </a:cubicBezTo>
                    <a:cubicBezTo>
                      <a:pt x="1062199" y="31161"/>
                      <a:pt x="1057044" y="37402"/>
                      <a:pt x="1016276" y="23813"/>
                    </a:cubicBezTo>
                    <a:cubicBezTo>
                      <a:pt x="1011513" y="22225"/>
                      <a:pt x="1014650" y="13445"/>
                      <a:pt x="1011514" y="9525"/>
                    </a:cubicBezTo>
                    <a:cubicBezTo>
                      <a:pt x="1007938" y="5055"/>
                      <a:pt x="1001989" y="3175"/>
                      <a:pt x="997226" y="0"/>
                    </a:cubicBezTo>
                    <a:cubicBezTo>
                      <a:pt x="979065" y="2595"/>
                      <a:pt x="959886" y="1749"/>
                      <a:pt x="944839" y="14288"/>
                    </a:cubicBezTo>
                    <a:cubicBezTo>
                      <a:pt x="940442" y="17952"/>
                      <a:pt x="938489" y="23813"/>
                      <a:pt x="935314" y="28575"/>
                    </a:cubicBezTo>
                    <a:cubicBezTo>
                      <a:pt x="961404" y="67712"/>
                      <a:pt x="917573" y="9864"/>
                      <a:pt x="987701" y="47625"/>
                    </a:cubicBezTo>
                    <a:cubicBezTo>
                      <a:pt x="997780" y="53052"/>
                      <a:pt x="1006751" y="76200"/>
                      <a:pt x="1006751" y="76200"/>
                    </a:cubicBezTo>
                    <a:cubicBezTo>
                      <a:pt x="1005164" y="80963"/>
                      <a:pt x="1006348" y="87997"/>
                      <a:pt x="1001989" y="90488"/>
                    </a:cubicBezTo>
                    <a:cubicBezTo>
                      <a:pt x="993605" y="95279"/>
                      <a:pt x="982840" y="93155"/>
                      <a:pt x="973414" y="95250"/>
                    </a:cubicBezTo>
                    <a:cubicBezTo>
                      <a:pt x="951866" y="100038"/>
                      <a:pt x="965390" y="99263"/>
                      <a:pt x="944839" y="109538"/>
                    </a:cubicBezTo>
                    <a:cubicBezTo>
                      <a:pt x="940349" y="111783"/>
                      <a:pt x="935314" y="112713"/>
                      <a:pt x="930551" y="114300"/>
                    </a:cubicBezTo>
                    <a:cubicBezTo>
                      <a:pt x="889608" y="141596"/>
                      <a:pt x="941410" y="108870"/>
                      <a:pt x="901976" y="128588"/>
                    </a:cubicBezTo>
                    <a:cubicBezTo>
                      <a:pt x="869089" y="145032"/>
                      <a:pt x="908284" y="132965"/>
                      <a:pt x="868639" y="142875"/>
                    </a:cubicBezTo>
                    <a:cubicBezTo>
                      <a:pt x="851039" y="169276"/>
                      <a:pt x="869184" y="148393"/>
                      <a:pt x="844826" y="161925"/>
                    </a:cubicBezTo>
                    <a:cubicBezTo>
                      <a:pt x="834819" y="167484"/>
                      <a:pt x="825776" y="174625"/>
                      <a:pt x="816251" y="180975"/>
                    </a:cubicBezTo>
                    <a:cubicBezTo>
                      <a:pt x="811489" y="184150"/>
                      <a:pt x="807394" y="188690"/>
                      <a:pt x="801964" y="190500"/>
                    </a:cubicBezTo>
                    <a:lnTo>
                      <a:pt x="787676" y="195263"/>
                    </a:lnTo>
                    <a:cubicBezTo>
                      <a:pt x="784501" y="200025"/>
                      <a:pt x="780476" y="204320"/>
                      <a:pt x="778151" y="209550"/>
                    </a:cubicBezTo>
                    <a:cubicBezTo>
                      <a:pt x="774073" y="218725"/>
                      <a:pt x="776980" y="232556"/>
                      <a:pt x="768626" y="238125"/>
                    </a:cubicBezTo>
                    <a:cubicBezTo>
                      <a:pt x="763864" y="241300"/>
                      <a:pt x="759569" y="245325"/>
                      <a:pt x="754339" y="247650"/>
                    </a:cubicBezTo>
                    <a:cubicBezTo>
                      <a:pt x="745164" y="251728"/>
                      <a:pt x="725764" y="257175"/>
                      <a:pt x="725764" y="257175"/>
                    </a:cubicBezTo>
                    <a:cubicBezTo>
                      <a:pt x="721001" y="260350"/>
                      <a:pt x="715523" y="262653"/>
                      <a:pt x="711476" y="266700"/>
                    </a:cubicBezTo>
                    <a:cubicBezTo>
                      <a:pt x="707429" y="270747"/>
                      <a:pt x="705615" y="276591"/>
                      <a:pt x="701951" y="280988"/>
                    </a:cubicBezTo>
                    <a:cubicBezTo>
                      <a:pt x="697639" y="286162"/>
                      <a:pt x="692426" y="290513"/>
                      <a:pt x="687664" y="295275"/>
                    </a:cubicBezTo>
                    <a:cubicBezTo>
                      <a:pt x="686076" y="300038"/>
                      <a:pt x="686451" y="306013"/>
                      <a:pt x="682901" y="309563"/>
                    </a:cubicBezTo>
                    <a:cubicBezTo>
                      <a:pt x="679351" y="313113"/>
                      <a:pt x="673634" y="314325"/>
                      <a:pt x="668614" y="314325"/>
                    </a:cubicBezTo>
                    <a:cubicBezTo>
                      <a:pt x="654238" y="314325"/>
                      <a:pt x="640039" y="311150"/>
                      <a:pt x="625751" y="309563"/>
                    </a:cubicBezTo>
                    <a:cubicBezTo>
                      <a:pt x="620989" y="307975"/>
                      <a:pt x="615954" y="307045"/>
                      <a:pt x="611464" y="304800"/>
                    </a:cubicBezTo>
                    <a:cubicBezTo>
                      <a:pt x="606344" y="302240"/>
                      <a:pt x="602729" y="296663"/>
                      <a:pt x="597176" y="295275"/>
                    </a:cubicBezTo>
                    <a:cubicBezTo>
                      <a:pt x="583230" y="291789"/>
                      <a:pt x="568601" y="292100"/>
                      <a:pt x="554314" y="290513"/>
                    </a:cubicBezTo>
                    <a:cubicBezTo>
                      <a:pt x="549551" y="288925"/>
                      <a:pt x="542271" y="290240"/>
                      <a:pt x="540026" y="285750"/>
                    </a:cubicBezTo>
                    <a:cubicBezTo>
                      <a:pt x="537781" y="281260"/>
                      <a:pt x="544789" y="276483"/>
                      <a:pt x="544789" y="271463"/>
                    </a:cubicBezTo>
                    <a:cubicBezTo>
                      <a:pt x="544789" y="258664"/>
                      <a:pt x="545224" y="245059"/>
                      <a:pt x="540026" y="233363"/>
                    </a:cubicBezTo>
                    <a:cubicBezTo>
                      <a:pt x="537987" y="228776"/>
                      <a:pt x="530609" y="229818"/>
                      <a:pt x="525739" y="228600"/>
                    </a:cubicBezTo>
                    <a:cubicBezTo>
                      <a:pt x="517886" y="226637"/>
                      <a:pt x="509828" y="225594"/>
                      <a:pt x="501926" y="223838"/>
                    </a:cubicBezTo>
                    <a:cubicBezTo>
                      <a:pt x="495536" y="222418"/>
                      <a:pt x="489226" y="220663"/>
                      <a:pt x="482876" y="219075"/>
                    </a:cubicBezTo>
                    <a:cubicBezTo>
                      <a:pt x="474939" y="220663"/>
                      <a:pt x="463921" y="217362"/>
                      <a:pt x="459064" y="223838"/>
                    </a:cubicBezTo>
                    <a:cubicBezTo>
                      <a:pt x="452329" y="232818"/>
                      <a:pt x="456502" y="246168"/>
                      <a:pt x="454301" y="257175"/>
                    </a:cubicBezTo>
                    <a:cubicBezTo>
                      <a:pt x="451484" y="271262"/>
                      <a:pt x="448043" y="273707"/>
                      <a:pt x="440014" y="285750"/>
                    </a:cubicBezTo>
                    <a:cubicBezTo>
                      <a:pt x="438426" y="295275"/>
                      <a:pt x="440042" y="305941"/>
                      <a:pt x="435251" y="314325"/>
                    </a:cubicBezTo>
                    <a:cubicBezTo>
                      <a:pt x="432760" y="318684"/>
                      <a:pt x="425984" y="319088"/>
                      <a:pt x="420964" y="319088"/>
                    </a:cubicBezTo>
                    <a:cubicBezTo>
                      <a:pt x="406445" y="319088"/>
                      <a:pt x="396015" y="313320"/>
                      <a:pt x="382864" y="309563"/>
                    </a:cubicBezTo>
                    <a:cubicBezTo>
                      <a:pt x="340995" y="297600"/>
                      <a:pt x="383790" y="311458"/>
                      <a:pt x="349526" y="300038"/>
                    </a:cubicBezTo>
                    <a:cubicBezTo>
                      <a:pt x="346351" y="295275"/>
                      <a:pt x="345316" y="287876"/>
                      <a:pt x="340001" y="285750"/>
                    </a:cubicBezTo>
                    <a:cubicBezTo>
                      <a:pt x="328118" y="280997"/>
                      <a:pt x="314318" y="284092"/>
                      <a:pt x="301901" y="280988"/>
                    </a:cubicBezTo>
                    <a:cubicBezTo>
                      <a:pt x="295013" y="279266"/>
                      <a:pt x="289201" y="274638"/>
                      <a:pt x="282851" y="271463"/>
                    </a:cubicBezTo>
                    <a:cubicBezTo>
                      <a:pt x="273326" y="273050"/>
                      <a:pt x="263437" y="273171"/>
                      <a:pt x="254276" y="276225"/>
                    </a:cubicBezTo>
                    <a:cubicBezTo>
                      <a:pt x="248846" y="278035"/>
                      <a:pt x="245108" y="283190"/>
                      <a:pt x="239989" y="285750"/>
                    </a:cubicBezTo>
                    <a:cubicBezTo>
                      <a:pt x="235499" y="287995"/>
                      <a:pt x="230464" y="288925"/>
                      <a:pt x="225701" y="290513"/>
                    </a:cubicBezTo>
                    <a:cubicBezTo>
                      <a:pt x="222526" y="295275"/>
                      <a:pt x="218736" y="299681"/>
                      <a:pt x="216176" y="304800"/>
                    </a:cubicBezTo>
                    <a:cubicBezTo>
                      <a:pt x="213931" y="309290"/>
                      <a:pt x="214199" y="314911"/>
                      <a:pt x="211414" y="319088"/>
                    </a:cubicBezTo>
                    <a:cubicBezTo>
                      <a:pt x="207678" y="324692"/>
                      <a:pt x="201438" y="328201"/>
                      <a:pt x="197126" y="333375"/>
                    </a:cubicBezTo>
                    <a:cubicBezTo>
                      <a:pt x="193462" y="337772"/>
                      <a:pt x="192071" y="344087"/>
                      <a:pt x="187601" y="347663"/>
                    </a:cubicBezTo>
                    <a:cubicBezTo>
                      <a:pt x="183681" y="350799"/>
                      <a:pt x="178076" y="350838"/>
                      <a:pt x="173314" y="352425"/>
                    </a:cubicBezTo>
                    <a:cubicBezTo>
                      <a:pt x="160176" y="350783"/>
                      <a:pt x="135611" y="350243"/>
                      <a:pt x="120926" y="342900"/>
                    </a:cubicBezTo>
                    <a:cubicBezTo>
                      <a:pt x="115807" y="340340"/>
                      <a:pt x="111401" y="336550"/>
                      <a:pt x="106639" y="333375"/>
                    </a:cubicBezTo>
                    <a:cubicBezTo>
                      <a:pt x="73301" y="334963"/>
                      <a:pt x="39463" y="332168"/>
                      <a:pt x="6626" y="338138"/>
                    </a:cubicBezTo>
                    <a:cubicBezTo>
                      <a:pt x="1687" y="339036"/>
                      <a:pt x="0" y="347764"/>
                      <a:pt x="1864" y="352425"/>
                    </a:cubicBezTo>
                    <a:cubicBezTo>
                      <a:pt x="4705" y="359527"/>
                      <a:pt x="24425" y="364708"/>
                      <a:pt x="30439" y="366713"/>
                    </a:cubicBezTo>
                    <a:cubicBezTo>
                      <a:pt x="36789" y="376238"/>
                      <a:pt x="39964" y="388938"/>
                      <a:pt x="49489" y="395288"/>
                    </a:cubicBezTo>
                    <a:cubicBezTo>
                      <a:pt x="63535" y="404652"/>
                      <a:pt x="66607" y="405351"/>
                      <a:pt x="78064" y="419100"/>
                    </a:cubicBezTo>
                    <a:cubicBezTo>
                      <a:pt x="81728" y="423497"/>
                      <a:pt x="84414" y="428625"/>
                      <a:pt x="87589" y="433388"/>
                    </a:cubicBezTo>
                    <a:cubicBezTo>
                      <a:pt x="91619" y="445479"/>
                      <a:pt x="99490" y="473272"/>
                      <a:pt x="111401" y="476250"/>
                    </a:cubicBezTo>
                    <a:cubicBezTo>
                      <a:pt x="117751" y="477838"/>
                      <a:pt x="124322" y="478715"/>
                      <a:pt x="130451" y="481013"/>
                    </a:cubicBezTo>
                    <a:cubicBezTo>
                      <a:pt x="137098" y="483506"/>
                      <a:pt x="142975" y="487741"/>
                      <a:pt x="149501" y="490538"/>
                    </a:cubicBezTo>
                    <a:cubicBezTo>
                      <a:pt x="154115" y="492515"/>
                      <a:pt x="159026" y="493713"/>
                      <a:pt x="163789" y="495300"/>
                    </a:cubicBezTo>
                    <a:cubicBezTo>
                      <a:pt x="168551" y="501650"/>
                      <a:pt x="173463" y="507891"/>
                      <a:pt x="178076" y="514350"/>
                    </a:cubicBezTo>
                    <a:cubicBezTo>
                      <a:pt x="181403" y="519008"/>
                      <a:pt x="186969" y="522949"/>
                      <a:pt x="187601" y="528638"/>
                    </a:cubicBezTo>
                    <a:cubicBezTo>
                      <a:pt x="188667" y="538235"/>
                      <a:pt x="183967" y="547623"/>
                      <a:pt x="182839" y="557213"/>
                    </a:cubicBezTo>
                    <a:cubicBezTo>
                      <a:pt x="180790" y="574627"/>
                      <a:pt x="183233" y="592841"/>
                      <a:pt x="178076" y="609600"/>
                    </a:cubicBezTo>
                    <a:cubicBezTo>
                      <a:pt x="176393" y="615071"/>
                      <a:pt x="169148" y="617115"/>
                      <a:pt x="163789" y="619125"/>
                    </a:cubicBezTo>
                    <a:cubicBezTo>
                      <a:pt x="156210" y="621967"/>
                      <a:pt x="147878" y="622132"/>
                      <a:pt x="139976" y="623888"/>
                    </a:cubicBezTo>
                    <a:cubicBezTo>
                      <a:pt x="133586" y="625308"/>
                      <a:pt x="127276" y="627063"/>
                      <a:pt x="120926" y="628650"/>
                    </a:cubicBezTo>
                    <a:cubicBezTo>
                      <a:pt x="109869" y="650764"/>
                      <a:pt x="104881" y="651703"/>
                      <a:pt x="116164" y="681038"/>
                    </a:cubicBezTo>
                    <a:cubicBezTo>
                      <a:pt x="120274" y="691723"/>
                      <a:pt x="135214" y="709613"/>
                      <a:pt x="135214" y="709613"/>
                    </a:cubicBezTo>
                    <a:cubicBezTo>
                      <a:pt x="136741" y="715723"/>
                      <a:pt x="141320" y="736113"/>
                      <a:pt x="144739" y="742950"/>
                    </a:cubicBezTo>
                    <a:cubicBezTo>
                      <a:pt x="147299" y="748070"/>
                      <a:pt x="151089" y="752475"/>
                      <a:pt x="154264" y="757238"/>
                    </a:cubicBezTo>
                    <a:lnTo>
                      <a:pt x="163789" y="785813"/>
                    </a:lnTo>
                    <a:cubicBezTo>
                      <a:pt x="165376" y="790575"/>
                      <a:pt x="165767" y="795923"/>
                      <a:pt x="168551" y="800100"/>
                    </a:cubicBezTo>
                    <a:cubicBezTo>
                      <a:pt x="183646" y="822743"/>
                      <a:pt x="176265" y="808956"/>
                      <a:pt x="187601" y="842963"/>
                    </a:cubicBezTo>
                    <a:cubicBezTo>
                      <a:pt x="189189" y="847725"/>
                      <a:pt x="187394" y="856540"/>
                      <a:pt x="192364" y="857250"/>
                    </a:cubicBezTo>
                    <a:lnTo>
                      <a:pt x="225701" y="862013"/>
                    </a:lnTo>
                    <a:cubicBezTo>
                      <a:pt x="259039" y="873126"/>
                      <a:pt x="244751" y="874713"/>
                      <a:pt x="268564" y="866775"/>
                    </a:cubicBezTo>
                    <a:cubicBezTo>
                      <a:pt x="282851" y="868363"/>
                      <a:pt x="297246" y="869175"/>
                      <a:pt x="311426" y="871538"/>
                    </a:cubicBezTo>
                    <a:cubicBezTo>
                      <a:pt x="316378" y="872363"/>
                      <a:pt x="322796" y="872215"/>
                      <a:pt x="325714" y="876300"/>
                    </a:cubicBezTo>
                    <a:cubicBezTo>
                      <a:pt x="367378" y="934628"/>
                      <a:pt x="303783" y="881282"/>
                      <a:pt x="354289" y="919163"/>
                    </a:cubicBezTo>
                    <a:cubicBezTo>
                      <a:pt x="368576" y="917575"/>
                      <a:pt x="384293" y="920829"/>
                      <a:pt x="397151" y="914400"/>
                    </a:cubicBezTo>
                    <a:cubicBezTo>
                      <a:pt x="403005" y="911473"/>
                      <a:pt x="401049" y="901838"/>
                      <a:pt x="401914" y="895350"/>
                    </a:cubicBezTo>
                    <a:cubicBezTo>
                      <a:pt x="404231" y="877969"/>
                      <a:pt x="401859" y="859823"/>
                      <a:pt x="406676" y="842963"/>
                    </a:cubicBezTo>
                    <a:cubicBezTo>
                      <a:pt x="412351" y="823102"/>
                      <a:pt x="441879" y="825687"/>
                      <a:pt x="454301" y="823913"/>
                    </a:cubicBezTo>
                    <a:cubicBezTo>
                      <a:pt x="459064" y="820738"/>
                      <a:pt x="463230" y="816398"/>
                      <a:pt x="468589" y="814388"/>
                    </a:cubicBezTo>
                    <a:cubicBezTo>
                      <a:pt x="476168" y="811546"/>
                      <a:pt x="484648" y="811951"/>
                      <a:pt x="492401" y="809625"/>
                    </a:cubicBezTo>
                    <a:cubicBezTo>
                      <a:pt x="500590" y="807168"/>
                      <a:pt x="508276" y="803275"/>
                      <a:pt x="516214" y="800100"/>
                    </a:cubicBezTo>
                    <a:cubicBezTo>
                      <a:pt x="527326" y="801688"/>
                      <a:pt x="539293" y="800304"/>
                      <a:pt x="549551" y="804863"/>
                    </a:cubicBezTo>
                    <a:cubicBezTo>
                      <a:pt x="590136" y="822901"/>
                      <a:pt x="510066" y="827317"/>
                      <a:pt x="587651" y="814388"/>
                    </a:cubicBezTo>
                    <a:cubicBezTo>
                      <a:pt x="592414" y="815975"/>
                      <a:pt x="598389" y="815600"/>
                      <a:pt x="601939" y="819150"/>
                    </a:cubicBezTo>
                    <a:cubicBezTo>
                      <a:pt x="605489" y="822700"/>
                      <a:pt x="601874" y="832059"/>
                      <a:pt x="606701" y="833438"/>
                    </a:cubicBezTo>
                    <a:cubicBezTo>
                      <a:pt x="615986" y="836091"/>
                      <a:pt x="625807" y="830569"/>
                      <a:pt x="635276" y="828675"/>
                    </a:cubicBezTo>
                    <a:cubicBezTo>
                      <a:pt x="671835" y="821363"/>
                      <a:pt x="636213" y="826966"/>
                      <a:pt x="678139" y="814388"/>
                    </a:cubicBezTo>
                    <a:cubicBezTo>
                      <a:pt x="693729" y="809711"/>
                      <a:pt x="726764" y="806524"/>
                      <a:pt x="740051" y="804863"/>
                    </a:cubicBezTo>
                    <a:cubicBezTo>
                      <a:pt x="744814" y="803275"/>
                      <a:pt x="749332" y="800471"/>
                      <a:pt x="754339" y="800100"/>
                    </a:cubicBezTo>
                    <a:cubicBezTo>
                      <a:pt x="872562" y="791343"/>
                      <a:pt x="919726" y="796682"/>
                      <a:pt x="1049614" y="800100"/>
                    </a:cubicBezTo>
                    <a:cubicBezTo>
                      <a:pt x="1054330" y="814247"/>
                      <a:pt x="1057344" y="831642"/>
                      <a:pt x="1068664" y="842963"/>
                    </a:cubicBezTo>
                    <a:cubicBezTo>
                      <a:pt x="1072711" y="847010"/>
                      <a:pt x="1077690" y="850233"/>
                      <a:pt x="1082951" y="852488"/>
                    </a:cubicBezTo>
                    <a:cubicBezTo>
                      <a:pt x="1088967" y="855066"/>
                      <a:pt x="1095651" y="855663"/>
                      <a:pt x="1102001" y="857250"/>
                    </a:cubicBezTo>
                    <a:cubicBezTo>
                      <a:pt x="1117876" y="855663"/>
                      <a:pt x="1133857" y="854914"/>
                      <a:pt x="1149626" y="852488"/>
                    </a:cubicBezTo>
                    <a:cubicBezTo>
                      <a:pt x="1166918" y="849828"/>
                      <a:pt x="1162503" y="846049"/>
                      <a:pt x="1178201" y="838200"/>
                    </a:cubicBezTo>
                    <a:cubicBezTo>
                      <a:pt x="1182691" y="835955"/>
                      <a:pt x="1187726" y="835025"/>
                      <a:pt x="1192489" y="833438"/>
                    </a:cubicBezTo>
                    <a:cubicBezTo>
                      <a:pt x="1195664" y="828675"/>
                      <a:pt x="1199689" y="824381"/>
                      <a:pt x="1202014" y="819150"/>
                    </a:cubicBezTo>
                    <a:cubicBezTo>
                      <a:pt x="1206092" y="809975"/>
                      <a:pt x="1203185" y="796144"/>
                      <a:pt x="1211539" y="790575"/>
                    </a:cubicBezTo>
                    <a:lnTo>
                      <a:pt x="1225826" y="781050"/>
                    </a:lnTo>
                    <a:cubicBezTo>
                      <a:pt x="1236939" y="764381"/>
                      <a:pt x="1240114" y="755651"/>
                      <a:pt x="1263926" y="747713"/>
                    </a:cubicBezTo>
                    <a:cubicBezTo>
                      <a:pt x="1268689" y="746125"/>
                      <a:pt x="1273825" y="745388"/>
                      <a:pt x="1278214" y="742950"/>
                    </a:cubicBezTo>
                    <a:cubicBezTo>
                      <a:pt x="1278224" y="742944"/>
                      <a:pt x="1313927" y="719141"/>
                      <a:pt x="1321076" y="714375"/>
                    </a:cubicBezTo>
                    <a:lnTo>
                      <a:pt x="1335364" y="704850"/>
                    </a:lnTo>
                    <a:cubicBezTo>
                      <a:pt x="1340126" y="701675"/>
                      <a:pt x="1344221" y="697135"/>
                      <a:pt x="1349651" y="695325"/>
                    </a:cubicBezTo>
                    <a:lnTo>
                      <a:pt x="1378226" y="685800"/>
                    </a:lnTo>
                    <a:cubicBezTo>
                      <a:pt x="1384576" y="679450"/>
                      <a:pt x="1389968" y="671970"/>
                      <a:pt x="1397276" y="666750"/>
                    </a:cubicBezTo>
                    <a:cubicBezTo>
                      <a:pt x="1401361" y="663832"/>
                      <a:pt x="1407387" y="664773"/>
                      <a:pt x="1411564" y="661988"/>
                    </a:cubicBezTo>
                    <a:cubicBezTo>
                      <a:pt x="1417168" y="658252"/>
                      <a:pt x="1415533" y="655638"/>
                      <a:pt x="1411564" y="63341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5414138" y="3711267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Чистополь</a:t>
                </a: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4411087" y="3851276"/>
                <a:ext cx="108485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Алексеевское</a:t>
                </a:r>
                <a:endPara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4728556" y="3210010"/>
                <a:ext cx="1567878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Рыбная Слобода</a:t>
                </a:r>
              </a:p>
            </p:txBody>
          </p:sp>
          <p:sp>
            <p:nvSpPr>
              <p:cNvPr id="176" name="Полилиния 175"/>
              <p:cNvSpPr/>
              <p:nvPr/>
            </p:nvSpPr>
            <p:spPr>
              <a:xfrm>
                <a:off x="8646081" y="3528295"/>
                <a:ext cx="963825" cy="1010958"/>
              </a:xfrm>
              <a:custGeom>
                <a:avLst/>
                <a:gdLst>
                  <a:gd name="connsiteX0" fmla="*/ 466688 w 759581"/>
                  <a:gd name="connsiteY0" fmla="*/ 1052757 h 1053551"/>
                  <a:gd name="connsiteX1" fmla="*/ 454781 w 759581"/>
                  <a:gd name="connsiteY1" fmla="*/ 1050376 h 1053551"/>
                  <a:gd name="connsiteX2" fmla="*/ 447638 w 759581"/>
                  <a:gd name="connsiteY2" fmla="*/ 1047995 h 1053551"/>
                  <a:gd name="connsiteX3" fmla="*/ 430969 w 759581"/>
                  <a:gd name="connsiteY3" fmla="*/ 1045613 h 1053551"/>
                  <a:gd name="connsiteX4" fmla="*/ 416681 w 759581"/>
                  <a:gd name="connsiteY4" fmla="*/ 1040851 h 1053551"/>
                  <a:gd name="connsiteX5" fmla="*/ 378581 w 759581"/>
                  <a:gd name="connsiteY5" fmla="*/ 1033707 h 1053551"/>
                  <a:gd name="connsiteX6" fmla="*/ 350006 w 759581"/>
                  <a:gd name="connsiteY6" fmla="*/ 1031326 h 1053551"/>
                  <a:gd name="connsiteX7" fmla="*/ 342863 w 759581"/>
                  <a:gd name="connsiteY7" fmla="*/ 1028945 h 1053551"/>
                  <a:gd name="connsiteX8" fmla="*/ 335719 w 759581"/>
                  <a:gd name="connsiteY8" fmla="*/ 1000370 h 1053551"/>
                  <a:gd name="connsiteX9" fmla="*/ 316669 w 759581"/>
                  <a:gd name="connsiteY9" fmla="*/ 981320 h 1053551"/>
                  <a:gd name="connsiteX10" fmla="*/ 309525 w 759581"/>
                  <a:gd name="connsiteY10" fmla="*/ 976557 h 1053551"/>
                  <a:gd name="connsiteX11" fmla="*/ 304763 w 759581"/>
                  <a:gd name="connsiteY11" fmla="*/ 969413 h 1053551"/>
                  <a:gd name="connsiteX12" fmla="*/ 302381 w 759581"/>
                  <a:gd name="connsiteY12" fmla="*/ 957507 h 1053551"/>
                  <a:gd name="connsiteX13" fmla="*/ 292856 w 759581"/>
                  <a:gd name="connsiteY13" fmla="*/ 936076 h 1053551"/>
                  <a:gd name="connsiteX14" fmla="*/ 285713 w 759581"/>
                  <a:gd name="connsiteY14" fmla="*/ 917026 h 1053551"/>
                  <a:gd name="connsiteX15" fmla="*/ 280950 w 759581"/>
                  <a:gd name="connsiteY15" fmla="*/ 900357 h 1053551"/>
                  <a:gd name="connsiteX16" fmla="*/ 273806 w 759581"/>
                  <a:gd name="connsiteY16" fmla="*/ 893213 h 1053551"/>
                  <a:gd name="connsiteX17" fmla="*/ 245231 w 759581"/>
                  <a:gd name="connsiteY17" fmla="*/ 895595 h 1053551"/>
                  <a:gd name="connsiteX18" fmla="*/ 238088 w 759581"/>
                  <a:gd name="connsiteY18" fmla="*/ 909882 h 1053551"/>
                  <a:gd name="connsiteX19" fmla="*/ 221419 w 759581"/>
                  <a:gd name="connsiteY19" fmla="*/ 921788 h 1053551"/>
                  <a:gd name="connsiteX20" fmla="*/ 214275 w 759581"/>
                  <a:gd name="connsiteY20" fmla="*/ 926551 h 1053551"/>
                  <a:gd name="connsiteX21" fmla="*/ 199988 w 759581"/>
                  <a:gd name="connsiteY21" fmla="*/ 921788 h 1053551"/>
                  <a:gd name="connsiteX22" fmla="*/ 192844 w 759581"/>
                  <a:gd name="connsiteY22" fmla="*/ 917026 h 1053551"/>
                  <a:gd name="connsiteX23" fmla="*/ 169031 w 759581"/>
                  <a:gd name="connsiteY23" fmla="*/ 909882 h 1053551"/>
                  <a:gd name="connsiteX24" fmla="*/ 157125 w 759581"/>
                  <a:gd name="connsiteY24" fmla="*/ 905120 h 1053551"/>
                  <a:gd name="connsiteX25" fmla="*/ 147600 w 759581"/>
                  <a:gd name="connsiteY25" fmla="*/ 902738 h 1053551"/>
                  <a:gd name="connsiteX26" fmla="*/ 123788 w 759581"/>
                  <a:gd name="connsiteY26" fmla="*/ 895595 h 1053551"/>
                  <a:gd name="connsiteX27" fmla="*/ 116644 w 759581"/>
                  <a:gd name="connsiteY27" fmla="*/ 888451 h 1053551"/>
                  <a:gd name="connsiteX28" fmla="*/ 114263 w 759581"/>
                  <a:gd name="connsiteY28" fmla="*/ 881307 h 1053551"/>
                  <a:gd name="connsiteX29" fmla="*/ 109500 w 759581"/>
                  <a:gd name="connsiteY29" fmla="*/ 874163 h 1053551"/>
                  <a:gd name="connsiteX30" fmla="*/ 104738 w 759581"/>
                  <a:gd name="connsiteY30" fmla="*/ 859876 h 1053551"/>
                  <a:gd name="connsiteX31" fmla="*/ 88069 w 759581"/>
                  <a:gd name="connsiteY31" fmla="*/ 855113 h 1053551"/>
                  <a:gd name="connsiteX32" fmla="*/ 80925 w 759581"/>
                  <a:gd name="connsiteY32" fmla="*/ 850351 h 1053551"/>
                  <a:gd name="connsiteX33" fmla="*/ 78544 w 759581"/>
                  <a:gd name="connsiteY33" fmla="*/ 843207 h 1053551"/>
                  <a:gd name="connsiteX34" fmla="*/ 66638 w 759581"/>
                  <a:gd name="connsiteY34" fmla="*/ 826538 h 1053551"/>
                  <a:gd name="connsiteX35" fmla="*/ 61875 w 759581"/>
                  <a:gd name="connsiteY35" fmla="*/ 812251 h 1053551"/>
                  <a:gd name="connsiteX36" fmla="*/ 54731 w 759581"/>
                  <a:gd name="connsiteY36" fmla="*/ 797963 h 1053551"/>
                  <a:gd name="connsiteX37" fmla="*/ 52350 w 759581"/>
                  <a:gd name="connsiteY37" fmla="*/ 733670 h 1053551"/>
                  <a:gd name="connsiteX38" fmla="*/ 47588 w 759581"/>
                  <a:gd name="connsiteY38" fmla="*/ 724145 h 1053551"/>
                  <a:gd name="connsiteX39" fmla="*/ 59494 w 759581"/>
                  <a:gd name="connsiteY39" fmla="*/ 714620 h 1053551"/>
                  <a:gd name="connsiteX40" fmla="*/ 69019 w 759581"/>
                  <a:gd name="connsiteY40" fmla="*/ 709857 h 1053551"/>
                  <a:gd name="connsiteX41" fmla="*/ 76163 w 759581"/>
                  <a:gd name="connsiteY41" fmla="*/ 695570 h 1053551"/>
                  <a:gd name="connsiteX42" fmla="*/ 80925 w 759581"/>
                  <a:gd name="connsiteY42" fmla="*/ 674138 h 1053551"/>
                  <a:gd name="connsiteX43" fmla="*/ 83306 w 759581"/>
                  <a:gd name="connsiteY43" fmla="*/ 666995 h 1053551"/>
                  <a:gd name="connsiteX44" fmla="*/ 90450 w 759581"/>
                  <a:gd name="connsiteY44" fmla="*/ 614607 h 1053551"/>
                  <a:gd name="connsiteX45" fmla="*/ 95213 w 759581"/>
                  <a:gd name="connsiteY45" fmla="*/ 588413 h 1053551"/>
                  <a:gd name="connsiteX46" fmla="*/ 88069 w 759581"/>
                  <a:gd name="connsiteY46" fmla="*/ 562220 h 1053551"/>
                  <a:gd name="connsiteX47" fmla="*/ 83306 w 759581"/>
                  <a:gd name="connsiteY47" fmla="*/ 545551 h 1053551"/>
                  <a:gd name="connsiteX48" fmla="*/ 73781 w 759581"/>
                  <a:gd name="connsiteY48" fmla="*/ 531263 h 1053551"/>
                  <a:gd name="connsiteX49" fmla="*/ 69019 w 759581"/>
                  <a:gd name="connsiteY49" fmla="*/ 514595 h 1053551"/>
                  <a:gd name="connsiteX50" fmla="*/ 59494 w 759581"/>
                  <a:gd name="connsiteY50" fmla="*/ 500307 h 1053551"/>
                  <a:gd name="connsiteX51" fmla="*/ 54731 w 759581"/>
                  <a:gd name="connsiteY51" fmla="*/ 493163 h 1053551"/>
                  <a:gd name="connsiteX52" fmla="*/ 45206 w 759581"/>
                  <a:gd name="connsiteY52" fmla="*/ 481257 h 1053551"/>
                  <a:gd name="connsiteX53" fmla="*/ 33300 w 759581"/>
                  <a:gd name="connsiteY53" fmla="*/ 469351 h 1053551"/>
                  <a:gd name="connsiteX54" fmla="*/ 21394 w 759581"/>
                  <a:gd name="connsiteY54" fmla="*/ 452682 h 1053551"/>
                  <a:gd name="connsiteX55" fmla="*/ 19013 w 759581"/>
                  <a:gd name="connsiteY55" fmla="*/ 445538 h 1053551"/>
                  <a:gd name="connsiteX56" fmla="*/ 11869 w 759581"/>
                  <a:gd name="connsiteY56" fmla="*/ 438395 h 1053551"/>
                  <a:gd name="connsiteX57" fmla="*/ 7106 w 759581"/>
                  <a:gd name="connsiteY57" fmla="*/ 431251 h 1053551"/>
                  <a:gd name="connsiteX58" fmla="*/ 14250 w 759581"/>
                  <a:gd name="connsiteY58" fmla="*/ 371720 h 1053551"/>
                  <a:gd name="connsiteX59" fmla="*/ 21394 w 759581"/>
                  <a:gd name="connsiteY59" fmla="*/ 364576 h 1053551"/>
                  <a:gd name="connsiteX60" fmla="*/ 30919 w 759581"/>
                  <a:gd name="connsiteY60" fmla="*/ 350288 h 1053551"/>
                  <a:gd name="connsiteX61" fmla="*/ 35681 w 759581"/>
                  <a:gd name="connsiteY61" fmla="*/ 340763 h 1053551"/>
                  <a:gd name="connsiteX62" fmla="*/ 40444 w 759581"/>
                  <a:gd name="connsiteY62" fmla="*/ 333620 h 1053551"/>
                  <a:gd name="connsiteX63" fmla="*/ 45206 w 759581"/>
                  <a:gd name="connsiteY63" fmla="*/ 278851 h 1053551"/>
                  <a:gd name="connsiteX64" fmla="*/ 47588 w 759581"/>
                  <a:gd name="connsiteY64" fmla="*/ 271707 h 1053551"/>
                  <a:gd name="connsiteX65" fmla="*/ 54731 w 759581"/>
                  <a:gd name="connsiteY65" fmla="*/ 264563 h 1053551"/>
                  <a:gd name="connsiteX66" fmla="*/ 59494 w 759581"/>
                  <a:gd name="connsiteY66" fmla="*/ 257420 h 1053551"/>
                  <a:gd name="connsiteX67" fmla="*/ 73781 w 759581"/>
                  <a:gd name="connsiteY67" fmla="*/ 247895 h 1053551"/>
                  <a:gd name="connsiteX68" fmla="*/ 85688 w 759581"/>
                  <a:gd name="connsiteY68" fmla="*/ 233607 h 1053551"/>
                  <a:gd name="connsiteX69" fmla="*/ 97594 w 759581"/>
                  <a:gd name="connsiteY69" fmla="*/ 219320 h 1053551"/>
                  <a:gd name="connsiteX70" fmla="*/ 109500 w 759581"/>
                  <a:gd name="connsiteY70" fmla="*/ 209795 h 1053551"/>
                  <a:gd name="connsiteX71" fmla="*/ 119025 w 759581"/>
                  <a:gd name="connsiteY71" fmla="*/ 202651 h 1053551"/>
                  <a:gd name="connsiteX72" fmla="*/ 133313 w 759581"/>
                  <a:gd name="connsiteY72" fmla="*/ 197888 h 1053551"/>
                  <a:gd name="connsiteX73" fmla="*/ 140456 w 759581"/>
                  <a:gd name="connsiteY73" fmla="*/ 195507 h 1053551"/>
                  <a:gd name="connsiteX74" fmla="*/ 169031 w 759581"/>
                  <a:gd name="connsiteY74" fmla="*/ 171695 h 1053551"/>
                  <a:gd name="connsiteX75" fmla="*/ 180938 w 759581"/>
                  <a:gd name="connsiteY75" fmla="*/ 169313 h 1053551"/>
                  <a:gd name="connsiteX76" fmla="*/ 188081 w 759581"/>
                  <a:gd name="connsiteY76" fmla="*/ 164551 h 1053551"/>
                  <a:gd name="connsiteX77" fmla="*/ 228563 w 759581"/>
                  <a:gd name="connsiteY77" fmla="*/ 162170 h 1053551"/>
                  <a:gd name="connsiteX78" fmla="*/ 242850 w 759581"/>
                  <a:gd name="connsiteY78" fmla="*/ 169313 h 1053551"/>
                  <a:gd name="connsiteX79" fmla="*/ 249994 w 759581"/>
                  <a:gd name="connsiteY79" fmla="*/ 174076 h 1053551"/>
                  <a:gd name="connsiteX80" fmla="*/ 264281 w 759581"/>
                  <a:gd name="connsiteY80" fmla="*/ 178838 h 1053551"/>
                  <a:gd name="connsiteX81" fmla="*/ 271425 w 759581"/>
                  <a:gd name="connsiteY81" fmla="*/ 183601 h 1053551"/>
                  <a:gd name="connsiteX82" fmla="*/ 285713 w 759581"/>
                  <a:gd name="connsiteY82" fmla="*/ 188363 h 1053551"/>
                  <a:gd name="connsiteX83" fmla="*/ 326194 w 759581"/>
                  <a:gd name="connsiteY83" fmla="*/ 185982 h 1053551"/>
                  <a:gd name="connsiteX84" fmla="*/ 333338 w 759581"/>
                  <a:gd name="connsiteY84" fmla="*/ 181220 h 1053551"/>
                  <a:gd name="connsiteX85" fmla="*/ 340481 w 759581"/>
                  <a:gd name="connsiteY85" fmla="*/ 178838 h 1053551"/>
                  <a:gd name="connsiteX86" fmla="*/ 347625 w 759581"/>
                  <a:gd name="connsiteY86" fmla="*/ 174076 h 1053551"/>
                  <a:gd name="connsiteX87" fmla="*/ 388106 w 759581"/>
                  <a:gd name="connsiteY87" fmla="*/ 169313 h 1053551"/>
                  <a:gd name="connsiteX88" fmla="*/ 407156 w 759581"/>
                  <a:gd name="connsiteY88" fmla="*/ 164551 h 1053551"/>
                  <a:gd name="connsiteX89" fmla="*/ 416681 w 759581"/>
                  <a:gd name="connsiteY89" fmla="*/ 162170 h 1053551"/>
                  <a:gd name="connsiteX90" fmla="*/ 433350 w 759581"/>
                  <a:gd name="connsiteY90" fmla="*/ 147882 h 1053551"/>
                  <a:gd name="connsiteX91" fmla="*/ 445256 w 759581"/>
                  <a:gd name="connsiteY91" fmla="*/ 138357 h 1053551"/>
                  <a:gd name="connsiteX92" fmla="*/ 447638 w 759581"/>
                  <a:gd name="connsiteY92" fmla="*/ 131213 h 1053551"/>
                  <a:gd name="connsiteX93" fmla="*/ 454781 w 759581"/>
                  <a:gd name="connsiteY93" fmla="*/ 74063 h 1053551"/>
                  <a:gd name="connsiteX94" fmla="*/ 459544 w 759581"/>
                  <a:gd name="connsiteY94" fmla="*/ 66920 h 1053551"/>
                  <a:gd name="connsiteX95" fmla="*/ 469069 w 759581"/>
                  <a:gd name="connsiteY95" fmla="*/ 64538 h 1053551"/>
                  <a:gd name="connsiteX96" fmla="*/ 483356 w 759581"/>
                  <a:gd name="connsiteY96" fmla="*/ 59776 h 1053551"/>
                  <a:gd name="connsiteX97" fmla="*/ 490500 w 759581"/>
                  <a:gd name="connsiteY97" fmla="*/ 57395 h 1053551"/>
                  <a:gd name="connsiteX98" fmla="*/ 504788 w 759581"/>
                  <a:gd name="connsiteY98" fmla="*/ 50251 h 1053551"/>
                  <a:gd name="connsiteX99" fmla="*/ 511931 w 759581"/>
                  <a:gd name="connsiteY99" fmla="*/ 45488 h 1053551"/>
                  <a:gd name="connsiteX100" fmla="*/ 519075 w 759581"/>
                  <a:gd name="connsiteY100" fmla="*/ 43107 h 1053551"/>
                  <a:gd name="connsiteX101" fmla="*/ 526219 w 759581"/>
                  <a:gd name="connsiteY101" fmla="*/ 38345 h 1053551"/>
                  <a:gd name="connsiteX102" fmla="*/ 547650 w 759581"/>
                  <a:gd name="connsiteY102" fmla="*/ 35963 h 1053551"/>
                  <a:gd name="connsiteX103" fmla="*/ 564319 w 759581"/>
                  <a:gd name="connsiteY103" fmla="*/ 28820 h 1053551"/>
                  <a:gd name="connsiteX104" fmla="*/ 573844 w 759581"/>
                  <a:gd name="connsiteY104" fmla="*/ 26438 h 1053551"/>
                  <a:gd name="connsiteX105" fmla="*/ 592894 w 759581"/>
                  <a:gd name="connsiteY105" fmla="*/ 21676 h 1053551"/>
                  <a:gd name="connsiteX106" fmla="*/ 602419 w 759581"/>
                  <a:gd name="connsiteY106" fmla="*/ 14532 h 1053551"/>
                  <a:gd name="connsiteX107" fmla="*/ 616706 w 759581"/>
                  <a:gd name="connsiteY107" fmla="*/ 9770 h 1053551"/>
                  <a:gd name="connsiteX108" fmla="*/ 623850 w 759581"/>
                  <a:gd name="connsiteY108" fmla="*/ 7388 h 1053551"/>
                  <a:gd name="connsiteX109" fmla="*/ 630994 w 759581"/>
                  <a:gd name="connsiteY109" fmla="*/ 5007 h 1053551"/>
                  <a:gd name="connsiteX110" fmla="*/ 638138 w 759581"/>
                  <a:gd name="connsiteY110" fmla="*/ 245 h 1053551"/>
                  <a:gd name="connsiteX111" fmla="*/ 666713 w 759581"/>
                  <a:gd name="connsiteY111" fmla="*/ 2626 h 1053551"/>
                  <a:gd name="connsiteX112" fmla="*/ 678619 w 759581"/>
                  <a:gd name="connsiteY112" fmla="*/ 14532 h 1053551"/>
                  <a:gd name="connsiteX113" fmla="*/ 735769 w 759581"/>
                  <a:gd name="connsiteY113" fmla="*/ 16913 h 1053551"/>
                  <a:gd name="connsiteX114" fmla="*/ 750056 w 759581"/>
                  <a:gd name="connsiteY114" fmla="*/ 31201 h 1053551"/>
                  <a:gd name="connsiteX115" fmla="*/ 759581 w 759581"/>
                  <a:gd name="connsiteY115" fmla="*/ 45488 h 1053551"/>
                  <a:gd name="connsiteX116" fmla="*/ 754819 w 759581"/>
                  <a:gd name="connsiteY116" fmla="*/ 64538 h 1053551"/>
                  <a:gd name="connsiteX117" fmla="*/ 745294 w 759581"/>
                  <a:gd name="connsiteY117" fmla="*/ 71682 h 1053551"/>
                  <a:gd name="connsiteX118" fmla="*/ 728625 w 759581"/>
                  <a:gd name="connsiteY118" fmla="*/ 81207 h 1053551"/>
                  <a:gd name="connsiteX119" fmla="*/ 721481 w 759581"/>
                  <a:gd name="connsiteY119" fmla="*/ 85970 h 1053551"/>
                  <a:gd name="connsiteX120" fmla="*/ 714338 w 759581"/>
                  <a:gd name="connsiteY120" fmla="*/ 88351 h 1053551"/>
                  <a:gd name="connsiteX121" fmla="*/ 709575 w 759581"/>
                  <a:gd name="connsiteY121" fmla="*/ 95495 h 1053551"/>
                  <a:gd name="connsiteX122" fmla="*/ 707194 w 759581"/>
                  <a:gd name="connsiteY122" fmla="*/ 102638 h 1053551"/>
                  <a:gd name="connsiteX123" fmla="*/ 714338 w 759581"/>
                  <a:gd name="connsiteY123" fmla="*/ 121688 h 1053551"/>
                  <a:gd name="connsiteX124" fmla="*/ 716719 w 759581"/>
                  <a:gd name="connsiteY124" fmla="*/ 183601 h 1053551"/>
                  <a:gd name="connsiteX125" fmla="*/ 714338 w 759581"/>
                  <a:gd name="connsiteY125" fmla="*/ 190745 h 1053551"/>
                  <a:gd name="connsiteX126" fmla="*/ 704813 w 759581"/>
                  <a:gd name="connsiteY126" fmla="*/ 205032 h 1053551"/>
                  <a:gd name="connsiteX127" fmla="*/ 702431 w 759581"/>
                  <a:gd name="connsiteY127" fmla="*/ 212176 h 1053551"/>
                  <a:gd name="connsiteX128" fmla="*/ 697669 w 759581"/>
                  <a:gd name="connsiteY128" fmla="*/ 219320 h 1053551"/>
                  <a:gd name="connsiteX129" fmla="*/ 692906 w 759581"/>
                  <a:gd name="connsiteY129" fmla="*/ 233607 h 1053551"/>
                  <a:gd name="connsiteX130" fmla="*/ 692906 w 759581"/>
                  <a:gd name="connsiteY130" fmla="*/ 328857 h 1053551"/>
                  <a:gd name="connsiteX131" fmla="*/ 697669 w 759581"/>
                  <a:gd name="connsiteY131" fmla="*/ 343145 h 1053551"/>
                  <a:gd name="connsiteX132" fmla="*/ 700050 w 759581"/>
                  <a:gd name="connsiteY132" fmla="*/ 350288 h 1053551"/>
                  <a:gd name="connsiteX133" fmla="*/ 702431 w 759581"/>
                  <a:gd name="connsiteY133" fmla="*/ 357432 h 1053551"/>
                  <a:gd name="connsiteX134" fmla="*/ 707194 w 759581"/>
                  <a:gd name="connsiteY134" fmla="*/ 364576 h 1053551"/>
                  <a:gd name="connsiteX135" fmla="*/ 709575 w 759581"/>
                  <a:gd name="connsiteY135" fmla="*/ 371720 h 1053551"/>
                  <a:gd name="connsiteX136" fmla="*/ 716719 w 759581"/>
                  <a:gd name="connsiteY136" fmla="*/ 378863 h 1053551"/>
                  <a:gd name="connsiteX137" fmla="*/ 714338 w 759581"/>
                  <a:gd name="connsiteY137" fmla="*/ 386007 h 1053551"/>
                  <a:gd name="connsiteX138" fmla="*/ 700050 w 759581"/>
                  <a:gd name="connsiteY138" fmla="*/ 395532 h 1053551"/>
                  <a:gd name="connsiteX139" fmla="*/ 692906 w 759581"/>
                  <a:gd name="connsiteY139" fmla="*/ 402676 h 1053551"/>
                  <a:gd name="connsiteX140" fmla="*/ 681000 w 759581"/>
                  <a:gd name="connsiteY140" fmla="*/ 419345 h 1053551"/>
                  <a:gd name="connsiteX141" fmla="*/ 681000 w 759581"/>
                  <a:gd name="connsiteY141" fmla="*/ 481257 h 1053551"/>
                  <a:gd name="connsiteX142" fmla="*/ 685763 w 759581"/>
                  <a:gd name="connsiteY142" fmla="*/ 514595 h 1053551"/>
                  <a:gd name="connsiteX143" fmla="*/ 690525 w 759581"/>
                  <a:gd name="connsiteY143" fmla="*/ 521738 h 1053551"/>
                  <a:gd name="connsiteX144" fmla="*/ 702431 w 759581"/>
                  <a:gd name="connsiteY144" fmla="*/ 545551 h 1053551"/>
                  <a:gd name="connsiteX145" fmla="*/ 707194 w 759581"/>
                  <a:gd name="connsiteY145" fmla="*/ 552695 h 1053551"/>
                  <a:gd name="connsiteX146" fmla="*/ 707194 w 759581"/>
                  <a:gd name="connsiteY146" fmla="*/ 574126 h 1053551"/>
                  <a:gd name="connsiteX147" fmla="*/ 702431 w 759581"/>
                  <a:gd name="connsiteY147" fmla="*/ 581270 h 1053551"/>
                  <a:gd name="connsiteX148" fmla="*/ 688144 w 759581"/>
                  <a:gd name="connsiteY148" fmla="*/ 590795 h 1053551"/>
                  <a:gd name="connsiteX149" fmla="*/ 683381 w 759581"/>
                  <a:gd name="connsiteY149" fmla="*/ 597938 h 1053551"/>
                  <a:gd name="connsiteX150" fmla="*/ 676238 w 759581"/>
                  <a:gd name="connsiteY150" fmla="*/ 602701 h 1053551"/>
                  <a:gd name="connsiteX151" fmla="*/ 673856 w 759581"/>
                  <a:gd name="connsiteY151" fmla="*/ 619370 h 1053551"/>
                  <a:gd name="connsiteX152" fmla="*/ 666713 w 759581"/>
                  <a:gd name="connsiteY152" fmla="*/ 697951 h 1053551"/>
                  <a:gd name="connsiteX153" fmla="*/ 681000 w 759581"/>
                  <a:gd name="connsiteY153" fmla="*/ 702713 h 1053551"/>
                  <a:gd name="connsiteX154" fmla="*/ 735769 w 759581"/>
                  <a:gd name="connsiteY154" fmla="*/ 707476 h 1053551"/>
                  <a:gd name="connsiteX155" fmla="*/ 750056 w 759581"/>
                  <a:gd name="connsiteY155" fmla="*/ 712238 h 1053551"/>
                  <a:gd name="connsiteX156" fmla="*/ 757200 w 759581"/>
                  <a:gd name="connsiteY156" fmla="*/ 714620 h 1053551"/>
                  <a:gd name="connsiteX157" fmla="*/ 750056 w 759581"/>
                  <a:gd name="connsiteY157" fmla="*/ 750338 h 1053551"/>
                  <a:gd name="connsiteX158" fmla="*/ 747675 w 759581"/>
                  <a:gd name="connsiteY158" fmla="*/ 757482 h 1053551"/>
                  <a:gd name="connsiteX159" fmla="*/ 740531 w 759581"/>
                  <a:gd name="connsiteY159" fmla="*/ 764626 h 1053551"/>
                  <a:gd name="connsiteX160" fmla="*/ 731006 w 759581"/>
                  <a:gd name="connsiteY160" fmla="*/ 767007 h 1053551"/>
                  <a:gd name="connsiteX161" fmla="*/ 716719 w 759581"/>
                  <a:gd name="connsiteY161" fmla="*/ 771770 h 1053551"/>
                  <a:gd name="connsiteX162" fmla="*/ 704813 w 759581"/>
                  <a:gd name="connsiteY162" fmla="*/ 774151 h 1053551"/>
                  <a:gd name="connsiteX163" fmla="*/ 681000 w 759581"/>
                  <a:gd name="connsiteY163" fmla="*/ 781295 h 1053551"/>
                  <a:gd name="connsiteX164" fmla="*/ 666713 w 759581"/>
                  <a:gd name="connsiteY164" fmla="*/ 783676 h 1053551"/>
                  <a:gd name="connsiteX165" fmla="*/ 640519 w 759581"/>
                  <a:gd name="connsiteY165" fmla="*/ 793201 h 1053551"/>
                  <a:gd name="connsiteX166" fmla="*/ 630994 w 759581"/>
                  <a:gd name="connsiteY166" fmla="*/ 795582 h 1053551"/>
                  <a:gd name="connsiteX167" fmla="*/ 623850 w 759581"/>
                  <a:gd name="connsiteY167" fmla="*/ 797963 h 1053551"/>
                  <a:gd name="connsiteX168" fmla="*/ 614325 w 759581"/>
                  <a:gd name="connsiteY168" fmla="*/ 812251 h 1053551"/>
                  <a:gd name="connsiteX169" fmla="*/ 604800 w 759581"/>
                  <a:gd name="connsiteY169" fmla="*/ 871782 h 1053551"/>
                  <a:gd name="connsiteX170" fmla="*/ 590513 w 759581"/>
                  <a:gd name="connsiteY170" fmla="*/ 881307 h 1053551"/>
                  <a:gd name="connsiteX171" fmla="*/ 573844 w 759581"/>
                  <a:gd name="connsiteY171" fmla="*/ 893213 h 1053551"/>
                  <a:gd name="connsiteX172" fmla="*/ 566700 w 759581"/>
                  <a:gd name="connsiteY172" fmla="*/ 895595 h 1053551"/>
                  <a:gd name="connsiteX173" fmla="*/ 557175 w 759581"/>
                  <a:gd name="connsiteY173" fmla="*/ 909882 h 1053551"/>
                  <a:gd name="connsiteX174" fmla="*/ 542888 w 759581"/>
                  <a:gd name="connsiteY174" fmla="*/ 914645 h 1053551"/>
                  <a:gd name="connsiteX175" fmla="*/ 535744 w 759581"/>
                  <a:gd name="connsiteY175" fmla="*/ 921788 h 1053551"/>
                  <a:gd name="connsiteX176" fmla="*/ 528600 w 759581"/>
                  <a:gd name="connsiteY176" fmla="*/ 938457 h 1053551"/>
                  <a:gd name="connsiteX177" fmla="*/ 521456 w 759581"/>
                  <a:gd name="connsiteY177" fmla="*/ 1005132 h 1053551"/>
                  <a:gd name="connsiteX178" fmla="*/ 514313 w 759581"/>
                  <a:gd name="connsiteY178" fmla="*/ 1012276 h 1053551"/>
                  <a:gd name="connsiteX179" fmla="*/ 511931 w 759581"/>
                  <a:gd name="connsiteY179" fmla="*/ 1019420 h 1053551"/>
                  <a:gd name="connsiteX180" fmla="*/ 492881 w 759581"/>
                  <a:gd name="connsiteY180" fmla="*/ 1036088 h 1053551"/>
                  <a:gd name="connsiteX181" fmla="*/ 478594 w 759581"/>
                  <a:gd name="connsiteY181" fmla="*/ 1040851 h 1053551"/>
                  <a:gd name="connsiteX182" fmla="*/ 471450 w 759581"/>
                  <a:gd name="connsiteY182" fmla="*/ 1045613 h 1053551"/>
                  <a:gd name="connsiteX183" fmla="*/ 466688 w 759581"/>
                  <a:gd name="connsiteY183" fmla="*/ 1052757 h 105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59581" h="1053551">
                    <a:moveTo>
                      <a:pt x="466688" y="1052757"/>
                    </a:moveTo>
                    <a:cubicBezTo>
                      <a:pt x="463910" y="1053551"/>
                      <a:pt x="458708" y="1051358"/>
                      <a:pt x="454781" y="1050376"/>
                    </a:cubicBezTo>
                    <a:cubicBezTo>
                      <a:pt x="452346" y="1049767"/>
                      <a:pt x="450099" y="1048487"/>
                      <a:pt x="447638" y="1047995"/>
                    </a:cubicBezTo>
                    <a:cubicBezTo>
                      <a:pt x="442134" y="1046894"/>
                      <a:pt x="436525" y="1046407"/>
                      <a:pt x="430969" y="1045613"/>
                    </a:cubicBezTo>
                    <a:cubicBezTo>
                      <a:pt x="426206" y="1044026"/>
                      <a:pt x="421604" y="1041836"/>
                      <a:pt x="416681" y="1040851"/>
                    </a:cubicBezTo>
                    <a:cubicBezTo>
                      <a:pt x="411457" y="1039806"/>
                      <a:pt x="386942" y="1034636"/>
                      <a:pt x="378581" y="1033707"/>
                    </a:cubicBezTo>
                    <a:cubicBezTo>
                      <a:pt x="369081" y="1032652"/>
                      <a:pt x="359531" y="1032120"/>
                      <a:pt x="350006" y="1031326"/>
                    </a:cubicBezTo>
                    <a:cubicBezTo>
                      <a:pt x="347625" y="1030532"/>
                      <a:pt x="344322" y="1030987"/>
                      <a:pt x="342863" y="1028945"/>
                    </a:cubicBezTo>
                    <a:cubicBezTo>
                      <a:pt x="334632" y="1017421"/>
                      <a:pt x="340792" y="1012546"/>
                      <a:pt x="335719" y="1000370"/>
                    </a:cubicBezTo>
                    <a:cubicBezTo>
                      <a:pt x="328959" y="984146"/>
                      <a:pt x="328378" y="988011"/>
                      <a:pt x="316669" y="981320"/>
                    </a:cubicBezTo>
                    <a:cubicBezTo>
                      <a:pt x="314184" y="979900"/>
                      <a:pt x="311906" y="978145"/>
                      <a:pt x="309525" y="976557"/>
                    </a:cubicBezTo>
                    <a:cubicBezTo>
                      <a:pt x="307938" y="974176"/>
                      <a:pt x="305768" y="972093"/>
                      <a:pt x="304763" y="969413"/>
                    </a:cubicBezTo>
                    <a:cubicBezTo>
                      <a:pt x="303342" y="965623"/>
                      <a:pt x="303446" y="961412"/>
                      <a:pt x="302381" y="957507"/>
                    </a:cubicBezTo>
                    <a:cubicBezTo>
                      <a:pt x="298457" y="943119"/>
                      <a:pt x="299410" y="945906"/>
                      <a:pt x="292856" y="936076"/>
                    </a:cubicBezTo>
                    <a:cubicBezTo>
                      <a:pt x="286819" y="905887"/>
                      <a:pt x="294908" y="938481"/>
                      <a:pt x="285713" y="917026"/>
                    </a:cubicBezTo>
                    <a:cubicBezTo>
                      <a:pt x="284763" y="914810"/>
                      <a:pt x="282800" y="903133"/>
                      <a:pt x="280950" y="900357"/>
                    </a:cubicBezTo>
                    <a:cubicBezTo>
                      <a:pt x="279082" y="897555"/>
                      <a:pt x="276187" y="895594"/>
                      <a:pt x="273806" y="893213"/>
                    </a:cubicBezTo>
                    <a:cubicBezTo>
                      <a:pt x="264281" y="894007"/>
                      <a:pt x="254421" y="892969"/>
                      <a:pt x="245231" y="895595"/>
                    </a:cubicBezTo>
                    <a:cubicBezTo>
                      <a:pt x="240602" y="896917"/>
                      <a:pt x="240035" y="906961"/>
                      <a:pt x="238088" y="909882"/>
                    </a:cubicBezTo>
                    <a:cubicBezTo>
                      <a:pt x="232717" y="917939"/>
                      <a:pt x="229442" y="917204"/>
                      <a:pt x="221419" y="921788"/>
                    </a:cubicBezTo>
                    <a:cubicBezTo>
                      <a:pt x="218934" y="923208"/>
                      <a:pt x="216656" y="924963"/>
                      <a:pt x="214275" y="926551"/>
                    </a:cubicBezTo>
                    <a:cubicBezTo>
                      <a:pt x="209513" y="924963"/>
                      <a:pt x="204165" y="924572"/>
                      <a:pt x="199988" y="921788"/>
                    </a:cubicBezTo>
                    <a:cubicBezTo>
                      <a:pt x="197607" y="920201"/>
                      <a:pt x="195459" y="918188"/>
                      <a:pt x="192844" y="917026"/>
                    </a:cubicBezTo>
                    <a:cubicBezTo>
                      <a:pt x="176277" y="909663"/>
                      <a:pt x="182888" y="914501"/>
                      <a:pt x="169031" y="909882"/>
                    </a:cubicBezTo>
                    <a:cubicBezTo>
                      <a:pt x="164976" y="908530"/>
                      <a:pt x="161180" y="906472"/>
                      <a:pt x="157125" y="905120"/>
                    </a:cubicBezTo>
                    <a:cubicBezTo>
                      <a:pt x="154020" y="904085"/>
                      <a:pt x="150735" y="903678"/>
                      <a:pt x="147600" y="902738"/>
                    </a:cubicBezTo>
                    <a:cubicBezTo>
                      <a:pt x="118638" y="894049"/>
                      <a:pt x="145726" y="901079"/>
                      <a:pt x="123788" y="895595"/>
                    </a:cubicBezTo>
                    <a:cubicBezTo>
                      <a:pt x="121407" y="893214"/>
                      <a:pt x="118512" y="891253"/>
                      <a:pt x="116644" y="888451"/>
                    </a:cubicBezTo>
                    <a:cubicBezTo>
                      <a:pt x="115252" y="886362"/>
                      <a:pt x="115386" y="883552"/>
                      <a:pt x="114263" y="881307"/>
                    </a:cubicBezTo>
                    <a:cubicBezTo>
                      <a:pt x="112983" y="878747"/>
                      <a:pt x="111088" y="876544"/>
                      <a:pt x="109500" y="874163"/>
                    </a:cubicBezTo>
                    <a:cubicBezTo>
                      <a:pt x="107913" y="869401"/>
                      <a:pt x="109608" y="861093"/>
                      <a:pt x="104738" y="859876"/>
                    </a:cubicBezTo>
                    <a:cubicBezTo>
                      <a:pt x="101680" y="859111"/>
                      <a:pt x="91490" y="856823"/>
                      <a:pt x="88069" y="855113"/>
                    </a:cubicBezTo>
                    <a:cubicBezTo>
                      <a:pt x="85509" y="853833"/>
                      <a:pt x="83306" y="851938"/>
                      <a:pt x="80925" y="850351"/>
                    </a:cubicBezTo>
                    <a:cubicBezTo>
                      <a:pt x="80131" y="847970"/>
                      <a:pt x="79667" y="845452"/>
                      <a:pt x="78544" y="843207"/>
                    </a:cubicBezTo>
                    <a:cubicBezTo>
                      <a:pt x="76805" y="839729"/>
                      <a:pt x="68252" y="828691"/>
                      <a:pt x="66638" y="826538"/>
                    </a:cubicBezTo>
                    <a:cubicBezTo>
                      <a:pt x="65050" y="821776"/>
                      <a:pt x="64659" y="816428"/>
                      <a:pt x="61875" y="812251"/>
                    </a:cubicBezTo>
                    <a:cubicBezTo>
                      <a:pt x="55721" y="803018"/>
                      <a:pt x="58018" y="807822"/>
                      <a:pt x="54731" y="797963"/>
                    </a:cubicBezTo>
                    <a:cubicBezTo>
                      <a:pt x="53937" y="776532"/>
                      <a:pt x="54416" y="755016"/>
                      <a:pt x="52350" y="733670"/>
                    </a:cubicBezTo>
                    <a:cubicBezTo>
                      <a:pt x="52008" y="730137"/>
                      <a:pt x="48090" y="727659"/>
                      <a:pt x="47588" y="724145"/>
                    </a:cubicBezTo>
                    <a:cubicBezTo>
                      <a:pt x="46292" y="715074"/>
                      <a:pt x="53677" y="716074"/>
                      <a:pt x="59494" y="714620"/>
                    </a:cubicBezTo>
                    <a:cubicBezTo>
                      <a:pt x="62669" y="713032"/>
                      <a:pt x="66292" y="712130"/>
                      <a:pt x="69019" y="709857"/>
                    </a:cubicBezTo>
                    <a:cubicBezTo>
                      <a:pt x="72930" y="706598"/>
                      <a:pt x="74843" y="700190"/>
                      <a:pt x="76163" y="695570"/>
                    </a:cubicBezTo>
                    <a:cubicBezTo>
                      <a:pt x="81044" y="678489"/>
                      <a:pt x="76024" y="693742"/>
                      <a:pt x="80925" y="674138"/>
                    </a:cubicBezTo>
                    <a:cubicBezTo>
                      <a:pt x="81534" y="671703"/>
                      <a:pt x="82512" y="669376"/>
                      <a:pt x="83306" y="666995"/>
                    </a:cubicBezTo>
                    <a:cubicBezTo>
                      <a:pt x="87851" y="626104"/>
                      <a:pt x="83129" y="665860"/>
                      <a:pt x="90450" y="614607"/>
                    </a:cubicBezTo>
                    <a:cubicBezTo>
                      <a:pt x="93815" y="591048"/>
                      <a:pt x="90543" y="602419"/>
                      <a:pt x="95213" y="588413"/>
                    </a:cubicBezTo>
                    <a:cubicBezTo>
                      <a:pt x="89741" y="544649"/>
                      <a:pt x="97604" y="584469"/>
                      <a:pt x="88069" y="562220"/>
                    </a:cubicBezTo>
                    <a:cubicBezTo>
                      <a:pt x="85752" y="556813"/>
                      <a:pt x="86207" y="550773"/>
                      <a:pt x="83306" y="545551"/>
                    </a:cubicBezTo>
                    <a:cubicBezTo>
                      <a:pt x="80526" y="540547"/>
                      <a:pt x="73781" y="531263"/>
                      <a:pt x="73781" y="531263"/>
                    </a:cubicBezTo>
                    <a:cubicBezTo>
                      <a:pt x="73220" y="529021"/>
                      <a:pt x="70572" y="517391"/>
                      <a:pt x="69019" y="514595"/>
                    </a:cubicBezTo>
                    <a:cubicBezTo>
                      <a:pt x="66239" y="509591"/>
                      <a:pt x="62669" y="505070"/>
                      <a:pt x="59494" y="500307"/>
                    </a:cubicBezTo>
                    <a:lnTo>
                      <a:pt x="54731" y="493163"/>
                    </a:lnTo>
                    <a:cubicBezTo>
                      <a:pt x="50095" y="479256"/>
                      <a:pt x="55977" y="492029"/>
                      <a:pt x="45206" y="481257"/>
                    </a:cubicBezTo>
                    <a:cubicBezTo>
                      <a:pt x="29335" y="465385"/>
                      <a:pt x="52347" y="482047"/>
                      <a:pt x="33300" y="469351"/>
                    </a:cubicBezTo>
                    <a:cubicBezTo>
                      <a:pt x="31679" y="467189"/>
                      <a:pt x="23137" y="456168"/>
                      <a:pt x="21394" y="452682"/>
                    </a:cubicBezTo>
                    <a:cubicBezTo>
                      <a:pt x="20272" y="450437"/>
                      <a:pt x="20405" y="447627"/>
                      <a:pt x="19013" y="445538"/>
                    </a:cubicBezTo>
                    <a:cubicBezTo>
                      <a:pt x="17145" y="442736"/>
                      <a:pt x="14025" y="440982"/>
                      <a:pt x="11869" y="438395"/>
                    </a:cubicBezTo>
                    <a:cubicBezTo>
                      <a:pt x="10037" y="436196"/>
                      <a:pt x="8694" y="433632"/>
                      <a:pt x="7106" y="431251"/>
                    </a:cubicBezTo>
                    <a:cubicBezTo>
                      <a:pt x="8344" y="404032"/>
                      <a:pt x="0" y="388820"/>
                      <a:pt x="14250" y="371720"/>
                    </a:cubicBezTo>
                    <a:cubicBezTo>
                      <a:pt x="16406" y="369133"/>
                      <a:pt x="19013" y="366957"/>
                      <a:pt x="21394" y="364576"/>
                    </a:cubicBezTo>
                    <a:cubicBezTo>
                      <a:pt x="26502" y="349251"/>
                      <a:pt x="19771" y="365896"/>
                      <a:pt x="30919" y="350288"/>
                    </a:cubicBezTo>
                    <a:cubicBezTo>
                      <a:pt x="32982" y="347399"/>
                      <a:pt x="33920" y="343845"/>
                      <a:pt x="35681" y="340763"/>
                    </a:cubicBezTo>
                    <a:cubicBezTo>
                      <a:pt x="37101" y="338278"/>
                      <a:pt x="38856" y="336001"/>
                      <a:pt x="40444" y="333620"/>
                    </a:cubicBezTo>
                    <a:cubicBezTo>
                      <a:pt x="42031" y="315364"/>
                      <a:pt x="39410" y="296235"/>
                      <a:pt x="45206" y="278851"/>
                    </a:cubicBezTo>
                    <a:cubicBezTo>
                      <a:pt x="46000" y="276470"/>
                      <a:pt x="46196" y="273796"/>
                      <a:pt x="47588" y="271707"/>
                    </a:cubicBezTo>
                    <a:cubicBezTo>
                      <a:pt x="49456" y="268905"/>
                      <a:pt x="52575" y="267150"/>
                      <a:pt x="54731" y="264563"/>
                    </a:cubicBezTo>
                    <a:cubicBezTo>
                      <a:pt x="56563" y="262365"/>
                      <a:pt x="57340" y="259304"/>
                      <a:pt x="59494" y="257420"/>
                    </a:cubicBezTo>
                    <a:cubicBezTo>
                      <a:pt x="63802" y="253651"/>
                      <a:pt x="73781" y="247895"/>
                      <a:pt x="73781" y="247895"/>
                    </a:cubicBezTo>
                    <a:cubicBezTo>
                      <a:pt x="85611" y="230151"/>
                      <a:pt x="70403" y="251950"/>
                      <a:pt x="85688" y="233607"/>
                    </a:cubicBezTo>
                    <a:cubicBezTo>
                      <a:pt x="102257" y="213723"/>
                      <a:pt x="76731" y="240180"/>
                      <a:pt x="97594" y="219320"/>
                    </a:cubicBezTo>
                    <a:cubicBezTo>
                      <a:pt x="101927" y="206319"/>
                      <a:pt x="96344" y="216373"/>
                      <a:pt x="109500" y="209795"/>
                    </a:cubicBezTo>
                    <a:cubicBezTo>
                      <a:pt x="113050" y="208020"/>
                      <a:pt x="115475" y="204426"/>
                      <a:pt x="119025" y="202651"/>
                    </a:cubicBezTo>
                    <a:cubicBezTo>
                      <a:pt x="123515" y="200406"/>
                      <a:pt x="128550" y="199476"/>
                      <a:pt x="133313" y="197888"/>
                    </a:cubicBezTo>
                    <a:lnTo>
                      <a:pt x="140456" y="195507"/>
                    </a:lnTo>
                    <a:cubicBezTo>
                      <a:pt x="145137" y="190827"/>
                      <a:pt x="160744" y="173353"/>
                      <a:pt x="169031" y="171695"/>
                    </a:cubicBezTo>
                    <a:lnTo>
                      <a:pt x="180938" y="169313"/>
                    </a:lnTo>
                    <a:cubicBezTo>
                      <a:pt x="183319" y="167726"/>
                      <a:pt x="185596" y="165971"/>
                      <a:pt x="188081" y="164551"/>
                    </a:cubicBezTo>
                    <a:cubicBezTo>
                      <a:pt x="204794" y="155000"/>
                      <a:pt x="200097" y="159980"/>
                      <a:pt x="228563" y="162170"/>
                    </a:cubicBezTo>
                    <a:cubicBezTo>
                      <a:pt x="249037" y="175819"/>
                      <a:pt x="223130" y="159453"/>
                      <a:pt x="242850" y="169313"/>
                    </a:cubicBezTo>
                    <a:cubicBezTo>
                      <a:pt x="245410" y="170593"/>
                      <a:pt x="247379" y="172914"/>
                      <a:pt x="249994" y="174076"/>
                    </a:cubicBezTo>
                    <a:cubicBezTo>
                      <a:pt x="254581" y="176115"/>
                      <a:pt x="264281" y="178838"/>
                      <a:pt x="264281" y="178838"/>
                    </a:cubicBezTo>
                    <a:cubicBezTo>
                      <a:pt x="266662" y="180426"/>
                      <a:pt x="268810" y="182439"/>
                      <a:pt x="271425" y="183601"/>
                    </a:cubicBezTo>
                    <a:cubicBezTo>
                      <a:pt x="276013" y="185640"/>
                      <a:pt x="285713" y="188363"/>
                      <a:pt x="285713" y="188363"/>
                    </a:cubicBezTo>
                    <a:cubicBezTo>
                      <a:pt x="299207" y="187569"/>
                      <a:pt x="312827" y="187987"/>
                      <a:pt x="326194" y="185982"/>
                    </a:cubicBezTo>
                    <a:cubicBezTo>
                      <a:pt x="329024" y="185558"/>
                      <a:pt x="330778" y="182500"/>
                      <a:pt x="333338" y="181220"/>
                    </a:cubicBezTo>
                    <a:cubicBezTo>
                      <a:pt x="335583" y="180097"/>
                      <a:pt x="338236" y="179961"/>
                      <a:pt x="340481" y="178838"/>
                    </a:cubicBezTo>
                    <a:cubicBezTo>
                      <a:pt x="343041" y="177558"/>
                      <a:pt x="345065" y="175356"/>
                      <a:pt x="347625" y="174076"/>
                    </a:cubicBezTo>
                    <a:cubicBezTo>
                      <a:pt x="358449" y="168665"/>
                      <a:pt x="382841" y="169689"/>
                      <a:pt x="388106" y="169313"/>
                    </a:cubicBezTo>
                    <a:lnTo>
                      <a:pt x="407156" y="164551"/>
                    </a:lnTo>
                    <a:lnTo>
                      <a:pt x="416681" y="162170"/>
                    </a:lnTo>
                    <a:cubicBezTo>
                      <a:pt x="423689" y="156914"/>
                      <a:pt x="427822" y="154516"/>
                      <a:pt x="433350" y="147882"/>
                    </a:cubicBezTo>
                    <a:cubicBezTo>
                      <a:pt x="441635" y="137940"/>
                      <a:pt x="433530" y="142266"/>
                      <a:pt x="445256" y="138357"/>
                    </a:cubicBezTo>
                    <a:cubicBezTo>
                      <a:pt x="446050" y="135976"/>
                      <a:pt x="447270" y="133696"/>
                      <a:pt x="447638" y="131213"/>
                    </a:cubicBezTo>
                    <a:cubicBezTo>
                      <a:pt x="450451" y="112222"/>
                      <a:pt x="444130" y="90036"/>
                      <a:pt x="454781" y="74063"/>
                    </a:cubicBezTo>
                    <a:cubicBezTo>
                      <a:pt x="456369" y="71682"/>
                      <a:pt x="457163" y="68507"/>
                      <a:pt x="459544" y="66920"/>
                    </a:cubicBezTo>
                    <a:cubicBezTo>
                      <a:pt x="462267" y="65105"/>
                      <a:pt x="465934" y="65478"/>
                      <a:pt x="469069" y="64538"/>
                    </a:cubicBezTo>
                    <a:cubicBezTo>
                      <a:pt x="473877" y="63095"/>
                      <a:pt x="478594" y="61363"/>
                      <a:pt x="483356" y="59776"/>
                    </a:cubicBezTo>
                    <a:lnTo>
                      <a:pt x="490500" y="57395"/>
                    </a:lnTo>
                    <a:cubicBezTo>
                      <a:pt x="510979" y="43741"/>
                      <a:pt x="485065" y="60113"/>
                      <a:pt x="504788" y="50251"/>
                    </a:cubicBezTo>
                    <a:cubicBezTo>
                      <a:pt x="507348" y="48971"/>
                      <a:pt x="509371" y="46768"/>
                      <a:pt x="511931" y="45488"/>
                    </a:cubicBezTo>
                    <a:cubicBezTo>
                      <a:pt x="514176" y="44365"/>
                      <a:pt x="516830" y="44229"/>
                      <a:pt x="519075" y="43107"/>
                    </a:cubicBezTo>
                    <a:cubicBezTo>
                      <a:pt x="521635" y="41827"/>
                      <a:pt x="523443" y="39039"/>
                      <a:pt x="526219" y="38345"/>
                    </a:cubicBezTo>
                    <a:cubicBezTo>
                      <a:pt x="533192" y="36602"/>
                      <a:pt x="540506" y="36757"/>
                      <a:pt x="547650" y="35963"/>
                    </a:cubicBezTo>
                    <a:cubicBezTo>
                      <a:pt x="574987" y="29130"/>
                      <a:pt x="541304" y="38684"/>
                      <a:pt x="564319" y="28820"/>
                    </a:cubicBezTo>
                    <a:cubicBezTo>
                      <a:pt x="567327" y="27531"/>
                      <a:pt x="570649" y="27148"/>
                      <a:pt x="573844" y="26438"/>
                    </a:cubicBezTo>
                    <a:cubicBezTo>
                      <a:pt x="591092" y="22605"/>
                      <a:pt x="580124" y="25932"/>
                      <a:pt x="592894" y="21676"/>
                    </a:cubicBezTo>
                    <a:cubicBezTo>
                      <a:pt x="596069" y="19295"/>
                      <a:pt x="598869" y="16307"/>
                      <a:pt x="602419" y="14532"/>
                    </a:cubicBezTo>
                    <a:cubicBezTo>
                      <a:pt x="606909" y="12287"/>
                      <a:pt x="611944" y="11357"/>
                      <a:pt x="616706" y="9770"/>
                    </a:cubicBezTo>
                    <a:lnTo>
                      <a:pt x="623850" y="7388"/>
                    </a:lnTo>
                    <a:cubicBezTo>
                      <a:pt x="626231" y="6594"/>
                      <a:pt x="628905" y="6399"/>
                      <a:pt x="630994" y="5007"/>
                    </a:cubicBezTo>
                    <a:lnTo>
                      <a:pt x="638138" y="245"/>
                    </a:lnTo>
                    <a:cubicBezTo>
                      <a:pt x="647663" y="1039"/>
                      <a:pt x="657523" y="0"/>
                      <a:pt x="666713" y="2626"/>
                    </a:cubicBezTo>
                    <a:cubicBezTo>
                      <a:pt x="686922" y="8400"/>
                      <a:pt x="655234" y="11934"/>
                      <a:pt x="678619" y="14532"/>
                    </a:cubicBezTo>
                    <a:cubicBezTo>
                      <a:pt x="697569" y="16637"/>
                      <a:pt x="716719" y="16119"/>
                      <a:pt x="735769" y="16913"/>
                    </a:cubicBezTo>
                    <a:cubicBezTo>
                      <a:pt x="740531" y="21676"/>
                      <a:pt x="748422" y="24667"/>
                      <a:pt x="750056" y="31201"/>
                    </a:cubicBezTo>
                    <a:cubicBezTo>
                      <a:pt x="753132" y="43502"/>
                      <a:pt x="749715" y="38911"/>
                      <a:pt x="759581" y="45488"/>
                    </a:cubicBezTo>
                    <a:cubicBezTo>
                      <a:pt x="759504" y="45873"/>
                      <a:pt x="756746" y="62225"/>
                      <a:pt x="754819" y="64538"/>
                    </a:cubicBezTo>
                    <a:cubicBezTo>
                      <a:pt x="752278" y="67587"/>
                      <a:pt x="748307" y="69099"/>
                      <a:pt x="745294" y="71682"/>
                    </a:cubicBezTo>
                    <a:cubicBezTo>
                      <a:pt x="733611" y="81696"/>
                      <a:pt x="743579" y="77469"/>
                      <a:pt x="728625" y="81207"/>
                    </a:cubicBezTo>
                    <a:cubicBezTo>
                      <a:pt x="726244" y="82795"/>
                      <a:pt x="724041" y="84690"/>
                      <a:pt x="721481" y="85970"/>
                    </a:cubicBezTo>
                    <a:cubicBezTo>
                      <a:pt x="719236" y="87092"/>
                      <a:pt x="716298" y="86783"/>
                      <a:pt x="714338" y="88351"/>
                    </a:cubicBezTo>
                    <a:cubicBezTo>
                      <a:pt x="712103" y="90139"/>
                      <a:pt x="711163" y="93114"/>
                      <a:pt x="709575" y="95495"/>
                    </a:cubicBezTo>
                    <a:cubicBezTo>
                      <a:pt x="708781" y="97876"/>
                      <a:pt x="707194" y="100128"/>
                      <a:pt x="707194" y="102638"/>
                    </a:cubicBezTo>
                    <a:cubicBezTo>
                      <a:pt x="707194" y="112939"/>
                      <a:pt x="709410" y="114297"/>
                      <a:pt x="714338" y="121688"/>
                    </a:cubicBezTo>
                    <a:cubicBezTo>
                      <a:pt x="723639" y="149593"/>
                      <a:pt x="720893" y="135591"/>
                      <a:pt x="716719" y="183601"/>
                    </a:cubicBezTo>
                    <a:cubicBezTo>
                      <a:pt x="716502" y="186102"/>
                      <a:pt x="715557" y="188551"/>
                      <a:pt x="714338" y="190745"/>
                    </a:cubicBezTo>
                    <a:cubicBezTo>
                      <a:pt x="711558" y="195748"/>
                      <a:pt x="706623" y="199602"/>
                      <a:pt x="704813" y="205032"/>
                    </a:cubicBezTo>
                    <a:cubicBezTo>
                      <a:pt x="704019" y="207413"/>
                      <a:pt x="703554" y="209931"/>
                      <a:pt x="702431" y="212176"/>
                    </a:cubicBezTo>
                    <a:cubicBezTo>
                      <a:pt x="701151" y="214736"/>
                      <a:pt x="698831" y="216705"/>
                      <a:pt x="697669" y="219320"/>
                    </a:cubicBezTo>
                    <a:cubicBezTo>
                      <a:pt x="695630" y="223907"/>
                      <a:pt x="692906" y="233607"/>
                      <a:pt x="692906" y="233607"/>
                    </a:cubicBezTo>
                    <a:cubicBezTo>
                      <a:pt x="691811" y="263184"/>
                      <a:pt x="688075" y="298262"/>
                      <a:pt x="692906" y="328857"/>
                    </a:cubicBezTo>
                    <a:cubicBezTo>
                      <a:pt x="693689" y="333816"/>
                      <a:pt x="696081" y="338382"/>
                      <a:pt x="697669" y="343145"/>
                    </a:cubicBezTo>
                    <a:lnTo>
                      <a:pt x="700050" y="350288"/>
                    </a:lnTo>
                    <a:cubicBezTo>
                      <a:pt x="700844" y="352669"/>
                      <a:pt x="701039" y="355344"/>
                      <a:pt x="702431" y="357432"/>
                    </a:cubicBezTo>
                    <a:lnTo>
                      <a:pt x="707194" y="364576"/>
                    </a:lnTo>
                    <a:cubicBezTo>
                      <a:pt x="707988" y="366957"/>
                      <a:pt x="708183" y="369631"/>
                      <a:pt x="709575" y="371720"/>
                    </a:cubicBezTo>
                    <a:cubicBezTo>
                      <a:pt x="711443" y="374522"/>
                      <a:pt x="715654" y="375668"/>
                      <a:pt x="716719" y="378863"/>
                    </a:cubicBezTo>
                    <a:cubicBezTo>
                      <a:pt x="717513" y="381244"/>
                      <a:pt x="715461" y="383762"/>
                      <a:pt x="714338" y="386007"/>
                    </a:cubicBezTo>
                    <a:cubicBezTo>
                      <a:pt x="709639" y="395404"/>
                      <a:pt x="710202" y="392994"/>
                      <a:pt x="700050" y="395532"/>
                    </a:cubicBezTo>
                    <a:cubicBezTo>
                      <a:pt x="697669" y="397913"/>
                      <a:pt x="694863" y="399936"/>
                      <a:pt x="692906" y="402676"/>
                    </a:cubicBezTo>
                    <a:cubicBezTo>
                      <a:pt x="677235" y="424616"/>
                      <a:pt x="699575" y="400770"/>
                      <a:pt x="681000" y="419345"/>
                    </a:cubicBezTo>
                    <a:cubicBezTo>
                      <a:pt x="689502" y="444850"/>
                      <a:pt x="681000" y="416511"/>
                      <a:pt x="681000" y="481257"/>
                    </a:cubicBezTo>
                    <a:cubicBezTo>
                      <a:pt x="681000" y="486742"/>
                      <a:pt x="681355" y="505779"/>
                      <a:pt x="685763" y="514595"/>
                    </a:cubicBezTo>
                    <a:cubicBezTo>
                      <a:pt x="687043" y="517154"/>
                      <a:pt x="688938" y="519357"/>
                      <a:pt x="690525" y="521738"/>
                    </a:cubicBezTo>
                    <a:cubicBezTo>
                      <a:pt x="695982" y="543564"/>
                      <a:pt x="689842" y="537157"/>
                      <a:pt x="702431" y="545551"/>
                    </a:cubicBezTo>
                    <a:cubicBezTo>
                      <a:pt x="704019" y="547932"/>
                      <a:pt x="705914" y="550135"/>
                      <a:pt x="707194" y="552695"/>
                    </a:cubicBezTo>
                    <a:cubicBezTo>
                      <a:pt x="711012" y="560331"/>
                      <a:pt x="710160" y="565227"/>
                      <a:pt x="707194" y="574126"/>
                    </a:cubicBezTo>
                    <a:cubicBezTo>
                      <a:pt x="706289" y="576841"/>
                      <a:pt x="704585" y="579385"/>
                      <a:pt x="702431" y="581270"/>
                    </a:cubicBezTo>
                    <a:cubicBezTo>
                      <a:pt x="698124" y="585039"/>
                      <a:pt x="688144" y="590795"/>
                      <a:pt x="688144" y="590795"/>
                    </a:cubicBezTo>
                    <a:cubicBezTo>
                      <a:pt x="686556" y="593176"/>
                      <a:pt x="685405" y="595914"/>
                      <a:pt x="683381" y="597938"/>
                    </a:cubicBezTo>
                    <a:cubicBezTo>
                      <a:pt x="681357" y="599962"/>
                      <a:pt x="677400" y="600086"/>
                      <a:pt x="676238" y="602701"/>
                    </a:cubicBezTo>
                    <a:cubicBezTo>
                      <a:pt x="673959" y="607830"/>
                      <a:pt x="674650" y="613814"/>
                      <a:pt x="673856" y="619370"/>
                    </a:cubicBezTo>
                    <a:cubicBezTo>
                      <a:pt x="668927" y="693312"/>
                      <a:pt x="676640" y="668166"/>
                      <a:pt x="666713" y="697951"/>
                    </a:cubicBezTo>
                    <a:lnTo>
                      <a:pt x="681000" y="702713"/>
                    </a:lnTo>
                    <a:cubicBezTo>
                      <a:pt x="703229" y="710123"/>
                      <a:pt x="685598" y="704968"/>
                      <a:pt x="735769" y="707476"/>
                    </a:cubicBezTo>
                    <a:lnTo>
                      <a:pt x="750056" y="712238"/>
                    </a:lnTo>
                    <a:lnTo>
                      <a:pt x="757200" y="714620"/>
                    </a:lnTo>
                    <a:cubicBezTo>
                      <a:pt x="754264" y="741045"/>
                      <a:pt x="757093" y="729229"/>
                      <a:pt x="750056" y="750338"/>
                    </a:cubicBezTo>
                    <a:cubicBezTo>
                      <a:pt x="749262" y="752719"/>
                      <a:pt x="749450" y="755707"/>
                      <a:pt x="747675" y="757482"/>
                    </a:cubicBezTo>
                    <a:cubicBezTo>
                      <a:pt x="745294" y="759863"/>
                      <a:pt x="743455" y="762955"/>
                      <a:pt x="740531" y="764626"/>
                    </a:cubicBezTo>
                    <a:cubicBezTo>
                      <a:pt x="737689" y="766250"/>
                      <a:pt x="734141" y="766067"/>
                      <a:pt x="731006" y="767007"/>
                    </a:cubicBezTo>
                    <a:cubicBezTo>
                      <a:pt x="726198" y="768450"/>
                      <a:pt x="721642" y="770786"/>
                      <a:pt x="716719" y="771770"/>
                    </a:cubicBezTo>
                    <a:cubicBezTo>
                      <a:pt x="712750" y="772564"/>
                      <a:pt x="708718" y="773086"/>
                      <a:pt x="704813" y="774151"/>
                    </a:cubicBezTo>
                    <a:cubicBezTo>
                      <a:pt x="688127" y="778701"/>
                      <a:pt x="694934" y="778508"/>
                      <a:pt x="681000" y="781295"/>
                    </a:cubicBezTo>
                    <a:cubicBezTo>
                      <a:pt x="676266" y="782242"/>
                      <a:pt x="671397" y="782505"/>
                      <a:pt x="666713" y="783676"/>
                    </a:cubicBezTo>
                    <a:cubicBezTo>
                      <a:pt x="651133" y="787571"/>
                      <a:pt x="654733" y="788463"/>
                      <a:pt x="640519" y="793201"/>
                    </a:cubicBezTo>
                    <a:cubicBezTo>
                      <a:pt x="637414" y="794236"/>
                      <a:pt x="634141" y="794683"/>
                      <a:pt x="630994" y="795582"/>
                    </a:cubicBezTo>
                    <a:cubicBezTo>
                      <a:pt x="628580" y="796272"/>
                      <a:pt x="626231" y="797169"/>
                      <a:pt x="623850" y="797963"/>
                    </a:cubicBezTo>
                    <a:cubicBezTo>
                      <a:pt x="618814" y="802999"/>
                      <a:pt x="614876" y="804807"/>
                      <a:pt x="614325" y="812251"/>
                    </a:cubicBezTo>
                    <a:cubicBezTo>
                      <a:pt x="609857" y="872570"/>
                      <a:pt x="630293" y="863285"/>
                      <a:pt x="604800" y="871782"/>
                    </a:cubicBezTo>
                    <a:cubicBezTo>
                      <a:pt x="588174" y="888408"/>
                      <a:pt x="606595" y="872117"/>
                      <a:pt x="590513" y="881307"/>
                    </a:cubicBezTo>
                    <a:cubicBezTo>
                      <a:pt x="582944" y="885632"/>
                      <a:pt x="581229" y="889521"/>
                      <a:pt x="573844" y="893213"/>
                    </a:cubicBezTo>
                    <a:cubicBezTo>
                      <a:pt x="571599" y="894336"/>
                      <a:pt x="569081" y="894801"/>
                      <a:pt x="566700" y="895595"/>
                    </a:cubicBezTo>
                    <a:cubicBezTo>
                      <a:pt x="563525" y="900357"/>
                      <a:pt x="562605" y="908072"/>
                      <a:pt x="557175" y="909882"/>
                    </a:cubicBezTo>
                    <a:lnTo>
                      <a:pt x="542888" y="914645"/>
                    </a:lnTo>
                    <a:cubicBezTo>
                      <a:pt x="540507" y="917026"/>
                      <a:pt x="537701" y="919048"/>
                      <a:pt x="535744" y="921788"/>
                    </a:cubicBezTo>
                    <a:cubicBezTo>
                      <a:pt x="532064" y="926939"/>
                      <a:pt x="530543" y="932626"/>
                      <a:pt x="528600" y="938457"/>
                    </a:cubicBezTo>
                    <a:cubicBezTo>
                      <a:pt x="527484" y="966364"/>
                      <a:pt x="537037" y="986434"/>
                      <a:pt x="521456" y="1005132"/>
                    </a:cubicBezTo>
                    <a:cubicBezTo>
                      <a:pt x="519300" y="1007719"/>
                      <a:pt x="516694" y="1009895"/>
                      <a:pt x="514313" y="1012276"/>
                    </a:cubicBezTo>
                    <a:cubicBezTo>
                      <a:pt x="513519" y="1014657"/>
                      <a:pt x="513054" y="1017175"/>
                      <a:pt x="511931" y="1019420"/>
                    </a:cubicBezTo>
                    <a:cubicBezTo>
                      <a:pt x="508041" y="1027199"/>
                      <a:pt x="501454" y="1033230"/>
                      <a:pt x="492881" y="1036088"/>
                    </a:cubicBezTo>
                    <a:cubicBezTo>
                      <a:pt x="488119" y="1037676"/>
                      <a:pt x="482771" y="1038067"/>
                      <a:pt x="478594" y="1040851"/>
                    </a:cubicBezTo>
                    <a:cubicBezTo>
                      <a:pt x="476213" y="1042438"/>
                      <a:pt x="474010" y="1044333"/>
                      <a:pt x="471450" y="1045613"/>
                    </a:cubicBezTo>
                    <a:cubicBezTo>
                      <a:pt x="469205" y="1046736"/>
                      <a:pt x="469466" y="1051963"/>
                      <a:pt x="466688" y="1052757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8588843" y="3837351"/>
                <a:ext cx="107316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Сарманово</a:t>
                </a:r>
              </a:p>
            </p:txBody>
          </p:sp>
          <p:sp>
            <p:nvSpPr>
              <p:cNvPr id="178" name="Полилиния 177"/>
              <p:cNvSpPr/>
              <p:nvPr/>
            </p:nvSpPr>
            <p:spPr>
              <a:xfrm>
                <a:off x="7169509" y="2589151"/>
                <a:ext cx="1446314" cy="797839"/>
              </a:xfrm>
              <a:custGeom>
                <a:avLst/>
                <a:gdLst>
                  <a:gd name="connsiteX0" fmla="*/ 196850 w 1139825"/>
                  <a:gd name="connsiteY0" fmla="*/ 831454 h 831454"/>
                  <a:gd name="connsiteX1" fmla="*/ 155575 w 1139825"/>
                  <a:gd name="connsiteY1" fmla="*/ 821929 h 831454"/>
                  <a:gd name="connsiteX2" fmla="*/ 146050 w 1139825"/>
                  <a:gd name="connsiteY2" fmla="*/ 818754 h 831454"/>
                  <a:gd name="connsiteX3" fmla="*/ 133350 w 1139825"/>
                  <a:gd name="connsiteY3" fmla="*/ 815579 h 831454"/>
                  <a:gd name="connsiteX4" fmla="*/ 114300 w 1139825"/>
                  <a:gd name="connsiteY4" fmla="*/ 809229 h 831454"/>
                  <a:gd name="connsiteX5" fmla="*/ 92075 w 1139825"/>
                  <a:gd name="connsiteY5" fmla="*/ 799704 h 831454"/>
                  <a:gd name="connsiteX6" fmla="*/ 82550 w 1139825"/>
                  <a:gd name="connsiteY6" fmla="*/ 793354 h 831454"/>
                  <a:gd name="connsiteX7" fmla="*/ 63500 w 1139825"/>
                  <a:gd name="connsiteY7" fmla="*/ 774304 h 831454"/>
                  <a:gd name="connsiteX8" fmla="*/ 60325 w 1139825"/>
                  <a:gd name="connsiteY8" fmla="*/ 764779 h 831454"/>
                  <a:gd name="connsiteX9" fmla="*/ 53975 w 1139825"/>
                  <a:gd name="connsiteY9" fmla="*/ 755254 h 831454"/>
                  <a:gd name="connsiteX10" fmla="*/ 50800 w 1139825"/>
                  <a:gd name="connsiteY10" fmla="*/ 672704 h 831454"/>
                  <a:gd name="connsiteX11" fmla="*/ 41275 w 1139825"/>
                  <a:gd name="connsiteY11" fmla="*/ 666354 h 831454"/>
                  <a:gd name="connsiteX12" fmla="*/ 31750 w 1139825"/>
                  <a:gd name="connsiteY12" fmla="*/ 656829 h 831454"/>
                  <a:gd name="connsiteX13" fmla="*/ 12700 w 1139825"/>
                  <a:gd name="connsiteY13" fmla="*/ 644129 h 831454"/>
                  <a:gd name="connsiteX14" fmla="*/ 6350 w 1139825"/>
                  <a:gd name="connsiteY14" fmla="*/ 625079 h 831454"/>
                  <a:gd name="connsiteX15" fmla="*/ 0 w 1139825"/>
                  <a:gd name="connsiteY15" fmla="*/ 574279 h 831454"/>
                  <a:gd name="connsiteX16" fmla="*/ 3175 w 1139825"/>
                  <a:gd name="connsiteY16" fmla="*/ 552054 h 831454"/>
                  <a:gd name="connsiteX17" fmla="*/ 9525 w 1139825"/>
                  <a:gd name="connsiteY17" fmla="*/ 542529 h 831454"/>
                  <a:gd name="connsiteX18" fmla="*/ 12700 w 1139825"/>
                  <a:gd name="connsiteY18" fmla="*/ 533004 h 831454"/>
                  <a:gd name="connsiteX19" fmla="*/ 19050 w 1139825"/>
                  <a:gd name="connsiteY19" fmla="*/ 507604 h 831454"/>
                  <a:gd name="connsiteX20" fmla="*/ 28575 w 1139825"/>
                  <a:gd name="connsiteY20" fmla="*/ 498079 h 831454"/>
                  <a:gd name="connsiteX21" fmla="*/ 34925 w 1139825"/>
                  <a:gd name="connsiteY21" fmla="*/ 488554 h 831454"/>
                  <a:gd name="connsiteX22" fmla="*/ 38100 w 1139825"/>
                  <a:gd name="connsiteY22" fmla="*/ 475854 h 831454"/>
                  <a:gd name="connsiteX23" fmla="*/ 44450 w 1139825"/>
                  <a:gd name="connsiteY23" fmla="*/ 466329 h 831454"/>
                  <a:gd name="connsiteX24" fmla="*/ 31750 w 1139825"/>
                  <a:gd name="connsiteY24" fmla="*/ 440929 h 831454"/>
                  <a:gd name="connsiteX25" fmla="*/ 22225 w 1139825"/>
                  <a:gd name="connsiteY25" fmla="*/ 421879 h 831454"/>
                  <a:gd name="connsiteX26" fmla="*/ 25400 w 1139825"/>
                  <a:gd name="connsiteY26" fmla="*/ 406004 h 831454"/>
                  <a:gd name="connsiteX27" fmla="*/ 44450 w 1139825"/>
                  <a:gd name="connsiteY27" fmla="*/ 390129 h 831454"/>
                  <a:gd name="connsiteX28" fmla="*/ 47625 w 1139825"/>
                  <a:gd name="connsiteY28" fmla="*/ 329804 h 831454"/>
                  <a:gd name="connsiteX29" fmla="*/ 41275 w 1139825"/>
                  <a:gd name="connsiteY29" fmla="*/ 310754 h 831454"/>
                  <a:gd name="connsiteX30" fmla="*/ 44450 w 1139825"/>
                  <a:gd name="connsiteY30" fmla="*/ 225029 h 831454"/>
                  <a:gd name="connsiteX31" fmla="*/ 50800 w 1139825"/>
                  <a:gd name="connsiteY31" fmla="*/ 205979 h 831454"/>
                  <a:gd name="connsiteX32" fmla="*/ 53975 w 1139825"/>
                  <a:gd name="connsiteY32" fmla="*/ 193279 h 831454"/>
                  <a:gd name="connsiteX33" fmla="*/ 47625 w 1139825"/>
                  <a:gd name="connsiteY33" fmla="*/ 145654 h 831454"/>
                  <a:gd name="connsiteX34" fmla="*/ 41275 w 1139825"/>
                  <a:gd name="connsiteY34" fmla="*/ 136129 h 831454"/>
                  <a:gd name="connsiteX35" fmla="*/ 28575 w 1139825"/>
                  <a:gd name="connsiteY35" fmla="*/ 120254 h 831454"/>
                  <a:gd name="connsiteX36" fmla="*/ 19050 w 1139825"/>
                  <a:gd name="connsiteY36" fmla="*/ 98029 h 831454"/>
                  <a:gd name="connsiteX37" fmla="*/ 22225 w 1139825"/>
                  <a:gd name="connsiteY37" fmla="*/ 88504 h 831454"/>
                  <a:gd name="connsiteX38" fmla="*/ 31750 w 1139825"/>
                  <a:gd name="connsiteY38" fmla="*/ 85329 h 831454"/>
                  <a:gd name="connsiteX39" fmla="*/ 63500 w 1139825"/>
                  <a:gd name="connsiteY39" fmla="*/ 88504 h 831454"/>
                  <a:gd name="connsiteX40" fmla="*/ 73025 w 1139825"/>
                  <a:gd name="connsiteY40" fmla="*/ 91679 h 831454"/>
                  <a:gd name="connsiteX41" fmla="*/ 82550 w 1139825"/>
                  <a:gd name="connsiteY41" fmla="*/ 88504 h 831454"/>
                  <a:gd name="connsiteX42" fmla="*/ 101600 w 1139825"/>
                  <a:gd name="connsiteY42" fmla="*/ 66279 h 831454"/>
                  <a:gd name="connsiteX43" fmla="*/ 107950 w 1139825"/>
                  <a:gd name="connsiteY43" fmla="*/ 56754 h 831454"/>
                  <a:gd name="connsiteX44" fmla="*/ 111125 w 1139825"/>
                  <a:gd name="connsiteY44" fmla="*/ 47229 h 831454"/>
                  <a:gd name="connsiteX45" fmla="*/ 130175 w 1139825"/>
                  <a:gd name="connsiteY45" fmla="*/ 37704 h 831454"/>
                  <a:gd name="connsiteX46" fmla="*/ 139700 w 1139825"/>
                  <a:gd name="connsiteY46" fmla="*/ 9129 h 831454"/>
                  <a:gd name="connsiteX47" fmla="*/ 161925 w 1139825"/>
                  <a:gd name="connsiteY47" fmla="*/ 12304 h 831454"/>
                  <a:gd name="connsiteX48" fmla="*/ 168275 w 1139825"/>
                  <a:gd name="connsiteY48" fmla="*/ 31354 h 831454"/>
                  <a:gd name="connsiteX49" fmla="*/ 171450 w 1139825"/>
                  <a:gd name="connsiteY49" fmla="*/ 56754 h 831454"/>
                  <a:gd name="connsiteX50" fmla="*/ 184150 w 1139825"/>
                  <a:gd name="connsiteY50" fmla="*/ 63104 h 831454"/>
                  <a:gd name="connsiteX51" fmla="*/ 200025 w 1139825"/>
                  <a:gd name="connsiteY51" fmla="*/ 59929 h 831454"/>
                  <a:gd name="connsiteX52" fmla="*/ 203200 w 1139825"/>
                  <a:gd name="connsiteY52" fmla="*/ 50404 h 831454"/>
                  <a:gd name="connsiteX53" fmla="*/ 212725 w 1139825"/>
                  <a:gd name="connsiteY53" fmla="*/ 40879 h 831454"/>
                  <a:gd name="connsiteX54" fmla="*/ 219075 w 1139825"/>
                  <a:gd name="connsiteY54" fmla="*/ 31354 h 831454"/>
                  <a:gd name="connsiteX55" fmla="*/ 222250 w 1139825"/>
                  <a:gd name="connsiteY55" fmla="*/ 18654 h 831454"/>
                  <a:gd name="connsiteX56" fmla="*/ 244475 w 1139825"/>
                  <a:gd name="connsiteY56" fmla="*/ 5954 h 831454"/>
                  <a:gd name="connsiteX57" fmla="*/ 254000 w 1139825"/>
                  <a:gd name="connsiteY57" fmla="*/ 12304 h 831454"/>
                  <a:gd name="connsiteX58" fmla="*/ 266700 w 1139825"/>
                  <a:gd name="connsiteY58" fmla="*/ 31354 h 831454"/>
                  <a:gd name="connsiteX59" fmla="*/ 273050 w 1139825"/>
                  <a:gd name="connsiteY59" fmla="*/ 40879 h 831454"/>
                  <a:gd name="connsiteX60" fmla="*/ 279400 w 1139825"/>
                  <a:gd name="connsiteY60" fmla="*/ 53579 h 831454"/>
                  <a:gd name="connsiteX61" fmla="*/ 285750 w 1139825"/>
                  <a:gd name="connsiteY61" fmla="*/ 63104 h 831454"/>
                  <a:gd name="connsiteX62" fmla="*/ 288925 w 1139825"/>
                  <a:gd name="connsiteY62" fmla="*/ 72629 h 831454"/>
                  <a:gd name="connsiteX63" fmla="*/ 301625 w 1139825"/>
                  <a:gd name="connsiteY63" fmla="*/ 78979 h 831454"/>
                  <a:gd name="connsiteX64" fmla="*/ 327025 w 1139825"/>
                  <a:gd name="connsiteY64" fmla="*/ 75804 h 831454"/>
                  <a:gd name="connsiteX65" fmla="*/ 333375 w 1139825"/>
                  <a:gd name="connsiteY65" fmla="*/ 56754 h 831454"/>
                  <a:gd name="connsiteX66" fmla="*/ 336550 w 1139825"/>
                  <a:gd name="connsiteY66" fmla="*/ 18654 h 831454"/>
                  <a:gd name="connsiteX67" fmla="*/ 339725 w 1139825"/>
                  <a:gd name="connsiteY67" fmla="*/ 9129 h 831454"/>
                  <a:gd name="connsiteX68" fmla="*/ 349250 w 1139825"/>
                  <a:gd name="connsiteY68" fmla="*/ 2779 h 831454"/>
                  <a:gd name="connsiteX69" fmla="*/ 393700 w 1139825"/>
                  <a:gd name="connsiteY69" fmla="*/ 5954 h 831454"/>
                  <a:gd name="connsiteX70" fmla="*/ 400050 w 1139825"/>
                  <a:gd name="connsiteY70" fmla="*/ 25004 h 831454"/>
                  <a:gd name="connsiteX71" fmla="*/ 396875 w 1139825"/>
                  <a:gd name="connsiteY71" fmla="*/ 53579 h 831454"/>
                  <a:gd name="connsiteX72" fmla="*/ 387350 w 1139825"/>
                  <a:gd name="connsiteY72" fmla="*/ 59929 h 831454"/>
                  <a:gd name="connsiteX73" fmla="*/ 365125 w 1139825"/>
                  <a:gd name="connsiteY73" fmla="*/ 53579 h 831454"/>
                  <a:gd name="connsiteX74" fmla="*/ 355600 w 1139825"/>
                  <a:gd name="connsiteY74" fmla="*/ 59929 h 831454"/>
                  <a:gd name="connsiteX75" fmla="*/ 352425 w 1139825"/>
                  <a:gd name="connsiteY75" fmla="*/ 72629 h 831454"/>
                  <a:gd name="connsiteX76" fmla="*/ 346075 w 1139825"/>
                  <a:gd name="connsiteY76" fmla="*/ 91679 h 831454"/>
                  <a:gd name="connsiteX77" fmla="*/ 342900 w 1139825"/>
                  <a:gd name="connsiteY77" fmla="*/ 101204 h 831454"/>
                  <a:gd name="connsiteX78" fmla="*/ 374650 w 1139825"/>
                  <a:gd name="connsiteY78" fmla="*/ 94854 h 831454"/>
                  <a:gd name="connsiteX79" fmla="*/ 384175 w 1139825"/>
                  <a:gd name="connsiteY79" fmla="*/ 91679 h 831454"/>
                  <a:gd name="connsiteX80" fmla="*/ 393700 w 1139825"/>
                  <a:gd name="connsiteY80" fmla="*/ 85329 h 831454"/>
                  <a:gd name="connsiteX81" fmla="*/ 406400 w 1139825"/>
                  <a:gd name="connsiteY81" fmla="*/ 78979 h 831454"/>
                  <a:gd name="connsiteX82" fmla="*/ 428625 w 1139825"/>
                  <a:gd name="connsiteY82" fmla="*/ 94854 h 831454"/>
                  <a:gd name="connsiteX83" fmla="*/ 415925 w 1139825"/>
                  <a:gd name="connsiteY83" fmla="*/ 132954 h 831454"/>
                  <a:gd name="connsiteX84" fmla="*/ 412750 w 1139825"/>
                  <a:gd name="connsiteY84" fmla="*/ 142479 h 831454"/>
                  <a:gd name="connsiteX85" fmla="*/ 409575 w 1139825"/>
                  <a:gd name="connsiteY85" fmla="*/ 152004 h 831454"/>
                  <a:gd name="connsiteX86" fmla="*/ 412750 w 1139825"/>
                  <a:gd name="connsiteY86" fmla="*/ 171054 h 831454"/>
                  <a:gd name="connsiteX87" fmla="*/ 415925 w 1139825"/>
                  <a:gd name="connsiteY87" fmla="*/ 180579 h 831454"/>
                  <a:gd name="connsiteX88" fmla="*/ 425450 w 1139825"/>
                  <a:gd name="connsiteY88" fmla="*/ 177404 h 831454"/>
                  <a:gd name="connsiteX89" fmla="*/ 434975 w 1139825"/>
                  <a:gd name="connsiteY89" fmla="*/ 139304 h 831454"/>
                  <a:gd name="connsiteX90" fmla="*/ 450850 w 1139825"/>
                  <a:gd name="connsiteY90" fmla="*/ 123429 h 831454"/>
                  <a:gd name="connsiteX91" fmla="*/ 466725 w 1139825"/>
                  <a:gd name="connsiteY91" fmla="*/ 110729 h 831454"/>
                  <a:gd name="connsiteX92" fmla="*/ 476250 w 1139825"/>
                  <a:gd name="connsiteY92" fmla="*/ 101204 h 831454"/>
                  <a:gd name="connsiteX93" fmla="*/ 482600 w 1139825"/>
                  <a:gd name="connsiteY93" fmla="*/ 91679 h 831454"/>
                  <a:gd name="connsiteX94" fmla="*/ 492125 w 1139825"/>
                  <a:gd name="connsiteY94" fmla="*/ 88504 h 831454"/>
                  <a:gd name="connsiteX95" fmla="*/ 501650 w 1139825"/>
                  <a:gd name="connsiteY95" fmla="*/ 82154 h 831454"/>
                  <a:gd name="connsiteX96" fmla="*/ 504825 w 1139825"/>
                  <a:gd name="connsiteY96" fmla="*/ 72629 h 831454"/>
                  <a:gd name="connsiteX97" fmla="*/ 527050 w 1139825"/>
                  <a:gd name="connsiteY97" fmla="*/ 66279 h 831454"/>
                  <a:gd name="connsiteX98" fmla="*/ 536575 w 1139825"/>
                  <a:gd name="connsiteY98" fmla="*/ 72629 h 831454"/>
                  <a:gd name="connsiteX99" fmla="*/ 530225 w 1139825"/>
                  <a:gd name="connsiteY99" fmla="*/ 107554 h 831454"/>
                  <a:gd name="connsiteX100" fmla="*/ 549275 w 1139825"/>
                  <a:gd name="connsiteY100" fmla="*/ 123429 h 831454"/>
                  <a:gd name="connsiteX101" fmla="*/ 555625 w 1139825"/>
                  <a:gd name="connsiteY101" fmla="*/ 132954 h 831454"/>
                  <a:gd name="connsiteX102" fmla="*/ 568325 w 1139825"/>
                  <a:gd name="connsiteY102" fmla="*/ 136129 h 831454"/>
                  <a:gd name="connsiteX103" fmla="*/ 590550 w 1139825"/>
                  <a:gd name="connsiteY103" fmla="*/ 139304 h 831454"/>
                  <a:gd name="connsiteX104" fmla="*/ 631825 w 1139825"/>
                  <a:gd name="connsiteY104" fmla="*/ 145654 h 831454"/>
                  <a:gd name="connsiteX105" fmla="*/ 708025 w 1139825"/>
                  <a:gd name="connsiteY105" fmla="*/ 148829 h 831454"/>
                  <a:gd name="connsiteX106" fmla="*/ 730250 w 1139825"/>
                  <a:gd name="connsiteY106" fmla="*/ 152004 h 831454"/>
                  <a:gd name="connsiteX107" fmla="*/ 758825 w 1139825"/>
                  <a:gd name="connsiteY107" fmla="*/ 145654 h 831454"/>
                  <a:gd name="connsiteX108" fmla="*/ 768350 w 1139825"/>
                  <a:gd name="connsiteY108" fmla="*/ 148829 h 831454"/>
                  <a:gd name="connsiteX109" fmla="*/ 787400 w 1139825"/>
                  <a:gd name="connsiteY109" fmla="*/ 177404 h 831454"/>
                  <a:gd name="connsiteX110" fmla="*/ 793750 w 1139825"/>
                  <a:gd name="connsiteY110" fmla="*/ 186929 h 831454"/>
                  <a:gd name="connsiteX111" fmla="*/ 803275 w 1139825"/>
                  <a:gd name="connsiteY111" fmla="*/ 193279 h 831454"/>
                  <a:gd name="connsiteX112" fmla="*/ 815975 w 1139825"/>
                  <a:gd name="connsiteY112" fmla="*/ 202804 h 831454"/>
                  <a:gd name="connsiteX113" fmla="*/ 825500 w 1139825"/>
                  <a:gd name="connsiteY113" fmla="*/ 205979 h 831454"/>
                  <a:gd name="connsiteX114" fmla="*/ 831850 w 1139825"/>
                  <a:gd name="connsiteY114" fmla="*/ 215504 h 831454"/>
                  <a:gd name="connsiteX115" fmla="*/ 854075 w 1139825"/>
                  <a:gd name="connsiteY115" fmla="*/ 225029 h 831454"/>
                  <a:gd name="connsiteX116" fmla="*/ 863600 w 1139825"/>
                  <a:gd name="connsiteY116" fmla="*/ 237729 h 831454"/>
                  <a:gd name="connsiteX117" fmla="*/ 869950 w 1139825"/>
                  <a:gd name="connsiteY117" fmla="*/ 256779 h 831454"/>
                  <a:gd name="connsiteX118" fmla="*/ 879475 w 1139825"/>
                  <a:gd name="connsiteY118" fmla="*/ 266304 h 831454"/>
                  <a:gd name="connsiteX119" fmla="*/ 885825 w 1139825"/>
                  <a:gd name="connsiteY119" fmla="*/ 275829 h 831454"/>
                  <a:gd name="connsiteX120" fmla="*/ 904875 w 1139825"/>
                  <a:gd name="connsiteY120" fmla="*/ 285354 h 831454"/>
                  <a:gd name="connsiteX121" fmla="*/ 914400 w 1139825"/>
                  <a:gd name="connsiteY121" fmla="*/ 291704 h 831454"/>
                  <a:gd name="connsiteX122" fmla="*/ 923925 w 1139825"/>
                  <a:gd name="connsiteY122" fmla="*/ 294879 h 831454"/>
                  <a:gd name="connsiteX123" fmla="*/ 936625 w 1139825"/>
                  <a:gd name="connsiteY123" fmla="*/ 301229 h 831454"/>
                  <a:gd name="connsiteX124" fmla="*/ 952500 w 1139825"/>
                  <a:gd name="connsiteY124" fmla="*/ 304404 h 831454"/>
                  <a:gd name="connsiteX125" fmla="*/ 971550 w 1139825"/>
                  <a:gd name="connsiteY125" fmla="*/ 310754 h 831454"/>
                  <a:gd name="connsiteX126" fmla="*/ 984250 w 1139825"/>
                  <a:gd name="connsiteY126" fmla="*/ 339329 h 831454"/>
                  <a:gd name="connsiteX127" fmla="*/ 990600 w 1139825"/>
                  <a:gd name="connsiteY127" fmla="*/ 355204 h 831454"/>
                  <a:gd name="connsiteX128" fmla="*/ 1000125 w 1139825"/>
                  <a:gd name="connsiteY128" fmla="*/ 377429 h 831454"/>
                  <a:gd name="connsiteX129" fmla="*/ 1009650 w 1139825"/>
                  <a:gd name="connsiteY129" fmla="*/ 380604 h 831454"/>
                  <a:gd name="connsiteX130" fmla="*/ 1022350 w 1139825"/>
                  <a:gd name="connsiteY130" fmla="*/ 386954 h 831454"/>
                  <a:gd name="connsiteX131" fmla="*/ 1108075 w 1139825"/>
                  <a:gd name="connsiteY131" fmla="*/ 390129 h 831454"/>
                  <a:gd name="connsiteX132" fmla="*/ 1111250 w 1139825"/>
                  <a:gd name="connsiteY132" fmla="*/ 399654 h 831454"/>
                  <a:gd name="connsiteX133" fmla="*/ 1117600 w 1139825"/>
                  <a:gd name="connsiteY133" fmla="*/ 425054 h 831454"/>
                  <a:gd name="connsiteX134" fmla="*/ 1123950 w 1139825"/>
                  <a:gd name="connsiteY134" fmla="*/ 434579 h 831454"/>
                  <a:gd name="connsiteX135" fmla="*/ 1127125 w 1139825"/>
                  <a:gd name="connsiteY135" fmla="*/ 444104 h 831454"/>
                  <a:gd name="connsiteX136" fmla="*/ 1133475 w 1139825"/>
                  <a:gd name="connsiteY136" fmla="*/ 456804 h 831454"/>
                  <a:gd name="connsiteX137" fmla="*/ 1139825 w 1139825"/>
                  <a:gd name="connsiteY137" fmla="*/ 475854 h 831454"/>
                  <a:gd name="connsiteX138" fmla="*/ 1136650 w 1139825"/>
                  <a:gd name="connsiteY138" fmla="*/ 513954 h 831454"/>
                  <a:gd name="connsiteX139" fmla="*/ 1130300 w 1139825"/>
                  <a:gd name="connsiteY139" fmla="*/ 533004 h 831454"/>
                  <a:gd name="connsiteX140" fmla="*/ 1120775 w 1139825"/>
                  <a:gd name="connsiteY140" fmla="*/ 539354 h 831454"/>
                  <a:gd name="connsiteX141" fmla="*/ 1098550 w 1139825"/>
                  <a:gd name="connsiteY141" fmla="*/ 555229 h 831454"/>
                  <a:gd name="connsiteX142" fmla="*/ 1066800 w 1139825"/>
                  <a:gd name="connsiteY142" fmla="*/ 577454 h 831454"/>
                  <a:gd name="connsiteX143" fmla="*/ 1057275 w 1139825"/>
                  <a:gd name="connsiteY143" fmla="*/ 583804 h 831454"/>
                  <a:gd name="connsiteX144" fmla="*/ 1047750 w 1139825"/>
                  <a:gd name="connsiteY144" fmla="*/ 593329 h 831454"/>
                  <a:gd name="connsiteX145" fmla="*/ 1000125 w 1139825"/>
                  <a:gd name="connsiteY145" fmla="*/ 602854 h 831454"/>
                  <a:gd name="connsiteX146" fmla="*/ 987425 w 1139825"/>
                  <a:gd name="connsiteY146" fmla="*/ 606029 h 831454"/>
                  <a:gd name="connsiteX147" fmla="*/ 971550 w 1139825"/>
                  <a:gd name="connsiteY147" fmla="*/ 609204 h 831454"/>
                  <a:gd name="connsiteX148" fmla="*/ 962025 w 1139825"/>
                  <a:gd name="connsiteY148" fmla="*/ 612379 h 831454"/>
                  <a:gd name="connsiteX149" fmla="*/ 908050 w 1139825"/>
                  <a:gd name="connsiteY149" fmla="*/ 606029 h 831454"/>
                  <a:gd name="connsiteX150" fmla="*/ 850900 w 1139825"/>
                  <a:gd name="connsiteY150" fmla="*/ 602854 h 831454"/>
                  <a:gd name="connsiteX151" fmla="*/ 831850 w 1139825"/>
                  <a:gd name="connsiteY151" fmla="*/ 596504 h 831454"/>
                  <a:gd name="connsiteX152" fmla="*/ 812800 w 1139825"/>
                  <a:gd name="connsiteY152" fmla="*/ 586979 h 831454"/>
                  <a:gd name="connsiteX153" fmla="*/ 803275 w 1139825"/>
                  <a:gd name="connsiteY153" fmla="*/ 577454 h 831454"/>
                  <a:gd name="connsiteX154" fmla="*/ 796925 w 1139825"/>
                  <a:gd name="connsiteY154" fmla="*/ 567929 h 831454"/>
                  <a:gd name="connsiteX155" fmla="*/ 765175 w 1139825"/>
                  <a:gd name="connsiteY155" fmla="*/ 555229 h 831454"/>
                  <a:gd name="connsiteX156" fmla="*/ 755650 w 1139825"/>
                  <a:gd name="connsiteY156" fmla="*/ 548879 h 831454"/>
                  <a:gd name="connsiteX157" fmla="*/ 746125 w 1139825"/>
                  <a:gd name="connsiteY157" fmla="*/ 545704 h 831454"/>
                  <a:gd name="connsiteX158" fmla="*/ 736600 w 1139825"/>
                  <a:gd name="connsiteY158" fmla="*/ 539354 h 831454"/>
                  <a:gd name="connsiteX159" fmla="*/ 717550 w 1139825"/>
                  <a:gd name="connsiteY159" fmla="*/ 533004 h 831454"/>
                  <a:gd name="connsiteX160" fmla="*/ 708025 w 1139825"/>
                  <a:gd name="connsiteY160" fmla="*/ 529829 h 831454"/>
                  <a:gd name="connsiteX161" fmla="*/ 698500 w 1139825"/>
                  <a:gd name="connsiteY161" fmla="*/ 526654 h 831454"/>
                  <a:gd name="connsiteX162" fmla="*/ 685800 w 1139825"/>
                  <a:gd name="connsiteY162" fmla="*/ 529829 h 831454"/>
                  <a:gd name="connsiteX163" fmla="*/ 669925 w 1139825"/>
                  <a:gd name="connsiteY163" fmla="*/ 548879 h 831454"/>
                  <a:gd name="connsiteX164" fmla="*/ 666750 w 1139825"/>
                  <a:gd name="connsiteY164" fmla="*/ 558404 h 831454"/>
                  <a:gd name="connsiteX165" fmla="*/ 657225 w 1139825"/>
                  <a:gd name="connsiteY165" fmla="*/ 567929 h 831454"/>
                  <a:gd name="connsiteX166" fmla="*/ 650875 w 1139825"/>
                  <a:gd name="connsiteY166" fmla="*/ 577454 h 831454"/>
                  <a:gd name="connsiteX167" fmla="*/ 641350 w 1139825"/>
                  <a:gd name="connsiteY167" fmla="*/ 580629 h 831454"/>
                  <a:gd name="connsiteX168" fmla="*/ 628650 w 1139825"/>
                  <a:gd name="connsiteY168" fmla="*/ 586979 h 831454"/>
                  <a:gd name="connsiteX169" fmla="*/ 596900 w 1139825"/>
                  <a:gd name="connsiteY169" fmla="*/ 596504 h 831454"/>
                  <a:gd name="connsiteX170" fmla="*/ 590550 w 1139825"/>
                  <a:gd name="connsiteY170" fmla="*/ 606029 h 831454"/>
                  <a:gd name="connsiteX171" fmla="*/ 542925 w 1139825"/>
                  <a:gd name="connsiteY171" fmla="*/ 609204 h 831454"/>
                  <a:gd name="connsiteX172" fmla="*/ 466725 w 1139825"/>
                  <a:gd name="connsiteY172" fmla="*/ 615554 h 831454"/>
                  <a:gd name="connsiteX173" fmla="*/ 412750 w 1139825"/>
                  <a:gd name="connsiteY173" fmla="*/ 621904 h 831454"/>
                  <a:gd name="connsiteX174" fmla="*/ 396875 w 1139825"/>
                  <a:gd name="connsiteY174" fmla="*/ 650479 h 831454"/>
                  <a:gd name="connsiteX175" fmla="*/ 381000 w 1139825"/>
                  <a:gd name="connsiteY175" fmla="*/ 669529 h 831454"/>
                  <a:gd name="connsiteX176" fmla="*/ 361950 w 1139825"/>
                  <a:gd name="connsiteY176" fmla="*/ 675879 h 831454"/>
                  <a:gd name="connsiteX177" fmla="*/ 339725 w 1139825"/>
                  <a:gd name="connsiteY177" fmla="*/ 682229 h 831454"/>
                  <a:gd name="connsiteX178" fmla="*/ 336550 w 1139825"/>
                  <a:gd name="connsiteY178" fmla="*/ 694929 h 831454"/>
                  <a:gd name="connsiteX179" fmla="*/ 333375 w 1139825"/>
                  <a:gd name="connsiteY179" fmla="*/ 704454 h 831454"/>
                  <a:gd name="connsiteX180" fmla="*/ 346075 w 1139825"/>
                  <a:gd name="connsiteY180" fmla="*/ 742554 h 831454"/>
                  <a:gd name="connsiteX181" fmla="*/ 349250 w 1139825"/>
                  <a:gd name="connsiteY181" fmla="*/ 761604 h 831454"/>
                  <a:gd name="connsiteX182" fmla="*/ 355600 w 1139825"/>
                  <a:gd name="connsiteY182" fmla="*/ 771129 h 831454"/>
                  <a:gd name="connsiteX183" fmla="*/ 358775 w 1139825"/>
                  <a:gd name="connsiteY183" fmla="*/ 780654 h 831454"/>
                  <a:gd name="connsiteX184" fmla="*/ 346075 w 1139825"/>
                  <a:gd name="connsiteY184" fmla="*/ 806054 h 831454"/>
                  <a:gd name="connsiteX185" fmla="*/ 327025 w 1139825"/>
                  <a:gd name="connsiteY185" fmla="*/ 818754 h 831454"/>
                  <a:gd name="connsiteX186" fmla="*/ 317500 w 1139825"/>
                  <a:gd name="connsiteY186" fmla="*/ 825104 h 831454"/>
                  <a:gd name="connsiteX187" fmla="*/ 276225 w 1139825"/>
                  <a:gd name="connsiteY187" fmla="*/ 815579 h 831454"/>
                  <a:gd name="connsiteX188" fmla="*/ 266700 w 1139825"/>
                  <a:gd name="connsiteY188" fmla="*/ 812404 h 831454"/>
                  <a:gd name="connsiteX189" fmla="*/ 257175 w 1139825"/>
                  <a:gd name="connsiteY189" fmla="*/ 806054 h 831454"/>
                  <a:gd name="connsiteX190" fmla="*/ 209550 w 1139825"/>
                  <a:gd name="connsiteY190" fmla="*/ 809229 h 831454"/>
                  <a:gd name="connsiteX191" fmla="*/ 203200 w 1139825"/>
                  <a:gd name="connsiteY191" fmla="*/ 828279 h 831454"/>
                  <a:gd name="connsiteX192" fmla="*/ 196850 w 1139825"/>
                  <a:gd name="connsiteY192" fmla="*/ 831454 h 83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</a:cxnLst>
                <a:rect l="l" t="t" r="r" b="b"/>
                <a:pathLst>
                  <a:path w="1139825" h="831454">
                    <a:moveTo>
                      <a:pt x="196850" y="831454"/>
                    </a:moveTo>
                    <a:cubicBezTo>
                      <a:pt x="191895" y="830353"/>
                      <a:pt x="165273" y="824700"/>
                      <a:pt x="155575" y="821929"/>
                    </a:cubicBezTo>
                    <a:cubicBezTo>
                      <a:pt x="152357" y="821010"/>
                      <a:pt x="149268" y="819673"/>
                      <a:pt x="146050" y="818754"/>
                    </a:cubicBezTo>
                    <a:cubicBezTo>
                      <a:pt x="141854" y="817555"/>
                      <a:pt x="137530" y="816833"/>
                      <a:pt x="133350" y="815579"/>
                    </a:cubicBezTo>
                    <a:cubicBezTo>
                      <a:pt x="126939" y="813656"/>
                      <a:pt x="119869" y="812942"/>
                      <a:pt x="114300" y="809229"/>
                    </a:cubicBezTo>
                    <a:cubicBezTo>
                      <a:pt x="101144" y="800458"/>
                      <a:pt x="108477" y="803804"/>
                      <a:pt x="92075" y="799704"/>
                    </a:cubicBezTo>
                    <a:cubicBezTo>
                      <a:pt x="88900" y="797587"/>
                      <a:pt x="85402" y="795889"/>
                      <a:pt x="82550" y="793354"/>
                    </a:cubicBezTo>
                    <a:cubicBezTo>
                      <a:pt x="75838" y="787388"/>
                      <a:pt x="63500" y="774304"/>
                      <a:pt x="63500" y="774304"/>
                    </a:cubicBezTo>
                    <a:cubicBezTo>
                      <a:pt x="62442" y="771129"/>
                      <a:pt x="61822" y="767772"/>
                      <a:pt x="60325" y="764779"/>
                    </a:cubicBezTo>
                    <a:cubicBezTo>
                      <a:pt x="58618" y="761366"/>
                      <a:pt x="54368" y="759050"/>
                      <a:pt x="53975" y="755254"/>
                    </a:cubicBezTo>
                    <a:cubicBezTo>
                      <a:pt x="51141" y="727863"/>
                      <a:pt x="54694" y="699964"/>
                      <a:pt x="50800" y="672704"/>
                    </a:cubicBezTo>
                    <a:cubicBezTo>
                      <a:pt x="50260" y="668926"/>
                      <a:pt x="44206" y="668797"/>
                      <a:pt x="41275" y="666354"/>
                    </a:cubicBezTo>
                    <a:cubicBezTo>
                      <a:pt x="37826" y="663479"/>
                      <a:pt x="35294" y="659586"/>
                      <a:pt x="31750" y="656829"/>
                    </a:cubicBezTo>
                    <a:cubicBezTo>
                      <a:pt x="25726" y="652144"/>
                      <a:pt x="12700" y="644129"/>
                      <a:pt x="12700" y="644129"/>
                    </a:cubicBezTo>
                    <a:cubicBezTo>
                      <a:pt x="10583" y="637779"/>
                      <a:pt x="6956" y="631745"/>
                      <a:pt x="6350" y="625079"/>
                    </a:cubicBezTo>
                    <a:cubicBezTo>
                      <a:pt x="2686" y="584780"/>
                      <a:pt x="5468" y="601617"/>
                      <a:pt x="0" y="574279"/>
                    </a:cubicBezTo>
                    <a:cubicBezTo>
                      <a:pt x="1058" y="566871"/>
                      <a:pt x="1025" y="559222"/>
                      <a:pt x="3175" y="552054"/>
                    </a:cubicBezTo>
                    <a:cubicBezTo>
                      <a:pt x="4271" y="548399"/>
                      <a:pt x="7818" y="545942"/>
                      <a:pt x="9525" y="542529"/>
                    </a:cubicBezTo>
                    <a:cubicBezTo>
                      <a:pt x="11022" y="539536"/>
                      <a:pt x="11888" y="536251"/>
                      <a:pt x="12700" y="533004"/>
                    </a:cubicBezTo>
                    <a:cubicBezTo>
                      <a:pt x="13341" y="530439"/>
                      <a:pt x="16147" y="511959"/>
                      <a:pt x="19050" y="507604"/>
                    </a:cubicBezTo>
                    <a:cubicBezTo>
                      <a:pt x="21541" y="503868"/>
                      <a:pt x="25700" y="501528"/>
                      <a:pt x="28575" y="498079"/>
                    </a:cubicBezTo>
                    <a:cubicBezTo>
                      <a:pt x="31018" y="495148"/>
                      <a:pt x="32808" y="491729"/>
                      <a:pt x="34925" y="488554"/>
                    </a:cubicBezTo>
                    <a:cubicBezTo>
                      <a:pt x="35983" y="484321"/>
                      <a:pt x="36381" y="479865"/>
                      <a:pt x="38100" y="475854"/>
                    </a:cubicBezTo>
                    <a:cubicBezTo>
                      <a:pt x="39603" y="472347"/>
                      <a:pt x="43910" y="470107"/>
                      <a:pt x="44450" y="466329"/>
                    </a:cubicBezTo>
                    <a:cubicBezTo>
                      <a:pt x="45909" y="456113"/>
                      <a:pt x="36717" y="447882"/>
                      <a:pt x="31750" y="440929"/>
                    </a:cubicBezTo>
                    <a:cubicBezTo>
                      <a:pt x="24056" y="430158"/>
                      <a:pt x="26157" y="433675"/>
                      <a:pt x="22225" y="421879"/>
                    </a:cubicBezTo>
                    <a:cubicBezTo>
                      <a:pt x="23283" y="416587"/>
                      <a:pt x="22987" y="410831"/>
                      <a:pt x="25400" y="406004"/>
                    </a:cubicBezTo>
                    <a:cubicBezTo>
                      <a:pt x="28456" y="399892"/>
                      <a:pt x="38980" y="393776"/>
                      <a:pt x="44450" y="390129"/>
                    </a:cubicBezTo>
                    <a:cubicBezTo>
                      <a:pt x="59458" y="367617"/>
                      <a:pt x="54387" y="379389"/>
                      <a:pt x="47625" y="329804"/>
                    </a:cubicBezTo>
                    <a:cubicBezTo>
                      <a:pt x="46721" y="323172"/>
                      <a:pt x="41275" y="310754"/>
                      <a:pt x="41275" y="310754"/>
                    </a:cubicBezTo>
                    <a:cubicBezTo>
                      <a:pt x="42333" y="282179"/>
                      <a:pt x="41861" y="253506"/>
                      <a:pt x="44450" y="225029"/>
                    </a:cubicBezTo>
                    <a:cubicBezTo>
                      <a:pt x="45056" y="218363"/>
                      <a:pt x="49177" y="212473"/>
                      <a:pt x="50800" y="205979"/>
                    </a:cubicBezTo>
                    <a:lnTo>
                      <a:pt x="53975" y="193279"/>
                    </a:lnTo>
                    <a:cubicBezTo>
                      <a:pt x="53266" y="184767"/>
                      <a:pt x="54110" y="158623"/>
                      <a:pt x="47625" y="145654"/>
                    </a:cubicBezTo>
                    <a:cubicBezTo>
                      <a:pt x="45918" y="142241"/>
                      <a:pt x="42982" y="139542"/>
                      <a:pt x="41275" y="136129"/>
                    </a:cubicBezTo>
                    <a:cubicBezTo>
                      <a:pt x="33607" y="120793"/>
                      <a:pt x="44632" y="130958"/>
                      <a:pt x="28575" y="120254"/>
                    </a:cubicBezTo>
                    <a:cubicBezTo>
                      <a:pt x="23390" y="112477"/>
                      <a:pt x="19050" y="108280"/>
                      <a:pt x="19050" y="98029"/>
                    </a:cubicBezTo>
                    <a:cubicBezTo>
                      <a:pt x="19050" y="94682"/>
                      <a:pt x="19858" y="90871"/>
                      <a:pt x="22225" y="88504"/>
                    </a:cubicBezTo>
                    <a:cubicBezTo>
                      <a:pt x="24592" y="86137"/>
                      <a:pt x="28575" y="86387"/>
                      <a:pt x="31750" y="85329"/>
                    </a:cubicBezTo>
                    <a:cubicBezTo>
                      <a:pt x="42333" y="86387"/>
                      <a:pt x="52988" y="86887"/>
                      <a:pt x="63500" y="88504"/>
                    </a:cubicBezTo>
                    <a:cubicBezTo>
                      <a:pt x="66808" y="89013"/>
                      <a:pt x="69678" y="91679"/>
                      <a:pt x="73025" y="91679"/>
                    </a:cubicBezTo>
                    <a:cubicBezTo>
                      <a:pt x="76372" y="91679"/>
                      <a:pt x="79375" y="89562"/>
                      <a:pt x="82550" y="88504"/>
                    </a:cubicBezTo>
                    <a:cubicBezTo>
                      <a:pt x="94089" y="76965"/>
                      <a:pt x="91417" y="80535"/>
                      <a:pt x="101600" y="66279"/>
                    </a:cubicBezTo>
                    <a:cubicBezTo>
                      <a:pt x="103818" y="63174"/>
                      <a:pt x="106243" y="60167"/>
                      <a:pt x="107950" y="56754"/>
                    </a:cubicBezTo>
                    <a:cubicBezTo>
                      <a:pt x="109447" y="53761"/>
                      <a:pt x="109034" y="49842"/>
                      <a:pt x="111125" y="47229"/>
                    </a:cubicBezTo>
                    <a:cubicBezTo>
                      <a:pt x="115601" y="41634"/>
                      <a:pt x="123900" y="39796"/>
                      <a:pt x="130175" y="37704"/>
                    </a:cubicBezTo>
                    <a:cubicBezTo>
                      <a:pt x="130276" y="37099"/>
                      <a:pt x="131973" y="10846"/>
                      <a:pt x="139700" y="9129"/>
                    </a:cubicBezTo>
                    <a:cubicBezTo>
                      <a:pt x="147005" y="7506"/>
                      <a:pt x="154517" y="11246"/>
                      <a:pt x="161925" y="12304"/>
                    </a:cubicBezTo>
                    <a:cubicBezTo>
                      <a:pt x="164042" y="18654"/>
                      <a:pt x="167445" y="24712"/>
                      <a:pt x="168275" y="31354"/>
                    </a:cubicBezTo>
                    <a:cubicBezTo>
                      <a:pt x="169333" y="39821"/>
                      <a:pt x="167634" y="49122"/>
                      <a:pt x="171450" y="56754"/>
                    </a:cubicBezTo>
                    <a:cubicBezTo>
                      <a:pt x="173567" y="60987"/>
                      <a:pt x="179917" y="60987"/>
                      <a:pt x="184150" y="63104"/>
                    </a:cubicBezTo>
                    <a:cubicBezTo>
                      <a:pt x="189442" y="62046"/>
                      <a:pt x="195535" y="62922"/>
                      <a:pt x="200025" y="59929"/>
                    </a:cubicBezTo>
                    <a:cubicBezTo>
                      <a:pt x="202810" y="58073"/>
                      <a:pt x="201344" y="53189"/>
                      <a:pt x="203200" y="50404"/>
                    </a:cubicBezTo>
                    <a:cubicBezTo>
                      <a:pt x="205691" y="46668"/>
                      <a:pt x="209850" y="44328"/>
                      <a:pt x="212725" y="40879"/>
                    </a:cubicBezTo>
                    <a:cubicBezTo>
                      <a:pt x="215168" y="37948"/>
                      <a:pt x="216958" y="34529"/>
                      <a:pt x="219075" y="31354"/>
                    </a:cubicBezTo>
                    <a:cubicBezTo>
                      <a:pt x="220133" y="27121"/>
                      <a:pt x="219714" y="22205"/>
                      <a:pt x="222250" y="18654"/>
                    </a:cubicBezTo>
                    <a:cubicBezTo>
                      <a:pt x="228257" y="10244"/>
                      <a:pt x="235856" y="8827"/>
                      <a:pt x="244475" y="5954"/>
                    </a:cubicBezTo>
                    <a:cubicBezTo>
                      <a:pt x="247650" y="8071"/>
                      <a:pt x="251487" y="9432"/>
                      <a:pt x="254000" y="12304"/>
                    </a:cubicBezTo>
                    <a:cubicBezTo>
                      <a:pt x="259026" y="18047"/>
                      <a:pt x="262467" y="25004"/>
                      <a:pt x="266700" y="31354"/>
                    </a:cubicBezTo>
                    <a:cubicBezTo>
                      <a:pt x="268817" y="34529"/>
                      <a:pt x="271343" y="37466"/>
                      <a:pt x="273050" y="40879"/>
                    </a:cubicBezTo>
                    <a:cubicBezTo>
                      <a:pt x="275167" y="45112"/>
                      <a:pt x="277052" y="49470"/>
                      <a:pt x="279400" y="53579"/>
                    </a:cubicBezTo>
                    <a:cubicBezTo>
                      <a:pt x="281293" y="56892"/>
                      <a:pt x="284043" y="59691"/>
                      <a:pt x="285750" y="63104"/>
                    </a:cubicBezTo>
                    <a:cubicBezTo>
                      <a:pt x="287247" y="66097"/>
                      <a:pt x="286558" y="70262"/>
                      <a:pt x="288925" y="72629"/>
                    </a:cubicBezTo>
                    <a:cubicBezTo>
                      <a:pt x="292272" y="75976"/>
                      <a:pt x="297392" y="76862"/>
                      <a:pt x="301625" y="78979"/>
                    </a:cubicBezTo>
                    <a:cubicBezTo>
                      <a:pt x="310092" y="77921"/>
                      <a:pt x="320035" y="80697"/>
                      <a:pt x="327025" y="75804"/>
                    </a:cubicBezTo>
                    <a:cubicBezTo>
                      <a:pt x="332509" y="71966"/>
                      <a:pt x="333375" y="56754"/>
                      <a:pt x="333375" y="56754"/>
                    </a:cubicBezTo>
                    <a:cubicBezTo>
                      <a:pt x="334433" y="44054"/>
                      <a:pt x="334866" y="31286"/>
                      <a:pt x="336550" y="18654"/>
                    </a:cubicBezTo>
                    <a:cubicBezTo>
                      <a:pt x="336992" y="15337"/>
                      <a:pt x="337634" y="11742"/>
                      <a:pt x="339725" y="9129"/>
                    </a:cubicBezTo>
                    <a:cubicBezTo>
                      <a:pt x="342109" y="6149"/>
                      <a:pt x="346075" y="4896"/>
                      <a:pt x="349250" y="2779"/>
                    </a:cubicBezTo>
                    <a:cubicBezTo>
                      <a:pt x="364067" y="3837"/>
                      <a:pt x="380091" y="0"/>
                      <a:pt x="393700" y="5954"/>
                    </a:cubicBezTo>
                    <a:cubicBezTo>
                      <a:pt x="399832" y="8637"/>
                      <a:pt x="400050" y="25004"/>
                      <a:pt x="400050" y="25004"/>
                    </a:cubicBezTo>
                    <a:cubicBezTo>
                      <a:pt x="398992" y="34529"/>
                      <a:pt x="400150" y="44572"/>
                      <a:pt x="396875" y="53579"/>
                    </a:cubicBezTo>
                    <a:cubicBezTo>
                      <a:pt x="395571" y="57165"/>
                      <a:pt x="391128" y="59389"/>
                      <a:pt x="387350" y="59929"/>
                    </a:cubicBezTo>
                    <a:cubicBezTo>
                      <a:pt x="384559" y="60328"/>
                      <a:pt x="368699" y="54770"/>
                      <a:pt x="365125" y="53579"/>
                    </a:cubicBezTo>
                    <a:cubicBezTo>
                      <a:pt x="361950" y="55696"/>
                      <a:pt x="357717" y="56754"/>
                      <a:pt x="355600" y="59929"/>
                    </a:cubicBezTo>
                    <a:cubicBezTo>
                      <a:pt x="353179" y="63560"/>
                      <a:pt x="353679" y="68449"/>
                      <a:pt x="352425" y="72629"/>
                    </a:cubicBezTo>
                    <a:cubicBezTo>
                      <a:pt x="350502" y="79040"/>
                      <a:pt x="348192" y="85329"/>
                      <a:pt x="346075" y="91679"/>
                    </a:cubicBezTo>
                    <a:cubicBezTo>
                      <a:pt x="345017" y="94854"/>
                      <a:pt x="339599" y="101754"/>
                      <a:pt x="342900" y="101204"/>
                    </a:cubicBezTo>
                    <a:cubicBezTo>
                      <a:pt x="357869" y="98709"/>
                      <a:pt x="361388" y="98643"/>
                      <a:pt x="374650" y="94854"/>
                    </a:cubicBezTo>
                    <a:cubicBezTo>
                      <a:pt x="377868" y="93935"/>
                      <a:pt x="381182" y="93176"/>
                      <a:pt x="384175" y="91679"/>
                    </a:cubicBezTo>
                    <a:cubicBezTo>
                      <a:pt x="387588" y="89972"/>
                      <a:pt x="390387" y="87222"/>
                      <a:pt x="393700" y="85329"/>
                    </a:cubicBezTo>
                    <a:cubicBezTo>
                      <a:pt x="397809" y="82981"/>
                      <a:pt x="402167" y="81096"/>
                      <a:pt x="406400" y="78979"/>
                    </a:cubicBezTo>
                    <a:cubicBezTo>
                      <a:pt x="428625" y="86387"/>
                      <a:pt x="423333" y="78979"/>
                      <a:pt x="428625" y="94854"/>
                    </a:cubicBezTo>
                    <a:lnTo>
                      <a:pt x="415925" y="132954"/>
                    </a:lnTo>
                    <a:lnTo>
                      <a:pt x="412750" y="142479"/>
                    </a:lnTo>
                    <a:lnTo>
                      <a:pt x="409575" y="152004"/>
                    </a:lnTo>
                    <a:cubicBezTo>
                      <a:pt x="410633" y="158354"/>
                      <a:pt x="411353" y="164770"/>
                      <a:pt x="412750" y="171054"/>
                    </a:cubicBezTo>
                    <a:cubicBezTo>
                      <a:pt x="413476" y="174321"/>
                      <a:pt x="412932" y="179082"/>
                      <a:pt x="415925" y="180579"/>
                    </a:cubicBezTo>
                    <a:cubicBezTo>
                      <a:pt x="418918" y="182076"/>
                      <a:pt x="422275" y="178462"/>
                      <a:pt x="425450" y="177404"/>
                    </a:cubicBezTo>
                    <a:cubicBezTo>
                      <a:pt x="439980" y="155609"/>
                      <a:pt x="424186" y="182461"/>
                      <a:pt x="434975" y="139304"/>
                    </a:cubicBezTo>
                    <a:cubicBezTo>
                      <a:pt x="437092" y="130837"/>
                      <a:pt x="444500" y="127662"/>
                      <a:pt x="450850" y="123429"/>
                    </a:cubicBezTo>
                    <a:cubicBezTo>
                      <a:pt x="465052" y="102127"/>
                      <a:pt x="448322" y="122998"/>
                      <a:pt x="466725" y="110729"/>
                    </a:cubicBezTo>
                    <a:cubicBezTo>
                      <a:pt x="470461" y="108238"/>
                      <a:pt x="473375" y="104653"/>
                      <a:pt x="476250" y="101204"/>
                    </a:cubicBezTo>
                    <a:cubicBezTo>
                      <a:pt x="478693" y="98273"/>
                      <a:pt x="479620" y="94063"/>
                      <a:pt x="482600" y="91679"/>
                    </a:cubicBezTo>
                    <a:cubicBezTo>
                      <a:pt x="485213" y="89588"/>
                      <a:pt x="489132" y="90001"/>
                      <a:pt x="492125" y="88504"/>
                    </a:cubicBezTo>
                    <a:cubicBezTo>
                      <a:pt x="495538" y="86797"/>
                      <a:pt x="498475" y="84271"/>
                      <a:pt x="501650" y="82154"/>
                    </a:cubicBezTo>
                    <a:cubicBezTo>
                      <a:pt x="502708" y="78979"/>
                      <a:pt x="502458" y="74996"/>
                      <a:pt x="504825" y="72629"/>
                    </a:cubicBezTo>
                    <a:cubicBezTo>
                      <a:pt x="506343" y="71111"/>
                      <a:pt x="526940" y="66306"/>
                      <a:pt x="527050" y="66279"/>
                    </a:cubicBezTo>
                    <a:cubicBezTo>
                      <a:pt x="530225" y="68396"/>
                      <a:pt x="535747" y="68904"/>
                      <a:pt x="536575" y="72629"/>
                    </a:cubicBezTo>
                    <a:cubicBezTo>
                      <a:pt x="537913" y="78652"/>
                      <a:pt x="532223" y="99560"/>
                      <a:pt x="530225" y="107554"/>
                    </a:cubicBezTo>
                    <a:cubicBezTo>
                      <a:pt x="539591" y="113798"/>
                      <a:pt x="541635" y="114262"/>
                      <a:pt x="549275" y="123429"/>
                    </a:cubicBezTo>
                    <a:cubicBezTo>
                      <a:pt x="551718" y="126360"/>
                      <a:pt x="552450" y="130837"/>
                      <a:pt x="555625" y="132954"/>
                    </a:cubicBezTo>
                    <a:cubicBezTo>
                      <a:pt x="559256" y="135375"/>
                      <a:pt x="564032" y="135348"/>
                      <a:pt x="568325" y="136129"/>
                    </a:cubicBezTo>
                    <a:cubicBezTo>
                      <a:pt x="575688" y="137468"/>
                      <a:pt x="583142" y="138246"/>
                      <a:pt x="590550" y="139304"/>
                    </a:cubicBezTo>
                    <a:cubicBezTo>
                      <a:pt x="608510" y="145291"/>
                      <a:pt x="602007" y="143900"/>
                      <a:pt x="631825" y="145654"/>
                    </a:cubicBezTo>
                    <a:cubicBezTo>
                      <a:pt x="657203" y="147147"/>
                      <a:pt x="682625" y="147771"/>
                      <a:pt x="708025" y="148829"/>
                    </a:cubicBezTo>
                    <a:cubicBezTo>
                      <a:pt x="715433" y="149887"/>
                      <a:pt x="722766" y="152004"/>
                      <a:pt x="730250" y="152004"/>
                    </a:cubicBezTo>
                    <a:cubicBezTo>
                      <a:pt x="741426" y="152004"/>
                      <a:pt x="749003" y="148928"/>
                      <a:pt x="758825" y="145654"/>
                    </a:cubicBezTo>
                    <a:cubicBezTo>
                      <a:pt x="762000" y="146712"/>
                      <a:pt x="765983" y="146462"/>
                      <a:pt x="768350" y="148829"/>
                    </a:cubicBezTo>
                    <a:lnTo>
                      <a:pt x="787400" y="177404"/>
                    </a:lnTo>
                    <a:cubicBezTo>
                      <a:pt x="789517" y="180579"/>
                      <a:pt x="790575" y="184812"/>
                      <a:pt x="793750" y="186929"/>
                    </a:cubicBezTo>
                    <a:cubicBezTo>
                      <a:pt x="796925" y="189046"/>
                      <a:pt x="800170" y="191061"/>
                      <a:pt x="803275" y="193279"/>
                    </a:cubicBezTo>
                    <a:cubicBezTo>
                      <a:pt x="807581" y="196355"/>
                      <a:pt x="811381" y="200179"/>
                      <a:pt x="815975" y="202804"/>
                    </a:cubicBezTo>
                    <a:cubicBezTo>
                      <a:pt x="818881" y="204464"/>
                      <a:pt x="822325" y="204921"/>
                      <a:pt x="825500" y="205979"/>
                    </a:cubicBezTo>
                    <a:cubicBezTo>
                      <a:pt x="827617" y="209154"/>
                      <a:pt x="828919" y="213061"/>
                      <a:pt x="831850" y="215504"/>
                    </a:cubicBezTo>
                    <a:cubicBezTo>
                      <a:pt x="837081" y="219863"/>
                      <a:pt x="847458" y="222823"/>
                      <a:pt x="854075" y="225029"/>
                    </a:cubicBezTo>
                    <a:cubicBezTo>
                      <a:pt x="857250" y="229262"/>
                      <a:pt x="861233" y="232996"/>
                      <a:pt x="863600" y="237729"/>
                    </a:cubicBezTo>
                    <a:cubicBezTo>
                      <a:pt x="866593" y="243716"/>
                      <a:pt x="865217" y="252046"/>
                      <a:pt x="869950" y="256779"/>
                    </a:cubicBezTo>
                    <a:cubicBezTo>
                      <a:pt x="873125" y="259954"/>
                      <a:pt x="876600" y="262855"/>
                      <a:pt x="879475" y="266304"/>
                    </a:cubicBezTo>
                    <a:cubicBezTo>
                      <a:pt x="881918" y="269235"/>
                      <a:pt x="883127" y="273131"/>
                      <a:pt x="885825" y="275829"/>
                    </a:cubicBezTo>
                    <a:cubicBezTo>
                      <a:pt x="894924" y="284928"/>
                      <a:pt x="894546" y="280189"/>
                      <a:pt x="904875" y="285354"/>
                    </a:cubicBezTo>
                    <a:cubicBezTo>
                      <a:pt x="908288" y="287061"/>
                      <a:pt x="910987" y="289997"/>
                      <a:pt x="914400" y="291704"/>
                    </a:cubicBezTo>
                    <a:cubicBezTo>
                      <a:pt x="917393" y="293201"/>
                      <a:pt x="920849" y="293561"/>
                      <a:pt x="923925" y="294879"/>
                    </a:cubicBezTo>
                    <a:cubicBezTo>
                      <a:pt x="928275" y="296743"/>
                      <a:pt x="932135" y="299732"/>
                      <a:pt x="936625" y="301229"/>
                    </a:cubicBezTo>
                    <a:cubicBezTo>
                      <a:pt x="941745" y="302936"/>
                      <a:pt x="947294" y="302984"/>
                      <a:pt x="952500" y="304404"/>
                    </a:cubicBezTo>
                    <a:cubicBezTo>
                      <a:pt x="958958" y="306165"/>
                      <a:pt x="971550" y="310754"/>
                      <a:pt x="971550" y="310754"/>
                    </a:cubicBezTo>
                    <a:cubicBezTo>
                      <a:pt x="983767" y="329079"/>
                      <a:pt x="972915" y="310991"/>
                      <a:pt x="984250" y="339329"/>
                    </a:cubicBezTo>
                    <a:cubicBezTo>
                      <a:pt x="986367" y="344621"/>
                      <a:pt x="988798" y="349797"/>
                      <a:pt x="990600" y="355204"/>
                    </a:cubicBezTo>
                    <a:cubicBezTo>
                      <a:pt x="993373" y="363523"/>
                      <a:pt x="992515" y="371341"/>
                      <a:pt x="1000125" y="377429"/>
                    </a:cubicBezTo>
                    <a:cubicBezTo>
                      <a:pt x="1002738" y="379520"/>
                      <a:pt x="1006574" y="379286"/>
                      <a:pt x="1009650" y="380604"/>
                    </a:cubicBezTo>
                    <a:cubicBezTo>
                      <a:pt x="1014000" y="382468"/>
                      <a:pt x="1017639" y="386498"/>
                      <a:pt x="1022350" y="386954"/>
                    </a:cubicBezTo>
                    <a:cubicBezTo>
                      <a:pt x="1050812" y="389708"/>
                      <a:pt x="1079500" y="389071"/>
                      <a:pt x="1108075" y="390129"/>
                    </a:cubicBezTo>
                    <a:cubicBezTo>
                      <a:pt x="1109133" y="393304"/>
                      <a:pt x="1110438" y="396407"/>
                      <a:pt x="1111250" y="399654"/>
                    </a:cubicBezTo>
                    <a:cubicBezTo>
                      <a:pt x="1113061" y="406900"/>
                      <a:pt x="1113971" y="417796"/>
                      <a:pt x="1117600" y="425054"/>
                    </a:cubicBezTo>
                    <a:cubicBezTo>
                      <a:pt x="1119307" y="428467"/>
                      <a:pt x="1122243" y="431166"/>
                      <a:pt x="1123950" y="434579"/>
                    </a:cubicBezTo>
                    <a:cubicBezTo>
                      <a:pt x="1125447" y="437572"/>
                      <a:pt x="1125807" y="441028"/>
                      <a:pt x="1127125" y="444104"/>
                    </a:cubicBezTo>
                    <a:cubicBezTo>
                      <a:pt x="1128989" y="448454"/>
                      <a:pt x="1131717" y="452410"/>
                      <a:pt x="1133475" y="456804"/>
                    </a:cubicBezTo>
                    <a:cubicBezTo>
                      <a:pt x="1135961" y="463019"/>
                      <a:pt x="1139825" y="475854"/>
                      <a:pt x="1139825" y="475854"/>
                    </a:cubicBezTo>
                    <a:cubicBezTo>
                      <a:pt x="1138767" y="488554"/>
                      <a:pt x="1138745" y="501383"/>
                      <a:pt x="1136650" y="513954"/>
                    </a:cubicBezTo>
                    <a:cubicBezTo>
                      <a:pt x="1135550" y="520556"/>
                      <a:pt x="1135869" y="529291"/>
                      <a:pt x="1130300" y="533004"/>
                    </a:cubicBezTo>
                    <a:cubicBezTo>
                      <a:pt x="1127125" y="535121"/>
                      <a:pt x="1123672" y="536871"/>
                      <a:pt x="1120775" y="539354"/>
                    </a:cubicBezTo>
                    <a:cubicBezTo>
                      <a:pt x="1101599" y="555790"/>
                      <a:pt x="1116052" y="549395"/>
                      <a:pt x="1098550" y="555229"/>
                    </a:cubicBezTo>
                    <a:cubicBezTo>
                      <a:pt x="1079745" y="569333"/>
                      <a:pt x="1090253" y="561819"/>
                      <a:pt x="1066800" y="577454"/>
                    </a:cubicBezTo>
                    <a:cubicBezTo>
                      <a:pt x="1063625" y="579571"/>
                      <a:pt x="1059973" y="581106"/>
                      <a:pt x="1057275" y="583804"/>
                    </a:cubicBezTo>
                    <a:cubicBezTo>
                      <a:pt x="1054100" y="586979"/>
                      <a:pt x="1051675" y="591148"/>
                      <a:pt x="1047750" y="593329"/>
                    </a:cubicBezTo>
                    <a:cubicBezTo>
                      <a:pt x="1033679" y="601146"/>
                      <a:pt x="1015206" y="601178"/>
                      <a:pt x="1000125" y="602854"/>
                    </a:cubicBezTo>
                    <a:cubicBezTo>
                      <a:pt x="995892" y="603912"/>
                      <a:pt x="991685" y="605082"/>
                      <a:pt x="987425" y="606029"/>
                    </a:cubicBezTo>
                    <a:cubicBezTo>
                      <a:pt x="982157" y="607200"/>
                      <a:pt x="976785" y="607895"/>
                      <a:pt x="971550" y="609204"/>
                    </a:cubicBezTo>
                    <a:cubicBezTo>
                      <a:pt x="968303" y="610016"/>
                      <a:pt x="965200" y="611321"/>
                      <a:pt x="962025" y="612379"/>
                    </a:cubicBezTo>
                    <a:cubicBezTo>
                      <a:pt x="951109" y="611015"/>
                      <a:pt x="918156" y="606778"/>
                      <a:pt x="908050" y="606029"/>
                    </a:cubicBezTo>
                    <a:cubicBezTo>
                      <a:pt x="889023" y="604620"/>
                      <a:pt x="869950" y="603912"/>
                      <a:pt x="850900" y="602854"/>
                    </a:cubicBezTo>
                    <a:lnTo>
                      <a:pt x="831850" y="596504"/>
                    </a:lnTo>
                    <a:cubicBezTo>
                      <a:pt x="822304" y="593322"/>
                      <a:pt x="821006" y="593818"/>
                      <a:pt x="812800" y="586979"/>
                    </a:cubicBezTo>
                    <a:cubicBezTo>
                      <a:pt x="809351" y="584104"/>
                      <a:pt x="806150" y="580903"/>
                      <a:pt x="803275" y="577454"/>
                    </a:cubicBezTo>
                    <a:cubicBezTo>
                      <a:pt x="800832" y="574523"/>
                      <a:pt x="799856" y="570372"/>
                      <a:pt x="796925" y="567929"/>
                    </a:cubicBezTo>
                    <a:cubicBezTo>
                      <a:pt x="782321" y="555759"/>
                      <a:pt x="782941" y="567073"/>
                      <a:pt x="765175" y="555229"/>
                    </a:cubicBezTo>
                    <a:cubicBezTo>
                      <a:pt x="762000" y="553112"/>
                      <a:pt x="759063" y="550586"/>
                      <a:pt x="755650" y="548879"/>
                    </a:cubicBezTo>
                    <a:cubicBezTo>
                      <a:pt x="752657" y="547382"/>
                      <a:pt x="749118" y="547201"/>
                      <a:pt x="746125" y="545704"/>
                    </a:cubicBezTo>
                    <a:cubicBezTo>
                      <a:pt x="742712" y="543997"/>
                      <a:pt x="740087" y="540904"/>
                      <a:pt x="736600" y="539354"/>
                    </a:cubicBezTo>
                    <a:cubicBezTo>
                      <a:pt x="730483" y="536636"/>
                      <a:pt x="723900" y="535121"/>
                      <a:pt x="717550" y="533004"/>
                    </a:cubicBezTo>
                    <a:lnTo>
                      <a:pt x="708025" y="529829"/>
                    </a:lnTo>
                    <a:lnTo>
                      <a:pt x="698500" y="526654"/>
                    </a:lnTo>
                    <a:cubicBezTo>
                      <a:pt x="694267" y="527712"/>
                      <a:pt x="689589" y="527664"/>
                      <a:pt x="685800" y="529829"/>
                    </a:cubicBezTo>
                    <a:cubicBezTo>
                      <a:pt x="680885" y="532638"/>
                      <a:pt x="672555" y="543619"/>
                      <a:pt x="669925" y="548879"/>
                    </a:cubicBezTo>
                    <a:cubicBezTo>
                      <a:pt x="668428" y="551872"/>
                      <a:pt x="668606" y="555619"/>
                      <a:pt x="666750" y="558404"/>
                    </a:cubicBezTo>
                    <a:cubicBezTo>
                      <a:pt x="664259" y="562140"/>
                      <a:pt x="660100" y="564480"/>
                      <a:pt x="657225" y="567929"/>
                    </a:cubicBezTo>
                    <a:cubicBezTo>
                      <a:pt x="654782" y="570860"/>
                      <a:pt x="653855" y="575070"/>
                      <a:pt x="650875" y="577454"/>
                    </a:cubicBezTo>
                    <a:cubicBezTo>
                      <a:pt x="648262" y="579545"/>
                      <a:pt x="644426" y="579311"/>
                      <a:pt x="641350" y="580629"/>
                    </a:cubicBezTo>
                    <a:cubicBezTo>
                      <a:pt x="637000" y="582493"/>
                      <a:pt x="633044" y="585221"/>
                      <a:pt x="628650" y="586979"/>
                    </a:cubicBezTo>
                    <a:cubicBezTo>
                      <a:pt x="615767" y="592132"/>
                      <a:pt x="609375" y="593385"/>
                      <a:pt x="596900" y="596504"/>
                    </a:cubicBezTo>
                    <a:cubicBezTo>
                      <a:pt x="594783" y="599679"/>
                      <a:pt x="593248" y="603331"/>
                      <a:pt x="590550" y="606029"/>
                    </a:cubicBezTo>
                    <a:cubicBezTo>
                      <a:pt x="576615" y="619964"/>
                      <a:pt x="564143" y="610972"/>
                      <a:pt x="542925" y="609204"/>
                    </a:cubicBezTo>
                    <a:lnTo>
                      <a:pt x="466725" y="615554"/>
                    </a:lnTo>
                    <a:cubicBezTo>
                      <a:pt x="448712" y="617484"/>
                      <a:pt x="430742" y="619787"/>
                      <a:pt x="412750" y="621904"/>
                    </a:cubicBezTo>
                    <a:cubicBezTo>
                      <a:pt x="407162" y="638669"/>
                      <a:pt x="411431" y="628644"/>
                      <a:pt x="396875" y="650479"/>
                    </a:cubicBezTo>
                    <a:cubicBezTo>
                      <a:pt x="392923" y="656407"/>
                      <a:pt x="387471" y="665934"/>
                      <a:pt x="381000" y="669529"/>
                    </a:cubicBezTo>
                    <a:cubicBezTo>
                      <a:pt x="375149" y="672780"/>
                      <a:pt x="368300" y="673762"/>
                      <a:pt x="361950" y="675879"/>
                    </a:cubicBezTo>
                    <a:cubicBezTo>
                      <a:pt x="348285" y="680434"/>
                      <a:pt x="355672" y="678242"/>
                      <a:pt x="339725" y="682229"/>
                    </a:cubicBezTo>
                    <a:cubicBezTo>
                      <a:pt x="338667" y="686462"/>
                      <a:pt x="337749" y="690733"/>
                      <a:pt x="336550" y="694929"/>
                    </a:cubicBezTo>
                    <a:cubicBezTo>
                      <a:pt x="335631" y="698147"/>
                      <a:pt x="333072" y="701121"/>
                      <a:pt x="333375" y="704454"/>
                    </a:cubicBezTo>
                    <a:cubicBezTo>
                      <a:pt x="335041" y="722782"/>
                      <a:pt x="338985" y="728374"/>
                      <a:pt x="346075" y="742554"/>
                    </a:cubicBezTo>
                    <a:cubicBezTo>
                      <a:pt x="347133" y="748904"/>
                      <a:pt x="347214" y="755497"/>
                      <a:pt x="349250" y="761604"/>
                    </a:cubicBezTo>
                    <a:cubicBezTo>
                      <a:pt x="350457" y="765224"/>
                      <a:pt x="353893" y="767716"/>
                      <a:pt x="355600" y="771129"/>
                    </a:cubicBezTo>
                    <a:cubicBezTo>
                      <a:pt x="357097" y="774122"/>
                      <a:pt x="357717" y="777479"/>
                      <a:pt x="358775" y="780654"/>
                    </a:cubicBezTo>
                    <a:cubicBezTo>
                      <a:pt x="355563" y="796713"/>
                      <a:pt x="358714" y="796224"/>
                      <a:pt x="346075" y="806054"/>
                    </a:cubicBezTo>
                    <a:cubicBezTo>
                      <a:pt x="340051" y="810739"/>
                      <a:pt x="333375" y="814521"/>
                      <a:pt x="327025" y="818754"/>
                    </a:cubicBezTo>
                    <a:lnTo>
                      <a:pt x="317500" y="825104"/>
                    </a:lnTo>
                    <a:cubicBezTo>
                      <a:pt x="288649" y="820982"/>
                      <a:pt x="302375" y="824296"/>
                      <a:pt x="276225" y="815579"/>
                    </a:cubicBezTo>
                    <a:cubicBezTo>
                      <a:pt x="273050" y="814521"/>
                      <a:pt x="269485" y="814260"/>
                      <a:pt x="266700" y="812404"/>
                    </a:cubicBezTo>
                    <a:lnTo>
                      <a:pt x="257175" y="806054"/>
                    </a:lnTo>
                    <a:cubicBezTo>
                      <a:pt x="241300" y="807112"/>
                      <a:pt x="224262" y="803171"/>
                      <a:pt x="209550" y="809229"/>
                    </a:cubicBezTo>
                    <a:cubicBezTo>
                      <a:pt x="203361" y="811778"/>
                      <a:pt x="207933" y="823546"/>
                      <a:pt x="203200" y="828279"/>
                    </a:cubicBezTo>
                    <a:lnTo>
                      <a:pt x="196850" y="831454"/>
                    </a:ln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264427" y="2661811"/>
                <a:ext cx="915407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Елабуга</a:t>
                </a:r>
              </a:p>
            </p:txBody>
          </p:sp>
          <p:sp>
            <p:nvSpPr>
              <p:cNvPr id="180" name="Полилиния 179"/>
              <p:cNvSpPr/>
              <p:nvPr/>
            </p:nvSpPr>
            <p:spPr>
              <a:xfrm>
                <a:off x="5860362" y="2423021"/>
                <a:ext cx="1565562" cy="1274380"/>
              </a:xfrm>
              <a:custGeom>
                <a:avLst/>
                <a:gdLst>
                  <a:gd name="connsiteX0" fmla="*/ 1050763 w 1233801"/>
                  <a:gd name="connsiteY0" fmla="*/ 271055 h 1328074"/>
                  <a:gd name="connsiteX1" fmla="*/ 1044413 w 1233801"/>
                  <a:gd name="connsiteY1" fmla="*/ 261530 h 1328074"/>
                  <a:gd name="connsiteX2" fmla="*/ 1028538 w 1233801"/>
                  <a:gd name="connsiteY2" fmla="*/ 242480 h 1328074"/>
                  <a:gd name="connsiteX3" fmla="*/ 1022188 w 1233801"/>
                  <a:gd name="connsiteY3" fmla="*/ 223430 h 1328074"/>
                  <a:gd name="connsiteX4" fmla="*/ 1019013 w 1233801"/>
                  <a:gd name="connsiteY4" fmla="*/ 210730 h 1328074"/>
                  <a:gd name="connsiteX5" fmla="*/ 1012663 w 1233801"/>
                  <a:gd name="connsiteY5" fmla="*/ 191680 h 1328074"/>
                  <a:gd name="connsiteX6" fmla="*/ 1009488 w 1233801"/>
                  <a:gd name="connsiteY6" fmla="*/ 125005 h 1328074"/>
                  <a:gd name="connsiteX7" fmla="*/ 996788 w 1233801"/>
                  <a:gd name="connsiteY7" fmla="*/ 105955 h 1328074"/>
                  <a:gd name="connsiteX8" fmla="*/ 990438 w 1233801"/>
                  <a:gd name="connsiteY8" fmla="*/ 96430 h 1328074"/>
                  <a:gd name="connsiteX9" fmla="*/ 984088 w 1233801"/>
                  <a:gd name="connsiteY9" fmla="*/ 86905 h 1328074"/>
                  <a:gd name="connsiteX10" fmla="*/ 965038 w 1233801"/>
                  <a:gd name="connsiteY10" fmla="*/ 77380 h 1328074"/>
                  <a:gd name="connsiteX11" fmla="*/ 955513 w 1233801"/>
                  <a:gd name="connsiteY11" fmla="*/ 67855 h 1328074"/>
                  <a:gd name="connsiteX12" fmla="*/ 936463 w 1233801"/>
                  <a:gd name="connsiteY12" fmla="*/ 61505 h 1328074"/>
                  <a:gd name="connsiteX13" fmla="*/ 917413 w 1233801"/>
                  <a:gd name="connsiteY13" fmla="*/ 51980 h 1328074"/>
                  <a:gd name="connsiteX14" fmla="*/ 907888 w 1233801"/>
                  <a:gd name="connsiteY14" fmla="*/ 55155 h 1328074"/>
                  <a:gd name="connsiteX15" fmla="*/ 901538 w 1233801"/>
                  <a:gd name="connsiteY15" fmla="*/ 77380 h 1328074"/>
                  <a:gd name="connsiteX16" fmla="*/ 892013 w 1233801"/>
                  <a:gd name="connsiteY16" fmla="*/ 80555 h 1328074"/>
                  <a:gd name="connsiteX17" fmla="*/ 866613 w 1233801"/>
                  <a:gd name="connsiteY17" fmla="*/ 77380 h 1328074"/>
                  <a:gd name="connsiteX18" fmla="*/ 857088 w 1233801"/>
                  <a:gd name="connsiteY18" fmla="*/ 64680 h 1328074"/>
                  <a:gd name="connsiteX19" fmla="*/ 850738 w 1233801"/>
                  <a:gd name="connsiteY19" fmla="*/ 45630 h 1328074"/>
                  <a:gd name="connsiteX20" fmla="*/ 844388 w 1233801"/>
                  <a:gd name="connsiteY20" fmla="*/ 26580 h 1328074"/>
                  <a:gd name="connsiteX21" fmla="*/ 841213 w 1233801"/>
                  <a:gd name="connsiteY21" fmla="*/ 17055 h 1328074"/>
                  <a:gd name="connsiteX22" fmla="*/ 812638 w 1233801"/>
                  <a:gd name="connsiteY22" fmla="*/ 4355 h 1328074"/>
                  <a:gd name="connsiteX23" fmla="*/ 803113 w 1233801"/>
                  <a:gd name="connsiteY23" fmla="*/ 1180 h 1328074"/>
                  <a:gd name="connsiteX24" fmla="*/ 765013 w 1233801"/>
                  <a:gd name="connsiteY24" fmla="*/ 4355 h 1328074"/>
                  <a:gd name="connsiteX25" fmla="*/ 768188 w 1233801"/>
                  <a:gd name="connsiteY25" fmla="*/ 13880 h 1328074"/>
                  <a:gd name="connsiteX26" fmla="*/ 774538 w 1233801"/>
                  <a:gd name="connsiteY26" fmla="*/ 39280 h 1328074"/>
                  <a:gd name="connsiteX27" fmla="*/ 784063 w 1233801"/>
                  <a:gd name="connsiteY27" fmla="*/ 51980 h 1328074"/>
                  <a:gd name="connsiteX28" fmla="*/ 780888 w 1233801"/>
                  <a:gd name="connsiteY28" fmla="*/ 64680 h 1328074"/>
                  <a:gd name="connsiteX29" fmla="*/ 682463 w 1233801"/>
                  <a:gd name="connsiteY29" fmla="*/ 77380 h 1328074"/>
                  <a:gd name="connsiteX30" fmla="*/ 679288 w 1233801"/>
                  <a:gd name="connsiteY30" fmla="*/ 121830 h 1328074"/>
                  <a:gd name="connsiteX31" fmla="*/ 676113 w 1233801"/>
                  <a:gd name="connsiteY31" fmla="*/ 131355 h 1328074"/>
                  <a:gd name="connsiteX32" fmla="*/ 657063 w 1233801"/>
                  <a:gd name="connsiteY32" fmla="*/ 147230 h 1328074"/>
                  <a:gd name="connsiteX33" fmla="*/ 647538 w 1233801"/>
                  <a:gd name="connsiteY33" fmla="*/ 150405 h 1328074"/>
                  <a:gd name="connsiteX34" fmla="*/ 634838 w 1233801"/>
                  <a:gd name="connsiteY34" fmla="*/ 156755 h 1328074"/>
                  <a:gd name="connsiteX35" fmla="*/ 625313 w 1233801"/>
                  <a:gd name="connsiteY35" fmla="*/ 159930 h 1328074"/>
                  <a:gd name="connsiteX36" fmla="*/ 596738 w 1233801"/>
                  <a:gd name="connsiteY36" fmla="*/ 175805 h 1328074"/>
                  <a:gd name="connsiteX37" fmla="*/ 549113 w 1233801"/>
                  <a:gd name="connsiteY37" fmla="*/ 169455 h 1328074"/>
                  <a:gd name="connsiteX38" fmla="*/ 539588 w 1233801"/>
                  <a:gd name="connsiteY38" fmla="*/ 163105 h 1328074"/>
                  <a:gd name="connsiteX39" fmla="*/ 533238 w 1233801"/>
                  <a:gd name="connsiteY39" fmla="*/ 153580 h 1328074"/>
                  <a:gd name="connsiteX40" fmla="*/ 517363 w 1233801"/>
                  <a:gd name="connsiteY40" fmla="*/ 134530 h 1328074"/>
                  <a:gd name="connsiteX41" fmla="*/ 476088 w 1233801"/>
                  <a:gd name="connsiteY41" fmla="*/ 137705 h 1328074"/>
                  <a:gd name="connsiteX42" fmla="*/ 466563 w 1233801"/>
                  <a:gd name="connsiteY42" fmla="*/ 144055 h 1328074"/>
                  <a:gd name="connsiteX43" fmla="*/ 444338 w 1233801"/>
                  <a:gd name="connsiteY43" fmla="*/ 147230 h 1328074"/>
                  <a:gd name="connsiteX44" fmla="*/ 425288 w 1233801"/>
                  <a:gd name="connsiteY44" fmla="*/ 153580 h 1328074"/>
                  <a:gd name="connsiteX45" fmla="*/ 415763 w 1233801"/>
                  <a:gd name="connsiteY45" fmla="*/ 156755 h 1328074"/>
                  <a:gd name="connsiteX46" fmla="*/ 399888 w 1233801"/>
                  <a:gd name="connsiteY46" fmla="*/ 169455 h 1328074"/>
                  <a:gd name="connsiteX47" fmla="*/ 390363 w 1233801"/>
                  <a:gd name="connsiteY47" fmla="*/ 178980 h 1328074"/>
                  <a:gd name="connsiteX48" fmla="*/ 393538 w 1233801"/>
                  <a:gd name="connsiteY48" fmla="*/ 188505 h 1328074"/>
                  <a:gd name="connsiteX49" fmla="*/ 406238 w 1233801"/>
                  <a:gd name="connsiteY49" fmla="*/ 194855 h 1328074"/>
                  <a:gd name="connsiteX50" fmla="*/ 425288 w 1233801"/>
                  <a:gd name="connsiteY50" fmla="*/ 204380 h 1328074"/>
                  <a:gd name="connsiteX51" fmla="*/ 431638 w 1233801"/>
                  <a:gd name="connsiteY51" fmla="*/ 264705 h 1328074"/>
                  <a:gd name="connsiteX52" fmla="*/ 428463 w 1233801"/>
                  <a:gd name="connsiteY52" fmla="*/ 305980 h 1328074"/>
                  <a:gd name="connsiteX53" fmla="*/ 409413 w 1233801"/>
                  <a:gd name="connsiteY53" fmla="*/ 309155 h 1328074"/>
                  <a:gd name="connsiteX54" fmla="*/ 371313 w 1233801"/>
                  <a:gd name="connsiteY54" fmla="*/ 328205 h 1328074"/>
                  <a:gd name="connsiteX55" fmla="*/ 339563 w 1233801"/>
                  <a:gd name="connsiteY55" fmla="*/ 334555 h 1328074"/>
                  <a:gd name="connsiteX56" fmla="*/ 310988 w 1233801"/>
                  <a:gd name="connsiteY56" fmla="*/ 331380 h 1328074"/>
                  <a:gd name="connsiteX57" fmla="*/ 307813 w 1233801"/>
                  <a:gd name="connsiteY57" fmla="*/ 312330 h 1328074"/>
                  <a:gd name="connsiteX58" fmla="*/ 298288 w 1233801"/>
                  <a:gd name="connsiteY58" fmla="*/ 309155 h 1328074"/>
                  <a:gd name="connsiteX59" fmla="*/ 288763 w 1233801"/>
                  <a:gd name="connsiteY59" fmla="*/ 302805 h 1328074"/>
                  <a:gd name="connsiteX60" fmla="*/ 222088 w 1233801"/>
                  <a:gd name="connsiteY60" fmla="*/ 299630 h 1328074"/>
                  <a:gd name="connsiteX61" fmla="*/ 209388 w 1233801"/>
                  <a:gd name="connsiteY61" fmla="*/ 302805 h 1328074"/>
                  <a:gd name="connsiteX62" fmla="*/ 212563 w 1233801"/>
                  <a:gd name="connsiteY62" fmla="*/ 315505 h 1328074"/>
                  <a:gd name="connsiteX63" fmla="*/ 222088 w 1233801"/>
                  <a:gd name="connsiteY63" fmla="*/ 334555 h 1328074"/>
                  <a:gd name="connsiteX64" fmla="*/ 225263 w 1233801"/>
                  <a:gd name="connsiteY64" fmla="*/ 363130 h 1328074"/>
                  <a:gd name="connsiteX65" fmla="*/ 231613 w 1233801"/>
                  <a:gd name="connsiteY65" fmla="*/ 382180 h 1328074"/>
                  <a:gd name="connsiteX66" fmla="*/ 257013 w 1233801"/>
                  <a:gd name="connsiteY66" fmla="*/ 379005 h 1328074"/>
                  <a:gd name="connsiteX67" fmla="*/ 257013 w 1233801"/>
                  <a:gd name="connsiteY67" fmla="*/ 398055 h 1328074"/>
                  <a:gd name="connsiteX68" fmla="*/ 228438 w 1233801"/>
                  <a:gd name="connsiteY68" fmla="*/ 413930 h 1328074"/>
                  <a:gd name="connsiteX69" fmla="*/ 222088 w 1233801"/>
                  <a:gd name="connsiteY69" fmla="*/ 432980 h 1328074"/>
                  <a:gd name="connsiteX70" fmla="*/ 174463 w 1233801"/>
                  <a:gd name="connsiteY70" fmla="*/ 439330 h 1328074"/>
                  <a:gd name="connsiteX71" fmla="*/ 155413 w 1233801"/>
                  <a:gd name="connsiteY71" fmla="*/ 448855 h 1328074"/>
                  <a:gd name="connsiteX72" fmla="*/ 120488 w 1233801"/>
                  <a:gd name="connsiteY72" fmla="*/ 455205 h 1328074"/>
                  <a:gd name="connsiteX73" fmla="*/ 120488 w 1233801"/>
                  <a:gd name="connsiteY73" fmla="*/ 474255 h 1328074"/>
                  <a:gd name="connsiteX74" fmla="*/ 130013 w 1233801"/>
                  <a:gd name="connsiteY74" fmla="*/ 477430 h 1328074"/>
                  <a:gd name="connsiteX75" fmla="*/ 133188 w 1233801"/>
                  <a:gd name="connsiteY75" fmla="*/ 486955 h 1328074"/>
                  <a:gd name="connsiteX76" fmla="*/ 130013 w 1233801"/>
                  <a:gd name="connsiteY76" fmla="*/ 509180 h 1328074"/>
                  <a:gd name="connsiteX77" fmla="*/ 120488 w 1233801"/>
                  <a:gd name="connsiteY77" fmla="*/ 512355 h 1328074"/>
                  <a:gd name="connsiteX78" fmla="*/ 110963 w 1233801"/>
                  <a:gd name="connsiteY78" fmla="*/ 518705 h 1328074"/>
                  <a:gd name="connsiteX79" fmla="*/ 91913 w 1233801"/>
                  <a:gd name="connsiteY79" fmla="*/ 521880 h 1328074"/>
                  <a:gd name="connsiteX80" fmla="*/ 82388 w 1233801"/>
                  <a:gd name="connsiteY80" fmla="*/ 525055 h 1328074"/>
                  <a:gd name="connsiteX81" fmla="*/ 72863 w 1233801"/>
                  <a:gd name="connsiteY81" fmla="*/ 534580 h 1328074"/>
                  <a:gd name="connsiteX82" fmla="*/ 37938 w 1233801"/>
                  <a:gd name="connsiteY82" fmla="*/ 553630 h 1328074"/>
                  <a:gd name="connsiteX83" fmla="*/ 28413 w 1233801"/>
                  <a:gd name="connsiteY83" fmla="*/ 563155 h 1328074"/>
                  <a:gd name="connsiteX84" fmla="*/ 22063 w 1233801"/>
                  <a:gd name="connsiteY84" fmla="*/ 572680 h 1328074"/>
                  <a:gd name="connsiteX85" fmla="*/ 12538 w 1233801"/>
                  <a:gd name="connsiteY85" fmla="*/ 575855 h 1328074"/>
                  <a:gd name="connsiteX86" fmla="*/ 6188 w 1233801"/>
                  <a:gd name="connsiteY86" fmla="*/ 585380 h 1328074"/>
                  <a:gd name="connsiteX87" fmla="*/ 9363 w 1233801"/>
                  <a:gd name="connsiteY87" fmla="*/ 610780 h 1328074"/>
                  <a:gd name="connsiteX88" fmla="*/ 18888 w 1233801"/>
                  <a:gd name="connsiteY88" fmla="*/ 613955 h 1328074"/>
                  <a:gd name="connsiteX89" fmla="*/ 25238 w 1233801"/>
                  <a:gd name="connsiteY89" fmla="*/ 623480 h 1328074"/>
                  <a:gd name="connsiteX90" fmla="*/ 56988 w 1233801"/>
                  <a:gd name="connsiteY90" fmla="*/ 633005 h 1328074"/>
                  <a:gd name="connsiteX91" fmla="*/ 66513 w 1233801"/>
                  <a:gd name="connsiteY91" fmla="*/ 636180 h 1328074"/>
                  <a:gd name="connsiteX92" fmla="*/ 85563 w 1233801"/>
                  <a:gd name="connsiteY92" fmla="*/ 648880 h 1328074"/>
                  <a:gd name="connsiteX93" fmla="*/ 104613 w 1233801"/>
                  <a:gd name="connsiteY93" fmla="*/ 655230 h 1328074"/>
                  <a:gd name="connsiteX94" fmla="*/ 126838 w 1233801"/>
                  <a:gd name="connsiteY94" fmla="*/ 661580 h 1328074"/>
                  <a:gd name="connsiteX95" fmla="*/ 139538 w 1233801"/>
                  <a:gd name="connsiteY95" fmla="*/ 667930 h 1328074"/>
                  <a:gd name="connsiteX96" fmla="*/ 161763 w 1233801"/>
                  <a:gd name="connsiteY96" fmla="*/ 674280 h 1328074"/>
                  <a:gd name="connsiteX97" fmla="*/ 171288 w 1233801"/>
                  <a:gd name="connsiteY97" fmla="*/ 680630 h 1328074"/>
                  <a:gd name="connsiteX98" fmla="*/ 187163 w 1233801"/>
                  <a:gd name="connsiteY98" fmla="*/ 683805 h 1328074"/>
                  <a:gd name="connsiteX99" fmla="*/ 196688 w 1233801"/>
                  <a:gd name="connsiteY99" fmla="*/ 693330 h 1328074"/>
                  <a:gd name="connsiteX100" fmla="*/ 203038 w 1233801"/>
                  <a:gd name="connsiteY100" fmla="*/ 712380 h 1328074"/>
                  <a:gd name="connsiteX101" fmla="*/ 206213 w 1233801"/>
                  <a:gd name="connsiteY101" fmla="*/ 721905 h 1328074"/>
                  <a:gd name="connsiteX102" fmla="*/ 212563 w 1233801"/>
                  <a:gd name="connsiteY102" fmla="*/ 731430 h 1328074"/>
                  <a:gd name="connsiteX103" fmla="*/ 228438 w 1233801"/>
                  <a:gd name="connsiteY103" fmla="*/ 794930 h 1328074"/>
                  <a:gd name="connsiteX104" fmla="*/ 237963 w 1233801"/>
                  <a:gd name="connsiteY104" fmla="*/ 801280 h 1328074"/>
                  <a:gd name="connsiteX105" fmla="*/ 244313 w 1233801"/>
                  <a:gd name="connsiteY105" fmla="*/ 820330 h 1328074"/>
                  <a:gd name="connsiteX106" fmla="*/ 247488 w 1233801"/>
                  <a:gd name="connsiteY106" fmla="*/ 829855 h 1328074"/>
                  <a:gd name="connsiteX107" fmla="*/ 244313 w 1233801"/>
                  <a:gd name="connsiteY107" fmla="*/ 858430 h 1328074"/>
                  <a:gd name="connsiteX108" fmla="*/ 237963 w 1233801"/>
                  <a:gd name="connsiteY108" fmla="*/ 877480 h 1328074"/>
                  <a:gd name="connsiteX109" fmla="*/ 218913 w 1233801"/>
                  <a:gd name="connsiteY109" fmla="*/ 883830 h 1328074"/>
                  <a:gd name="connsiteX110" fmla="*/ 209388 w 1233801"/>
                  <a:gd name="connsiteY110" fmla="*/ 887005 h 1328074"/>
                  <a:gd name="connsiteX111" fmla="*/ 203038 w 1233801"/>
                  <a:gd name="connsiteY111" fmla="*/ 915580 h 1328074"/>
                  <a:gd name="connsiteX112" fmla="*/ 222088 w 1233801"/>
                  <a:gd name="connsiteY112" fmla="*/ 928280 h 1328074"/>
                  <a:gd name="connsiteX113" fmla="*/ 241138 w 1233801"/>
                  <a:gd name="connsiteY113" fmla="*/ 934630 h 1328074"/>
                  <a:gd name="connsiteX114" fmla="*/ 247488 w 1233801"/>
                  <a:gd name="connsiteY114" fmla="*/ 966380 h 1328074"/>
                  <a:gd name="connsiteX115" fmla="*/ 241138 w 1233801"/>
                  <a:gd name="connsiteY115" fmla="*/ 985430 h 1328074"/>
                  <a:gd name="connsiteX116" fmla="*/ 244313 w 1233801"/>
                  <a:gd name="connsiteY116" fmla="*/ 994955 h 1328074"/>
                  <a:gd name="connsiteX117" fmla="*/ 263363 w 1233801"/>
                  <a:gd name="connsiteY117" fmla="*/ 1001305 h 1328074"/>
                  <a:gd name="connsiteX118" fmla="*/ 266538 w 1233801"/>
                  <a:gd name="connsiteY118" fmla="*/ 1102905 h 1328074"/>
                  <a:gd name="connsiteX119" fmla="*/ 272888 w 1233801"/>
                  <a:gd name="connsiteY119" fmla="*/ 1121955 h 1328074"/>
                  <a:gd name="connsiteX120" fmla="*/ 276063 w 1233801"/>
                  <a:gd name="connsiteY120" fmla="*/ 1131480 h 1328074"/>
                  <a:gd name="connsiteX121" fmla="*/ 285588 w 1233801"/>
                  <a:gd name="connsiteY121" fmla="*/ 1137830 h 1328074"/>
                  <a:gd name="connsiteX122" fmla="*/ 291938 w 1233801"/>
                  <a:gd name="connsiteY122" fmla="*/ 1147355 h 1328074"/>
                  <a:gd name="connsiteX123" fmla="*/ 298288 w 1233801"/>
                  <a:gd name="connsiteY123" fmla="*/ 1166405 h 1328074"/>
                  <a:gd name="connsiteX124" fmla="*/ 295113 w 1233801"/>
                  <a:gd name="connsiteY124" fmla="*/ 1207680 h 1328074"/>
                  <a:gd name="connsiteX125" fmla="*/ 307813 w 1233801"/>
                  <a:gd name="connsiteY125" fmla="*/ 1210855 h 1328074"/>
                  <a:gd name="connsiteX126" fmla="*/ 339563 w 1233801"/>
                  <a:gd name="connsiteY126" fmla="*/ 1207680 h 1328074"/>
                  <a:gd name="connsiteX127" fmla="*/ 393538 w 1233801"/>
                  <a:gd name="connsiteY127" fmla="*/ 1210855 h 1328074"/>
                  <a:gd name="connsiteX128" fmla="*/ 403063 w 1233801"/>
                  <a:gd name="connsiteY128" fmla="*/ 1217205 h 1328074"/>
                  <a:gd name="connsiteX129" fmla="*/ 422113 w 1233801"/>
                  <a:gd name="connsiteY129" fmla="*/ 1236255 h 1328074"/>
                  <a:gd name="connsiteX130" fmla="*/ 441163 w 1233801"/>
                  <a:gd name="connsiteY130" fmla="*/ 1245780 h 1328074"/>
                  <a:gd name="connsiteX131" fmla="*/ 450688 w 1233801"/>
                  <a:gd name="connsiteY131" fmla="*/ 1252130 h 1328074"/>
                  <a:gd name="connsiteX132" fmla="*/ 460213 w 1233801"/>
                  <a:gd name="connsiteY132" fmla="*/ 1255305 h 1328074"/>
                  <a:gd name="connsiteX133" fmla="*/ 476088 w 1233801"/>
                  <a:gd name="connsiteY133" fmla="*/ 1264830 h 1328074"/>
                  <a:gd name="connsiteX134" fmla="*/ 485613 w 1233801"/>
                  <a:gd name="connsiteY134" fmla="*/ 1268005 h 1328074"/>
                  <a:gd name="connsiteX135" fmla="*/ 498313 w 1233801"/>
                  <a:gd name="connsiteY135" fmla="*/ 1274355 h 1328074"/>
                  <a:gd name="connsiteX136" fmla="*/ 599913 w 1233801"/>
                  <a:gd name="connsiteY136" fmla="*/ 1277530 h 1328074"/>
                  <a:gd name="connsiteX137" fmla="*/ 612613 w 1233801"/>
                  <a:gd name="connsiteY137" fmla="*/ 1280705 h 1328074"/>
                  <a:gd name="connsiteX138" fmla="*/ 634838 w 1233801"/>
                  <a:gd name="connsiteY138" fmla="*/ 1287055 h 1328074"/>
                  <a:gd name="connsiteX139" fmla="*/ 657063 w 1233801"/>
                  <a:gd name="connsiteY139" fmla="*/ 1290230 h 1328074"/>
                  <a:gd name="connsiteX140" fmla="*/ 730088 w 1233801"/>
                  <a:gd name="connsiteY140" fmla="*/ 1296580 h 1328074"/>
                  <a:gd name="connsiteX141" fmla="*/ 755488 w 1233801"/>
                  <a:gd name="connsiteY141" fmla="*/ 1302930 h 1328074"/>
                  <a:gd name="connsiteX142" fmla="*/ 765013 w 1233801"/>
                  <a:gd name="connsiteY142" fmla="*/ 1309280 h 1328074"/>
                  <a:gd name="connsiteX143" fmla="*/ 777713 w 1233801"/>
                  <a:gd name="connsiteY143" fmla="*/ 1325155 h 1328074"/>
                  <a:gd name="connsiteX144" fmla="*/ 796763 w 1233801"/>
                  <a:gd name="connsiteY144" fmla="*/ 1321980 h 1328074"/>
                  <a:gd name="connsiteX145" fmla="*/ 818988 w 1233801"/>
                  <a:gd name="connsiteY145" fmla="*/ 1315630 h 1328074"/>
                  <a:gd name="connsiteX146" fmla="*/ 822163 w 1233801"/>
                  <a:gd name="connsiteY146" fmla="*/ 1306105 h 1328074"/>
                  <a:gd name="connsiteX147" fmla="*/ 825338 w 1233801"/>
                  <a:gd name="connsiteY147" fmla="*/ 1283880 h 1328074"/>
                  <a:gd name="connsiteX148" fmla="*/ 850738 w 1233801"/>
                  <a:gd name="connsiteY148" fmla="*/ 1271180 h 1328074"/>
                  <a:gd name="connsiteX149" fmla="*/ 926938 w 1233801"/>
                  <a:gd name="connsiteY149" fmla="*/ 1268005 h 1328074"/>
                  <a:gd name="connsiteX150" fmla="*/ 945988 w 1233801"/>
                  <a:gd name="connsiteY150" fmla="*/ 1264830 h 1328074"/>
                  <a:gd name="connsiteX151" fmla="*/ 958688 w 1233801"/>
                  <a:gd name="connsiteY151" fmla="*/ 1261655 h 1328074"/>
                  <a:gd name="connsiteX152" fmla="*/ 1012663 w 1233801"/>
                  <a:gd name="connsiteY152" fmla="*/ 1258480 h 1328074"/>
                  <a:gd name="connsiteX153" fmla="*/ 1031713 w 1233801"/>
                  <a:gd name="connsiteY153" fmla="*/ 1242605 h 1328074"/>
                  <a:gd name="connsiteX154" fmla="*/ 1050763 w 1233801"/>
                  <a:gd name="connsiteY154" fmla="*/ 1236255 h 1328074"/>
                  <a:gd name="connsiteX155" fmla="*/ 1079338 w 1233801"/>
                  <a:gd name="connsiteY155" fmla="*/ 1229905 h 1328074"/>
                  <a:gd name="connsiteX156" fmla="*/ 1095213 w 1233801"/>
                  <a:gd name="connsiteY156" fmla="*/ 1210855 h 1328074"/>
                  <a:gd name="connsiteX157" fmla="*/ 1101563 w 1233801"/>
                  <a:gd name="connsiteY157" fmla="*/ 1201330 h 1328074"/>
                  <a:gd name="connsiteX158" fmla="*/ 1123788 w 1233801"/>
                  <a:gd name="connsiteY158" fmla="*/ 1198155 h 1328074"/>
                  <a:gd name="connsiteX159" fmla="*/ 1142838 w 1233801"/>
                  <a:gd name="connsiteY159" fmla="*/ 1191805 h 1328074"/>
                  <a:gd name="connsiteX160" fmla="*/ 1152363 w 1233801"/>
                  <a:gd name="connsiteY160" fmla="*/ 1188630 h 1328074"/>
                  <a:gd name="connsiteX161" fmla="*/ 1174588 w 1233801"/>
                  <a:gd name="connsiteY161" fmla="*/ 1175930 h 1328074"/>
                  <a:gd name="connsiteX162" fmla="*/ 1190463 w 1233801"/>
                  <a:gd name="connsiteY162" fmla="*/ 1156880 h 1328074"/>
                  <a:gd name="connsiteX163" fmla="*/ 1203163 w 1233801"/>
                  <a:gd name="connsiteY163" fmla="*/ 1153705 h 1328074"/>
                  <a:gd name="connsiteX164" fmla="*/ 1199988 w 1233801"/>
                  <a:gd name="connsiteY164" fmla="*/ 1125130 h 1328074"/>
                  <a:gd name="connsiteX165" fmla="*/ 1190463 w 1233801"/>
                  <a:gd name="connsiteY165" fmla="*/ 1112430 h 1328074"/>
                  <a:gd name="connsiteX166" fmla="*/ 1187288 w 1233801"/>
                  <a:gd name="connsiteY166" fmla="*/ 1099730 h 1328074"/>
                  <a:gd name="connsiteX167" fmla="*/ 1190463 w 1233801"/>
                  <a:gd name="connsiteY167" fmla="*/ 1080680 h 1328074"/>
                  <a:gd name="connsiteX168" fmla="*/ 1196813 w 1233801"/>
                  <a:gd name="connsiteY168" fmla="*/ 1071155 h 1328074"/>
                  <a:gd name="connsiteX169" fmla="*/ 1199988 w 1233801"/>
                  <a:gd name="connsiteY169" fmla="*/ 1061630 h 1328074"/>
                  <a:gd name="connsiteX170" fmla="*/ 1206338 w 1233801"/>
                  <a:gd name="connsiteY170" fmla="*/ 1052105 h 1328074"/>
                  <a:gd name="connsiteX171" fmla="*/ 1209513 w 1233801"/>
                  <a:gd name="connsiteY171" fmla="*/ 1042580 h 1328074"/>
                  <a:gd name="connsiteX172" fmla="*/ 1225388 w 1233801"/>
                  <a:gd name="connsiteY172" fmla="*/ 1014005 h 1328074"/>
                  <a:gd name="connsiteX173" fmla="*/ 1184113 w 1233801"/>
                  <a:gd name="connsiteY173" fmla="*/ 1001305 h 1328074"/>
                  <a:gd name="connsiteX174" fmla="*/ 1161888 w 1233801"/>
                  <a:gd name="connsiteY174" fmla="*/ 994955 h 1328074"/>
                  <a:gd name="connsiteX175" fmla="*/ 1126963 w 1233801"/>
                  <a:gd name="connsiteY175" fmla="*/ 985430 h 1328074"/>
                  <a:gd name="connsiteX176" fmla="*/ 1107913 w 1233801"/>
                  <a:gd name="connsiteY176" fmla="*/ 969555 h 1328074"/>
                  <a:gd name="connsiteX177" fmla="*/ 1098388 w 1233801"/>
                  <a:gd name="connsiteY177" fmla="*/ 966380 h 1328074"/>
                  <a:gd name="connsiteX178" fmla="*/ 1085688 w 1233801"/>
                  <a:gd name="connsiteY178" fmla="*/ 960030 h 1328074"/>
                  <a:gd name="connsiteX179" fmla="*/ 1069813 w 1233801"/>
                  <a:gd name="connsiteY179" fmla="*/ 928280 h 1328074"/>
                  <a:gd name="connsiteX180" fmla="*/ 1072988 w 1233801"/>
                  <a:gd name="connsiteY180" fmla="*/ 877480 h 1328074"/>
                  <a:gd name="connsiteX181" fmla="*/ 1079338 w 1233801"/>
                  <a:gd name="connsiteY181" fmla="*/ 867955 h 1328074"/>
                  <a:gd name="connsiteX182" fmla="*/ 1072988 w 1233801"/>
                  <a:gd name="connsiteY182" fmla="*/ 833030 h 1328074"/>
                  <a:gd name="connsiteX183" fmla="*/ 1063463 w 1233801"/>
                  <a:gd name="connsiteY183" fmla="*/ 823505 h 1328074"/>
                  <a:gd name="connsiteX184" fmla="*/ 1057113 w 1233801"/>
                  <a:gd name="connsiteY184" fmla="*/ 813980 h 1328074"/>
                  <a:gd name="connsiteX185" fmla="*/ 1044413 w 1233801"/>
                  <a:gd name="connsiteY185" fmla="*/ 798105 h 1328074"/>
                  <a:gd name="connsiteX186" fmla="*/ 1038063 w 1233801"/>
                  <a:gd name="connsiteY186" fmla="*/ 779055 h 1328074"/>
                  <a:gd name="connsiteX187" fmla="*/ 1034888 w 1233801"/>
                  <a:gd name="connsiteY187" fmla="*/ 769530 h 1328074"/>
                  <a:gd name="connsiteX188" fmla="*/ 1044413 w 1233801"/>
                  <a:gd name="connsiteY188" fmla="*/ 693330 h 1328074"/>
                  <a:gd name="connsiteX189" fmla="*/ 1047588 w 1233801"/>
                  <a:gd name="connsiteY189" fmla="*/ 683805 h 1328074"/>
                  <a:gd name="connsiteX190" fmla="*/ 1066638 w 1233801"/>
                  <a:gd name="connsiteY190" fmla="*/ 667930 h 1328074"/>
                  <a:gd name="connsiteX191" fmla="*/ 1076163 w 1233801"/>
                  <a:gd name="connsiteY191" fmla="*/ 648880 h 1328074"/>
                  <a:gd name="connsiteX192" fmla="*/ 1079338 w 1233801"/>
                  <a:gd name="connsiteY192" fmla="*/ 639355 h 1328074"/>
                  <a:gd name="connsiteX193" fmla="*/ 1076163 w 1233801"/>
                  <a:gd name="connsiteY193" fmla="*/ 610780 h 1328074"/>
                  <a:gd name="connsiteX194" fmla="*/ 1069813 w 1233801"/>
                  <a:gd name="connsiteY194" fmla="*/ 601255 h 1328074"/>
                  <a:gd name="connsiteX195" fmla="*/ 1063463 w 1233801"/>
                  <a:gd name="connsiteY195" fmla="*/ 579030 h 1328074"/>
                  <a:gd name="connsiteX196" fmla="*/ 1066638 w 1233801"/>
                  <a:gd name="connsiteY196" fmla="*/ 569505 h 1328074"/>
                  <a:gd name="connsiteX197" fmla="*/ 1079338 w 1233801"/>
                  <a:gd name="connsiteY197" fmla="*/ 556805 h 1328074"/>
                  <a:gd name="connsiteX198" fmla="*/ 1076163 w 1233801"/>
                  <a:gd name="connsiteY198" fmla="*/ 480605 h 1328074"/>
                  <a:gd name="connsiteX199" fmla="*/ 1069813 w 1233801"/>
                  <a:gd name="connsiteY199" fmla="*/ 413930 h 1328074"/>
                  <a:gd name="connsiteX200" fmla="*/ 1072988 w 1233801"/>
                  <a:gd name="connsiteY200" fmla="*/ 369480 h 1328074"/>
                  <a:gd name="connsiteX201" fmla="*/ 1076163 w 1233801"/>
                  <a:gd name="connsiteY201" fmla="*/ 359955 h 1328074"/>
                  <a:gd name="connsiteX202" fmla="*/ 1072988 w 1233801"/>
                  <a:gd name="connsiteY202" fmla="*/ 305980 h 1328074"/>
                  <a:gd name="connsiteX203" fmla="*/ 1066638 w 1233801"/>
                  <a:gd name="connsiteY203" fmla="*/ 286930 h 1328074"/>
                  <a:gd name="connsiteX204" fmla="*/ 1063463 w 1233801"/>
                  <a:gd name="connsiteY204" fmla="*/ 277405 h 1328074"/>
                  <a:gd name="connsiteX205" fmla="*/ 1050763 w 1233801"/>
                  <a:gd name="connsiteY205" fmla="*/ 271055 h 132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233801" h="1328074">
                    <a:moveTo>
                      <a:pt x="1050763" y="271055"/>
                    </a:moveTo>
                    <a:cubicBezTo>
                      <a:pt x="1047588" y="268409"/>
                      <a:pt x="1046856" y="264461"/>
                      <a:pt x="1044413" y="261530"/>
                    </a:cubicBezTo>
                    <a:cubicBezTo>
                      <a:pt x="1037292" y="252985"/>
                      <a:pt x="1033043" y="252615"/>
                      <a:pt x="1028538" y="242480"/>
                    </a:cubicBezTo>
                    <a:cubicBezTo>
                      <a:pt x="1025820" y="236363"/>
                      <a:pt x="1023811" y="229924"/>
                      <a:pt x="1022188" y="223430"/>
                    </a:cubicBezTo>
                    <a:cubicBezTo>
                      <a:pt x="1021130" y="219197"/>
                      <a:pt x="1020267" y="214910"/>
                      <a:pt x="1019013" y="210730"/>
                    </a:cubicBezTo>
                    <a:cubicBezTo>
                      <a:pt x="1017090" y="204319"/>
                      <a:pt x="1012663" y="191680"/>
                      <a:pt x="1012663" y="191680"/>
                    </a:cubicBezTo>
                    <a:cubicBezTo>
                      <a:pt x="1011605" y="169455"/>
                      <a:pt x="1013540" y="146883"/>
                      <a:pt x="1009488" y="125005"/>
                    </a:cubicBezTo>
                    <a:cubicBezTo>
                      <a:pt x="1008098" y="117501"/>
                      <a:pt x="1001021" y="112305"/>
                      <a:pt x="996788" y="105955"/>
                    </a:cubicBezTo>
                    <a:lnTo>
                      <a:pt x="990438" y="96430"/>
                    </a:lnTo>
                    <a:cubicBezTo>
                      <a:pt x="988321" y="93255"/>
                      <a:pt x="987708" y="88112"/>
                      <a:pt x="984088" y="86905"/>
                    </a:cubicBezTo>
                    <a:cubicBezTo>
                      <a:pt x="974542" y="83723"/>
                      <a:pt x="973244" y="84219"/>
                      <a:pt x="965038" y="77380"/>
                    </a:cubicBezTo>
                    <a:cubicBezTo>
                      <a:pt x="961589" y="74505"/>
                      <a:pt x="959438" y="70036"/>
                      <a:pt x="955513" y="67855"/>
                    </a:cubicBezTo>
                    <a:cubicBezTo>
                      <a:pt x="949662" y="64604"/>
                      <a:pt x="942032" y="65218"/>
                      <a:pt x="936463" y="61505"/>
                    </a:cubicBezTo>
                    <a:cubicBezTo>
                      <a:pt x="924153" y="53299"/>
                      <a:pt x="930558" y="56362"/>
                      <a:pt x="917413" y="51980"/>
                    </a:cubicBezTo>
                    <a:cubicBezTo>
                      <a:pt x="914238" y="53038"/>
                      <a:pt x="910255" y="52788"/>
                      <a:pt x="907888" y="55155"/>
                    </a:cubicBezTo>
                    <a:cubicBezTo>
                      <a:pt x="906138" y="56905"/>
                      <a:pt x="901868" y="76968"/>
                      <a:pt x="901538" y="77380"/>
                    </a:cubicBezTo>
                    <a:cubicBezTo>
                      <a:pt x="899447" y="79993"/>
                      <a:pt x="895188" y="79497"/>
                      <a:pt x="892013" y="80555"/>
                    </a:cubicBezTo>
                    <a:cubicBezTo>
                      <a:pt x="883546" y="79497"/>
                      <a:pt x="874381" y="80911"/>
                      <a:pt x="866613" y="77380"/>
                    </a:cubicBezTo>
                    <a:cubicBezTo>
                      <a:pt x="861796" y="75190"/>
                      <a:pt x="859455" y="69413"/>
                      <a:pt x="857088" y="64680"/>
                    </a:cubicBezTo>
                    <a:cubicBezTo>
                      <a:pt x="854095" y="58693"/>
                      <a:pt x="852855" y="51980"/>
                      <a:pt x="850738" y="45630"/>
                    </a:cubicBezTo>
                    <a:lnTo>
                      <a:pt x="844388" y="26580"/>
                    </a:lnTo>
                    <a:cubicBezTo>
                      <a:pt x="843330" y="23405"/>
                      <a:pt x="843998" y="18911"/>
                      <a:pt x="841213" y="17055"/>
                    </a:cubicBezTo>
                    <a:cubicBezTo>
                      <a:pt x="826119" y="6992"/>
                      <a:pt x="835308" y="11912"/>
                      <a:pt x="812638" y="4355"/>
                    </a:cubicBezTo>
                    <a:lnTo>
                      <a:pt x="803113" y="1180"/>
                    </a:lnTo>
                    <a:cubicBezTo>
                      <a:pt x="790413" y="2238"/>
                      <a:pt x="776990" y="0"/>
                      <a:pt x="765013" y="4355"/>
                    </a:cubicBezTo>
                    <a:cubicBezTo>
                      <a:pt x="761868" y="5499"/>
                      <a:pt x="767376" y="10633"/>
                      <a:pt x="768188" y="13880"/>
                    </a:cubicBezTo>
                    <a:cubicBezTo>
                      <a:pt x="769349" y="18525"/>
                      <a:pt x="771312" y="33635"/>
                      <a:pt x="774538" y="39280"/>
                    </a:cubicBezTo>
                    <a:cubicBezTo>
                      <a:pt x="777163" y="43874"/>
                      <a:pt x="780888" y="47747"/>
                      <a:pt x="784063" y="51980"/>
                    </a:cubicBezTo>
                    <a:cubicBezTo>
                      <a:pt x="783005" y="56213"/>
                      <a:pt x="785196" y="63985"/>
                      <a:pt x="780888" y="64680"/>
                    </a:cubicBezTo>
                    <a:cubicBezTo>
                      <a:pt x="677849" y="81299"/>
                      <a:pt x="696152" y="36313"/>
                      <a:pt x="682463" y="77380"/>
                    </a:cubicBezTo>
                    <a:cubicBezTo>
                      <a:pt x="681405" y="92197"/>
                      <a:pt x="681024" y="107077"/>
                      <a:pt x="679288" y="121830"/>
                    </a:cubicBezTo>
                    <a:cubicBezTo>
                      <a:pt x="678897" y="125154"/>
                      <a:pt x="677969" y="128570"/>
                      <a:pt x="676113" y="131355"/>
                    </a:cubicBezTo>
                    <a:cubicBezTo>
                      <a:pt x="672602" y="136621"/>
                      <a:pt x="662920" y="144302"/>
                      <a:pt x="657063" y="147230"/>
                    </a:cubicBezTo>
                    <a:cubicBezTo>
                      <a:pt x="654070" y="148727"/>
                      <a:pt x="650614" y="149087"/>
                      <a:pt x="647538" y="150405"/>
                    </a:cubicBezTo>
                    <a:cubicBezTo>
                      <a:pt x="643188" y="152269"/>
                      <a:pt x="639188" y="154891"/>
                      <a:pt x="634838" y="156755"/>
                    </a:cubicBezTo>
                    <a:cubicBezTo>
                      <a:pt x="631762" y="158073"/>
                      <a:pt x="628239" y="158305"/>
                      <a:pt x="625313" y="159930"/>
                    </a:cubicBezTo>
                    <a:cubicBezTo>
                      <a:pt x="592561" y="178126"/>
                      <a:pt x="618291" y="168621"/>
                      <a:pt x="596738" y="175805"/>
                    </a:cubicBezTo>
                    <a:cubicBezTo>
                      <a:pt x="591526" y="175331"/>
                      <a:pt x="560440" y="174309"/>
                      <a:pt x="549113" y="169455"/>
                    </a:cubicBezTo>
                    <a:cubicBezTo>
                      <a:pt x="545606" y="167952"/>
                      <a:pt x="542763" y="165222"/>
                      <a:pt x="539588" y="163105"/>
                    </a:cubicBezTo>
                    <a:cubicBezTo>
                      <a:pt x="537471" y="159930"/>
                      <a:pt x="535681" y="156511"/>
                      <a:pt x="533238" y="153580"/>
                    </a:cubicBezTo>
                    <a:cubicBezTo>
                      <a:pt x="512866" y="129134"/>
                      <a:pt x="533129" y="158179"/>
                      <a:pt x="517363" y="134530"/>
                    </a:cubicBezTo>
                    <a:cubicBezTo>
                      <a:pt x="503605" y="135588"/>
                      <a:pt x="489651" y="135162"/>
                      <a:pt x="476088" y="137705"/>
                    </a:cubicBezTo>
                    <a:cubicBezTo>
                      <a:pt x="472337" y="138408"/>
                      <a:pt x="470218" y="142959"/>
                      <a:pt x="466563" y="144055"/>
                    </a:cubicBezTo>
                    <a:cubicBezTo>
                      <a:pt x="459395" y="146205"/>
                      <a:pt x="451746" y="146172"/>
                      <a:pt x="444338" y="147230"/>
                    </a:cubicBezTo>
                    <a:lnTo>
                      <a:pt x="425288" y="153580"/>
                    </a:lnTo>
                    <a:lnTo>
                      <a:pt x="415763" y="156755"/>
                    </a:lnTo>
                    <a:cubicBezTo>
                      <a:pt x="410471" y="160988"/>
                      <a:pt x="404988" y="164993"/>
                      <a:pt x="399888" y="169455"/>
                    </a:cubicBezTo>
                    <a:cubicBezTo>
                      <a:pt x="396509" y="172412"/>
                      <a:pt x="391783" y="174720"/>
                      <a:pt x="390363" y="178980"/>
                    </a:cubicBezTo>
                    <a:cubicBezTo>
                      <a:pt x="389305" y="182155"/>
                      <a:pt x="391171" y="186138"/>
                      <a:pt x="393538" y="188505"/>
                    </a:cubicBezTo>
                    <a:cubicBezTo>
                      <a:pt x="396885" y="191852"/>
                      <a:pt x="402129" y="192507"/>
                      <a:pt x="406238" y="194855"/>
                    </a:cubicBezTo>
                    <a:cubicBezTo>
                      <a:pt x="423472" y="204703"/>
                      <a:pt x="407824" y="198559"/>
                      <a:pt x="425288" y="204380"/>
                    </a:cubicBezTo>
                    <a:cubicBezTo>
                      <a:pt x="428036" y="223615"/>
                      <a:pt x="431638" y="245723"/>
                      <a:pt x="431638" y="264705"/>
                    </a:cubicBezTo>
                    <a:cubicBezTo>
                      <a:pt x="431638" y="278504"/>
                      <a:pt x="434634" y="293638"/>
                      <a:pt x="428463" y="305980"/>
                    </a:cubicBezTo>
                    <a:cubicBezTo>
                      <a:pt x="425584" y="311738"/>
                      <a:pt x="415763" y="308097"/>
                      <a:pt x="409413" y="309155"/>
                    </a:cubicBezTo>
                    <a:cubicBezTo>
                      <a:pt x="393358" y="319858"/>
                      <a:pt x="390092" y="324449"/>
                      <a:pt x="371313" y="328205"/>
                    </a:cubicBezTo>
                    <a:lnTo>
                      <a:pt x="339563" y="334555"/>
                    </a:lnTo>
                    <a:lnTo>
                      <a:pt x="310988" y="331380"/>
                    </a:lnTo>
                    <a:cubicBezTo>
                      <a:pt x="305714" y="327688"/>
                      <a:pt x="311007" y="317919"/>
                      <a:pt x="307813" y="312330"/>
                    </a:cubicBezTo>
                    <a:cubicBezTo>
                      <a:pt x="306153" y="309424"/>
                      <a:pt x="301281" y="310652"/>
                      <a:pt x="298288" y="309155"/>
                    </a:cubicBezTo>
                    <a:cubicBezTo>
                      <a:pt x="294875" y="307448"/>
                      <a:pt x="292549" y="303278"/>
                      <a:pt x="288763" y="302805"/>
                    </a:cubicBezTo>
                    <a:cubicBezTo>
                      <a:pt x="266685" y="300045"/>
                      <a:pt x="244313" y="300688"/>
                      <a:pt x="222088" y="299630"/>
                    </a:cubicBezTo>
                    <a:cubicBezTo>
                      <a:pt x="217855" y="300688"/>
                      <a:pt x="211633" y="299063"/>
                      <a:pt x="209388" y="302805"/>
                    </a:cubicBezTo>
                    <a:cubicBezTo>
                      <a:pt x="207143" y="306547"/>
                      <a:pt x="211364" y="311309"/>
                      <a:pt x="212563" y="315505"/>
                    </a:cubicBezTo>
                    <a:cubicBezTo>
                      <a:pt x="215849" y="327007"/>
                      <a:pt x="215131" y="324119"/>
                      <a:pt x="222088" y="334555"/>
                    </a:cubicBezTo>
                    <a:cubicBezTo>
                      <a:pt x="223146" y="344080"/>
                      <a:pt x="223383" y="353732"/>
                      <a:pt x="225263" y="363130"/>
                    </a:cubicBezTo>
                    <a:cubicBezTo>
                      <a:pt x="226576" y="369694"/>
                      <a:pt x="231613" y="382180"/>
                      <a:pt x="231613" y="382180"/>
                    </a:cubicBezTo>
                    <a:cubicBezTo>
                      <a:pt x="240080" y="381122"/>
                      <a:pt x="248646" y="377332"/>
                      <a:pt x="257013" y="379005"/>
                    </a:cubicBezTo>
                    <a:cubicBezTo>
                      <a:pt x="270796" y="381762"/>
                      <a:pt x="260163" y="395298"/>
                      <a:pt x="257013" y="398055"/>
                    </a:cubicBezTo>
                    <a:cubicBezTo>
                      <a:pt x="243576" y="409812"/>
                      <a:pt x="241520" y="409569"/>
                      <a:pt x="228438" y="413930"/>
                    </a:cubicBezTo>
                    <a:cubicBezTo>
                      <a:pt x="226321" y="420280"/>
                      <a:pt x="228741" y="432241"/>
                      <a:pt x="222088" y="432980"/>
                    </a:cubicBezTo>
                    <a:cubicBezTo>
                      <a:pt x="208331" y="434509"/>
                      <a:pt x="188715" y="436163"/>
                      <a:pt x="174463" y="439330"/>
                    </a:cubicBezTo>
                    <a:cubicBezTo>
                      <a:pt x="160098" y="442522"/>
                      <a:pt x="169113" y="442005"/>
                      <a:pt x="155413" y="448855"/>
                    </a:cubicBezTo>
                    <a:cubicBezTo>
                      <a:pt x="145624" y="453749"/>
                      <a:pt x="129244" y="454111"/>
                      <a:pt x="120488" y="455205"/>
                    </a:cubicBezTo>
                    <a:cubicBezTo>
                      <a:pt x="118371" y="461555"/>
                      <a:pt x="114138" y="467905"/>
                      <a:pt x="120488" y="474255"/>
                    </a:cubicBezTo>
                    <a:cubicBezTo>
                      <a:pt x="122855" y="476622"/>
                      <a:pt x="126838" y="476372"/>
                      <a:pt x="130013" y="477430"/>
                    </a:cubicBezTo>
                    <a:cubicBezTo>
                      <a:pt x="131071" y="480605"/>
                      <a:pt x="133188" y="483608"/>
                      <a:pt x="133188" y="486955"/>
                    </a:cubicBezTo>
                    <a:cubicBezTo>
                      <a:pt x="133188" y="494439"/>
                      <a:pt x="133360" y="502487"/>
                      <a:pt x="130013" y="509180"/>
                    </a:cubicBezTo>
                    <a:cubicBezTo>
                      <a:pt x="128516" y="512173"/>
                      <a:pt x="123481" y="510858"/>
                      <a:pt x="120488" y="512355"/>
                    </a:cubicBezTo>
                    <a:cubicBezTo>
                      <a:pt x="117075" y="514062"/>
                      <a:pt x="114583" y="517498"/>
                      <a:pt x="110963" y="518705"/>
                    </a:cubicBezTo>
                    <a:cubicBezTo>
                      <a:pt x="104856" y="520741"/>
                      <a:pt x="98197" y="520483"/>
                      <a:pt x="91913" y="521880"/>
                    </a:cubicBezTo>
                    <a:cubicBezTo>
                      <a:pt x="88646" y="522606"/>
                      <a:pt x="85563" y="523997"/>
                      <a:pt x="82388" y="525055"/>
                    </a:cubicBezTo>
                    <a:cubicBezTo>
                      <a:pt x="79213" y="528230"/>
                      <a:pt x="76671" y="532200"/>
                      <a:pt x="72863" y="534580"/>
                    </a:cubicBezTo>
                    <a:cubicBezTo>
                      <a:pt x="51919" y="547670"/>
                      <a:pt x="59029" y="532539"/>
                      <a:pt x="37938" y="553630"/>
                    </a:cubicBezTo>
                    <a:cubicBezTo>
                      <a:pt x="34763" y="556805"/>
                      <a:pt x="31288" y="559706"/>
                      <a:pt x="28413" y="563155"/>
                    </a:cubicBezTo>
                    <a:cubicBezTo>
                      <a:pt x="25970" y="566086"/>
                      <a:pt x="25043" y="570296"/>
                      <a:pt x="22063" y="572680"/>
                    </a:cubicBezTo>
                    <a:cubicBezTo>
                      <a:pt x="19450" y="574771"/>
                      <a:pt x="15713" y="574797"/>
                      <a:pt x="12538" y="575855"/>
                    </a:cubicBezTo>
                    <a:cubicBezTo>
                      <a:pt x="10421" y="579030"/>
                      <a:pt x="7528" y="581807"/>
                      <a:pt x="6188" y="585380"/>
                    </a:cubicBezTo>
                    <a:cubicBezTo>
                      <a:pt x="2292" y="595769"/>
                      <a:pt x="0" y="603290"/>
                      <a:pt x="9363" y="610780"/>
                    </a:cubicBezTo>
                    <a:cubicBezTo>
                      <a:pt x="11976" y="612871"/>
                      <a:pt x="15713" y="612897"/>
                      <a:pt x="18888" y="613955"/>
                    </a:cubicBezTo>
                    <a:cubicBezTo>
                      <a:pt x="21005" y="617130"/>
                      <a:pt x="22133" y="621262"/>
                      <a:pt x="25238" y="623480"/>
                    </a:cubicBezTo>
                    <a:cubicBezTo>
                      <a:pt x="34427" y="630043"/>
                      <a:pt x="46600" y="630408"/>
                      <a:pt x="56988" y="633005"/>
                    </a:cubicBezTo>
                    <a:cubicBezTo>
                      <a:pt x="60235" y="633817"/>
                      <a:pt x="63587" y="634555"/>
                      <a:pt x="66513" y="636180"/>
                    </a:cubicBezTo>
                    <a:cubicBezTo>
                      <a:pt x="73184" y="639886"/>
                      <a:pt x="78323" y="646467"/>
                      <a:pt x="85563" y="648880"/>
                    </a:cubicBezTo>
                    <a:cubicBezTo>
                      <a:pt x="91913" y="650997"/>
                      <a:pt x="98119" y="653607"/>
                      <a:pt x="104613" y="655230"/>
                    </a:cubicBezTo>
                    <a:cubicBezTo>
                      <a:pt x="111058" y="656841"/>
                      <a:pt x="120461" y="658847"/>
                      <a:pt x="126838" y="661580"/>
                    </a:cubicBezTo>
                    <a:cubicBezTo>
                      <a:pt x="131188" y="663444"/>
                      <a:pt x="135188" y="666066"/>
                      <a:pt x="139538" y="667930"/>
                    </a:cubicBezTo>
                    <a:cubicBezTo>
                      <a:pt x="145915" y="670663"/>
                      <a:pt x="155318" y="672669"/>
                      <a:pt x="161763" y="674280"/>
                    </a:cubicBezTo>
                    <a:cubicBezTo>
                      <a:pt x="164938" y="676397"/>
                      <a:pt x="167715" y="679290"/>
                      <a:pt x="171288" y="680630"/>
                    </a:cubicBezTo>
                    <a:cubicBezTo>
                      <a:pt x="176341" y="682525"/>
                      <a:pt x="182336" y="681392"/>
                      <a:pt x="187163" y="683805"/>
                    </a:cubicBezTo>
                    <a:cubicBezTo>
                      <a:pt x="191179" y="685813"/>
                      <a:pt x="193513" y="690155"/>
                      <a:pt x="196688" y="693330"/>
                    </a:cubicBezTo>
                    <a:lnTo>
                      <a:pt x="203038" y="712380"/>
                    </a:lnTo>
                    <a:cubicBezTo>
                      <a:pt x="204096" y="715555"/>
                      <a:pt x="204357" y="719120"/>
                      <a:pt x="206213" y="721905"/>
                    </a:cubicBezTo>
                    <a:lnTo>
                      <a:pt x="212563" y="731430"/>
                    </a:lnTo>
                    <a:cubicBezTo>
                      <a:pt x="222475" y="825595"/>
                      <a:pt x="199200" y="780311"/>
                      <a:pt x="228438" y="794930"/>
                    </a:cubicBezTo>
                    <a:cubicBezTo>
                      <a:pt x="231851" y="796637"/>
                      <a:pt x="234788" y="799163"/>
                      <a:pt x="237963" y="801280"/>
                    </a:cubicBezTo>
                    <a:lnTo>
                      <a:pt x="244313" y="820330"/>
                    </a:lnTo>
                    <a:lnTo>
                      <a:pt x="247488" y="829855"/>
                    </a:lnTo>
                    <a:cubicBezTo>
                      <a:pt x="246430" y="839380"/>
                      <a:pt x="246193" y="849032"/>
                      <a:pt x="244313" y="858430"/>
                    </a:cubicBezTo>
                    <a:cubicBezTo>
                      <a:pt x="243000" y="864994"/>
                      <a:pt x="244313" y="875363"/>
                      <a:pt x="237963" y="877480"/>
                    </a:cubicBezTo>
                    <a:lnTo>
                      <a:pt x="218913" y="883830"/>
                    </a:lnTo>
                    <a:lnTo>
                      <a:pt x="209388" y="887005"/>
                    </a:lnTo>
                    <a:cubicBezTo>
                      <a:pt x="200449" y="895944"/>
                      <a:pt x="191759" y="899467"/>
                      <a:pt x="203038" y="915580"/>
                    </a:cubicBezTo>
                    <a:cubicBezTo>
                      <a:pt x="207415" y="921832"/>
                      <a:pt x="214848" y="925867"/>
                      <a:pt x="222088" y="928280"/>
                    </a:cubicBezTo>
                    <a:lnTo>
                      <a:pt x="241138" y="934630"/>
                    </a:lnTo>
                    <a:cubicBezTo>
                      <a:pt x="254812" y="948304"/>
                      <a:pt x="253203" y="941615"/>
                      <a:pt x="247488" y="966380"/>
                    </a:cubicBezTo>
                    <a:cubicBezTo>
                      <a:pt x="245983" y="972902"/>
                      <a:pt x="241138" y="985430"/>
                      <a:pt x="241138" y="985430"/>
                    </a:cubicBezTo>
                    <a:cubicBezTo>
                      <a:pt x="242196" y="988605"/>
                      <a:pt x="241590" y="993010"/>
                      <a:pt x="244313" y="994955"/>
                    </a:cubicBezTo>
                    <a:cubicBezTo>
                      <a:pt x="249760" y="998846"/>
                      <a:pt x="263363" y="1001305"/>
                      <a:pt x="263363" y="1001305"/>
                    </a:cubicBezTo>
                    <a:cubicBezTo>
                      <a:pt x="264421" y="1035172"/>
                      <a:pt x="263871" y="1069127"/>
                      <a:pt x="266538" y="1102905"/>
                    </a:cubicBezTo>
                    <a:cubicBezTo>
                      <a:pt x="267065" y="1109578"/>
                      <a:pt x="270771" y="1115605"/>
                      <a:pt x="272888" y="1121955"/>
                    </a:cubicBezTo>
                    <a:cubicBezTo>
                      <a:pt x="273946" y="1125130"/>
                      <a:pt x="273278" y="1129624"/>
                      <a:pt x="276063" y="1131480"/>
                    </a:cubicBezTo>
                    <a:lnTo>
                      <a:pt x="285588" y="1137830"/>
                    </a:lnTo>
                    <a:cubicBezTo>
                      <a:pt x="287705" y="1141005"/>
                      <a:pt x="290388" y="1143868"/>
                      <a:pt x="291938" y="1147355"/>
                    </a:cubicBezTo>
                    <a:cubicBezTo>
                      <a:pt x="294656" y="1153472"/>
                      <a:pt x="298288" y="1166405"/>
                      <a:pt x="298288" y="1166405"/>
                    </a:cubicBezTo>
                    <a:cubicBezTo>
                      <a:pt x="297230" y="1180163"/>
                      <a:pt x="292222" y="1194187"/>
                      <a:pt x="295113" y="1207680"/>
                    </a:cubicBezTo>
                    <a:cubicBezTo>
                      <a:pt x="296027" y="1211947"/>
                      <a:pt x="303449" y="1210855"/>
                      <a:pt x="307813" y="1210855"/>
                    </a:cubicBezTo>
                    <a:cubicBezTo>
                      <a:pt x="318449" y="1210855"/>
                      <a:pt x="328980" y="1208738"/>
                      <a:pt x="339563" y="1207680"/>
                    </a:cubicBezTo>
                    <a:cubicBezTo>
                      <a:pt x="357555" y="1208738"/>
                      <a:pt x="375715" y="1208181"/>
                      <a:pt x="393538" y="1210855"/>
                    </a:cubicBezTo>
                    <a:cubicBezTo>
                      <a:pt x="397312" y="1211421"/>
                      <a:pt x="400211" y="1214670"/>
                      <a:pt x="403063" y="1217205"/>
                    </a:cubicBezTo>
                    <a:cubicBezTo>
                      <a:pt x="409775" y="1223171"/>
                      <a:pt x="414641" y="1231274"/>
                      <a:pt x="422113" y="1236255"/>
                    </a:cubicBezTo>
                    <a:cubicBezTo>
                      <a:pt x="449410" y="1254453"/>
                      <a:pt x="414873" y="1232635"/>
                      <a:pt x="441163" y="1245780"/>
                    </a:cubicBezTo>
                    <a:cubicBezTo>
                      <a:pt x="444576" y="1247487"/>
                      <a:pt x="447275" y="1250423"/>
                      <a:pt x="450688" y="1252130"/>
                    </a:cubicBezTo>
                    <a:cubicBezTo>
                      <a:pt x="453681" y="1253627"/>
                      <a:pt x="457220" y="1253808"/>
                      <a:pt x="460213" y="1255305"/>
                    </a:cubicBezTo>
                    <a:cubicBezTo>
                      <a:pt x="465733" y="1258065"/>
                      <a:pt x="470568" y="1262070"/>
                      <a:pt x="476088" y="1264830"/>
                    </a:cubicBezTo>
                    <a:cubicBezTo>
                      <a:pt x="479081" y="1266327"/>
                      <a:pt x="482537" y="1266687"/>
                      <a:pt x="485613" y="1268005"/>
                    </a:cubicBezTo>
                    <a:cubicBezTo>
                      <a:pt x="489963" y="1269869"/>
                      <a:pt x="493596" y="1273962"/>
                      <a:pt x="498313" y="1274355"/>
                    </a:cubicBezTo>
                    <a:cubicBezTo>
                      <a:pt x="532079" y="1277169"/>
                      <a:pt x="566046" y="1276472"/>
                      <a:pt x="599913" y="1277530"/>
                    </a:cubicBezTo>
                    <a:cubicBezTo>
                      <a:pt x="604146" y="1278588"/>
                      <a:pt x="608417" y="1279506"/>
                      <a:pt x="612613" y="1280705"/>
                    </a:cubicBezTo>
                    <a:cubicBezTo>
                      <a:pt x="624514" y="1284105"/>
                      <a:pt x="621190" y="1284574"/>
                      <a:pt x="634838" y="1287055"/>
                    </a:cubicBezTo>
                    <a:cubicBezTo>
                      <a:pt x="642201" y="1288394"/>
                      <a:pt x="649655" y="1289172"/>
                      <a:pt x="657063" y="1290230"/>
                    </a:cubicBezTo>
                    <a:cubicBezTo>
                      <a:pt x="689360" y="1300996"/>
                      <a:pt x="646359" y="1287609"/>
                      <a:pt x="730088" y="1296580"/>
                    </a:cubicBezTo>
                    <a:cubicBezTo>
                      <a:pt x="738766" y="1297510"/>
                      <a:pt x="747021" y="1300813"/>
                      <a:pt x="755488" y="1302930"/>
                    </a:cubicBezTo>
                    <a:cubicBezTo>
                      <a:pt x="758663" y="1305047"/>
                      <a:pt x="762896" y="1306105"/>
                      <a:pt x="765013" y="1309280"/>
                    </a:cubicBezTo>
                    <a:cubicBezTo>
                      <a:pt x="777543" y="1328074"/>
                      <a:pt x="757496" y="1318416"/>
                      <a:pt x="777713" y="1325155"/>
                    </a:cubicBezTo>
                    <a:cubicBezTo>
                      <a:pt x="784063" y="1324097"/>
                      <a:pt x="790450" y="1323243"/>
                      <a:pt x="796763" y="1321980"/>
                    </a:cubicBezTo>
                    <a:cubicBezTo>
                      <a:pt x="806730" y="1319987"/>
                      <a:pt x="809910" y="1318656"/>
                      <a:pt x="818988" y="1315630"/>
                    </a:cubicBezTo>
                    <a:cubicBezTo>
                      <a:pt x="820046" y="1312455"/>
                      <a:pt x="821507" y="1309387"/>
                      <a:pt x="822163" y="1306105"/>
                    </a:cubicBezTo>
                    <a:cubicBezTo>
                      <a:pt x="823631" y="1298767"/>
                      <a:pt x="823188" y="1291048"/>
                      <a:pt x="825338" y="1283880"/>
                    </a:cubicBezTo>
                    <a:cubicBezTo>
                      <a:pt x="829277" y="1270750"/>
                      <a:pt x="838016" y="1272028"/>
                      <a:pt x="850738" y="1271180"/>
                    </a:cubicBezTo>
                    <a:cubicBezTo>
                      <a:pt x="876104" y="1269489"/>
                      <a:pt x="901538" y="1269063"/>
                      <a:pt x="926938" y="1268005"/>
                    </a:cubicBezTo>
                    <a:cubicBezTo>
                      <a:pt x="933288" y="1266947"/>
                      <a:pt x="939675" y="1266093"/>
                      <a:pt x="945988" y="1264830"/>
                    </a:cubicBezTo>
                    <a:cubicBezTo>
                      <a:pt x="950267" y="1263974"/>
                      <a:pt x="954344" y="1262069"/>
                      <a:pt x="958688" y="1261655"/>
                    </a:cubicBezTo>
                    <a:cubicBezTo>
                      <a:pt x="976630" y="1259946"/>
                      <a:pt x="994671" y="1259538"/>
                      <a:pt x="1012663" y="1258480"/>
                    </a:cubicBezTo>
                    <a:cubicBezTo>
                      <a:pt x="1018645" y="1252498"/>
                      <a:pt x="1023756" y="1246141"/>
                      <a:pt x="1031713" y="1242605"/>
                    </a:cubicBezTo>
                    <a:cubicBezTo>
                      <a:pt x="1037830" y="1239887"/>
                      <a:pt x="1044413" y="1238372"/>
                      <a:pt x="1050763" y="1236255"/>
                    </a:cubicBezTo>
                    <a:cubicBezTo>
                      <a:pt x="1066395" y="1231044"/>
                      <a:pt x="1056987" y="1233630"/>
                      <a:pt x="1079338" y="1229905"/>
                    </a:cubicBezTo>
                    <a:cubicBezTo>
                      <a:pt x="1092961" y="1202659"/>
                      <a:pt x="1077262" y="1228806"/>
                      <a:pt x="1095213" y="1210855"/>
                    </a:cubicBezTo>
                    <a:cubicBezTo>
                      <a:pt x="1097911" y="1208157"/>
                      <a:pt x="1098076" y="1202880"/>
                      <a:pt x="1101563" y="1201330"/>
                    </a:cubicBezTo>
                    <a:cubicBezTo>
                      <a:pt x="1108402" y="1198291"/>
                      <a:pt x="1116380" y="1199213"/>
                      <a:pt x="1123788" y="1198155"/>
                    </a:cubicBezTo>
                    <a:lnTo>
                      <a:pt x="1142838" y="1191805"/>
                    </a:lnTo>
                    <a:cubicBezTo>
                      <a:pt x="1146013" y="1190747"/>
                      <a:pt x="1149370" y="1190127"/>
                      <a:pt x="1152363" y="1188630"/>
                    </a:cubicBezTo>
                    <a:cubicBezTo>
                      <a:pt x="1168476" y="1180573"/>
                      <a:pt x="1161125" y="1184905"/>
                      <a:pt x="1174588" y="1175930"/>
                    </a:cubicBezTo>
                    <a:cubicBezTo>
                      <a:pt x="1178634" y="1169861"/>
                      <a:pt x="1183881" y="1160641"/>
                      <a:pt x="1190463" y="1156880"/>
                    </a:cubicBezTo>
                    <a:cubicBezTo>
                      <a:pt x="1194252" y="1154715"/>
                      <a:pt x="1198930" y="1154763"/>
                      <a:pt x="1203163" y="1153705"/>
                    </a:cubicBezTo>
                    <a:cubicBezTo>
                      <a:pt x="1202105" y="1144180"/>
                      <a:pt x="1202806" y="1134290"/>
                      <a:pt x="1199988" y="1125130"/>
                    </a:cubicBezTo>
                    <a:cubicBezTo>
                      <a:pt x="1198432" y="1120072"/>
                      <a:pt x="1192830" y="1117163"/>
                      <a:pt x="1190463" y="1112430"/>
                    </a:cubicBezTo>
                    <a:cubicBezTo>
                      <a:pt x="1188512" y="1108527"/>
                      <a:pt x="1188346" y="1103963"/>
                      <a:pt x="1187288" y="1099730"/>
                    </a:cubicBezTo>
                    <a:cubicBezTo>
                      <a:pt x="1188346" y="1093380"/>
                      <a:pt x="1188427" y="1086787"/>
                      <a:pt x="1190463" y="1080680"/>
                    </a:cubicBezTo>
                    <a:cubicBezTo>
                      <a:pt x="1191670" y="1077060"/>
                      <a:pt x="1195106" y="1074568"/>
                      <a:pt x="1196813" y="1071155"/>
                    </a:cubicBezTo>
                    <a:cubicBezTo>
                      <a:pt x="1198310" y="1068162"/>
                      <a:pt x="1198491" y="1064623"/>
                      <a:pt x="1199988" y="1061630"/>
                    </a:cubicBezTo>
                    <a:cubicBezTo>
                      <a:pt x="1201695" y="1058217"/>
                      <a:pt x="1204631" y="1055518"/>
                      <a:pt x="1206338" y="1052105"/>
                    </a:cubicBezTo>
                    <a:cubicBezTo>
                      <a:pt x="1207835" y="1049112"/>
                      <a:pt x="1207888" y="1045506"/>
                      <a:pt x="1209513" y="1042580"/>
                    </a:cubicBezTo>
                    <a:cubicBezTo>
                      <a:pt x="1227709" y="1009828"/>
                      <a:pt x="1218204" y="1035558"/>
                      <a:pt x="1225388" y="1014005"/>
                    </a:cubicBezTo>
                    <a:cubicBezTo>
                      <a:pt x="1201863" y="998322"/>
                      <a:pt x="1233801" y="1017868"/>
                      <a:pt x="1184113" y="1001305"/>
                    </a:cubicBezTo>
                    <a:cubicBezTo>
                      <a:pt x="1165862" y="995221"/>
                      <a:pt x="1183815" y="1000935"/>
                      <a:pt x="1161888" y="994955"/>
                    </a:cubicBezTo>
                    <a:cubicBezTo>
                      <a:pt x="1120370" y="983632"/>
                      <a:pt x="1155688" y="992611"/>
                      <a:pt x="1126963" y="985430"/>
                    </a:cubicBezTo>
                    <a:cubicBezTo>
                      <a:pt x="1119941" y="978408"/>
                      <a:pt x="1116754" y="973975"/>
                      <a:pt x="1107913" y="969555"/>
                    </a:cubicBezTo>
                    <a:cubicBezTo>
                      <a:pt x="1104920" y="968058"/>
                      <a:pt x="1101464" y="967698"/>
                      <a:pt x="1098388" y="966380"/>
                    </a:cubicBezTo>
                    <a:cubicBezTo>
                      <a:pt x="1094038" y="964516"/>
                      <a:pt x="1089921" y="962147"/>
                      <a:pt x="1085688" y="960030"/>
                    </a:cubicBezTo>
                    <a:cubicBezTo>
                      <a:pt x="1070567" y="937349"/>
                      <a:pt x="1074839" y="948384"/>
                      <a:pt x="1069813" y="928280"/>
                    </a:cubicBezTo>
                    <a:cubicBezTo>
                      <a:pt x="1070871" y="911347"/>
                      <a:pt x="1070342" y="894239"/>
                      <a:pt x="1072988" y="877480"/>
                    </a:cubicBezTo>
                    <a:cubicBezTo>
                      <a:pt x="1073583" y="873711"/>
                      <a:pt x="1079338" y="871771"/>
                      <a:pt x="1079338" y="867955"/>
                    </a:cubicBezTo>
                    <a:cubicBezTo>
                      <a:pt x="1079338" y="856122"/>
                      <a:pt x="1076968" y="844173"/>
                      <a:pt x="1072988" y="833030"/>
                    </a:cubicBezTo>
                    <a:cubicBezTo>
                      <a:pt x="1071478" y="828801"/>
                      <a:pt x="1066338" y="826954"/>
                      <a:pt x="1063463" y="823505"/>
                    </a:cubicBezTo>
                    <a:cubicBezTo>
                      <a:pt x="1061020" y="820574"/>
                      <a:pt x="1058820" y="817393"/>
                      <a:pt x="1057113" y="813980"/>
                    </a:cubicBezTo>
                    <a:cubicBezTo>
                      <a:pt x="1049445" y="798644"/>
                      <a:pt x="1060470" y="808809"/>
                      <a:pt x="1044413" y="798105"/>
                    </a:cubicBezTo>
                    <a:lnTo>
                      <a:pt x="1038063" y="779055"/>
                    </a:lnTo>
                    <a:lnTo>
                      <a:pt x="1034888" y="769530"/>
                    </a:lnTo>
                    <a:cubicBezTo>
                      <a:pt x="1038434" y="705697"/>
                      <a:pt x="1032030" y="730480"/>
                      <a:pt x="1044413" y="693330"/>
                    </a:cubicBezTo>
                    <a:cubicBezTo>
                      <a:pt x="1045471" y="690155"/>
                      <a:pt x="1045221" y="686172"/>
                      <a:pt x="1047588" y="683805"/>
                    </a:cubicBezTo>
                    <a:cubicBezTo>
                      <a:pt x="1059811" y="671582"/>
                      <a:pt x="1053377" y="676771"/>
                      <a:pt x="1066638" y="667930"/>
                    </a:cubicBezTo>
                    <a:cubicBezTo>
                      <a:pt x="1074618" y="643989"/>
                      <a:pt x="1063853" y="673499"/>
                      <a:pt x="1076163" y="648880"/>
                    </a:cubicBezTo>
                    <a:cubicBezTo>
                      <a:pt x="1077660" y="645887"/>
                      <a:pt x="1078280" y="642530"/>
                      <a:pt x="1079338" y="639355"/>
                    </a:cubicBezTo>
                    <a:cubicBezTo>
                      <a:pt x="1078280" y="629830"/>
                      <a:pt x="1078487" y="620077"/>
                      <a:pt x="1076163" y="610780"/>
                    </a:cubicBezTo>
                    <a:cubicBezTo>
                      <a:pt x="1075238" y="607078"/>
                      <a:pt x="1071520" y="604668"/>
                      <a:pt x="1069813" y="601255"/>
                    </a:cubicBezTo>
                    <a:cubicBezTo>
                      <a:pt x="1067536" y="596700"/>
                      <a:pt x="1064480" y="583099"/>
                      <a:pt x="1063463" y="579030"/>
                    </a:cubicBezTo>
                    <a:cubicBezTo>
                      <a:pt x="1064521" y="575855"/>
                      <a:pt x="1064271" y="571872"/>
                      <a:pt x="1066638" y="569505"/>
                    </a:cubicBezTo>
                    <a:cubicBezTo>
                      <a:pt x="1083571" y="552572"/>
                      <a:pt x="1070871" y="582205"/>
                      <a:pt x="1079338" y="556805"/>
                    </a:cubicBezTo>
                    <a:cubicBezTo>
                      <a:pt x="1078280" y="531405"/>
                      <a:pt x="1077372" y="505998"/>
                      <a:pt x="1076163" y="480605"/>
                    </a:cubicBezTo>
                    <a:cubicBezTo>
                      <a:pt x="1073362" y="421794"/>
                      <a:pt x="1078923" y="441261"/>
                      <a:pt x="1069813" y="413930"/>
                    </a:cubicBezTo>
                    <a:cubicBezTo>
                      <a:pt x="1070871" y="399113"/>
                      <a:pt x="1071252" y="384233"/>
                      <a:pt x="1072988" y="369480"/>
                    </a:cubicBezTo>
                    <a:cubicBezTo>
                      <a:pt x="1073379" y="366156"/>
                      <a:pt x="1076163" y="363302"/>
                      <a:pt x="1076163" y="359955"/>
                    </a:cubicBezTo>
                    <a:cubicBezTo>
                      <a:pt x="1076163" y="341932"/>
                      <a:pt x="1075319" y="323851"/>
                      <a:pt x="1072988" y="305980"/>
                    </a:cubicBezTo>
                    <a:cubicBezTo>
                      <a:pt x="1072122" y="299343"/>
                      <a:pt x="1068755" y="293280"/>
                      <a:pt x="1066638" y="286930"/>
                    </a:cubicBezTo>
                    <a:lnTo>
                      <a:pt x="1063463" y="277405"/>
                    </a:lnTo>
                    <a:cubicBezTo>
                      <a:pt x="1059953" y="266876"/>
                      <a:pt x="1053938" y="273701"/>
                      <a:pt x="1050763" y="27105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1" name="Прямоугольник 180"/>
              <p:cNvSpPr/>
              <p:nvPr/>
            </p:nvSpPr>
            <p:spPr>
              <a:xfrm>
                <a:off x="6296434" y="2948560"/>
                <a:ext cx="94267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Мамадыш</a:t>
                </a:r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7150064" y="4087465"/>
                <a:ext cx="2146947" cy="1076126"/>
              </a:xfrm>
              <a:custGeom>
                <a:avLst/>
                <a:gdLst>
                  <a:gd name="connsiteX0" fmla="*/ 259846 w 1809942"/>
                  <a:gd name="connsiteY0" fmla="*/ 152534 h 1121465"/>
                  <a:gd name="connsiteX1" fmla="*/ 272546 w 1809942"/>
                  <a:gd name="connsiteY1" fmla="*/ 146184 h 1121465"/>
                  <a:gd name="connsiteX2" fmla="*/ 275721 w 1809942"/>
                  <a:gd name="connsiteY2" fmla="*/ 136659 h 1121465"/>
                  <a:gd name="connsiteX3" fmla="*/ 282071 w 1809942"/>
                  <a:gd name="connsiteY3" fmla="*/ 127134 h 1121465"/>
                  <a:gd name="connsiteX4" fmla="*/ 291596 w 1809942"/>
                  <a:gd name="connsiteY4" fmla="*/ 108084 h 1121465"/>
                  <a:gd name="connsiteX5" fmla="*/ 294771 w 1809942"/>
                  <a:gd name="connsiteY5" fmla="*/ 73159 h 1121465"/>
                  <a:gd name="connsiteX6" fmla="*/ 320171 w 1809942"/>
                  <a:gd name="connsiteY6" fmla="*/ 50934 h 1121465"/>
                  <a:gd name="connsiteX7" fmla="*/ 323346 w 1809942"/>
                  <a:gd name="connsiteY7" fmla="*/ 19184 h 1121465"/>
                  <a:gd name="connsiteX8" fmla="*/ 342396 w 1809942"/>
                  <a:gd name="connsiteY8" fmla="*/ 12834 h 1121465"/>
                  <a:gd name="connsiteX9" fmla="*/ 361446 w 1809942"/>
                  <a:gd name="connsiteY9" fmla="*/ 3309 h 1121465"/>
                  <a:gd name="connsiteX10" fmla="*/ 396371 w 1809942"/>
                  <a:gd name="connsiteY10" fmla="*/ 6484 h 1121465"/>
                  <a:gd name="connsiteX11" fmla="*/ 399546 w 1809942"/>
                  <a:gd name="connsiteY11" fmla="*/ 28709 h 1121465"/>
                  <a:gd name="connsiteX12" fmla="*/ 405896 w 1809942"/>
                  <a:gd name="connsiteY12" fmla="*/ 89034 h 1121465"/>
                  <a:gd name="connsiteX13" fmla="*/ 402721 w 1809942"/>
                  <a:gd name="connsiteY13" fmla="*/ 111259 h 1121465"/>
                  <a:gd name="connsiteX14" fmla="*/ 393196 w 1809942"/>
                  <a:gd name="connsiteY14" fmla="*/ 114434 h 1121465"/>
                  <a:gd name="connsiteX15" fmla="*/ 383671 w 1809942"/>
                  <a:gd name="connsiteY15" fmla="*/ 120784 h 1121465"/>
                  <a:gd name="connsiteX16" fmla="*/ 374146 w 1809942"/>
                  <a:gd name="connsiteY16" fmla="*/ 123959 h 1121465"/>
                  <a:gd name="connsiteX17" fmla="*/ 364621 w 1809942"/>
                  <a:gd name="connsiteY17" fmla="*/ 130309 h 1121465"/>
                  <a:gd name="connsiteX18" fmla="*/ 355096 w 1809942"/>
                  <a:gd name="connsiteY18" fmla="*/ 133484 h 1121465"/>
                  <a:gd name="connsiteX19" fmla="*/ 336046 w 1809942"/>
                  <a:gd name="connsiteY19" fmla="*/ 146184 h 1121465"/>
                  <a:gd name="connsiteX20" fmla="*/ 332871 w 1809942"/>
                  <a:gd name="connsiteY20" fmla="*/ 155709 h 1121465"/>
                  <a:gd name="connsiteX21" fmla="*/ 336046 w 1809942"/>
                  <a:gd name="connsiteY21" fmla="*/ 174759 h 1121465"/>
                  <a:gd name="connsiteX22" fmla="*/ 351921 w 1809942"/>
                  <a:gd name="connsiteY22" fmla="*/ 193809 h 1121465"/>
                  <a:gd name="connsiteX23" fmla="*/ 361446 w 1809942"/>
                  <a:gd name="connsiteY23" fmla="*/ 212859 h 1121465"/>
                  <a:gd name="connsiteX24" fmla="*/ 364621 w 1809942"/>
                  <a:gd name="connsiteY24" fmla="*/ 222384 h 1121465"/>
                  <a:gd name="connsiteX25" fmla="*/ 361446 w 1809942"/>
                  <a:gd name="connsiteY25" fmla="*/ 244609 h 1121465"/>
                  <a:gd name="connsiteX26" fmla="*/ 355096 w 1809942"/>
                  <a:gd name="connsiteY26" fmla="*/ 266834 h 1121465"/>
                  <a:gd name="connsiteX27" fmla="*/ 377321 w 1809942"/>
                  <a:gd name="connsiteY27" fmla="*/ 292234 h 1121465"/>
                  <a:gd name="connsiteX28" fmla="*/ 383671 w 1809942"/>
                  <a:gd name="connsiteY28" fmla="*/ 301759 h 1121465"/>
                  <a:gd name="connsiteX29" fmla="*/ 396371 w 1809942"/>
                  <a:gd name="connsiteY29" fmla="*/ 320809 h 1121465"/>
                  <a:gd name="connsiteX30" fmla="*/ 409071 w 1809942"/>
                  <a:gd name="connsiteY30" fmla="*/ 323984 h 1121465"/>
                  <a:gd name="connsiteX31" fmla="*/ 431296 w 1809942"/>
                  <a:gd name="connsiteY31" fmla="*/ 336684 h 1121465"/>
                  <a:gd name="connsiteX32" fmla="*/ 440821 w 1809942"/>
                  <a:gd name="connsiteY32" fmla="*/ 339859 h 1121465"/>
                  <a:gd name="connsiteX33" fmla="*/ 450346 w 1809942"/>
                  <a:gd name="connsiteY33" fmla="*/ 346209 h 1121465"/>
                  <a:gd name="connsiteX34" fmla="*/ 475746 w 1809942"/>
                  <a:gd name="connsiteY34" fmla="*/ 352559 h 1121465"/>
                  <a:gd name="connsiteX35" fmla="*/ 532896 w 1809942"/>
                  <a:gd name="connsiteY35" fmla="*/ 349384 h 1121465"/>
                  <a:gd name="connsiteX36" fmla="*/ 542421 w 1809942"/>
                  <a:gd name="connsiteY36" fmla="*/ 346209 h 1121465"/>
                  <a:gd name="connsiteX37" fmla="*/ 558296 w 1809942"/>
                  <a:gd name="connsiteY37" fmla="*/ 343034 h 1121465"/>
                  <a:gd name="connsiteX38" fmla="*/ 577346 w 1809942"/>
                  <a:gd name="connsiteY38" fmla="*/ 336684 h 1121465"/>
                  <a:gd name="connsiteX39" fmla="*/ 621796 w 1809942"/>
                  <a:gd name="connsiteY39" fmla="*/ 327159 h 1121465"/>
                  <a:gd name="connsiteX40" fmla="*/ 631321 w 1809942"/>
                  <a:gd name="connsiteY40" fmla="*/ 323984 h 1121465"/>
                  <a:gd name="connsiteX41" fmla="*/ 637671 w 1809942"/>
                  <a:gd name="connsiteY41" fmla="*/ 314459 h 1121465"/>
                  <a:gd name="connsiteX42" fmla="*/ 640846 w 1809942"/>
                  <a:gd name="connsiteY42" fmla="*/ 295409 h 1121465"/>
                  <a:gd name="connsiteX43" fmla="*/ 653546 w 1809942"/>
                  <a:gd name="connsiteY43" fmla="*/ 292234 h 1121465"/>
                  <a:gd name="connsiteX44" fmla="*/ 669421 w 1809942"/>
                  <a:gd name="connsiteY44" fmla="*/ 295409 h 1121465"/>
                  <a:gd name="connsiteX45" fmla="*/ 678946 w 1809942"/>
                  <a:gd name="connsiteY45" fmla="*/ 317634 h 1121465"/>
                  <a:gd name="connsiteX46" fmla="*/ 688471 w 1809942"/>
                  <a:gd name="connsiteY46" fmla="*/ 330334 h 1121465"/>
                  <a:gd name="connsiteX47" fmla="*/ 694821 w 1809942"/>
                  <a:gd name="connsiteY47" fmla="*/ 349384 h 1121465"/>
                  <a:gd name="connsiteX48" fmla="*/ 704346 w 1809942"/>
                  <a:gd name="connsiteY48" fmla="*/ 355734 h 1121465"/>
                  <a:gd name="connsiteX49" fmla="*/ 726571 w 1809942"/>
                  <a:gd name="connsiteY49" fmla="*/ 362084 h 1121465"/>
                  <a:gd name="connsiteX50" fmla="*/ 736096 w 1809942"/>
                  <a:gd name="connsiteY50" fmla="*/ 365259 h 1121465"/>
                  <a:gd name="connsiteX51" fmla="*/ 758321 w 1809942"/>
                  <a:gd name="connsiteY51" fmla="*/ 374784 h 1121465"/>
                  <a:gd name="connsiteX52" fmla="*/ 856746 w 1809942"/>
                  <a:gd name="connsiteY52" fmla="*/ 377959 h 1121465"/>
                  <a:gd name="connsiteX53" fmla="*/ 866271 w 1809942"/>
                  <a:gd name="connsiteY53" fmla="*/ 371609 h 1121465"/>
                  <a:gd name="connsiteX54" fmla="*/ 878971 w 1809942"/>
                  <a:gd name="connsiteY54" fmla="*/ 368434 h 1121465"/>
                  <a:gd name="connsiteX55" fmla="*/ 888496 w 1809942"/>
                  <a:gd name="connsiteY55" fmla="*/ 362084 h 1121465"/>
                  <a:gd name="connsiteX56" fmla="*/ 901196 w 1809942"/>
                  <a:gd name="connsiteY56" fmla="*/ 355734 h 1121465"/>
                  <a:gd name="connsiteX57" fmla="*/ 913896 w 1809942"/>
                  <a:gd name="connsiteY57" fmla="*/ 336684 h 1121465"/>
                  <a:gd name="connsiteX58" fmla="*/ 932946 w 1809942"/>
                  <a:gd name="connsiteY58" fmla="*/ 327159 h 1121465"/>
                  <a:gd name="connsiteX59" fmla="*/ 942471 w 1809942"/>
                  <a:gd name="connsiteY59" fmla="*/ 320809 h 1121465"/>
                  <a:gd name="connsiteX60" fmla="*/ 961521 w 1809942"/>
                  <a:gd name="connsiteY60" fmla="*/ 311284 h 1121465"/>
                  <a:gd name="connsiteX61" fmla="*/ 967871 w 1809942"/>
                  <a:gd name="connsiteY61" fmla="*/ 301759 h 1121465"/>
                  <a:gd name="connsiteX62" fmla="*/ 958346 w 1809942"/>
                  <a:gd name="connsiteY62" fmla="*/ 282709 h 1121465"/>
                  <a:gd name="connsiteX63" fmla="*/ 961521 w 1809942"/>
                  <a:gd name="connsiteY63" fmla="*/ 254134 h 1121465"/>
                  <a:gd name="connsiteX64" fmla="*/ 1012321 w 1809942"/>
                  <a:gd name="connsiteY64" fmla="*/ 279534 h 1121465"/>
                  <a:gd name="connsiteX65" fmla="*/ 1018671 w 1809942"/>
                  <a:gd name="connsiteY65" fmla="*/ 314459 h 1121465"/>
                  <a:gd name="connsiteX66" fmla="*/ 1021846 w 1809942"/>
                  <a:gd name="connsiteY66" fmla="*/ 330334 h 1121465"/>
                  <a:gd name="connsiteX67" fmla="*/ 1028196 w 1809942"/>
                  <a:gd name="connsiteY67" fmla="*/ 349384 h 1121465"/>
                  <a:gd name="connsiteX68" fmla="*/ 1120271 w 1809942"/>
                  <a:gd name="connsiteY68" fmla="*/ 403359 h 1121465"/>
                  <a:gd name="connsiteX69" fmla="*/ 1123446 w 1809942"/>
                  <a:gd name="connsiteY69" fmla="*/ 393834 h 1121465"/>
                  <a:gd name="connsiteX70" fmla="*/ 1129796 w 1809942"/>
                  <a:gd name="connsiteY70" fmla="*/ 362084 h 1121465"/>
                  <a:gd name="connsiteX71" fmla="*/ 1142496 w 1809942"/>
                  <a:gd name="connsiteY71" fmla="*/ 358909 h 1121465"/>
                  <a:gd name="connsiteX72" fmla="*/ 1167896 w 1809942"/>
                  <a:gd name="connsiteY72" fmla="*/ 352559 h 1121465"/>
                  <a:gd name="connsiteX73" fmla="*/ 1202821 w 1809942"/>
                  <a:gd name="connsiteY73" fmla="*/ 349384 h 1121465"/>
                  <a:gd name="connsiteX74" fmla="*/ 1237746 w 1809942"/>
                  <a:gd name="connsiteY74" fmla="*/ 339859 h 1121465"/>
                  <a:gd name="connsiteX75" fmla="*/ 1256796 w 1809942"/>
                  <a:gd name="connsiteY75" fmla="*/ 333509 h 1121465"/>
                  <a:gd name="connsiteX76" fmla="*/ 1266321 w 1809942"/>
                  <a:gd name="connsiteY76" fmla="*/ 330334 h 1121465"/>
                  <a:gd name="connsiteX77" fmla="*/ 1279021 w 1809942"/>
                  <a:gd name="connsiteY77" fmla="*/ 323984 h 1121465"/>
                  <a:gd name="connsiteX78" fmla="*/ 1301246 w 1809942"/>
                  <a:gd name="connsiteY78" fmla="*/ 317634 h 1121465"/>
                  <a:gd name="connsiteX79" fmla="*/ 1304421 w 1809942"/>
                  <a:gd name="connsiteY79" fmla="*/ 308109 h 1121465"/>
                  <a:gd name="connsiteX80" fmla="*/ 1307596 w 1809942"/>
                  <a:gd name="connsiteY80" fmla="*/ 276359 h 1121465"/>
                  <a:gd name="connsiteX81" fmla="*/ 1329821 w 1809942"/>
                  <a:gd name="connsiteY81" fmla="*/ 266834 h 1121465"/>
                  <a:gd name="connsiteX82" fmla="*/ 1358396 w 1809942"/>
                  <a:gd name="connsiteY82" fmla="*/ 270009 h 1121465"/>
                  <a:gd name="connsiteX83" fmla="*/ 1361571 w 1809942"/>
                  <a:gd name="connsiteY83" fmla="*/ 279534 h 1121465"/>
                  <a:gd name="connsiteX84" fmla="*/ 1380621 w 1809942"/>
                  <a:gd name="connsiteY84" fmla="*/ 298584 h 1121465"/>
                  <a:gd name="connsiteX85" fmla="*/ 1399671 w 1809942"/>
                  <a:gd name="connsiteY85" fmla="*/ 304934 h 1121465"/>
                  <a:gd name="connsiteX86" fmla="*/ 1409196 w 1809942"/>
                  <a:gd name="connsiteY86" fmla="*/ 308109 h 1121465"/>
                  <a:gd name="connsiteX87" fmla="*/ 1418721 w 1809942"/>
                  <a:gd name="connsiteY87" fmla="*/ 311284 h 1121465"/>
                  <a:gd name="connsiteX88" fmla="*/ 1428246 w 1809942"/>
                  <a:gd name="connsiteY88" fmla="*/ 317634 h 1121465"/>
                  <a:gd name="connsiteX89" fmla="*/ 1440946 w 1809942"/>
                  <a:gd name="connsiteY89" fmla="*/ 320809 h 1121465"/>
                  <a:gd name="connsiteX90" fmla="*/ 1469521 w 1809942"/>
                  <a:gd name="connsiteY90" fmla="*/ 330334 h 1121465"/>
                  <a:gd name="connsiteX91" fmla="*/ 1488571 w 1809942"/>
                  <a:gd name="connsiteY91" fmla="*/ 336684 h 1121465"/>
                  <a:gd name="connsiteX92" fmla="*/ 1507621 w 1809942"/>
                  <a:gd name="connsiteY92" fmla="*/ 333509 h 1121465"/>
                  <a:gd name="connsiteX93" fmla="*/ 1523496 w 1809942"/>
                  <a:gd name="connsiteY93" fmla="*/ 304934 h 1121465"/>
                  <a:gd name="connsiteX94" fmla="*/ 1545721 w 1809942"/>
                  <a:gd name="connsiteY94" fmla="*/ 308109 h 1121465"/>
                  <a:gd name="connsiteX95" fmla="*/ 1552071 w 1809942"/>
                  <a:gd name="connsiteY95" fmla="*/ 327159 h 1121465"/>
                  <a:gd name="connsiteX96" fmla="*/ 1558421 w 1809942"/>
                  <a:gd name="connsiteY96" fmla="*/ 336684 h 1121465"/>
                  <a:gd name="connsiteX97" fmla="*/ 1567946 w 1809942"/>
                  <a:gd name="connsiteY97" fmla="*/ 365259 h 1121465"/>
                  <a:gd name="connsiteX98" fmla="*/ 1571121 w 1809942"/>
                  <a:gd name="connsiteY98" fmla="*/ 377959 h 1121465"/>
                  <a:gd name="connsiteX99" fmla="*/ 1580646 w 1809942"/>
                  <a:gd name="connsiteY99" fmla="*/ 387484 h 1121465"/>
                  <a:gd name="connsiteX100" fmla="*/ 1586996 w 1809942"/>
                  <a:gd name="connsiteY100" fmla="*/ 397009 h 1121465"/>
                  <a:gd name="connsiteX101" fmla="*/ 1596521 w 1809942"/>
                  <a:gd name="connsiteY101" fmla="*/ 406534 h 1121465"/>
                  <a:gd name="connsiteX102" fmla="*/ 1612396 w 1809942"/>
                  <a:gd name="connsiteY102" fmla="*/ 425584 h 1121465"/>
                  <a:gd name="connsiteX103" fmla="*/ 1625096 w 1809942"/>
                  <a:gd name="connsiteY103" fmla="*/ 447809 h 1121465"/>
                  <a:gd name="connsiteX104" fmla="*/ 1634621 w 1809942"/>
                  <a:gd name="connsiteY104" fmla="*/ 457334 h 1121465"/>
                  <a:gd name="connsiteX105" fmla="*/ 1647321 w 1809942"/>
                  <a:gd name="connsiteY105" fmla="*/ 460509 h 1121465"/>
                  <a:gd name="connsiteX106" fmla="*/ 1688596 w 1809942"/>
                  <a:gd name="connsiteY106" fmla="*/ 463684 h 1121465"/>
                  <a:gd name="connsiteX107" fmla="*/ 1701296 w 1809942"/>
                  <a:gd name="connsiteY107" fmla="*/ 466859 h 1121465"/>
                  <a:gd name="connsiteX108" fmla="*/ 1710821 w 1809942"/>
                  <a:gd name="connsiteY108" fmla="*/ 470034 h 1121465"/>
                  <a:gd name="connsiteX109" fmla="*/ 1755271 w 1809942"/>
                  <a:gd name="connsiteY109" fmla="*/ 476384 h 1121465"/>
                  <a:gd name="connsiteX110" fmla="*/ 1777496 w 1809942"/>
                  <a:gd name="connsiteY110" fmla="*/ 504959 h 1121465"/>
                  <a:gd name="connsiteX111" fmla="*/ 1783846 w 1809942"/>
                  <a:gd name="connsiteY111" fmla="*/ 514484 h 1121465"/>
                  <a:gd name="connsiteX112" fmla="*/ 1774321 w 1809942"/>
                  <a:gd name="connsiteY112" fmla="*/ 533534 h 1121465"/>
                  <a:gd name="connsiteX113" fmla="*/ 1771146 w 1809942"/>
                  <a:gd name="connsiteY113" fmla="*/ 543059 h 1121465"/>
                  <a:gd name="connsiteX114" fmla="*/ 1761621 w 1809942"/>
                  <a:gd name="connsiteY114" fmla="*/ 549409 h 1121465"/>
                  <a:gd name="connsiteX115" fmla="*/ 1758446 w 1809942"/>
                  <a:gd name="connsiteY115" fmla="*/ 558934 h 1121465"/>
                  <a:gd name="connsiteX116" fmla="*/ 1733046 w 1809942"/>
                  <a:gd name="connsiteY116" fmla="*/ 587509 h 1121465"/>
                  <a:gd name="connsiteX117" fmla="*/ 1726696 w 1809942"/>
                  <a:gd name="connsiteY117" fmla="*/ 606559 h 1121465"/>
                  <a:gd name="connsiteX118" fmla="*/ 1723521 w 1809942"/>
                  <a:gd name="connsiteY118" fmla="*/ 616084 h 1121465"/>
                  <a:gd name="connsiteX119" fmla="*/ 1723521 w 1809942"/>
                  <a:gd name="connsiteY119" fmla="*/ 673234 h 1121465"/>
                  <a:gd name="connsiteX120" fmla="*/ 1733046 w 1809942"/>
                  <a:gd name="connsiteY120" fmla="*/ 682759 h 1121465"/>
                  <a:gd name="connsiteX121" fmla="*/ 1739396 w 1809942"/>
                  <a:gd name="connsiteY121" fmla="*/ 692284 h 1121465"/>
                  <a:gd name="connsiteX122" fmla="*/ 1742571 w 1809942"/>
                  <a:gd name="connsiteY122" fmla="*/ 727209 h 1121465"/>
                  <a:gd name="connsiteX123" fmla="*/ 1745746 w 1809942"/>
                  <a:gd name="connsiteY123" fmla="*/ 778009 h 1121465"/>
                  <a:gd name="connsiteX124" fmla="*/ 1748921 w 1809942"/>
                  <a:gd name="connsiteY124" fmla="*/ 787534 h 1121465"/>
                  <a:gd name="connsiteX125" fmla="*/ 1752096 w 1809942"/>
                  <a:gd name="connsiteY125" fmla="*/ 803409 h 1121465"/>
                  <a:gd name="connsiteX126" fmla="*/ 1761621 w 1809942"/>
                  <a:gd name="connsiteY126" fmla="*/ 806584 h 1121465"/>
                  <a:gd name="connsiteX127" fmla="*/ 1793371 w 1809942"/>
                  <a:gd name="connsiteY127" fmla="*/ 809759 h 1121465"/>
                  <a:gd name="connsiteX128" fmla="*/ 1802896 w 1809942"/>
                  <a:gd name="connsiteY128" fmla="*/ 822459 h 1121465"/>
                  <a:gd name="connsiteX129" fmla="*/ 1802896 w 1809942"/>
                  <a:gd name="connsiteY129" fmla="*/ 866909 h 1121465"/>
                  <a:gd name="connsiteX130" fmla="*/ 1793371 w 1809942"/>
                  <a:gd name="connsiteY130" fmla="*/ 873259 h 1121465"/>
                  <a:gd name="connsiteX131" fmla="*/ 1774321 w 1809942"/>
                  <a:gd name="connsiteY131" fmla="*/ 879609 h 1121465"/>
                  <a:gd name="connsiteX132" fmla="*/ 1764796 w 1809942"/>
                  <a:gd name="connsiteY132" fmla="*/ 882784 h 1121465"/>
                  <a:gd name="connsiteX133" fmla="*/ 1755271 w 1809942"/>
                  <a:gd name="connsiteY133" fmla="*/ 885959 h 1121465"/>
                  <a:gd name="connsiteX134" fmla="*/ 1755271 w 1809942"/>
                  <a:gd name="connsiteY134" fmla="*/ 927234 h 1121465"/>
                  <a:gd name="connsiteX135" fmla="*/ 1771146 w 1809942"/>
                  <a:gd name="connsiteY135" fmla="*/ 930409 h 1121465"/>
                  <a:gd name="connsiteX136" fmla="*/ 1777496 w 1809942"/>
                  <a:gd name="connsiteY136" fmla="*/ 943109 h 1121465"/>
                  <a:gd name="connsiteX137" fmla="*/ 1767971 w 1809942"/>
                  <a:gd name="connsiteY137" fmla="*/ 949459 h 1121465"/>
                  <a:gd name="connsiteX138" fmla="*/ 1758446 w 1809942"/>
                  <a:gd name="connsiteY138" fmla="*/ 958984 h 1121465"/>
                  <a:gd name="connsiteX139" fmla="*/ 1742571 w 1809942"/>
                  <a:gd name="connsiteY139" fmla="*/ 962159 h 1121465"/>
                  <a:gd name="connsiteX140" fmla="*/ 1733046 w 1809942"/>
                  <a:gd name="connsiteY140" fmla="*/ 965334 h 1121465"/>
                  <a:gd name="connsiteX141" fmla="*/ 1701296 w 1809942"/>
                  <a:gd name="connsiteY141" fmla="*/ 962159 h 1121465"/>
                  <a:gd name="connsiteX142" fmla="*/ 1694946 w 1809942"/>
                  <a:gd name="connsiteY142" fmla="*/ 952634 h 1121465"/>
                  <a:gd name="connsiteX143" fmla="*/ 1685421 w 1809942"/>
                  <a:gd name="connsiteY143" fmla="*/ 933584 h 1121465"/>
                  <a:gd name="connsiteX144" fmla="*/ 1682246 w 1809942"/>
                  <a:gd name="connsiteY144" fmla="*/ 905009 h 1121465"/>
                  <a:gd name="connsiteX145" fmla="*/ 1618746 w 1809942"/>
                  <a:gd name="connsiteY145" fmla="*/ 914534 h 1121465"/>
                  <a:gd name="connsiteX146" fmla="*/ 1615571 w 1809942"/>
                  <a:gd name="connsiteY146" fmla="*/ 939934 h 1121465"/>
                  <a:gd name="connsiteX147" fmla="*/ 1628271 w 1809942"/>
                  <a:gd name="connsiteY147" fmla="*/ 943109 h 1121465"/>
                  <a:gd name="connsiteX148" fmla="*/ 1637796 w 1809942"/>
                  <a:gd name="connsiteY148" fmla="*/ 949459 h 1121465"/>
                  <a:gd name="connsiteX149" fmla="*/ 1634621 w 1809942"/>
                  <a:gd name="connsiteY149" fmla="*/ 958984 h 1121465"/>
                  <a:gd name="connsiteX150" fmla="*/ 1621921 w 1809942"/>
                  <a:gd name="connsiteY150" fmla="*/ 962159 h 1121465"/>
                  <a:gd name="connsiteX151" fmla="*/ 1606046 w 1809942"/>
                  <a:gd name="connsiteY151" fmla="*/ 965334 h 1121465"/>
                  <a:gd name="connsiteX152" fmla="*/ 1596521 w 1809942"/>
                  <a:gd name="connsiteY152" fmla="*/ 978034 h 1121465"/>
                  <a:gd name="connsiteX153" fmla="*/ 1586996 w 1809942"/>
                  <a:gd name="connsiteY153" fmla="*/ 981209 h 1121465"/>
                  <a:gd name="connsiteX154" fmla="*/ 1583821 w 1809942"/>
                  <a:gd name="connsiteY154" fmla="*/ 1000259 h 1121465"/>
                  <a:gd name="connsiteX155" fmla="*/ 1577471 w 1809942"/>
                  <a:gd name="connsiteY155" fmla="*/ 1009784 h 1121465"/>
                  <a:gd name="connsiteX156" fmla="*/ 1574296 w 1809942"/>
                  <a:gd name="connsiteY156" fmla="*/ 1019309 h 1121465"/>
                  <a:gd name="connsiteX157" fmla="*/ 1548896 w 1809942"/>
                  <a:gd name="connsiteY157" fmla="*/ 1035184 h 1121465"/>
                  <a:gd name="connsiteX158" fmla="*/ 1539371 w 1809942"/>
                  <a:gd name="connsiteY158" fmla="*/ 1038359 h 1121465"/>
                  <a:gd name="connsiteX159" fmla="*/ 1472696 w 1809942"/>
                  <a:gd name="connsiteY159" fmla="*/ 1041534 h 1121465"/>
                  <a:gd name="connsiteX160" fmla="*/ 1463171 w 1809942"/>
                  <a:gd name="connsiteY160" fmla="*/ 1044709 h 1121465"/>
                  <a:gd name="connsiteX161" fmla="*/ 1459996 w 1809942"/>
                  <a:gd name="connsiteY161" fmla="*/ 1057409 h 1121465"/>
                  <a:gd name="connsiteX162" fmla="*/ 1412371 w 1809942"/>
                  <a:gd name="connsiteY162" fmla="*/ 1060584 h 1121465"/>
                  <a:gd name="connsiteX163" fmla="*/ 1383796 w 1809942"/>
                  <a:gd name="connsiteY163" fmla="*/ 1063759 h 1121465"/>
                  <a:gd name="connsiteX164" fmla="*/ 1367921 w 1809942"/>
                  <a:gd name="connsiteY164" fmla="*/ 1070109 h 1121465"/>
                  <a:gd name="connsiteX165" fmla="*/ 1358396 w 1809942"/>
                  <a:gd name="connsiteY165" fmla="*/ 1073284 h 1121465"/>
                  <a:gd name="connsiteX166" fmla="*/ 1342521 w 1809942"/>
                  <a:gd name="connsiteY166" fmla="*/ 1070109 h 1121465"/>
                  <a:gd name="connsiteX167" fmla="*/ 1329821 w 1809942"/>
                  <a:gd name="connsiteY167" fmla="*/ 1051059 h 1121465"/>
                  <a:gd name="connsiteX168" fmla="*/ 1310771 w 1809942"/>
                  <a:gd name="connsiteY168" fmla="*/ 1044709 h 1121465"/>
                  <a:gd name="connsiteX169" fmla="*/ 1301246 w 1809942"/>
                  <a:gd name="connsiteY169" fmla="*/ 1038359 h 1121465"/>
                  <a:gd name="connsiteX170" fmla="*/ 1291721 w 1809942"/>
                  <a:gd name="connsiteY170" fmla="*/ 1035184 h 1121465"/>
                  <a:gd name="connsiteX171" fmla="*/ 1282196 w 1809942"/>
                  <a:gd name="connsiteY171" fmla="*/ 1028834 h 1121465"/>
                  <a:gd name="connsiteX172" fmla="*/ 1263146 w 1809942"/>
                  <a:gd name="connsiteY172" fmla="*/ 1022484 h 1121465"/>
                  <a:gd name="connsiteX173" fmla="*/ 1212346 w 1809942"/>
                  <a:gd name="connsiteY173" fmla="*/ 1025659 h 1121465"/>
                  <a:gd name="connsiteX174" fmla="*/ 1202821 w 1809942"/>
                  <a:gd name="connsiteY174" fmla="*/ 1032009 h 1121465"/>
                  <a:gd name="connsiteX175" fmla="*/ 1199646 w 1809942"/>
                  <a:gd name="connsiteY175" fmla="*/ 1044709 h 1121465"/>
                  <a:gd name="connsiteX176" fmla="*/ 1196471 w 1809942"/>
                  <a:gd name="connsiteY176" fmla="*/ 1070109 h 1121465"/>
                  <a:gd name="connsiteX177" fmla="*/ 1186946 w 1809942"/>
                  <a:gd name="connsiteY177" fmla="*/ 1073284 h 1121465"/>
                  <a:gd name="connsiteX178" fmla="*/ 1161546 w 1809942"/>
                  <a:gd name="connsiteY178" fmla="*/ 1076459 h 1121465"/>
                  <a:gd name="connsiteX179" fmla="*/ 1152021 w 1809942"/>
                  <a:gd name="connsiteY179" fmla="*/ 1098684 h 1121465"/>
                  <a:gd name="connsiteX180" fmla="*/ 1132971 w 1809942"/>
                  <a:gd name="connsiteY180" fmla="*/ 1101859 h 1121465"/>
                  <a:gd name="connsiteX181" fmla="*/ 1063121 w 1809942"/>
                  <a:gd name="connsiteY181" fmla="*/ 1009784 h 1121465"/>
                  <a:gd name="connsiteX182" fmla="*/ 1053596 w 1809942"/>
                  <a:gd name="connsiteY182" fmla="*/ 1006609 h 1121465"/>
                  <a:gd name="connsiteX183" fmla="*/ 1034546 w 1809942"/>
                  <a:gd name="connsiteY183" fmla="*/ 1003434 h 1121465"/>
                  <a:gd name="connsiteX184" fmla="*/ 964696 w 1809942"/>
                  <a:gd name="connsiteY184" fmla="*/ 1000259 h 1121465"/>
                  <a:gd name="connsiteX185" fmla="*/ 945646 w 1809942"/>
                  <a:gd name="connsiteY185" fmla="*/ 993909 h 1121465"/>
                  <a:gd name="connsiteX186" fmla="*/ 929771 w 1809942"/>
                  <a:gd name="connsiteY186" fmla="*/ 990734 h 1121465"/>
                  <a:gd name="connsiteX187" fmla="*/ 869446 w 1809942"/>
                  <a:gd name="connsiteY187" fmla="*/ 984384 h 1121465"/>
                  <a:gd name="connsiteX188" fmla="*/ 853571 w 1809942"/>
                  <a:gd name="connsiteY188" fmla="*/ 981209 h 1121465"/>
                  <a:gd name="connsiteX189" fmla="*/ 834521 w 1809942"/>
                  <a:gd name="connsiteY189" fmla="*/ 965334 h 1121465"/>
                  <a:gd name="connsiteX190" fmla="*/ 824996 w 1809942"/>
                  <a:gd name="connsiteY190" fmla="*/ 952634 h 1121465"/>
                  <a:gd name="connsiteX191" fmla="*/ 815471 w 1809942"/>
                  <a:gd name="connsiteY191" fmla="*/ 949459 h 1121465"/>
                  <a:gd name="connsiteX192" fmla="*/ 790071 w 1809942"/>
                  <a:gd name="connsiteY192" fmla="*/ 946284 h 1121465"/>
                  <a:gd name="connsiteX193" fmla="*/ 783721 w 1809942"/>
                  <a:gd name="connsiteY193" fmla="*/ 917709 h 1121465"/>
                  <a:gd name="connsiteX194" fmla="*/ 771021 w 1809942"/>
                  <a:gd name="connsiteY194" fmla="*/ 898659 h 1121465"/>
                  <a:gd name="connsiteX195" fmla="*/ 755146 w 1809942"/>
                  <a:gd name="connsiteY195" fmla="*/ 866909 h 1121465"/>
                  <a:gd name="connsiteX196" fmla="*/ 755146 w 1809942"/>
                  <a:gd name="connsiteY196" fmla="*/ 866909 h 1121465"/>
                  <a:gd name="connsiteX197" fmla="*/ 739271 w 1809942"/>
                  <a:gd name="connsiteY197" fmla="*/ 841509 h 1121465"/>
                  <a:gd name="connsiteX198" fmla="*/ 717046 w 1809942"/>
                  <a:gd name="connsiteY198" fmla="*/ 847859 h 1121465"/>
                  <a:gd name="connsiteX199" fmla="*/ 710696 w 1809942"/>
                  <a:gd name="connsiteY199" fmla="*/ 857384 h 1121465"/>
                  <a:gd name="connsiteX200" fmla="*/ 701171 w 1809942"/>
                  <a:gd name="connsiteY200" fmla="*/ 870084 h 1121465"/>
                  <a:gd name="connsiteX201" fmla="*/ 691646 w 1809942"/>
                  <a:gd name="connsiteY201" fmla="*/ 873259 h 1121465"/>
                  <a:gd name="connsiteX202" fmla="*/ 672596 w 1809942"/>
                  <a:gd name="connsiteY202" fmla="*/ 866909 h 1121465"/>
                  <a:gd name="connsiteX203" fmla="*/ 653546 w 1809942"/>
                  <a:gd name="connsiteY203" fmla="*/ 851034 h 1121465"/>
                  <a:gd name="connsiteX204" fmla="*/ 574171 w 1809942"/>
                  <a:gd name="connsiteY204" fmla="*/ 844684 h 1121465"/>
                  <a:gd name="connsiteX205" fmla="*/ 488446 w 1809942"/>
                  <a:gd name="connsiteY205" fmla="*/ 838334 h 1121465"/>
                  <a:gd name="connsiteX206" fmla="*/ 440821 w 1809942"/>
                  <a:gd name="connsiteY206" fmla="*/ 835159 h 1121465"/>
                  <a:gd name="connsiteX207" fmla="*/ 424946 w 1809942"/>
                  <a:gd name="connsiteY207" fmla="*/ 831984 h 1121465"/>
                  <a:gd name="connsiteX208" fmla="*/ 402721 w 1809942"/>
                  <a:gd name="connsiteY208" fmla="*/ 825634 h 1121465"/>
                  <a:gd name="connsiteX209" fmla="*/ 351921 w 1809942"/>
                  <a:gd name="connsiteY209" fmla="*/ 819284 h 1121465"/>
                  <a:gd name="connsiteX210" fmla="*/ 285246 w 1809942"/>
                  <a:gd name="connsiteY210" fmla="*/ 831984 h 1121465"/>
                  <a:gd name="connsiteX211" fmla="*/ 282071 w 1809942"/>
                  <a:gd name="connsiteY211" fmla="*/ 841509 h 1121465"/>
                  <a:gd name="connsiteX212" fmla="*/ 247146 w 1809942"/>
                  <a:gd name="connsiteY212" fmla="*/ 835159 h 1121465"/>
                  <a:gd name="connsiteX213" fmla="*/ 240796 w 1809942"/>
                  <a:gd name="connsiteY213" fmla="*/ 812934 h 1121465"/>
                  <a:gd name="connsiteX214" fmla="*/ 110621 w 1809942"/>
                  <a:gd name="connsiteY214" fmla="*/ 809759 h 1121465"/>
                  <a:gd name="connsiteX215" fmla="*/ 101096 w 1809942"/>
                  <a:gd name="connsiteY215" fmla="*/ 771659 h 1121465"/>
                  <a:gd name="connsiteX216" fmla="*/ 97921 w 1809942"/>
                  <a:gd name="connsiteY216" fmla="*/ 762134 h 1121465"/>
                  <a:gd name="connsiteX217" fmla="*/ 107446 w 1809942"/>
                  <a:gd name="connsiteY217" fmla="*/ 733559 h 1121465"/>
                  <a:gd name="connsiteX218" fmla="*/ 116971 w 1809942"/>
                  <a:gd name="connsiteY218" fmla="*/ 727209 h 1121465"/>
                  <a:gd name="connsiteX219" fmla="*/ 126496 w 1809942"/>
                  <a:gd name="connsiteY219" fmla="*/ 708159 h 1121465"/>
                  <a:gd name="connsiteX220" fmla="*/ 136021 w 1809942"/>
                  <a:gd name="connsiteY220" fmla="*/ 689109 h 1121465"/>
                  <a:gd name="connsiteX221" fmla="*/ 136021 w 1809942"/>
                  <a:gd name="connsiteY221" fmla="*/ 568459 h 1121465"/>
                  <a:gd name="connsiteX222" fmla="*/ 110621 w 1809942"/>
                  <a:gd name="connsiteY222" fmla="*/ 536709 h 1121465"/>
                  <a:gd name="connsiteX223" fmla="*/ 101096 w 1809942"/>
                  <a:gd name="connsiteY223" fmla="*/ 530359 h 1121465"/>
                  <a:gd name="connsiteX224" fmla="*/ 94746 w 1809942"/>
                  <a:gd name="connsiteY224" fmla="*/ 520834 h 1121465"/>
                  <a:gd name="connsiteX225" fmla="*/ 85221 w 1809942"/>
                  <a:gd name="connsiteY225" fmla="*/ 517659 h 1121465"/>
                  <a:gd name="connsiteX226" fmla="*/ 43946 w 1809942"/>
                  <a:gd name="connsiteY226" fmla="*/ 520834 h 1121465"/>
                  <a:gd name="connsiteX227" fmla="*/ 31246 w 1809942"/>
                  <a:gd name="connsiteY227" fmla="*/ 524009 h 1121465"/>
                  <a:gd name="connsiteX228" fmla="*/ 21721 w 1809942"/>
                  <a:gd name="connsiteY228" fmla="*/ 527184 h 1121465"/>
                  <a:gd name="connsiteX229" fmla="*/ 12196 w 1809942"/>
                  <a:gd name="connsiteY229" fmla="*/ 524009 h 1121465"/>
                  <a:gd name="connsiteX230" fmla="*/ 9021 w 1809942"/>
                  <a:gd name="connsiteY230" fmla="*/ 492259 h 1121465"/>
                  <a:gd name="connsiteX231" fmla="*/ 18546 w 1809942"/>
                  <a:gd name="connsiteY231" fmla="*/ 489084 h 1121465"/>
                  <a:gd name="connsiteX232" fmla="*/ 28071 w 1809942"/>
                  <a:gd name="connsiteY232" fmla="*/ 482734 h 1121465"/>
                  <a:gd name="connsiteX233" fmla="*/ 28071 w 1809942"/>
                  <a:gd name="connsiteY233" fmla="*/ 441459 h 1121465"/>
                  <a:gd name="connsiteX234" fmla="*/ 31246 w 1809942"/>
                  <a:gd name="connsiteY234" fmla="*/ 368434 h 1121465"/>
                  <a:gd name="connsiteX235" fmla="*/ 66171 w 1809942"/>
                  <a:gd name="connsiteY235" fmla="*/ 374784 h 1121465"/>
                  <a:gd name="connsiteX236" fmla="*/ 85221 w 1809942"/>
                  <a:gd name="connsiteY236" fmla="*/ 381134 h 1121465"/>
                  <a:gd name="connsiteX237" fmla="*/ 94746 w 1809942"/>
                  <a:gd name="connsiteY237" fmla="*/ 377959 h 1121465"/>
                  <a:gd name="connsiteX238" fmla="*/ 97921 w 1809942"/>
                  <a:gd name="connsiteY238" fmla="*/ 323984 h 1121465"/>
                  <a:gd name="connsiteX239" fmla="*/ 101096 w 1809942"/>
                  <a:gd name="connsiteY239" fmla="*/ 314459 h 1121465"/>
                  <a:gd name="connsiteX240" fmla="*/ 88396 w 1809942"/>
                  <a:gd name="connsiteY240" fmla="*/ 270009 h 1121465"/>
                  <a:gd name="connsiteX241" fmla="*/ 85221 w 1809942"/>
                  <a:gd name="connsiteY241" fmla="*/ 260484 h 1121465"/>
                  <a:gd name="connsiteX242" fmla="*/ 82046 w 1809942"/>
                  <a:gd name="connsiteY242" fmla="*/ 250959 h 1121465"/>
                  <a:gd name="connsiteX243" fmla="*/ 85221 w 1809942"/>
                  <a:gd name="connsiteY243" fmla="*/ 225559 h 1121465"/>
                  <a:gd name="connsiteX244" fmla="*/ 94746 w 1809942"/>
                  <a:gd name="connsiteY244" fmla="*/ 219209 h 1121465"/>
                  <a:gd name="connsiteX245" fmla="*/ 148721 w 1809942"/>
                  <a:gd name="connsiteY245" fmla="*/ 222384 h 1121465"/>
                  <a:gd name="connsiteX246" fmla="*/ 228096 w 1809942"/>
                  <a:gd name="connsiteY246" fmla="*/ 209684 h 1121465"/>
                  <a:gd name="connsiteX247" fmla="*/ 231271 w 1809942"/>
                  <a:gd name="connsiteY247" fmla="*/ 200159 h 1121465"/>
                  <a:gd name="connsiteX248" fmla="*/ 234446 w 1809942"/>
                  <a:gd name="connsiteY248" fmla="*/ 177934 h 1121465"/>
                  <a:gd name="connsiteX249" fmla="*/ 253496 w 1809942"/>
                  <a:gd name="connsiteY249" fmla="*/ 168409 h 1121465"/>
                  <a:gd name="connsiteX250" fmla="*/ 259846 w 1809942"/>
                  <a:gd name="connsiteY250" fmla="*/ 152534 h 1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809942" h="1121465">
                    <a:moveTo>
                      <a:pt x="259846" y="152534"/>
                    </a:moveTo>
                    <a:cubicBezTo>
                      <a:pt x="263021" y="148830"/>
                      <a:pt x="269199" y="149531"/>
                      <a:pt x="272546" y="146184"/>
                    </a:cubicBezTo>
                    <a:cubicBezTo>
                      <a:pt x="274913" y="143817"/>
                      <a:pt x="274224" y="139652"/>
                      <a:pt x="275721" y="136659"/>
                    </a:cubicBezTo>
                    <a:cubicBezTo>
                      <a:pt x="277428" y="133246"/>
                      <a:pt x="280364" y="130547"/>
                      <a:pt x="282071" y="127134"/>
                    </a:cubicBezTo>
                    <a:cubicBezTo>
                      <a:pt x="295216" y="100844"/>
                      <a:pt x="273398" y="135381"/>
                      <a:pt x="291596" y="108084"/>
                    </a:cubicBezTo>
                    <a:cubicBezTo>
                      <a:pt x="292654" y="96442"/>
                      <a:pt x="290666" y="84104"/>
                      <a:pt x="294771" y="73159"/>
                    </a:cubicBezTo>
                    <a:cubicBezTo>
                      <a:pt x="297867" y="64904"/>
                      <a:pt x="312311" y="56174"/>
                      <a:pt x="320171" y="50934"/>
                    </a:cubicBezTo>
                    <a:cubicBezTo>
                      <a:pt x="321229" y="40351"/>
                      <a:pt x="317987" y="28371"/>
                      <a:pt x="323346" y="19184"/>
                    </a:cubicBezTo>
                    <a:cubicBezTo>
                      <a:pt x="326719" y="13402"/>
                      <a:pt x="336046" y="14951"/>
                      <a:pt x="342396" y="12834"/>
                    </a:cubicBezTo>
                    <a:cubicBezTo>
                      <a:pt x="355541" y="8452"/>
                      <a:pt x="349136" y="11515"/>
                      <a:pt x="361446" y="3309"/>
                    </a:cubicBezTo>
                    <a:cubicBezTo>
                      <a:pt x="373088" y="4367"/>
                      <a:pt x="386645" y="0"/>
                      <a:pt x="396371" y="6484"/>
                    </a:cubicBezTo>
                    <a:cubicBezTo>
                      <a:pt x="402598" y="10635"/>
                      <a:pt x="398836" y="21259"/>
                      <a:pt x="399546" y="28709"/>
                    </a:cubicBezTo>
                    <a:cubicBezTo>
                      <a:pt x="405371" y="89867"/>
                      <a:pt x="398985" y="54479"/>
                      <a:pt x="405896" y="89034"/>
                    </a:cubicBezTo>
                    <a:cubicBezTo>
                      <a:pt x="404838" y="96442"/>
                      <a:pt x="406068" y="104566"/>
                      <a:pt x="402721" y="111259"/>
                    </a:cubicBezTo>
                    <a:cubicBezTo>
                      <a:pt x="401224" y="114252"/>
                      <a:pt x="396189" y="112937"/>
                      <a:pt x="393196" y="114434"/>
                    </a:cubicBezTo>
                    <a:cubicBezTo>
                      <a:pt x="389783" y="116141"/>
                      <a:pt x="387084" y="119077"/>
                      <a:pt x="383671" y="120784"/>
                    </a:cubicBezTo>
                    <a:cubicBezTo>
                      <a:pt x="380678" y="122281"/>
                      <a:pt x="377139" y="122462"/>
                      <a:pt x="374146" y="123959"/>
                    </a:cubicBezTo>
                    <a:cubicBezTo>
                      <a:pt x="370733" y="125666"/>
                      <a:pt x="368034" y="128602"/>
                      <a:pt x="364621" y="130309"/>
                    </a:cubicBezTo>
                    <a:cubicBezTo>
                      <a:pt x="361628" y="131806"/>
                      <a:pt x="358022" y="131859"/>
                      <a:pt x="355096" y="133484"/>
                    </a:cubicBezTo>
                    <a:cubicBezTo>
                      <a:pt x="348425" y="137190"/>
                      <a:pt x="336046" y="146184"/>
                      <a:pt x="336046" y="146184"/>
                    </a:cubicBezTo>
                    <a:cubicBezTo>
                      <a:pt x="334988" y="149359"/>
                      <a:pt x="332871" y="152362"/>
                      <a:pt x="332871" y="155709"/>
                    </a:cubicBezTo>
                    <a:cubicBezTo>
                      <a:pt x="332871" y="162147"/>
                      <a:pt x="334010" y="168652"/>
                      <a:pt x="336046" y="174759"/>
                    </a:cubicBezTo>
                    <a:cubicBezTo>
                      <a:pt x="338256" y="181390"/>
                      <a:pt x="347500" y="189388"/>
                      <a:pt x="351921" y="193809"/>
                    </a:cubicBezTo>
                    <a:cubicBezTo>
                      <a:pt x="359901" y="217750"/>
                      <a:pt x="349136" y="188240"/>
                      <a:pt x="361446" y="212859"/>
                    </a:cubicBezTo>
                    <a:cubicBezTo>
                      <a:pt x="362943" y="215852"/>
                      <a:pt x="363563" y="219209"/>
                      <a:pt x="364621" y="222384"/>
                    </a:cubicBezTo>
                    <a:cubicBezTo>
                      <a:pt x="363563" y="229792"/>
                      <a:pt x="362785" y="237246"/>
                      <a:pt x="361446" y="244609"/>
                    </a:cubicBezTo>
                    <a:cubicBezTo>
                      <a:pt x="359851" y="253380"/>
                      <a:pt x="357816" y="258673"/>
                      <a:pt x="355096" y="266834"/>
                    </a:cubicBezTo>
                    <a:cubicBezTo>
                      <a:pt x="369913" y="289059"/>
                      <a:pt x="361446" y="281651"/>
                      <a:pt x="377321" y="292234"/>
                    </a:cubicBezTo>
                    <a:cubicBezTo>
                      <a:pt x="379438" y="295409"/>
                      <a:pt x="381964" y="298346"/>
                      <a:pt x="383671" y="301759"/>
                    </a:cubicBezTo>
                    <a:cubicBezTo>
                      <a:pt x="388823" y="312064"/>
                      <a:pt x="383732" y="313587"/>
                      <a:pt x="396371" y="320809"/>
                    </a:cubicBezTo>
                    <a:cubicBezTo>
                      <a:pt x="400160" y="322974"/>
                      <a:pt x="404838" y="322926"/>
                      <a:pt x="409071" y="323984"/>
                    </a:cubicBezTo>
                    <a:cubicBezTo>
                      <a:pt x="418637" y="330361"/>
                      <a:pt x="420017" y="331850"/>
                      <a:pt x="431296" y="336684"/>
                    </a:cubicBezTo>
                    <a:cubicBezTo>
                      <a:pt x="434372" y="338002"/>
                      <a:pt x="437828" y="338362"/>
                      <a:pt x="440821" y="339859"/>
                    </a:cubicBezTo>
                    <a:cubicBezTo>
                      <a:pt x="444234" y="341566"/>
                      <a:pt x="446760" y="344905"/>
                      <a:pt x="450346" y="346209"/>
                    </a:cubicBezTo>
                    <a:cubicBezTo>
                      <a:pt x="458548" y="349191"/>
                      <a:pt x="475746" y="352559"/>
                      <a:pt x="475746" y="352559"/>
                    </a:cubicBezTo>
                    <a:cubicBezTo>
                      <a:pt x="494796" y="351501"/>
                      <a:pt x="513903" y="351193"/>
                      <a:pt x="532896" y="349384"/>
                    </a:cubicBezTo>
                    <a:cubicBezTo>
                      <a:pt x="536228" y="349067"/>
                      <a:pt x="539174" y="347021"/>
                      <a:pt x="542421" y="346209"/>
                    </a:cubicBezTo>
                    <a:cubicBezTo>
                      <a:pt x="547656" y="344900"/>
                      <a:pt x="553090" y="344454"/>
                      <a:pt x="558296" y="343034"/>
                    </a:cubicBezTo>
                    <a:cubicBezTo>
                      <a:pt x="564754" y="341273"/>
                      <a:pt x="570782" y="337997"/>
                      <a:pt x="577346" y="336684"/>
                    </a:cubicBezTo>
                    <a:cubicBezTo>
                      <a:pt x="592390" y="333675"/>
                      <a:pt x="606755" y="330919"/>
                      <a:pt x="621796" y="327159"/>
                    </a:cubicBezTo>
                    <a:cubicBezTo>
                      <a:pt x="625043" y="326347"/>
                      <a:pt x="628146" y="325042"/>
                      <a:pt x="631321" y="323984"/>
                    </a:cubicBezTo>
                    <a:cubicBezTo>
                      <a:pt x="633438" y="320809"/>
                      <a:pt x="636464" y="318079"/>
                      <a:pt x="637671" y="314459"/>
                    </a:cubicBezTo>
                    <a:cubicBezTo>
                      <a:pt x="639707" y="308352"/>
                      <a:pt x="637104" y="300647"/>
                      <a:pt x="640846" y="295409"/>
                    </a:cubicBezTo>
                    <a:cubicBezTo>
                      <a:pt x="643382" y="291858"/>
                      <a:pt x="649313" y="293292"/>
                      <a:pt x="653546" y="292234"/>
                    </a:cubicBezTo>
                    <a:cubicBezTo>
                      <a:pt x="658838" y="293292"/>
                      <a:pt x="664736" y="292732"/>
                      <a:pt x="669421" y="295409"/>
                    </a:cubicBezTo>
                    <a:cubicBezTo>
                      <a:pt x="677511" y="300032"/>
                      <a:pt x="675624" y="310990"/>
                      <a:pt x="678946" y="317634"/>
                    </a:cubicBezTo>
                    <a:cubicBezTo>
                      <a:pt x="681313" y="322367"/>
                      <a:pt x="685296" y="326101"/>
                      <a:pt x="688471" y="330334"/>
                    </a:cubicBezTo>
                    <a:cubicBezTo>
                      <a:pt x="690588" y="336684"/>
                      <a:pt x="689252" y="345671"/>
                      <a:pt x="694821" y="349384"/>
                    </a:cubicBezTo>
                    <a:cubicBezTo>
                      <a:pt x="697996" y="351501"/>
                      <a:pt x="700933" y="354027"/>
                      <a:pt x="704346" y="355734"/>
                    </a:cubicBezTo>
                    <a:cubicBezTo>
                      <a:pt x="709421" y="358272"/>
                      <a:pt x="721824" y="360728"/>
                      <a:pt x="726571" y="362084"/>
                    </a:cubicBezTo>
                    <a:cubicBezTo>
                      <a:pt x="729789" y="363003"/>
                      <a:pt x="733103" y="363762"/>
                      <a:pt x="736096" y="365259"/>
                    </a:cubicBezTo>
                    <a:cubicBezTo>
                      <a:pt x="758022" y="376222"/>
                      <a:pt x="731890" y="368176"/>
                      <a:pt x="758321" y="374784"/>
                    </a:cubicBezTo>
                    <a:cubicBezTo>
                      <a:pt x="791564" y="396946"/>
                      <a:pt x="771448" y="386214"/>
                      <a:pt x="856746" y="377959"/>
                    </a:cubicBezTo>
                    <a:cubicBezTo>
                      <a:pt x="860544" y="377591"/>
                      <a:pt x="862764" y="373112"/>
                      <a:pt x="866271" y="371609"/>
                    </a:cubicBezTo>
                    <a:cubicBezTo>
                      <a:pt x="870282" y="369890"/>
                      <a:pt x="874738" y="369492"/>
                      <a:pt x="878971" y="368434"/>
                    </a:cubicBezTo>
                    <a:cubicBezTo>
                      <a:pt x="882146" y="366317"/>
                      <a:pt x="885183" y="363977"/>
                      <a:pt x="888496" y="362084"/>
                    </a:cubicBezTo>
                    <a:cubicBezTo>
                      <a:pt x="892605" y="359736"/>
                      <a:pt x="897849" y="359081"/>
                      <a:pt x="901196" y="355734"/>
                    </a:cubicBezTo>
                    <a:cubicBezTo>
                      <a:pt x="906592" y="350338"/>
                      <a:pt x="907546" y="340917"/>
                      <a:pt x="913896" y="336684"/>
                    </a:cubicBezTo>
                    <a:cubicBezTo>
                      <a:pt x="941193" y="318486"/>
                      <a:pt x="906656" y="340304"/>
                      <a:pt x="932946" y="327159"/>
                    </a:cubicBezTo>
                    <a:cubicBezTo>
                      <a:pt x="936359" y="325452"/>
                      <a:pt x="939058" y="322516"/>
                      <a:pt x="942471" y="320809"/>
                    </a:cubicBezTo>
                    <a:cubicBezTo>
                      <a:pt x="968761" y="307664"/>
                      <a:pt x="934224" y="329482"/>
                      <a:pt x="961521" y="311284"/>
                    </a:cubicBezTo>
                    <a:cubicBezTo>
                      <a:pt x="963638" y="308109"/>
                      <a:pt x="967244" y="305523"/>
                      <a:pt x="967871" y="301759"/>
                    </a:cubicBezTo>
                    <a:cubicBezTo>
                      <a:pt x="968747" y="296501"/>
                      <a:pt x="960557" y="286026"/>
                      <a:pt x="958346" y="282709"/>
                    </a:cubicBezTo>
                    <a:cubicBezTo>
                      <a:pt x="959404" y="273184"/>
                      <a:pt x="953359" y="259157"/>
                      <a:pt x="961521" y="254134"/>
                    </a:cubicBezTo>
                    <a:cubicBezTo>
                      <a:pt x="993032" y="234743"/>
                      <a:pt x="1003423" y="261739"/>
                      <a:pt x="1012321" y="279534"/>
                    </a:cubicBezTo>
                    <a:cubicBezTo>
                      <a:pt x="1017825" y="318060"/>
                      <a:pt x="1012683" y="287513"/>
                      <a:pt x="1018671" y="314459"/>
                    </a:cubicBezTo>
                    <a:cubicBezTo>
                      <a:pt x="1019842" y="319727"/>
                      <a:pt x="1020426" y="325128"/>
                      <a:pt x="1021846" y="330334"/>
                    </a:cubicBezTo>
                    <a:cubicBezTo>
                      <a:pt x="1023607" y="336792"/>
                      <a:pt x="1028196" y="349384"/>
                      <a:pt x="1028196" y="349384"/>
                    </a:cubicBezTo>
                    <a:cubicBezTo>
                      <a:pt x="1032624" y="429094"/>
                      <a:pt x="1012912" y="418167"/>
                      <a:pt x="1120271" y="403359"/>
                    </a:cubicBezTo>
                    <a:cubicBezTo>
                      <a:pt x="1123586" y="402902"/>
                      <a:pt x="1122693" y="397095"/>
                      <a:pt x="1123446" y="393834"/>
                    </a:cubicBezTo>
                    <a:cubicBezTo>
                      <a:pt x="1125873" y="383317"/>
                      <a:pt x="1124628" y="371559"/>
                      <a:pt x="1129796" y="362084"/>
                    </a:cubicBezTo>
                    <a:cubicBezTo>
                      <a:pt x="1131886" y="358253"/>
                      <a:pt x="1138300" y="360108"/>
                      <a:pt x="1142496" y="358909"/>
                    </a:cubicBezTo>
                    <a:cubicBezTo>
                      <a:pt x="1155935" y="355069"/>
                      <a:pt x="1150682" y="354711"/>
                      <a:pt x="1167896" y="352559"/>
                    </a:cubicBezTo>
                    <a:cubicBezTo>
                      <a:pt x="1179495" y="351109"/>
                      <a:pt x="1191179" y="350442"/>
                      <a:pt x="1202821" y="349384"/>
                    </a:cubicBezTo>
                    <a:cubicBezTo>
                      <a:pt x="1227772" y="336909"/>
                      <a:pt x="1202048" y="348097"/>
                      <a:pt x="1237746" y="339859"/>
                    </a:cubicBezTo>
                    <a:cubicBezTo>
                      <a:pt x="1244268" y="338354"/>
                      <a:pt x="1250446" y="335626"/>
                      <a:pt x="1256796" y="333509"/>
                    </a:cubicBezTo>
                    <a:cubicBezTo>
                      <a:pt x="1259971" y="332451"/>
                      <a:pt x="1263328" y="331831"/>
                      <a:pt x="1266321" y="330334"/>
                    </a:cubicBezTo>
                    <a:cubicBezTo>
                      <a:pt x="1270554" y="328217"/>
                      <a:pt x="1274671" y="325848"/>
                      <a:pt x="1279021" y="323984"/>
                    </a:cubicBezTo>
                    <a:cubicBezTo>
                      <a:pt x="1285398" y="321251"/>
                      <a:pt x="1294801" y="319245"/>
                      <a:pt x="1301246" y="317634"/>
                    </a:cubicBezTo>
                    <a:cubicBezTo>
                      <a:pt x="1302304" y="314459"/>
                      <a:pt x="1303912" y="311417"/>
                      <a:pt x="1304421" y="308109"/>
                    </a:cubicBezTo>
                    <a:cubicBezTo>
                      <a:pt x="1306038" y="297597"/>
                      <a:pt x="1303505" y="286177"/>
                      <a:pt x="1307596" y="276359"/>
                    </a:cubicBezTo>
                    <a:cubicBezTo>
                      <a:pt x="1308862" y="273322"/>
                      <a:pt x="1326008" y="268105"/>
                      <a:pt x="1329821" y="266834"/>
                    </a:cubicBezTo>
                    <a:cubicBezTo>
                      <a:pt x="1339346" y="267892"/>
                      <a:pt x="1349498" y="266450"/>
                      <a:pt x="1358396" y="270009"/>
                    </a:cubicBezTo>
                    <a:cubicBezTo>
                      <a:pt x="1361503" y="271252"/>
                      <a:pt x="1360074" y="276541"/>
                      <a:pt x="1361571" y="279534"/>
                    </a:cubicBezTo>
                    <a:cubicBezTo>
                      <a:pt x="1365868" y="288128"/>
                      <a:pt x="1371786" y="294166"/>
                      <a:pt x="1380621" y="298584"/>
                    </a:cubicBezTo>
                    <a:cubicBezTo>
                      <a:pt x="1386608" y="301577"/>
                      <a:pt x="1393321" y="302817"/>
                      <a:pt x="1399671" y="304934"/>
                    </a:cubicBezTo>
                    <a:lnTo>
                      <a:pt x="1409196" y="308109"/>
                    </a:lnTo>
                    <a:cubicBezTo>
                      <a:pt x="1412371" y="309167"/>
                      <a:pt x="1415936" y="309428"/>
                      <a:pt x="1418721" y="311284"/>
                    </a:cubicBezTo>
                    <a:cubicBezTo>
                      <a:pt x="1421896" y="313401"/>
                      <a:pt x="1424739" y="316131"/>
                      <a:pt x="1428246" y="317634"/>
                    </a:cubicBezTo>
                    <a:cubicBezTo>
                      <a:pt x="1432257" y="319353"/>
                      <a:pt x="1436766" y="319555"/>
                      <a:pt x="1440946" y="320809"/>
                    </a:cubicBezTo>
                    <a:lnTo>
                      <a:pt x="1469521" y="330334"/>
                    </a:lnTo>
                    <a:lnTo>
                      <a:pt x="1488571" y="336684"/>
                    </a:lnTo>
                    <a:cubicBezTo>
                      <a:pt x="1494921" y="335626"/>
                      <a:pt x="1503382" y="338354"/>
                      <a:pt x="1507621" y="333509"/>
                    </a:cubicBezTo>
                    <a:cubicBezTo>
                      <a:pt x="1546492" y="289085"/>
                      <a:pt x="1481950" y="325707"/>
                      <a:pt x="1523496" y="304934"/>
                    </a:cubicBezTo>
                    <a:cubicBezTo>
                      <a:pt x="1530904" y="305992"/>
                      <a:pt x="1539814" y="303515"/>
                      <a:pt x="1545721" y="308109"/>
                    </a:cubicBezTo>
                    <a:cubicBezTo>
                      <a:pt x="1551005" y="312218"/>
                      <a:pt x="1548358" y="321590"/>
                      <a:pt x="1552071" y="327159"/>
                    </a:cubicBezTo>
                    <a:lnTo>
                      <a:pt x="1558421" y="336684"/>
                    </a:lnTo>
                    <a:cubicBezTo>
                      <a:pt x="1566027" y="382321"/>
                      <a:pt x="1555770" y="336849"/>
                      <a:pt x="1567946" y="365259"/>
                    </a:cubicBezTo>
                    <a:cubicBezTo>
                      <a:pt x="1569665" y="369270"/>
                      <a:pt x="1568956" y="374170"/>
                      <a:pt x="1571121" y="377959"/>
                    </a:cubicBezTo>
                    <a:cubicBezTo>
                      <a:pt x="1573349" y="381858"/>
                      <a:pt x="1577771" y="384035"/>
                      <a:pt x="1580646" y="387484"/>
                    </a:cubicBezTo>
                    <a:cubicBezTo>
                      <a:pt x="1583089" y="390415"/>
                      <a:pt x="1584553" y="394078"/>
                      <a:pt x="1586996" y="397009"/>
                    </a:cubicBezTo>
                    <a:cubicBezTo>
                      <a:pt x="1589871" y="400458"/>
                      <a:pt x="1593646" y="403085"/>
                      <a:pt x="1596521" y="406534"/>
                    </a:cubicBezTo>
                    <a:cubicBezTo>
                      <a:pt x="1618623" y="433056"/>
                      <a:pt x="1584569" y="397757"/>
                      <a:pt x="1612396" y="425584"/>
                    </a:cubicBezTo>
                    <a:cubicBezTo>
                      <a:pt x="1616581" y="438140"/>
                      <a:pt x="1614611" y="435577"/>
                      <a:pt x="1625096" y="447809"/>
                    </a:cubicBezTo>
                    <a:cubicBezTo>
                      <a:pt x="1628018" y="451218"/>
                      <a:pt x="1630722" y="455106"/>
                      <a:pt x="1634621" y="457334"/>
                    </a:cubicBezTo>
                    <a:cubicBezTo>
                      <a:pt x="1638410" y="459499"/>
                      <a:pt x="1642987" y="459999"/>
                      <a:pt x="1647321" y="460509"/>
                    </a:cubicBezTo>
                    <a:cubicBezTo>
                      <a:pt x="1661025" y="462121"/>
                      <a:pt x="1674838" y="462626"/>
                      <a:pt x="1688596" y="463684"/>
                    </a:cubicBezTo>
                    <a:cubicBezTo>
                      <a:pt x="1692829" y="464742"/>
                      <a:pt x="1697100" y="465660"/>
                      <a:pt x="1701296" y="466859"/>
                    </a:cubicBezTo>
                    <a:cubicBezTo>
                      <a:pt x="1704514" y="467778"/>
                      <a:pt x="1707525" y="469452"/>
                      <a:pt x="1710821" y="470034"/>
                    </a:cubicBezTo>
                    <a:cubicBezTo>
                      <a:pt x="1725560" y="472635"/>
                      <a:pt x="1755271" y="476384"/>
                      <a:pt x="1755271" y="476384"/>
                    </a:cubicBezTo>
                    <a:cubicBezTo>
                      <a:pt x="1770192" y="491305"/>
                      <a:pt x="1762305" y="482173"/>
                      <a:pt x="1777496" y="504959"/>
                    </a:cubicBezTo>
                    <a:lnTo>
                      <a:pt x="1783846" y="514484"/>
                    </a:lnTo>
                    <a:cubicBezTo>
                      <a:pt x="1775866" y="538425"/>
                      <a:pt x="1786631" y="508915"/>
                      <a:pt x="1774321" y="533534"/>
                    </a:cubicBezTo>
                    <a:cubicBezTo>
                      <a:pt x="1772824" y="536527"/>
                      <a:pt x="1773237" y="540446"/>
                      <a:pt x="1771146" y="543059"/>
                    </a:cubicBezTo>
                    <a:cubicBezTo>
                      <a:pt x="1768762" y="546039"/>
                      <a:pt x="1764796" y="547292"/>
                      <a:pt x="1761621" y="549409"/>
                    </a:cubicBezTo>
                    <a:cubicBezTo>
                      <a:pt x="1760563" y="552584"/>
                      <a:pt x="1760501" y="556292"/>
                      <a:pt x="1758446" y="558934"/>
                    </a:cubicBezTo>
                    <a:cubicBezTo>
                      <a:pt x="1750995" y="568514"/>
                      <a:pt x="1738302" y="575683"/>
                      <a:pt x="1733046" y="587509"/>
                    </a:cubicBezTo>
                    <a:cubicBezTo>
                      <a:pt x="1730328" y="593626"/>
                      <a:pt x="1728813" y="600209"/>
                      <a:pt x="1726696" y="606559"/>
                    </a:cubicBezTo>
                    <a:lnTo>
                      <a:pt x="1723521" y="616084"/>
                    </a:lnTo>
                    <a:cubicBezTo>
                      <a:pt x="1721404" y="635134"/>
                      <a:pt x="1717171" y="654184"/>
                      <a:pt x="1723521" y="673234"/>
                    </a:cubicBezTo>
                    <a:cubicBezTo>
                      <a:pt x="1724941" y="677494"/>
                      <a:pt x="1730171" y="679310"/>
                      <a:pt x="1733046" y="682759"/>
                    </a:cubicBezTo>
                    <a:cubicBezTo>
                      <a:pt x="1735489" y="685690"/>
                      <a:pt x="1737279" y="689109"/>
                      <a:pt x="1739396" y="692284"/>
                    </a:cubicBezTo>
                    <a:cubicBezTo>
                      <a:pt x="1740454" y="703926"/>
                      <a:pt x="1741707" y="715551"/>
                      <a:pt x="1742571" y="727209"/>
                    </a:cubicBezTo>
                    <a:cubicBezTo>
                      <a:pt x="1743824" y="744129"/>
                      <a:pt x="1743970" y="761136"/>
                      <a:pt x="1745746" y="778009"/>
                    </a:cubicBezTo>
                    <a:cubicBezTo>
                      <a:pt x="1746096" y="781337"/>
                      <a:pt x="1748109" y="784287"/>
                      <a:pt x="1748921" y="787534"/>
                    </a:cubicBezTo>
                    <a:cubicBezTo>
                      <a:pt x="1750230" y="792769"/>
                      <a:pt x="1749103" y="798919"/>
                      <a:pt x="1752096" y="803409"/>
                    </a:cubicBezTo>
                    <a:cubicBezTo>
                      <a:pt x="1753952" y="806194"/>
                      <a:pt x="1758313" y="806075"/>
                      <a:pt x="1761621" y="806584"/>
                    </a:cubicBezTo>
                    <a:cubicBezTo>
                      <a:pt x="1772133" y="808201"/>
                      <a:pt x="1782788" y="808701"/>
                      <a:pt x="1793371" y="809759"/>
                    </a:cubicBezTo>
                    <a:cubicBezTo>
                      <a:pt x="1796546" y="813992"/>
                      <a:pt x="1800271" y="817865"/>
                      <a:pt x="1802896" y="822459"/>
                    </a:cubicBezTo>
                    <a:cubicBezTo>
                      <a:pt x="1809942" y="834790"/>
                      <a:pt x="1805765" y="857586"/>
                      <a:pt x="1802896" y="866909"/>
                    </a:cubicBezTo>
                    <a:cubicBezTo>
                      <a:pt x="1801774" y="870556"/>
                      <a:pt x="1796858" y="871709"/>
                      <a:pt x="1793371" y="873259"/>
                    </a:cubicBezTo>
                    <a:cubicBezTo>
                      <a:pt x="1787254" y="875977"/>
                      <a:pt x="1780671" y="877492"/>
                      <a:pt x="1774321" y="879609"/>
                    </a:cubicBezTo>
                    <a:lnTo>
                      <a:pt x="1764796" y="882784"/>
                    </a:lnTo>
                    <a:lnTo>
                      <a:pt x="1755271" y="885959"/>
                    </a:lnTo>
                    <a:cubicBezTo>
                      <a:pt x="1750598" y="899979"/>
                      <a:pt x="1745836" y="909936"/>
                      <a:pt x="1755271" y="927234"/>
                    </a:cubicBezTo>
                    <a:cubicBezTo>
                      <a:pt x="1757855" y="931972"/>
                      <a:pt x="1765854" y="929351"/>
                      <a:pt x="1771146" y="930409"/>
                    </a:cubicBezTo>
                    <a:cubicBezTo>
                      <a:pt x="1773263" y="934642"/>
                      <a:pt x="1778274" y="938440"/>
                      <a:pt x="1777496" y="943109"/>
                    </a:cubicBezTo>
                    <a:cubicBezTo>
                      <a:pt x="1776869" y="946873"/>
                      <a:pt x="1770902" y="947016"/>
                      <a:pt x="1767971" y="949459"/>
                    </a:cubicBezTo>
                    <a:cubicBezTo>
                      <a:pt x="1764522" y="952334"/>
                      <a:pt x="1762462" y="956976"/>
                      <a:pt x="1758446" y="958984"/>
                    </a:cubicBezTo>
                    <a:cubicBezTo>
                      <a:pt x="1753619" y="961397"/>
                      <a:pt x="1747806" y="960850"/>
                      <a:pt x="1742571" y="962159"/>
                    </a:cubicBezTo>
                    <a:cubicBezTo>
                      <a:pt x="1739324" y="962971"/>
                      <a:pt x="1736221" y="964276"/>
                      <a:pt x="1733046" y="965334"/>
                    </a:cubicBezTo>
                    <a:cubicBezTo>
                      <a:pt x="1722463" y="964276"/>
                      <a:pt x="1711386" y="965522"/>
                      <a:pt x="1701296" y="962159"/>
                    </a:cubicBezTo>
                    <a:cubicBezTo>
                      <a:pt x="1697676" y="960952"/>
                      <a:pt x="1696653" y="956047"/>
                      <a:pt x="1694946" y="952634"/>
                    </a:cubicBezTo>
                    <a:cubicBezTo>
                      <a:pt x="1681801" y="926344"/>
                      <a:pt x="1703619" y="960881"/>
                      <a:pt x="1685421" y="933584"/>
                    </a:cubicBezTo>
                    <a:cubicBezTo>
                      <a:pt x="1684363" y="924059"/>
                      <a:pt x="1691004" y="908901"/>
                      <a:pt x="1682246" y="905009"/>
                    </a:cubicBezTo>
                    <a:cubicBezTo>
                      <a:pt x="1650635" y="890959"/>
                      <a:pt x="1637725" y="901881"/>
                      <a:pt x="1618746" y="914534"/>
                    </a:cubicBezTo>
                    <a:cubicBezTo>
                      <a:pt x="1613307" y="922692"/>
                      <a:pt x="1606126" y="928600"/>
                      <a:pt x="1615571" y="939934"/>
                    </a:cubicBezTo>
                    <a:cubicBezTo>
                      <a:pt x="1618365" y="943286"/>
                      <a:pt x="1624038" y="942051"/>
                      <a:pt x="1628271" y="943109"/>
                    </a:cubicBezTo>
                    <a:cubicBezTo>
                      <a:pt x="1631446" y="945226"/>
                      <a:pt x="1636379" y="945916"/>
                      <a:pt x="1637796" y="949459"/>
                    </a:cubicBezTo>
                    <a:cubicBezTo>
                      <a:pt x="1639039" y="952566"/>
                      <a:pt x="1637234" y="956893"/>
                      <a:pt x="1634621" y="958984"/>
                    </a:cubicBezTo>
                    <a:cubicBezTo>
                      <a:pt x="1631214" y="961710"/>
                      <a:pt x="1626181" y="961212"/>
                      <a:pt x="1621921" y="962159"/>
                    </a:cubicBezTo>
                    <a:cubicBezTo>
                      <a:pt x="1616653" y="963330"/>
                      <a:pt x="1611338" y="964276"/>
                      <a:pt x="1606046" y="965334"/>
                    </a:cubicBezTo>
                    <a:cubicBezTo>
                      <a:pt x="1602871" y="969567"/>
                      <a:pt x="1600586" y="974646"/>
                      <a:pt x="1596521" y="978034"/>
                    </a:cubicBezTo>
                    <a:cubicBezTo>
                      <a:pt x="1593950" y="980177"/>
                      <a:pt x="1588656" y="978303"/>
                      <a:pt x="1586996" y="981209"/>
                    </a:cubicBezTo>
                    <a:cubicBezTo>
                      <a:pt x="1583802" y="986798"/>
                      <a:pt x="1585857" y="994152"/>
                      <a:pt x="1583821" y="1000259"/>
                    </a:cubicBezTo>
                    <a:cubicBezTo>
                      <a:pt x="1582614" y="1003879"/>
                      <a:pt x="1579178" y="1006371"/>
                      <a:pt x="1577471" y="1009784"/>
                    </a:cubicBezTo>
                    <a:cubicBezTo>
                      <a:pt x="1575974" y="1012777"/>
                      <a:pt x="1576439" y="1016738"/>
                      <a:pt x="1574296" y="1019309"/>
                    </a:cubicBezTo>
                    <a:cubicBezTo>
                      <a:pt x="1569231" y="1025387"/>
                      <a:pt x="1556113" y="1032091"/>
                      <a:pt x="1548896" y="1035184"/>
                    </a:cubicBezTo>
                    <a:cubicBezTo>
                      <a:pt x="1545820" y="1036502"/>
                      <a:pt x="1542706" y="1038081"/>
                      <a:pt x="1539371" y="1038359"/>
                    </a:cubicBezTo>
                    <a:cubicBezTo>
                      <a:pt x="1517198" y="1040207"/>
                      <a:pt x="1494921" y="1040476"/>
                      <a:pt x="1472696" y="1041534"/>
                    </a:cubicBezTo>
                    <a:cubicBezTo>
                      <a:pt x="1469521" y="1042592"/>
                      <a:pt x="1465262" y="1042096"/>
                      <a:pt x="1463171" y="1044709"/>
                    </a:cubicBezTo>
                    <a:cubicBezTo>
                      <a:pt x="1460445" y="1048116"/>
                      <a:pt x="1464161" y="1056107"/>
                      <a:pt x="1459996" y="1057409"/>
                    </a:cubicBezTo>
                    <a:cubicBezTo>
                      <a:pt x="1444810" y="1062155"/>
                      <a:pt x="1428226" y="1059263"/>
                      <a:pt x="1412371" y="1060584"/>
                    </a:cubicBezTo>
                    <a:cubicBezTo>
                      <a:pt x="1402820" y="1061380"/>
                      <a:pt x="1393321" y="1062701"/>
                      <a:pt x="1383796" y="1063759"/>
                    </a:cubicBezTo>
                    <a:cubicBezTo>
                      <a:pt x="1378504" y="1065876"/>
                      <a:pt x="1373257" y="1068108"/>
                      <a:pt x="1367921" y="1070109"/>
                    </a:cubicBezTo>
                    <a:cubicBezTo>
                      <a:pt x="1364787" y="1071284"/>
                      <a:pt x="1361743" y="1073284"/>
                      <a:pt x="1358396" y="1073284"/>
                    </a:cubicBezTo>
                    <a:cubicBezTo>
                      <a:pt x="1353000" y="1073284"/>
                      <a:pt x="1347813" y="1071167"/>
                      <a:pt x="1342521" y="1070109"/>
                    </a:cubicBezTo>
                    <a:cubicBezTo>
                      <a:pt x="1338288" y="1063759"/>
                      <a:pt x="1337061" y="1053472"/>
                      <a:pt x="1329821" y="1051059"/>
                    </a:cubicBezTo>
                    <a:cubicBezTo>
                      <a:pt x="1323471" y="1048942"/>
                      <a:pt x="1316340" y="1048422"/>
                      <a:pt x="1310771" y="1044709"/>
                    </a:cubicBezTo>
                    <a:cubicBezTo>
                      <a:pt x="1307596" y="1042592"/>
                      <a:pt x="1304659" y="1040066"/>
                      <a:pt x="1301246" y="1038359"/>
                    </a:cubicBezTo>
                    <a:cubicBezTo>
                      <a:pt x="1298253" y="1036862"/>
                      <a:pt x="1294714" y="1036681"/>
                      <a:pt x="1291721" y="1035184"/>
                    </a:cubicBezTo>
                    <a:cubicBezTo>
                      <a:pt x="1288308" y="1033477"/>
                      <a:pt x="1285683" y="1030384"/>
                      <a:pt x="1282196" y="1028834"/>
                    </a:cubicBezTo>
                    <a:cubicBezTo>
                      <a:pt x="1276079" y="1026116"/>
                      <a:pt x="1263146" y="1022484"/>
                      <a:pt x="1263146" y="1022484"/>
                    </a:cubicBezTo>
                    <a:cubicBezTo>
                      <a:pt x="1246213" y="1023542"/>
                      <a:pt x="1229105" y="1023013"/>
                      <a:pt x="1212346" y="1025659"/>
                    </a:cubicBezTo>
                    <a:cubicBezTo>
                      <a:pt x="1208577" y="1026254"/>
                      <a:pt x="1204938" y="1028834"/>
                      <a:pt x="1202821" y="1032009"/>
                    </a:cubicBezTo>
                    <a:cubicBezTo>
                      <a:pt x="1200400" y="1035640"/>
                      <a:pt x="1200363" y="1040405"/>
                      <a:pt x="1199646" y="1044709"/>
                    </a:cubicBezTo>
                    <a:cubicBezTo>
                      <a:pt x="1198243" y="1053125"/>
                      <a:pt x="1199936" y="1062312"/>
                      <a:pt x="1196471" y="1070109"/>
                    </a:cubicBezTo>
                    <a:cubicBezTo>
                      <a:pt x="1195112" y="1073167"/>
                      <a:pt x="1190239" y="1072685"/>
                      <a:pt x="1186946" y="1073284"/>
                    </a:cubicBezTo>
                    <a:cubicBezTo>
                      <a:pt x="1178551" y="1074810"/>
                      <a:pt x="1170013" y="1075401"/>
                      <a:pt x="1161546" y="1076459"/>
                    </a:cubicBezTo>
                    <a:cubicBezTo>
                      <a:pt x="1160311" y="1081399"/>
                      <a:pt x="1158286" y="1095552"/>
                      <a:pt x="1152021" y="1098684"/>
                    </a:cubicBezTo>
                    <a:cubicBezTo>
                      <a:pt x="1146263" y="1101563"/>
                      <a:pt x="1139321" y="1100801"/>
                      <a:pt x="1132971" y="1101859"/>
                    </a:cubicBezTo>
                    <a:cubicBezTo>
                      <a:pt x="1028097" y="1096865"/>
                      <a:pt x="1078525" y="1121465"/>
                      <a:pt x="1063121" y="1009784"/>
                    </a:cubicBezTo>
                    <a:cubicBezTo>
                      <a:pt x="1062664" y="1006469"/>
                      <a:pt x="1056863" y="1007335"/>
                      <a:pt x="1053596" y="1006609"/>
                    </a:cubicBezTo>
                    <a:cubicBezTo>
                      <a:pt x="1047312" y="1005212"/>
                      <a:pt x="1040967" y="1003893"/>
                      <a:pt x="1034546" y="1003434"/>
                    </a:cubicBezTo>
                    <a:cubicBezTo>
                      <a:pt x="1011298" y="1001773"/>
                      <a:pt x="987979" y="1001317"/>
                      <a:pt x="964696" y="1000259"/>
                    </a:cubicBezTo>
                    <a:cubicBezTo>
                      <a:pt x="958346" y="998142"/>
                      <a:pt x="952210" y="995222"/>
                      <a:pt x="945646" y="993909"/>
                    </a:cubicBezTo>
                    <a:cubicBezTo>
                      <a:pt x="940354" y="992851"/>
                      <a:pt x="935105" y="991555"/>
                      <a:pt x="929771" y="990734"/>
                    </a:cubicBezTo>
                    <a:cubicBezTo>
                      <a:pt x="909730" y="987651"/>
                      <a:pt x="889636" y="986219"/>
                      <a:pt x="869446" y="984384"/>
                    </a:cubicBezTo>
                    <a:cubicBezTo>
                      <a:pt x="864154" y="983326"/>
                      <a:pt x="858624" y="983104"/>
                      <a:pt x="853571" y="981209"/>
                    </a:cubicBezTo>
                    <a:cubicBezTo>
                      <a:pt x="847383" y="978888"/>
                      <a:pt x="838422" y="969885"/>
                      <a:pt x="834521" y="965334"/>
                    </a:cubicBezTo>
                    <a:cubicBezTo>
                      <a:pt x="831077" y="961316"/>
                      <a:pt x="829061" y="956022"/>
                      <a:pt x="824996" y="952634"/>
                    </a:cubicBezTo>
                    <a:cubicBezTo>
                      <a:pt x="822425" y="950491"/>
                      <a:pt x="818764" y="950058"/>
                      <a:pt x="815471" y="949459"/>
                    </a:cubicBezTo>
                    <a:cubicBezTo>
                      <a:pt x="807076" y="947933"/>
                      <a:pt x="798538" y="947342"/>
                      <a:pt x="790071" y="946284"/>
                    </a:cubicBezTo>
                    <a:cubicBezTo>
                      <a:pt x="789210" y="941115"/>
                      <a:pt x="787443" y="924409"/>
                      <a:pt x="783721" y="917709"/>
                    </a:cubicBezTo>
                    <a:cubicBezTo>
                      <a:pt x="780015" y="911038"/>
                      <a:pt x="771021" y="898659"/>
                      <a:pt x="771021" y="898659"/>
                    </a:cubicBezTo>
                    <a:cubicBezTo>
                      <a:pt x="765995" y="878555"/>
                      <a:pt x="770267" y="889590"/>
                      <a:pt x="755146" y="866909"/>
                    </a:cubicBezTo>
                    <a:lnTo>
                      <a:pt x="755146" y="866909"/>
                    </a:lnTo>
                    <a:cubicBezTo>
                      <a:pt x="747589" y="844239"/>
                      <a:pt x="754365" y="851572"/>
                      <a:pt x="739271" y="841509"/>
                    </a:cubicBezTo>
                    <a:cubicBezTo>
                      <a:pt x="731863" y="843626"/>
                      <a:pt x="723781" y="844117"/>
                      <a:pt x="717046" y="847859"/>
                    </a:cubicBezTo>
                    <a:cubicBezTo>
                      <a:pt x="713710" y="849712"/>
                      <a:pt x="712914" y="854279"/>
                      <a:pt x="710696" y="857384"/>
                    </a:cubicBezTo>
                    <a:cubicBezTo>
                      <a:pt x="707620" y="861690"/>
                      <a:pt x="705236" y="866696"/>
                      <a:pt x="701171" y="870084"/>
                    </a:cubicBezTo>
                    <a:cubicBezTo>
                      <a:pt x="698600" y="872227"/>
                      <a:pt x="694821" y="872201"/>
                      <a:pt x="691646" y="873259"/>
                    </a:cubicBezTo>
                    <a:cubicBezTo>
                      <a:pt x="685296" y="871142"/>
                      <a:pt x="678043" y="870800"/>
                      <a:pt x="672596" y="866909"/>
                    </a:cubicBezTo>
                    <a:cubicBezTo>
                      <a:pt x="653153" y="853021"/>
                      <a:pt x="697163" y="856850"/>
                      <a:pt x="653546" y="851034"/>
                    </a:cubicBezTo>
                    <a:cubicBezTo>
                      <a:pt x="627236" y="847526"/>
                      <a:pt x="600629" y="846801"/>
                      <a:pt x="574171" y="844684"/>
                    </a:cubicBezTo>
                    <a:cubicBezTo>
                      <a:pt x="531663" y="837599"/>
                      <a:pt x="566773" y="842686"/>
                      <a:pt x="488446" y="838334"/>
                    </a:cubicBezTo>
                    <a:cubicBezTo>
                      <a:pt x="472560" y="837451"/>
                      <a:pt x="456696" y="836217"/>
                      <a:pt x="440821" y="835159"/>
                    </a:cubicBezTo>
                    <a:cubicBezTo>
                      <a:pt x="435529" y="834101"/>
                      <a:pt x="430181" y="833293"/>
                      <a:pt x="424946" y="831984"/>
                    </a:cubicBezTo>
                    <a:cubicBezTo>
                      <a:pt x="400737" y="825932"/>
                      <a:pt x="432415" y="831573"/>
                      <a:pt x="402721" y="825634"/>
                    </a:cubicBezTo>
                    <a:cubicBezTo>
                      <a:pt x="383027" y="821695"/>
                      <a:pt x="373807" y="821473"/>
                      <a:pt x="351921" y="819284"/>
                    </a:cubicBezTo>
                    <a:cubicBezTo>
                      <a:pt x="311522" y="821410"/>
                      <a:pt x="298267" y="805941"/>
                      <a:pt x="285246" y="831984"/>
                    </a:cubicBezTo>
                    <a:cubicBezTo>
                      <a:pt x="283749" y="834977"/>
                      <a:pt x="283129" y="838334"/>
                      <a:pt x="282071" y="841509"/>
                    </a:cubicBezTo>
                    <a:cubicBezTo>
                      <a:pt x="270429" y="839392"/>
                      <a:pt x="258068" y="839710"/>
                      <a:pt x="247146" y="835159"/>
                    </a:cubicBezTo>
                    <a:cubicBezTo>
                      <a:pt x="242927" y="833401"/>
                      <a:pt x="244345" y="813357"/>
                      <a:pt x="240796" y="812934"/>
                    </a:cubicBezTo>
                    <a:cubicBezTo>
                      <a:pt x="197696" y="807803"/>
                      <a:pt x="154013" y="810817"/>
                      <a:pt x="110621" y="809759"/>
                    </a:cubicBezTo>
                    <a:cubicBezTo>
                      <a:pt x="106346" y="784107"/>
                      <a:pt x="109482" y="796816"/>
                      <a:pt x="101096" y="771659"/>
                    </a:cubicBezTo>
                    <a:lnTo>
                      <a:pt x="97921" y="762134"/>
                    </a:lnTo>
                    <a:cubicBezTo>
                      <a:pt x="100050" y="749362"/>
                      <a:pt x="98517" y="742488"/>
                      <a:pt x="107446" y="733559"/>
                    </a:cubicBezTo>
                    <a:cubicBezTo>
                      <a:pt x="110144" y="730861"/>
                      <a:pt x="113796" y="729326"/>
                      <a:pt x="116971" y="727209"/>
                    </a:cubicBezTo>
                    <a:cubicBezTo>
                      <a:pt x="135169" y="699912"/>
                      <a:pt x="113351" y="734449"/>
                      <a:pt x="126496" y="708159"/>
                    </a:cubicBezTo>
                    <a:cubicBezTo>
                      <a:pt x="138806" y="683540"/>
                      <a:pt x="128041" y="713050"/>
                      <a:pt x="136021" y="689109"/>
                    </a:cubicBezTo>
                    <a:cubicBezTo>
                      <a:pt x="138995" y="638549"/>
                      <a:pt x="141914" y="621499"/>
                      <a:pt x="136021" y="568459"/>
                    </a:cubicBezTo>
                    <a:cubicBezTo>
                      <a:pt x="133567" y="546375"/>
                      <a:pt x="128046" y="548326"/>
                      <a:pt x="110621" y="536709"/>
                    </a:cubicBezTo>
                    <a:lnTo>
                      <a:pt x="101096" y="530359"/>
                    </a:lnTo>
                    <a:cubicBezTo>
                      <a:pt x="98979" y="527184"/>
                      <a:pt x="97726" y="523218"/>
                      <a:pt x="94746" y="520834"/>
                    </a:cubicBezTo>
                    <a:cubicBezTo>
                      <a:pt x="92133" y="518743"/>
                      <a:pt x="88568" y="517659"/>
                      <a:pt x="85221" y="517659"/>
                    </a:cubicBezTo>
                    <a:cubicBezTo>
                      <a:pt x="71422" y="517659"/>
                      <a:pt x="57704" y="519776"/>
                      <a:pt x="43946" y="520834"/>
                    </a:cubicBezTo>
                    <a:cubicBezTo>
                      <a:pt x="39713" y="521892"/>
                      <a:pt x="35442" y="522810"/>
                      <a:pt x="31246" y="524009"/>
                    </a:cubicBezTo>
                    <a:cubicBezTo>
                      <a:pt x="28028" y="524928"/>
                      <a:pt x="25068" y="527184"/>
                      <a:pt x="21721" y="527184"/>
                    </a:cubicBezTo>
                    <a:cubicBezTo>
                      <a:pt x="18374" y="527184"/>
                      <a:pt x="15371" y="525067"/>
                      <a:pt x="12196" y="524009"/>
                    </a:cubicBezTo>
                    <a:cubicBezTo>
                      <a:pt x="4401" y="512316"/>
                      <a:pt x="0" y="510302"/>
                      <a:pt x="9021" y="492259"/>
                    </a:cubicBezTo>
                    <a:cubicBezTo>
                      <a:pt x="10518" y="489266"/>
                      <a:pt x="15553" y="490581"/>
                      <a:pt x="18546" y="489084"/>
                    </a:cubicBezTo>
                    <a:cubicBezTo>
                      <a:pt x="21959" y="487377"/>
                      <a:pt x="24896" y="484851"/>
                      <a:pt x="28071" y="482734"/>
                    </a:cubicBezTo>
                    <a:cubicBezTo>
                      <a:pt x="35235" y="454076"/>
                      <a:pt x="28071" y="488998"/>
                      <a:pt x="28071" y="441459"/>
                    </a:cubicBezTo>
                    <a:cubicBezTo>
                      <a:pt x="28071" y="417094"/>
                      <a:pt x="30188" y="392776"/>
                      <a:pt x="31246" y="368434"/>
                    </a:cubicBezTo>
                    <a:cubicBezTo>
                      <a:pt x="46899" y="370670"/>
                      <a:pt x="52562" y="370701"/>
                      <a:pt x="66171" y="374784"/>
                    </a:cubicBezTo>
                    <a:cubicBezTo>
                      <a:pt x="72582" y="376707"/>
                      <a:pt x="85221" y="381134"/>
                      <a:pt x="85221" y="381134"/>
                    </a:cubicBezTo>
                    <a:cubicBezTo>
                      <a:pt x="88396" y="380076"/>
                      <a:pt x="94020" y="381226"/>
                      <a:pt x="94746" y="377959"/>
                    </a:cubicBezTo>
                    <a:cubicBezTo>
                      <a:pt x="98656" y="360365"/>
                      <a:pt x="96128" y="341917"/>
                      <a:pt x="97921" y="323984"/>
                    </a:cubicBezTo>
                    <a:cubicBezTo>
                      <a:pt x="98254" y="320654"/>
                      <a:pt x="100038" y="317634"/>
                      <a:pt x="101096" y="314459"/>
                    </a:cubicBezTo>
                    <a:cubicBezTo>
                      <a:pt x="93123" y="282565"/>
                      <a:pt x="97506" y="297338"/>
                      <a:pt x="88396" y="270009"/>
                    </a:cubicBezTo>
                    <a:lnTo>
                      <a:pt x="85221" y="260484"/>
                    </a:lnTo>
                    <a:lnTo>
                      <a:pt x="82046" y="250959"/>
                    </a:lnTo>
                    <a:cubicBezTo>
                      <a:pt x="83104" y="242492"/>
                      <a:pt x="82052" y="233481"/>
                      <a:pt x="85221" y="225559"/>
                    </a:cubicBezTo>
                    <a:cubicBezTo>
                      <a:pt x="86638" y="222016"/>
                      <a:pt x="90935" y="219400"/>
                      <a:pt x="94746" y="219209"/>
                    </a:cubicBezTo>
                    <a:lnTo>
                      <a:pt x="148721" y="222384"/>
                    </a:lnTo>
                    <a:cubicBezTo>
                      <a:pt x="193144" y="220453"/>
                      <a:pt x="213308" y="239261"/>
                      <a:pt x="228096" y="209684"/>
                    </a:cubicBezTo>
                    <a:cubicBezTo>
                      <a:pt x="229593" y="206691"/>
                      <a:pt x="230213" y="203334"/>
                      <a:pt x="231271" y="200159"/>
                    </a:cubicBezTo>
                    <a:cubicBezTo>
                      <a:pt x="232329" y="192751"/>
                      <a:pt x="231407" y="184773"/>
                      <a:pt x="234446" y="177934"/>
                    </a:cubicBezTo>
                    <a:cubicBezTo>
                      <a:pt x="236587" y="173117"/>
                      <a:pt x="249270" y="169818"/>
                      <a:pt x="253496" y="168409"/>
                    </a:cubicBezTo>
                    <a:cubicBezTo>
                      <a:pt x="256928" y="154682"/>
                      <a:pt x="256671" y="156238"/>
                      <a:pt x="259846" y="152534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>
                <a:off x="7800036" y="4515227"/>
                <a:ext cx="1244562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Альметьевск</a:t>
                </a:r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9142902" y="4164631"/>
                <a:ext cx="1535931" cy="1153519"/>
              </a:xfrm>
              <a:custGeom>
                <a:avLst/>
                <a:gdLst>
                  <a:gd name="connsiteX0" fmla="*/ 41275 w 1258018"/>
                  <a:gd name="connsiteY0" fmla="*/ 406845 h 1127570"/>
                  <a:gd name="connsiteX1" fmla="*/ 53975 w 1258018"/>
                  <a:gd name="connsiteY1" fmla="*/ 403670 h 1127570"/>
                  <a:gd name="connsiteX2" fmla="*/ 63500 w 1258018"/>
                  <a:gd name="connsiteY2" fmla="*/ 384620 h 1127570"/>
                  <a:gd name="connsiteX3" fmla="*/ 73025 w 1258018"/>
                  <a:gd name="connsiteY3" fmla="*/ 381445 h 1127570"/>
                  <a:gd name="connsiteX4" fmla="*/ 88900 w 1258018"/>
                  <a:gd name="connsiteY4" fmla="*/ 378270 h 1127570"/>
                  <a:gd name="connsiteX5" fmla="*/ 95250 w 1258018"/>
                  <a:gd name="connsiteY5" fmla="*/ 368745 h 1127570"/>
                  <a:gd name="connsiteX6" fmla="*/ 92075 w 1258018"/>
                  <a:gd name="connsiteY6" fmla="*/ 352870 h 1127570"/>
                  <a:gd name="connsiteX7" fmla="*/ 85725 w 1258018"/>
                  <a:gd name="connsiteY7" fmla="*/ 330645 h 1127570"/>
                  <a:gd name="connsiteX8" fmla="*/ 88900 w 1258018"/>
                  <a:gd name="connsiteY8" fmla="*/ 292545 h 1127570"/>
                  <a:gd name="connsiteX9" fmla="*/ 95250 w 1258018"/>
                  <a:gd name="connsiteY9" fmla="*/ 283020 h 1127570"/>
                  <a:gd name="connsiteX10" fmla="*/ 123825 w 1258018"/>
                  <a:gd name="connsiteY10" fmla="*/ 267145 h 1127570"/>
                  <a:gd name="connsiteX11" fmla="*/ 133350 w 1258018"/>
                  <a:gd name="connsiteY11" fmla="*/ 257620 h 1127570"/>
                  <a:gd name="connsiteX12" fmla="*/ 152400 w 1258018"/>
                  <a:gd name="connsiteY12" fmla="*/ 248095 h 1127570"/>
                  <a:gd name="connsiteX13" fmla="*/ 171450 w 1258018"/>
                  <a:gd name="connsiteY13" fmla="*/ 229045 h 1127570"/>
                  <a:gd name="connsiteX14" fmla="*/ 174625 w 1258018"/>
                  <a:gd name="connsiteY14" fmla="*/ 216345 h 1127570"/>
                  <a:gd name="connsiteX15" fmla="*/ 177800 w 1258018"/>
                  <a:gd name="connsiteY15" fmla="*/ 168720 h 1127570"/>
                  <a:gd name="connsiteX16" fmla="*/ 190500 w 1258018"/>
                  <a:gd name="connsiteY16" fmla="*/ 149670 h 1127570"/>
                  <a:gd name="connsiteX17" fmla="*/ 234950 w 1258018"/>
                  <a:gd name="connsiteY17" fmla="*/ 140145 h 1127570"/>
                  <a:gd name="connsiteX18" fmla="*/ 244475 w 1258018"/>
                  <a:gd name="connsiteY18" fmla="*/ 136970 h 1127570"/>
                  <a:gd name="connsiteX19" fmla="*/ 269875 w 1258018"/>
                  <a:gd name="connsiteY19" fmla="*/ 130620 h 1127570"/>
                  <a:gd name="connsiteX20" fmla="*/ 301625 w 1258018"/>
                  <a:gd name="connsiteY20" fmla="*/ 117920 h 1127570"/>
                  <a:gd name="connsiteX21" fmla="*/ 320675 w 1258018"/>
                  <a:gd name="connsiteY21" fmla="*/ 102045 h 1127570"/>
                  <a:gd name="connsiteX22" fmla="*/ 323850 w 1258018"/>
                  <a:gd name="connsiteY22" fmla="*/ 92520 h 1127570"/>
                  <a:gd name="connsiteX23" fmla="*/ 323850 w 1258018"/>
                  <a:gd name="connsiteY23" fmla="*/ 44895 h 1127570"/>
                  <a:gd name="connsiteX24" fmla="*/ 342900 w 1258018"/>
                  <a:gd name="connsiteY24" fmla="*/ 38545 h 1127570"/>
                  <a:gd name="connsiteX25" fmla="*/ 352425 w 1258018"/>
                  <a:gd name="connsiteY25" fmla="*/ 35370 h 1127570"/>
                  <a:gd name="connsiteX26" fmla="*/ 361950 w 1258018"/>
                  <a:gd name="connsiteY26" fmla="*/ 32195 h 1127570"/>
                  <a:gd name="connsiteX27" fmla="*/ 387350 w 1258018"/>
                  <a:gd name="connsiteY27" fmla="*/ 29020 h 1127570"/>
                  <a:gd name="connsiteX28" fmla="*/ 409575 w 1258018"/>
                  <a:gd name="connsiteY28" fmla="*/ 19495 h 1127570"/>
                  <a:gd name="connsiteX29" fmla="*/ 419100 w 1258018"/>
                  <a:gd name="connsiteY29" fmla="*/ 13145 h 1127570"/>
                  <a:gd name="connsiteX30" fmla="*/ 438150 w 1258018"/>
                  <a:gd name="connsiteY30" fmla="*/ 3620 h 1127570"/>
                  <a:gd name="connsiteX31" fmla="*/ 479425 w 1258018"/>
                  <a:gd name="connsiteY31" fmla="*/ 9970 h 1127570"/>
                  <a:gd name="connsiteX32" fmla="*/ 501650 w 1258018"/>
                  <a:gd name="connsiteY32" fmla="*/ 35370 h 1127570"/>
                  <a:gd name="connsiteX33" fmla="*/ 517525 w 1258018"/>
                  <a:gd name="connsiteY33" fmla="*/ 54420 h 1127570"/>
                  <a:gd name="connsiteX34" fmla="*/ 530225 w 1258018"/>
                  <a:gd name="connsiteY34" fmla="*/ 60770 h 1127570"/>
                  <a:gd name="connsiteX35" fmla="*/ 536575 w 1258018"/>
                  <a:gd name="connsiteY35" fmla="*/ 70295 h 1127570"/>
                  <a:gd name="connsiteX36" fmla="*/ 539750 w 1258018"/>
                  <a:gd name="connsiteY36" fmla="*/ 79820 h 1127570"/>
                  <a:gd name="connsiteX37" fmla="*/ 549275 w 1258018"/>
                  <a:gd name="connsiteY37" fmla="*/ 86170 h 1127570"/>
                  <a:gd name="connsiteX38" fmla="*/ 555625 w 1258018"/>
                  <a:gd name="connsiteY38" fmla="*/ 95695 h 1127570"/>
                  <a:gd name="connsiteX39" fmla="*/ 565150 w 1258018"/>
                  <a:gd name="connsiteY39" fmla="*/ 102045 h 1127570"/>
                  <a:gd name="connsiteX40" fmla="*/ 603250 w 1258018"/>
                  <a:gd name="connsiteY40" fmla="*/ 111570 h 1127570"/>
                  <a:gd name="connsiteX41" fmla="*/ 612775 w 1258018"/>
                  <a:gd name="connsiteY41" fmla="*/ 114745 h 1127570"/>
                  <a:gd name="connsiteX42" fmla="*/ 625475 w 1258018"/>
                  <a:gd name="connsiteY42" fmla="*/ 133795 h 1127570"/>
                  <a:gd name="connsiteX43" fmla="*/ 631825 w 1258018"/>
                  <a:gd name="connsiteY43" fmla="*/ 143320 h 1127570"/>
                  <a:gd name="connsiteX44" fmla="*/ 641350 w 1258018"/>
                  <a:gd name="connsiteY44" fmla="*/ 152845 h 1127570"/>
                  <a:gd name="connsiteX45" fmla="*/ 660400 w 1258018"/>
                  <a:gd name="connsiteY45" fmla="*/ 159195 h 1127570"/>
                  <a:gd name="connsiteX46" fmla="*/ 704850 w 1258018"/>
                  <a:gd name="connsiteY46" fmla="*/ 165545 h 1127570"/>
                  <a:gd name="connsiteX47" fmla="*/ 714375 w 1258018"/>
                  <a:gd name="connsiteY47" fmla="*/ 168720 h 1127570"/>
                  <a:gd name="connsiteX48" fmla="*/ 727075 w 1258018"/>
                  <a:gd name="connsiteY48" fmla="*/ 171895 h 1127570"/>
                  <a:gd name="connsiteX49" fmla="*/ 742950 w 1258018"/>
                  <a:gd name="connsiteY49" fmla="*/ 190945 h 1127570"/>
                  <a:gd name="connsiteX50" fmla="*/ 746125 w 1258018"/>
                  <a:gd name="connsiteY50" fmla="*/ 200470 h 1127570"/>
                  <a:gd name="connsiteX51" fmla="*/ 752475 w 1258018"/>
                  <a:gd name="connsiteY51" fmla="*/ 209995 h 1127570"/>
                  <a:gd name="connsiteX52" fmla="*/ 755650 w 1258018"/>
                  <a:gd name="connsiteY52" fmla="*/ 222695 h 1127570"/>
                  <a:gd name="connsiteX53" fmla="*/ 774700 w 1258018"/>
                  <a:gd name="connsiteY53" fmla="*/ 241745 h 1127570"/>
                  <a:gd name="connsiteX54" fmla="*/ 784225 w 1258018"/>
                  <a:gd name="connsiteY54" fmla="*/ 248095 h 1127570"/>
                  <a:gd name="connsiteX55" fmla="*/ 758825 w 1258018"/>
                  <a:gd name="connsiteY55" fmla="*/ 270320 h 1127570"/>
                  <a:gd name="connsiteX56" fmla="*/ 762000 w 1258018"/>
                  <a:gd name="connsiteY56" fmla="*/ 289370 h 1127570"/>
                  <a:gd name="connsiteX57" fmla="*/ 771525 w 1258018"/>
                  <a:gd name="connsiteY57" fmla="*/ 292545 h 1127570"/>
                  <a:gd name="connsiteX58" fmla="*/ 809625 w 1258018"/>
                  <a:gd name="connsiteY58" fmla="*/ 295720 h 1127570"/>
                  <a:gd name="connsiteX59" fmla="*/ 819150 w 1258018"/>
                  <a:gd name="connsiteY59" fmla="*/ 305245 h 1127570"/>
                  <a:gd name="connsiteX60" fmla="*/ 822325 w 1258018"/>
                  <a:gd name="connsiteY60" fmla="*/ 340170 h 1127570"/>
                  <a:gd name="connsiteX61" fmla="*/ 841375 w 1258018"/>
                  <a:gd name="connsiteY61" fmla="*/ 346520 h 1127570"/>
                  <a:gd name="connsiteX62" fmla="*/ 885825 w 1258018"/>
                  <a:gd name="connsiteY62" fmla="*/ 343345 h 1127570"/>
                  <a:gd name="connsiteX63" fmla="*/ 908050 w 1258018"/>
                  <a:gd name="connsiteY63" fmla="*/ 349695 h 1127570"/>
                  <a:gd name="connsiteX64" fmla="*/ 920750 w 1258018"/>
                  <a:gd name="connsiteY64" fmla="*/ 352870 h 1127570"/>
                  <a:gd name="connsiteX65" fmla="*/ 930275 w 1258018"/>
                  <a:gd name="connsiteY65" fmla="*/ 359220 h 1127570"/>
                  <a:gd name="connsiteX66" fmla="*/ 949325 w 1258018"/>
                  <a:gd name="connsiteY66" fmla="*/ 378270 h 1127570"/>
                  <a:gd name="connsiteX67" fmla="*/ 962025 w 1258018"/>
                  <a:gd name="connsiteY67" fmla="*/ 384620 h 1127570"/>
                  <a:gd name="connsiteX68" fmla="*/ 987425 w 1258018"/>
                  <a:gd name="connsiteY68" fmla="*/ 406845 h 1127570"/>
                  <a:gd name="connsiteX69" fmla="*/ 996950 w 1258018"/>
                  <a:gd name="connsiteY69" fmla="*/ 413195 h 1127570"/>
                  <a:gd name="connsiteX70" fmla="*/ 1006475 w 1258018"/>
                  <a:gd name="connsiteY70" fmla="*/ 419545 h 1127570"/>
                  <a:gd name="connsiteX71" fmla="*/ 1009650 w 1258018"/>
                  <a:gd name="connsiteY71" fmla="*/ 429070 h 1127570"/>
                  <a:gd name="connsiteX72" fmla="*/ 1019175 w 1258018"/>
                  <a:gd name="connsiteY72" fmla="*/ 435420 h 1127570"/>
                  <a:gd name="connsiteX73" fmla="*/ 1028700 w 1258018"/>
                  <a:gd name="connsiteY73" fmla="*/ 444945 h 1127570"/>
                  <a:gd name="connsiteX74" fmla="*/ 1041400 w 1258018"/>
                  <a:gd name="connsiteY74" fmla="*/ 463995 h 1127570"/>
                  <a:gd name="connsiteX75" fmla="*/ 1038225 w 1258018"/>
                  <a:gd name="connsiteY75" fmla="*/ 479870 h 1127570"/>
                  <a:gd name="connsiteX76" fmla="*/ 1035050 w 1258018"/>
                  <a:gd name="connsiteY76" fmla="*/ 492570 h 1127570"/>
                  <a:gd name="connsiteX77" fmla="*/ 1057275 w 1258018"/>
                  <a:gd name="connsiteY77" fmla="*/ 505270 h 1127570"/>
                  <a:gd name="connsiteX78" fmla="*/ 1073150 w 1258018"/>
                  <a:gd name="connsiteY78" fmla="*/ 524320 h 1127570"/>
                  <a:gd name="connsiteX79" fmla="*/ 1076325 w 1258018"/>
                  <a:gd name="connsiteY79" fmla="*/ 562420 h 1127570"/>
                  <a:gd name="connsiteX80" fmla="*/ 1079500 w 1258018"/>
                  <a:gd name="connsiteY80" fmla="*/ 571945 h 1127570"/>
                  <a:gd name="connsiteX81" fmla="*/ 1089025 w 1258018"/>
                  <a:gd name="connsiteY81" fmla="*/ 581470 h 1127570"/>
                  <a:gd name="connsiteX82" fmla="*/ 1108075 w 1258018"/>
                  <a:gd name="connsiteY82" fmla="*/ 594170 h 1127570"/>
                  <a:gd name="connsiteX83" fmla="*/ 1114425 w 1258018"/>
                  <a:gd name="connsiteY83" fmla="*/ 603695 h 1127570"/>
                  <a:gd name="connsiteX84" fmla="*/ 1123950 w 1258018"/>
                  <a:gd name="connsiteY84" fmla="*/ 610045 h 1127570"/>
                  <a:gd name="connsiteX85" fmla="*/ 1136650 w 1258018"/>
                  <a:gd name="connsiteY85" fmla="*/ 622745 h 1127570"/>
                  <a:gd name="connsiteX86" fmla="*/ 1152525 w 1258018"/>
                  <a:gd name="connsiteY86" fmla="*/ 616395 h 1127570"/>
                  <a:gd name="connsiteX87" fmla="*/ 1162050 w 1258018"/>
                  <a:gd name="connsiteY87" fmla="*/ 597345 h 1127570"/>
                  <a:gd name="connsiteX88" fmla="*/ 1181100 w 1258018"/>
                  <a:gd name="connsiteY88" fmla="*/ 590995 h 1127570"/>
                  <a:gd name="connsiteX89" fmla="*/ 1190625 w 1258018"/>
                  <a:gd name="connsiteY89" fmla="*/ 587820 h 1127570"/>
                  <a:gd name="connsiteX90" fmla="*/ 1203325 w 1258018"/>
                  <a:gd name="connsiteY90" fmla="*/ 581470 h 1127570"/>
                  <a:gd name="connsiteX91" fmla="*/ 1216025 w 1258018"/>
                  <a:gd name="connsiteY91" fmla="*/ 578295 h 1127570"/>
                  <a:gd name="connsiteX92" fmla="*/ 1250950 w 1258018"/>
                  <a:gd name="connsiteY92" fmla="*/ 581470 h 1127570"/>
                  <a:gd name="connsiteX93" fmla="*/ 1241425 w 1258018"/>
                  <a:gd name="connsiteY93" fmla="*/ 606870 h 1127570"/>
                  <a:gd name="connsiteX94" fmla="*/ 1238250 w 1258018"/>
                  <a:gd name="connsiteY94" fmla="*/ 616395 h 1127570"/>
                  <a:gd name="connsiteX95" fmla="*/ 1225550 w 1258018"/>
                  <a:gd name="connsiteY95" fmla="*/ 644970 h 1127570"/>
                  <a:gd name="connsiteX96" fmla="*/ 1222375 w 1258018"/>
                  <a:gd name="connsiteY96" fmla="*/ 654495 h 1127570"/>
                  <a:gd name="connsiteX97" fmla="*/ 1219200 w 1258018"/>
                  <a:gd name="connsiteY97" fmla="*/ 664020 h 1127570"/>
                  <a:gd name="connsiteX98" fmla="*/ 1209675 w 1258018"/>
                  <a:gd name="connsiteY98" fmla="*/ 683070 h 1127570"/>
                  <a:gd name="connsiteX99" fmla="*/ 1200150 w 1258018"/>
                  <a:gd name="connsiteY99" fmla="*/ 727520 h 1127570"/>
                  <a:gd name="connsiteX100" fmla="*/ 1193800 w 1258018"/>
                  <a:gd name="connsiteY100" fmla="*/ 737045 h 1127570"/>
                  <a:gd name="connsiteX101" fmla="*/ 1171575 w 1258018"/>
                  <a:gd name="connsiteY101" fmla="*/ 765620 h 1127570"/>
                  <a:gd name="connsiteX102" fmla="*/ 1165225 w 1258018"/>
                  <a:gd name="connsiteY102" fmla="*/ 784670 h 1127570"/>
                  <a:gd name="connsiteX103" fmla="*/ 1155700 w 1258018"/>
                  <a:gd name="connsiteY103" fmla="*/ 794195 h 1127570"/>
                  <a:gd name="connsiteX104" fmla="*/ 1136650 w 1258018"/>
                  <a:gd name="connsiteY104" fmla="*/ 803720 h 1127570"/>
                  <a:gd name="connsiteX105" fmla="*/ 1127125 w 1258018"/>
                  <a:gd name="connsiteY105" fmla="*/ 813245 h 1127570"/>
                  <a:gd name="connsiteX106" fmla="*/ 1117600 w 1258018"/>
                  <a:gd name="connsiteY106" fmla="*/ 816420 h 1127570"/>
                  <a:gd name="connsiteX107" fmla="*/ 1108075 w 1258018"/>
                  <a:gd name="connsiteY107" fmla="*/ 822770 h 1127570"/>
                  <a:gd name="connsiteX108" fmla="*/ 1098550 w 1258018"/>
                  <a:gd name="connsiteY108" fmla="*/ 825945 h 1127570"/>
                  <a:gd name="connsiteX109" fmla="*/ 1089025 w 1258018"/>
                  <a:gd name="connsiteY109" fmla="*/ 832295 h 1127570"/>
                  <a:gd name="connsiteX110" fmla="*/ 1069975 w 1258018"/>
                  <a:gd name="connsiteY110" fmla="*/ 838645 h 1127570"/>
                  <a:gd name="connsiteX111" fmla="*/ 1060450 w 1258018"/>
                  <a:gd name="connsiteY111" fmla="*/ 844995 h 1127570"/>
                  <a:gd name="connsiteX112" fmla="*/ 1044575 w 1258018"/>
                  <a:gd name="connsiteY112" fmla="*/ 848170 h 1127570"/>
                  <a:gd name="connsiteX113" fmla="*/ 1025525 w 1258018"/>
                  <a:gd name="connsiteY113" fmla="*/ 854520 h 1127570"/>
                  <a:gd name="connsiteX114" fmla="*/ 968375 w 1258018"/>
                  <a:gd name="connsiteY114" fmla="*/ 851345 h 1127570"/>
                  <a:gd name="connsiteX115" fmla="*/ 949325 w 1258018"/>
                  <a:gd name="connsiteY115" fmla="*/ 844995 h 1127570"/>
                  <a:gd name="connsiteX116" fmla="*/ 946150 w 1258018"/>
                  <a:gd name="connsiteY116" fmla="*/ 854520 h 1127570"/>
                  <a:gd name="connsiteX117" fmla="*/ 942975 w 1258018"/>
                  <a:gd name="connsiteY117" fmla="*/ 867220 h 1127570"/>
                  <a:gd name="connsiteX118" fmla="*/ 923925 w 1258018"/>
                  <a:gd name="connsiteY118" fmla="*/ 883095 h 1127570"/>
                  <a:gd name="connsiteX119" fmla="*/ 901700 w 1258018"/>
                  <a:gd name="connsiteY119" fmla="*/ 898970 h 1127570"/>
                  <a:gd name="connsiteX120" fmla="*/ 889000 w 1258018"/>
                  <a:gd name="connsiteY120" fmla="*/ 918020 h 1127570"/>
                  <a:gd name="connsiteX121" fmla="*/ 869950 w 1258018"/>
                  <a:gd name="connsiteY121" fmla="*/ 933895 h 1127570"/>
                  <a:gd name="connsiteX122" fmla="*/ 866775 w 1258018"/>
                  <a:gd name="connsiteY122" fmla="*/ 949770 h 1127570"/>
                  <a:gd name="connsiteX123" fmla="*/ 838200 w 1258018"/>
                  <a:gd name="connsiteY123" fmla="*/ 962470 h 1127570"/>
                  <a:gd name="connsiteX124" fmla="*/ 768350 w 1258018"/>
                  <a:gd name="connsiteY124" fmla="*/ 965645 h 1127570"/>
                  <a:gd name="connsiteX125" fmla="*/ 720725 w 1258018"/>
                  <a:gd name="connsiteY125" fmla="*/ 971995 h 1127570"/>
                  <a:gd name="connsiteX126" fmla="*/ 593725 w 1258018"/>
                  <a:gd name="connsiteY126" fmla="*/ 965645 h 1127570"/>
                  <a:gd name="connsiteX127" fmla="*/ 571500 w 1258018"/>
                  <a:gd name="connsiteY127" fmla="*/ 952945 h 1127570"/>
                  <a:gd name="connsiteX128" fmla="*/ 561975 w 1258018"/>
                  <a:gd name="connsiteY128" fmla="*/ 949770 h 1127570"/>
                  <a:gd name="connsiteX129" fmla="*/ 549275 w 1258018"/>
                  <a:gd name="connsiteY129" fmla="*/ 943420 h 1127570"/>
                  <a:gd name="connsiteX130" fmla="*/ 520700 w 1258018"/>
                  <a:gd name="connsiteY130" fmla="*/ 952945 h 1127570"/>
                  <a:gd name="connsiteX131" fmla="*/ 511175 w 1258018"/>
                  <a:gd name="connsiteY131" fmla="*/ 956120 h 1127570"/>
                  <a:gd name="connsiteX132" fmla="*/ 501650 w 1258018"/>
                  <a:gd name="connsiteY132" fmla="*/ 962470 h 1127570"/>
                  <a:gd name="connsiteX133" fmla="*/ 482600 w 1258018"/>
                  <a:gd name="connsiteY133" fmla="*/ 968820 h 1127570"/>
                  <a:gd name="connsiteX134" fmla="*/ 463550 w 1258018"/>
                  <a:gd name="connsiteY134" fmla="*/ 981520 h 1127570"/>
                  <a:gd name="connsiteX135" fmla="*/ 444500 w 1258018"/>
                  <a:gd name="connsiteY135" fmla="*/ 987870 h 1127570"/>
                  <a:gd name="connsiteX136" fmla="*/ 431800 w 1258018"/>
                  <a:gd name="connsiteY136" fmla="*/ 994220 h 1127570"/>
                  <a:gd name="connsiteX137" fmla="*/ 412750 w 1258018"/>
                  <a:gd name="connsiteY137" fmla="*/ 1000570 h 1127570"/>
                  <a:gd name="connsiteX138" fmla="*/ 393700 w 1258018"/>
                  <a:gd name="connsiteY138" fmla="*/ 1010095 h 1127570"/>
                  <a:gd name="connsiteX139" fmla="*/ 349250 w 1258018"/>
                  <a:gd name="connsiteY139" fmla="*/ 994220 h 1127570"/>
                  <a:gd name="connsiteX140" fmla="*/ 358775 w 1258018"/>
                  <a:gd name="connsiteY140" fmla="*/ 981520 h 1127570"/>
                  <a:gd name="connsiteX141" fmla="*/ 352425 w 1258018"/>
                  <a:gd name="connsiteY141" fmla="*/ 959295 h 1127570"/>
                  <a:gd name="connsiteX142" fmla="*/ 339725 w 1258018"/>
                  <a:gd name="connsiteY142" fmla="*/ 940245 h 1127570"/>
                  <a:gd name="connsiteX143" fmla="*/ 330200 w 1258018"/>
                  <a:gd name="connsiteY143" fmla="*/ 937070 h 1127570"/>
                  <a:gd name="connsiteX144" fmla="*/ 301625 w 1258018"/>
                  <a:gd name="connsiteY144" fmla="*/ 943420 h 1127570"/>
                  <a:gd name="connsiteX145" fmla="*/ 292100 w 1258018"/>
                  <a:gd name="connsiteY145" fmla="*/ 949770 h 1127570"/>
                  <a:gd name="connsiteX146" fmla="*/ 285750 w 1258018"/>
                  <a:gd name="connsiteY146" fmla="*/ 959295 h 1127570"/>
                  <a:gd name="connsiteX147" fmla="*/ 279400 w 1258018"/>
                  <a:gd name="connsiteY147" fmla="*/ 978345 h 1127570"/>
                  <a:gd name="connsiteX148" fmla="*/ 276225 w 1258018"/>
                  <a:gd name="connsiteY148" fmla="*/ 987870 h 1127570"/>
                  <a:gd name="connsiteX149" fmla="*/ 263525 w 1258018"/>
                  <a:gd name="connsiteY149" fmla="*/ 1013270 h 1127570"/>
                  <a:gd name="connsiteX150" fmla="*/ 254000 w 1258018"/>
                  <a:gd name="connsiteY150" fmla="*/ 1022795 h 1127570"/>
                  <a:gd name="connsiteX151" fmla="*/ 247650 w 1258018"/>
                  <a:gd name="connsiteY151" fmla="*/ 1041845 h 1127570"/>
                  <a:gd name="connsiteX152" fmla="*/ 238125 w 1258018"/>
                  <a:gd name="connsiteY152" fmla="*/ 1045020 h 1127570"/>
                  <a:gd name="connsiteX153" fmla="*/ 219075 w 1258018"/>
                  <a:gd name="connsiteY153" fmla="*/ 1060895 h 1127570"/>
                  <a:gd name="connsiteX154" fmla="*/ 206375 w 1258018"/>
                  <a:gd name="connsiteY154" fmla="*/ 1079945 h 1127570"/>
                  <a:gd name="connsiteX155" fmla="*/ 196850 w 1258018"/>
                  <a:gd name="connsiteY155" fmla="*/ 1098995 h 1127570"/>
                  <a:gd name="connsiteX156" fmla="*/ 171450 w 1258018"/>
                  <a:gd name="connsiteY156" fmla="*/ 1102170 h 1127570"/>
                  <a:gd name="connsiteX157" fmla="*/ 161925 w 1258018"/>
                  <a:gd name="connsiteY157" fmla="*/ 1105345 h 1127570"/>
                  <a:gd name="connsiteX158" fmla="*/ 142875 w 1258018"/>
                  <a:gd name="connsiteY158" fmla="*/ 1118045 h 1127570"/>
                  <a:gd name="connsiteX159" fmla="*/ 123825 w 1258018"/>
                  <a:gd name="connsiteY159" fmla="*/ 1127570 h 1127570"/>
                  <a:gd name="connsiteX160" fmla="*/ 92075 w 1258018"/>
                  <a:gd name="connsiteY160" fmla="*/ 1121220 h 1127570"/>
                  <a:gd name="connsiteX161" fmla="*/ 73025 w 1258018"/>
                  <a:gd name="connsiteY161" fmla="*/ 1114870 h 1127570"/>
                  <a:gd name="connsiteX162" fmla="*/ 63500 w 1258018"/>
                  <a:gd name="connsiteY162" fmla="*/ 1111695 h 1127570"/>
                  <a:gd name="connsiteX163" fmla="*/ 69850 w 1258018"/>
                  <a:gd name="connsiteY163" fmla="*/ 1089470 h 1127570"/>
                  <a:gd name="connsiteX164" fmla="*/ 79375 w 1258018"/>
                  <a:gd name="connsiteY164" fmla="*/ 1086295 h 1127570"/>
                  <a:gd name="connsiteX165" fmla="*/ 92075 w 1258018"/>
                  <a:gd name="connsiteY165" fmla="*/ 1067245 h 1127570"/>
                  <a:gd name="connsiteX166" fmla="*/ 98425 w 1258018"/>
                  <a:gd name="connsiteY166" fmla="*/ 1057720 h 1127570"/>
                  <a:gd name="connsiteX167" fmla="*/ 107950 w 1258018"/>
                  <a:gd name="connsiteY167" fmla="*/ 1038670 h 1127570"/>
                  <a:gd name="connsiteX168" fmla="*/ 104775 w 1258018"/>
                  <a:gd name="connsiteY168" fmla="*/ 1016445 h 1127570"/>
                  <a:gd name="connsiteX169" fmla="*/ 69850 w 1258018"/>
                  <a:gd name="connsiteY169" fmla="*/ 1006920 h 1127570"/>
                  <a:gd name="connsiteX170" fmla="*/ 60325 w 1258018"/>
                  <a:gd name="connsiteY170" fmla="*/ 1003745 h 1127570"/>
                  <a:gd name="connsiteX171" fmla="*/ 50800 w 1258018"/>
                  <a:gd name="connsiteY171" fmla="*/ 984695 h 1127570"/>
                  <a:gd name="connsiteX172" fmla="*/ 44450 w 1258018"/>
                  <a:gd name="connsiteY172" fmla="*/ 930720 h 1127570"/>
                  <a:gd name="connsiteX173" fmla="*/ 34925 w 1258018"/>
                  <a:gd name="connsiteY173" fmla="*/ 921195 h 1127570"/>
                  <a:gd name="connsiteX174" fmla="*/ 47625 w 1258018"/>
                  <a:gd name="connsiteY174" fmla="*/ 886270 h 1127570"/>
                  <a:gd name="connsiteX175" fmla="*/ 57150 w 1258018"/>
                  <a:gd name="connsiteY175" fmla="*/ 883095 h 1127570"/>
                  <a:gd name="connsiteX176" fmla="*/ 53975 w 1258018"/>
                  <a:gd name="connsiteY176" fmla="*/ 873570 h 1127570"/>
                  <a:gd name="connsiteX177" fmla="*/ 44450 w 1258018"/>
                  <a:gd name="connsiteY177" fmla="*/ 867220 h 1127570"/>
                  <a:gd name="connsiteX178" fmla="*/ 34925 w 1258018"/>
                  <a:gd name="connsiteY178" fmla="*/ 857695 h 1127570"/>
                  <a:gd name="connsiteX179" fmla="*/ 38100 w 1258018"/>
                  <a:gd name="connsiteY179" fmla="*/ 825945 h 1127570"/>
                  <a:gd name="connsiteX180" fmla="*/ 57150 w 1258018"/>
                  <a:gd name="connsiteY180" fmla="*/ 813245 h 1127570"/>
                  <a:gd name="connsiteX181" fmla="*/ 73025 w 1258018"/>
                  <a:gd name="connsiteY181" fmla="*/ 794195 h 1127570"/>
                  <a:gd name="connsiteX182" fmla="*/ 66675 w 1258018"/>
                  <a:gd name="connsiteY182" fmla="*/ 752920 h 1127570"/>
                  <a:gd name="connsiteX183" fmla="*/ 38100 w 1258018"/>
                  <a:gd name="connsiteY183" fmla="*/ 737045 h 1127570"/>
                  <a:gd name="connsiteX184" fmla="*/ 31750 w 1258018"/>
                  <a:gd name="connsiteY184" fmla="*/ 717995 h 1127570"/>
                  <a:gd name="connsiteX185" fmla="*/ 28575 w 1258018"/>
                  <a:gd name="connsiteY185" fmla="*/ 708470 h 1127570"/>
                  <a:gd name="connsiteX186" fmla="*/ 25400 w 1258018"/>
                  <a:gd name="connsiteY186" fmla="*/ 692595 h 1127570"/>
                  <a:gd name="connsiteX187" fmla="*/ 19050 w 1258018"/>
                  <a:gd name="connsiteY187" fmla="*/ 673545 h 1127570"/>
                  <a:gd name="connsiteX188" fmla="*/ 15875 w 1258018"/>
                  <a:gd name="connsiteY188" fmla="*/ 664020 h 1127570"/>
                  <a:gd name="connsiteX189" fmla="*/ 12700 w 1258018"/>
                  <a:gd name="connsiteY189" fmla="*/ 610045 h 1127570"/>
                  <a:gd name="connsiteX190" fmla="*/ 6350 w 1258018"/>
                  <a:gd name="connsiteY190" fmla="*/ 600520 h 1127570"/>
                  <a:gd name="connsiteX191" fmla="*/ 3175 w 1258018"/>
                  <a:gd name="connsiteY191" fmla="*/ 590995 h 1127570"/>
                  <a:gd name="connsiteX192" fmla="*/ 0 w 1258018"/>
                  <a:gd name="connsiteY192" fmla="*/ 568770 h 1127570"/>
                  <a:gd name="connsiteX193" fmla="*/ 3175 w 1258018"/>
                  <a:gd name="connsiteY193" fmla="*/ 549720 h 1127570"/>
                  <a:gd name="connsiteX194" fmla="*/ 19050 w 1258018"/>
                  <a:gd name="connsiteY194" fmla="*/ 530670 h 1127570"/>
                  <a:gd name="connsiteX195" fmla="*/ 28575 w 1258018"/>
                  <a:gd name="connsiteY195" fmla="*/ 508445 h 1127570"/>
                  <a:gd name="connsiteX196" fmla="*/ 34925 w 1258018"/>
                  <a:gd name="connsiteY196" fmla="*/ 498920 h 1127570"/>
                  <a:gd name="connsiteX197" fmla="*/ 38100 w 1258018"/>
                  <a:gd name="connsiteY197" fmla="*/ 489395 h 1127570"/>
                  <a:gd name="connsiteX198" fmla="*/ 47625 w 1258018"/>
                  <a:gd name="connsiteY198" fmla="*/ 483045 h 1127570"/>
                  <a:gd name="connsiteX199" fmla="*/ 41275 w 1258018"/>
                  <a:gd name="connsiteY199" fmla="*/ 406845 h 112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1258018" h="1127570">
                    <a:moveTo>
                      <a:pt x="41275" y="406845"/>
                    </a:moveTo>
                    <a:cubicBezTo>
                      <a:pt x="42333" y="393616"/>
                      <a:pt x="50344" y="406091"/>
                      <a:pt x="53975" y="403670"/>
                    </a:cubicBezTo>
                    <a:cubicBezTo>
                      <a:pt x="71641" y="391893"/>
                      <a:pt x="50822" y="397298"/>
                      <a:pt x="63500" y="384620"/>
                    </a:cubicBezTo>
                    <a:cubicBezTo>
                      <a:pt x="65867" y="382253"/>
                      <a:pt x="69778" y="382257"/>
                      <a:pt x="73025" y="381445"/>
                    </a:cubicBezTo>
                    <a:cubicBezTo>
                      <a:pt x="78260" y="380136"/>
                      <a:pt x="83608" y="379328"/>
                      <a:pt x="88900" y="378270"/>
                    </a:cubicBezTo>
                    <a:cubicBezTo>
                      <a:pt x="91017" y="375095"/>
                      <a:pt x="94777" y="372531"/>
                      <a:pt x="95250" y="368745"/>
                    </a:cubicBezTo>
                    <a:cubicBezTo>
                      <a:pt x="95919" y="363390"/>
                      <a:pt x="93246" y="358138"/>
                      <a:pt x="92075" y="352870"/>
                    </a:cubicBezTo>
                    <a:cubicBezTo>
                      <a:pt x="89417" y="340910"/>
                      <a:pt x="89261" y="341252"/>
                      <a:pt x="85725" y="330645"/>
                    </a:cubicBezTo>
                    <a:cubicBezTo>
                      <a:pt x="86783" y="317945"/>
                      <a:pt x="86401" y="305042"/>
                      <a:pt x="88900" y="292545"/>
                    </a:cubicBezTo>
                    <a:cubicBezTo>
                      <a:pt x="89648" y="288803"/>
                      <a:pt x="92378" y="285533"/>
                      <a:pt x="95250" y="283020"/>
                    </a:cubicBezTo>
                    <a:cubicBezTo>
                      <a:pt x="108687" y="271263"/>
                      <a:pt x="110743" y="271506"/>
                      <a:pt x="123825" y="267145"/>
                    </a:cubicBezTo>
                    <a:cubicBezTo>
                      <a:pt x="127000" y="263970"/>
                      <a:pt x="129614" y="260111"/>
                      <a:pt x="133350" y="257620"/>
                    </a:cubicBezTo>
                    <a:cubicBezTo>
                      <a:pt x="155416" y="242909"/>
                      <a:pt x="129918" y="268079"/>
                      <a:pt x="152400" y="248095"/>
                    </a:cubicBezTo>
                    <a:cubicBezTo>
                      <a:pt x="159112" y="242129"/>
                      <a:pt x="171450" y="229045"/>
                      <a:pt x="171450" y="229045"/>
                    </a:cubicBezTo>
                    <a:cubicBezTo>
                      <a:pt x="172508" y="224812"/>
                      <a:pt x="174168" y="220685"/>
                      <a:pt x="174625" y="216345"/>
                    </a:cubicBezTo>
                    <a:cubicBezTo>
                      <a:pt x="176291" y="200522"/>
                      <a:pt x="174115" y="184198"/>
                      <a:pt x="177800" y="168720"/>
                    </a:cubicBezTo>
                    <a:cubicBezTo>
                      <a:pt x="179568" y="161296"/>
                      <a:pt x="183260" y="152083"/>
                      <a:pt x="190500" y="149670"/>
                    </a:cubicBezTo>
                    <a:cubicBezTo>
                      <a:pt x="217645" y="140622"/>
                      <a:pt x="202908" y="144150"/>
                      <a:pt x="234950" y="140145"/>
                    </a:cubicBezTo>
                    <a:cubicBezTo>
                      <a:pt x="238125" y="139087"/>
                      <a:pt x="241246" y="137851"/>
                      <a:pt x="244475" y="136970"/>
                    </a:cubicBezTo>
                    <a:cubicBezTo>
                      <a:pt x="252895" y="134674"/>
                      <a:pt x="261596" y="133380"/>
                      <a:pt x="269875" y="130620"/>
                    </a:cubicBezTo>
                    <a:cubicBezTo>
                      <a:pt x="285487" y="125416"/>
                      <a:pt x="288544" y="125395"/>
                      <a:pt x="301625" y="117920"/>
                    </a:cubicBezTo>
                    <a:cubicBezTo>
                      <a:pt x="311939" y="112026"/>
                      <a:pt x="311919" y="110801"/>
                      <a:pt x="320675" y="102045"/>
                    </a:cubicBezTo>
                    <a:cubicBezTo>
                      <a:pt x="321733" y="98870"/>
                      <a:pt x="323850" y="95867"/>
                      <a:pt x="323850" y="92520"/>
                    </a:cubicBezTo>
                    <a:cubicBezTo>
                      <a:pt x="323850" y="69502"/>
                      <a:pt x="304179" y="81426"/>
                      <a:pt x="323850" y="44895"/>
                    </a:cubicBezTo>
                    <a:cubicBezTo>
                      <a:pt x="327023" y="39002"/>
                      <a:pt x="336550" y="40662"/>
                      <a:pt x="342900" y="38545"/>
                    </a:cubicBezTo>
                    <a:lnTo>
                      <a:pt x="352425" y="35370"/>
                    </a:lnTo>
                    <a:cubicBezTo>
                      <a:pt x="355600" y="34312"/>
                      <a:pt x="358629" y="32610"/>
                      <a:pt x="361950" y="32195"/>
                    </a:cubicBezTo>
                    <a:lnTo>
                      <a:pt x="387350" y="29020"/>
                    </a:lnTo>
                    <a:cubicBezTo>
                      <a:pt x="398036" y="25458"/>
                      <a:pt x="398590" y="25772"/>
                      <a:pt x="409575" y="19495"/>
                    </a:cubicBezTo>
                    <a:cubicBezTo>
                      <a:pt x="412888" y="17602"/>
                      <a:pt x="415687" y="14852"/>
                      <a:pt x="419100" y="13145"/>
                    </a:cubicBezTo>
                    <a:cubicBezTo>
                      <a:pt x="445390" y="0"/>
                      <a:pt x="410853" y="21818"/>
                      <a:pt x="438150" y="3620"/>
                    </a:cubicBezTo>
                    <a:cubicBezTo>
                      <a:pt x="451908" y="5737"/>
                      <a:pt x="465920" y="6594"/>
                      <a:pt x="479425" y="9970"/>
                    </a:cubicBezTo>
                    <a:cubicBezTo>
                      <a:pt x="490008" y="12616"/>
                      <a:pt x="497417" y="29020"/>
                      <a:pt x="501650" y="35370"/>
                    </a:cubicBezTo>
                    <a:cubicBezTo>
                      <a:pt x="506713" y="42965"/>
                      <a:pt x="509747" y="48864"/>
                      <a:pt x="517525" y="54420"/>
                    </a:cubicBezTo>
                    <a:cubicBezTo>
                      <a:pt x="521376" y="57171"/>
                      <a:pt x="525992" y="58653"/>
                      <a:pt x="530225" y="60770"/>
                    </a:cubicBezTo>
                    <a:cubicBezTo>
                      <a:pt x="532342" y="63945"/>
                      <a:pt x="534868" y="66882"/>
                      <a:pt x="536575" y="70295"/>
                    </a:cubicBezTo>
                    <a:cubicBezTo>
                      <a:pt x="538072" y="73288"/>
                      <a:pt x="537659" y="77207"/>
                      <a:pt x="539750" y="79820"/>
                    </a:cubicBezTo>
                    <a:cubicBezTo>
                      <a:pt x="542134" y="82800"/>
                      <a:pt x="546100" y="84053"/>
                      <a:pt x="549275" y="86170"/>
                    </a:cubicBezTo>
                    <a:cubicBezTo>
                      <a:pt x="551392" y="89345"/>
                      <a:pt x="552927" y="92997"/>
                      <a:pt x="555625" y="95695"/>
                    </a:cubicBezTo>
                    <a:cubicBezTo>
                      <a:pt x="558323" y="98393"/>
                      <a:pt x="561737" y="100338"/>
                      <a:pt x="565150" y="102045"/>
                    </a:cubicBezTo>
                    <a:cubicBezTo>
                      <a:pt x="581583" y="110261"/>
                      <a:pt x="583774" y="108788"/>
                      <a:pt x="603250" y="111570"/>
                    </a:cubicBezTo>
                    <a:cubicBezTo>
                      <a:pt x="606425" y="112628"/>
                      <a:pt x="610408" y="112378"/>
                      <a:pt x="612775" y="114745"/>
                    </a:cubicBezTo>
                    <a:cubicBezTo>
                      <a:pt x="618171" y="120141"/>
                      <a:pt x="621242" y="127445"/>
                      <a:pt x="625475" y="133795"/>
                    </a:cubicBezTo>
                    <a:cubicBezTo>
                      <a:pt x="627592" y="136970"/>
                      <a:pt x="629127" y="140622"/>
                      <a:pt x="631825" y="143320"/>
                    </a:cubicBezTo>
                    <a:cubicBezTo>
                      <a:pt x="635000" y="146495"/>
                      <a:pt x="637425" y="150664"/>
                      <a:pt x="641350" y="152845"/>
                    </a:cubicBezTo>
                    <a:cubicBezTo>
                      <a:pt x="647201" y="156096"/>
                      <a:pt x="653798" y="158095"/>
                      <a:pt x="660400" y="159195"/>
                    </a:cubicBezTo>
                    <a:cubicBezTo>
                      <a:pt x="687866" y="163773"/>
                      <a:pt x="673062" y="161572"/>
                      <a:pt x="704850" y="165545"/>
                    </a:cubicBezTo>
                    <a:cubicBezTo>
                      <a:pt x="708025" y="166603"/>
                      <a:pt x="711157" y="167801"/>
                      <a:pt x="714375" y="168720"/>
                    </a:cubicBezTo>
                    <a:cubicBezTo>
                      <a:pt x="718571" y="169919"/>
                      <a:pt x="723286" y="169730"/>
                      <a:pt x="727075" y="171895"/>
                    </a:cubicBezTo>
                    <a:cubicBezTo>
                      <a:pt x="731990" y="174704"/>
                      <a:pt x="740320" y="185685"/>
                      <a:pt x="742950" y="190945"/>
                    </a:cubicBezTo>
                    <a:cubicBezTo>
                      <a:pt x="744447" y="193938"/>
                      <a:pt x="744628" y="197477"/>
                      <a:pt x="746125" y="200470"/>
                    </a:cubicBezTo>
                    <a:cubicBezTo>
                      <a:pt x="747832" y="203883"/>
                      <a:pt x="750358" y="206820"/>
                      <a:pt x="752475" y="209995"/>
                    </a:cubicBezTo>
                    <a:cubicBezTo>
                      <a:pt x="753533" y="214228"/>
                      <a:pt x="753931" y="218684"/>
                      <a:pt x="755650" y="222695"/>
                    </a:cubicBezTo>
                    <a:cubicBezTo>
                      <a:pt x="759906" y="232625"/>
                      <a:pt x="765922" y="235475"/>
                      <a:pt x="774700" y="241745"/>
                    </a:cubicBezTo>
                    <a:cubicBezTo>
                      <a:pt x="777805" y="243963"/>
                      <a:pt x="781050" y="245978"/>
                      <a:pt x="784225" y="248095"/>
                    </a:cubicBezTo>
                    <a:cubicBezTo>
                      <a:pt x="762000" y="262912"/>
                      <a:pt x="769408" y="254445"/>
                      <a:pt x="758825" y="270320"/>
                    </a:cubicBezTo>
                    <a:cubicBezTo>
                      <a:pt x="759883" y="276670"/>
                      <a:pt x="758806" y="283781"/>
                      <a:pt x="762000" y="289370"/>
                    </a:cubicBezTo>
                    <a:cubicBezTo>
                      <a:pt x="763660" y="292276"/>
                      <a:pt x="768208" y="292103"/>
                      <a:pt x="771525" y="292545"/>
                    </a:cubicBezTo>
                    <a:cubicBezTo>
                      <a:pt x="784157" y="294229"/>
                      <a:pt x="796925" y="294662"/>
                      <a:pt x="809625" y="295720"/>
                    </a:cubicBezTo>
                    <a:cubicBezTo>
                      <a:pt x="812800" y="298895"/>
                      <a:pt x="817916" y="300928"/>
                      <a:pt x="819150" y="305245"/>
                    </a:cubicBezTo>
                    <a:cubicBezTo>
                      <a:pt x="822361" y="316485"/>
                      <a:pt x="816783" y="329878"/>
                      <a:pt x="822325" y="340170"/>
                    </a:cubicBezTo>
                    <a:cubicBezTo>
                      <a:pt x="825498" y="346063"/>
                      <a:pt x="841375" y="346520"/>
                      <a:pt x="841375" y="346520"/>
                    </a:cubicBezTo>
                    <a:cubicBezTo>
                      <a:pt x="856192" y="345462"/>
                      <a:pt x="870987" y="342638"/>
                      <a:pt x="885825" y="343345"/>
                    </a:cubicBezTo>
                    <a:cubicBezTo>
                      <a:pt x="893521" y="343711"/>
                      <a:pt x="900617" y="347668"/>
                      <a:pt x="908050" y="349695"/>
                    </a:cubicBezTo>
                    <a:cubicBezTo>
                      <a:pt x="912260" y="350843"/>
                      <a:pt x="916517" y="351812"/>
                      <a:pt x="920750" y="352870"/>
                    </a:cubicBezTo>
                    <a:cubicBezTo>
                      <a:pt x="923925" y="354987"/>
                      <a:pt x="927423" y="356685"/>
                      <a:pt x="930275" y="359220"/>
                    </a:cubicBezTo>
                    <a:cubicBezTo>
                      <a:pt x="936987" y="365186"/>
                      <a:pt x="941293" y="374254"/>
                      <a:pt x="949325" y="378270"/>
                    </a:cubicBezTo>
                    <a:lnTo>
                      <a:pt x="962025" y="384620"/>
                    </a:lnTo>
                    <a:cubicBezTo>
                      <a:pt x="972608" y="400495"/>
                      <a:pt x="965200" y="392028"/>
                      <a:pt x="987425" y="406845"/>
                    </a:cubicBezTo>
                    <a:lnTo>
                      <a:pt x="996950" y="413195"/>
                    </a:lnTo>
                    <a:lnTo>
                      <a:pt x="1006475" y="419545"/>
                    </a:lnTo>
                    <a:cubicBezTo>
                      <a:pt x="1007533" y="422720"/>
                      <a:pt x="1007559" y="426457"/>
                      <a:pt x="1009650" y="429070"/>
                    </a:cubicBezTo>
                    <a:cubicBezTo>
                      <a:pt x="1012034" y="432050"/>
                      <a:pt x="1016244" y="432977"/>
                      <a:pt x="1019175" y="435420"/>
                    </a:cubicBezTo>
                    <a:cubicBezTo>
                      <a:pt x="1022624" y="438295"/>
                      <a:pt x="1025943" y="441401"/>
                      <a:pt x="1028700" y="444945"/>
                    </a:cubicBezTo>
                    <a:cubicBezTo>
                      <a:pt x="1033385" y="450969"/>
                      <a:pt x="1041400" y="463995"/>
                      <a:pt x="1041400" y="463995"/>
                    </a:cubicBezTo>
                    <a:cubicBezTo>
                      <a:pt x="1040342" y="469287"/>
                      <a:pt x="1039396" y="474602"/>
                      <a:pt x="1038225" y="479870"/>
                    </a:cubicBezTo>
                    <a:cubicBezTo>
                      <a:pt x="1037278" y="484130"/>
                      <a:pt x="1033331" y="488559"/>
                      <a:pt x="1035050" y="492570"/>
                    </a:cubicBezTo>
                    <a:cubicBezTo>
                      <a:pt x="1038254" y="500045"/>
                      <a:pt x="1050429" y="502988"/>
                      <a:pt x="1057275" y="505270"/>
                    </a:cubicBezTo>
                    <a:cubicBezTo>
                      <a:pt x="1060396" y="508391"/>
                      <a:pt x="1072045" y="518795"/>
                      <a:pt x="1073150" y="524320"/>
                    </a:cubicBezTo>
                    <a:cubicBezTo>
                      <a:pt x="1075649" y="536817"/>
                      <a:pt x="1074641" y="549788"/>
                      <a:pt x="1076325" y="562420"/>
                    </a:cubicBezTo>
                    <a:cubicBezTo>
                      <a:pt x="1076767" y="565737"/>
                      <a:pt x="1077644" y="569160"/>
                      <a:pt x="1079500" y="571945"/>
                    </a:cubicBezTo>
                    <a:cubicBezTo>
                      <a:pt x="1081991" y="575681"/>
                      <a:pt x="1085481" y="578713"/>
                      <a:pt x="1089025" y="581470"/>
                    </a:cubicBezTo>
                    <a:cubicBezTo>
                      <a:pt x="1095049" y="586155"/>
                      <a:pt x="1108075" y="594170"/>
                      <a:pt x="1108075" y="594170"/>
                    </a:cubicBezTo>
                    <a:cubicBezTo>
                      <a:pt x="1110192" y="597345"/>
                      <a:pt x="1111727" y="600997"/>
                      <a:pt x="1114425" y="603695"/>
                    </a:cubicBezTo>
                    <a:cubicBezTo>
                      <a:pt x="1117123" y="606393"/>
                      <a:pt x="1121566" y="607065"/>
                      <a:pt x="1123950" y="610045"/>
                    </a:cubicBezTo>
                    <a:cubicBezTo>
                      <a:pt x="1136265" y="625439"/>
                      <a:pt x="1115868" y="615818"/>
                      <a:pt x="1136650" y="622745"/>
                    </a:cubicBezTo>
                    <a:cubicBezTo>
                      <a:pt x="1141942" y="620628"/>
                      <a:pt x="1148147" y="620044"/>
                      <a:pt x="1152525" y="616395"/>
                    </a:cubicBezTo>
                    <a:cubicBezTo>
                      <a:pt x="1172247" y="599960"/>
                      <a:pt x="1136353" y="613405"/>
                      <a:pt x="1162050" y="597345"/>
                    </a:cubicBezTo>
                    <a:cubicBezTo>
                      <a:pt x="1167726" y="593797"/>
                      <a:pt x="1174750" y="593112"/>
                      <a:pt x="1181100" y="590995"/>
                    </a:cubicBezTo>
                    <a:cubicBezTo>
                      <a:pt x="1184275" y="589937"/>
                      <a:pt x="1187632" y="589317"/>
                      <a:pt x="1190625" y="587820"/>
                    </a:cubicBezTo>
                    <a:cubicBezTo>
                      <a:pt x="1194858" y="585703"/>
                      <a:pt x="1198893" y="583132"/>
                      <a:pt x="1203325" y="581470"/>
                    </a:cubicBezTo>
                    <a:cubicBezTo>
                      <a:pt x="1207411" y="579938"/>
                      <a:pt x="1211792" y="579353"/>
                      <a:pt x="1216025" y="578295"/>
                    </a:cubicBezTo>
                    <a:cubicBezTo>
                      <a:pt x="1227667" y="579353"/>
                      <a:pt x="1240926" y="575456"/>
                      <a:pt x="1250950" y="581470"/>
                    </a:cubicBezTo>
                    <a:cubicBezTo>
                      <a:pt x="1258018" y="585711"/>
                      <a:pt x="1242996" y="603727"/>
                      <a:pt x="1241425" y="606870"/>
                    </a:cubicBezTo>
                    <a:cubicBezTo>
                      <a:pt x="1239928" y="609863"/>
                      <a:pt x="1239747" y="613402"/>
                      <a:pt x="1238250" y="616395"/>
                    </a:cubicBezTo>
                    <a:cubicBezTo>
                      <a:pt x="1223156" y="646584"/>
                      <a:pt x="1241932" y="595823"/>
                      <a:pt x="1225550" y="644970"/>
                    </a:cubicBezTo>
                    <a:lnTo>
                      <a:pt x="1222375" y="654495"/>
                    </a:lnTo>
                    <a:cubicBezTo>
                      <a:pt x="1221317" y="657670"/>
                      <a:pt x="1221056" y="661235"/>
                      <a:pt x="1219200" y="664020"/>
                    </a:cubicBezTo>
                    <a:cubicBezTo>
                      <a:pt x="1210994" y="676330"/>
                      <a:pt x="1214057" y="669925"/>
                      <a:pt x="1209675" y="683070"/>
                    </a:cubicBezTo>
                    <a:cubicBezTo>
                      <a:pt x="1208332" y="693818"/>
                      <a:pt x="1207110" y="717080"/>
                      <a:pt x="1200150" y="727520"/>
                    </a:cubicBezTo>
                    <a:cubicBezTo>
                      <a:pt x="1198033" y="730695"/>
                      <a:pt x="1196243" y="734114"/>
                      <a:pt x="1193800" y="737045"/>
                    </a:cubicBezTo>
                    <a:cubicBezTo>
                      <a:pt x="1184668" y="748003"/>
                      <a:pt x="1176925" y="749571"/>
                      <a:pt x="1171575" y="765620"/>
                    </a:cubicBezTo>
                    <a:cubicBezTo>
                      <a:pt x="1169458" y="771970"/>
                      <a:pt x="1169958" y="779937"/>
                      <a:pt x="1165225" y="784670"/>
                    </a:cubicBezTo>
                    <a:cubicBezTo>
                      <a:pt x="1162050" y="787845"/>
                      <a:pt x="1159436" y="791704"/>
                      <a:pt x="1155700" y="794195"/>
                    </a:cubicBezTo>
                    <a:cubicBezTo>
                      <a:pt x="1127061" y="813288"/>
                      <a:pt x="1166625" y="778741"/>
                      <a:pt x="1136650" y="803720"/>
                    </a:cubicBezTo>
                    <a:cubicBezTo>
                      <a:pt x="1133201" y="806595"/>
                      <a:pt x="1130861" y="810754"/>
                      <a:pt x="1127125" y="813245"/>
                    </a:cubicBezTo>
                    <a:cubicBezTo>
                      <a:pt x="1124340" y="815101"/>
                      <a:pt x="1120593" y="814923"/>
                      <a:pt x="1117600" y="816420"/>
                    </a:cubicBezTo>
                    <a:cubicBezTo>
                      <a:pt x="1114187" y="818127"/>
                      <a:pt x="1111488" y="821063"/>
                      <a:pt x="1108075" y="822770"/>
                    </a:cubicBezTo>
                    <a:cubicBezTo>
                      <a:pt x="1105082" y="824267"/>
                      <a:pt x="1101543" y="824448"/>
                      <a:pt x="1098550" y="825945"/>
                    </a:cubicBezTo>
                    <a:cubicBezTo>
                      <a:pt x="1095137" y="827652"/>
                      <a:pt x="1092512" y="830745"/>
                      <a:pt x="1089025" y="832295"/>
                    </a:cubicBezTo>
                    <a:cubicBezTo>
                      <a:pt x="1082908" y="835013"/>
                      <a:pt x="1075544" y="834932"/>
                      <a:pt x="1069975" y="838645"/>
                    </a:cubicBezTo>
                    <a:cubicBezTo>
                      <a:pt x="1066800" y="840762"/>
                      <a:pt x="1064023" y="843655"/>
                      <a:pt x="1060450" y="844995"/>
                    </a:cubicBezTo>
                    <a:cubicBezTo>
                      <a:pt x="1055397" y="846890"/>
                      <a:pt x="1049781" y="846750"/>
                      <a:pt x="1044575" y="848170"/>
                    </a:cubicBezTo>
                    <a:cubicBezTo>
                      <a:pt x="1038117" y="849931"/>
                      <a:pt x="1025525" y="854520"/>
                      <a:pt x="1025525" y="854520"/>
                    </a:cubicBezTo>
                    <a:cubicBezTo>
                      <a:pt x="1006475" y="853462"/>
                      <a:pt x="987307" y="853712"/>
                      <a:pt x="968375" y="851345"/>
                    </a:cubicBezTo>
                    <a:cubicBezTo>
                      <a:pt x="961733" y="850515"/>
                      <a:pt x="949325" y="844995"/>
                      <a:pt x="949325" y="844995"/>
                    </a:cubicBezTo>
                    <a:cubicBezTo>
                      <a:pt x="948267" y="848170"/>
                      <a:pt x="947069" y="851302"/>
                      <a:pt x="946150" y="854520"/>
                    </a:cubicBezTo>
                    <a:cubicBezTo>
                      <a:pt x="944951" y="858716"/>
                      <a:pt x="945140" y="863431"/>
                      <a:pt x="942975" y="867220"/>
                    </a:cubicBezTo>
                    <a:cubicBezTo>
                      <a:pt x="937915" y="876074"/>
                      <a:pt x="931098" y="877117"/>
                      <a:pt x="923925" y="883095"/>
                    </a:cubicBezTo>
                    <a:cubicBezTo>
                      <a:pt x="904617" y="899185"/>
                      <a:pt x="925200" y="887220"/>
                      <a:pt x="901700" y="898970"/>
                    </a:cubicBezTo>
                    <a:cubicBezTo>
                      <a:pt x="897467" y="905320"/>
                      <a:pt x="895350" y="913787"/>
                      <a:pt x="889000" y="918020"/>
                    </a:cubicBezTo>
                    <a:cubicBezTo>
                      <a:pt x="875739" y="926861"/>
                      <a:pt x="882173" y="921672"/>
                      <a:pt x="869950" y="933895"/>
                    </a:cubicBezTo>
                    <a:cubicBezTo>
                      <a:pt x="868892" y="939187"/>
                      <a:pt x="869452" y="945085"/>
                      <a:pt x="866775" y="949770"/>
                    </a:cubicBezTo>
                    <a:cubicBezTo>
                      <a:pt x="863457" y="955577"/>
                      <a:pt x="840214" y="962378"/>
                      <a:pt x="838200" y="962470"/>
                    </a:cubicBezTo>
                    <a:lnTo>
                      <a:pt x="768350" y="965645"/>
                    </a:lnTo>
                    <a:cubicBezTo>
                      <a:pt x="749455" y="971943"/>
                      <a:pt x="751801" y="971995"/>
                      <a:pt x="720725" y="971995"/>
                    </a:cubicBezTo>
                    <a:cubicBezTo>
                      <a:pt x="682616" y="971995"/>
                      <a:pt x="633424" y="968292"/>
                      <a:pt x="593725" y="965645"/>
                    </a:cubicBezTo>
                    <a:cubicBezTo>
                      <a:pt x="558692" y="958638"/>
                      <a:pt x="591744" y="969140"/>
                      <a:pt x="571500" y="952945"/>
                    </a:cubicBezTo>
                    <a:cubicBezTo>
                      <a:pt x="568887" y="950854"/>
                      <a:pt x="565051" y="951088"/>
                      <a:pt x="561975" y="949770"/>
                    </a:cubicBezTo>
                    <a:cubicBezTo>
                      <a:pt x="557625" y="947906"/>
                      <a:pt x="553508" y="945537"/>
                      <a:pt x="549275" y="943420"/>
                    </a:cubicBezTo>
                    <a:lnTo>
                      <a:pt x="520700" y="952945"/>
                    </a:lnTo>
                    <a:cubicBezTo>
                      <a:pt x="517525" y="954003"/>
                      <a:pt x="513960" y="954264"/>
                      <a:pt x="511175" y="956120"/>
                    </a:cubicBezTo>
                    <a:cubicBezTo>
                      <a:pt x="508000" y="958237"/>
                      <a:pt x="505137" y="960920"/>
                      <a:pt x="501650" y="962470"/>
                    </a:cubicBezTo>
                    <a:cubicBezTo>
                      <a:pt x="495533" y="965188"/>
                      <a:pt x="488169" y="965107"/>
                      <a:pt x="482600" y="968820"/>
                    </a:cubicBezTo>
                    <a:cubicBezTo>
                      <a:pt x="476250" y="973053"/>
                      <a:pt x="470790" y="979107"/>
                      <a:pt x="463550" y="981520"/>
                    </a:cubicBezTo>
                    <a:cubicBezTo>
                      <a:pt x="457200" y="983637"/>
                      <a:pt x="450487" y="984877"/>
                      <a:pt x="444500" y="987870"/>
                    </a:cubicBezTo>
                    <a:cubicBezTo>
                      <a:pt x="440267" y="989987"/>
                      <a:pt x="436194" y="992462"/>
                      <a:pt x="431800" y="994220"/>
                    </a:cubicBezTo>
                    <a:cubicBezTo>
                      <a:pt x="425585" y="996706"/>
                      <a:pt x="418319" y="996857"/>
                      <a:pt x="412750" y="1000570"/>
                    </a:cubicBezTo>
                    <a:cubicBezTo>
                      <a:pt x="400440" y="1008776"/>
                      <a:pt x="406845" y="1005713"/>
                      <a:pt x="393700" y="1010095"/>
                    </a:cubicBezTo>
                    <a:cubicBezTo>
                      <a:pt x="366540" y="1008284"/>
                      <a:pt x="335409" y="1021901"/>
                      <a:pt x="349250" y="994220"/>
                    </a:cubicBezTo>
                    <a:cubicBezTo>
                      <a:pt x="351617" y="989487"/>
                      <a:pt x="355600" y="985753"/>
                      <a:pt x="358775" y="981520"/>
                    </a:cubicBezTo>
                    <a:cubicBezTo>
                      <a:pt x="358028" y="978531"/>
                      <a:pt x="354495" y="963022"/>
                      <a:pt x="352425" y="959295"/>
                    </a:cubicBezTo>
                    <a:cubicBezTo>
                      <a:pt x="348719" y="952624"/>
                      <a:pt x="346965" y="942658"/>
                      <a:pt x="339725" y="940245"/>
                    </a:cubicBezTo>
                    <a:lnTo>
                      <a:pt x="330200" y="937070"/>
                    </a:lnTo>
                    <a:cubicBezTo>
                      <a:pt x="322883" y="938289"/>
                      <a:pt x="309441" y="939512"/>
                      <a:pt x="301625" y="943420"/>
                    </a:cubicBezTo>
                    <a:cubicBezTo>
                      <a:pt x="298212" y="945127"/>
                      <a:pt x="295275" y="947653"/>
                      <a:pt x="292100" y="949770"/>
                    </a:cubicBezTo>
                    <a:cubicBezTo>
                      <a:pt x="289983" y="952945"/>
                      <a:pt x="287300" y="955808"/>
                      <a:pt x="285750" y="959295"/>
                    </a:cubicBezTo>
                    <a:cubicBezTo>
                      <a:pt x="283032" y="965412"/>
                      <a:pt x="281517" y="971995"/>
                      <a:pt x="279400" y="978345"/>
                    </a:cubicBezTo>
                    <a:cubicBezTo>
                      <a:pt x="278342" y="981520"/>
                      <a:pt x="277722" y="984877"/>
                      <a:pt x="276225" y="987870"/>
                    </a:cubicBezTo>
                    <a:cubicBezTo>
                      <a:pt x="271992" y="996337"/>
                      <a:pt x="270218" y="1006577"/>
                      <a:pt x="263525" y="1013270"/>
                    </a:cubicBezTo>
                    <a:lnTo>
                      <a:pt x="254000" y="1022795"/>
                    </a:lnTo>
                    <a:cubicBezTo>
                      <a:pt x="251883" y="1029145"/>
                      <a:pt x="251541" y="1036398"/>
                      <a:pt x="247650" y="1041845"/>
                    </a:cubicBezTo>
                    <a:cubicBezTo>
                      <a:pt x="245705" y="1044568"/>
                      <a:pt x="241118" y="1043523"/>
                      <a:pt x="238125" y="1045020"/>
                    </a:cubicBezTo>
                    <a:cubicBezTo>
                      <a:pt x="231454" y="1048355"/>
                      <a:pt x="223543" y="1055150"/>
                      <a:pt x="219075" y="1060895"/>
                    </a:cubicBezTo>
                    <a:cubicBezTo>
                      <a:pt x="214390" y="1066919"/>
                      <a:pt x="208788" y="1072705"/>
                      <a:pt x="206375" y="1079945"/>
                    </a:cubicBezTo>
                    <a:cubicBezTo>
                      <a:pt x="205038" y="1083955"/>
                      <a:pt x="201584" y="1097101"/>
                      <a:pt x="196850" y="1098995"/>
                    </a:cubicBezTo>
                    <a:cubicBezTo>
                      <a:pt x="188928" y="1102164"/>
                      <a:pt x="179917" y="1101112"/>
                      <a:pt x="171450" y="1102170"/>
                    </a:cubicBezTo>
                    <a:cubicBezTo>
                      <a:pt x="168275" y="1103228"/>
                      <a:pt x="164851" y="1103720"/>
                      <a:pt x="161925" y="1105345"/>
                    </a:cubicBezTo>
                    <a:cubicBezTo>
                      <a:pt x="155254" y="1109051"/>
                      <a:pt x="150115" y="1115632"/>
                      <a:pt x="142875" y="1118045"/>
                    </a:cubicBezTo>
                    <a:cubicBezTo>
                      <a:pt x="129730" y="1122427"/>
                      <a:pt x="136135" y="1119364"/>
                      <a:pt x="123825" y="1127570"/>
                    </a:cubicBezTo>
                    <a:cubicBezTo>
                      <a:pt x="110952" y="1125424"/>
                      <a:pt x="103916" y="1124772"/>
                      <a:pt x="92075" y="1121220"/>
                    </a:cubicBezTo>
                    <a:cubicBezTo>
                      <a:pt x="85664" y="1119297"/>
                      <a:pt x="79375" y="1116987"/>
                      <a:pt x="73025" y="1114870"/>
                    </a:cubicBezTo>
                    <a:lnTo>
                      <a:pt x="63500" y="1111695"/>
                    </a:lnTo>
                    <a:cubicBezTo>
                      <a:pt x="63527" y="1111585"/>
                      <a:pt x="68332" y="1090988"/>
                      <a:pt x="69850" y="1089470"/>
                    </a:cubicBezTo>
                    <a:cubicBezTo>
                      <a:pt x="72217" y="1087103"/>
                      <a:pt x="76200" y="1087353"/>
                      <a:pt x="79375" y="1086295"/>
                    </a:cubicBezTo>
                    <a:lnTo>
                      <a:pt x="92075" y="1067245"/>
                    </a:lnTo>
                    <a:cubicBezTo>
                      <a:pt x="94192" y="1064070"/>
                      <a:pt x="97218" y="1061340"/>
                      <a:pt x="98425" y="1057720"/>
                    </a:cubicBezTo>
                    <a:cubicBezTo>
                      <a:pt x="102807" y="1044575"/>
                      <a:pt x="99744" y="1050980"/>
                      <a:pt x="107950" y="1038670"/>
                    </a:cubicBezTo>
                    <a:cubicBezTo>
                      <a:pt x="106892" y="1031262"/>
                      <a:pt x="107814" y="1023284"/>
                      <a:pt x="104775" y="1016445"/>
                    </a:cubicBezTo>
                    <a:cubicBezTo>
                      <a:pt x="100537" y="1006910"/>
                      <a:pt x="71338" y="1007106"/>
                      <a:pt x="69850" y="1006920"/>
                    </a:cubicBezTo>
                    <a:cubicBezTo>
                      <a:pt x="66675" y="1005862"/>
                      <a:pt x="62938" y="1005836"/>
                      <a:pt x="60325" y="1003745"/>
                    </a:cubicBezTo>
                    <a:cubicBezTo>
                      <a:pt x="54730" y="999269"/>
                      <a:pt x="52892" y="990970"/>
                      <a:pt x="50800" y="984695"/>
                    </a:cubicBezTo>
                    <a:cubicBezTo>
                      <a:pt x="48683" y="966703"/>
                      <a:pt x="48844" y="948295"/>
                      <a:pt x="44450" y="930720"/>
                    </a:cubicBezTo>
                    <a:cubicBezTo>
                      <a:pt x="43361" y="926364"/>
                      <a:pt x="35332" y="925667"/>
                      <a:pt x="34925" y="921195"/>
                    </a:cubicBezTo>
                    <a:cubicBezTo>
                      <a:pt x="34470" y="916194"/>
                      <a:pt x="39814" y="892519"/>
                      <a:pt x="47625" y="886270"/>
                    </a:cubicBezTo>
                    <a:cubicBezTo>
                      <a:pt x="50238" y="884179"/>
                      <a:pt x="53975" y="884153"/>
                      <a:pt x="57150" y="883095"/>
                    </a:cubicBezTo>
                    <a:cubicBezTo>
                      <a:pt x="56092" y="879920"/>
                      <a:pt x="56066" y="876183"/>
                      <a:pt x="53975" y="873570"/>
                    </a:cubicBezTo>
                    <a:cubicBezTo>
                      <a:pt x="51591" y="870590"/>
                      <a:pt x="47381" y="869663"/>
                      <a:pt x="44450" y="867220"/>
                    </a:cubicBezTo>
                    <a:cubicBezTo>
                      <a:pt x="41001" y="864345"/>
                      <a:pt x="38100" y="860870"/>
                      <a:pt x="34925" y="857695"/>
                    </a:cubicBezTo>
                    <a:cubicBezTo>
                      <a:pt x="35983" y="847112"/>
                      <a:pt x="33343" y="835458"/>
                      <a:pt x="38100" y="825945"/>
                    </a:cubicBezTo>
                    <a:cubicBezTo>
                      <a:pt x="41513" y="819119"/>
                      <a:pt x="51754" y="818641"/>
                      <a:pt x="57150" y="813245"/>
                    </a:cubicBezTo>
                    <a:cubicBezTo>
                      <a:pt x="69373" y="801022"/>
                      <a:pt x="64184" y="807456"/>
                      <a:pt x="73025" y="794195"/>
                    </a:cubicBezTo>
                    <a:cubicBezTo>
                      <a:pt x="70908" y="780437"/>
                      <a:pt x="72602" y="765515"/>
                      <a:pt x="66675" y="752920"/>
                    </a:cubicBezTo>
                    <a:cubicBezTo>
                      <a:pt x="62613" y="744288"/>
                      <a:pt x="47071" y="740035"/>
                      <a:pt x="38100" y="737045"/>
                    </a:cubicBezTo>
                    <a:lnTo>
                      <a:pt x="31750" y="717995"/>
                    </a:lnTo>
                    <a:cubicBezTo>
                      <a:pt x="30692" y="714820"/>
                      <a:pt x="29231" y="711752"/>
                      <a:pt x="28575" y="708470"/>
                    </a:cubicBezTo>
                    <a:cubicBezTo>
                      <a:pt x="27517" y="703178"/>
                      <a:pt x="26820" y="697801"/>
                      <a:pt x="25400" y="692595"/>
                    </a:cubicBezTo>
                    <a:cubicBezTo>
                      <a:pt x="23639" y="686137"/>
                      <a:pt x="21167" y="679895"/>
                      <a:pt x="19050" y="673545"/>
                    </a:cubicBezTo>
                    <a:lnTo>
                      <a:pt x="15875" y="664020"/>
                    </a:lnTo>
                    <a:cubicBezTo>
                      <a:pt x="14817" y="646028"/>
                      <a:pt x="15374" y="627868"/>
                      <a:pt x="12700" y="610045"/>
                    </a:cubicBezTo>
                    <a:cubicBezTo>
                      <a:pt x="12134" y="606271"/>
                      <a:pt x="8057" y="603933"/>
                      <a:pt x="6350" y="600520"/>
                    </a:cubicBezTo>
                    <a:cubicBezTo>
                      <a:pt x="4853" y="597527"/>
                      <a:pt x="4233" y="594170"/>
                      <a:pt x="3175" y="590995"/>
                    </a:cubicBezTo>
                    <a:cubicBezTo>
                      <a:pt x="2117" y="583587"/>
                      <a:pt x="0" y="576254"/>
                      <a:pt x="0" y="568770"/>
                    </a:cubicBezTo>
                    <a:cubicBezTo>
                      <a:pt x="0" y="562332"/>
                      <a:pt x="1139" y="555827"/>
                      <a:pt x="3175" y="549720"/>
                    </a:cubicBezTo>
                    <a:cubicBezTo>
                      <a:pt x="5385" y="543089"/>
                      <a:pt x="14629" y="535091"/>
                      <a:pt x="19050" y="530670"/>
                    </a:cubicBezTo>
                    <a:cubicBezTo>
                      <a:pt x="22612" y="519984"/>
                      <a:pt x="22298" y="519430"/>
                      <a:pt x="28575" y="508445"/>
                    </a:cubicBezTo>
                    <a:cubicBezTo>
                      <a:pt x="30468" y="505132"/>
                      <a:pt x="33218" y="502333"/>
                      <a:pt x="34925" y="498920"/>
                    </a:cubicBezTo>
                    <a:cubicBezTo>
                      <a:pt x="36422" y="495927"/>
                      <a:pt x="36009" y="492008"/>
                      <a:pt x="38100" y="489395"/>
                    </a:cubicBezTo>
                    <a:cubicBezTo>
                      <a:pt x="40484" y="486415"/>
                      <a:pt x="44450" y="485162"/>
                      <a:pt x="47625" y="483045"/>
                    </a:cubicBezTo>
                    <a:cubicBezTo>
                      <a:pt x="65129" y="456789"/>
                      <a:pt x="40217" y="420074"/>
                      <a:pt x="41275" y="40684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5" name="Прямоугольник 184"/>
              <p:cNvSpPr/>
              <p:nvPr/>
            </p:nvSpPr>
            <p:spPr>
              <a:xfrm>
                <a:off x="9367912" y="4398944"/>
                <a:ext cx="107122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Азнакаево</a:t>
                </a:r>
              </a:p>
            </p:txBody>
          </p:sp>
          <p:sp>
            <p:nvSpPr>
              <p:cNvPr id="186" name="Прямоугольник 185"/>
              <p:cNvSpPr/>
              <p:nvPr/>
            </p:nvSpPr>
            <p:spPr>
              <a:xfrm>
                <a:off x="6234109" y="4132812"/>
                <a:ext cx="1532818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Новошешминск</a:t>
                </a:r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3031368" y="4068185"/>
                <a:ext cx="1538590" cy="1384322"/>
              </a:xfrm>
              <a:custGeom>
                <a:avLst/>
                <a:gdLst>
                  <a:gd name="connsiteX0" fmla="*/ 26684 w 1212546"/>
                  <a:gd name="connsiteY0" fmla="*/ 928688 h 1442645"/>
                  <a:gd name="connsiteX1" fmla="*/ 105265 w 1212546"/>
                  <a:gd name="connsiteY1" fmla="*/ 926307 h 1442645"/>
                  <a:gd name="connsiteX2" fmla="*/ 143365 w 1212546"/>
                  <a:gd name="connsiteY2" fmla="*/ 921544 h 1442645"/>
                  <a:gd name="connsiteX3" fmla="*/ 167178 w 1212546"/>
                  <a:gd name="connsiteY3" fmla="*/ 923925 h 1442645"/>
                  <a:gd name="connsiteX4" fmla="*/ 169559 w 1212546"/>
                  <a:gd name="connsiteY4" fmla="*/ 931069 h 1442645"/>
                  <a:gd name="connsiteX5" fmla="*/ 174321 w 1212546"/>
                  <a:gd name="connsiteY5" fmla="*/ 923925 h 1442645"/>
                  <a:gd name="connsiteX6" fmla="*/ 171940 w 1212546"/>
                  <a:gd name="connsiteY6" fmla="*/ 916782 h 1442645"/>
                  <a:gd name="connsiteX7" fmla="*/ 174321 w 1212546"/>
                  <a:gd name="connsiteY7" fmla="*/ 907257 h 1442645"/>
                  <a:gd name="connsiteX8" fmla="*/ 176703 w 1212546"/>
                  <a:gd name="connsiteY8" fmla="*/ 892969 h 1442645"/>
                  <a:gd name="connsiteX9" fmla="*/ 190990 w 1212546"/>
                  <a:gd name="connsiteY9" fmla="*/ 902494 h 1442645"/>
                  <a:gd name="connsiteX10" fmla="*/ 212421 w 1212546"/>
                  <a:gd name="connsiteY10" fmla="*/ 914400 h 1442645"/>
                  <a:gd name="connsiteX11" fmla="*/ 226709 w 1212546"/>
                  <a:gd name="connsiteY11" fmla="*/ 921544 h 1442645"/>
                  <a:gd name="connsiteX12" fmla="*/ 233853 w 1212546"/>
                  <a:gd name="connsiteY12" fmla="*/ 926307 h 1442645"/>
                  <a:gd name="connsiteX13" fmla="*/ 240996 w 1212546"/>
                  <a:gd name="connsiteY13" fmla="*/ 928688 h 1442645"/>
                  <a:gd name="connsiteX14" fmla="*/ 257665 w 1212546"/>
                  <a:gd name="connsiteY14" fmla="*/ 935832 h 1442645"/>
                  <a:gd name="connsiteX15" fmla="*/ 295765 w 1212546"/>
                  <a:gd name="connsiteY15" fmla="*/ 933450 h 1442645"/>
                  <a:gd name="connsiteX16" fmla="*/ 319578 w 1212546"/>
                  <a:gd name="connsiteY16" fmla="*/ 928688 h 1442645"/>
                  <a:gd name="connsiteX17" fmla="*/ 326721 w 1212546"/>
                  <a:gd name="connsiteY17" fmla="*/ 914400 h 1442645"/>
                  <a:gd name="connsiteX18" fmla="*/ 331484 w 1212546"/>
                  <a:gd name="connsiteY18" fmla="*/ 890588 h 1442645"/>
                  <a:gd name="connsiteX19" fmla="*/ 333865 w 1212546"/>
                  <a:gd name="connsiteY19" fmla="*/ 864394 h 1442645"/>
                  <a:gd name="connsiteX20" fmla="*/ 343390 w 1212546"/>
                  <a:gd name="connsiteY20" fmla="*/ 842963 h 1442645"/>
                  <a:gd name="connsiteX21" fmla="*/ 364821 w 1212546"/>
                  <a:gd name="connsiteY21" fmla="*/ 823913 h 1442645"/>
                  <a:gd name="connsiteX22" fmla="*/ 383871 w 1212546"/>
                  <a:gd name="connsiteY22" fmla="*/ 819150 h 1442645"/>
                  <a:gd name="connsiteX23" fmla="*/ 426734 w 1212546"/>
                  <a:gd name="connsiteY23" fmla="*/ 821532 h 1442645"/>
                  <a:gd name="connsiteX24" fmla="*/ 429115 w 1212546"/>
                  <a:gd name="connsiteY24" fmla="*/ 831057 h 1442645"/>
                  <a:gd name="connsiteX25" fmla="*/ 436259 w 1212546"/>
                  <a:gd name="connsiteY25" fmla="*/ 833438 h 1442645"/>
                  <a:gd name="connsiteX26" fmla="*/ 479121 w 1212546"/>
                  <a:gd name="connsiteY26" fmla="*/ 831057 h 1442645"/>
                  <a:gd name="connsiteX27" fmla="*/ 488646 w 1212546"/>
                  <a:gd name="connsiteY27" fmla="*/ 828675 h 1442645"/>
                  <a:gd name="connsiteX28" fmla="*/ 495790 w 1212546"/>
                  <a:gd name="connsiteY28" fmla="*/ 821532 h 1442645"/>
                  <a:gd name="connsiteX29" fmla="*/ 493409 w 1212546"/>
                  <a:gd name="connsiteY29" fmla="*/ 795338 h 1442645"/>
                  <a:gd name="connsiteX30" fmla="*/ 491028 w 1212546"/>
                  <a:gd name="connsiteY30" fmla="*/ 788194 h 1442645"/>
                  <a:gd name="connsiteX31" fmla="*/ 483884 w 1212546"/>
                  <a:gd name="connsiteY31" fmla="*/ 781050 h 1442645"/>
                  <a:gd name="connsiteX32" fmla="*/ 476740 w 1212546"/>
                  <a:gd name="connsiteY32" fmla="*/ 778669 h 1442645"/>
                  <a:gd name="connsiteX33" fmla="*/ 464834 w 1212546"/>
                  <a:gd name="connsiteY33" fmla="*/ 762000 h 1442645"/>
                  <a:gd name="connsiteX34" fmla="*/ 510078 w 1212546"/>
                  <a:gd name="connsiteY34" fmla="*/ 757238 h 1442645"/>
                  <a:gd name="connsiteX35" fmla="*/ 517221 w 1212546"/>
                  <a:gd name="connsiteY35" fmla="*/ 752475 h 1442645"/>
                  <a:gd name="connsiteX36" fmla="*/ 533890 w 1212546"/>
                  <a:gd name="connsiteY36" fmla="*/ 747713 h 1442645"/>
                  <a:gd name="connsiteX37" fmla="*/ 541034 w 1212546"/>
                  <a:gd name="connsiteY37" fmla="*/ 745332 h 1442645"/>
                  <a:gd name="connsiteX38" fmla="*/ 548178 w 1212546"/>
                  <a:gd name="connsiteY38" fmla="*/ 769144 h 1442645"/>
                  <a:gd name="connsiteX39" fmla="*/ 555321 w 1212546"/>
                  <a:gd name="connsiteY39" fmla="*/ 771525 h 1442645"/>
                  <a:gd name="connsiteX40" fmla="*/ 560084 w 1212546"/>
                  <a:gd name="connsiteY40" fmla="*/ 781050 h 1442645"/>
                  <a:gd name="connsiteX41" fmla="*/ 567228 w 1212546"/>
                  <a:gd name="connsiteY41" fmla="*/ 783432 h 1442645"/>
                  <a:gd name="connsiteX42" fmla="*/ 576753 w 1212546"/>
                  <a:gd name="connsiteY42" fmla="*/ 792957 h 1442645"/>
                  <a:gd name="connsiteX43" fmla="*/ 586278 w 1212546"/>
                  <a:gd name="connsiteY43" fmla="*/ 807244 h 1442645"/>
                  <a:gd name="connsiteX44" fmla="*/ 593421 w 1212546"/>
                  <a:gd name="connsiteY44" fmla="*/ 821532 h 1442645"/>
                  <a:gd name="connsiteX45" fmla="*/ 600565 w 1212546"/>
                  <a:gd name="connsiteY45" fmla="*/ 826294 h 1442645"/>
                  <a:gd name="connsiteX46" fmla="*/ 605328 w 1212546"/>
                  <a:gd name="connsiteY46" fmla="*/ 833438 h 1442645"/>
                  <a:gd name="connsiteX47" fmla="*/ 626759 w 1212546"/>
                  <a:gd name="connsiteY47" fmla="*/ 845344 h 1442645"/>
                  <a:gd name="connsiteX48" fmla="*/ 672003 w 1212546"/>
                  <a:gd name="connsiteY48" fmla="*/ 847725 h 1442645"/>
                  <a:gd name="connsiteX49" fmla="*/ 676765 w 1212546"/>
                  <a:gd name="connsiteY49" fmla="*/ 859632 h 1442645"/>
                  <a:gd name="connsiteX50" fmla="*/ 667240 w 1212546"/>
                  <a:gd name="connsiteY50" fmla="*/ 866775 h 1442645"/>
                  <a:gd name="connsiteX51" fmla="*/ 652953 w 1212546"/>
                  <a:gd name="connsiteY51" fmla="*/ 871538 h 1442645"/>
                  <a:gd name="connsiteX52" fmla="*/ 650571 w 1212546"/>
                  <a:gd name="connsiteY52" fmla="*/ 885825 h 1442645"/>
                  <a:gd name="connsiteX53" fmla="*/ 655334 w 1212546"/>
                  <a:gd name="connsiteY53" fmla="*/ 892969 h 1442645"/>
                  <a:gd name="connsiteX54" fmla="*/ 669621 w 1212546"/>
                  <a:gd name="connsiteY54" fmla="*/ 897732 h 1442645"/>
                  <a:gd name="connsiteX55" fmla="*/ 695815 w 1212546"/>
                  <a:gd name="connsiteY55" fmla="*/ 909638 h 1442645"/>
                  <a:gd name="connsiteX56" fmla="*/ 712484 w 1212546"/>
                  <a:gd name="connsiteY56" fmla="*/ 931069 h 1442645"/>
                  <a:gd name="connsiteX57" fmla="*/ 717246 w 1212546"/>
                  <a:gd name="connsiteY57" fmla="*/ 938213 h 1442645"/>
                  <a:gd name="connsiteX58" fmla="*/ 719628 w 1212546"/>
                  <a:gd name="connsiteY58" fmla="*/ 950119 h 1442645"/>
                  <a:gd name="connsiteX59" fmla="*/ 733915 w 1212546"/>
                  <a:gd name="connsiteY59" fmla="*/ 959644 h 1442645"/>
                  <a:gd name="connsiteX60" fmla="*/ 748203 w 1212546"/>
                  <a:gd name="connsiteY60" fmla="*/ 981075 h 1442645"/>
                  <a:gd name="connsiteX61" fmla="*/ 752965 w 1212546"/>
                  <a:gd name="connsiteY61" fmla="*/ 988219 h 1442645"/>
                  <a:gd name="connsiteX62" fmla="*/ 757728 w 1212546"/>
                  <a:gd name="connsiteY62" fmla="*/ 1002507 h 1442645"/>
                  <a:gd name="connsiteX63" fmla="*/ 762490 w 1212546"/>
                  <a:gd name="connsiteY63" fmla="*/ 1016794 h 1442645"/>
                  <a:gd name="connsiteX64" fmla="*/ 764871 w 1212546"/>
                  <a:gd name="connsiteY64" fmla="*/ 1023938 h 1442645"/>
                  <a:gd name="connsiteX65" fmla="*/ 769634 w 1212546"/>
                  <a:gd name="connsiteY65" fmla="*/ 1057275 h 1442645"/>
                  <a:gd name="connsiteX66" fmla="*/ 772015 w 1212546"/>
                  <a:gd name="connsiteY66" fmla="*/ 1069182 h 1442645"/>
                  <a:gd name="connsiteX67" fmla="*/ 793446 w 1212546"/>
                  <a:gd name="connsiteY67" fmla="*/ 1081088 h 1442645"/>
                  <a:gd name="connsiteX68" fmla="*/ 800590 w 1212546"/>
                  <a:gd name="connsiteY68" fmla="*/ 1085850 h 1442645"/>
                  <a:gd name="connsiteX69" fmla="*/ 814878 w 1212546"/>
                  <a:gd name="connsiteY69" fmla="*/ 1090613 h 1442645"/>
                  <a:gd name="connsiteX70" fmla="*/ 822021 w 1212546"/>
                  <a:gd name="connsiteY70" fmla="*/ 1095375 h 1442645"/>
                  <a:gd name="connsiteX71" fmla="*/ 814878 w 1212546"/>
                  <a:gd name="connsiteY71" fmla="*/ 1097757 h 1442645"/>
                  <a:gd name="connsiteX72" fmla="*/ 795828 w 1212546"/>
                  <a:gd name="connsiteY72" fmla="*/ 1102519 h 1442645"/>
                  <a:gd name="connsiteX73" fmla="*/ 788684 w 1212546"/>
                  <a:gd name="connsiteY73" fmla="*/ 1107282 h 1442645"/>
                  <a:gd name="connsiteX74" fmla="*/ 779159 w 1212546"/>
                  <a:gd name="connsiteY74" fmla="*/ 1126332 h 1442645"/>
                  <a:gd name="connsiteX75" fmla="*/ 772015 w 1212546"/>
                  <a:gd name="connsiteY75" fmla="*/ 1131094 h 1442645"/>
                  <a:gd name="connsiteX76" fmla="*/ 769634 w 1212546"/>
                  <a:gd name="connsiteY76" fmla="*/ 1138238 h 1442645"/>
                  <a:gd name="connsiteX77" fmla="*/ 767253 w 1212546"/>
                  <a:gd name="connsiteY77" fmla="*/ 1154907 h 1442645"/>
                  <a:gd name="connsiteX78" fmla="*/ 774396 w 1212546"/>
                  <a:gd name="connsiteY78" fmla="*/ 1157288 h 1442645"/>
                  <a:gd name="connsiteX79" fmla="*/ 810115 w 1212546"/>
                  <a:gd name="connsiteY79" fmla="*/ 1159669 h 1442645"/>
                  <a:gd name="connsiteX80" fmla="*/ 817259 w 1212546"/>
                  <a:gd name="connsiteY80" fmla="*/ 1169194 h 1442645"/>
                  <a:gd name="connsiteX81" fmla="*/ 822021 w 1212546"/>
                  <a:gd name="connsiteY81" fmla="*/ 1178719 h 1442645"/>
                  <a:gd name="connsiteX82" fmla="*/ 829165 w 1212546"/>
                  <a:gd name="connsiteY82" fmla="*/ 1183482 h 1442645"/>
                  <a:gd name="connsiteX83" fmla="*/ 836309 w 1212546"/>
                  <a:gd name="connsiteY83" fmla="*/ 1207294 h 1442645"/>
                  <a:gd name="connsiteX84" fmla="*/ 838690 w 1212546"/>
                  <a:gd name="connsiteY84" fmla="*/ 1214438 h 1442645"/>
                  <a:gd name="connsiteX85" fmla="*/ 852978 w 1212546"/>
                  <a:gd name="connsiteY85" fmla="*/ 1219200 h 1442645"/>
                  <a:gd name="connsiteX86" fmla="*/ 838690 w 1212546"/>
                  <a:gd name="connsiteY86" fmla="*/ 1233488 h 1442645"/>
                  <a:gd name="connsiteX87" fmla="*/ 831546 w 1212546"/>
                  <a:gd name="connsiteY87" fmla="*/ 1240632 h 1442645"/>
                  <a:gd name="connsiteX88" fmla="*/ 822021 w 1212546"/>
                  <a:gd name="connsiteY88" fmla="*/ 1247775 h 1442645"/>
                  <a:gd name="connsiteX89" fmla="*/ 824403 w 1212546"/>
                  <a:gd name="connsiteY89" fmla="*/ 1304925 h 1442645"/>
                  <a:gd name="connsiteX90" fmla="*/ 831546 w 1212546"/>
                  <a:gd name="connsiteY90" fmla="*/ 1312069 h 1442645"/>
                  <a:gd name="connsiteX91" fmla="*/ 845834 w 1212546"/>
                  <a:gd name="connsiteY91" fmla="*/ 1314450 h 1442645"/>
                  <a:gd name="connsiteX92" fmla="*/ 864884 w 1212546"/>
                  <a:gd name="connsiteY92" fmla="*/ 1321594 h 1442645"/>
                  <a:gd name="connsiteX93" fmla="*/ 881553 w 1212546"/>
                  <a:gd name="connsiteY93" fmla="*/ 1331119 h 1442645"/>
                  <a:gd name="connsiteX94" fmla="*/ 883934 w 1212546"/>
                  <a:gd name="connsiteY94" fmla="*/ 1340644 h 1442645"/>
                  <a:gd name="connsiteX95" fmla="*/ 886315 w 1212546"/>
                  <a:gd name="connsiteY95" fmla="*/ 1347788 h 1442645"/>
                  <a:gd name="connsiteX96" fmla="*/ 879171 w 1212546"/>
                  <a:gd name="connsiteY96" fmla="*/ 1369219 h 1442645"/>
                  <a:gd name="connsiteX97" fmla="*/ 872028 w 1212546"/>
                  <a:gd name="connsiteY97" fmla="*/ 1371600 h 1442645"/>
                  <a:gd name="connsiteX98" fmla="*/ 864884 w 1212546"/>
                  <a:gd name="connsiteY98" fmla="*/ 1378744 h 1442645"/>
                  <a:gd name="connsiteX99" fmla="*/ 862503 w 1212546"/>
                  <a:gd name="connsiteY99" fmla="*/ 1390650 h 1442645"/>
                  <a:gd name="connsiteX100" fmla="*/ 860121 w 1212546"/>
                  <a:gd name="connsiteY100" fmla="*/ 1400175 h 1442645"/>
                  <a:gd name="connsiteX101" fmla="*/ 855359 w 1212546"/>
                  <a:gd name="connsiteY101" fmla="*/ 1421607 h 1442645"/>
                  <a:gd name="connsiteX102" fmla="*/ 857740 w 1212546"/>
                  <a:gd name="connsiteY102" fmla="*/ 1433513 h 1442645"/>
                  <a:gd name="connsiteX103" fmla="*/ 864884 w 1212546"/>
                  <a:gd name="connsiteY103" fmla="*/ 1435894 h 1442645"/>
                  <a:gd name="connsiteX104" fmla="*/ 905365 w 1212546"/>
                  <a:gd name="connsiteY104" fmla="*/ 1433513 h 1442645"/>
                  <a:gd name="connsiteX105" fmla="*/ 991090 w 1212546"/>
                  <a:gd name="connsiteY105" fmla="*/ 1438275 h 1442645"/>
                  <a:gd name="connsiteX106" fmla="*/ 1029190 w 1212546"/>
                  <a:gd name="connsiteY106" fmla="*/ 1438275 h 1442645"/>
                  <a:gd name="connsiteX107" fmla="*/ 1043478 w 1212546"/>
                  <a:gd name="connsiteY107" fmla="*/ 1426369 h 1442645"/>
                  <a:gd name="connsiteX108" fmla="*/ 1057765 w 1212546"/>
                  <a:gd name="connsiteY108" fmla="*/ 1421607 h 1442645"/>
                  <a:gd name="connsiteX109" fmla="*/ 1083959 w 1212546"/>
                  <a:gd name="connsiteY109" fmla="*/ 1423988 h 1442645"/>
                  <a:gd name="connsiteX110" fmla="*/ 1091103 w 1212546"/>
                  <a:gd name="connsiteY110" fmla="*/ 1431132 h 1442645"/>
                  <a:gd name="connsiteX111" fmla="*/ 1105390 w 1212546"/>
                  <a:gd name="connsiteY111" fmla="*/ 1435894 h 1442645"/>
                  <a:gd name="connsiteX112" fmla="*/ 1133965 w 1212546"/>
                  <a:gd name="connsiteY112" fmla="*/ 1431132 h 1442645"/>
                  <a:gd name="connsiteX113" fmla="*/ 1138728 w 1212546"/>
                  <a:gd name="connsiteY113" fmla="*/ 1416844 h 1442645"/>
                  <a:gd name="connsiteX114" fmla="*/ 1157778 w 1212546"/>
                  <a:gd name="connsiteY114" fmla="*/ 1404938 h 1442645"/>
                  <a:gd name="connsiteX115" fmla="*/ 1169684 w 1212546"/>
                  <a:gd name="connsiteY115" fmla="*/ 1388269 h 1442645"/>
                  <a:gd name="connsiteX116" fmla="*/ 1198259 w 1212546"/>
                  <a:gd name="connsiteY116" fmla="*/ 1381125 h 1442645"/>
                  <a:gd name="connsiteX117" fmla="*/ 1207784 w 1212546"/>
                  <a:gd name="connsiteY117" fmla="*/ 1373982 h 1442645"/>
                  <a:gd name="connsiteX118" fmla="*/ 1212546 w 1212546"/>
                  <a:gd name="connsiteY118" fmla="*/ 1359694 h 1442645"/>
                  <a:gd name="connsiteX119" fmla="*/ 1210165 w 1212546"/>
                  <a:gd name="connsiteY119" fmla="*/ 1343025 h 1442645"/>
                  <a:gd name="connsiteX120" fmla="*/ 1205403 w 1212546"/>
                  <a:gd name="connsiteY120" fmla="*/ 1312069 h 1442645"/>
                  <a:gd name="connsiteX121" fmla="*/ 1200640 w 1212546"/>
                  <a:gd name="connsiteY121" fmla="*/ 1304925 h 1442645"/>
                  <a:gd name="connsiteX122" fmla="*/ 1198259 w 1212546"/>
                  <a:gd name="connsiteY122" fmla="*/ 1297782 h 1442645"/>
                  <a:gd name="connsiteX123" fmla="*/ 1195878 w 1212546"/>
                  <a:gd name="connsiteY123" fmla="*/ 1285875 h 1442645"/>
                  <a:gd name="connsiteX124" fmla="*/ 1188734 w 1212546"/>
                  <a:gd name="connsiteY124" fmla="*/ 1283494 h 1442645"/>
                  <a:gd name="connsiteX125" fmla="*/ 1164921 w 1212546"/>
                  <a:gd name="connsiteY125" fmla="*/ 1293019 h 1442645"/>
                  <a:gd name="connsiteX126" fmla="*/ 1162540 w 1212546"/>
                  <a:gd name="connsiteY126" fmla="*/ 1302544 h 1442645"/>
                  <a:gd name="connsiteX127" fmla="*/ 1150634 w 1212546"/>
                  <a:gd name="connsiteY127" fmla="*/ 1297782 h 1442645"/>
                  <a:gd name="connsiteX128" fmla="*/ 1145871 w 1212546"/>
                  <a:gd name="connsiteY128" fmla="*/ 1283494 h 1442645"/>
                  <a:gd name="connsiteX129" fmla="*/ 1136346 w 1212546"/>
                  <a:gd name="connsiteY129" fmla="*/ 1269207 h 1442645"/>
                  <a:gd name="connsiteX130" fmla="*/ 1131584 w 1212546"/>
                  <a:gd name="connsiteY130" fmla="*/ 1262063 h 1442645"/>
                  <a:gd name="connsiteX131" fmla="*/ 1124440 w 1212546"/>
                  <a:gd name="connsiteY131" fmla="*/ 1259682 h 1442645"/>
                  <a:gd name="connsiteX132" fmla="*/ 1112534 w 1212546"/>
                  <a:gd name="connsiteY132" fmla="*/ 1257300 h 1442645"/>
                  <a:gd name="connsiteX133" fmla="*/ 1074434 w 1212546"/>
                  <a:gd name="connsiteY133" fmla="*/ 1252538 h 1442645"/>
                  <a:gd name="connsiteX134" fmla="*/ 1057765 w 1212546"/>
                  <a:gd name="connsiteY134" fmla="*/ 1247775 h 1442645"/>
                  <a:gd name="connsiteX135" fmla="*/ 1043478 w 1212546"/>
                  <a:gd name="connsiteY135" fmla="*/ 1243013 h 1442645"/>
                  <a:gd name="connsiteX136" fmla="*/ 1031571 w 1212546"/>
                  <a:gd name="connsiteY136" fmla="*/ 1240632 h 1442645"/>
                  <a:gd name="connsiteX137" fmla="*/ 1017284 w 1212546"/>
                  <a:gd name="connsiteY137" fmla="*/ 1235869 h 1442645"/>
                  <a:gd name="connsiteX138" fmla="*/ 998234 w 1212546"/>
                  <a:gd name="connsiteY138" fmla="*/ 1228725 h 1442645"/>
                  <a:gd name="connsiteX139" fmla="*/ 1002996 w 1212546"/>
                  <a:gd name="connsiteY139" fmla="*/ 1216819 h 1442645"/>
                  <a:gd name="connsiteX140" fmla="*/ 1014903 w 1212546"/>
                  <a:gd name="connsiteY140" fmla="*/ 1200150 h 1442645"/>
                  <a:gd name="connsiteX141" fmla="*/ 1017284 w 1212546"/>
                  <a:gd name="connsiteY141" fmla="*/ 1193007 h 1442645"/>
                  <a:gd name="connsiteX142" fmla="*/ 1010140 w 1212546"/>
                  <a:gd name="connsiteY142" fmla="*/ 1159669 h 1442645"/>
                  <a:gd name="connsiteX143" fmla="*/ 1007759 w 1212546"/>
                  <a:gd name="connsiteY143" fmla="*/ 1150144 h 1442645"/>
                  <a:gd name="connsiteX144" fmla="*/ 1002996 w 1212546"/>
                  <a:gd name="connsiteY144" fmla="*/ 1135857 h 1442645"/>
                  <a:gd name="connsiteX145" fmla="*/ 1000615 w 1212546"/>
                  <a:gd name="connsiteY145" fmla="*/ 1107282 h 1442645"/>
                  <a:gd name="connsiteX146" fmla="*/ 995853 w 1212546"/>
                  <a:gd name="connsiteY146" fmla="*/ 1083469 h 1442645"/>
                  <a:gd name="connsiteX147" fmla="*/ 986328 w 1212546"/>
                  <a:gd name="connsiteY147" fmla="*/ 1069182 h 1442645"/>
                  <a:gd name="connsiteX148" fmla="*/ 983946 w 1212546"/>
                  <a:gd name="connsiteY148" fmla="*/ 1062038 h 1442645"/>
                  <a:gd name="connsiteX149" fmla="*/ 969659 w 1212546"/>
                  <a:gd name="connsiteY149" fmla="*/ 1047750 h 1442645"/>
                  <a:gd name="connsiteX150" fmla="*/ 967278 w 1212546"/>
                  <a:gd name="connsiteY150" fmla="*/ 1040607 h 1442645"/>
                  <a:gd name="connsiteX151" fmla="*/ 960134 w 1212546"/>
                  <a:gd name="connsiteY151" fmla="*/ 1038225 h 1442645"/>
                  <a:gd name="connsiteX152" fmla="*/ 957753 w 1212546"/>
                  <a:gd name="connsiteY152" fmla="*/ 1023938 h 1442645"/>
                  <a:gd name="connsiteX153" fmla="*/ 955371 w 1212546"/>
                  <a:gd name="connsiteY153" fmla="*/ 1002507 h 1442645"/>
                  <a:gd name="connsiteX154" fmla="*/ 952990 w 1212546"/>
                  <a:gd name="connsiteY154" fmla="*/ 995363 h 1442645"/>
                  <a:gd name="connsiteX155" fmla="*/ 943465 w 1212546"/>
                  <a:gd name="connsiteY155" fmla="*/ 992982 h 1442645"/>
                  <a:gd name="connsiteX156" fmla="*/ 936321 w 1212546"/>
                  <a:gd name="connsiteY156" fmla="*/ 990600 h 1442645"/>
                  <a:gd name="connsiteX157" fmla="*/ 924415 w 1212546"/>
                  <a:gd name="connsiteY157" fmla="*/ 971550 h 1442645"/>
                  <a:gd name="connsiteX158" fmla="*/ 912509 w 1212546"/>
                  <a:gd name="connsiteY158" fmla="*/ 959644 h 1442645"/>
                  <a:gd name="connsiteX159" fmla="*/ 907746 w 1212546"/>
                  <a:gd name="connsiteY159" fmla="*/ 952500 h 1442645"/>
                  <a:gd name="connsiteX160" fmla="*/ 907746 w 1212546"/>
                  <a:gd name="connsiteY160" fmla="*/ 885825 h 1442645"/>
                  <a:gd name="connsiteX161" fmla="*/ 910128 w 1212546"/>
                  <a:gd name="connsiteY161" fmla="*/ 862013 h 1442645"/>
                  <a:gd name="connsiteX162" fmla="*/ 914890 w 1212546"/>
                  <a:gd name="connsiteY162" fmla="*/ 847725 h 1442645"/>
                  <a:gd name="connsiteX163" fmla="*/ 929178 w 1212546"/>
                  <a:gd name="connsiteY163" fmla="*/ 840582 h 1442645"/>
                  <a:gd name="connsiteX164" fmla="*/ 936321 w 1212546"/>
                  <a:gd name="connsiteY164" fmla="*/ 838200 h 1442645"/>
                  <a:gd name="connsiteX165" fmla="*/ 950609 w 1212546"/>
                  <a:gd name="connsiteY165" fmla="*/ 828675 h 1442645"/>
                  <a:gd name="connsiteX166" fmla="*/ 952990 w 1212546"/>
                  <a:gd name="connsiteY166" fmla="*/ 754857 h 1442645"/>
                  <a:gd name="connsiteX167" fmla="*/ 950609 w 1212546"/>
                  <a:gd name="connsiteY167" fmla="*/ 747713 h 1442645"/>
                  <a:gd name="connsiteX168" fmla="*/ 945846 w 1212546"/>
                  <a:gd name="connsiteY168" fmla="*/ 740569 h 1442645"/>
                  <a:gd name="connsiteX169" fmla="*/ 924415 w 1212546"/>
                  <a:gd name="connsiteY169" fmla="*/ 731044 h 1442645"/>
                  <a:gd name="connsiteX170" fmla="*/ 917271 w 1212546"/>
                  <a:gd name="connsiteY170" fmla="*/ 728663 h 1442645"/>
                  <a:gd name="connsiteX171" fmla="*/ 910128 w 1212546"/>
                  <a:gd name="connsiteY171" fmla="*/ 723900 h 1442645"/>
                  <a:gd name="connsiteX172" fmla="*/ 895840 w 1212546"/>
                  <a:gd name="connsiteY172" fmla="*/ 716757 h 1442645"/>
                  <a:gd name="connsiteX173" fmla="*/ 883934 w 1212546"/>
                  <a:gd name="connsiteY173" fmla="*/ 695325 h 1442645"/>
                  <a:gd name="connsiteX174" fmla="*/ 886315 w 1212546"/>
                  <a:gd name="connsiteY174" fmla="*/ 683419 h 1442645"/>
                  <a:gd name="connsiteX175" fmla="*/ 905365 w 1212546"/>
                  <a:gd name="connsiteY175" fmla="*/ 678657 h 1442645"/>
                  <a:gd name="connsiteX176" fmla="*/ 912509 w 1212546"/>
                  <a:gd name="connsiteY176" fmla="*/ 673894 h 1442645"/>
                  <a:gd name="connsiteX177" fmla="*/ 919653 w 1212546"/>
                  <a:gd name="connsiteY177" fmla="*/ 671513 h 1442645"/>
                  <a:gd name="connsiteX178" fmla="*/ 933940 w 1212546"/>
                  <a:gd name="connsiteY178" fmla="*/ 661988 h 1442645"/>
                  <a:gd name="connsiteX179" fmla="*/ 941084 w 1212546"/>
                  <a:gd name="connsiteY179" fmla="*/ 657225 h 1442645"/>
                  <a:gd name="connsiteX180" fmla="*/ 957753 w 1212546"/>
                  <a:gd name="connsiteY180" fmla="*/ 650082 h 1442645"/>
                  <a:gd name="connsiteX181" fmla="*/ 964896 w 1212546"/>
                  <a:gd name="connsiteY181" fmla="*/ 645319 h 1442645"/>
                  <a:gd name="connsiteX182" fmla="*/ 991090 w 1212546"/>
                  <a:gd name="connsiteY182" fmla="*/ 640557 h 1442645"/>
                  <a:gd name="connsiteX183" fmla="*/ 1005378 w 1212546"/>
                  <a:gd name="connsiteY183" fmla="*/ 633413 h 1442645"/>
                  <a:gd name="connsiteX184" fmla="*/ 1012521 w 1212546"/>
                  <a:gd name="connsiteY184" fmla="*/ 628650 h 1442645"/>
                  <a:gd name="connsiteX185" fmla="*/ 1019665 w 1212546"/>
                  <a:gd name="connsiteY185" fmla="*/ 626269 h 1442645"/>
                  <a:gd name="connsiteX186" fmla="*/ 1038715 w 1212546"/>
                  <a:gd name="connsiteY186" fmla="*/ 619125 h 1442645"/>
                  <a:gd name="connsiteX187" fmla="*/ 1043478 w 1212546"/>
                  <a:gd name="connsiteY187" fmla="*/ 611982 h 1442645"/>
                  <a:gd name="connsiteX188" fmla="*/ 1050621 w 1212546"/>
                  <a:gd name="connsiteY188" fmla="*/ 609600 h 1442645"/>
                  <a:gd name="connsiteX189" fmla="*/ 1057765 w 1212546"/>
                  <a:gd name="connsiteY189" fmla="*/ 604838 h 1442645"/>
                  <a:gd name="connsiteX190" fmla="*/ 1069671 w 1212546"/>
                  <a:gd name="connsiteY190" fmla="*/ 600075 h 1442645"/>
                  <a:gd name="connsiteX191" fmla="*/ 1083959 w 1212546"/>
                  <a:gd name="connsiteY191" fmla="*/ 592932 h 1442645"/>
                  <a:gd name="connsiteX192" fmla="*/ 1093484 w 1212546"/>
                  <a:gd name="connsiteY192" fmla="*/ 576263 h 1442645"/>
                  <a:gd name="connsiteX193" fmla="*/ 1103009 w 1212546"/>
                  <a:gd name="connsiteY193" fmla="*/ 559594 h 1442645"/>
                  <a:gd name="connsiteX194" fmla="*/ 1107771 w 1212546"/>
                  <a:gd name="connsiteY194" fmla="*/ 545307 h 1442645"/>
                  <a:gd name="connsiteX195" fmla="*/ 1117296 w 1212546"/>
                  <a:gd name="connsiteY195" fmla="*/ 531019 h 1442645"/>
                  <a:gd name="connsiteX196" fmla="*/ 1119678 w 1212546"/>
                  <a:gd name="connsiteY196" fmla="*/ 523875 h 1442645"/>
                  <a:gd name="connsiteX197" fmla="*/ 1126821 w 1212546"/>
                  <a:gd name="connsiteY197" fmla="*/ 521494 h 1442645"/>
                  <a:gd name="connsiteX198" fmla="*/ 1131584 w 1212546"/>
                  <a:gd name="connsiteY198" fmla="*/ 514350 h 1442645"/>
                  <a:gd name="connsiteX199" fmla="*/ 1131584 w 1212546"/>
                  <a:gd name="connsiteY199" fmla="*/ 478632 h 1442645"/>
                  <a:gd name="connsiteX200" fmla="*/ 1124440 w 1212546"/>
                  <a:gd name="connsiteY200" fmla="*/ 471488 h 1442645"/>
                  <a:gd name="connsiteX201" fmla="*/ 1126821 w 1212546"/>
                  <a:gd name="connsiteY201" fmla="*/ 464344 h 1442645"/>
                  <a:gd name="connsiteX202" fmla="*/ 1136346 w 1212546"/>
                  <a:gd name="connsiteY202" fmla="*/ 461963 h 1442645"/>
                  <a:gd name="connsiteX203" fmla="*/ 1143490 w 1212546"/>
                  <a:gd name="connsiteY203" fmla="*/ 459582 h 1442645"/>
                  <a:gd name="connsiteX204" fmla="*/ 1138728 w 1212546"/>
                  <a:gd name="connsiteY204" fmla="*/ 445294 h 1442645"/>
                  <a:gd name="connsiteX205" fmla="*/ 1124440 w 1212546"/>
                  <a:gd name="connsiteY205" fmla="*/ 440532 h 1442645"/>
                  <a:gd name="connsiteX206" fmla="*/ 1110153 w 1212546"/>
                  <a:gd name="connsiteY206" fmla="*/ 431007 h 1442645"/>
                  <a:gd name="connsiteX207" fmla="*/ 1103009 w 1212546"/>
                  <a:gd name="connsiteY207" fmla="*/ 426244 h 1442645"/>
                  <a:gd name="connsiteX208" fmla="*/ 1105390 w 1212546"/>
                  <a:gd name="connsiteY208" fmla="*/ 361950 h 1442645"/>
                  <a:gd name="connsiteX209" fmla="*/ 1107771 w 1212546"/>
                  <a:gd name="connsiteY209" fmla="*/ 350044 h 1442645"/>
                  <a:gd name="connsiteX210" fmla="*/ 1114915 w 1212546"/>
                  <a:gd name="connsiteY210" fmla="*/ 345282 h 1442645"/>
                  <a:gd name="connsiteX211" fmla="*/ 1119678 w 1212546"/>
                  <a:gd name="connsiteY211" fmla="*/ 338138 h 1442645"/>
                  <a:gd name="connsiteX212" fmla="*/ 1112534 w 1212546"/>
                  <a:gd name="connsiteY212" fmla="*/ 300038 h 1442645"/>
                  <a:gd name="connsiteX213" fmla="*/ 1098246 w 1212546"/>
                  <a:gd name="connsiteY213" fmla="*/ 278607 h 1442645"/>
                  <a:gd name="connsiteX214" fmla="*/ 1093484 w 1212546"/>
                  <a:gd name="connsiteY214" fmla="*/ 271463 h 1442645"/>
                  <a:gd name="connsiteX215" fmla="*/ 1088721 w 1212546"/>
                  <a:gd name="connsiteY215" fmla="*/ 257175 h 1442645"/>
                  <a:gd name="connsiteX216" fmla="*/ 1083959 w 1212546"/>
                  <a:gd name="connsiteY216" fmla="*/ 226219 h 1442645"/>
                  <a:gd name="connsiteX217" fmla="*/ 1079196 w 1212546"/>
                  <a:gd name="connsiteY217" fmla="*/ 207169 h 1442645"/>
                  <a:gd name="connsiteX218" fmla="*/ 1074434 w 1212546"/>
                  <a:gd name="connsiteY218" fmla="*/ 200025 h 1442645"/>
                  <a:gd name="connsiteX219" fmla="*/ 1067290 w 1212546"/>
                  <a:gd name="connsiteY219" fmla="*/ 185738 h 1442645"/>
                  <a:gd name="connsiteX220" fmla="*/ 1060146 w 1212546"/>
                  <a:gd name="connsiteY220" fmla="*/ 166688 h 1442645"/>
                  <a:gd name="connsiteX221" fmla="*/ 1057765 w 1212546"/>
                  <a:gd name="connsiteY221" fmla="*/ 159544 h 1442645"/>
                  <a:gd name="connsiteX222" fmla="*/ 1045859 w 1212546"/>
                  <a:gd name="connsiteY222" fmla="*/ 145257 h 1442645"/>
                  <a:gd name="connsiteX223" fmla="*/ 1031571 w 1212546"/>
                  <a:gd name="connsiteY223" fmla="*/ 140494 h 1442645"/>
                  <a:gd name="connsiteX224" fmla="*/ 1024428 w 1212546"/>
                  <a:gd name="connsiteY224" fmla="*/ 138113 h 1442645"/>
                  <a:gd name="connsiteX225" fmla="*/ 1012521 w 1212546"/>
                  <a:gd name="connsiteY225" fmla="*/ 123825 h 1442645"/>
                  <a:gd name="connsiteX226" fmla="*/ 1010140 w 1212546"/>
                  <a:gd name="connsiteY226" fmla="*/ 116682 h 1442645"/>
                  <a:gd name="connsiteX227" fmla="*/ 995853 w 1212546"/>
                  <a:gd name="connsiteY227" fmla="*/ 107157 h 1442645"/>
                  <a:gd name="connsiteX228" fmla="*/ 986328 w 1212546"/>
                  <a:gd name="connsiteY228" fmla="*/ 92869 h 1442645"/>
                  <a:gd name="connsiteX229" fmla="*/ 981565 w 1212546"/>
                  <a:gd name="connsiteY229" fmla="*/ 76200 h 1442645"/>
                  <a:gd name="connsiteX230" fmla="*/ 979184 w 1212546"/>
                  <a:gd name="connsiteY230" fmla="*/ 47625 h 1442645"/>
                  <a:gd name="connsiteX231" fmla="*/ 969659 w 1212546"/>
                  <a:gd name="connsiteY231" fmla="*/ 30957 h 1442645"/>
                  <a:gd name="connsiteX232" fmla="*/ 948228 w 1212546"/>
                  <a:gd name="connsiteY232" fmla="*/ 14288 h 1442645"/>
                  <a:gd name="connsiteX233" fmla="*/ 938703 w 1212546"/>
                  <a:gd name="connsiteY233" fmla="*/ 11907 h 1442645"/>
                  <a:gd name="connsiteX234" fmla="*/ 922034 w 1212546"/>
                  <a:gd name="connsiteY234" fmla="*/ 16669 h 1442645"/>
                  <a:gd name="connsiteX235" fmla="*/ 910128 w 1212546"/>
                  <a:gd name="connsiteY235" fmla="*/ 26194 h 1442645"/>
                  <a:gd name="connsiteX236" fmla="*/ 902984 w 1212546"/>
                  <a:gd name="connsiteY236" fmla="*/ 30957 h 1442645"/>
                  <a:gd name="connsiteX237" fmla="*/ 881553 w 1212546"/>
                  <a:gd name="connsiteY237" fmla="*/ 42863 h 1442645"/>
                  <a:gd name="connsiteX238" fmla="*/ 874409 w 1212546"/>
                  <a:gd name="connsiteY238" fmla="*/ 50007 h 1442645"/>
                  <a:gd name="connsiteX239" fmla="*/ 862503 w 1212546"/>
                  <a:gd name="connsiteY239" fmla="*/ 54769 h 1442645"/>
                  <a:gd name="connsiteX240" fmla="*/ 848215 w 1212546"/>
                  <a:gd name="connsiteY240" fmla="*/ 59532 h 1442645"/>
                  <a:gd name="connsiteX241" fmla="*/ 841071 w 1212546"/>
                  <a:gd name="connsiteY241" fmla="*/ 61913 h 1442645"/>
                  <a:gd name="connsiteX242" fmla="*/ 829165 w 1212546"/>
                  <a:gd name="connsiteY242" fmla="*/ 64294 h 1442645"/>
                  <a:gd name="connsiteX243" fmla="*/ 822021 w 1212546"/>
                  <a:gd name="connsiteY243" fmla="*/ 66675 h 1442645"/>
                  <a:gd name="connsiteX244" fmla="*/ 812496 w 1212546"/>
                  <a:gd name="connsiteY244" fmla="*/ 69057 h 1442645"/>
                  <a:gd name="connsiteX245" fmla="*/ 791065 w 1212546"/>
                  <a:gd name="connsiteY245" fmla="*/ 66675 h 1442645"/>
                  <a:gd name="connsiteX246" fmla="*/ 776778 w 1212546"/>
                  <a:gd name="connsiteY246" fmla="*/ 54769 h 1442645"/>
                  <a:gd name="connsiteX247" fmla="*/ 769634 w 1212546"/>
                  <a:gd name="connsiteY247" fmla="*/ 45244 h 1442645"/>
                  <a:gd name="connsiteX248" fmla="*/ 760109 w 1212546"/>
                  <a:gd name="connsiteY248" fmla="*/ 30957 h 1442645"/>
                  <a:gd name="connsiteX249" fmla="*/ 752965 w 1212546"/>
                  <a:gd name="connsiteY249" fmla="*/ 23813 h 1442645"/>
                  <a:gd name="connsiteX250" fmla="*/ 743440 w 1212546"/>
                  <a:gd name="connsiteY250" fmla="*/ 9525 h 1442645"/>
                  <a:gd name="connsiteX251" fmla="*/ 738678 w 1212546"/>
                  <a:gd name="connsiteY251" fmla="*/ 2382 h 1442645"/>
                  <a:gd name="connsiteX252" fmla="*/ 731534 w 1212546"/>
                  <a:gd name="connsiteY252" fmla="*/ 0 h 1442645"/>
                  <a:gd name="connsiteX253" fmla="*/ 714865 w 1212546"/>
                  <a:gd name="connsiteY253" fmla="*/ 2382 h 1442645"/>
                  <a:gd name="connsiteX254" fmla="*/ 707721 w 1212546"/>
                  <a:gd name="connsiteY254" fmla="*/ 4763 h 1442645"/>
                  <a:gd name="connsiteX255" fmla="*/ 702959 w 1212546"/>
                  <a:gd name="connsiteY255" fmla="*/ 19050 h 1442645"/>
                  <a:gd name="connsiteX256" fmla="*/ 700578 w 1212546"/>
                  <a:gd name="connsiteY256" fmla="*/ 26194 h 1442645"/>
                  <a:gd name="connsiteX257" fmla="*/ 693434 w 1212546"/>
                  <a:gd name="connsiteY257" fmla="*/ 40482 h 1442645"/>
                  <a:gd name="connsiteX258" fmla="*/ 679146 w 1212546"/>
                  <a:gd name="connsiteY258" fmla="*/ 47625 h 1442645"/>
                  <a:gd name="connsiteX259" fmla="*/ 672003 w 1212546"/>
                  <a:gd name="connsiteY259" fmla="*/ 54769 h 1442645"/>
                  <a:gd name="connsiteX260" fmla="*/ 664859 w 1212546"/>
                  <a:gd name="connsiteY260" fmla="*/ 133350 h 1442645"/>
                  <a:gd name="connsiteX261" fmla="*/ 662478 w 1212546"/>
                  <a:gd name="connsiteY261" fmla="*/ 142875 h 1442645"/>
                  <a:gd name="connsiteX262" fmla="*/ 657715 w 1212546"/>
                  <a:gd name="connsiteY262" fmla="*/ 171450 h 1442645"/>
                  <a:gd name="connsiteX263" fmla="*/ 664859 w 1212546"/>
                  <a:gd name="connsiteY263" fmla="*/ 176213 h 1442645"/>
                  <a:gd name="connsiteX264" fmla="*/ 664859 w 1212546"/>
                  <a:gd name="connsiteY264" fmla="*/ 202407 h 1442645"/>
                  <a:gd name="connsiteX265" fmla="*/ 655334 w 1212546"/>
                  <a:gd name="connsiteY265" fmla="*/ 209550 h 1442645"/>
                  <a:gd name="connsiteX266" fmla="*/ 636284 w 1212546"/>
                  <a:gd name="connsiteY266" fmla="*/ 216694 h 1442645"/>
                  <a:gd name="connsiteX267" fmla="*/ 626759 w 1212546"/>
                  <a:gd name="connsiteY267" fmla="*/ 223838 h 1442645"/>
                  <a:gd name="connsiteX268" fmla="*/ 614853 w 1212546"/>
                  <a:gd name="connsiteY268" fmla="*/ 226219 h 1442645"/>
                  <a:gd name="connsiteX269" fmla="*/ 586278 w 1212546"/>
                  <a:gd name="connsiteY269" fmla="*/ 230982 h 1442645"/>
                  <a:gd name="connsiteX270" fmla="*/ 574371 w 1212546"/>
                  <a:gd name="connsiteY270" fmla="*/ 235744 h 1442645"/>
                  <a:gd name="connsiteX271" fmla="*/ 541034 w 1212546"/>
                  <a:gd name="connsiteY271" fmla="*/ 240507 h 1442645"/>
                  <a:gd name="connsiteX272" fmla="*/ 543415 w 1212546"/>
                  <a:gd name="connsiteY272" fmla="*/ 269082 h 1442645"/>
                  <a:gd name="connsiteX273" fmla="*/ 533890 w 1212546"/>
                  <a:gd name="connsiteY273" fmla="*/ 273844 h 1442645"/>
                  <a:gd name="connsiteX274" fmla="*/ 500553 w 1212546"/>
                  <a:gd name="connsiteY274" fmla="*/ 278607 h 1442645"/>
                  <a:gd name="connsiteX275" fmla="*/ 488646 w 1212546"/>
                  <a:gd name="connsiteY275" fmla="*/ 285750 h 1442645"/>
                  <a:gd name="connsiteX276" fmla="*/ 460071 w 1212546"/>
                  <a:gd name="connsiteY276" fmla="*/ 290513 h 1442645"/>
                  <a:gd name="connsiteX277" fmla="*/ 433878 w 1212546"/>
                  <a:gd name="connsiteY277" fmla="*/ 295275 h 1442645"/>
                  <a:gd name="connsiteX278" fmla="*/ 414828 w 1212546"/>
                  <a:gd name="connsiteY278" fmla="*/ 300038 h 1442645"/>
                  <a:gd name="connsiteX279" fmla="*/ 407684 w 1212546"/>
                  <a:gd name="connsiteY279" fmla="*/ 316707 h 1442645"/>
                  <a:gd name="connsiteX280" fmla="*/ 402921 w 1212546"/>
                  <a:gd name="connsiteY280" fmla="*/ 323850 h 1442645"/>
                  <a:gd name="connsiteX281" fmla="*/ 398159 w 1212546"/>
                  <a:gd name="connsiteY281" fmla="*/ 333375 h 1442645"/>
                  <a:gd name="connsiteX282" fmla="*/ 393396 w 1212546"/>
                  <a:gd name="connsiteY282" fmla="*/ 347663 h 1442645"/>
                  <a:gd name="connsiteX283" fmla="*/ 391015 w 1212546"/>
                  <a:gd name="connsiteY283" fmla="*/ 357188 h 1442645"/>
                  <a:gd name="connsiteX284" fmla="*/ 371965 w 1212546"/>
                  <a:gd name="connsiteY284" fmla="*/ 364332 h 1442645"/>
                  <a:gd name="connsiteX285" fmla="*/ 348153 w 1212546"/>
                  <a:gd name="connsiteY285" fmla="*/ 378619 h 1442645"/>
                  <a:gd name="connsiteX286" fmla="*/ 314815 w 1212546"/>
                  <a:gd name="connsiteY286" fmla="*/ 388144 h 1442645"/>
                  <a:gd name="connsiteX287" fmla="*/ 305290 w 1212546"/>
                  <a:gd name="connsiteY287" fmla="*/ 392907 h 1442645"/>
                  <a:gd name="connsiteX288" fmla="*/ 267190 w 1212546"/>
                  <a:gd name="connsiteY288" fmla="*/ 392907 h 1442645"/>
                  <a:gd name="connsiteX289" fmla="*/ 252903 w 1212546"/>
                  <a:gd name="connsiteY289" fmla="*/ 385763 h 1442645"/>
                  <a:gd name="connsiteX290" fmla="*/ 245759 w 1212546"/>
                  <a:gd name="connsiteY290" fmla="*/ 383382 h 1442645"/>
                  <a:gd name="connsiteX291" fmla="*/ 229090 w 1212546"/>
                  <a:gd name="connsiteY291" fmla="*/ 385763 h 1442645"/>
                  <a:gd name="connsiteX292" fmla="*/ 202896 w 1212546"/>
                  <a:gd name="connsiteY292" fmla="*/ 402432 h 1442645"/>
                  <a:gd name="connsiteX293" fmla="*/ 164796 w 1212546"/>
                  <a:gd name="connsiteY293" fmla="*/ 400050 h 1442645"/>
                  <a:gd name="connsiteX294" fmla="*/ 157653 w 1212546"/>
                  <a:gd name="connsiteY294" fmla="*/ 397669 h 1442645"/>
                  <a:gd name="connsiteX295" fmla="*/ 138603 w 1212546"/>
                  <a:gd name="connsiteY295" fmla="*/ 400050 h 1442645"/>
                  <a:gd name="connsiteX296" fmla="*/ 121934 w 1212546"/>
                  <a:gd name="connsiteY296" fmla="*/ 409575 h 1442645"/>
                  <a:gd name="connsiteX297" fmla="*/ 100503 w 1212546"/>
                  <a:gd name="connsiteY297" fmla="*/ 426244 h 1442645"/>
                  <a:gd name="connsiteX298" fmla="*/ 74309 w 1212546"/>
                  <a:gd name="connsiteY298" fmla="*/ 433388 h 1442645"/>
                  <a:gd name="connsiteX299" fmla="*/ 55259 w 1212546"/>
                  <a:gd name="connsiteY299" fmla="*/ 440532 h 1442645"/>
                  <a:gd name="connsiteX300" fmla="*/ 48115 w 1212546"/>
                  <a:gd name="connsiteY300" fmla="*/ 447675 h 1442645"/>
                  <a:gd name="connsiteX301" fmla="*/ 40971 w 1212546"/>
                  <a:gd name="connsiteY301" fmla="*/ 450057 h 1442645"/>
                  <a:gd name="connsiteX302" fmla="*/ 31446 w 1212546"/>
                  <a:gd name="connsiteY302" fmla="*/ 454819 h 1442645"/>
                  <a:gd name="connsiteX303" fmla="*/ 24303 w 1212546"/>
                  <a:gd name="connsiteY303" fmla="*/ 464344 h 1442645"/>
                  <a:gd name="connsiteX304" fmla="*/ 19540 w 1212546"/>
                  <a:gd name="connsiteY304" fmla="*/ 481013 h 1442645"/>
                  <a:gd name="connsiteX305" fmla="*/ 14778 w 1212546"/>
                  <a:gd name="connsiteY305" fmla="*/ 495300 h 1442645"/>
                  <a:gd name="connsiteX306" fmla="*/ 12396 w 1212546"/>
                  <a:gd name="connsiteY306" fmla="*/ 502444 h 1442645"/>
                  <a:gd name="connsiteX307" fmla="*/ 10015 w 1212546"/>
                  <a:gd name="connsiteY307" fmla="*/ 509588 h 1442645"/>
                  <a:gd name="connsiteX308" fmla="*/ 10015 w 1212546"/>
                  <a:gd name="connsiteY308" fmla="*/ 552450 h 1442645"/>
                  <a:gd name="connsiteX309" fmla="*/ 24303 w 1212546"/>
                  <a:gd name="connsiteY309" fmla="*/ 547688 h 1442645"/>
                  <a:gd name="connsiteX310" fmla="*/ 36209 w 1212546"/>
                  <a:gd name="connsiteY310" fmla="*/ 545307 h 1442645"/>
                  <a:gd name="connsiteX311" fmla="*/ 40971 w 1212546"/>
                  <a:gd name="connsiteY311" fmla="*/ 552450 h 1442645"/>
                  <a:gd name="connsiteX312" fmla="*/ 36209 w 1212546"/>
                  <a:gd name="connsiteY312" fmla="*/ 561975 h 1442645"/>
                  <a:gd name="connsiteX313" fmla="*/ 31446 w 1212546"/>
                  <a:gd name="connsiteY313" fmla="*/ 578644 h 1442645"/>
                  <a:gd name="connsiteX314" fmla="*/ 29065 w 1212546"/>
                  <a:gd name="connsiteY314" fmla="*/ 585788 h 1442645"/>
                  <a:gd name="connsiteX315" fmla="*/ 19540 w 1212546"/>
                  <a:gd name="connsiteY315" fmla="*/ 600075 h 1442645"/>
                  <a:gd name="connsiteX316" fmla="*/ 17159 w 1212546"/>
                  <a:gd name="connsiteY316" fmla="*/ 628650 h 1442645"/>
                  <a:gd name="connsiteX317" fmla="*/ 12396 w 1212546"/>
                  <a:gd name="connsiteY317" fmla="*/ 635794 h 1442645"/>
                  <a:gd name="connsiteX318" fmla="*/ 10015 w 1212546"/>
                  <a:gd name="connsiteY318" fmla="*/ 645319 h 1442645"/>
                  <a:gd name="connsiteX319" fmla="*/ 7634 w 1212546"/>
                  <a:gd name="connsiteY319" fmla="*/ 652463 h 1442645"/>
                  <a:gd name="connsiteX320" fmla="*/ 5253 w 1212546"/>
                  <a:gd name="connsiteY320" fmla="*/ 666750 h 1442645"/>
                  <a:gd name="connsiteX321" fmla="*/ 490 w 1212546"/>
                  <a:gd name="connsiteY321" fmla="*/ 681038 h 1442645"/>
                  <a:gd name="connsiteX322" fmla="*/ 2871 w 1212546"/>
                  <a:gd name="connsiteY322" fmla="*/ 721519 h 1442645"/>
                  <a:gd name="connsiteX323" fmla="*/ 17159 w 1212546"/>
                  <a:gd name="connsiteY323" fmla="*/ 742950 h 1442645"/>
                  <a:gd name="connsiteX324" fmla="*/ 21921 w 1212546"/>
                  <a:gd name="connsiteY324" fmla="*/ 750094 h 1442645"/>
                  <a:gd name="connsiteX325" fmla="*/ 24303 w 1212546"/>
                  <a:gd name="connsiteY325" fmla="*/ 769144 h 1442645"/>
                  <a:gd name="connsiteX326" fmla="*/ 26684 w 1212546"/>
                  <a:gd name="connsiteY326" fmla="*/ 800100 h 1442645"/>
                  <a:gd name="connsiteX327" fmla="*/ 31446 w 1212546"/>
                  <a:gd name="connsiteY327" fmla="*/ 816769 h 1442645"/>
                  <a:gd name="connsiteX328" fmla="*/ 36209 w 1212546"/>
                  <a:gd name="connsiteY328" fmla="*/ 838200 h 1442645"/>
                  <a:gd name="connsiteX329" fmla="*/ 38590 w 1212546"/>
                  <a:gd name="connsiteY329" fmla="*/ 871538 h 1442645"/>
                  <a:gd name="connsiteX330" fmla="*/ 26684 w 1212546"/>
                  <a:gd name="connsiteY330" fmla="*/ 928688 h 144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</a:cxnLst>
                <a:rect l="l" t="t" r="r" b="b"/>
                <a:pathLst>
                  <a:path w="1212546" h="1442645">
                    <a:moveTo>
                      <a:pt x="26684" y="928688"/>
                    </a:moveTo>
                    <a:cubicBezTo>
                      <a:pt x="37797" y="937816"/>
                      <a:pt x="79084" y="927445"/>
                      <a:pt x="105265" y="926307"/>
                    </a:cubicBezTo>
                    <a:cubicBezTo>
                      <a:pt x="134860" y="925020"/>
                      <a:pt x="127340" y="926885"/>
                      <a:pt x="143365" y="921544"/>
                    </a:cubicBezTo>
                    <a:cubicBezTo>
                      <a:pt x="151303" y="922338"/>
                      <a:pt x="159681" y="921199"/>
                      <a:pt x="167178" y="923925"/>
                    </a:cubicBezTo>
                    <a:cubicBezTo>
                      <a:pt x="169537" y="924783"/>
                      <a:pt x="167049" y="931069"/>
                      <a:pt x="169559" y="931069"/>
                    </a:cubicBezTo>
                    <a:cubicBezTo>
                      <a:pt x="172421" y="931069"/>
                      <a:pt x="172734" y="926306"/>
                      <a:pt x="174321" y="923925"/>
                    </a:cubicBezTo>
                    <a:cubicBezTo>
                      <a:pt x="173527" y="921544"/>
                      <a:pt x="171940" y="919292"/>
                      <a:pt x="171940" y="916782"/>
                    </a:cubicBezTo>
                    <a:cubicBezTo>
                      <a:pt x="171940" y="913509"/>
                      <a:pt x="173679" y="910466"/>
                      <a:pt x="174321" y="907257"/>
                    </a:cubicBezTo>
                    <a:cubicBezTo>
                      <a:pt x="175268" y="902522"/>
                      <a:pt x="175909" y="897732"/>
                      <a:pt x="176703" y="892969"/>
                    </a:cubicBezTo>
                    <a:cubicBezTo>
                      <a:pt x="190365" y="897523"/>
                      <a:pt x="177611" y="892089"/>
                      <a:pt x="190990" y="902494"/>
                    </a:cubicBezTo>
                    <a:cubicBezTo>
                      <a:pt x="203272" y="912046"/>
                      <a:pt x="201643" y="910807"/>
                      <a:pt x="212421" y="914400"/>
                    </a:cubicBezTo>
                    <a:cubicBezTo>
                      <a:pt x="232895" y="928050"/>
                      <a:pt x="206991" y="911685"/>
                      <a:pt x="226709" y="921544"/>
                    </a:cubicBezTo>
                    <a:cubicBezTo>
                      <a:pt x="229269" y="922824"/>
                      <a:pt x="231293" y="925027"/>
                      <a:pt x="233853" y="926307"/>
                    </a:cubicBezTo>
                    <a:cubicBezTo>
                      <a:pt x="236098" y="927429"/>
                      <a:pt x="238751" y="927566"/>
                      <a:pt x="240996" y="928688"/>
                    </a:cubicBezTo>
                    <a:cubicBezTo>
                      <a:pt x="257442" y="936910"/>
                      <a:pt x="237840" y="930874"/>
                      <a:pt x="257665" y="935832"/>
                    </a:cubicBezTo>
                    <a:cubicBezTo>
                      <a:pt x="270365" y="935038"/>
                      <a:pt x="283092" y="934602"/>
                      <a:pt x="295765" y="933450"/>
                    </a:cubicBezTo>
                    <a:cubicBezTo>
                      <a:pt x="304942" y="932616"/>
                      <a:pt x="311021" y="930827"/>
                      <a:pt x="319578" y="928688"/>
                    </a:cubicBezTo>
                    <a:cubicBezTo>
                      <a:pt x="323970" y="922099"/>
                      <a:pt x="324981" y="921940"/>
                      <a:pt x="326721" y="914400"/>
                    </a:cubicBezTo>
                    <a:cubicBezTo>
                      <a:pt x="328541" y="906513"/>
                      <a:pt x="331484" y="890588"/>
                      <a:pt x="331484" y="890588"/>
                    </a:cubicBezTo>
                    <a:cubicBezTo>
                      <a:pt x="332278" y="881857"/>
                      <a:pt x="332341" y="873028"/>
                      <a:pt x="333865" y="864394"/>
                    </a:cubicBezTo>
                    <a:cubicBezTo>
                      <a:pt x="335679" y="854113"/>
                      <a:pt x="338041" y="850452"/>
                      <a:pt x="343390" y="842963"/>
                    </a:cubicBezTo>
                    <a:cubicBezTo>
                      <a:pt x="349494" y="834417"/>
                      <a:pt x="353684" y="827625"/>
                      <a:pt x="364821" y="823913"/>
                    </a:cubicBezTo>
                    <a:cubicBezTo>
                      <a:pt x="375805" y="820252"/>
                      <a:pt x="369504" y="822024"/>
                      <a:pt x="383871" y="819150"/>
                    </a:cubicBezTo>
                    <a:cubicBezTo>
                      <a:pt x="398159" y="819944"/>
                      <a:pt x="412895" y="817890"/>
                      <a:pt x="426734" y="821532"/>
                    </a:cubicBezTo>
                    <a:cubicBezTo>
                      <a:pt x="429899" y="822365"/>
                      <a:pt x="427071" y="828501"/>
                      <a:pt x="429115" y="831057"/>
                    </a:cubicBezTo>
                    <a:cubicBezTo>
                      <a:pt x="430683" y="833017"/>
                      <a:pt x="433878" y="832644"/>
                      <a:pt x="436259" y="833438"/>
                    </a:cubicBezTo>
                    <a:cubicBezTo>
                      <a:pt x="450546" y="832644"/>
                      <a:pt x="464870" y="832353"/>
                      <a:pt x="479121" y="831057"/>
                    </a:cubicBezTo>
                    <a:cubicBezTo>
                      <a:pt x="482380" y="830761"/>
                      <a:pt x="485804" y="830299"/>
                      <a:pt x="488646" y="828675"/>
                    </a:cubicBezTo>
                    <a:cubicBezTo>
                      <a:pt x="491570" y="827004"/>
                      <a:pt x="493409" y="823913"/>
                      <a:pt x="495790" y="821532"/>
                    </a:cubicBezTo>
                    <a:cubicBezTo>
                      <a:pt x="494996" y="812801"/>
                      <a:pt x="494649" y="804017"/>
                      <a:pt x="493409" y="795338"/>
                    </a:cubicBezTo>
                    <a:cubicBezTo>
                      <a:pt x="493054" y="792853"/>
                      <a:pt x="492420" y="790283"/>
                      <a:pt x="491028" y="788194"/>
                    </a:cubicBezTo>
                    <a:cubicBezTo>
                      <a:pt x="489160" y="785392"/>
                      <a:pt x="486686" y="782918"/>
                      <a:pt x="483884" y="781050"/>
                    </a:cubicBezTo>
                    <a:cubicBezTo>
                      <a:pt x="481795" y="779658"/>
                      <a:pt x="479121" y="779463"/>
                      <a:pt x="476740" y="778669"/>
                    </a:cubicBezTo>
                    <a:cubicBezTo>
                      <a:pt x="471184" y="762001"/>
                      <a:pt x="476740" y="765970"/>
                      <a:pt x="464834" y="762000"/>
                    </a:cubicBezTo>
                    <a:cubicBezTo>
                      <a:pt x="488407" y="754143"/>
                      <a:pt x="447383" y="767138"/>
                      <a:pt x="510078" y="757238"/>
                    </a:cubicBezTo>
                    <a:cubicBezTo>
                      <a:pt x="512905" y="756792"/>
                      <a:pt x="514661" y="753755"/>
                      <a:pt x="517221" y="752475"/>
                    </a:cubicBezTo>
                    <a:cubicBezTo>
                      <a:pt x="521025" y="750573"/>
                      <a:pt x="530332" y="748729"/>
                      <a:pt x="533890" y="747713"/>
                    </a:cubicBezTo>
                    <a:cubicBezTo>
                      <a:pt x="536304" y="747023"/>
                      <a:pt x="538653" y="746126"/>
                      <a:pt x="541034" y="745332"/>
                    </a:cubicBezTo>
                    <a:cubicBezTo>
                      <a:pt x="541884" y="748733"/>
                      <a:pt x="546596" y="768617"/>
                      <a:pt x="548178" y="769144"/>
                    </a:cubicBezTo>
                    <a:lnTo>
                      <a:pt x="555321" y="771525"/>
                    </a:lnTo>
                    <a:cubicBezTo>
                      <a:pt x="556909" y="774700"/>
                      <a:pt x="557574" y="778540"/>
                      <a:pt x="560084" y="781050"/>
                    </a:cubicBezTo>
                    <a:cubicBezTo>
                      <a:pt x="561859" y="782825"/>
                      <a:pt x="565453" y="781657"/>
                      <a:pt x="567228" y="783432"/>
                    </a:cubicBezTo>
                    <a:cubicBezTo>
                      <a:pt x="579929" y="796133"/>
                      <a:pt x="557701" y="786604"/>
                      <a:pt x="576753" y="792957"/>
                    </a:cubicBezTo>
                    <a:cubicBezTo>
                      <a:pt x="579928" y="797719"/>
                      <a:pt x="584468" y="801814"/>
                      <a:pt x="586278" y="807244"/>
                    </a:cubicBezTo>
                    <a:cubicBezTo>
                      <a:pt x="588214" y="813053"/>
                      <a:pt x="588806" y="816917"/>
                      <a:pt x="593421" y="821532"/>
                    </a:cubicBezTo>
                    <a:cubicBezTo>
                      <a:pt x="595445" y="823556"/>
                      <a:pt x="598184" y="824707"/>
                      <a:pt x="600565" y="826294"/>
                    </a:cubicBezTo>
                    <a:cubicBezTo>
                      <a:pt x="602153" y="828675"/>
                      <a:pt x="603174" y="831553"/>
                      <a:pt x="605328" y="833438"/>
                    </a:cubicBezTo>
                    <a:cubicBezTo>
                      <a:pt x="608490" y="836205"/>
                      <a:pt x="619980" y="844728"/>
                      <a:pt x="626759" y="845344"/>
                    </a:cubicBezTo>
                    <a:cubicBezTo>
                      <a:pt x="641799" y="846711"/>
                      <a:pt x="656922" y="846931"/>
                      <a:pt x="672003" y="847725"/>
                    </a:cubicBezTo>
                    <a:cubicBezTo>
                      <a:pt x="678811" y="849995"/>
                      <a:pt x="684240" y="849168"/>
                      <a:pt x="676765" y="859632"/>
                    </a:cubicBezTo>
                    <a:cubicBezTo>
                      <a:pt x="674458" y="862861"/>
                      <a:pt x="670790" y="865000"/>
                      <a:pt x="667240" y="866775"/>
                    </a:cubicBezTo>
                    <a:cubicBezTo>
                      <a:pt x="662750" y="869020"/>
                      <a:pt x="652953" y="871538"/>
                      <a:pt x="652953" y="871538"/>
                    </a:cubicBezTo>
                    <a:cubicBezTo>
                      <a:pt x="652159" y="876300"/>
                      <a:pt x="650038" y="881026"/>
                      <a:pt x="650571" y="885825"/>
                    </a:cubicBezTo>
                    <a:cubicBezTo>
                      <a:pt x="650887" y="888670"/>
                      <a:pt x="652907" y="891452"/>
                      <a:pt x="655334" y="892969"/>
                    </a:cubicBezTo>
                    <a:cubicBezTo>
                      <a:pt x="659591" y="895630"/>
                      <a:pt x="665131" y="895487"/>
                      <a:pt x="669621" y="897732"/>
                    </a:cubicBezTo>
                    <a:cubicBezTo>
                      <a:pt x="690916" y="908380"/>
                      <a:pt x="681936" y="905012"/>
                      <a:pt x="695815" y="909638"/>
                    </a:cubicBezTo>
                    <a:cubicBezTo>
                      <a:pt x="707005" y="920828"/>
                      <a:pt x="701093" y="913982"/>
                      <a:pt x="712484" y="931069"/>
                    </a:cubicBezTo>
                    <a:lnTo>
                      <a:pt x="717246" y="938213"/>
                    </a:lnTo>
                    <a:cubicBezTo>
                      <a:pt x="718040" y="942182"/>
                      <a:pt x="717143" y="946924"/>
                      <a:pt x="719628" y="950119"/>
                    </a:cubicBezTo>
                    <a:cubicBezTo>
                      <a:pt x="723142" y="954637"/>
                      <a:pt x="733915" y="959644"/>
                      <a:pt x="733915" y="959644"/>
                    </a:cubicBezTo>
                    <a:lnTo>
                      <a:pt x="748203" y="981075"/>
                    </a:lnTo>
                    <a:cubicBezTo>
                      <a:pt x="749791" y="983456"/>
                      <a:pt x="752060" y="985504"/>
                      <a:pt x="752965" y="988219"/>
                    </a:cubicBezTo>
                    <a:lnTo>
                      <a:pt x="757728" y="1002507"/>
                    </a:lnTo>
                    <a:lnTo>
                      <a:pt x="762490" y="1016794"/>
                    </a:lnTo>
                    <a:lnTo>
                      <a:pt x="764871" y="1023938"/>
                    </a:lnTo>
                    <a:cubicBezTo>
                      <a:pt x="768536" y="1060577"/>
                      <a:pt x="764926" y="1036085"/>
                      <a:pt x="769634" y="1057275"/>
                    </a:cubicBezTo>
                    <a:cubicBezTo>
                      <a:pt x="770512" y="1061226"/>
                      <a:pt x="769530" y="1065987"/>
                      <a:pt x="772015" y="1069182"/>
                    </a:cubicBezTo>
                    <a:cubicBezTo>
                      <a:pt x="781570" y="1081467"/>
                      <a:pt x="783864" y="1076297"/>
                      <a:pt x="793446" y="1081088"/>
                    </a:cubicBezTo>
                    <a:cubicBezTo>
                      <a:pt x="796006" y="1082368"/>
                      <a:pt x="797975" y="1084688"/>
                      <a:pt x="800590" y="1085850"/>
                    </a:cubicBezTo>
                    <a:cubicBezTo>
                      <a:pt x="805178" y="1087889"/>
                      <a:pt x="814878" y="1090613"/>
                      <a:pt x="814878" y="1090613"/>
                    </a:cubicBezTo>
                    <a:cubicBezTo>
                      <a:pt x="817259" y="1092200"/>
                      <a:pt x="822021" y="1092513"/>
                      <a:pt x="822021" y="1095375"/>
                    </a:cubicBezTo>
                    <a:cubicBezTo>
                      <a:pt x="822021" y="1097885"/>
                      <a:pt x="817299" y="1097097"/>
                      <a:pt x="814878" y="1097757"/>
                    </a:cubicBezTo>
                    <a:cubicBezTo>
                      <a:pt x="808563" y="1099479"/>
                      <a:pt x="795828" y="1102519"/>
                      <a:pt x="795828" y="1102519"/>
                    </a:cubicBezTo>
                    <a:cubicBezTo>
                      <a:pt x="793447" y="1104107"/>
                      <a:pt x="790708" y="1105258"/>
                      <a:pt x="788684" y="1107282"/>
                    </a:cubicBezTo>
                    <a:cubicBezTo>
                      <a:pt x="779737" y="1116228"/>
                      <a:pt x="787691" y="1114386"/>
                      <a:pt x="779159" y="1126332"/>
                    </a:cubicBezTo>
                    <a:cubicBezTo>
                      <a:pt x="777496" y="1128661"/>
                      <a:pt x="774396" y="1129507"/>
                      <a:pt x="772015" y="1131094"/>
                    </a:cubicBezTo>
                    <a:cubicBezTo>
                      <a:pt x="771221" y="1133475"/>
                      <a:pt x="770126" y="1135777"/>
                      <a:pt x="769634" y="1138238"/>
                    </a:cubicBezTo>
                    <a:cubicBezTo>
                      <a:pt x="768533" y="1143742"/>
                      <a:pt x="765892" y="1149462"/>
                      <a:pt x="767253" y="1154907"/>
                    </a:cubicBezTo>
                    <a:cubicBezTo>
                      <a:pt x="767862" y="1157342"/>
                      <a:pt x="771902" y="1157011"/>
                      <a:pt x="774396" y="1157288"/>
                    </a:cubicBezTo>
                    <a:cubicBezTo>
                      <a:pt x="786256" y="1158606"/>
                      <a:pt x="798209" y="1158875"/>
                      <a:pt x="810115" y="1159669"/>
                    </a:cubicBezTo>
                    <a:cubicBezTo>
                      <a:pt x="812496" y="1162844"/>
                      <a:pt x="815156" y="1165828"/>
                      <a:pt x="817259" y="1169194"/>
                    </a:cubicBezTo>
                    <a:cubicBezTo>
                      <a:pt x="819140" y="1172204"/>
                      <a:pt x="819749" y="1175992"/>
                      <a:pt x="822021" y="1178719"/>
                    </a:cubicBezTo>
                    <a:cubicBezTo>
                      <a:pt x="823853" y="1180918"/>
                      <a:pt x="826784" y="1181894"/>
                      <a:pt x="829165" y="1183482"/>
                    </a:cubicBezTo>
                    <a:cubicBezTo>
                      <a:pt x="840473" y="1217403"/>
                      <a:pt x="829118" y="1182123"/>
                      <a:pt x="836309" y="1207294"/>
                    </a:cubicBezTo>
                    <a:cubicBezTo>
                      <a:pt x="836999" y="1209708"/>
                      <a:pt x="836647" y="1212979"/>
                      <a:pt x="838690" y="1214438"/>
                    </a:cubicBezTo>
                    <a:cubicBezTo>
                      <a:pt x="842775" y="1217356"/>
                      <a:pt x="852978" y="1219200"/>
                      <a:pt x="852978" y="1219200"/>
                    </a:cubicBezTo>
                    <a:lnTo>
                      <a:pt x="838690" y="1233488"/>
                    </a:lnTo>
                    <a:cubicBezTo>
                      <a:pt x="836309" y="1235869"/>
                      <a:pt x="834240" y="1238612"/>
                      <a:pt x="831546" y="1240632"/>
                    </a:cubicBezTo>
                    <a:lnTo>
                      <a:pt x="822021" y="1247775"/>
                    </a:lnTo>
                    <a:cubicBezTo>
                      <a:pt x="822815" y="1266825"/>
                      <a:pt x="821609" y="1286064"/>
                      <a:pt x="824403" y="1304925"/>
                    </a:cubicBezTo>
                    <a:cubicBezTo>
                      <a:pt x="824896" y="1308256"/>
                      <a:pt x="828469" y="1310701"/>
                      <a:pt x="831546" y="1312069"/>
                    </a:cubicBezTo>
                    <a:cubicBezTo>
                      <a:pt x="835958" y="1314030"/>
                      <a:pt x="841071" y="1313656"/>
                      <a:pt x="845834" y="1314450"/>
                    </a:cubicBezTo>
                    <a:cubicBezTo>
                      <a:pt x="872353" y="1327711"/>
                      <a:pt x="838946" y="1311867"/>
                      <a:pt x="864884" y="1321594"/>
                    </a:cubicBezTo>
                    <a:cubicBezTo>
                      <a:pt x="871786" y="1324182"/>
                      <a:pt x="875634" y="1327173"/>
                      <a:pt x="881553" y="1331119"/>
                    </a:cubicBezTo>
                    <a:cubicBezTo>
                      <a:pt x="882347" y="1334294"/>
                      <a:pt x="883035" y="1337497"/>
                      <a:pt x="883934" y="1340644"/>
                    </a:cubicBezTo>
                    <a:cubicBezTo>
                      <a:pt x="884624" y="1343058"/>
                      <a:pt x="886315" y="1345278"/>
                      <a:pt x="886315" y="1347788"/>
                    </a:cubicBezTo>
                    <a:cubicBezTo>
                      <a:pt x="886315" y="1353832"/>
                      <a:pt x="884922" y="1364618"/>
                      <a:pt x="879171" y="1369219"/>
                    </a:cubicBezTo>
                    <a:cubicBezTo>
                      <a:pt x="877211" y="1370787"/>
                      <a:pt x="874409" y="1370806"/>
                      <a:pt x="872028" y="1371600"/>
                    </a:cubicBezTo>
                    <a:cubicBezTo>
                      <a:pt x="869647" y="1373981"/>
                      <a:pt x="866390" y="1375732"/>
                      <a:pt x="864884" y="1378744"/>
                    </a:cubicBezTo>
                    <a:cubicBezTo>
                      <a:pt x="863074" y="1382364"/>
                      <a:pt x="863381" y="1386699"/>
                      <a:pt x="862503" y="1390650"/>
                    </a:cubicBezTo>
                    <a:cubicBezTo>
                      <a:pt x="861793" y="1393845"/>
                      <a:pt x="860763" y="1396966"/>
                      <a:pt x="860121" y="1400175"/>
                    </a:cubicBezTo>
                    <a:cubicBezTo>
                      <a:pt x="855928" y="1421137"/>
                      <a:pt x="859994" y="1407700"/>
                      <a:pt x="855359" y="1421607"/>
                    </a:cubicBezTo>
                    <a:cubicBezTo>
                      <a:pt x="856153" y="1425576"/>
                      <a:pt x="855495" y="1430146"/>
                      <a:pt x="857740" y="1433513"/>
                    </a:cubicBezTo>
                    <a:cubicBezTo>
                      <a:pt x="859132" y="1435602"/>
                      <a:pt x="862374" y="1435894"/>
                      <a:pt x="864884" y="1435894"/>
                    </a:cubicBezTo>
                    <a:cubicBezTo>
                      <a:pt x="878401" y="1435894"/>
                      <a:pt x="891871" y="1434307"/>
                      <a:pt x="905365" y="1433513"/>
                    </a:cubicBezTo>
                    <a:lnTo>
                      <a:pt x="991090" y="1438275"/>
                    </a:lnTo>
                    <a:cubicBezTo>
                      <a:pt x="1024488" y="1440605"/>
                      <a:pt x="989869" y="1442645"/>
                      <a:pt x="1029190" y="1438275"/>
                    </a:cubicBezTo>
                    <a:cubicBezTo>
                      <a:pt x="1033675" y="1433791"/>
                      <a:pt x="1037512" y="1429020"/>
                      <a:pt x="1043478" y="1426369"/>
                    </a:cubicBezTo>
                    <a:cubicBezTo>
                      <a:pt x="1048065" y="1424330"/>
                      <a:pt x="1057765" y="1421607"/>
                      <a:pt x="1057765" y="1421607"/>
                    </a:cubicBezTo>
                    <a:cubicBezTo>
                      <a:pt x="1066496" y="1422401"/>
                      <a:pt x="1075529" y="1421579"/>
                      <a:pt x="1083959" y="1423988"/>
                    </a:cubicBezTo>
                    <a:cubicBezTo>
                      <a:pt x="1087197" y="1424913"/>
                      <a:pt x="1088159" y="1429497"/>
                      <a:pt x="1091103" y="1431132"/>
                    </a:cubicBezTo>
                    <a:cubicBezTo>
                      <a:pt x="1095491" y="1433570"/>
                      <a:pt x="1105390" y="1435894"/>
                      <a:pt x="1105390" y="1435894"/>
                    </a:cubicBezTo>
                    <a:cubicBezTo>
                      <a:pt x="1114915" y="1434307"/>
                      <a:pt x="1125581" y="1435923"/>
                      <a:pt x="1133965" y="1431132"/>
                    </a:cubicBezTo>
                    <a:cubicBezTo>
                      <a:pt x="1138324" y="1428641"/>
                      <a:pt x="1135178" y="1420394"/>
                      <a:pt x="1138728" y="1416844"/>
                    </a:cubicBezTo>
                    <a:cubicBezTo>
                      <a:pt x="1148893" y="1406677"/>
                      <a:pt x="1142744" y="1410950"/>
                      <a:pt x="1157778" y="1404938"/>
                    </a:cubicBezTo>
                    <a:cubicBezTo>
                      <a:pt x="1160915" y="1398662"/>
                      <a:pt x="1163000" y="1391982"/>
                      <a:pt x="1169684" y="1388269"/>
                    </a:cubicBezTo>
                    <a:cubicBezTo>
                      <a:pt x="1177768" y="1383778"/>
                      <a:pt x="1189392" y="1382603"/>
                      <a:pt x="1198259" y="1381125"/>
                    </a:cubicBezTo>
                    <a:cubicBezTo>
                      <a:pt x="1201434" y="1378744"/>
                      <a:pt x="1205583" y="1377284"/>
                      <a:pt x="1207784" y="1373982"/>
                    </a:cubicBezTo>
                    <a:cubicBezTo>
                      <a:pt x="1210569" y="1369805"/>
                      <a:pt x="1212546" y="1359694"/>
                      <a:pt x="1212546" y="1359694"/>
                    </a:cubicBezTo>
                    <a:cubicBezTo>
                      <a:pt x="1211752" y="1354138"/>
                      <a:pt x="1210861" y="1348594"/>
                      <a:pt x="1210165" y="1343025"/>
                    </a:cubicBezTo>
                    <a:cubicBezTo>
                      <a:pt x="1209603" y="1338529"/>
                      <a:pt x="1208534" y="1319375"/>
                      <a:pt x="1205403" y="1312069"/>
                    </a:cubicBezTo>
                    <a:cubicBezTo>
                      <a:pt x="1204276" y="1309438"/>
                      <a:pt x="1202228" y="1307306"/>
                      <a:pt x="1200640" y="1304925"/>
                    </a:cubicBezTo>
                    <a:cubicBezTo>
                      <a:pt x="1199846" y="1302544"/>
                      <a:pt x="1198868" y="1300217"/>
                      <a:pt x="1198259" y="1297782"/>
                    </a:cubicBezTo>
                    <a:cubicBezTo>
                      <a:pt x="1197277" y="1293855"/>
                      <a:pt x="1198123" y="1289243"/>
                      <a:pt x="1195878" y="1285875"/>
                    </a:cubicBezTo>
                    <a:cubicBezTo>
                      <a:pt x="1194486" y="1283786"/>
                      <a:pt x="1191115" y="1284288"/>
                      <a:pt x="1188734" y="1283494"/>
                    </a:cubicBezTo>
                    <a:cubicBezTo>
                      <a:pt x="1177374" y="1285117"/>
                      <a:pt x="1170848" y="1282647"/>
                      <a:pt x="1164921" y="1293019"/>
                    </a:cubicBezTo>
                    <a:cubicBezTo>
                      <a:pt x="1163297" y="1295861"/>
                      <a:pt x="1163334" y="1299369"/>
                      <a:pt x="1162540" y="1302544"/>
                    </a:cubicBezTo>
                    <a:cubicBezTo>
                      <a:pt x="1158571" y="1300957"/>
                      <a:pt x="1153449" y="1300999"/>
                      <a:pt x="1150634" y="1297782"/>
                    </a:cubicBezTo>
                    <a:cubicBezTo>
                      <a:pt x="1147328" y="1294004"/>
                      <a:pt x="1148656" y="1287671"/>
                      <a:pt x="1145871" y="1283494"/>
                    </a:cubicBezTo>
                    <a:lnTo>
                      <a:pt x="1136346" y="1269207"/>
                    </a:lnTo>
                    <a:cubicBezTo>
                      <a:pt x="1134759" y="1266826"/>
                      <a:pt x="1134299" y="1262968"/>
                      <a:pt x="1131584" y="1262063"/>
                    </a:cubicBezTo>
                    <a:cubicBezTo>
                      <a:pt x="1129203" y="1261269"/>
                      <a:pt x="1126875" y="1260291"/>
                      <a:pt x="1124440" y="1259682"/>
                    </a:cubicBezTo>
                    <a:cubicBezTo>
                      <a:pt x="1120514" y="1258700"/>
                      <a:pt x="1116516" y="1258024"/>
                      <a:pt x="1112534" y="1257300"/>
                    </a:cubicBezTo>
                    <a:cubicBezTo>
                      <a:pt x="1094490" y="1254019"/>
                      <a:pt x="1096256" y="1254720"/>
                      <a:pt x="1074434" y="1252538"/>
                    </a:cubicBezTo>
                    <a:cubicBezTo>
                      <a:pt x="1050416" y="1244533"/>
                      <a:pt x="1087677" y="1256749"/>
                      <a:pt x="1057765" y="1247775"/>
                    </a:cubicBezTo>
                    <a:cubicBezTo>
                      <a:pt x="1052957" y="1246332"/>
                      <a:pt x="1048400" y="1243997"/>
                      <a:pt x="1043478" y="1243013"/>
                    </a:cubicBezTo>
                    <a:cubicBezTo>
                      <a:pt x="1039509" y="1242219"/>
                      <a:pt x="1035476" y="1241697"/>
                      <a:pt x="1031571" y="1240632"/>
                    </a:cubicBezTo>
                    <a:cubicBezTo>
                      <a:pt x="1026728" y="1239311"/>
                      <a:pt x="1022046" y="1237457"/>
                      <a:pt x="1017284" y="1235869"/>
                    </a:cubicBezTo>
                    <a:cubicBezTo>
                      <a:pt x="1006074" y="1232132"/>
                      <a:pt x="1012488" y="1234427"/>
                      <a:pt x="998234" y="1228725"/>
                    </a:cubicBezTo>
                    <a:cubicBezTo>
                      <a:pt x="992789" y="1212391"/>
                      <a:pt x="996226" y="1230359"/>
                      <a:pt x="1002996" y="1216819"/>
                    </a:cubicBezTo>
                    <a:cubicBezTo>
                      <a:pt x="1012588" y="1197635"/>
                      <a:pt x="996172" y="1204834"/>
                      <a:pt x="1014903" y="1200150"/>
                    </a:cubicBezTo>
                    <a:cubicBezTo>
                      <a:pt x="1015697" y="1197769"/>
                      <a:pt x="1017284" y="1195517"/>
                      <a:pt x="1017284" y="1193007"/>
                    </a:cubicBezTo>
                    <a:cubicBezTo>
                      <a:pt x="1017284" y="1169633"/>
                      <a:pt x="1015876" y="1176877"/>
                      <a:pt x="1010140" y="1159669"/>
                    </a:cubicBezTo>
                    <a:cubicBezTo>
                      <a:pt x="1009105" y="1156564"/>
                      <a:pt x="1008699" y="1153279"/>
                      <a:pt x="1007759" y="1150144"/>
                    </a:cubicBezTo>
                    <a:cubicBezTo>
                      <a:pt x="1006316" y="1145336"/>
                      <a:pt x="1002996" y="1135857"/>
                      <a:pt x="1002996" y="1135857"/>
                    </a:cubicBezTo>
                    <a:cubicBezTo>
                      <a:pt x="1002202" y="1126332"/>
                      <a:pt x="1001615" y="1116788"/>
                      <a:pt x="1000615" y="1107282"/>
                    </a:cubicBezTo>
                    <a:cubicBezTo>
                      <a:pt x="1000216" y="1103489"/>
                      <a:pt x="998964" y="1089068"/>
                      <a:pt x="995853" y="1083469"/>
                    </a:cubicBezTo>
                    <a:cubicBezTo>
                      <a:pt x="993073" y="1078466"/>
                      <a:pt x="988138" y="1074612"/>
                      <a:pt x="986328" y="1069182"/>
                    </a:cubicBezTo>
                    <a:cubicBezTo>
                      <a:pt x="985534" y="1066801"/>
                      <a:pt x="985487" y="1064019"/>
                      <a:pt x="983946" y="1062038"/>
                    </a:cubicBezTo>
                    <a:cubicBezTo>
                      <a:pt x="979811" y="1056722"/>
                      <a:pt x="969659" y="1047750"/>
                      <a:pt x="969659" y="1047750"/>
                    </a:cubicBezTo>
                    <a:cubicBezTo>
                      <a:pt x="968865" y="1045369"/>
                      <a:pt x="969053" y="1042382"/>
                      <a:pt x="967278" y="1040607"/>
                    </a:cubicBezTo>
                    <a:cubicBezTo>
                      <a:pt x="965503" y="1038832"/>
                      <a:pt x="961379" y="1040404"/>
                      <a:pt x="960134" y="1038225"/>
                    </a:cubicBezTo>
                    <a:cubicBezTo>
                      <a:pt x="957739" y="1034033"/>
                      <a:pt x="958391" y="1028724"/>
                      <a:pt x="957753" y="1023938"/>
                    </a:cubicBezTo>
                    <a:cubicBezTo>
                      <a:pt x="956803" y="1016813"/>
                      <a:pt x="956553" y="1009597"/>
                      <a:pt x="955371" y="1002507"/>
                    </a:cubicBezTo>
                    <a:cubicBezTo>
                      <a:pt x="954958" y="1000031"/>
                      <a:pt x="954950" y="996931"/>
                      <a:pt x="952990" y="995363"/>
                    </a:cubicBezTo>
                    <a:cubicBezTo>
                      <a:pt x="950434" y="993319"/>
                      <a:pt x="946612" y="993881"/>
                      <a:pt x="943465" y="992982"/>
                    </a:cubicBezTo>
                    <a:cubicBezTo>
                      <a:pt x="941051" y="992292"/>
                      <a:pt x="938702" y="991394"/>
                      <a:pt x="936321" y="990600"/>
                    </a:cubicBezTo>
                    <a:cubicBezTo>
                      <a:pt x="930654" y="973598"/>
                      <a:pt x="935736" y="979098"/>
                      <a:pt x="924415" y="971550"/>
                    </a:cubicBezTo>
                    <a:cubicBezTo>
                      <a:pt x="911717" y="952504"/>
                      <a:pt x="928383" y="975518"/>
                      <a:pt x="912509" y="959644"/>
                    </a:cubicBezTo>
                    <a:cubicBezTo>
                      <a:pt x="910485" y="957620"/>
                      <a:pt x="909334" y="954881"/>
                      <a:pt x="907746" y="952500"/>
                    </a:cubicBezTo>
                    <a:cubicBezTo>
                      <a:pt x="899200" y="926861"/>
                      <a:pt x="904356" y="945139"/>
                      <a:pt x="907746" y="885825"/>
                    </a:cubicBezTo>
                    <a:cubicBezTo>
                      <a:pt x="908201" y="877861"/>
                      <a:pt x="908658" y="869853"/>
                      <a:pt x="910128" y="862013"/>
                    </a:cubicBezTo>
                    <a:cubicBezTo>
                      <a:pt x="911053" y="857079"/>
                      <a:pt x="910127" y="849312"/>
                      <a:pt x="914890" y="847725"/>
                    </a:cubicBezTo>
                    <a:cubicBezTo>
                      <a:pt x="932837" y="841744"/>
                      <a:pt x="910724" y="849809"/>
                      <a:pt x="929178" y="840582"/>
                    </a:cubicBezTo>
                    <a:cubicBezTo>
                      <a:pt x="931423" y="839459"/>
                      <a:pt x="934127" y="839419"/>
                      <a:pt x="936321" y="838200"/>
                    </a:cubicBezTo>
                    <a:cubicBezTo>
                      <a:pt x="941325" y="835420"/>
                      <a:pt x="950609" y="828675"/>
                      <a:pt x="950609" y="828675"/>
                    </a:cubicBezTo>
                    <a:cubicBezTo>
                      <a:pt x="967472" y="803380"/>
                      <a:pt x="957299" y="821653"/>
                      <a:pt x="952990" y="754857"/>
                    </a:cubicBezTo>
                    <a:cubicBezTo>
                      <a:pt x="952828" y="752352"/>
                      <a:pt x="951732" y="749958"/>
                      <a:pt x="950609" y="747713"/>
                    </a:cubicBezTo>
                    <a:cubicBezTo>
                      <a:pt x="949329" y="745153"/>
                      <a:pt x="947870" y="742593"/>
                      <a:pt x="945846" y="740569"/>
                    </a:cubicBezTo>
                    <a:cubicBezTo>
                      <a:pt x="940186" y="734909"/>
                      <a:pt x="931487" y="733401"/>
                      <a:pt x="924415" y="731044"/>
                    </a:cubicBezTo>
                    <a:lnTo>
                      <a:pt x="917271" y="728663"/>
                    </a:lnTo>
                    <a:cubicBezTo>
                      <a:pt x="914890" y="727075"/>
                      <a:pt x="912688" y="725180"/>
                      <a:pt x="910128" y="723900"/>
                    </a:cubicBezTo>
                    <a:cubicBezTo>
                      <a:pt x="890397" y="714034"/>
                      <a:pt x="916328" y="730413"/>
                      <a:pt x="895840" y="716757"/>
                    </a:cubicBezTo>
                    <a:cubicBezTo>
                      <a:pt x="884923" y="700380"/>
                      <a:pt x="888125" y="707899"/>
                      <a:pt x="883934" y="695325"/>
                    </a:cubicBezTo>
                    <a:cubicBezTo>
                      <a:pt x="884728" y="691356"/>
                      <a:pt x="883120" y="685904"/>
                      <a:pt x="886315" y="683419"/>
                    </a:cubicBezTo>
                    <a:cubicBezTo>
                      <a:pt x="891482" y="679401"/>
                      <a:pt x="905365" y="678657"/>
                      <a:pt x="905365" y="678657"/>
                    </a:cubicBezTo>
                    <a:cubicBezTo>
                      <a:pt x="907746" y="677069"/>
                      <a:pt x="909949" y="675174"/>
                      <a:pt x="912509" y="673894"/>
                    </a:cubicBezTo>
                    <a:cubicBezTo>
                      <a:pt x="914754" y="672771"/>
                      <a:pt x="917459" y="672732"/>
                      <a:pt x="919653" y="671513"/>
                    </a:cubicBezTo>
                    <a:cubicBezTo>
                      <a:pt x="924656" y="668733"/>
                      <a:pt x="929178" y="665163"/>
                      <a:pt x="933940" y="661988"/>
                    </a:cubicBezTo>
                    <a:cubicBezTo>
                      <a:pt x="936321" y="660400"/>
                      <a:pt x="938524" y="658505"/>
                      <a:pt x="941084" y="657225"/>
                    </a:cubicBezTo>
                    <a:cubicBezTo>
                      <a:pt x="952854" y="651341"/>
                      <a:pt x="947241" y="653585"/>
                      <a:pt x="957753" y="650082"/>
                    </a:cubicBezTo>
                    <a:cubicBezTo>
                      <a:pt x="960134" y="648494"/>
                      <a:pt x="962336" y="646599"/>
                      <a:pt x="964896" y="645319"/>
                    </a:cubicBezTo>
                    <a:cubicBezTo>
                      <a:pt x="972236" y="641649"/>
                      <a:pt x="984529" y="641377"/>
                      <a:pt x="991090" y="640557"/>
                    </a:cubicBezTo>
                    <a:cubicBezTo>
                      <a:pt x="1011569" y="626903"/>
                      <a:pt x="985655" y="643275"/>
                      <a:pt x="1005378" y="633413"/>
                    </a:cubicBezTo>
                    <a:cubicBezTo>
                      <a:pt x="1007938" y="632133"/>
                      <a:pt x="1009961" y="629930"/>
                      <a:pt x="1012521" y="628650"/>
                    </a:cubicBezTo>
                    <a:cubicBezTo>
                      <a:pt x="1014766" y="627527"/>
                      <a:pt x="1017315" y="627150"/>
                      <a:pt x="1019665" y="626269"/>
                    </a:cubicBezTo>
                    <a:cubicBezTo>
                      <a:pt x="1042473" y="617717"/>
                      <a:pt x="1022482" y="624537"/>
                      <a:pt x="1038715" y="619125"/>
                    </a:cubicBezTo>
                    <a:cubicBezTo>
                      <a:pt x="1040303" y="616744"/>
                      <a:pt x="1041243" y="613770"/>
                      <a:pt x="1043478" y="611982"/>
                    </a:cubicBezTo>
                    <a:cubicBezTo>
                      <a:pt x="1045438" y="610414"/>
                      <a:pt x="1048376" y="610723"/>
                      <a:pt x="1050621" y="609600"/>
                    </a:cubicBezTo>
                    <a:cubicBezTo>
                      <a:pt x="1053181" y="608320"/>
                      <a:pt x="1055205" y="606118"/>
                      <a:pt x="1057765" y="604838"/>
                    </a:cubicBezTo>
                    <a:cubicBezTo>
                      <a:pt x="1061588" y="602926"/>
                      <a:pt x="1065848" y="601987"/>
                      <a:pt x="1069671" y="600075"/>
                    </a:cubicBezTo>
                    <a:cubicBezTo>
                      <a:pt x="1088129" y="590846"/>
                      <a:pt x="1066009" y="598915"/>
                      <a:pt x="1083959" y="592932"/>
                    </a:cubicBezTo>
                    <a:cubicBezTo>
                      <a:pt x="1095561" y="575527"/>
                      <a:pt x="1081399" y="597412"/>
                      <a:pt x="1093484" y="576263"/>
                    </a:cubicBezTo>
                    <a:cubicBezTo>
                      <a:pt x="1099208" y="566246"/>
                      <a:pt x="1098215" y="571578"/>
                      <a:pt x="1103009" y="559594"/>
                    </a:cubicBezTo>
                    <a:cubicBezTo>
                      <a:pt x="1104873" y="554933"/>
                      <a:pt x="1104987" y="549484"/>
                      <a:pt x="1107771" y="545307"/>
                    </a:cubicBezTo>
                    <a:cubicBezTo>
                      <a:pt x="1110946" y="540544"/>
                      <a:pt x="1115485" y="536449"/>
                      <a:pt x="1117296" y="531019"/>
                    </a:cubicBezTo>
                    <a:cubicBezTo>
                      <a:pt x="1118090" y="528638"/>
                      <a:pt x="1117903" y="525650"/>
                      <a:pt x="1119678" y="523875"/>
                    </a:cubicBezTo>
                    <a:cubicBezTo>
                      <a:pt x="1121453" y="522100"/>
                      <a:pt x="1124440" y="522288"/>
                      <a:pt x="1126821" y="521494"/>
                    </a:cubicBezTo>
                    <a:cubicBezTo>
                      <a:pt x="1128409" y="519113"/>
                      <a:pt x="1130304" y="516910"/>
                      <a:pt x="1131584" y="514350"/>
                    </a:cubicBezTo>
                    <a:cubicBezTo>
                      <a:pt x="1136952" y="503615"/>
                      <a:pt x="1134310" y="488854"/>
                      <a:pt x="1131584" y="478632"/>
                    </a:cubicBezTo>
                    <a:cubicBezTo>
                      <a:pt x="1130716" y="475378"/>
                      <a:pt x="1126821" y="473869"/>
                      <a:pt x="1124440" y="471488"/>
                    </a:cubicBezTo>
                    <a:cubicBezTo>
                      <a:pt x="1125234" y="469107"/>
                      <a:pt x="1124861" y="465912"/>
                      <a:pt x="1126821" y="464344"/>
                    </a:cubicBezTo>
                    <a:cubicBezTo>
                      <a:pt x="1129377" y="462300"/>
                      <a:pt x="1133199" y="462862"/>
                      <a:pt x="1136346" y="461963"/>
                    </a:cubicBezTo>
                    <a:cubicBezTo>
                      <a:pt x="1138760" y="461273"/>
                      <a:pt x="1141109" y="460376"/>
                      <a:pt x="1143490" y="459582"/>
                    </a:cubicBezTo>
                    <a:cubicBezTo>
                      <a:pt x="1141903" y="454819"/>
                      <a:pt x="1142278" y="448844"/>
                      <a:pt x="1138728" y="445294"/>
                    </a:cubicBezTo>
                    <a:cubicBezTo>
                      <a:pt x="1135178" y="441744"/>
                      <a:pt x="1124440" y="440532"/>
                      <a:pt x="1124440" y="440532"/>
                    </a:cubicBezTo>
                    <a:lnTo>
                      <a:pt x="1110153" y="431007"/>
                    </a:lnTo>
                    <a:lnTo>
                      <a:pt x="1103009" y="426244"/>
                    </a:lnTo>
                    <a:cubicBezTo>
                      <a:pt x="1103803" y="404813"/>
                      <a:pt x="1104052" y="383354"/>
                      <a:pt x="1105390" y="361950"/>
                    </a:cubicBezTo>
                    <a:cubicBezTo>
                      <a:pt x="1105642" y="357911"/>
                      <a:pt x="1105763" y="353558"/>
                      <a:pt x="1107771" y="350044"/>
                    </a:cubicBezTo>
                    <a:cubicBezTo>
                      <a:pt x="1109191" y="347559"/>
                      <a:pt x="1112534" y="346869"/>
                      <a:pt x="1114915" y="345282"/>
                    </a:cubicBezTo>
                    <a:cubicBezTo>
                      <a:pt x="1116503" y="342901"/>
                      <a:pt x="1119459" y="340992"/>
                      <a:pt x="1119678" y="338138"/>
                    </a:cubicBezTo>
                    <a:cubicBezTo>
                      <a:pt x="1120169" y="331755"/>
                      <a:pt x="1117696" y="307782"/>
                      <a:pt x="1112534" y="300038"/>
                    </a:cubicBezTo>
                    <a:lnTo>
                      <a:pt x="1098246" y="278607"/>
                    </a:lnTo>
                    <a:cubicBezTo>
                      <a:pt x="1096658" y="276226"/>
                      <a:pt x="1094389" y="274178"/>
                      <a:pt x="1093484" y="271463"/>
                    </a:cubicBezTo>
                    <a:lnTo>
                      <a:pt x="1088721" y="257175"/>
                    </a:lnTo>
                    <a:cubicBezTo>
                      <a:pt x="1087134" y="246856"/>
                      <a:pt x="1085675" y="236517"/>
                      <a:pt x="1083959" y="226219"/>
                    </a:cubicBezTo>
                    <a:cubicBezTo>
                      <a:pt x="1083279" y="222137"/>
                      <a:pt x="1081498" y="211773"/>
                      <a:pt x="1079196" y="207169"/>
                    </a:cubicBezTo>
                    <a:cubicBezTo>
                      <a:pt x="1077916" y="204609"/>
                      <a:pt x="1075714" y="202585"/>
                      <a:pt x="1074434" y="200025"/>
                    </a:cubicBezTo>
                    <a:cubicBezTo>
                      <a:pt x="1064580" y="180316"/>
                      <a:pt x="1080935" y="206204"/>
                      <a:pt x="1067290" y="185738"/>
                    </a:cubicBezTo>
                    <a:cubicBezTo>
                      <a:pt x="1062900" y="168175"/>
                      <a:pt x="1067618" y="184123"/>
                      <a:pt x="1060146" y="166688"/>
                    </a:cubicBezTo>
                    <a:cubicBezTo>
                      <a:pt x="1059157" y="164381"/>
                      <a:pt x="1058887" y="161789"/>
                      <a:pt x="1057765" y="159544"/>
                    </a:cubicBezTo>
                    <a:cubicBezTo>
                      <a:pt x="1055826" y="155666"/>
                      <a:pt x="1049507" y="147284"/>
                      <a:pt x="1045859" y="145257"/>
                    </a:cubicBezTo>
                    <a:cubicBezTo>
                      <a:pt x="1041470" y="142819"/>
                      <a:pt x="1036334" y="142082"/>
                      <a:pt x="1031571" y="140494"/>
                    </a:cubicBezTo>
                    <a:lnTo>
                      <a:pt x="1024428" y="138113"/>
                    </a:lnTo>
                    <a:cubicBezTo>
                      <a:pt x="1019162" y="132847"/>
                      <a:pt x="1015836" y="130455"/>
                      <a:pt x="1012521" y="123825"/>
                    </a:cubicBezTo>
                    <a:cubicBezTo>
                      <a:pt x="1011399" y="121580"/>
                      <a:pt x="1011915" y="118457"/>
                      <a:pt x="1010140" y="116682"/>
                    </a:cubicBezTo>
                    <a:cubicBezTo>
                      <a:pt x="1006093" y="112635"/>
                      <a:pt x="995853" y="107157"/>
                      <a:pt x="995853" y="107157"/>
                    </a:cubicBezTo>
                    <a:cubicBezTo>
                      <a:pt x="992678" y="102394"/>
                      <a:pt x="987717" y="98422"/>
                      <a:pt x="986328" y="92869"/>
                    </a:cubicBezTo>
                    <a:cubicBezTo>
                      <a:pt x="983337" y="80909"/>
                      <a:pt x="984981" y="86449"/>
                      <a:pt x="981565" y="76200"/>
                    </a:cubicBezTo>
                    <a:cubicBezTo>
                      <a:pt x="980771" y="66675"/>
                      <a:pt x="980447" y="57099"/>
                      <a:pt x="979184" y="47625"/>
                    </a:cubicBezTo>
                    <a:cubicBezTo>
                      <a:pt x="978299" y="40989"/>
                      <a:pt x="973958" y="35734"/>
                      <a:pt x="969659" y="30957"/>
                    </a:cubicBezTo>
                    <a:cubicBezTo>
                      <a:pt x="957854" y="17841"/>
                      <a:pt x="960174" y="17701"/>
                      <a:pt x="948228" y="14288"/>
                    </a:cubicBezTo>
                    <a:cubicBezTo>
                      <a:pt x="945081" y="13389"/>
                      <a:pt x="941878" y="12701"/>
                      <a:pt x="938703" y="11907"/>
                    </a:cubicBezTo>
                    <a:cubicBezTo>
                      <a:pt x="938081" y="12062"/>
                      <a:pt x="923587" y="15427"/>
                      <a:pt x="922034" y="16669"/>
                    </a:cubicBezTo>
                    <a:cubicBezTo>
                      <a:pt x="906646" y="28979"/>
                      <a:pt x="928083" y="20209"/>
                      <a:pt x="910128" y="26194"/>
                    </a:cubicBezTo>
                    <a:cubicBezTo>
                      <a:pt x="907747" y="27782"/>
                      <a:pt x="905544" y="29677"/>
                      <a:pt x="902984" y="30957"/>
                    </a:cubicBezTo>
                    <a:cubicBezTo>
                      <a:pt x="891005" y="36947"/>
                      <a:pt x="896572" y="27844"/>
                      <a:pt x="881553" y="42863"/>
                    </a:cubicBezTo>
                    <a:cubicBezTo>
                      <a:pt x="879172" y="45244"/>
                      <a:pt x="877265" y="48222"/>
                      <a:pt x="874409" y="50007"/>
                    </a:cubicBezTo>
                    <a:cubicBezTo>
                      <a:pt x="870784" y="52272"/>
                      <a:pt x="866520" y="53308"/>
                      <a:pt x="862503" y="54769"/>
                    </a:cubicBezTo>
                    <a:cubicBezTo>
                      <a:pt x="857785" y="56485"/>
                      <a:pt x="852978" y="57944"/>
                      <a:pt x="848215" y="59532"/>
                    </a:cubicBezTo>
                    <a:cubicBezTo>
                      <a:pt x="845834" y="60326"/>
                      <a:pt x="843532" y="61421"/>
                      <a:pt x="841071" y="61913"/>
                    </a:cubicBezTo>
                    <a:cubicBezTo>
                      <a:pt x="837102" y="62707"/>
                      <a:pt x="833091" y="63312"/>
                      <a:pt x="829165" y="64294"/>
                    </a:cubicBezTo>
                    <a:cubicBezTo>
                      <a:pt x="826730" y="64903"/>
                      <a:pt x="824435" y="65985"/>
                      <a:pt x="822021" y="66675"/>
                    </a:cubicBezTo>
                    <a:cubicBezTo>
                      <a:pt x="818874" y="67574"/>
                      <a:pt x="815671" y="68263"/>
                      <a:pt x="812496" y="69057"/>
                    </a:cubicBezTo>
                    <a:cubicBezTo>
                      <a:pt x="805352" y="68263"/>
                      <a:pt x="798038" y="68418"/>
                      <a:pt x="791065" y="66675"/>
                    </a:cubicBezTo>
                    <a:cubicBezTo>
                      <a:pt x="787054" y="65672"/>
                      <a:pt x="778961" y="57316"/>
                      <a:pt x="776778" y="54769"/>
                    </a:cubicBezTo>
                    <a:cubicBezTo>
                      <a:pt x="774195" y="51756"/>
                      <a:pt x="771910" y="48495"/>
                      <a:pt x="769634" y="45244"/>
                    </a:cubicBezTo>
                    <a:cubicBezTo>
                      <a:pt x="766352" y="40555"/>
                      <a:pt x="764156" y="35004"/>
                      <a:pt x="760109" y="30957"/>
                    </a:cubicBezTo>
                    <a:cubicBezTo>
                      <a:pt x="757728" y="28576"/>
                      <a:pt x="755033" y="26471"/>
                      <a:pt x="752965" y="23813"/>
                    </a:cubicBezTo>
                    <a:cubicBezTo>
                      <a:pt x="749451" y="19295"/>
                      <a:pt x="746615" y="14288"/>
                      <a:pt x="743440" y="9525"/>
                    </a:cubicBezTo>
                    <a:cubicBezTo>
                      <a:pt x="741853" y="7144"/>
                      <a:pt x="741393" y="3287"/>
                      <a:pt x="738678" y="2382"/>
                    </a:cubicBezTo>
                    <a:lnTo>
                      <a:pt x="731534" y="0"/>
                    </a:lnTo>
                    <a:cubicBezTo>
                      <a:pt x="725978" y="794"/>
                      <a:pt x="720369" y="1281"/>
                      <a:pt x="714865" y="2382"/>
                    </a:cubicBezTo>
                    <a:cubicBezTo>
                      <a:pt x="712404" y="2874"/>
                      <a:pt x="709180" y="2720"/>
                      <a:pt x="707721" y="4763"/>
                    </a:cubicBezTo>
                    <a:cubicBezTo>
                      <a:pt x="704803" y="8848"/>
                      <a:pt x="704546" y="14288"/>
                      <a:pt x="702959" y="19050"/>
                    </a:cubicBezTo>
                    <a:lnTo>
                      <a:pt x="700578" y="26194"/>
                    </a:lnTo>
                    <a:cubicBezTo>
                      <a:pt x="698642" y="32002"/>
                      <a:pt x="698048" y="35868"/>
                      <a:pt x="693434" y="40482"/>
                    </a:cubicBezTo>
                    <a:cubicBezTo>
                      <a:pt x="688819" y="45097"/>
                      <a:pt x="684955" y="45689"/>
                      <a:pt x="679146" y="47625"/>
                    </a:cubicBezTo>
                    <a:cubicBezTo>
                      <a:pt x="676765" y="50006"/>
                      <a:pt x="672408" y="51426"/>
                      <a:pt x="672003" y="54769"/>
                    </a:cubicBezTo>
                    <a:cubicBezTo>
                      <a:pt x="661547" y="141036"/>
                      <a:pt x="683796" y="104945"/>
                      <a:pt x="664859" y="133350"/>
                    </a:cubicBezTo>
                    <a:cubicBezTo>
                      <a:pt x="664065" y="136525"/>
                      <a:pt x="663942" y="139948"/>
                      <a:pt x="662478" y="142875"/>
                    </a:cubicBezTo>
                    <a:cubicBezTo>
                      <a:pt x="655300" y="157231"/>
                      <a:pt x="648706" y="148926"/>
                      <a:pt x="657715" y="171450"/>
                    </a:cubicBezTo>
                    <a:cubicBezTo>
                      <a:pt x="658778" y="174107"/>
                      <a:pt x="662478" y="174625"/>
                      <a:pt x="664859" y="176213"/>
                    </a:cubicBezTo>
                    <a:cubicBezTo>
                      <a:pt x="667219" y="185655"/>
                      <a:pt x="670073" y="191979"/>
                      <a:pt x="664859" y="202407"/>
                    </a:cubicBezTo>
                    <a:cubicBezTo>
                      <a:pt x="663084" y="205957"/>
                      <a:pt x="658699" y="207447"/>
                      <a:pt x="655334" y="209550"/>
                    </a:cubicBezTo>
                    <a:cubicBezTo>
                      <a:pt x="647030" y="214740"/>
                      <a:pt x="645428" y="214408"/>
                      <a:pt x="636284" y="216694"/>
                    </a:cubicBezTo>
                    <a:cubicBezTo>
                      <a:pt x="633109" y="219075"/>
                      <a:pt x="630386" y="222226"/>
                      <a:pt x="626759" y="223838"/>
                    </a:cubicBezTo>
                    <a:cubicBezTo>
                      <a:pt x="623061" y="225482"/>
                      <a:pt x="618839" y="225516"/>
                      <a:pt x="614853" y="226219"/>
                    </a:cubicBezTo>
                    <a:lnTo>
                      <a:pt x="586278" y="230982"/>
                    </a:lnTo>
                    <a:cubicBezTo>
                      <a:pt x="582309" y="232569"/>
                      <a:pt x="578572" y="234956"/>
                      <a:pt x="574371" y="235744"/>
                    </a:cubicBezTo>
                    <a:cubicBezTo>
                      <a:pt x="526691" y="244683"/>
                      <a:pt x="561931" y="233539"/>
                      <a:pt x="541034" y="240507"/>
                    </a:cubicBezTo>
                    <a:cubicBezTo>
                      <a:pt x="544134" y="249807"/>
                      <a:pt x="549688" y="259044"/>
                      <a:pt x="543415" y="269082"/>
                    </a:cubicBezTo>
                    <a:cubicBezTo>
                      <a:pt x="541534" y="272092"/>
                      <a:pt x="537355" y="273074"/>
                      <a:pt x="533890" y="273844"/>
                    </a:cubicBezTo>
                    <a:cubicBezTo>
                      <a:pt x="522932" y="276279"/>
                      <a:pt x="500553" y="278607"/>
                      <a:pt x="500553" y="278607"/>
                    </a:cubicBezTo>
                    <a:cubicBezTo>
                      <a:pt x="496584" y="280988"/>
                      <a:pt x="492876" y="283870"/>
                      <a:pt x="488646" y="285750"/>
                    </a:cubicBezTo>
                    <a:cubicBezTo>
                      <a:pt x="482436" y="288510"/>
                      <a:pt x="463748" y="290023"/>
                      <a:pt x="460071" y="290513"/>
                    </a:cubicBezTo>
                    <a:cubicBezTo>
                      <a:pt x="434288" y="293950"/>
                      <a:pt x="452274" y="291187"/>
                      <a:pt x="433878" y="295275"/>
                    </a:cubicBezTo>
                    <a:cubicBezTo>
                      <a:pt x="416640" y="299106"/>
                      <a:pt x="427590" y="295784"/>
                      <a:pt x="414828" y="300038"/>
                    </a:cubicBezTo>
                    <a:cubicBezTo>
                      <a:pt x="402869" y="317976"/>
                      <a:pt x="416912" y="295176"/>
                      <a:pt x="407684" y="316707"/>
                    </a:cubicBezTo>
                    <a:cubicBezTo>
                      <a:pt x="406557" y="319337"/>
                      <a:pt x="404341" y="321365"/>
                      <a:pt x="402921" y="323850"/>
                    </a:cubicBezTo>
                    <a:cubicBezTo>
                      <a:pt x="401160" y="326932"/>
                      <a:pt x="399477" y="330079"/>
                      <a:pt x="398159" y="333375"/>
                    </a:cubicBezTo>
                    <a:cubicBezTo>
                      <a:pt x="396295" y="338036"/>
                      <a:pt x="394613" y="342793"/>
                      <a:pt x="393396" y="347663"/>
                    </a:cubicBezTo>
                    <a:cubicBezTo>
                      <a:pt x="392602" y="350838"/>
                      <a:pt x="392830" y="354465"/>
                      <a:pt x="391015" y="357188"/>
                    </a:cubicBezTo>
                    <a:cubicBezTo>
                      <a:pt x="387243" y="362847"/>
                      <a:pt x="377147" y="363295"/>
                      <a:pt x="371965" y="364332"/>
                    </a:cubicBezTo>
                    <a:cubicBezTo>
                      <a:pt x="364380" y="369389"/>
                      <a:pt x="356809" y="375290"/>
                      <a:pt x="348153" y="378619"/>
                    </a:cubicBezTo>
                    <a:cubicBezTo>
                      <a:pt x="329899" y="385639"/>
                      <a:pt x="330334" y="385041"/>
                      <a:pt x="314815" y="388144"/>
                    </a:cubicBezTo>
                    <a:cubicBezTo>
                      <a:pt x="311640" y="389732"/>
                      <a:pt x="308553" y="391509"/>
                      <a:pt x="305290" y="392907"/>
                    </a:cubicBezTo>
                    <a:cubicBezTo>
                      <a:pt x="291525" y="398806"/>
                      <a:pt x="287465" y="394466"/>
                      <a:pt x="267190" y="392907"/>
                    </a:cubicBezTo>
                    <a:cubicBezTo>
                      <a:pt x="249225" y="386917"/>
                      <a:pt x="271375" y="394999"/>
                      <a:pt x="252903" y="385763"/>
                    </a:cubicBezTo>
                    <a:cubicBezTo>
                      <a:pt x="250658" y="384641"/>
                      <a:pt x="248140" y="384176"/>
                      <a:pt x="245759" y="383382"/>
                    </a:cubicBezTo>
                    <a:cubicBezTo>
                      <a:pt x="240203" y="384176"/>
                      <a:pt x="233825" y="382750"/>
                      <a:pt x="229090" y="385763"/>
                    </a:cubicBezTo>
                    <a:cubicBezTo>
                      <a:pt x="194331" y="407881"/>
                      <a:pt x="246923" y="396141"/>
                      <a:pt x="202896" y="402432"/>
                    </a:cubicBezTo>
                    <a:cubicBezTo>
                      <a:pt x="190196" y="401638"/>
                      <a:pt x="177451" y="401382"/>
                      <a:pt x="164796" y="400050"/>
                    </a:cubicBezTo>
                    <a:cubicBezTo>
                      <a:pt x="162300" y="399787"/>
                      <a:pt x="160163" y="397669"/>
                      <a:pt x="157653" y="397669"/>
                    </a:cubicBezTo>
                    <a:cubicBezTo>
                      <a:pt x="151254" y="397669"/>
                      <a:pt x="144953" y="399256"/>
                      <a:pt x="138603" y="400050"/>
                    </a:cubicBezTo>
                    <a:cubicBezTo>
                      <a:pt x="132784" y="402960"/>
                      <a:pt x="126980" y="405370"/>
                      <a:pt x="121934" y="409575"/>
                    </a:cubicBezTo>
                    <a:cubicBezTo>
                      <a:pt x="115207" y="415181"/>
                      <a:pt x="110005" y="424344"/>
                      <a:pt x="100503" y="426244"/>
                    </a:cubicBezTo>
                    <a:cubicBezTo>
                      <a:pt x="91789" y="427987"/>
                      <a:pt x="82371" y="429358"/>
                      <a:pt x="74309" y="433388"/>
                    </a:cubicBezTo>
                    <a:cubicBezTo>
                      <a:pt x="61857" y="439614"/>
                      <a:pt x="68228" y="437289"/>
                      <a:pt x="55259" y="440532"/>
                    </a:cubicBezTo>
                    <a:cubicBezTo>
                      <a:pt x="52878" y="442913"/>
                      <a:pt x="50917" y="445807"/>
                      <a:pt x="48115" y="447675"/>
                    </a:cubicBezTo>
                    <a:cubicBezTo>
                      <a:pt x="46026" y="449067"/>
                      <a:pt x="43278" y="449068"/>
                      <a:pt x="40971" y="450057"/>
                    </a:cubicBezTo>
                    <a:cubicBezTo>
                      <a:pt x="37708" y="451455"/>
                      <a:pt x="34621" y="453232"/>
                      <a:pt x="31446" y="454819"/>
                    </a:cubicBezTo>
                    <a:cubicBezTo>
                      <a:pt x="29065" y="457994"/>
                      <a:pt x="26272" y="460898"/>
                      <a:pt x="24303" y="464344"/>
                    </a:cubicBezTo>
                    <a:cubicBezTo>
                      <a:pt x="22616" y="467297"/>
                      <a:pt x="20274" y="478565"/>
                      <a:pt x="19540" y="481013"/>
                    </a:cubicBezTo>
                    <a:cubicBezTo>
                      <a:pt x="18098" y="485821"/>
                      <a:pt x="16365" y="490538"/>
                      <a:pt x="14778" y="495300"/>
                    </a:cubicBezTo>
                    <a:lnTo>
                      <a:pt x="12396" y="502444"/>
                    </a:lnTo>
                    <a:lnTo>
                      <a:pt x="10015" y="509588"/>
                    </a:lnTo>
                    <a:cubicBezTo>
                      <a:pt x="8563" y="519754"/>
                      <a:pt x="3739" y="544381"/>
                      <a:pt x="10015" y="552450"/>
                    </a:cubicBezTo>
                    <a:cubicBezTo>
                      <a:pt x="13097" y="556413"/>
                      <a:pt x="19380" y="548672"/>
                      <a:pt x="24303" y="547688"/>
                    </a:cubicBezTo>
                    <a:lnTo>
                      <a:pt x="36209" y="545307"/>
                    </a:lnTo>
                    <a:cubicBezTo>
                      <a:pt x="37796" y="547688"/>
                      <a:pt x="40971" y="549588"/>
                      <a:pt x="40971" y="552450"/>
                    </a:cubicBezTo>
                    <a:cubicBezTo>
                      <a:pt x="40971" y="556000"/>
                      <a:pt x="37607" y="558712"/>
                      <a:pt x="36209" y="561975"/>
                    </a:cubicBezTo>
                    <a:cubicBezTo>
                      <a:pt x="33765" y="567679"/>
                      <a:pt x="33170" y="572610"/>
                      <a:pt x="31446" y="578644"/>
                    </a:cubicBezTo>
                    <a:cubicBezTo>
                      <a:pt x="30756" y="581058"/>
                      <a:pt x="30284" y="583594"/>
                      <a:pt x="29065" y="585788"/>
                    </a:cubicBezTo>
                    <a:cubicBezTo>
                      <a:pt x="26285" y="590791"/>
                      <a:pt x="19540" y="600075"/>
                      <a:pt x="19540" y="600075"/>
                    </a:cubicBezTo>
                    <a:cubicBezTo>
                      <a:pt x="18746" y="609600"/>
                      <a:pt x="19034" y="619278"/>
                      <a:pt x="17159" y="628650"/>
                    </a:cubicBezTo>
                    <a:cubicBezTo>
                      <a:pt x="16598" y="631456"/>
                      <a:pt x="13523" y="633163"/>
                      <a:pt x="12396" y="635794"/>
                    </a:cubicBezTo>
                    <a:cubicBezTo>
                      <a:pt x="11107" y="638802"/>
                      <a:pt x="10914" y="642172"/>
                      <a:pt x="10015" y="645319"/>
                    </a:cubicBezTo>
                    <a:cubicBezTo>
                      <a:pt x="9325" y="647733"/>
                      <a:pt x="8178" y="650013"/>
                      <a:pt x="7634" y="652463"/>
                    </a:cubicBezTo>
                    <a:cubicBezTo>
                      <a:pt x="6587" y="657176"/>
                      <a:pt x="6424" y="662066"/>
                      <a:pt x="5253" y="666750"/>
                    </a:cubicBezTo>
                    <a:cubicBezTo>
                      <a:pt x="4035" y="671620"/>
                      <a:pt x="490" y="681038"/>
                      <a:pt x="490" y="681038"/>
                    </a:cubicBezTo>
                    <a:cubicBezTo>
                      <a:pt x="1284" y="694532"/>
                      <a:pt x="0" y="708311"/>
                      <a:pt x="2871" y="721519"/>
                    </a:cubicBezTo>
                    <a:cubicBezTo>
                      <a:pt x="2873" y="721527"/>
                      <a:pt x="14775" y="739375"/>
                      <a:pt x="17159" y="742950"/>
                    </a:cubicBezTo>
                    <a:lnTo>
                      <a:pt x="21921" y="750094"/>
                    </a:lnTo>
                    <a:cubicBezTo>
                      <a:pt x="22715" y="756444"/>
                      <a:pt x="23696" y="762773"/>
                      <a:pt x="24303" y="769144"/>
                    </a:cubicBezTo>
                    <a:cubicBezTo>
                      <a:pt x="25284" y="779447"/>
                      <a:pt x="25475" y="789822"/>
                      <a:pt x="26684" y="800100"/>
                    </a:cubicBezTo>
                    <a:cubicBezTo>
                      <a:pt x="27980" y="811115"/>
                      <a:pt x="29330" y="807245"/>
                      <a:pt x="31446" y="816769"/>
                    </a:cubicBezTo>
                    <a:cubicBezTo>
                      <a:pt x="37033" y="841911"/>
                      <a:pt x="30849" y="822121"/>
                      <a:pt x="36209" y="838200"/>
                    </a:cubicBezTo>
                    <a:cubicBezTo>
                      <a:pt x="37003" y="849313"/>
                      <a:pt x="38590" y="860397"/>
                      <a:pt x="38590" y="871538"/>
                    </a:cubicBezTo>
                    <a:cubicBezTo>
                      <a:pt x="38590" y="913606"/>
                      <a:pt x="15572" y="919560"/>
                      <a:pt x="26684" y="928688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9070617" y="2644329"/>
                <a:ext cx="1494173" cy="1139392"/>
              </a:xfrm>
              <a:custGeom>
                <a:avLst/>
                <a:gdLst>
                  <a:gd name="connsiteX0" fmla="*/ 248009 w 1108754"/>
                  <a:gd name="connsiteY0" fmla="*/ 5821 h 1126237"/>
                  <a:gd name="connsiteX1" fmla="*/ 317859 w 1108754"/>
                  <a:gd name="connsiteY1" fmla="*/ 8996 h 1126237"/>
                  <a:gd name="connsiteX2" fmla="*/ 336909 w 1108754"/>
                  <a:gd name="connsiteY2" fmla="*/ 12171 h 1126237"/>
                  <a:gd name="connsiteX3" fmla="*/ 355959 w 1108754"/>
                  <a:gd name="connsiteY3" fmla="*/ 24871 h 1126237"/>
                  <a:gd name="connsiteX4" fmla="*/ 381359 w 1108754"/>
                  <a:gd name="connsiteY4" fmla="*/ 37571 h 1126237"/>
                  <a:gd name="connsiteX5" fmla="*/ 403584 w 1108754"/>
                  <a:gd name="connsiteY5" fmla="*/ 43921 h 1126237"/>
                  <a:gd name="connsiteX6" fmla="*/ 425809 w 1108754"/>
                  <a:gd name="connsiteY6" fmla="*/ 53446 h 1126237"/>
                  <a:gd name="connsiteX7" fmla="*/ 435334 w 1108754"/>
                  <a:gd name="connsiteY7" fmla="*/ 59796 h 1126237"/>
                  <a:gd name="connsiteX8" fmla="*/ 454384 w 1108754"/>
                  <a:gd name="connsiteY8" fmla="*/ 66146 h 1126237"/>
                  <a:gd name="connsiteX9" fmla="*/ 463909 w 1108754"/>
                  <a:gd name="connsiteY9" fmla="*/ 85196 h 1126237"/>
                  <a:gd name="connsiteX10" fmla="*/ 473434 w 1108754"/>
                  <a:gd name="connsiteY10" fmla="*/ 91546 h 1126237"/>
                  <a:gd name="connsiteX11" fmla="*/ 505184 w 1108754"/>
                  <a:gd name="connsiteY11" fmla="*/ 101071 h 1126237"/>
                  <a:gd name="connsiteX12" fmla="*/ 514709 w 1108754"/>
                  <a:gd name="connsiteY12" fmla="*/ 104246 h 1126237"/>
                  <a:gd name="connsiteX13" fmla="*/ 527409 w 1108754"/>
                  <a:gd name="connsiteY13" fmla="*/ 110596 h 1126237"/>
                  <a:gd name="connsiteX14" fmla="*/ 549634 w 1108754"/>
                  <a:gd name="connsiteY14" fmla="*/ 113771 h 1126237"/>
                  <a:gd name="connsiteX15" fmla="*/ 587734 w 1108754"/>
                  <a:gd name="connsiteY15" fmla="*/ 123296 h 1126237"/>
                  <a:gd name="connsiteX16" fmla="*/ 606784 w 1108754"/>
                  <a:gd name="connsiteY16" fmla="*/ 129646 h 1126237"/>
                  <a:gd name="connsiteX17" fmla="*/ 654409 w 1108754"/>
                  <a:gd name="connsiteY17" fmla="*/ 135996 h 1126237"/>
                  <a:gd name="connsiteX18" fmla="*/ 673459 w 1108754"/>
                  <a:gd name="connsiteY18" fmla="*/ 148696 h 1126237"/>
                  <a:gd name="connsiteX19" fmla="*/ 692509 w 1108754"/>
                  <a:gd name="connsiteY19" fmla="*/ 155046 h 1126237"/>
                  <a:gd name="connsiteX20" fmla="*/ 752834 w 1108754"/>
                  <a:gd name="connsiteY20" fmla="*/ 151871 h 1126237"/>
                  <a:gd name="connsiteX21" fmla="*/ 765534 w 1108754"/>
                  <a:gd name="connsiteY21" fmla="*/ 148696 h 1126237"/>
                  <a:gd name="connsiteX22" fmla="*/ 781409 w 1108754"/>
                  <a:gd name="connsiteY22" fmla="*/ 155046 h 1126237"/>
                  <a:gd name="connsiteX23" fmla="*/ 790934 w 1108754"/>
                  <a:gd name="connsiteY23" fmla="*/ 177271 h 1126237"/>
                  <a:gd name="connsiteX24" fmla="*/ 809984 w 1108754"/>
                  <a:gd name="connsiteY24" fmla="*/ 196321 h 1126237"/>
                  <a:gd name="connsiteX25" fmla="*/ 819509 w 1108754"/>
                  <a:gd name="connsiteY25" fmla="*/ 205846 h 1126237"/>
                  <a:gd name="connsiteX26" fmla="*/ 838559 w 1108754"/>
                  <a:gd name="connsiteY26" fmla="*/ 218546 h 1126237"/>
                  <a:gd name="connsiteX27" fmla="*/ 848084 w 1108754"/>
                  <a:gd name="connsiteY27" fmla="*/ 224896 h 1126237"/>
                  <a:gd name="connsiteX28" fmla="*/ 860784 w 1108754"/>
                  <a:gd name="connsiteY28" fmla="*/ 234421 h 1126237"/>
                  <a:gd name="connsiteX29" fmla="*/ 860784 w 1108754"/>
                  <a:gd name="connsiteY29" fmla="*/ 278871 h 1126237"/>
                  <a:gd name="connsiteX30" fmla="*/ 851259 w 1108754"/>
                  <a:gd name="connsiteY30" fmla="*/ 282046 h 1126237"/>
                  <a:gd name="connsiteX31" fmla="*/ 841734 w 1108754"/>
                  <a:gd name="connsiteY31" fmla="*/ 288396 h 1126237"/>
                  <a:gd name="connsiteX32" fmla="*/ 841734 w 1108754"/>
                  <a:gd name="connsiteY32" fmla="*/ 342371 h 1126237"/>
                  <a:gd name="connsiteX33" fmla="*/ 848084 w 1108754"/>
                  <a:gd name="connsiteY33" fmla="*/ 351896 h 1126237"/>
                  <a:gd name="connsiteX34" fmla="*/ 908409 w 1108754"/>
                  <a:gd name="connsiteY34" fmla="*/ 348721 h 1126237"/>
                  <a:gd name="connsiteX35" fmla="*/ 952859 w 1108754"/>
                  <a:gd name="connsiteY35" fmla="*/ 336021 h 1126237"/>
                  <a:gd name="connsiteX36" fmla="*/ 978259 w 1108754"/>
                  <a:gd name="connsiteY36" fmla="*/ 329671 h 1126237"/>
                  <a:gd name="connsiteX37" fmla="*/ 1003659 w 1108754"/>
                  <a:gd name="connsiteY37" fmla="*/ 332846 h 1126237"/>
                  <a:gd name="connsiteX38" fmla="*/ 1016359 w 1108754"/>
                  <a:gd name="connsiteY38" fmla="*/ 355071 h 1126237"/>
                  <a:gd name="connsiteX39" fmla="*/ 1035409 w 1108754"/>
                  <a:gd name="connsiteY39" fmla="*/ 364596 h 1126237"/>
                  <a:gd name="connsiteX40" fmla="*/ 1057634 w 1108754"/>
                  <a:gd name="connsiteY40" fmla="*/ 374121 h 1126237"/>
                  <a:gd name="connsiteX41" fmla="*/ 1048109 w 1108754"/>
                  <a:gd name="connsiteY41" fmla="*/ 399521 h 1126237"/>
                  <a:gd name="connsiteX42" fmla="*/ 1038584 w 1108754"/>
                  <a:gd name="connsiteY42" fmla="*/ 402696 h 1126237"/>
                  <a:gd name="connsiteX43" fmla="*/ 1041759 w 1108754"/>
                  <a:gd name="connsiteY43" fmla="*/ 418571 h 1126237"/>
                  <a:gd name="connsiteX44" fmla="*/ 1057634 w 1108754"/>
                  <a:gd name="connsiteY44" fmla="*/ 431271 h 1126237"/>
                  <a:gd name="connsiteX45" fmla="*/ 1067159 w 1108754"/>
                  <a:gd name="connsiteY45" fmla="*/ 437621 h 1126237"/>
                  <a:gd name="connsiteX46" fmla="*/ 1079859 w 1108754"/>
                  <a:gd name="connsiteY46" fmla="*/ 456671 h 1126237"/>
                  <a:gd name="connsiteX47" fmla="*/ 1086209 w 1108754"/>
                  <a:gd name="connsiteY47" fmla="*/ 475721 h 1126237"/>
                  <a:gd name="connsiteX48" fmla="*/ 1092559 w 1108754"/>
                  <a:gd name="connsiteY48" fmla="*/ 510646 h 1126237"/>
                  <a:gd name="connsiteX49" fmla="*/ 1098909 w 1108754"/>
                  <a:gd name="connsiteY49" fmla="*/ 529696 h 1126237"/>
                  <a:gd name="connsiteX50" fmla="*/ 1102084 w 1108754"/>
                  <a:gd name="connsiteY50" fmla="*/ 555096 h 1126237"/>
                  <a:gd name="connsiteX51" fmla="*/ 1102084 w 1108754"/>
                  <a:gd name="connsiteY51" fmla="*/ 612246 h 1126237"/>
                  <a:gd name="connsiteX52" fmla="*/ 1092559 w 1108754"/>
                  <a:gd name="connsiteY52" fmla="*/ 624946 h 1126237"/>
                  <a:gd name="connsiteX53" fmla="*/ 1079859 w 1108754"/>
                  <a:gd name="connsiteY53" fmla="*/ 643996 h 1126237"/>
                  <a:gd name="connsiteX54" fmla="*/ 1076684 w 1108754"/>
                  <a:gd name="connsiteY54" fmla="*/ 653521 h 1126237"/>
                  <a:gd name="connsiteX55" fmla="*/ 1067159 w 1108754"/>
                  <a:gd name="connsiteY55" fmla="*/ 659871 h 1126237"/>
                  <a:gd name="connsiteX56" fmla="*/ 1048109 w 1108754"/>
                  <a:gd name="connsiteY56" fmla="*/ 678921 h 1126237"/>
                  <a:gd name="connsiteX57" fmla="*/ 1051284 w 1108754"/>
                  <a:gd name="connsiteY57" fmla="*/ 723371 h 1126237"/>
                  <a:gd name="connsiteX58" fmla="*/ 1038584 w 1108754"/>
                  <a:gd name="connsiteY58" fmla="*/ 736071 h 1126237"/>
                  <a:gd name="connsiteX59" fmla="*/ 981434 w 1108754"/>
                  <a:gd name="connsiteY59" fmla="*/ 739246 h 1126237"/>
                  <a:gd name="connsiteX60" fmla="*/ 962384 w 1108754"/>
                  <a:gd name="connsiteY60" fmla="*/ 751946 h 1126237"/>
                  <a:gd name="connsiteX61" fmla="*/ 943334 w 1108754"/>
                  <a:gd name="connsiteY61" fmla="*/ 767821 h 1126237"/>
                  <a:gd name="connsiteX62" fmla="*/ 917934 w 1108754"/>
                  <a:gd name="connsiteY62" fmla="*/ 796396 h 1126237"/>
                  <a:gd name="connsiteX63" fmla="*/ 892534 w 1108754"/>
                  <a:gd name="connsiteY63" fmla="*/ 802746 h 1126237"/>
                  <a:gd name="connsiteX64" fmla="*/ 886184 w 1108754"/>
                  <a:gd name="connsiteY64" fmla="*/ 821796 h 1126237"/>
                  <a:gd name="connsiteX65" fmla="*/ 876659 w 1108754"/>
                  <a:gd name="connsiteY65" fmla="*/ 840846 h 1126237"/>
                  <a:gd name="connsiteX66" fmla="*/ 879834 w 1108754"/>
                  <a:gd name="connsiteY66" fmla="*/ 859896 h 1126237"/>
                  <a:gd name="connsiteX67" fmla="*/ 889359 w 1108754"/>
                  <a:gd name="connsiteY67" fmla="*/ 863071 h 1126237"/>
                  <a:gd name="connsiteX68" fmla="*/ 914759 w 1108754"/>
                  <a:gd name="connsiteY68" fmla="*/ 859896 h 1126237"/>
                  <a:gd name="connsiteX69" fmla="*/ 924284 w 1108754"/>
                  <a:gd name="connsiteY69" fmla="*/ 853546 h 1126237"/>
                  <a:gd name="connsiteX70" fmla="*/ 927459 w 1108754"/>
                  <a:gd name="connsiteY70" fmla="*/ 844021 h 1126237"/>
                  <a:gd name="connsiteX71" fmla="*/ 943334 w 1108754"/>
                  <a:gd name="connsiteY71" fmla="*/ 828146 h 1126237"/>
                  <a:gd name="connsiteX72" fmla="*/ 952859 w 1108754"/>
                  <a:gd name="connsiteY72" fmla="*/ 831321 h 1126237"/>
                  <a:gd name="connsiteX73" fmla="*/ 971909 w 1108754"/>
                  <a:gd name="connsiteY73" fmla="*/ 834496 h 1126237"/>
                  <a:gd name="connsiteX74" fmla="*/ 984609 w 1108754"/>
                  <a:gd name="connsiteY74" fmla="*/ 844021 h 1126237"/>
                  <a:gd name="connsiteX75" fmla="*/ 994134 w 1108754"/>
                  <a:gd name="connsiteY75" fmla="*/ 850371 h 1126237"/>
                  <a:gd name="connsiteX76" fmla="*/ 1006834 w 1108754"/>
                  <a:gd name="connsiteY76" fmla="*/ 866246 h 1126237"/>
                  <a:gd name="connsiteX77" fmla="*/ 1010009 w 1108754"/>
                  <a:gd name="connsiteY77" fmla="*/ 875771 h 1126237"/>
                  <a:gd name="connsiteX78" fmla="*/ 1006834 w 1108754"/>
                  <a:gd name="connsiteY78" fmla="*/ 897996 h 1126237"/>
                  <a:gd name="connsiteX79" fmla="*/ 1000484 w 1108754"/>
                  <a:gd name="connsiteY79" fmla="*/ 920221 h 1126237"/>
                  <a:gd name="connsiteX80" fmla="*/ 1019534 w 1108754"/>
                  <a:gd name="connsiteY80" fmla="*/ 904346 h 1126237"/>
                  <a:gd name="connsiteX81" fmla="*/ 1038584 w 1108754"/>
                  <a:gd name="connsiteY81" fmla="*/ 907521 h 1126237"/>
                  <a:gd name="connsiteX82" fmla="*/ 1035409 w 1108754"/>
                  <a:gd name="connsiteY82" fmla="*/ 920221 h 1126237"/>
                  <a:gd name="connsiteX83" fmla="*/ 1029059 w 1108754"/>
                  <a:gd name="connsiteY83" fmla="*/ 929746 h 1126237"/>
                  <a:gd name="connsiteX84" fmla="*/ 1025884 w 1108754"/>
                  <a:gd name="connsiteY84" fmla="*/ 939271 h 1126237"/>
                  <a:gd name="connsiteX85" fmla="*/ 1073509 w 1108754"/>
                  <a:gd name="connsiteY85" fmla="*/ 948796 h 1126237"/>
                  <a:gd name="connsiteX86" fmla="*/ 1079859 w 1108754"/>
                  <a:gd name="connsiteY86" fmla="*/ 974196 h 1126237"/>
                  <a:gd name="connsiteX87" fmla="*/ 1086209 w 1108754"/>
                  <a:gd name="connsiteY87" fmla="*/ 993246 h 1126237"/>
                  <a:gd name="connsiteX88" fmla="*/ 1083034 w 1108754"/>
                  <a:gd name="connsiteY88" fmla="*/ 1015471 h 1126237"/>
                  <a:gd name="connsiteX89" fmla="*/ 1063984 w 1108754"/>
                  <a:gd name="connsiteY89" fmla="*/ 1024996 h 1126237"/>
                  <a:gd name="connsiteX90" fmla="*/ 1044934 w 1108754"/>
                  <a:gd name="connsiteY90" fmla="*/ 1040871 h 1126237"/>
                  <a:gd name="connsiteX91" fmla="*/ 1029059 w 1108754"/>
                  <a:gd name="connsiteY91" fmla="*/ 1037696 h 1126237"/>
                  <a:gd name="connsiteX92" fmla="*/ 1010009 w 1108754"/>
                  <a:gd name="connsiteY92" fmla="*/ 1034521 h 1126237"/>
                  <a:gd name="connsiteX93" fmla="*/ 994134 w 1108754"/>
                  <a:gd name="connsiteY93" fmla="*/ 1015471 h 1126237"/>
                  <a:gd name="connsiteX94" fmla="*/ 984609 w 1108754"/>
                  <a:gd name="connsiteY94" fmla="*/ 1012296 h 1126237"/>
                  <a:gd name="connsiteX95" fmla="*/ 968734 w 1108754"/>
                  <a:gd name="connsiteY95" fmla="*/ 1015471 h 1126237"/>
                  <a:gd name="connsiteX96" fmla="*/ 965559 w 1108754"/>
                  <a:gd name="connsiteY96" fmla="*/ 1024996 h 1126237"/>
                  <a:gd name="connsiteX97" fmla="*/ 959209 w 1108754"/>
                  <a:gd name="connsiteY97" fmla="*/ 1034521 h 1126237"/>
                  <a:gd name="connsiteX98" fmla="*/ 956034 w 1108754"/>
                  <a:gd name="connsiteY98" fmla="*/ 1044046 h 1126237"/>
                  <a:gd name="connsiteX99" fmla="*/ 946509 w 1108754"/>
                  <a:gd name="connsiteY99" fmla="*/ 1047221 h 1126237"/>
                  <a:gd name="connsiteX100" fmla="*/ 936984 w 1108754"/>
                  <a:gd name="connsiteY100" fmla="*/ 1053571 h 1126237"/>
                  <a:gd name="connsiteX101" fmla="*/ 927459 w 1108754"/>
                  <a:gd name="connsiteY101" fmla="*/ 1063096 h 1126237"/>
                  <a:gd name="connsiteX102" fmla="*/ 908409 w 1108754"/>
                  <a:gd name="connsiteY102" fmla="*/ 1078971 h 1126237"/>
                  <a:gd name="connsiteX103" fmla="*/ 905234 w 1108754"/>
                  <a:gd name="connsiteY103" fmla="*/ 1101196 h 1126237"/>
                  <a:gd name="connsiteX104" fmla="*/ 844909 w 1108754"/>
                  <a:gd name="connsiteY104" fmla="*/ 1107546 h 1126237"/>
                  <a:gd name="connsiteX105" fmla="*/ 841734 w 1108754"/>
                  <a:gd name="connsiteY105" fmla="*/ 1098021 h 1126237"/>
                  <a:gd name="connsiteX106" fmla="*/ 835384 w 1108754"/>
                  <a:gd name="connsiteY106" fmla="*/ 1069446 h 1126237"/>
                  <a:gd name="connsiteX107" fmla="*/ 825859 w 1108754"/>
                  <a:gd name="connsiteY107" fmla="*/ 1031346 h 1126237"/>
                  <a:gd name="connsiteX108" fmla="*/ 816334 w 1108754"/>
                  <a:gd name="connsiteY108" fmla="*/ 1024996 h 1126237"/>
                  <a:gd name="connsiteX109" fmla="*/ 803634 w 1108754"/>
                  <a:gd name="connsiteY109" fmla="*/ 1021821 h 1126237"/>
                  <a:gd name="connsiteX110" fmla="*/ 768709 w 1108754"/>
                  <a:gd name="connsiteY110" fmla="*/ 1018646 h 1126237"/>
                  <a:gd name="connsiteX111" fmla="*/ 746484 w 1108754"/>
                  <a:gd name="connsiteY111" fmla="*/ 1012296 h 1126237"/>
                  <a:gd name="connsiteX112" fmla="*/ 736959 w 1108754"/>
                  <a:gd name="connsiteY112" fmla="*/ 1005946 h 1126237"/>
                  <a:gd name="connsiteX113" fmla="*/ 714734 w 1108754"/>
                  <a:gd name="connsiteY113" fmla="*/ 999596 h 1126237"/>
                  <a:gd name="connsiteX114" fmla="*/ 736959 w 1108754"/>
                  <a:gd name="connsiteY114" fmla="*/ 996421 h 1126237"/>
                  <a:gd name="connsiteX115" fmla="*/ 733784 w 1108754"/>
                  <a:gd name="connsiteY115" fmla="*/ 974196 h 1126237"/>
                  <a:gd name="connsiteX116" fmla="*/ 730609 w 1108754"/>
                  <a:gd name="connsiteY116" fmla="*/ 964671 h 1126237"/>
                  <a:gd name="connsiteX117" fmla="*/ 711559 w 1108754"/>
                  <a:gd name="connsiteY117" fmla="*/ 955146 h 1126237"/>
                  <a:gd name="connsiteX118" fmla="*/ 686159 w 1108754"/>
                  <a:gd name="connsiteY118" fmla="*/ 958321 h 1126237"/>
                  <a:gd name="connsiteX119" fmla="*/ 679809 w 1108754"/>
                  <a:gd name="connsiteY119" fmla="*/ 967846 h 1126237"/>
                  <a:gd name="connsiteX120" fmla="*/ 676634 w 1108754"/>
                  <a:gd name="connsiteY120" fmla="*/ 977371 h 1126237"/>
                  <a:gd name="connsiteX121" fmla="*/ 670284 w 1108754"/>
                  <a:gd name="connsiteY121" fmla="*/ 986896 h 1126237"/>
                  <a:gd name="connsiteX122" fmla="*/ 663934 w 1108754"/>
                  <a:gd name="connsiteY122" fmla="*/ 999596 h 1126237"/>
                  <a:gd name="connsiteX123" fmla="*/ 654409 w 1108754"/>
                  <a:gd name="connsiteY123" fmla="*/ 1005946 h 1126237"/>
                  <a:gd name="connsiteX124" fmla="*/ 635359 w 1108754"/>
                  <a:gd name="connsiteY124" fmla="*/ 1012296 h 1126237"/>
                  <a:gd name="connsiteX125" fmla="*/ 625834 w 1108754"/>
                  <a:gd name="connsiteY125" fmla="*/ 1031346 h 1126237"/>
                  <a:gd name="connsiteX126" fmla="*/ 622659 w 1108754"/>
                  <a:gd name="connsiteY126" fmla="*/ 1047221 h 1126237"/>
                  <a:gd name="connsiteX127" fmla="*/ 606784 w 1108754"/>
                  <a:gd name="connsiteY127" fmla="*/ 1063096 h 1126237"/>
                  <a:gd name="connsiteX128" fmla="*/ 597259 w 1108754"/>
                  <a:gd name="connsiteY128" fmla="*/ 1072621 h 1126237"/>
                  <a:gd name="connsiteX129" fmla="*/ 590909 w 1108754"/>
                  <a:gd name="connsiteY129" fmla="*/ 1082146 h 1126237"/>
                  <a:gd name="connsiteX130" fmla="*/ 581384 w 1108754"/>
                  <a:gd name="connsiteY130" fmla="*/ 1085321 h 1126237"/>
                  <a:gd name="connsiteX131" fmla="*/ 549634 w 1108754"/>
                  <a:gd name="connsiteY131" fmla="*/ 1082146 h 1126237"/>
                  <a:gd name="connsiteX132" fmla="*/ 546459 w 1108754"/>
                  <a:gd name="connsiteY132" fmla="*/ 1069446 h 1126237"/>
                  <a:gd name="connsiteX133" fmla="*/ 533759 w 1108754"/>
                  <a:gd name="connsiteY133" fmla="*/ 1063096 h 1126237"/>
                  <a:gd name="connsiteX134" fmla="*/ 524234 w 1108754"/>
                  <a:gd name="connsiteY134" fmla="*/ 1066271 h 1126237"/>
                  <a:gd name="connsiteX135" fmla="*/ 514709 w 1108754"/>
                  <a:gd name="connsiteY135" fmla="*/ 1085321 h 1126237"/>
                  <a:gd name="connsiteX136" fmla="*/ 495659 w 1108754"/>
                  <a:gd name="connsiteY136" fmla="*/ 1091671 h 1126237"/>
                  <a:gd name="connsiteX137" fmla="*/ 470259 w 1108754"/>
                  <a:gd name="connsiteY137" fmla="*/ 1066271 h 1126237"/>
                  <a:gd name="connsiteX138" fmla="*/ 467084 w 1108754"/>
                  <a:gd name="connsiteY138" fmla="*/ 1056746 h 1126237"/>
                  <a:gd name="connsiteX139" fmla="*/ 463909 w 1108754"/>
                  <a:gd name="connsiteY139" fmla="*/ 1047221 h 1126237"/>
                  <a:gd name="connsiteX140" fmla="*/ 467084 w 1108754"/>
                  <a:gd name="connsiteY140" fmla="*/ 1034521 h 1126237"/>
                  <a:gd name="connsiteX141" fmla="*/ 476609 w 1108754"/>
                  <a:gd name="connsiteY141" fmla="*/ 1031346 h 1126237"/>
                  <a:gd name="connsiteX142" fmla="*/ 495659 w 1108754"/>
                  <a:gd name="connsiteY142" fmla="*/ 1021821 h 1126237"/>
                  <a:gd name="connsiteX143" fmla="*/ 502009 w 1108754"/>
                  <a:gd name="connsiteY143" fmla="*/ 1012296 h 1126237"/>
                  <a:gd name="connsiteX144" fmla="*/ 498834 w 1108754"/>
                  <a:gd name="connsiteY144" fmla="*/ 1002771 h 1126237"/>
                  <a:gd name="connsiteX145" fmla="*/ 489309 w 1108754"/>
                  <a:gd name="connsiteY145" fmla="*/ 996421 h 1126237"/>
                  <a:gd name="connsiteX146" fmla="*/ 451209 w 1108754"/>
                  <a:gd name="connsiteY146" fmla="*/ 990071 h 1126237"/>
                  <a:gd name="connsiteX147" fmla="*/ 425809 w 1108754"/>
                  <a:gd name="connsiteY147" fmla="*/ 974196 h 1126237"/>
                  <a:gd name="connsiteX148" fmla="*/ 416284 w 1108754"/>
                  <a:gd name="connsiteY148" fmla="*/ 945621 h 1126237"/>
                  <a:gd name="connsiteX149" fmla="*/ 413109 w 1108754"/>
                  <a:gd name="connsiteY149" fmla="*/ 936096 h 1126237"/>
                  <a:gd name="connsiteX150" fmla="*/ 394059 w 1108754"/>
                  <a:gd name="connsiteY150" fmla="*/ 926571 h 1126237"/>
                  <a:gd name="connsiteX151" fmla="*/ 362309 w 1108754"/>
                  <a:gd name="connsiteY151" fmla="*/ 920221 h 1126237"/>
                  <a:gd name="connsiteX152" fmla="*/ 349609 w 1108754"/>
                  <a:gd name="connsiteY152" fmla="*/ 917046 h 1126237"/>
                  <a:gd name="connsiteX153" fmla="*/ 314684 w 1108754"/>
                  <a:gd name="connsiteY153" fmla="*/ 910696 h 1126237"/>
                  <a:gd name="connsiteX154" fmla="*/ 270234 w 1108754"/>
                  <a:gd name="connsiteY154" fmla="*/ 913871 h 1126237"/>
                  <a:gd name="connsiteX155" fmla="*/ 254359 w 1108754"/>
                  <a:gd name="connsiteY155" fmla="*/ 891646 h 1126237"/>
                  <a:gd name="connsiteX156" fmla="*/ 238484 w 1108754"/>
                  <a:gd name="connsiteY156" fmla="*/ 872596 h 1126237"/>
                  <a:gd name="connsiteX157" fmla="*/ 232134 w 1108754"/>
                  <a:gd name="connsiteY157" fmla="*/ 863071 h 1126237"/>
                  <a:gd name="connsiteX158" fmla="*/ 228959 w 1108754"/>
                  <a:gd name="connsiteY158" fmla="*/ 853546 h 1126237"/>
                  <a:gd name="connsiteX159" fmla="*/ 219434 w 1108754"/>
                  <a:gd name="connsiteY159" fmla="*/ 847196 h 1126237"/>
                  <a:gd name="connsiteX160" fmla="*/ 206734 w 1108754"/>
                  <a:gd name="connsiteY160" fmla="*/ 824971 h 1126237"/>
                  <a:gd name="connsiteX161" fmla="*/ 200384 w 1108754"/>
                  <a:gd name="connsiteY161" fmla="*/ 815446 h 1126237"/>
                  <a:gd name="connsiteX162" fmla="*/ 194034 w 1108754"/>
                  <a:gd name="connsiteY162" fmla="*/ 796396 h 1126237"/>
                  <a:gd name="connsiteX163" fmla="*/ 181334 w 1108754"/>
                  <a:gd name="connsiteY163" fmla="*/ 777346 h 1126237"/>
                  <a:gd name="connsiteX164" fmla="*/ 209909 w 1108754"/>
                  <a:gd name="connsiteY164" fmla="*/ 745596 h 1126237"/>
                  <a:gd name="connsiteX165" fmla="*/ 216259 w 1108754"/>
                  <a:gd name="connsiteY165" fmla="*/ 732896 h 1126237"/>
                  <a:gd name="connsiteX166" fmla="*/ 232134 w 1108754"/>
                  <a:gd name="connsiteY166" fmla="*/ 704321 h 1126237"/>
                  <a:gd name="connsiteX167" fmla="*/ 222609 w 1108754"/>
                  <a:gd name="connsiteY167" fmla="*/ 701146 h 1126237"/>
                  <a:gd name="connsiteX168" fmla="*/ 209909 w 1108754"/>
                  <a:gd name="connsiteY168" fmla="*/ 697971 h 1126237"/>
                  <a:gd name="connsiteX169" fmla="*/ 200384 w 1108754"/>
                  <a:gd name="connsiteY169" fmla="*/ 685271 h 1126237"/>
                  <a:gd name="connsiteX170" fmla="*/ 197209 w 1108754"/>
                  <a:gd name="connsiteY170" fmla="*/ 675746 h 1126237"/>
                  <a:gd name="connsiteX171" fmla="*/ 121009 w 1108754"/>
                  <a:gd name="connsiteY171" fmla="*/ 659871 h 1126237"/>
                  <a:gd name="connsiteX172" fmla="*/ 101959 w 1108754"/>
                  <a:gd name="connsiteY172" fmla="*/ 653521 h 1126237"/>
                  <a:gd name="connsiteX173" fmla="*/ 35284 w 1108754"/>
                  <a:gd name="connsiteY173" fmla="*/ 647171 h 1126237"/>
                  <a:gd name="connsiteX174" fmla="*/ 16234 w 1108754"/>
                  <a:gd name="connsiteY174" fmla="*/ 637646 h 1126237"/>
                  <a:gd name="connsiteX175" fmla="*/ 9884 w 1108754"/>
                  <a:gd name="connsiteY175" fmla="*/ 618596 h 1126237"/>
                  <a:gd name="connsiteX176" fmla="*/ 3534 w 1108754"/>
                  <a:gd name="connsiteY176" fmla="*/ 596371 h 1126237"/>
                  <a:gd name="connsiteX177" fmla="*/ 6709 w 1108754"/>
                  <a:gd name="connsiteY177" fmla="*/ 510646 h 1126237"/>
                  <a:gd name="connsiteX178" fmla="*/ 25759 w 1108754"/>
                  <a:gd name="connsiteY178" fmla="*/ 504296 h 1126237"/>
                  <a:gd name="connsiteX179" fmla="*/ 41634 w 1108754"/>
                  <a:gd name="connsiteY179" fmla="*/ 501121 h 1126237"/>
                  <a:gd name="connsiteX180" fmla="*/ 51159 w 1108754"/>
                  <a:gd name="connsiteY180" fmla="*/ 497946 h 1126237"/>
                  <a:gd name="connsiteX181" fmla="*/ 63859 w 1108754"/>
                  <a:gd name="connsiteY181" fmla="*/ 494771 h 1126237"/>
                  <a:gd name="connsiteX182" fmla="*/ 73384 w 1108754"/>
                  <a:gd name="connsiteY182" fmla="*/ 488421 h 1126237"/>
                  <a:gd name="connsiteX183" fmla="*/ 124184 w 1108754"/>
                  <a:gd name="connsiteY183" fmla="*/ 488421 h 1126237"/>
                  <a:gd name="connsiteX184" fmla="*/ 133709 w 1108754"/>
                  <a:gd name="connsiteY184" fmla="*/ 494771 h 1126237"/>
                  <a:gd name="connsiteX185" fmla="*/ 159109 w 1108754"/>
                  <a:gd name="connsiteY185" fmla="*/ 516996 h 1126237"/>
                  <a:gd name="connsiteX186" fmla="*/ 181334 w 1108754"/>
                  <a:gd name="connsiteY186" fmla="*/ 520171 h 1126237"/>
                  <a:gd name="connsiteX187" fmla="*/ 171809 w 1108754"/>
                  <a:gd name="connsiteY187" fmla="*/ 513821 h 1126237"/>
                  <a:gd name="connsiteX188" fmla="*/ 162284 w 1108754"/>
                  <a:gd name="connsiteY188" fmla="*/ 510646 h 1126237"/>
                  <a:gd name="connsiteX189" fmla="*/ 159109 w 1108754"/>
                  <a:gd name="connsiteY189" fmla="*/ 491596 h 1126237"/>
                  <a:gd name="connsiteX190" fmla="*/ 178159 w 1108754"/>
                  <a:gd name="connsiteY190" fmla="*/ 485246 h 1126237"/>
                  <a:gd name="connsiteX191" fmla="*/ 187684 w 1108754"/>
                  <a:gd name="connsiteY191" fmla="*/ 482071 h 1126237"/>
                  <a:gd name="connsiteX192" fmla="*/ 197209 w 1108754"/>
                  <a:gd name="connsiteY192" fmla="*/ 428096 h 1126237"/>
                  <a:gd name="connsiteX193" fmla="*/ 200384 w 1108754"/>
                  <a:gd name="connsiteY193" fmla="*/ 405871 h 1126237"/>
                  <a:gd name="connsiteX194" fmla="*/ 222609 w 1108754"/>
                  <a:gd name="connsiteY194" fmla="*/ 393171 h 1126237"/>
                  <a:gd name="connsiteX195" fmla="*/ 232134 w 1108754"/>
                  <a:gd name="connsiteY195" fmla="*/ 386821 h 1126237"/>
                  <a:gd name="connsiteX196" fmla="*/ 244834 w 1108754"/>
                  <a:gd name="connsiteY196" fmla="*/ 364596 h 1126237"/>
                  <a:gd name="connsiteX197" fmla="*/ 254359 w 1108754"/>
                  <a:gd name="connsiteY197" fmla="*/ 355071 h 1126237"/>
                  <a:gd name="connsiteX198" fmla="*/ 273409 w 1108754"/>
                  <a:gd name="connsiteY198" fmla="*/ 332846 h 1126237"/>
                  <a:gd name="connsiteX199" fmla="*/ 292459 w 1108754"/>
                  <a:gd name="connsiteY199" fmla="*/ 326496 h 1126237"/>
                  <a:gd name="connsiteX200" fmla="*/ 311509 w 1108754"/>
                  <a:gd name="connsiteY200" fmla="*/ 316971 h 1126237"/>
                  <a:gd name="connsiteX201" fmla="*/ 298809 w 1108754"/>
                  <a:gd name="connsiteY201" fmla="*/ 285221 h 1126237"/>
                  <a:gd name="connsiteX202" fmla="*/ 279759 w 1108754"/>
                  <a:gd name="connsiteY202" fmla="*/ 272521 h 1126237"/>
                  <a:gd name="connsiteX203" fmla="*/ 276584 w 1108754"/>
                  <a:gd name="connsiteY203" fmla="*/ 259821 h 1126237"/>
                  <a:gd name="connsiteX204" fmla="*/ 273409 w 1108754"/>
                  <a:gd name="connsiteY204" fmla="*/ 250296 h 1126237"/>
                  <a:gd name="connsiteX205" fmla="*/ 292459 w 1108754"/>
                  <a:gd name="connsiteY205" fmla="*/ 243946 h 1126237"/>
                  <a:gd name="connsiteX206" fmla="*/ 298809 w 1108754"/>
                  <a:gd name="connsiteY206" fmla="*/ 234421 h 1126237"/>
                  <a:gd name="connsiteX207" fmla="*/ 289284 w 1108754"/>
                  <a:gd name="connsiteY207" fmla="*/ 202671 h 1126237"/>
                  <a:gd name="connsiteX208" fmla="*/ 270234 w 1108754"/>
                  <a:gd name="connsiteY208" fmla="*/ 196321 h 1126237"/>
                  <a:gd name="connsiteX209" fmla="*/ 209909 w 1108754"/>
                  <a:gd name="connsiteY209" fmla="*/ 189971 h 1126237"/>
                  <a:gd name="connsiteX210" fmla="*/ 130534 w 1108754"/>
                  <a:gd name="connsiteY210" fmla="*/ 193146 h 1126237"/>
                  <a:gd name="connsiteX211" fmla="*/ 101959 w 1108754"/>
                  <a:gd name="connsiteY211" fmla="*/ 202671 h 1126237"/>
                  <a:gd name="connsiteX212" fmla="*/ 92434 w 1108754"/>
                  <a:gd name="connsiteY212" fmla="*/ 205846 h 1126237"/>
                  <a:gd name="connsiteX213" fmla="*/ 82909 w 1108754"/>
                  <a:gd name="connsiteY213" fmla="*/ 212196 h 1126237"/>
                  <a:gd name="connsiteX214" fmla="*/ 54334 w 1108754"/>
                  <a:gd name="connsiteY214" fmla="*/ 224896 h 1126237"/>
                  <a:gd name="connsiteX215" fmla="*/ 44809 w 1108754"/>
                  <a:gd name="connsiteY215" fmla="*/ 221721 h 1126237"/>
                  <a:gd name="connsiteX216" fmla="*/ 41634 w 1108754"/>
                  <a:gd name="connsiteY216" fmla="*/ 212196 h 1126237"/>
                  <a:gd name="connsiteX217" fmla="*/ 35284 w 1108754"/>
                  <a:gd name="connsiteY217" fmla="*/ 199496 h 1126237"/>
                  <a:gd name="connsiteX218" fmla="*/ 28934 w 1108754"/>
                  <a:gd name="connsiteY218" fmla="*/ 180446 h 1126237"/>
                  <a:gd name="connsiteX219" fmla="*/ 28934 w 1108754"/>
                  <a:gd name="connsiteY219" fmla="*/ 104246 h 1126237"/>
                  <a:gd name="connsiteX220" fmla="*/ 38459 w 1108754"/>
                  <a:gd name="connsiteY220" fmla="*/ 101071 h 1126237"/>
                  <a:gd name="connsiteX221" fmla="*/ 47984 w 1108754"/>
                  <a:gd name="connsiteY221" fmla="*/ 107421 h 1126237"/>
                  <a:gd name="connsiteX222" fmla="*/ 60684 w 1108754"/>
                  <a:gd name="connsiteY222" fmla="*/ 132821 h 1126237"/>
                  <a:gd name="connsiteX223" fmla="*/ 130534 w 1108754"/>
                  <a:gd name="connsiteY223" fmla="*/ 129646 h 1126237"/>
                  <a:gd name="connsiteX224" fmla="*/ 140059 w 1108754"/>
                  <a:gd name="connsiteY224" fmla="*/ 126471 h 1126237"/>
                  <a:gd name="connsiteX225" fmla="*/ 152759 w 1108754"/>
                  <a:gd name="connsiteY225" fmla="*/ 123296 h 1126237"/>
                  <a:gd name="connsiteX226" fmla="*/ 171809 w 1108754"/>
                  <a:gd name="connsiteY226" fmla="*/ 116946 h 1126237"/>
                  <a:gd name="connsiteX227" fmla="*/ 206734 w 1108754"/>
                  <a:gd name="connsiteY227" fmla="*/ 107421 h 1126237"/>
                  <a:gd name="connsiteX228" fmla="*/ 216259 w 1108754"/>
                  <a:gd name="connsiteY228" fmla="*/ 104246 h 1126237"/>
                  <a:gd name="connsiteX229" fmla="*/ 225784 w 1108754"/>
                  <a:gd name="connsiteY229" fmla="*/ 94721 h 1126237"/>
                  <a:gd name="connsiteX230" fmla="*/ 232134 w 1108754"/>
                  <a:gd name="connsiteY230" fmla="*/ 62971 h 1126237"/>
                  <a:gd name="connsiteX231" fmla="*/ 248009 w 1108754"/>
                  <a:gd name="connsiteY231" fmla="*/ 43921 h 1126237"/>
                  <a:gd name="connsiteX232" fmla="*/ 248009 w 1108754"/>
                  <a:gd name="connsiteY232" fmla="*/ 5821 h 112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108754" h="1126237">
                    <a:moveTo>
                      <a:pt x="248009" y="5821"/>
                    </a:moveTo>
                    <a:cubicBezTo>
                      <a:pt x="259651" y="0"/>
                      <a:pt x="294611" y="7335"/>
                      <a:pt x="317859" y="8996"/>
                    </a:cubicBezTo>
                    <a:cubicBezTo>
                      <a:pt x="324280" y="9455"/>
                      <a:pt x="330967" y="9695"/>
                      <a:pt x="336909" y="12171"/>
                    </a:cubicBezTo>
                    <a:cubicBezTo>
                      <a:pt x="343954" y="15106"/>
                      <a:pt x="348873" y="22037"/>
                      <a:pt x="355959" y="24871"/>
                    </a:cubicBezTo>
                    <a:cubicBezTo>
                      <a:pt x="410892" y="46844"/>
                      <a:pt x="343313" y="18548"/>
                      <a:pt x="381359" y="37571"/>
                    </a:cubicBezTo>
                    <a:cubicBezTo>
                      <a:pt x="385914" y="39848"/>
                      <a:pt x="399515" y="42904"/>
                      <a:pt x="403584" y="43921"/>
                    </a:cubicBezTo>
                    <a:cubicBezTo>
                      <a:pt x="427497" y="59863"/>
                      <a:pt x="397106" y="41145"/>
                      <a:pt x="425809" y="53446"/>
                    </a:cubicBezTo>
                    <a:cubicBezTo>
                      <a:pt x="429316" y="54949"/>
                      <a:pt x="431847" y="58246"/>
                      <a:pt x="435334" y="59796"/>
                    </a:cubicBezTo>
                    <a:cubicBezTo>
                      <a:pt x="441451" y="62514"/>
                      <a:pt x="454384" y="66146"/>
                      <a:pt x="454384" y="66146"/>
                    </a:cubicBezTo>
                    <a:cubicBezTo>
                      <a:pt x="456966" y="73893"/>
                      <a:pt x="457754" y="79041"/>
                      <a:pt x="463909" y="85196"/>
                    </a:cubicBezTo>
                    <a:cubicBezTo>
                      <a:pt x="466607" y="87894"/>
                      <a:pt x="469947" y="89996"/>
                      <a:pt x="473434" y="91546"/>
                    </a:cubicBezTo>
                    <a:cubicBezTo>
                      <a:pt x="487015" y="97582"/>
                      <a:pt x="492254" y="97377"/>
                      <a:pt x="505184" y="101071"/>
                    </a:cubicBezTo>
                    <a:cubicBezTo>
                      <a:pt x="508402" y="101990"/>
                      <a:pt x="511633" y="102928"/>
                      <a:pt x="514709" y="104246"/>
                    </a:cubicBezTo>
                    <a:cubicBezTo>
                      <a:pt x="519059" y="106110"/>
                      <a:pt x="522843" y="109351"/>
                      <a:pt x="527409" y="110596"/>
                    </a:cubicBezTo>
                    <a:cubicBezTo>
                      <a:pt x="534629" y="112565"/>
                      <a:pt x="542226" y="112713"/>
                      <a:pt x="549634" y="113771"/>
                    </a:cubicBezTo>
                    <a:cubicBezTo>
                      <a:pt x="583482" y="127310"/>
                      <a:pt x="545391" y="113524"/>
                      <a:pt x="587734" y="123296"/>
                    </a:cubicBezTo>
                    <a:cubicBezTo>
                      <a:pt x="594256" y="124801"/>
                      <a:pt x="600220" y="128333"/>
                      <a:pt x="606784" y="129646"/>
                    </a:cubicBezTo>
                    <a:cubicBezTo>
                      <a:pt x="633089" y="134907"/>
                      <a:pt x="617289" y="132284"/>
                      <a:pt x="654409" y="135996"/>
                    </a:cubicBezTo>
                    <a:cubicBezTo>
                      <a:pt x="685921" y="146500"/>
                      <a:pt x="637784" y="128877"/>
                      <a:pt x="673459" y="148696"/>
                    </a:cubicBezTo>
                    <a:cubicBezTo>
                      <a:pt x="679310" y="151947"/>
                      <a:pt x="692509" y="155046"/>
                      <a:pt x="692509" y="155046"/>
                    </a:cubicBezTo>
                    <a:cubicBezTo>
                      <a:pt x="712617" y="153988"/>
                      <a:pt x="732774" y="153615"/>
                      <a:pt x="752834" y="151871"/>
                    </a:cubicBezTo>
                    <a:cubicBezTo>
                      <a:pt x="757181" y="151493"/>
                      <a:pt x="761197" y="148214"/>
                      <a:pt x="765534" y="148696"/>
                    </a:cubicBezTo>
                    <a:cubicBezTo>
                      <a:pt x="771198" y="149325"/>
                      <a:pt x="776117" y="152929"/>
                      <a:pt x="781409" y="155046"/>
                    </a:cubicBezTo>
                    <a:cubicBezTo>
                      <a:pt x="783703" y="161927"/>
                      <a:pt x="786450" y="171666"/>
                      <a:pt x="790934" y="177271"/>
                    </a:cubicBezTo>
                    <a:cubicBezTo>
                      <a:pt x="796544" y="184283"/>
                      <a:pt x="803634" y="189971"/>
                      <a:pt x="809984" y="196321"/>
                    </a:cubicBezTo>
                    <a:cubicBezTo>
                      <a:pt x="813159" y="199496"/>
                      <a:pt x="815773" y="203355"/>
                      <a:pt x="819509" y="205846"/>
                    </a:cubicBezTo>
                    <a:lnTo>
                      <a:pt x="838559" y="218546"/>
                    </a:lnTo>
                    <a:cubicBezTo>
                      <a:pt x="841734" y="220663"/>
                      <a:pt x="845031" y="222606"/>
                      <a:pt x="848084" y="224896"/>
                    </a:cubicBezTo>
                    <a:lnTo>
                      <a:pt x="860784" y="234421"/>
                    </a:lnTo>
                    <a:cubicBezTo>
                      <a:pt x="862113" y="245051"/>
                      <a:pt x="867357" y="267368"/>
                      <a:pt x="860784" y="278871"/>
                    </a:cubicBezTo>
                    <a:cubicBezTo>
                      <a:pt x="859124" y="281777"/>
                      <a:pt x="854252" y="280549"/>
                      <a:pt x="851259" y="282046"/>
                    </a:cubicBezTo>
                    <a:cubicBezTo>
                      <a:pt x="847846" y="283753"/>
                      <a:pt x="844909" y="286279"/>
                      <a:pt x="841734" y="288396"/>
                    </a:cubicBezTo>
                    <a:cubicBezTo>
                      <a:pt x="832956" y="314730"/>
                      <a:pt x="831864" y="307827"/>
                      <a:pt x="841734" y="342371"/>
                    </a:cubicBezTo>
                    <a:cubicBezTo>
                      <a:pt x="842782" y="346040"/>
                      <a:pt x="845967" y="348721"/>
                      <a:pt x="848084" y="351896"/>
                    </a:cubicBezTo>
                    <a:cubicBezTo>
                      <a:pt x="868192" y="350838"/>
                      <a:pt x="888396" y="350945"/>
                      <a:pt x="908409" y="348721"/>
                    </a:cubicBezTo>
                    <a:cubicBezTo>
                      <a:pt x="943919" y="344775"/>
                      <a:pt x="922756" y="342042"/>
                      <a:pt x="952859" y="336021"/>
                    </a:cubicBezTo>
                    <a:cubicBezTo>
                      <a:pt x="972016" y="332190"/>
                      <a:pt x="963614" y="334553"/>
                      <a:pt x="978259" y="329671"/>
                    </a:cubicBezTo>
                    <a:cubicBezTo>
                      <a:pt x="986726" y="330729"/>
                      <a:pt x="995737" y="329677"/>
                      <a:pt x="1003659" y="332846"/>
                    </a:cubicBezTo>
                    <a:cubicBezTo>
                      <a:pt x="1006789" y="334098"/>
                      <a:pt x="1015553" y="354104"/>
                      <a:pt x="1016359" y="355071"/>
                    </a:cubicBezTo>
                    <a:cubicBezTo>
                      <a:pt x="1022009" y="361851"/>
                      <a:pt x="1028105" y="361466"/>
                      <a:pt x="1035409" y="364596"/>
                    </a:cubicBezTo>
                    <a:cubicBezTo>
                      <a:pt x="1062872" y="376366"/>
                      <a:pt x="1035296" y="366675"/>
                      <a:pt x="1057634" y="374121"/>
                    </a:cubicBezTo>
                    <a:cubicBezTo>
                      <a:pt x="1055913" y="382726"/>
                      <a:pt x="1055895" y="393292"/>
                      <a:pt x="1048109" y="399521"/>
                    </a:cubicBezTo>
                    <a:cubicBezTo>
                      <a:pt x="1045496" y="401612"/>
                      <a:pt x="1041759" y="401638"/>
                      <a:pt x="1038584" y="402696"/>
                    </a:cubicBezTo>
                    <a:cubicBezTo>
                      <a:pt x="1039642" y="407988"/>
                      <a:pt x="1039864" y="413518"/>
                      <a:pt x="1041759" y="418571"/>
                    </a:cubicBezTo>
                    <a:cubicBezTo>
                      <a:pt x="1046699" y="431746"/>
                      <a:pt x="1047353" y="426131"/>
                      <a:pt x="1057634" y="431271"/>
                    </a:cubicBezTo>
                    <a:cubicBezTo>
                      <a:pt x="1061047" y="432978"/>
                      <a:pt x="1063984" y="435504"/>
                      <a:pt x="1067159" y="437621"/>
                    </a:cubicBezTo>
                    <a:cubicBezTo>
                      <a:pt x="1071392" y="443971"/>
                      <a:pt x="1077446" y="449431"/>
                      <a:pt x="1079859" y="456671"/>
                    </a:cubicBezTo>
                    <a:lnTo>
                      <a:pt x="1086209" y="475721"/>
                    </a:lnTo>
                    <a:cubicBezTo>
                      <a:pt x="1088445" y="491374"/>
                      <a:pt x="1088476" y="497037"/>
                      <a:pt x="1092559" y="510646"/>
                    </a:cubicBezTo>
                    <a:cubicBezTo>
                      <a:pt x="1094482" y="517057"/>
                      <a:pt x="1098909" y="529696"/>
                      <a:pt x="1098909" y="529696"/>
                    </a:cubicBezTo>
                    <a:cubicBezTo>
                      <a:pt x="1099967" y="538163"/>
                      <a:pt x="1100956" y="546638"/>
                      <a:pt x="1102084" y="555096"/>
                    </a:cubicBezTo>
                    <a:cubicBezTo>
                      <a:pt x="1105108" y="577777"/>
                      <a:pt x="1108754" y="587232"/>
                      <a:pt x="1102084" y="612246"/>
                    </a:cubicBezTo>
                    <a:cubicBezTo>
                      <a:pt x="1100721" y="617359"/>
                      <a:pt x="1095594" y="620611"/>
                      <a:pt x="1092559" y="624946"/>
                    </a:cubicBezTo>
                    <a:cubicBezTo>
                      <a:pt x="1088182" y="631198"/>
                      <a:pt x="1082272" y="636756"/>
                      <a:pt x="1079859" y="643996"/>
                    </a:cubicBezTo>
                    <a:cubicBezTo>
                      <a:pt x="1078801" y="647171"/>
                      <a:pt x="1078775" y="650908"/>
                      <a:pt x="1076684" y="653521"/>
                    </a:cubicBezTo>
                    <a:cubicBezTo>
                      <a:pt x="1074300" y="656501"/>
                      <a:pt x="1070264" y="657653"/>
                      <a:pt x="1067159" y="659871"/>
                    </a:cubicBezTo>
                    <a:cubicBezTo>
                      <a:pt x="1052122" y="670611"/>
                      <a:pt x="1056878" y="665768"/>
                      <a:pt x="1048109" y="678921"/>
                    </a:cubicBezTo>
                    <a:cubicBezTo>
                      <a:pt x="1049167" y="693738"/>
                      <a:pt x="1051284" y="708517"/>
                      <a:pt x="1051284" y="723371"/>
                    </a:cubicBezTo>
                    <a:cubicBezTo>
                      <a:pt x="1051284" y="732644"/>
                      <a:pt x="1047051" y="735265"/>
                      <a:pt x="1038584" y="736071"/>
                    </a:cubicBezTo>
                    <a:cubicBezTo>
                      <a:pt x="1019591" y="737880"/>
                      <a:pt x="1000484" y="738188"/>
                      <a:pt x="981434" y="739246"/>
                    </a:cubicBezTo>
                    <a:cubicBezTo>
                      <a:pt x="975084" y="743479"/>
                      <a:pt x="967780" y="746550"/>
                      <a:pt x="962384" y="751946"/>
                    </a:cubicBezTo>
                    <a:cubicBezTo>
                      <a:pt x="950161" y="764169"/>
                      <a:pt x="956595" y="758980"/>
                      <a:pt x="943334" y="767821"/>
                    </a:cubicBezTo>
                    <a:cubicBezTo>
                      <a:pt x="937440" y="782556"/>
                      <a:pt x="937320" y="791549"/>
                      <a:pt x="917934" y="796396"/>
                    </a:cubicBezTo>
                    <a:lnTo>
                      <a:pt x="892534" y="802746"/>
                    </a:lnTo>
                    <a:cubicBezTo>
                      <a:pt x="890417" y="809096"/>
                      <a:pt x="889897" y="816227"/>
                      <a:pt x="886184" y="821796"/>
                    </a:cubicBezTo>
                    <a:cubicBezTo>
                      <a:pt x="877978" y="834106"/>
                      <a:pt x="881041" y="827701"/>
                      <a:pt x="876659" y="840846"/>
                    </a:cubicBezTo>
                    <a:cubicBezTo>
                      <a:pt x="877717" y="847196"/>
                      <a:pt x="876640" y="854307"/>
                      <a:pt x="879834" y="859896"/>
                    </a:cubicBezTo>
                    <a:cubicBezTo>
                      <a:pt x="881494" y="862802"/>
                      <a:pt x="886012" y="863071"/>
                      <a:pt x="889359" y="863071"/>
                    </a:cubicBezTo>
                    <a:cubicBezTo>
                      <a:pt x="897892" y="863071"/>
                      <a:pt x="906292" y="860954"/>
                      <a:pt x="914759" y="859896"/>
                    </a:cubicBezTo>
                    <a:cubicBezTo>
                      <a:pt x="917934" y="857779"/>
                      <a:pt x="921900" y="856526"/>
                      <a:pt x="924284" y="853546"/>
                    </a:cubicBezTo>
                    <a:cubicBezTo>
                      <a:pt x="926375" y="850933"/>
                      <a:pt x="925962" y="847014"/>
                      <a:pt x="927459" y="844021"/>
                    </a:cubicBezTo>
                    <a:cubicBezTo>
                      <a:pt x="932751" y="833438"/>
                      <a:pt x="933809" y="834496"/>
                      <a:pt x="943334" y="828146"/>
                    </a:cubicBezTo>
                    <a:cubicBezTo>
                      <a:pt x="946509" y="829204"/>
                      <a:pt x="949592" y="830595"/>
                      <a:pt x="952859" y="831321"/>
                    </a:cubicBezTo>
                    <a:cubicBezTo>
                      <a:pt x="959143" y="832718"/>
                      <a:pt x="965932" y="832105"/>
                      <a:pt x="971909" y="834496"/>
                    </a:cubicBezTo>
                    <a:cubicBezTo>
                      <a:pt x="976822" y="836461"/>
                      <a:pt x="980303" y="840945"/>
                      <a:pt x="984609" y="844021"/>
                    </a:cubicBezTo>
                    <a:cubicBezTo>
                      <a:pt x="987714" y="846239"/>
                      <a:pt x="990959" y="848254"/>
                      <a:pt x="994134" y="850371"/>
                    </a:cubicBezTo>
                    <a:cubicBezTo>
                      <a:pt x="1002114" y="874312"/>
                      <a:pt x="990421" y="845730"/>
                      <a:pt x="1006834" y="866246"/>
                    </a:cubicBezTo>
                    <a:cubicBezTo>
                      <a:pt x="1008925" y="868859"/>
                      <a:pt x="1008951" y="872596"/>
                      <a:pt x="1010009" y="875771"/>
                    </a:cubicBezTo>
                    <a:cubicBezTo>
                      <a:pt x="1008951" y="883179"/>
                      <a:pt x="1009873" y="891157"/>
                      <a:pt x="1006834" y="897996"/>
                    </a:cubicBezTo>
                    <a:cubicBezTo>
                      <a:pt x="995880" y="922643"/>
                      <a:pt x="992232" y="878961"/>
                      <a:pt x="1000484" y="920221"/>
                    </a:cubicBezTo>
                    <a:cubicBezTo>
                      <a:pt x="1002955" y="917750"/>
                      <a:pt x="1014561" y="904899"/>
                      <a:pt x="1019534" y="904346"/>
                    </a:cubicBezTo>
                    <a:cubicBezTo>
                      <a:pt x="1025932" y="903635"/>
                      <a:pt x="1032234" y="906463"/>
                      <a:pt x="1038584" y="907521"/>
                    </a:cubicBezTo>
                    <a:cubicBezTo>
                      <a:pt x="1037526" y="911754"/>
                      <a:pt x="1037128" y="916210"/>
                      <a:pt x="1035409" y="920221"/>
                    </a:cubicBezTo>
                    <a:cubicBezTo>
                      <a:pt x="1033906" y="923728"/>
                      <a:pt x="1030766" y="926333"/>
                      <a:pt x="1029059" y="929746"/>
                    </a:cubicBezTo>
                    <a:cubicBezTo>
                      <a:pt x="1027562" y="932739"/>
                      <a:pt x="1026942" y="936096"/>
                      <a:pt x="1025884" y="939271"/>
                    </a:cubicBezTo>
                    <a:cubicBezTo>
                      <a:pt x="1034174" y="939962"/>
                      <a:pt x="1063445" y="936216"/>
                      <a:pt x="1073509" y="948796"/>
                    </a:cubicBezTo>
                    <a:cubicBezTo>
                      <a:pt x="1076167" y="952118"/>
                      <a:pt x="1079614" y="973296"/>
                      <a:pt x="1079859" y="974196"/>
                    </a:cubicBezTo>
                    <a:cubicBezTo>
                      <a:pt x="1081620" y="980654"/>
                      <a:pt x="1086209" y="993246"/>
                      <a:pt x="1086209" y="993246"/>
                    </a:cubicBezTo>
                    <a:cubicBezTo>
                      <a:pt x="1085151" y="1000654"/>
                      <a:pt x="1086073" y="1008632"/>
                      <a:pt x="1083034" y="1015471"/>
                    </a:cubicBezTo>
                    <a:cubicBezTo>
                      <a:pt x="1080893" y="1020288"/>
                      <a:pt x="1068210" y="1023587"/>
                      <a:pt x="1063984" y="1024996"/>
                    </a:cubicBezTo>
                    <a:cubicBezTo>
                      <a:pt x="1061421" y="1027559"/>
                      <a:pt x="1049986" y="1040240"/>
                      <a:pt x="1044934" y="1040871"/>
                    </a:cubicBezTo>
                    <a:cubicBezTo>
                      <a:pt x="1039579" y="1041540"/>
                      <a:pt x="1034368" y="1038661"/>
                      <a:pt x="1029059" y="1037696"/>
                    </a:cubicBezTo>
                    <a:cubicBezTo>
                      <a:pt x="1022725" y="1036544"/>
                      <a:pt x="1016359" y="1035579"/>
                      <a:pt x="1010009" y="1034521"/>
                    </a:cubicBezTo>
                    <a:cubicBezTo>
                      <a:pt x="977060" y="1012555"/>
                      <a:pt x="1026360" y="1047697"/>
                      <a:pt x="994134" y="1015471"/>
                    </a:cubicBezTo>
                    <a:cubicBezTo>
                      <a:pt x="991767" y="1013104"/>
                      <a:pt x="987784" y="1013354"/>
                      <a:pt x="984609" y="1012296"/>
                    </a:cubicBezTo>
                    <a:cubicBezTo>
                      <a:pt x="979317" y="1013354"/>
                      <a:pt x="973224" y="1012478"/>
                      <a:pt x="968734" y="1015471"/>
                    </a:cubicBezTo>
                    <a:cubicBezTo>
                      <a:pt x="965949" y="1017327"/>
                      <a:pt x="967056" y="1022003"/>
                      <a:pt x="965559" y="1024996"/>
                    </a:cubicBezTo>
                    <a:cubicBezTo>
                      <a:pt x="963852" y="1028409"/>
                      <a:pt x="960916" y="1031108"/>
                      <a:pt x="959209" y="1034521"/>
                    </a:cubicBezTo>
                    <a:cubicBezTo>
                      <a:pt x="957712" y="1037514"/>
                      <a:pt x="958401" y="1041679"/>
                      <a:pt x="956034" y="1044046"/>
                    </a:cubicBezTo>
                    <a:cubicBezTo>
                      <a:pt x="953667" y="1046413"/>
                      <a:pt x="949502" y="1045724"/>
                      <a:pt x="946509" y="1047221"/>
                    </a:cubicBezTo>
                    <a:cubicBezTo>
                      <a:pt x="943096" y="1048928"/>
                      <a:pt x="939915" y="1051128"/>
                      <a:pt x="936984" y="1053571"/>
                    </a:cubicBezTo>
                    <a:cubicBezTo>
                      <a:pt x="933535" y="1056446"/>
                      <a:pt x="930908" y="1060221"/>
                      <a:pt x="927459" y="1063096"/>
                    </a:cubicBezTo>
                    <a:cubicBezTo>
                      <a:pt x="900937" y="1085198"/>
                      <a:pt x="936236" y="1051144"/>
                      <a:pt x="908409" y="1078971"/>
                    </a:cubicBezTo>
                    <a:cubicBezTo>
                      <a:pt x="907351" y="1086379"/>
                      <a:pt x="907384" y="1094028"/>
                      <a:pt x="905234" y="1101196"/>
                    </a:cubicBezTo>
                    <a:cubicBezTo>
                      <a:pt x="897722" y="1126237"/>
                      <a:pt x="860964" y="1108490"/>
                      <a:pt x="844909" y="1107546"/>
                    </a:cubicBezTo>
                    <a:cubicBezTo>
                      <a:pt x="843851" y="1104371"/>
                      <a:pt x="842653" y="1101239"/>
                      <a:pt x="841734" y="1098021"/>
                    </a:cubicBezTo>
                    <a:cubicBezTo>
                      <a:pt x="839186" y="1089103"/>
                      <a:pt x="837021" y="1078448"/>
                      <a:pt x="835384" y="1069446"/>
                    </a:cubicBezTo>
                    <a:cubicBezTo>
                      <a:pt x="834560" y="1064913"/>
                      <a:pt x="830656" y="1034544"/>
                      <a:pt x="825859" y="1031346"/>
                    </a:cubicBezTo>
                    <a:cubicBezTo>
                      <a:pt x="822684" y="1029229"/>
                      <a:pt x="819841" y="1026499"/>
                      <a:pt x="816334" y="1024996"/>
                    </a:cubicBezTo>
                    <a:cubicBezTo>
                      <a:pt x="812323" y="1023277"/>
                      <a:pt x="807959" y="1022398"/>
                      <a:pt x="803634" y="1021821"/>
                    </a:cubicBezTo>
                    <a:cubicBezTo>
                      <a:pt x="792047" y="1020276"/>
                      <a:pt x="780351" y="1019704"/>
                      <a:pt x="768709" y="1018646"/>
                    </a:cubicBezTo>
                    <a:cubicBezTo>
                      <a:pt x="764640" y="1017629"/>
                      <a:pt x="751039" y="1014573"/>
                      <a:pt x="746484" y="1012296"/>
                    </a:cubicBezTo>
                    <a:cubicBezTo>
                      <a:pt x="743071" y="1010589"/>
                      <a:pt x="740372" y="1007653"/>
                      <a:pt x="736959" y="1005946"/>
                    </a:cubicBezTo>
                    <a:cubicBezTo>
                      <a:pt x="732404" y="1003669"/>
                      <a:pt x="718803" y="1000613"/>
                      <a:pt x="714734" y="999596"/>
                    </a:cubicBezTo>
                    <a:cubicBezTo>
                      <a:pt x="722142" y="998538"/>
                      <a:pt x="732469" y="1002408"/>
                      <a:pt x="736959" y="996421"/>
                    </a:cubicBezTo>
                    <a:cubicBezTo>
                      <a:pt x="741449" y="990434"/>
                      <a:pt x="735252" y="981534"/>
                      <a:pt x="733784" y="974196"/>
                    </a:cubicBezTo>
                    <a:cubicBezTo>
                      <a:pt x="733128" y="970914"/>
                      <a:pt x="732700" y="967284"/>
                      <a:pt x="730609" y="964671"/>
                    </a:cubicBezTo>
                    <a:cubicBezTo>
                      <a:pt x="726133" y="959076"/>
                      <a:pt x="717834" y="957238"/>
                      <a:pt x="711559" y="955146"/>
                    </a:cubicBezTo>
                    <a:cubicBezTo>
                      <a:pt x="703092" y="956204"/>
                      <a:pt x="694081" y="955152"/>
                      <a:pt x="686159" y="958321"/>
                    </a:cubicBezTo>
                    <a:cubicBezTo>
                      <a:pt x="682616" y="959738"/>
                      <a:pt x="681516" y="964433"/>
                      <a:pt x="679809" y="967846"/>
                    </a:cubicBezTo>
                    <a:cubicBezTo>
                      <a:pt x="678312" y="970839"/>
                      <a:pt x="678131" y="974378"/>
                      <a:pt x="676634" y="977371"/>
                    </a:cubicBezTo>
                    <a:cubicBezTo>
                      <a:pt x="674927" y="980784"/>
                      <a:pt x="672177" y="983583"/>
                      <a:pt x="670284" y="986896"/>
                    </a:cubicBezTo>
                    <a:cubicBezTo>
                      <a:pt x="667936" y="991005"/>
                      <a:pt x="666964" y="995960"/>
                      <a:pt x="663934" y="999596"/>
                    </a:cubicBezTo>
                    <a:cubicBezTo>
                      <a:pt x="661491" y="1002527"/>
                      <a:pt x="657896" y="1004396"/>
                      <a:pt x="654409" y="1005946"/>
                    </a:cubicBezTo>
                    <a:cubicBezTo>
                      <a:pt x="648292" y="1008664"/>
                      <a:pt x="635359" y="1012296"/>
                      <a:pt x="635359" y="1012296"/>
                    </a:cubicBezTo>
                    <a:cubicBezTo>
                      <a:pt x="629151" y="1021608"/>
                      <a:pt x="628463" y="1020830"/>
                      <a:pt x="625834" y="1031346"/>
                    </a:cubicBezTo>
                    <a:cubicBezTo>
                      <a:pt x="624525" y="1036581"/>
                      <a:pt x="624554" y="1042168"/>
                      <a:pt x="622659" y="1047221"/>
                    </a:cubicBezTo>
                    <a:cubicBezTo>
                      <a:pt x="618426" y="1058510"/>
                      <a:pt x="615251" y="1056040"/>
                      <a:pt x="606784" y="1063096"/>
                    </a:cubicBezTo>
                    <a:cubicBezTo>
                      <a:pt x="603335" y="1065971"/>
                      <a:pt x="600134" y="1069172"/>
                      <a:pt x="597259" y="1072621"/>
                    </a:cubicBezTo>
                    <a:cubicBezTo>
                      <a:pt x="594816" y="1075552"/>
                      <a:pt x="593889" y="1079762"/>
                      <a:pt x="590909" y="1082146"/>
                    </a:cubicBezTo>
                    <a:cubicBezTo>
                      <a:pt x="588296" y="1084237"/>
                      <a:pt x="584559" y="1084263"/>
                      <a:pt x="581384" y="1085321"/>
                    </a:cubicBezTo>
                    <a:cubicBezTo>
                      <a:pt x="570801" y="1084263"/>
                      <a:pt x="559317" y="1086547"/>
                      <a:pt x="549634" y="1082146"/>
                    </a:cubicBezTo>
                    <a:cubicBezTo>
                      <a:pt x="545662" y="1080340"/>
                      <a:pt x="549253" y="1072798"/>
                      <a:pt x="546459" y="1069446"/>
                    </a:cubicBezTo>
                    <a:cubicBezTo>
                      <a:pt x="543429" y="1065810"/>
                      <a:pt x="537992" y="1065213"/>
                      <a:pt x="533759" y="1063096"/>
                    </a:cubicBezTo>
                    <a:cubicBezTo>
                      <a:pt x="530584" y="1064154"/>
                      <a:pt x="526601" y="1063904"/>
                      <a:pt x="524234" y="1066271"/>
                    </a:cubicBezTo>
                    <a:cubicBezTo>
                      <a:pt x="513278" y="1077227"/>
                      <a:pt x="530412" y="1075507"/>
                      <a:pt x="514709" y="1085321"/>
                    </a:cubicBezTo>
                    <a:cubicBezTo>
                      <a:pt x="509033" y="1088869"/>
                      <a:pt x="495659" y="1091671"/>
                      <a:pt x="495659" y="1091671"/>
                    </a:cubicBezTo>
                    <a:cubicBezTo>
                      <a:pt x="470259" y="1083204"/>
                      <a:pt x="478726" y="1091671"/>
                      <a:pt x="470259" y="1066271"/>
                    </a:cubicBezTo>
                    <a:lnTo>
                      <a:pt x="467084" y="1056746"/>
                    </a:lnTo>
                    <a:lnTo>
                      <a:pt x="463909" y="1047221"/>
                    </a:lnTo>
                    <a:cubicBezTo>
                      <a:pt x="464967" y="1042988"/>
                      <a:pt x="464358" y="1037928"/>
                      <a:pt x="467084" y="1034521"/>
                    </a:cubicBezTo>
                    <a:cubicBezTo>
                      <a:pt x="469175" y="1031908"/>
                      <a:pt x="473616" y="1032843"/>
                      <a:pt x="476609" y="1031346"/>
                    </a:cubicBezTo>
                    <a:cubicBezTo>
                      <a:pt x="501228" y="1019036"/>
                      <a:pt x="471718" y="1029801"/>
                      <a:pt x="495659" y="1021821"/>
                    </a:cubicBezTo>
                    <a:cubicBezTo>
                      <a:pt x="497776" y="1018646"/>
                      <a:pt x="501382" y="1016060"/>
                      <a:pt x="502009" y="1012296"/>
                    </a:cubicBezTo>
                    <a:cubicBezTo>
                      <a:pt x="502559" y="1008995"/>
                      <a:pt x="500925" y="1005384"/>
                      <a:pt x="498834" y="1002771"/>
                    </a:cubicBezTo>
                    <a:cubicBezTo>
                      <a:pt x="496450" y="999791"/>
                      <a:pt x="492722" y="998128"/>
                      <a:pt x="489309" y="996421"/>
                    </a:cubicBezTo>
                    <a:cubicBezTo>
                      <a:pt x="478671" y="991102"/>
                      <a:pt x="460263" y="991077"/>
                      <a:pt x="451209" y="990071"/>
                    </a:cubicBezTo>
                    <a:cubicBezTo>
                      <a:pt x="428539" y="982514"/>
                      <a:pt x="435872" y="989290"/>
                      <a:pt x="425809" y="974196"/>
                    </a:cubicBezTo>
                    <a:cubicBezTo>
                      <a:pt x="420489" y="952916"/>
                      <a:pt x="425251" y="969533"/>
                      <a:pt x="416284" y="945621"/>
                    </a:cubicBezTo>
                    <a:cubicBezTo>
                      <a:pt x="415109" y="942487"/>
                      <a:pt x="415200" y="938709"/>
                      <a:pt x="413109" y="936096"/>
                    </a:cubicBezTo>
                    <a:cubicBezTo>
                      <a:pt x="409353" y="931401"/>
                      <a:pt x="399702" y="927873"/>
                      <a:pt x="394059" y="926571"/>
                    </a:cubicBezTo>
                    <a:cubicBezTo>
                      <a:pt x="383542" y="924144"/>
                      <a:pt x="372780" y="922839"/>
                      <a:pt x="362309" y="920221"/>
                    </a:cubicBezTo>
                    <a:cubicBezTo>
                      <a:pt x="358076" y="919163"/>
                      <a:pt x="353902" y="917827"/>
                      <a:pt x="349609" y="917046"/>
                    </a:cubicBezTo>
                    <a:cubicBezTo>
                      <a:pt x="307896" y="909462"/>
                      <a:pt x="343489" y="917897"/>
                      <a:pt x="314684" y="910696"/>
                    </a:cubicBezTo>
                    <a:cubicBezTo>
                      <a:pt x="299867" y="911754"/>
                      <a:pt x="285088" y="913871"/>
                      <a:pt x="270234" y="913871"/>
                    </a:cubicBezTo>
                    <a:cubicBezTo>
                      <a:pt x="254183" y="913871"/>
                      <a:pt x="262120" y="903288"/>
                      <a:pt x="254359" y="891646"/>
                    </a:cubicBezTo>
                    <a:cubicBezTo>
                      <a:pt x="238593" y="867997"/>
                      <a:pt x="258856" y="897042"/>
                      <a:pt x="238484" y="872596"/>
                    </a:cubicBezTo>
                    <a:cubicBezTo>
                      <a:pt x="236041" y="869665"/>
                      <a:pt x="233841" y="866484"/>
                      <a:pt x="232134" y="863071"/>
                    </a:cubicBezTo>
                    <a:cubicBezTo>
                      <a:pt x="230637" y="860078"/>
                      <a:pt x="231050" y="856159"/>
                      <a:pt x="228959" y="853546"/>
                    </a:cubicBezTo>
                    <a:cubicBezTo>
                      <a:pt x="226575" y="850566"/>
                      <a:pt x="222609" y="849313"/>
                      <a:pt x="219434" y="847196"/>
                    </a:cubicBezTo>
                    <a:cubicBezTo>
                      <a:pt x="203963" y="823990"/>
                      <a:pt x="222847" y="853169"/>
                      <a:pt x="206734" y="824971"/>
                    </a:cubicBezTo>
                    <a:cubicBezTo>
                      <a:pt x="204841" y="821658"/>
                      <a:pt x="201934" y="818933"/>
                      <a:pt x="200384" y="815446"/>
                    </a:cubicBezTo>
                    <a:cubicBezTo>
                      <a:pt x="197666" y="809329"/>
                      <a:pt x="197747" y="801965"/>
                      <a:pt x="194034" y="796396"/>
                    </a:cubicBezTo>
                    <a:lnTo>
                      <a:pt x="181334" y="777346"/>
                    </a:lnTo>
                    <a:cubicBezTo>
                      <a:pt x="192878" y="765802"/>
                      <a:pt x="201624" y="758852"/>
                      <a:pt x="209909" y="745596"/>
                    </a:cubicBezTo>
                    <a:cubicBezTo>
                      <a:pt x="212417" y="741582"/>
                      <a:pt x="213824" y="736955"/>
                      <a:pt x="216259" y="732896"/>
                    </a:cubicBezTo>
                    <a:cubicBezTo>
                      <a:pt x="232635" y="705603"/>
                      <a:pt x="225748" y="723480"/>
                      <a:pt x="232134" y="704321"/>
                    </a:cubicBezTo>
                    <a:cubicBezTo>
                      <a:pt x="228959" y="703263"/>
                      <a:pt x="225827" y="702065"/>
                      <a:pt x="222609" y="701146"/>
                    </a:cubicBezTo>
                    <a:cubicBezTo>
                      <a:pt x="218413" y="699947"/>
                      <a:pt x="213460" y="700507"/>
                      <a:pt x="209909" y="697971"/>
                    </a:cubicBezTo>
                    <a:cubicBezTo>
                      <a:pt x="205603" y="694895"/>
                      <a:pt x="203559" y="689504"/>
                      <a:pt x="200384" y="685271"/>
                    </a:cubicBezTo>
                    <a:cubicBezTo>
                      <a:pt x="199326" y="682096"/>
                      <a:pt x="199352" y="678317"/>
                      <a:pt x="197209" y="675746"/>
                    </a:cubicBezTo>
                    <a:cubicBezTo>
                      <a:pt x="180112" y="655230"/>
                      <a:pt x="140224" y="661001"/>
                      <a:pt x="121009" y="659871"/>
                    </a:cubicBezTo>
                    <a:lnTo>
                      <a:pt x="101959" y="653521"/>
                    </a:lnTo>
                    <a:cubicBezTo>
                      <a:pt x="74334" y="644313"/>
                      <a:pt x="95776" y="650532"/>
                      <a:pt x="35284" y="647171"/>
                    </a:cubicBezTo>
                    <a:cubicBezTo>
                      <a:pt x="30094" y="645441"/>
                      <a:pt x="19473" y="642829"/>
                      <a:pt x="16234" y="637646"/>
                    </a:cubicBezTo>
                    <a:cubicBezTo>
                      <a:pt x="12686" y="631970"/>
                      <a:pt x="11507" y="625090"/>
                      <a:pt x="9884" y="618596"/>
                    </a:cubicBezTo>
                    <a:cubicBezTo>
                      <a:pt x="5897" y="602649"/>
                      <a:pt x="8089" y="610036"/>
                      <a:pt x="3534" y="596371"/>
                    </a:cubicBezTo>
                    <a:cubicBezTo>
                      <a:pt x="4592" y="567796"/>
                      <a:pt x="0" y="538442"/>
                      <a:pt x="6709" y="510646"/>
                    </a:cubicBezTo>
                    <a:cubicBezTo>
                      <a:pt x="8280" y="504139"/>
                      <a:pt x="19195" y="505609"/>
                      <a:pt x="25759" y="504296"/>
                    </a:cubicBezTo>
                    <a:cubicBezTo>
                      <a:pt x="31051" y="503238"/>
                      <a:pt x="36399" y="502430"/>
                      <a:pt x="41634" y="501121"/>
                    </a:cubicBezTo>
                    <a:cubicBezTo>
                      <a:pt x="44881" y="500309"/>
                      <a:pt x="47941" y="498865"/>
                      <a:pt x="51159" y="497946"/>
                    </a:cubicBezTo>
                    <a:cubicBezTo>
                      <a:pt x="55355" y="496747"/>
                      <a:pt x="59626" y="495829"/>
                      <a:pt x="63859" y="494771"/>
                    </a:cubicBezTo>
                    <a:cubicBezTo>
                      <a:pt x="67034" y="492654"/>
                      <a:pt x="69971" y="490128"/>
                      <a:pt x="73384" y="488421"/>
                    </a:cubicBezTo>
                    <a:cubicBezTo>
                      <a:pt x="89466" y="480380"/>
                      <a:pt x="106510" y="487061"/>
                      <a:pt x="124184" y="488421"/>
                    </a:cubicBezTo>
                    <a:cubicBezTo>
                      <a:pt x="127359" y="490538"/>
                      <a:pt x="131011" y="492073"/>
                      <a:pt x="133709" y="494771"/>
                    </a:cubicBezTo>
                    <a:cubicBezTo>
                      <a:pt x="143675" y="504737"/>
                      <a:pt x="138119" y="513997"/>
                      <a:pt x="159109" y="516996"/>
                    </a:cubicBezTo>
                    <a:lnTo>
                      <a:pt x="181334" y="520171"/>
                    </a:lnTo>
                    <a:cubicBezTo>
                      <a:pt x="181334" y="520171"/>
                      <a:pt x="175222" y="515528"/>
                      <a:pt x="171809" y="513821"/>
                    </a:cubicBezTo>
                    <a:cubicBezTo>
                      <a:pt x="168816" y="512324"/>
                      <a:pt x="165459" y="511704"/>
                      <a:pt x="162284" y="510646"/>
                    </a:cubicBezTo>
                    <a:cubicBezTo>
                      <a:pt x="159235" y="506072"/>
                      <a:pt x="150204" y="497957"/>
                      <a:pt x="159109" y="491596"/>
                    </a:cubicBezTo>
                    <a:cubicBezTo>
                      <a:pt x="164556" y="487705"/>
                      <a:pt x="171809" y="487363"/>
                      <a:pt x="178159" y="485246"/>
                    </a:cubicBezTo>
                    <a:lnTo>
                      <a:pt x="187684" y="482071"/>
                    </a:lnTo>
                    <a:cubicBezTo>
                      <a:pt x="202618" y="459670"/>
                      <a:pt x="192422" y="478363"/>
                      <a:pt x="197209" y="428096"/>
                    </a:cubicBezTo>
                    <a:cubicBezTo>
                      <a:pt x="197919" y="420646"/>
                      <a:pt x="197037" y="412564"/>
                      <a:pt x="200384" y="405871"/>
                    </a:cubicBezTo>
                    <a:cubicBezTo>
                      <a:pt x="205502" y="395635"/>
                      <a:pt x="214552" y="397199"/>
                      <a:pt x="222609" y="393171"/>
                    </a:cubicBezTo>
                    <a:cubicBezTo>
                      <a:pt x="226022" y="391464"/>
                      <a:pt x="228959" y="388938"/>
                      <a:pt x="232134" y="386821"/>
                    </a:cubicBezTo>
                    <a:cubicBezTo>
                      <a:pt x="236016" y="379057"/>
                      <a:pt x="239224" y="371328"/>
                      <a:pt x="244834" y="364596"/>
                    </a:cubicBezTo>
                    <a:cubicBezTo>
                      <a:pt x="247709" y="361147"/>
                      <a:pt x="251437" y="358480"/>
                      <a:pt x="254359" y="355071"/>
                    </a:cubicBezTo>
                    <a:cubicBezTo>
                      <a:pt x="258540" y="350194"/>
                      <a:pt x="266963" y="336427"/>
                      <a:pt x="273409" y="332846"/>
                    </a:cubicBezTo>
                    <a:cubicBezTo>
                      <a:pt x="279260" y="329595"/>
                      <a:pt x="286890" y="330209"/>
                      <a:pt x="292459" y="326496"/>
                    </a:cubicBezTo>
                    <a:cubicBezTo>
                      <a:pt x="304769" y="318290"/>
                      <a:pt x="298364" y="321353"/>
                      <a:pt x="311509" y="316971"/>
                    </a:cubicBezTo>
                    <a:cubicBezTo>
                      <a:pt x="308581" y="296475"/>
                      <a:pt x="313096" y="296334"/>
                      <a:pt x="298809" y="285221"/>
                    </a:cubicBezTo>
                    <a:cubicBezTo>
                      <a:pt x="292785" y="280536"/>
                      <a:pt x="279759" y="272521"/>
                      <a:pt x="279759" y="272521"/>
                    </a:cubicBezTo>
                    <a:cubicBezTo>
                      <a:pt x="278701" y="268288"/>
                      <a:pt x="277783" y="264017"/>
                      <a:pt x="276584" y="259821"/>
                    </a:cubicBezTo>
                    <a:cubicBezTo>
                      <a:pt x="275665" y="256603"/>
                      <a:pt x="271042" y="252663"/>
                      <a:pt x="273409" y="250296"/>
                    </a:cubicBezTo>
                    <a:cubicBezTo>
                      <a:pt x="278142" y="245563"/>
                      <a:pt x="292459" y="243946"/>
                      <a:pt x="292459" y="243946"/>
                    </a:cubicBezTo>
                    <a:cubicBezTo>
                      <a:pt x="294576" y="240771"/>
                      <a:pt x="298429" y="238218"/>
                      <a:pt x="298809" y="234421"/>
                    </a:cubicBezTo>
                    <a:cubicBezTo>
                      <a:pt x="299342" y="229093"/>
                      <a:pt x="297619" y="207881"/>
                      <a:pt x="289284" y="202671"/>
                    </a:cubicBezTo>
                    <a:cubicBezTo>
                      <a:pt x="283608" y="199123"/>
                      <a:pt x="276798" y="197634"/>
                      <a:pt x="270234" y="196321"/>
                    </a:cubicBezTo>
                    <a:cubicBezTo>
                      <a:pt x="239793" y="190233"/>
                      <a:pt x="259742" y="193530"/>
                      <a:pt x="209909" y="189971"/>
                    </a:cubicBezTo>
                    <a:cubicBezTo>
                      <a:pt x="183451" y="191029"/>
                      <a:pt x="156890" y="190595"/>
                      <a:pt x="130534" y="193146"/>
                    </a:cubicBezTo>
                    <a:lnTo>
                      <a:pt x="101959" y="202671"/>
                    </a:lnTo>
                    <a:cubicBezTo>
                      <a:pt x="98784" y="203729"/>
                      <a:pt x="95219" y="203990"/>
                      <a:pt x="92434" y="205846"/>
                    </a:cubicBezTo>
                    <a:cubicBezTo>
                      <a:pt x="89259" y="207963"/>
                      <a:pt x="86396" y="210646"/>
                      <a:pt x="82909" y="212196"/>
                    </a:cubicBezTo>
                    <a:cubicBezTo>
                      <a:pt x="48904" y="227309"/>
                      <a:pt x="75890" y="210525"/>
                      <a:pt x="54334" y="224896"/>
                    </a:cubicBezTo>
                    <a:cubicBezTo>
                      <a:pt x="51159" y="223838"/>
                      <a:pt x="47176" y="224088"/>
                      <a:pt x="44809" y="221721"/>
                    </a:cubicBezTo>
                    <a:cubicBezTo>
                      <a:pt x="42442" y="219354"/>
                      <a:pt x="42952" y="215272"/>
                      <a:pt x="41634" y="212196"/>
                    </a:cubicBezTo>
                    <a:cubicBezTo>
                      <a:pt x="39770" y="207846"/>
                      <a:pt x="37042" y="203890"/>
                      <a:pt x="35284" y="199496"/>
                    </a:cubicBezTo>
                    <a:cubicBezTo>
                      <a:pt x="32798" y="193281"/>
                      <a:pt x="28934" y="180446"/>
                      <a:pt x="28934" y="180446"/>
                    </a:cubicBezTo>
                    <a:cubicBezTo>
                      <a:pt x="27814" y="164766"/>
                      <a:pt x="22267" y="122580"/>
                      <a:pt x="28934" y="104246"/>
                    </a:cubicBezTo>
                    <a:cubicBezTo>
                      <a:pt x="30078" y="101101"/>
                      <a:pt x="35284" y="102129"/>
                      <a:pt x="38459" y="101071"/>
                    </a:cubicBezTo>
                    <a:cubicBezTo>
                      <a:pt x="41634" y="103188"/>
                      <a:pt x="46434" y="103934"/>
                      <a:pt x="47984" y="107421"/>
                    </a:cubicBezTo>
                    <a:cubicBezTo>
                      <a:pt x="60674" y="135973"/>
                      <a:pt x="40016" y="125932"/>
                      <a:pt x="60684" y="132821"/>
                    </a:cubicBezTo>
                    <a:cubicBezTo>
                      <a:pt x="83967" y="131763"/>
                      <a:pt x="107301" y="131505"/>
                      <a:pt x="130534" y="129646"/>
                    </a:cubicBezTo>
                    <a:cubicBezTo>
                      <a:pt x="133870" y="129379"/>
                      <a:pt x="136841" y="127390"/>
                      <a:pt x="140059" y="126471"/>
                    </a:cubicBezTo>
                    <a:cubicBezTo>
                      <a:pt x="144255" y="125272"/>
                      <a:pt x="148579" y="124550"/>
                      <a:pt x="152759" y="123296"/>
                    </a:cubicBezTo>
                    <a:cubicBezTo>
                      <a:pt x="159170" y="121373"/>
                      <a:pt x="165245" y="118259"/>
                      <a:pt x="171809" y="116946"/>
                    </a:cubicBezTo>
                    <a:cubicBezTo>
                      <a:pt x="194248" y="112458"/>
                      <a:pt x="182564" y="115478"/>
                      <a:pt x="206734" y="107421"/>
                    </a:cubicBezTo>
                    <a:lnTo>
                      <a:pt x="216259" y="104246"/>
                    </a:lnTo>
                    <a:cubicBezTo>
                      <a:pt x="219434" y="101071"/>
                      <a:pt x="223960" y="98824"/>
                      <a:pt x="225784" y="94721"/>
                    </a:cubicBezTo>
                    <a:cubicBezTo>
                      <a:pt x="227426" y="91027"/>
                      <a:pt x="228923" y="68590"/>
                      <a:pt x="232134" y="62971"/>
                    </a:cubicBezTo>
                    <a:cubicBezTo>
                      <a:pt x="236342" y="55606"/>
                      <a:pt x="245980" y="53053"/>
                      <a:pt x="248009" y="43921"/>
                    </a:cubicBezTo>
                    <a:cubicBezTo>
                      <a:pt x="249387" y="37722"/>
                      <a:pt x="236367" y="11642"/>
                      <a:pt x="248009" y="5821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9481271" y="3531434"/>
                <a:ext cx="1571466" cy="865178"/>
              </a:xfrm>
              <a:custGeom>
                <a:avLst/>
                <a:gdLst>
                  <a:gd name="connsiteX0" fmla="*/ 90488 w 1156200"/>
                  <a:gd name="connsiteY0" fmla="*/ 709613 h 757238"/>
                  <a:gd name="connsiteX1" fmla="*/ 19050 w 1156200"/>
                  <a:gd name="connsiteY1" fmla="*/ 704850 h 757238"/>
                  <a:gd name="connsiteX2" fmla="*/ 0 w 1156200"/>
                  <a:gd name="connsiteY2" fmla="*/ 676275 h 757238"/>
                  <a:gd name="connsiteX3" fmla="*/ 4763 w 1156200"/>
                  <a:gd name="connsiteY3" fmla="*/ 619125 h 757238"/>
                  <a:gd name="connsiteX4" fmla="*/ 9525 w 1156200"/>
                  <a:gd name="connsiteY4" fmla="*/ 604838 h 757238"/>
                  <a:gd name="connsiteX5" fmla="*/ 33338 w 1156200"/>
                  <a:gd name="connsiteY5" fmla="*/ 595313 h 757238"/>
                  <a:gd name="connsiteX6" fmla="*/ 42863 w 1156200"/>
                  <a:gd name="connsiteY6" fmla="*/ 566738 h 757238"/>
                  <a:gd name="connsiteX7" fmla="*/ 33338 w 1156200"/>
                  <a:gd name="connsiteY7" fmla="*/ 538163 h 757238"/>
                  <a:gd name="connsiteX8" fmla="*/ 28575 w 1156200"/>
                  <a:gd name="connsiteY8" fmla="*/ 495300 h 757238"/>
                  <a:gd name="connsiteX9" fmla="*/ 23813 w 1156200"/>
                  <a:gd name="connsiteY9" fmla="*/ 481013 h 757238"/>
                  <a:gd name="connsiteX10" fmla="*/ 19050 w 1156200"/>
                  <a:gd name="connsiteY10" fmla="*/ 423863 h 757238"/>
                  <a:gd name="connsiteX11" fmla="*/ 33338 w 1156200"/>
                  <a:gd name="connsiteY11" fmla="*/ 395288 h 757238"/>
                  <a:gd name="connsiteX12" fmla="*/ 42863 w 1156200"/>
                  <a:gd name="connsiteY12" fmla="*/ 381000 h 757238"/>
                  <a:gd name="connsiteX13" fmla="*/ 38100 w 1156200"/>
                  <a:gd name="connsiteY13" fmla="*/ 357188 h 757238"/>
                  <a:gd name="connsiteX14" fmla="*/ 33338 w 1156200"/>
                  <a:gd name="connsiteY14" fmla="*/ 342900 h 757238"/>
                  <a:gd name="connsiteX15" fmla="*/ 28575 w 1156200"/>
                  <a:gd name="connsiteY15" fmla="*/ 266700 h 757238"/>
                  <a:gd name="connsiteX16" fmla="*/ 38100 w 1156200"/>
                  <a:gd name="connsiteY16" fmla="*/ 200025 h 757238"/>
                  <a:gd name="connsiteX17" fmla="*/ 42863 w 1156200"/>
                  <a:gd name="connsiteY17" fmla="*/ 180975 h 757238"/>
                  <a:gd name="connsiteX18" fmla="*/ 61913 w 1156200"/>
                  <a:gd name="connsiteY18" fmla="*/ 152400 h 757238"/>
                  <a:gd name="connsiteX19" fmla="*/ 42863 w 1156200"/>
                  <a:gd name="connsiteY19" fmla="*/ 109538 h 757238"/>
                  <a:gd name="connsiteX20" fmla="*/ 66675 w 1156200"/>
                  <a:gd name="connsiteY20" fmla="*/ 80963 h 757238"/>
                  <a:gd name="connsiteX21" fmla="*/ 80963 w 1156200"/>
                  <a:gd name="connsiteY21" fmla="*/ 76200 h 757238"/>
                  <a:gd name="connsiteX22" fmla="*/ 133350 w 1156200"/>
                  <a:gd name="connsiteY22" fmla="*/ 90488 h 757238"/>
                  <a:gd name="connsiteX23" fmla="*/ 147638 w 1156200"/>
                  <a:gd name="connsiteY23" fmla="*/ 95250 h 757238"/>
                  <a:gd name="connsiteX24" fmla="*/ 161925 w 1156200"/>
                  <a:gd name="connsiteY24" fmla="*/ 100013 h 757238"/>
                  <a:gd name="connsiteX25" fmla="*/ 166688 w 1156200"/>
                  <a:gd name="connsiteY25" fmla="*/ 114300 h 757238"/>
                  <a:gd name="connsiteX26" fmla="*/ 138113 w 1156200"/>
                  <a:gd name="connsiteY26" fmla="*/ 133350 h 757238"/>
                  <a:gd name="connsiteX27" fmla="*/ 142875 w 1156200"/>
                  <a:gd name="connsiteY27" fmla="*/ 152400 h 757238"/>
                  <a:gd name="connsiteX28" fmla="*/ 176213 w 1156200"/>
                  <a:gd name="connsiteY28" fmla="*/ 171450 h 757238"/>
                  <a:gd name="connsiteX29" fmla="*/ 204788 w 1156200"/>
                  <a:gd name="connsiteY29" fmla="*/ 166688 h 757238"/>
                  <a:gd name="connsiteX30" fmla="*/ 219075 w 1156200"/>
                  <a:gd name="connsiteY30" fmla="*/ 171450 h 757238"/>
                  <a:gd name="connsiteX31" fmla="*/ 266700 w 1156200"/>
                  <a:gd name="connsiteY31" fmla="*/ 166688 h 757238"/>
                  <a:gd name="connsiteX32" fmla="*/ 280988 w 1156200"/>
                  <a:gd name="connsiteY32" fmla="*/ 157163 h 757238"/>
                  <a:gd name="connsiteX33" fmla="*/ 290513 w 1156200"/>
                  <a:gd name="connsiteY33" fmla="*/ 128588 h 757238"/>
                  <a:gd name="connsiteX34" fmla="*/ 304800 w 1156200"/>
                  <a:gd name="connsiteY34" fmla="*/ 119063 h 757238"/>
                  <a:gd name="connsiteX35" fmla="*/ 323850 w 1156200"/>
                  <a:gd name="connsiteY35" fmla="*/ 104775 h 757238"/>
                  <a:gd name="connsiteX36" fmla="*/ 338138 w 1156200"/>
                  <a:gd name="connsiteY36" fmla="*/ 100013 h 757238"/>
                  <a:gd name="connsiteX37" fmla="*/ 352425 w 1156200"/>
                  <a:gd name="connsiteY37" fmla="*/ 90488 h 757238"/>
                  <a:gd name="connsiteX38" fmla="*/ 361950 w 1156200"/>
                  <a:gd name="connsiteY38" fmla="*/ 57150 h 757238"/>
                  <a:gd name="connsiteX39" fmla="*/ 404813 w 1156200"/>
                  <a:gd name="connsiteY39" fmla="*/ 66675 h 757238"/>
                  <a:gd name="connsiteX40" fmla="*/ 400050 w 1156200"/>
                  <a:gd name="connsiteY40" fmla="*/ 90488 h 757238"/>
                  <a:gd name="connsiteX41" fmla="*/ 385763 w 1156200"/>
                  <a:gd name="connsiteY41" fmla="*/ 104775 h 757238"/>
                  <a:gd name="connsiteX42" fmla="*/ 381000 w 1156200"/>
                  <a:gd name="connsiteY42" fmla="*/ 119063 h 757238"/>
                  <a:gd name="connsiteX43" fmla="*/ 476250 w 1156200"/>
                  <a:gd name="connsiteY43" fmla="*/ 123825 h 757238"/>
                  <a:gd name="connsiteX44" fmla="*/ 490538 w 1156200"/>
                  <a:gd name="connsiteY44" fmla="*/ 128588 h 757238"/>
                  <a:gd name="connsiteX45" fmla="*/ 500063 w 1156200"/>
                  <a:gd name="connsiteY45" fmla="*/ 142875 h 757238"/>
                  <a:gd name="connsiteX46" fmla="*/ 519113 w 1156200"/>
                  <a:gd name="connsiteY46" fmla="*/ 195263 h 757238"/>
                  <a:gd name="connsiteX47" fmla="*/ 533400 w 1156200"/>
                  <a:gd name="connsiteY47" fmla="*/ 200025 h 757238"/>
                  <a:gd name="connsiteX48" fmla="*/ 576263 w 1156200"/>
                  <a:gd name="connsiteY48" fmla="*/ 185738 h 757238"/>
                  <a:gd name="connsiteX49" fmla="*/ 595313 w 1156200"/>
                  <a:gd name="connsiteY49" fmla="*/ 166688 h 757238"/>
                  <a:gd name="connsiteX50" fmla="*/ 614363 w 1156200"/>
                  <a:gd name="connsiteY50" fmla="*/ 142875 h 757238"/>
                  <a:gd name="connsiteX51" fmla="*/ 628650 w 1156200"/>
                  <a:gd name="connsiteY51" fmla="*/ 133350 h 757238"/>
                  <a:gd name="connsiteX52" fmla="*/ 642938 w 1156200"/>
                  <a:gd name="connsiteY52" fmla="*/ 119063 h 757238"/>
                  <a:gd name="connsiteX53" fmla="*/ 695325 w 1156200"/>
                  <a:gd name="connsiteY53" fmla="*/ 128588 h 757238"/>
                  <a:gd name="connsiteX54" fmla="*/ 709613 w 1156200"/>
                  <a:gd name="connsiteY54" fmla="*/ 138113 h 757238"/>
                  <a:gd name="connsiteX55" fmla="*/ 742950 w 1156200"/>
                  <a:gd name="connsiteY55" fmla="*/ 147638 h 757238"/>
                  <a:gd name="connsiteX56" fmla="*/ 747713 w 1156200"/>
                  <a:gd name="connsiteY56" fmla="*/ 133350 h 757238"/>
                  <a:gd name="connsiteX57" fmla="*/ 776288 w 1156200"/>
                  <a:gd name="connsiteY57" fmla="*/ 114300 h 757238"/>
                  <a:gd name="connsiteX58" fmla="*/ 781050 w 1156200"/>
                  <a:gd name="connsiteY58" fmla="*/ 85725 h 757238"/>
                  <a:gd name="connsiteX59" fmla="*/ 809625 w 1156200"/>
                  <a:gd name="connsiteY59" fmla="*/ 71438 h 757238"/>
                  <a:gd name="connsiteX60" fmla="*/ 823913 w 1156200"/>
                  <a:gd name="connsiteY60" fmla="*/ 42863 h 757238"/>
                  <a:gd name="connsiteX61" fmla="*/ 847725 w 1156200"/>
                  <a:gd name="connsiteY61" fmla="*/ 33338 h 757238"/>
                  <a:gd name="connsiteX62" fmla="*/ 876300 w 1156200"/>
                  <a:gd name="connsiteY62" fmla="*/ 9525 h 757238"/>
                  <a:gd name="connsiteX63" fmla="*/ 904875 w 1156200"/>
                  <a:gd name="connsiteY63" fmla="*/ 0 h 757238"/>
                  <a:gd name="connsiteX64" fmla="*/ 919163 w 1156200"/>
                  <a:gd name="connsiteY64" fmla="*/ 4763 h 757238"/>
                  <a:gd name="connsiteX65" fmla="*/ 900113 w 1156200"/>
                  <a:gd name="connsiteY65" fmla="*/ 38100 h 757238"/>
                  <a:gd name="connsiteX66" fmla="*/ 895350 w 1156200"/>
                  <a:gd name="connsiteY66" fmla="*/ 52388 h 757238"/>
                  <a:gd name="connsiteX67" fmla="*/ 909638 w 1156200"/>
                  <a:gd name="connsiteY67" fmla="*/ 61913 h 757238"/>
                  <a:gd name="connsiteX68" fmla="*/ 990600 w 1156200"/>
                  <a:gd name="connsiteY68" fmla="*/ 66675 h 757238"/>
                  <a:gd name="connsiteX69" fmla="*/ 1000125 w 1156200"/>
                  <a:gd name="connsiteY69" fmla="*/ 80963 h 757238"/>
                  <a:gd name="connsiteX70" fmla="*/ 1004888 w 1156200"/>
                  <a:gd name="connsiteY70" fmla="*/ 176213 h 757238"/>
                  <a:gd name="connsiteX71" fmla="*/ 1052513 w 1156200"/>
                  <a:gd name="connsiteY71" fmla="*/ 180975 h 757238"/>
                  <a:gd name="connsiteX72" fmla="*/ 1109663 w 1156200"/>
                  <a:gd name="connsiteY72" fmla="*/ 195263 h 757238"/>
                  <a:gd name="connsiteX73" fmla="*/ 1123950 w 1156200"/>
                  <a:gd name="connsiteY73" fmla="*/ 204788 h 757238"/>
                  <a:gd name="connsiteX74" fmla="*/ 1143000 w 1156200"/>
                  <a:gd name="connsiteY74" fmla="*/ 214313 h 757238"/>
                  <a:gd name="connsiteX75" fmla="*/ 1143000 w 1156200"/>
                  <a:gd name="connsiteY75" fmla="*/ 295275 h 757238"/>
                  <a:gd name="connsiteX76" fmla="*/ 1114425 w 1156200"/>
                  <a:gd name="connsiteY76" fmla="*/ 304800 h 757238"/>
                  <a:gd name="connsiteX77" fmla="*/ 1071563 w 1156200"/>
                  <a:gd name="connsiteY77" fmla="*/ 319088 h 757238"/>
                  <a:gd name="connsiteX78" fmla="*/ 1057275 w 1156200"/>
                  <a:gd name="connsiteY78" fmla="*/ 323850 h 757238"/>
                  <a:gd name="connsiteX79" fmla="*/ 1038225 w 1156200"/>
                  <a:gd name="connsiteY79" fmla="*/ 328613 h 757238"/>
                  <a:gd name="connsiteX80" fmla="*/ 1023938 w 1156200"/>
                  <a:gd name="connsiteY80" fmla="*/ 404813 h 757238"/>
                  <a:gd name="connsiteX81" fmla="*/ 1019175 w 1156200"/>
                  <a:gd name="connsiteY81" fmla="*/ 419100 h 757238"/>
                  <a:gd name="connsiteX82" fmla="*/ 1009650 w 1156200"/>
                  <a:gd name="connsiteY82" fmla="*/ 433388 h 757238"/>
                  <a:gd name="connsiteX83" fmla="*/ 966788 w 1156200"/>
                  <a:gd name="connsiteY83" fmla="*/ 438150 h 757238"/>
                  <a:gd name="connsiteX84" fmla="*/ 952500 w 1156200"/>
                  <a:gd name="connsiteY84" fmla="*/ 442913 h 757238"/>
                  <a:gd name="connsiteX85" fmla="*/ 942975 w 1156200"/>
                  <a:gd name="connsiteY85" fmla="*/ 457200 h 757238"/>
                  <a:gd name="connsiteX86" fmla="*/ 928688 w 1156200"/>
                  <a:gd name="connsiteY86" fmla="*/ 466725 h 757238"/>
                  <a:gd name="connsiteX87" fmla="*/ 938213 w 1156200"/>
                  <a:gd name="connsiteY87" fmla="*/ 481013 h 757238"/>
                  <a:gd name="connsiteX88" fmla="*/ 952500 w 1156200"/>
                  <a:gd name="connsiteY88" fmla="*/ 490538 h 757238"/>
                  <a:gd name="connsiteX89" fmla="*/ 957263 w 1156200"/>
                  <a:gd name="connsiteY89" fmla="*/ 504825 h 757238"/>
                  <a:gd name="connsiteX90" fmla="*/ 966788 w 1156200"/>
                  <a:gd name="connsiteY90" fmla="*/ 538163 h 757238"/>
                  <a:gd name="connsiteX91" fmla="*/ 962025 w 1156200"/>
                  <a:gd name="connsiteY91" fmla="*/ 581025 h 757238"/>
                  <a:gd name="connsiteX92" fmla="*/ 771525 w 1156200"/>
                  <a:gd name="connsiteY92" fmla="*/ 581025 h 757238"/>
                  <a:gd name="connsiteX93" fmla="*/ 738188 w 1156200"/>
                  <a:gd name="connsiteY93" fmla="*/ 566738 h 757238"/>
                  <a:gd name="connsiteX94" fmla="*/ 709613 w 1156200"/>
                  <a:gd name="connsiteY94" fmla="*/ 552450 h 757238"/>
                  <a:gd name="connsiteX95" fmla="*/ 657225 w 1156200"/>
                  <a:gd name="connsiteY95" fmla="*/ 561975 h 757238"/>
                  <a:gd name="connsiteX96" fmla="*/ 628650 w 1156200"/>
                  <a:gd name="connsiteY96" fmla="*/ 581025 h 757238"/>
                  <a:gd name="connsiteX97" fmla="*/ 619125 w 1156200"/>
                  <a:gd name="connsiteY97" fmla="*/ 595313 h 757238"/>
                  <a:gd name="connsiteX98" fmla="*/ 633413 w 1156200"/>
                  <a:gd name="connsiteY98" fmla="*/ 604838 h 757238"/>
                  <a:gd name="connsiteX99" fmla="*/ 666750 w 1156200"/>
                  <a:gd name="connsiteY99" fmla="*/ 614363 h 757238"/>
                  <a:gd name="connsiteX100" fmla="*/ 681038 w 1156200"/>
                  <a:gd name="connsiteY100" fmla="*/ 628650 h 757238"/>
                  <a:gd name="connsiteX101" fmla="*/ 676275 w 1156200"/>
                  <a:gd name="connsiteY101" fmla="*/ 657225 h 757238"/>
                  <a:gd name="connsiteX102" fmla="*/ 661988 w 1156200"/>
                  <a:gd name="connsiteY102" fmla="*/ 661988 h 757238"/>
                  <a:gd name="connsiteX103" fmla="*/ 642938 w 1156200"/>
                  <a:gd name="connsiteY103" fmla="*/ 666750 h 757238"/>
                  <a:gd name="connsiteX104" fmla="*/ 628650 w 1156200"/>
                  <a:gd name="connsiteY104" fmla="*/ 676275 h 757238"/>
                  <a:gd name="connsiteX105" fmla="*/ 576263 w 1156200"/>
                  <a:gd name="connsiteY105" fmla="*/ 690563 h 757238"/>
                  <a:gd name="connsiteX106" fmla="*/ 528638 w 1156200"/>
                  <a:gd name="connsiteY106" fmla="*/ 685800 h 757238"/>
                  <a:gd name="connsiteX107" fmla="*/ 514350 w 1156200"/>
                  <a:gd name="connsiteY107" fmla="*/ 681038 h 757238"/>
                  <a:gd name="connsiteX108" fmla="*/ 457200 w 1156200"/>
                  <a:gd name="connsiteY108" fmla="*/ 685800 h 757238"/>
                  <a:gd name="connsiteX109" fmla="*/ 442913 w 1156200"/>
                  <a:gd name="connsiteY109" fmla="*/ 700088 h 757238"/>
                  <a:gd name="connsiteX110" fmla="*/ 400050 w 1156200"/>
                  <a:gd name="connsiteY110" fmla="*/ 700088 h 757238"/>
                  <a:gd name="connsiteX111" fmla="*/ 371475 w 1156200"/>
                  <a:gd name="connsiteY111" fmla="*/ 704850 h 757238"/>
                  <a:gd name="connsiteX112" fmla="*/ 376238 w 1156200"/>
                  <a:gd name="connsiteY112" fmla="*/ 738188 h 757238"/>
                  <a:gd name="connsiteX113" fmla="*/ 371475 w 1156200"/>
                  <a:gd name="connsiteY113" fmla="*/ 757238 h 757238"/>
                  <a:gd name="connsiteX114" fmla="*/ 366713 w 1156200"/>
                  <a:gd name="connsiteY114" fmla="*/ 742950 h 757238"/>
                  <a:gd name="connsiteX115" fmla="*/ 352425 w 1156200"/>
                  <a:gd name="connsiteY115" fmla="*/ 733425 h 757238"/>
                  <a:gd name="connsiteX116" fmla="*/ 314325 w 1156200"/>
                  <a:gd name="connsiteY116" fmla="*/ 719138 h 757238"/>
                  <a:gd name="connsiteX117" fmla="*/ 295275 w 1156200"/>
                  <a:gd name="connsiteY117" fmla="*/ 690563 h 757238"/>
                  <a:gd name="connsiteX118" fmla="*/ 285750 w 1156200"/>
                  <a:gd name="connsiteY118" fmla="*/ 676275 h 757238"/>
                  <a:gd name="connsiteX119" fmla="*/ 271463 w 1156200"/>
                  <a:gd name="connsiteY119" fmla="*/ 671513 h 757238"/>
                  <a:gd name="connsiteX120" fmla="*/ 257175 w 1156200"/>
                  <a:gd name="connsiteY120" fmla="*/ 661988 h 757238"/>
                  <a:gd name="connsiteX121" fmla="*/ 242888 w 1156200"/>
                  <a:gd name="connsiteY121" fmla="*/ 657225 h 757238"/>
                  <a:gd name="connsiteX122" fmla="*/ 123825 w 1156200"/>
                  <a:gd name="connsiteY122" fmla="*/ 661988 h 757238"/>
                  <a:gd name="connsiteX123" fmla="*/ 109538 w 1156200"/>
                  <a:gd name="connsiteY123" fmla="*/ 676275 h 757238"/>
                  <a:gd name="connsiteX124" fmla="*/ 90488 w 1156200"/>
                  <a:gd name="connsiteY124" fmla="*/ 709613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156200" h="757238">
                    <a:moveTo>
                      <a:pt x="90488" y="709613"/>
                    </a:moveTo>
                    <a:cubicBezTo>
                      <a:pt x="75407" y="714376"/>
                      <a:pt x="41444" y="713101"/>
                      <a:pt x="19050" y="704850"/>
                    </a:cubicBezTo>
                    <a:cubicBezTo>
                      <a:pt x="8308" y="700892"/>
                      <a:pt x="0" y="676275"/>
                      <a:pt x="0" y="676275"/>
                    </a:cubicBezTo>
                    <a:cubicBezTo>
                      <a:pt x="1588" y="657225"/>
                      <a:pt x="2237" y="638073"/>
                      <a:pt x="4763" y="619125"/>
                    </a:cubicBezTo>
                    <a:cubicBezTo>
                      <a:pt x="5426" y="614149"/>
                      <a:pt x="5669" y="608052"/>
                      <a:pt x="9525" y="604838"/>
                    </a:cubicBezTo>
                    <a:cubicBezTo>
                      <a:pt x="16093" y="599365"/>
                      <a:pt x="25400" y="598488"/>
                      <a:pt x="33338" y="595313"/>
                    </a:cubicBezTo>
                    <a:cubicBezTo>
                      <a:pt x="36513" y="585788"/>
                      <a:pt x="46038" y="576263"/>
                      <a:pt x="42863" y="566738"/>
                    </a:cubicBezTo>
                    <a:lnTo>
                      <a:pt x="33338" y="538163"/>
                    </a:lnTo>
                    <a:cubicBezTo>
                      <a:pt x="31750" y="523875"/>
                      <a:pt x="30938" y="509480"/>
                      <a:pt x="28575" y="495300"/>
                    </a:cubicBezTo>
                    <a:cubicBezTo>
                      <a:pt x="27750" y="490348"/>
                      <a:pt x="24476" y="485989"/>
                      <a:pt x="23813" y="481013"/>
                    </a:cubicBezTo>
                    <a:cubicBezTo>
                      <a:pt x="21287" y="462065"/>
                      <a:pt x="20638" y="442913"/>
                      <a:pt x="19050" y="423863"/>
                    </a:cubicBezTo>
                    <a:cubicBezTo>
                      <a:pt x="46348" y="382914"/>
                      <a:pt x="13619" y="434724"/>
                      <a:pt x="33338" y="395288"/>
                    </a:cubicBezTo>
                    <a:cubicBezTo>
                      <a:pt x="35898" y="390168"/>
                      <a:pt x="39688" y="385763"/>
                      <a:pt x="42863" y="381000"/>
                    </a:cubicBezTo>
                    <a:cubicBezTo>
                      <a:pt x="41275" y="373063"/>
                      <a:pt x="40063" y="365041"/>
                      <a:pt x="38100" y="357188"/>
                    </a:cubicBezTo>
                    <a:cubicBezTo>
                      <a:pt x="36882" y="352318"/>
                      <a:pt x="33864" y="347893"/>
                      <a:pt x="33338" y="342900"/>
                    </a:cubicBezTo>
                    <a:cubicBezTo>
                      <a:pt x="30674" y="317590"/>
                      <a:pt x="30163" y="292100"/>
                      <a:pt x="28575" y="266700"/>
                    </a:cubicBezTo>
                    <a:cubicBezTo>
                      <a:pt x="32734" y="229273"/>
                      <a:pt x="31363" y="230344"/>
                      <a:pt x="38100" y="200025"/>
                    </a:cubicBezTo>
                    <a:cubicBezTo>
                      <a:pt x="39520" y="193635"/>
                      <a:pt x="39936" y="186829"/>
                      <a:pt x="42863" y="180975"/>
                    </a:cubicBezTo>
                    <a:cubicBezTo>
                      <a:pt x="47983" y="170736"/>
                      <a:pt x="61913" y="152400"/>
                      <a:pt x="61913" y="152400"/>
                    </a:cubicBezTo>
                    <a:cubicBezTo>
                      <a:pt x="50578" y="118395"/>
                      <a:pt x="57957" y="132179"/>
                      <a:pt x="42863" y="109538"/>
                    </a:cubicBezTo>
                    <a:cubicBezTo>
                      <a:pt x="49891" y="98995"/>
                      <a:pt x="55674" y="88297"/>
                      <a:pt x="66675" y="80963"/>
                    </a:cubicBezTo>
                    <a:cubicBezTo>
                      <a:pt x="70852" y="78178"/>
                      <a:pt x="76200" y="77788"/>
                      <a:pt x="80963" y="76200"/>
                    </a:cubicBezTo>
                    <a:cubicBezTo>
                      <a:pt x="114624" y="82933"/>
                      <a:pt x="97092" y="78402"/>
                      <a:pt x="133350" y="90488"/>
                    </a:cubicBezTo>
                    <a:lnTo>
                      <a:pt x="147638" y="95250"/>
                    </a:lnTo>
                    <a:lnTo>
                      <a:pt x="161925" y="100013"/>
                    </a:lnTo>
                    <a:cubicBezTo>
                      <a:pt x="163513" y="104775"/>
                      <a:pt x="168275" y="109538"/>
                      <a:pt x="166688" y="114300"/>
                    </a:cubicBezTo>
                    <a:cubicBezTo>
                      <a:pt x="162228" y="127679"/>
                      <a:pt x="148819" y="129782"/>
                      <a:pt x="138113" y="133350"/>
                    </a:cubicBezTo>
                    <a:cubicBezTo>
                      <a:pt x="139700" y="139700"/>
                      <a:pt x="139244" y="146954"/>
                      <a:pt x="142875" y="152400"/>
                    </a:cubicBezTo>
                    <a:cubicBezTo>
                      <a:pt x="146240" y="157448"/>
                      <a:pt x="172918" y="169802"/>
                      <a:pt x="176213" y="171450"/>
                    </a:cubicBezTo>
                    <a:cubicBezTo>
                      <a:pt x="185738" y="169863"/>
                      <a:pt x="195132" y="166688"/>
                      <a:pt x="204788" y="166688"/>
                    </a:cubicBezTo>
                    <a:cubicBezTo>
                      <a:pt x="209808" y="166688"/>
                      <a:pt x="214055" y="171450"/>
                      <a:pt x="219075" y="171450"/>
                    </a:cubicBezTo>
                    <a:cubicBezTo>
                      <a:pt x="235029" y="171450"/>
                      <a:pt x="250825" y="168275"/>
                      <a:pt x="266700" y="166688"/>
                    </a:cubicBezTo>
                    <a:cubicBezTo>
                      <a:pt x="271463" y="163513"/>
                      <a:pt x="277954" y="162017"/>
                      <a:pt x="280988" y="157163"/>
                    </a:cubicBezTo>
                    <a:cubicBezTo>
                      <a:pt x="286309" y="148649"/>
                      <a:pt x="282159" y="134157"/>
                      <a:pt x="290513" y="128588"/>
                    </a:cubicBezTo>
                    <a:cubicBezTo>
                      <a:pt x="295275" y="125413"/>
                      <a:pt x="300143" y="122390"/>
                      <a:pt x="304800" y="119063"/>
                    </a:cubicBezTo>
                    <a:cubicBezTo>
                      <a:pt x="311259" y="114449"/>
                      <a:pt x="316958" y="108713"/>
                      <a:pt x="323850" y="104775"/>
                    </a:cubicBezTo>
                    <a:cubicBezTo>
                      <a:pt x="328209" y="102284"/>
                      <a:pt x="333375" y="101600"/>
                      <a:pt x="338138" y="100013"/>
                    </a:cubicBezTo>
                    <a:cubicBezTo>
                      <a:pt x="342900" y="96838"/>
                      <a:pt x="349645" y="95491"/>
                      <a:pt x="352425" y="90488"/>
                    </a:cubicBezTo>
                    <a:cubicBezTo>
                      <a:pt x="358038" y="80385"/>
                      <a:pt x="351429" y="61933"/>
                      <a:pt x="361950" y="57150"/>
                    </a:cubicBezTo>
                    <a:cubicBezTo>
                      <a:pt x="375274" y="51093"/>
                      <a:pt x="390525" y="63500"/>
                      <a:pt x="404813" y="66675"/>
                    </a:cubicBezTo>
                    <a:cubicBezTo>
                      <a:pt x="403225" y="74613"/>
                      <a:pt x="403670" y="83248"/>
                      <a:pt x="400050" y="90488"/>
                    </a:cubicBezTo>
                    <a:cubicBezTo>
                      <a:pt x="397038" y="96512"/>
                      <a:pt x="389499" y="99171"/>
                      <a:pt x="385763" y="104775"/>
                    </a:cubicBezTo>
                    <a:cubicBezTo>
                      <a:pt x="382978" y="108952"/>
                      <a:pt x="382588" y="114300"/>
                      <a:pt x="381000" y="119063"/>
                    </a:cubicBezTo>
                    <a:cubicBezTo>
                      <a:pt x="412750" y="120650"/>
                      <a:pt x="444580" y="121071"/>
                      <a:pt x="476250" y="123825"/>
                    </a:cubicBezTo>
                    <a:cubicBezTo>
                      <a:pt x="481251" y="124260"/>
                      <a:pt x="486618" y="125452"/>
                      <a:pt x="490538" y="128588"/>
                    </a:cubicBezTo>
                    <a:cubicBezTo>
                      <a:pt x="495007" y="132164"/>
                      <a:pt x="496888" y="138113"/>
                      <a:pt x="500063" y="142875"/>
                    </a:cubicBezTo>
                    <a:cubicBezTo>
                      <a:pt x="502578" y="152934"/>
                      <a:pt x="505999" y="184771"/>
                      <a:pt x="519113" y="195263"/>
                    </a:cubicBezTo>
                    <a:cubicBezTo>
                      <a:pt x="523033" y="198399"/>
                      <a:pt x="528638" y="198438"/>
                      <a:pt x="533400" y="200025"/>
                    </a:cubicBezTo>
                    <a:cubicBezTo>
                      <a:pt x="547343" y="197701"/>
                      <a:pt x="565961" y="198616"/>
                      <a:pt x="576263" y="185738"/>
                    </a:cubicBezTo>
                    <a:cubicBezTo>
                      <a:pt x="594736" y="162647"/>
                      <a:pt x="564139" y="177078"/>
                      <a:pt x="595313" y="166688"/>
                    </a:cubicBezTo>
                    <a:cubicBezTo>
                      <a:pt x="636256" y="139392"/>
                      <a:pt x="588073" y="175738"/>
                      <a:pt x="614363" y="142875"/>
                    </a:cubicBezTo>
                    <a:cubicBezTo>
                      <a:pt x="617939" y="138406"/>
                      <a:pt x="624253" y="137014"/>
                      <a:pt x="628650" y="133350"/>
                    </a:cubicBezTo>
                    <a:cubicBezTo>
                      <a:pt x="633824" y="129038"/>
                      <a:pt x="638175" y="123825"/>
                      <a:pt x="642938" y="119063"/>
                    </a:cubicBezTo>
                    <a:cubicBezTo>
                      <a:pt x="650669" y="120167"/>
                      <a:pt x="684094" y="123775"/>
                      <a:pt x="695325" y="128588"/>
                    </a:cubicBezTo>
                    <a:cubicBezTo>
                      <a:pt x="700586" y="130843"/>
                      <a:pt x="704493" y="135553"/>
                      <a:pt x="709613" y="138113"/>
                    </a:cubicBezTo>
                    <a:cubicBezTo>
                      <a:pt x="716442" y="141528"/>
                      <a:pt x="736851" y="146113"/>
                      <a:pt x="742950" y="147638"/>
                    </a:cubicBezTo>
                    <a:cubicBezTo>
                      <a:pt x="744538" y="142875"/>
                      <a:pt x="744163" y="136900"/>
                      <a:pt x="747713" y="133350"/>
                    </a:cubicBezTo>
                    <a:cubicBezTo>
                      <a:pt x="755808" y="125255"/>
                      <a:pt x="776288" y="114300"/>
                      <a:pt x="776288" y="114300"/>
                    </a:cubicBezTo>
                    <a:cubicBezTo>
                      <a:pt x="777875" y="104775"/>
                      <a:pt x="776732" y="94362"/>
                      <a:pt x="781050" y="85725"/>
                    </a:cubicBezTo>
                    <a:cubicBezTo>
                      <a:pt x="784743" y="78339"/>
                      <a:pt x="802863" y="73692"/>
                      <a:pt x="809625" y="71438"/>
                    </a:cubicBezTo>
                    <a:cubicBezTo>
                      <a:pt x="812486" y="62854"/>
                      <a:pt x="815835" y="48633"/>
                      <a:pt x="823913" y="42863"/>
                    </a:cubicBezTo>
                    <a:cubicBezTo>
                      <a:pt x="830869" y="37894"/>
                      <a:pt x="839788" y="36513"/>
                      <a:pt x="847725" y="33338"/>
                    </a:cubicBezTo>
                    <a:cubicBezTo>
                      <a:pt x="856696" y="24367"/>
                      <a:pt x="864366" y="14829"/>
                      <a:pt x="876300" y="9525"/>
                    </a:cubicBezTo>
                    <a:cubicBezTo>
                      <a:pt x="885475" y="5447"/>
                      <a:pt x="904875" y="0"/>
                      <a:pt x="904875" y="0"/>
                    </a:cubicBezTo>
                    <a:cubicBezTo>
                      <a:pt x="909638" y="1588"/>
                      <a:pt x="917299" y="102"/>
                      <a:pt x="919163" y="4763"/>
                    </a:cubicBezTo>
                    <a:cubicBezTo>
                      <a:pt x="924645" y="18468"/>
                      <a:pt x="906806" y="31407"/>
                      <a:pt x="900113" y="38100"/>
                    </a:cubicBezTo>
                    <a:cubicBezTo>
                      <a:pt x="898525" y="42863"/>
                      <a:pt x="893486" y="47727"/>
                      <a:pt x="895350" y="52388"/>
                    </a:cubicBezTo>
                    <a:cubicBezTo>
                      <a:pt x="897476" y="57703"/>
                      <a:pt x="903977" y="61064"/>
                      <a:pt x="909638" y="61913"/>
                    </a:cubicBezTo>
                    <a:cubicBezTo>
                      <a:pt x="936373" y="65923"/>
                      <a:pt x="963613" y="65088"/>
                      <a:pt x="990600" y="66675"/>
                    </a:cubicBezTo>
                    <a:cubicBezTo>
                      <a:pt x="993775" y="71438"/>
                      <a:pt x="999385" y="75287"/>
                      <a:pt x="1000125" y="80963"/>
                    </a:cubicBezTo>
                    <a:cubicBezTo>
                      <a:pt x="1004237" y="112486"/>
                      <a:pt x="990137" y="148053"/>
                      <a:pt x="1004888" y="176213"/>
                    </a:cubicBezTo>
                    <a:cubicBezTo>
                      <a:pt x="1012291" y="190346"/>
                      <a:pt x="1036638" y="179388"/>
                      <a:pt x="1052513" y="180975"/>
                    </a:cubicBezTo>
                    <a:cubicBezTo>
                      <a:pt x="1085204" y="202770"/>
                      <a:pt x="1044928" y="179079"/>
                      <a:pt x="1109663" y="195263"/>
                    </a:cubicBezTo>
                    <a:cubicBezTo>
                      <a:pt x="1115216" y="196651"/>
                      <a:pt x="1118980" y="201948"/>
                      <a:pt x="1123950" y="204788"/>
                    </a:cubicBezTo>
                    <a:cubicBezTo>
                      <a:pt x="1130114" y="208310"/>
                      <a:pt x="1136650" y="211138"/>
                      <a:pt x="1143000" y="214313"/>
                    </a:cubicBezTo>
                    <a:cubicBezTo>
                      <a:pt x="1148225" y="240433"/>
                      <a:pt x="1156200" y="268876"/>
                      <a:pt x="1143000" y="295275"/>
                    </a:cubicBezTo>
                    <a:cubicBezTo>
                      <a:pt x="1138510" y="304255"/>
                      <a:pt x="1123950" y="301625"/>
                      <a:pt x="1114425" y="304800"/>
                    </a:cubicBezTo>
                    <a:lnTo>
                      <a:pt x="1071563" y="319088"/>
                    </a:lnTo>
                    <a:cubicBezTo>
                      <a:pt x="1066800" y="320676"/>
                      <a:pt x="1062145" y="322632"/>
                      <a:pt x="1057275" y="323850"/>
                    </a:cubicBezTo>
                    <a:lnTo>
                      <a:pt x="1038225" y="328613"/>
                    </a:lnTo>
                    <a:cubicBezTo>
                      <a:pt x="1033203" y="358744"/>
                      <a:pt x="1031493" y="378372"/>
                      <a:pt x="1023938" y="404813"/>
                    </a:cubicBezTo>
                    <a:cubicBezTo>
                      <a:pt x="1022559" y="409640"/>
                      <a:pt x="1021420" y="414610"/>
                      <a:pt x="1019175" y="419100"/>
                    </a:cubicBezTo>
                    <a:cubicBezTo>
                      <a:pt x="1016615" y="424220"/>
                      <a:pt x="1015029" y="431432"/>
                      <a:pt x="1009650" y="433388"/>
                    </a:cubicBezTo>
                    <a:cubicBezTo>
                      <a:pt x="996140" y="438301"/>
                      <a:pt x="981075" y="436563"/>
                      <a:pt x="966788" y="438150"/>
                    </a:cubicBezTo>
                    <a:cubicBezTo>
                      <a:pt x="962025" y="439738"/>
                      <a:pt x="956420" y="439777"/>
                      <a:pt x="952500" y="442913"/>
                    </a:cubicBezTo>
                    <a:cubicBezTo>
                      <a:pt x="948031" y="446489"/>
                      <a:pt x="947022" y="453153"/>
                      <a:pt x="942975" y="457200"/>
                    </a:cubicBezTo>
                    <a:cubicBezTo>
                      <a:pt x="938928" y="461247"/>
                      <a:pt x="933450" y="463550"/>
                      <a:pt x="928688" y="466725"/>
                    </a:cubicBezTo>
                    <a:cubicBezTo>
                      <a:pt x="931863" y="471488"/>
                      <a:pt x="934166" y="476965"/>
                      <a:pt x="938213" y="481013"/>
                    </a:cubicBezTo>
                    <a:cubicBezTo>
                      <a:pt x="942260" y="485060"/>
                      <a:pt x="948924" y="486069"/>
                      <a:pt x="952500" y="490538"/>
                    </a:cubicBezTo>
                    <a:cubicBezTo>
                      <a:pt x="955636" y="494458"/>
                      <a:pt x="955884" y="499998"/>
                      <a:pt x="957263" y="504825"/>
                    </a:cubicBezTo>
                    <a:cubicBezTo>
                      <a:pt x="969226" y="546694"/>
                      <a:pt x="955366" y="503899"/>
                      <a:pt x="966788" y="538163"/>
                    </a:cubicBezTo>
                    <a:cubicBezTo>
                      <a:pt x="965200" y="552450"/>
                      <a:pt x="974591" y="574044"/>
                      <a:pt x="962025" y="581025"/>
                    </a:cubicBezTo>
                    <a:cubicBezTo>
                      <a:pt x="941966" y="592169"/>
                      <a:pt x="776414" y="581238"/>
                      <a:pt x="771525" y="581025"/>
                    </a:cubicBezTo>
                    <a:cubicBezTo>
                      <a:pt x="731880" y="571115"/>
                      <a:pt x="771075" y="583182"/>
                      <a:pt x="738188" y="566738"/>
                    </a:cubicBezTo>
                    <a:cubicBezTo>
                      <a:pt x="698754" y="547020"/>
                      <a:pt x="750556" y="579746"/>
                      <a:pt x="709613" y="552450"/>
                    </a:cubicBezTo>
                    <a:cubicBezTo>
                      <a:pt x="701317" y="553487"/>
                      <a:pt x="670011" y="554872"/>
                      <a:pt x="657225" y="561975"/>
                    </a:cubicBezTo>
                    <a:cubicBezTo>
                      <a:pt x="647218" y="567534"/>
                      <a:pt x="628650" y="581025"/>
                      <a:pt x="628650" y="581025"/>
                    </a:cubicBezTo>
                    <a:cubicBezTo>
                      <a:pt x="625475" y="585788"/>
                      <a:pt x="618002" y="589700"/>
                      <a:pt x="619125" y="595313"/>
                    </a:cubicBezTo>
                    <a:cubicBezTo>
                      <a:pt x="620248" y="600926"/>
                      <a:pt x="628293" y="602278"/>
                      <a:pt x="633413" y="604838"/>
                    </a:cubicBezTo>
                    <a:cubicBezTo>
                      <a:pt x="640242" y="608253"/>
                      <a:pt x="660651" y="612838"/>
                      <a:pt x="666750" y="614363"/>
                    </a:cubicBezTo>
                    <a:cubicBezTo>
                      <a:pt x="671513" y="619125"/>
                      <a:pt x="679577" y="622075"/>
                      <a:pt x="681038" y="628650"/>
                    </a:cubicBezTo>
                    <a:cubicBezTo>
                      <a:pt x="683133" y="638076"/>
                      <a:pt x="681066" y="648841"/>
                      <a:pt x="676275" y="657225"/>
                    </a:cubicBezTo>
                    <a:cubicBezTo>
                      <a:pt x="673784" y="661584"/>
                      <a:pt x="666815" y="660609"/>
                      <a:pt x="661988" y="661988"/>
                    </a:cubicBezTo>
                    <a:cubicBezTo>
                      <a:pt x="655694" y="663786"/>
                      <a:pt x="649288" y="665163"/>
                      <a:pt x="642938" y="666750"/>
                    </a:cubicBezTo>
                    <a:cubicBezTo>
                      <a:pt x="638175" y="669925"/>
                      <a:pt x="633881" y="673950"/>
                      <a:pt x="628650" y="676275"/>
                    </a:cubicBezTo>
                    <a:cubicBezTo>
                      <a:pt x="608876" y="685063"/>
                      <a:pt x="596633" y="686488"/>
                      <a:pt x="576263" y="690563"/>
                    </a:cubicBezTo>
                    <a:cubicBezTo>
                      <a:pt x="560388" y="688975"/>
                      <a:pt x="544407" y="688226"/>
                      <a:pt x="528638" y="685800"/>
                    </a:cubicBezTo>
                    <a:cubicBezTo>
                      <a:pt x="523676" y="685037"/>
                      <a:pt x="519370" y="681038"/>
                      <a:pt x="514350" y="681038"/>
                    </a:cubicBezTo>
                    <a:cubicBezTo>
                      <a:pt x="495234" y="681038"/>
                      <a:pt x="476250" y="684213"/>
                      <a:pt x="457200" y="685800"/>
                    </a:cubicBezTo>
                    <a:cubicBezTo>
                      <a:pt x="452438" y="690563"/>
                      <a:pt x="448761" y="696746"/>
                      <a:pt x="442913" y="700088"/>
                    </a:cubicBezTo>
                    <a:cubicBezTo>
                      <a:pt x="427221" y="709055"/>
                      <a:pt x="416416" y="703361"/>
                      <a:pt x="400050" y="700088"/>
                    </a:cubicBezTo>
                    <a:cubicBezTo>
                      <a:pt x="390525" y="701675"/>
                      <a:pt x="376593" y="696661"/>
                      <a:pt x="371475" y="704850"/>
                    </a:cubicBezTo>
                    <a:cubicBezTo>
                      <a:pt x="365526" y="714369"/>
                      <a:pt x="376238" y="726962"/>
                      <a:pt x="376238" y="738188"/>
                    </a:cubicBezTo>
                    <a:cubicBezTo>
                      <a:pt x="376238" y="744733"/>
                      <a:pt x="373063" y="750888"/>
                      <a:pt x="371475" y="757238"/>
                    </a:cubicBezTo>
                    <a:cubicBezTo>
                      <a:pt x="369888" y="752475"/>
                      <a:pt x="369849" y="746870"/>
                      <a:pt x="366713" y="742950"/>
                    </a:cubicBezTo>
                    <a:cubicBezTo>
                      <a:pt x="363137" y="738480"/>
                      <a:pt x="357395" y="736265"/>
                      <a:pt x="352425" y="733425"/>
                    </a:cubicBezTo>
                    <a:cubicBezTo>
                      <a:pt x="333054" y="722356"/>
                      <a:pt x="335161" y="724346"/>
                      <a:pt x="314325" y="719138"/>
                    </a:cubicBezTo>
                    <a:cubicBezTo>
                      <a:pt x="305956" y="694028"/>
                      <a:pt x="315095" y="714346"/>
                      <a:pt x="295275" y="690563"/>
                    </a:cubicBezTo>
                    <a:cubicBezTo>
                      <a:pt x="291611" y="686166"/>
                      <a:pt x="290220" y="679851"/>
                      <a:pt x="285750" y="676275"/>
                    </a:cubicBezTo>
                    <a:cubicBezTo>
                      <a:pt x="281830" y="673139"/>
                      <a:pt x="276225" y="673100"/>
                      <a:pt x="271463" y="671513"/>
                    </a:cubicBezTo>
                    <a:cubicBezTo>
                      <a:pt x="266700" y="668338"/>
                      <a:pt x="262295" y="664548"/>
                      <a:pt x="257175" y="661988"/>
                    </a:cubicBezTo>
                    <a:cubicBezTo>
                      <a:pt x="252685" y="659743"/>
                      <a:pt x="247908" y="657225"/>
                      <a:pt x="242888" y="657225"/>
                    </a:cubicBezTo>
                    <a:cubicBezTo>
                      <a:pt x="203169" y="657225"/>
                      <a:pt x="163513" y="660400"/>
                      <a:pt x="123825" y="661988"/>
                    </a:cubicBezTo>
                    <a:cubicBezTo>
                      <a:pt x="119063" y="666750"/>
                      <a:pt x="112880" y="670427"/>
                      <a:pt x="109538" y="676275"/>
                    </a:cubicBezTo>
                    <a:cubicBezTo>
                      <a:pt x="88306" y="713431"/>
                      <a:pt x="105569" y="704851"/>
                      <a:pt x="90488" y="70961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9827512" y="4899528"/>
                <a:ext cx="951955" cy="663470"/>
              </a:xfrm>
              <a:custGeom>
                <a:avLst/>
                <a:gdLst>
                  <a:gd name="connsiteX0" fmla="*/ 497759 w 750226"/>
                  <a:gd name="connsiteY0" fmla="*/ 647700 h 691422"/>
                  <a:gd name="connsiteX1" fmla="*/ 454896 w 750226"/>
                  <a:gd name="connsiteY1" fmla="*/ 642937 h 691422"/>
                  <a:gd name="connsiteX2" fmla="*/ 431084 w 750226"/>
                  <a:gd name="connsiteY2" fmla="*/ 661987 h 691422"/>
                  <a:gd name="connsiteX3" fmla="*/ 426321 w 750226"/>
                  <a:gd name="connsiteY3" fmla="*/ 676275 h 691422"/>
                  <a:gd name="connsiteX4" fmla="*/ 416796 w 750226"/>
                  <a:gd name="connsiteY4" fmla="*/ 690562 h 691422"/>
                  <a:gd name="connsiteX5" fmla="*/ 359646 w 750226"/>
                  <a:gd name="connsiteY5" fmla="*/ 685800 h 691422"/>
                  <a:gd name="connsiteX6" fmla="*/ 354884 w 750226"/>
                  <a:gd name="connsiteY6" fmla="*/ 671512 h 691422"/>
                  <a:gd name="connsiteX7" fmla="*/ 335834 w 750226"/>
                  <a:gd name="connsiteY7" fmla="*/ 638175 h 691422"/>
                  <a:gd name="connsiteX8" fmla="*/ 312021 w 750226"/>
                  <a:gd name="connsiteY8" fmla="*/ 633412 h 691422"/>
                  <a:gd name="connsiteX9" fmla="*/ 297734 w 750226"/>
                  <a:gd name="connsiteY9" fmla="*/ 628650 h 691422"/>
                  <a:gd name="connsiteX10" fmla="*/ 231059 w 750226"/>
                  <a:gd name="connsiteY10" fmla="*/ 614362 h 691422"/>
                  <a:gd name="connsiteX11" fmla="*/ 111996 w 750226"/>
                  <a:gd name="connsiteY11" fmla="*/ 604837 h 691422"/>
                  <a:gd name="connsiteX12" fmla="*/ 102471 w 750226"/>
                  <a:gd name="connsiteY12" fmla="*/ 590550 h 691422"/>
                  <a:gd name="connsiteX13" fmla="*/ 121521 w 750226"/>
                  <a:gd name="connsiteY13" fmla="*/ 561975 h 691422"/>
                  <a:gd name="connsiteX14" fmla="*/ 126284 w 750226"/>
                  <a:gd name="connsiteY14" fmla="*/ 500062 h 691422"/>
                  <a:gd name="connsiteX15" fmla="*/ 97709 w 750226"/>
                  <a:gd name="connsiteY15" fmla="*/ 490537 h 691422"/>
                  <a:gd name="connsiteX16" fmla="*/ 88184 w 750226"/>
                  <a:gd name="connsiteY16" fmla="*/ 466725 h 691422"/>
                  <a:gd name="connsiteX17" fmla="*/ 78659 w 750226"/>
                  <a:gd name="connsiteY17" fmla="*/ 438150 h 691422"/>
                  <a:gd name="connsiteX18" fmla="*/ 73896 w 750226"/>
                  <a:gd name="connsiteY18" fmla="*/ 352425 h 691422"/>
                  <a:gd name="connsiteX19" fmla="*/ 45321 w 750226"/>
                  <a:gd name="connsiteY19" fmla="*/ 333375 h 691422"/>
                  <a:gd name="connsiteX20" fmla="*/ 31034 w 750226"/>
                  <a:gd name="connsiteY20" fmla="*/ 323850 h 691422"/>
                  <a:gd name="connsiteX21" fmla="*/ 16746 w 750226"/>
                  <a:gd name="connsiteY21" fmla="*/ 314325 h 691422"/>
                  <a:gd name="connsiteX22" fmla="*/ 11984 w 750226"/>
                  <a:gd name="connsiteY22" fmla="*/ 300037 h 691422"/>
                  <a:gd name="connsiteX23" fmla="*/ 2459 w 750226"/>
                  <a:gd name="connsiteY23" fmla="*/ 285750 h 691422"/>
                  <a:gd name="connsiteX24" fmla="*/ 21509 w 750226"/>
                  <a:gd name="connsiteY24" fmla="*/ 266700 h 691422"/>
                  <a:gd name="connsiteX25" fmla="*/ 54846 w 750226"/>
                  <a:gd name="connsiteY25" fmla="*/ 261937 h 691422"/>
                  <a:gd name="connsiteX26" fmla="*/ 92946 w 750226"/>
                  <a:gd name="connsiteY26" fmla="*/ 252412 h 691422"/>
                  <a:gd name="connsiteX27" fmla="*/ 88184 w 750226"/>
                  <a:gd name="connsiteY27" fmla="*/ 233362 h 691422"/>
                  <a:gd name="connsiteX28" fmla="*/ 78659 w 750226"/>
                  <a:gd name="connsiteY28" fmla="*/ 214312 h 691422"/>
                  <a:gd name="connsiteX29" fmla="*/ 83421 w 750226"/>
                  <a:gd name="connsiteY29" fmla="*/ 200025 h 691422"/>
                  <a:gd name="connsiteX30" fmla="*/ 131046 w 750226"/>
                  <a:gd name="connsiteY30" fmla="*/ 195262 h 691422"/>
                  <a:gd name="connsiteX31" fmla="*/ 226296 w 750226"/>
                  <a:gd name="connsiteY31" fmla="*/ 200025 h 691422"/>
                  <a:gd name="connsiteX32" fmla="*/ 273921 w 750226"/>
                  <a:gd name="connsiteY32" fmla="*/ 214312 h 691422"/>
                  <a:gd name="connsiteX33" fmla="*/ 335834 w 750226"/>
                  <a:gd name="connsiteY33" fmla="*/ 209550 h 691422"/>
                  <a:gd name="connsiteX34" fmla="*/ 350121 w 750226"/>
                  <a:gd name="connsiteY34" fmla="*/ 204787 h 691422"/>
                  <a:gd name="connsiteX35" fmla="*/ 369171 w 750226"/>
                  <a:gd name="connsiteY35" fmla="*/ 185737 h 691422"/>
                  <a:gd name="connsiteX36" fmla="*/ 383459 w 750226"/>
                  <a:gd name="connsiteY36" fmla="*/ 176212 h 691422"/>
                  <a:gd name="connsiteX37" fmla="*/ 388221 w 750226"/>
                  <a:gd name="connsiteY37" fmla="*/ 161925 h 691422"/>
                  <a:gd name="connsiteX38" fmla="*/ 392984 w 750226"/>
                  <a:gd name="connsiteY38" fmla="*/ 142875 h 691422"/>
                  <a:gd name="connsiteX39" fmla="*/ 407271 w 750226"/>
                  <a:gd name="connsiteY39" fmla="*/ 128587 h 691422"/>
                  <a:gd name="connsiteX40" fmla="*/ 431084 w 750226"/>
                  <a:gd name="connsiteY40" fmla="*/ 109537 h 691422"/>
                  <a:gd name="connsiteX41" fmla="*/ 445371 w 750226"/>
                  <a:gd name="connsiteY41" fmla="*/ 95250 h 691422"/>
                  <a:gd name="connsiteX42" fmla="*/ 450134 w 750226"/>
                  <a:gd name="connsiteY42" fmla="*/ 80962 h 691422"/>
                  <a:gd name="connsiteX43" fmla="*/ 512046 w 750226"/>
                  <a:gd name="connsiteY43" fmla="*/ 76200 h 691422"/>
                  <a:gd name="connsiteX44" fmla="*/ 531096 w 750226"/>
                  <a:gd name="connsiteY44" fmla="*/ 71437 h 691422"/>
                  <a:gd name="connsiteX45" fmla="*/ 545384 w 750226"/>
                  <a:gd name="connsiteY45" fmla="*/ 66675 h 691422"/>
                  <a:gd name="connsiteX46" fmla="*/ 573959 w 750226"/>
                  <a:gd name="connsiteY46" fmla="*/ 61912 h 691422"/>
                  <a:gd name="connsiteX47" fmla="*/ 588246 w 750226"/>
                  <a:gd name="connsiteY47" fmla="*/ 57150 h 691422"/>
                  <a:gd name="connsiteX48" fmla="*/ 631109 w 750226"/>
                  <a:gd name="connsiteY48" fmla="*/ 52387 h 691422"/>
                  <a:gd name="connsiteX49" fmla="*/ 664446 w 750226"/>
                  <a:gd name="connsiteY49" fmla="*/ 33337 h 691422"/>
                  <a:gd name="connsiteX50" fmla="*/ 669209 w 750226"/>
                  <a:gd name="connsiteY50" fmla="*/ 19050 h 691422"/>
                  <a:gd name="connsiteX51" fmla="*/ 702546 w 750226"/>
                  <a:gd name="connsiteY51" fmla="*/ 0 h 691422"/>
                  <a:gd name="connsiteX52" fmla="*/ 721596 w 750226"/>
                  <a:gd name="connsiteY52" fmla="*/ 4762 h 691422"/>
                  <a:gd name="connsiteX53" fmla="*/ 726359 w 750226"/>
                  <a:gd name="connsiteY53" fmla="*/ 33337 h 691422"/>
                  <a:gd name="connsiteX54" fmla="*/ 712071 w 750226"/>
                  <a:gd name="connsiteY54" fmla="*/ 38100 h 691422"/>
                  <a:gd name="connsiteX55" fmla="*/ 716834 w 750226"/>
                  <a:gd name="connsiteY55" fmla="*/ 66675 h 691422"/>
                  <a:gd name="connsiteX56" fmla="*/ 735884 w 750226"/>
                  <a:gd name="connsiteY56" fmla="*/ 95250 h 691422"/>
                  <a:gd name="connsiteX57" fmla="*/ 750171 w 750226"/>
                  <a:gd name="connsiteY57" fmla="*/ 161925 h 691422"/>
                  <a:gd name="connsiteX58" fmla="*/ 745409 w 750226"/>
                  <a:gd name="connsiteY58" fmla="*/ 214312 h 691422"/>
                  <a:gd name="connsiteX59" fmla="*/ 731121 w 750226"/>
                  <a:gd name="connsiteY59" fmla="*/ 228600 h 691422"/>
                  <a:gd name="connsiteX60" fmla="*/ 721596 w 750226"/>
                  <a:gd name="connsiteY60" fmla="*/ 242887 h 691422"/>
                  <a:gd name="connsiteX61" fmla="*/ 693021 w 750226"/>
                  <a:gd name="connsiteY61" fmla="*/ 290512 h 691422"/>
                  <a:gd name="connsiteX62" fmla="*/ 664446 w 750226"/>
                  <a:gd name="connsiteY62" fmla="*/ 304800 h 691422"/>
                  <a:gd name="connsiteX63" fmla="*/ 664446 w 750226"/>
                  <a:gd name="connsiteY63" fmla="*/ 357187 h 691422"/>
                  <a:gd name="connsiteX64" fmla="*/ 650159 w 750226"/>
                  <a:gd name="connsiteY64" fmla="*/ 361950 h 691422"/>
                  <a:gd name="connsiteX65" fmla="*/ 635871 w 750226"/>
                  <a:gd name="connsiteY65" fmla="*/ 371475 h 691422"/>
                  <a:gd name="connsiteX66" fmla="*/ 607296 w 750226"/>
                  <a:gd name="connsiteY66" fmla="*/ 419100 h 691422"/>
                  <a:gd name="connsiteX67" fmla="*/ 602534 w 750226"/>
                  <a:gd name="connsiteY67" fmla="*/ 433387 h 691422"/>
                  <a:gd name="connsiteX68" fmla="*/ 588246 w 750226"/>
                  <a:gd name="connsiteY68" fmla="*/ 442912 h 691422"/>
                  <a:gd name="connsiteX69" fmla="*/ 573959 w 750226"/>
                  <a:gd name="connsiteY69" fmla="*/ 457200 h 691422"/>
                  <a:gd name="connsiteX70" fmla="*/ 545384 w 750226"/>
                  <a:gd name="connsiteY70" fmla="*/ 481012 h 691422"/>
                  <a:gd name="connsiteX71" fmla="*/ 535859 w 750226"/>
                  <a:gd name="connsiteY71" fmla="*/ 495300 h 691422"/>
                  <a:gd name="connsiteX72" fmla="*/ 531096 w 750226"/>
                  <a:gd name="connsiteY72" fmla="*/ 509587 h 691422"/>
                  <a:gd name="connsiteX73" fmla="*/ 516809 w 750226"/>
                  <a:gd name="connsiteY73" fmla="*/ 514350 h 691422"/>
                  <a:gd name="connsiteX74" fmla="*/ 492996 w 750226"/>
                  <a:gd name="connsiteY74" fmla="*/ 519112 h 691422"/>
                  <a:gd name="connsiteX75" fmla="*/ 497759 w 750226"/>
                  <a:gd name="connsiteY75" fmla="*/ 647700 h 69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750226" h="691422">
                    <a:moveTo>
                      <a:pt x="497759" y="647700"/>
                    </a:moveTo>
                    <a:cubicBezTo>
                      <a:pt x="491409" y="668337"/>
                      <a:pt x="469272" y="642937"/>
                      <a:pt x="454896" y="642937"/>
                    </a:cubicBezTo>
                    <a:cubicBezTo>
                      <a:pt x="441165" y="642937"/>
                      <a:pt x="436569" y="651018"/>
                      <a:pt x="431084" y="661987"/>
                    </a:cubicBezTo>
                    <a:cubicBezTo>
                      <a:pt x="428839" y="666477"/>
                      <a:pt x="428566" y="671785"/>
                      <a:pt x="426321" y="676275"/>
                    </a:cubicBezTo>
                    <a:cubicBezTo>
                      <a:pt x="423761" y="681394"/>
                      <a:pt x="419971" y="685800"/>
                      <a:pt x="416796" y="690562"/>
                    </a:cubicBezTo>
                    <a:cubicBezTo>
                      <a:pt x="397746" y="688975"/>
                      <a:pt x="377917" y="691422"/>
                      <a:pt x="359646" y="685800"/>
                    </a:cubicBezTo>
                    <a:cubicBezTo>
                      <a:pt x="354848" y="684324"/>
                      <a:pt x="356102" y="676382"/>
                      <a:pt x="354884" y="671512"/>
                    </a:cubicBezTo>
                    <a:cubicBezTo>
                      <a:pt x="349768" y="651048"/>
                      <a:pt x="356312" y="645854"/>
                      <a:pt x="335834" y="638175"/>
                    </a:cubicBezTo>
                    <a:cubicBezTo>
                      <a:pt x="328255" y="635333"/>
                      <a:pt x="319874" y="635375"/>
                      <a:pt x="312021" y="633412"/>
                    </a:cubicBezTo>
                    <a:cubicBezTo>
                      <a:pt x="307151" y="632194"/>
                      <a:pt x="302561" y="630029"/>
                      <a:pt x="297734" y="628650"/>
                    </a:cubicBezTo>
                    <a:cubicBezTo>
                      <a:pt x="281206" y="623928"/>
                      <a:pt x="240017" y="615357"/>
                      <a:pt x="231059" y="614362"/>
                    </a:cubicBezTo>
                    <a:cubicBezTo>
                      <a:pt x="162902" y="606790"/>
                      <a:pt x="202544" y="610497"/>
                      <a:pt x="111996" y="604837"/>
                    </a:cubicBezTo>
                    <a:cubicBezTo>
                      <a:pt x="108821" y="600075"/>
                      <a:pt x="103280" y="596216"/>
                      <a:pt x="102471" y="590550"/>
                    </a:cubicBezTo>
                    <a:cubicBezTo>
                      <a:pt x="99797" y="571831"/>
                      <a:pt x="109505" y="569986"/>
                      <a:pt x="121521" y="561975"/>
                    </a:cubicBezTo>
                    <a:cubicBezTo>
                      <a:pt x="134964" y="541809"/>
                      <a:pt x="145360" y="532765"/>
                      <a:pt x="126284" y="500062"/>
                    </a:cubicBezTo>
                    <a:cubicBezTo>
                      <a:pt x="121225" y="491389"/>
                      <a:pt x="97709" y="490537"/>
                      <a:pt x="97709" y="490537"/>
                    </a:cubicBezTo>
                    <a:cubicBezTo>
                      <a:pt x="94534" y="482600"/>
                      <a:pt x="91106" y="474759"/>
                      <a:pt x="88184" y="466725"/>
                    </a:cubicBezTo>
                    <a:cubicBezTo>
                      <a:pt x="84753" y="457289"/>
                      <a:pt x="78659" y="438150"/>
                      <a:pt x="78659" y="438150"/>
                    </a:cubicBezTo>
                    <a:cubicBezTo>
                      <a:pt x="77071" y="409575"/>
                      <a:pt x="82574" y="379697"/>
                      <a:pt x="73896" y="352425"/>
                    </a:cubicBezTo>
                    <a:cubicBezTo>
                      <a:pt x="70425" y="341516"/>
                      <a:pt x="54846" y="339725"/>
                      <a:pt x="45321" y="333375"/>
                    </a:cubicBezTo>
                    <a:lnTo>
                      <a:pt x="31034" y="323850"/>
                    </a:lnTo>
                    <a:lnTo>
                      <a:pt x="16746" y="314325"/>
                    </a:lnTo>
                    <a:cubicBezTo>
                      <a:pt x="15159" y="309562"/>
                      <a:pt x="14229" y="304527"/>
                      <a:pt x="11984" y="300037"/>
                    </a:cubicBezTo>
                    <a:cubicBezTo>
                      <a:pt x="9424" y="294918"/>
                      <a:pt x="3400" y="291396"/>
                      <a:pt x="2459" y="285750"/>
                    </a:cubicBezTo>
                    <a:cubicBezTo>
                      <a:pt x="0" y="271000"/>
                      <a:pt x="11266" y="268749"/>
                      <a:pt x="21509" y="266700"/>
                    </a:cubicBezTo>
                    <a:cubicBezTo>
                      <a:pt x="32516" y="264499"/>
                      <a:pt x="43774" y="263782"/>
                      <a:pt x="54846" y="261937"/>
                    </a:cubicBezTo>
                    <a:cubicBezTo>
                      <a:pt x="77840" y="258105"/>
                      <a:pt x="74540" y="258548"/>
                      <a:pt x="92946" y="252412"/>
                    </a:cubicBezTo>
                    <a:cubicBezTo>
                      <a:pt x="91359" y="246062"/>
                      <a:pt x="90482" y="239491"/>
                      <a:pt x="88184" y="233362"/>
                    </a:cubicBezTo>
                    <a:cubicBezTo>
                      <a:pt x="85691" y="226714"/>
                      <a:pt x="79663" y="221340"/>
                      <a:pt x="78659" y="214312"/>
                    </a:cubicBezTo>
                    <a:cubicBezTo>
                      <a:pt x="77949" y="209343"/>
                      <a:pt x="78703" y="201741"/>
                      <a:pt x="83421" y="200025"/>
                    </a:cubicBezTo>
                    <a:cubicBezTo>
                      <a:pt x="98415" y="194573"/>
                      <a:pt x="115171" y="196850"/>
                      <a:pt x="131046" y="195262"/>
                    </a:cubicBezTo>
                    <a:cubicBezTo>
                      <a:pt x="162796" y="196850"/>
                      <a:pt x="194616" y="197385"/>
                      <a:pt x="226296" y="200025"/>
                    </a:cubicBezTo>
                    <a:cubicBezTo>
                      <a:pt x="235896" y="200825"/>
                      <a:pt x="268574" y="212530"/>
                      <a:pt x="273921" y="214312"/>
                    </a:cubicBezTo>
                    <a:cubicBezTo>
                      <a:pt x="294559" y="212725"/>
                      <a:pt x="315295" y="212117"/>
                      <a:pt x="335834" y="209550"/>
                    </a:cubicBezTo>
                    <a:cubicBezTo>
                      <a:pt x="340815" y="208927"/>
                      <a:pt x="346036" y="207705"/>
                      <a:pt x="350121" y="204787"/>
                    </a:cubicBezTo>
                    <a:cubicBezTo>
                      <a:pt x="357428" y="199567"/>
                      <a:pt x="362353" y="191581"/>
                      <a:pt x="369171" y="185737"/>
                    </a:cubicBezTo>
                    <a:cubicBezTo>
                      <a:pt x="373517" y="182012"/>
                      <a:pt x="378696" y="179387"/>
                      <a:pt x="383459" y="176212"/>
                    </a:cubicBezTo>
                    <a:cubicBezTo>
                      <a:pt x="385046" y="171450"/>
                      <a:pt x="386842" y="166752"/>
                      <a:pt x="388221" y="161925"/>
                    </a:cubicBezTo>
                    <a:cubicBezTo>
                      <a:pt x="390019" y="155631"/>
                      <a:pt x="389737" y="148558"/>
                      <a:pt x="392984" y="142875"/>
                    </a:cubicBezTo>
                    <a:cubicBezTo>
                      <a:pt x="396326" y="137027"/>
                      <a:pt x="402959" y="133761"/>
                      <a:pt x="407271" y="128587"/>
                    </a:cubicBezTo>
                    <a:cubicBezTo>
                      <a:pt x="423841" y="108703"/>
                      <a:pt x="407630" y="117356"/>
                      <a:pt x="431084" y="109537"/>
                    </a:cubicBezTo>
                    <a:cubicBezTo>
                      <a:pt x="435846" y="104775"/>
                      <a:pt x="441635" y="100854"/>
                      <a:pt x="445371" y="95250"/>
                    </a:cubicBezTo>
                    <a:cubicBezTo>
                      <a:pt x="448156" y="91073"/>
                      <a:pt x="445307" y="82341"/>
                      <a:pt x="450134" y="80962"/>
                    </a:cubicBezTo>
                    <a:cubicBezTo>
                      <a:pt x="470036" y="75276"/>
                      <a:pt x="491409" y="77787"/>
                      <a:pt x="512046" y="76200"/>
                    </a:cubicBezTo>
                    <a:cubicBezTo>
                      <a:pt x="518396" y="74612"/>
                      <a:pt x="524802" y="73235"/>
                      <a:pt x="531096" y="71437"/>
                    </a:cubicBezTo>
                    <a:cubicBezTo>
                      <a:pt x="535923" y="70058"/>
                      <a:pt x="540483" y="67764"/>
                      <a:pt x="545384" y="66675"/>
                    </a:cubicBezTo>
                    <a:cubicBezTo>
                      <a:pt x="554810" y="64580"/>
                      <a:pt x="564533" y="64007"/>
                      <a:pt x="573959" y="61912"/>
                    </a:cubicBezTo>
                    <a:cubicBezTo>
                      <a:pt x="578859" y="60823"/>
                      <a:pt x="583294" y="57975"/>
                      <a:pt x="588246" y="57150"/>
                    </a:cubicBezTo>
                    <a:cubicBezTo>
                      <a:pt x="602426" y="54787"/>
                      <a:pt x="616821" y="53975"/>
                      <a:pt x="631109" y="52387"/>
                    </a:cubicBezTo>
                    <a:cubicBezTo>
                      <a:pt x="635797" y="50043"/>
                      <a:pt x="659958" y="38947"/>
                      <a:pt x="664446" y="33337"/>
                    </a:cubicBezTo>
                    <a:cubicBezTo>
                      <a:pt x="667582" y="29417"/>
                      <a:pt x="665995" y="22906"/>
                      <a:pt x="669209" y="19050"/>
                    </a:cubicBezTo>
                    <a:cubicBezTo>
                      <a:pt x="680300" y="5741"/>
                      <a:pt x="688302" y="4748"/>
                      <a:pt x="702546" y="0"/>
                    </a:cubicBezTo>
                    <a:cubicBezTo>
                      <a:pt x="708896" y="1587"/>
                      <a:pt x="716150" y="1131"/>
                      <a:pt x="721596" y="4762"/>
                    </a:cubicBezTo>
                    <a:cubicBezTo>
                      <a:pt x="731067" y="11076"/>
                      <a:pt x="735420" y="24276"/>
                      <a:pt x="726359" y="33337"/>
                    </a:cubicBezTo>
                    <a:cubicBezTo>
                      <a:pt x="722809" y="36887"/>
                      <a:pt x="716834" y="36512"/>
                      <a:pt x="712071" y="38100"/>
                    </a:cubicBezTo>
                    <a:cubicBezTo>
                      <a:pt x="713659" y="47625"/>
                      <a:pt x="713120" y="57761"/>
                      <a:pt x="716834" y="66675"/>
                    </a:cubicBezTo>
                    <a:cubicBezTo>
                      <a:pt x="721237" y="77242"/>
                      <a:pt x="735884" y="95250"/>
                      <a:pt x="735884" y="95250"/>
                    </a:cubicBezTo>
                    <a:cubicBezTo>
                      <a:pt x="749456" y="135967"/>
                      <a:pt x="744164" y="113862"/>
                      <a:pt x="750171" y="161925"/>
                    </a:cubicBezTo>
                    <a:cubicBezTo>
                      <a:pt x="748584" y="179387"/>
                      <a:pt x="750226" y="197452"/>
                      <a:pt x="745409" y="214312"/>
                    </a:cubicBezTo>
                    <a:cubicBezTo>
                      <a:pt x="743559" y="220788"/>
                      <a:pt x="735433" y="223426"/>
                      <a:pt x="731121" y="228600"/>
                    </a:cubicBezTo>
                    <a:cubicBezTo>
                      <a:pt x="727457" y="232997"/>
                      <a:pt x="724436" y="237917"/>
                      <a:pt x="721596" y="242887"/>
                    </a:cubicBezTo>
                    <a:cubicBezTo>
                      <a:pt x="716108" y="252492"/>
                      <a:pt x="701245" y="287770"/>
                      <a:pt x="693021" y="290512"/>
                    </a:cubicBezTo>
                    <a:cubicBezTo>
                      <a:pt x="673304" y="297085"/>
                      <a:pt x="682911" y="292490"/>
                      <a:pt x="664446" y="304800"/>
                    </a:cubicBezTo>
                    <a:cubicBezTo>
                      <a:pt x="664840" y="307954"/>
                      <a:pt x="675215" y="346418"/>
                      <a:pt x="664446" y="357187"/>
                    </a:cubicBezTo>
                    <a:cubicBezTo>
                      <a:pt x="660896" y="360737"/>
                      <a:pt x="654649" y="359705"/>
                      <a:pt x="650159" y="361950"/>
                    </a:cubicBezTo>
                    <a:cubicBezTo>
                      <a:pt x="645039" y="364510"/>
                      <a:pt x="640634" y="368300"/>
                      <a:pt x="635871" y="371475"/>
                    </a:cubicBezTo>
                    <a:cubicBezTo>
                      <a:pt x="622329" y="391788"/>
                      <a:pt x="616082" y="398598"/>
                      <a:pt x="607296" y="419100"/>
                    </a:cubicBezTo>
                    <a:cubicBezTo>
                      <a:pt x="605319" y="423714"/>
                      <a:pt x="605670" y="429467"/>
                      <a:pt x="602534" y="433387"/>
                    </a:cubicBezTo>
                    <a:cubicBezTo>
                      <a:pt x="598958" y="437857"/>
                      <a:pt x="592643" y="439248"/>
                      <a:pt x="588246" y="442912"/>
                    </a:cubicBezTo>
                    <a:cubicBezTo>
                      <a:pt x="583072" y="447224"/>
                      <a:pt x="579133" y="452888"/>
                      <a:pt x="573959" y="457200"/>
                    </a:cubicBezTo>
                    <a:cubicBezTo>
                      <a:pt x="553524" y="474230"/>
                      <a:pt x="564358" y="458243"/>
                      <a:pt x="545384" y="481012"/>
                    </a:cubicBezTo>
                    <a:cubicBezTo>
                      <a:pt x="541720" y="485409"/>
                      <a:pt x="538419" y="490180"/>
                      <a:pt x="535859" y="495300"/>
                    </a:cubicBezTo>
                    <a:cubicBezTo>
                      <a:pt x="533614" y="499790"/>
                      <a:pt x="534646" y="506037"/>
                      <a:pt x="531096" y="509587"/>
                    </a:cubicBezTo>
                    <a:cubicBezTo>
                      <a:pt x="527546" y="513137"/>
                      <a:pt x="521679" y="513132"/>
                      <a:pt x="516809" y="514350"/>
                    </a:cubicBezTo>
                    <a:cubicBezTo>
                      <a:pt x="508956" y="516313"/>
                      <a:pt x="500934" y="517525"/>
                      <a:pt x="492996" y="519112"/>
                    </a:cubicBezTo>
                    <a:cubicBezTo>
                      <a:pt x="498104" y="636580"/>
                      <a:pt x="504109" y="627063"/>
                      <a:pt x="497759" y="6477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2" name="Полилиния 191"/>
              <p:cNvSpPr/>
              <p:nvPr/>
            </p:nvSpPr>
            <p:spPr>
              <a:xfrm>
                <a:off x="3034510" y="1768129"/>
                <a:ext cx="1504291" cy="1265998"/>
              </a:xfrm>
              <a:custGeom>
                <a:avLst/>
                <a:gdLst>
                  <a:gd name="connsiteX0" fmla="*/ 525118 w 1185518"/>
                  <a:gd name="connsiteY0" fmla="*/ 1319338 h 1319338"/>
                  <a:gd name="connsiteX1" fmla="*/ 521943 w 1185518"/>
                  <a:gd name="connsiteY1" fmla="*/ 1300288 h 1319338"/>
                  <a:gd name="connsiteX2" fmla="*/ 512418 w 1185518"/>
                  <a:gd name="connsiteY2" fmla="*/ 1293938 h 1319338"/>
                  <a:gd name="connsiteX3" fmla="*/ 502893 w 1185518"/>
                  <a:gd name="connsiteY3" fmla="*/ 1281238 h 1319338"/>
                  <a:gd name="connsiteX4" fmla="*/ 512418 w 1185518"/>
                  <a:gd name="connsiteY4" fmla="*/ 1198688 h 1319338"/>
                  <a:gd name="connsiteX5" fmla="*/ 515593 w 1185518"/>
                  <a:gd name="connsiteY5" fmla="*/ 1189163 h 1319338"/>
                  <a:gd name="connsiteX6" fmla="*/ 518768 w 1185518"/>
                  <a:gd name="connsiteY6" fmla="*/ 1176463 h 1319338"/>
                  <a:gd name="connsiteX7" fmla="*/ 521943 w 1185518"/>
                  <a:gd name="connsiteY7" fmla="*/ 1166938 h 1319338"/>
                  <a:gd name="connsiteX8" fmla="*/ 528293 w 1185518"/>
                  <a:gd name="connsiteY8" fmla="*/ 1138363 h 1319338"/>
                  <a:gd name="connsiteX9" fmla="*/ 525118 w 1185518"/>
                  <a:gd name="connsiteY9" fmla="*/ 1116138 h 1319338"/>
                  <a:gd name="connsiteX10" fmla="*/ 521943 w 1185518"/>
                  <a:gd name="connsiteY10" fmla="*/ 1106613 h 1319338"/>
                  <a:gd name="connsiteX11" fmla="*/ 525118 w 1185518"/>
                  <a:gd name="connsiteY11" fmla="*/ 1071688 h 1319338"/>
                  <a:gd name="connsiteX12" fmla="*/ 521943 w 1185518"/>
                  <a:gd name="connsiteY12" fmla="*/ 1033588 h 1319338"/>
                  <a:gd name="connsiteX13" fmla="*/ 502893 w 1185518"/>
                  <a:gd name="connsiteY13" fmla="*/ 1027238 h 1319338"/>
                  <a:gd name="connsiteX14" fmla="*/ 439393 w 1185518"/>
                  <a:gd name="connsiteY14" fmla="*/ 1030413 h 1319338"/>
                  <a:gd name="connsiteX15" fmla="*/ 429868 w 1185518"/>
                  <a:gd name="connsiteY15" fmla="*/ 1033588 h 1319338"/>
                  <a:gd name="connsiteX16" fmla="*/ 401293 w 1185518"/>
                  <a:gd name="connsiteY16" fmla="*/ 1030413 h 1319338"/>
                  <a:gd name="connsiteX17" fmla="*/ 391768 w 1185518"/>
                  <a:gd name="connsiteY17" fmla="*/ 1027238 h 1319338"/>
                  <a:gd name="connsiteX18" fmla="*/ 363193 w 1185518"/>
                  <a:gd name="connsiteY18" fmla="*/ 1020888 h 1319338"/>
                  <a:gd name="connsiteX19" fmla="*/ 344143 w 1185518"/>
                  <a:gd name="connsiteY19" fmla="*/ 1014538 h 1319338"/>
                  <a:gd name="connsiteX20" fmla="*/ 293343 w 1185518"/>
                  <a:gd name="connsiteY20" fmla="*/ 1011363 h 1319338"/>
                  <a:gd name="connsiteX21" fmla="*/ 283818 w 1185518"/>
                  <a:gd name="connsiteY21" fmla="*/ 1008188 h 1319338"/>
                  <a:gd name="connsiteX22" fmla="*/ 274293 w 1185518"/>
                  <a:gd name="connsiteY22" fmla="*/ 1001838 h 1319338"/>
                  <a:gd name="connsiteX23" fmla="*/ 245718 w 1185518"/>
                  <a:gd name="connsiteY23" fmla="*/ 989138 h 1319338"/>
                  <a:gd name="connsiteX24" fmla="*/ 233018 w 1185518"/>
                  <a:gd name="connsiteY24" fmla="*/ 970088 h 1319338"/>
                  <a:gd name="connsiteX25" fmla="*/ 242543 w 1185518"/>
                  <a:gd name="connsiteY25" fmla="*/ 925638 h 1319338"/>
                  <a:gd name="connsiteX26" fmla="*/ 239368 w 1185518"/>
                  <a:gd name="connsiteY26" fmla="*/ 903413 h 1319338"/>
                  <a:gd name="connsiteX27" fmla="*/ 226668 w 1185518"/>
                  <a:gd name="connsiteY27" fmla="*/ 884363 h 1319338"/>
                  <a:gd name="connsiteX28" fmla="*/ 229843 w 1185518"/>
                  <a:gd name="connsiteY28" fmla="*/ 865313 h 1319338"/>
                  <a:gd name="connsiteX29" fmla="*/ 255243 w 1185518"/>
                  <a:gd name="connsiteY29" fmla="*/ 868488 h 1319338"/>
                  <a:gd name="connsiteX30" fmla="*/ 274293 w 1185518"/>
                  <a:gd name="connsiteY30" fmla="*/ 874838 h 1319338"/>
                  <a:gd name="connsiteX31" fmla="*/ 280643 w 1185518"/>
                  <a:gd name="connsiteY31" fmla="*/ 865313 h 1319338"/>
                  <a:gd name="connsiteX32" fmla="*/ 264768 w 1185518"/>
                  <a:gd name="connsiteY32" fmla="*/ 849438 h 1319338"/>
                  <a:gd name="connsiteX33" fmla="*/ 255243 w 1185518"/>
                  <a:gd name="connsiteY33" fmla="*/ 846263 h 1319338"/>
                  <a:gd name="connsiteX34" fmla="*/ 245718 w 1185518"/>
                  <a:gd name="connsiteY34" fmla="*/ 839913 h 1319338"/>
                  <a:gd name="connsiteX35" fmla="*/ 226668 w 1185518"/>
                  <a:gd name="connsiteY35" fmla="*/ 830388 h 1319338"/>
                  <a:gd name="connsiteX36" fmla="*/ 236193 w 1185518"/>
                  <a:gd name="connsiteY36" fmla="*/ 827213 h 1319338"/>
                  <a:gd name="connsiteX37" fmla="*/ 255243 w 1185518"/>
                  <a:gd name="connsiteY37" fmla="*/ 817688 h 1319338"/>
                  <a:gd name="connsiteX38" fmla="*/ 283818 w 1185518"/>
                  <a:gd name="connsiteY38" fmla="*/ 814513 h 1319338"/>
                  <a:gd name="connsiteX39" fmla="*/ 299693 w 1185518"/>
                  <a:gd name="connsiteY39" fmla="*/ 811338 h 1319338"/>
                  <a:gd name="connsiteX40" fmla="*/ 309218 w 1185518"/>
                  <a:gd name="connsiteY40" fmla="*/ 808163 h 1319338"/>
                  <a:gd name="connsiteX41" fmla="*/ 337793 w 1185518"/>
                  <a:gd name="connsiteY41" fmla="*/ 804988 h 1319338"/>
                  <a:gd name="connsiteX42" fmla="*/ 347318 w 1185518"/>
                  <a:gd name="connsiteY42" fmla="*/ 801813 h 1319338"/>
                  <a:gd name="connsiteX43" fmla="*/ 340968 w 1185518"/>
                  <a:gd name="connsiteY43" fmla="*/ 789113 h 1319338"/>
                  <a:gd name="connsiteX44" fmla="*/ 328268 w 1185518"/>
                  <a:gd name="connsiteY44" fmla="*/ 785938 h 1319338"/>
                  <a:gd name="connsiteX45" fmla="*/ 309218 w 1185518"/>
                  <a:gd name="connsiteY45" fmla="*/ 766888 h 1319338"/>
                  <a:gd name="connsiteX46" fmla="*/ 277468 w 1185518"/>
                  <a:gd name="connsiteY46" fmla="*/ 744663 h 1319338"/>
                  <a:gd name="connsiteX47" fmla="*/ 267943 w 1185518"/>
                  <a:gd name="connsiteY47" fmla="*/ 738313 h 1319338"/>
                  <a:gd name="connsiteX48" fmla="*/ 258418 w 1185518"/>
                  <a:gd name="connsiteY48" fmla="*/ 735138 h 1319338"/>
                  <a:gd name="connsiteX49" fmla="*/ 248893 w 1185518"/>
                  <a:gd name="connsiteY49" fmla="*/ 728788 h 1319338"/>
                  <a:gd name="connsiteX50" fmla="*/ 236193 w 1185518"/>
                  <a:gd name="connsiteY50" fmla="*/ 722438 h 1319338"/>
                  <a:gd name="connsiteX51" fmla="*/ 226668 w 1185518"/>
                  <a:gd name="connsiteY51" fmla="*/ 716088 h 1319338"/>
                  <a:gd name="connsiteX52" fmla="*/ 207618 w 1185518"/>
                  <a:gd name="connsiteY52" fmla="*/ 709738 h 1319338"/>
                  <a:gd name="connsiteX53" fmla="*/ 188568 w 1185518"/>
                  <a:gd name="connsiteY53" fmla="*/ 700213 h 1319338"/>
                  <a:gd name="connsiteX54" fmla="*/ 99668 w 1185518"/>
                  <a:gd name="connsiteY54" fmla="*/ 703388 h 1319338"/>
                  <a:gd name="connsiteX55" fmla="*/ 96493 w 1185518"/>
                  <a:gd name="connsiteY55" fmla="*/ 693863 h 1319338"/>
                  <a:gd name="connsiteX56" fmla="*/ 74268 w 1185518"/>
                  <a:gd name="connsiteY56" fmla="*/ 668463 h 1319338"/>
                  <a:gd name="connsiteX57" fmla="*/ 61568 w 1185518"/>
                  <a:gd name="connsiteY57" fmla="*/ 662113 h 1319338"/>
                  <a:gd name="connsiteX58" fmla="*/ 52043 w 1185518"/>
                  <a:gd name="connsiteY58" fmla="*/ 655763 h 1319338"/>
                  <a:gd name="connsiteX59" fmla="*/ 42518 w 1185518"/>
                  <a:gd name="connsiteY59" fmla="*/ 646238 h 1319338"/>
                  <a:gd name="connsiteX60" fmla="*/ 23468 w 1185518"/>
                  <a:gd name="connsiteY60" fmla="*/ 639888 h 1319338"/>
                  <a:gd name="connsiteX61" fmla="*/ 4418 w 1185518"/>
                  <a:gd name="connsiteY61" fmla="*/ 630363 h 1319338"/>
                  <a:gd name="connsiteX62" fmla="*/ 1243 w 1185518"/>
                  <a:gd name="connsiteY62" fmla="*/ 620838 h 1319338"/>
                  <a:gd name="connsiteX63" fmla="*/ 10768 w 1185518"/>
                  <a:gd name="connsiteY63" fmla="*/ 614488 h 1319338"/>
                  <a:gd name="connsiteX64" fmla="*/ 13943 w 1185518"/>
                  <a:gd name="connsiteY64" fmla="*/ 604963 h 1319338"/>
                  <a:gd name="connsiteX65" fmla="*/ 20293 w 1185518"/>
                  <a:gd name="connsiteY65" fmla="*/ 595438 h 1319338"/>
                  <a:gd name="connsiteX66" fmla="*/ 23468 w 1185518"/>
                  <a:gd name="connsiteY66" fmla="*/ 585913 h 1319338"/>
                  <a:gd name="connsiteX67" fmla="*/ 29818 w 1185518"/>
                  <a:gd name="connsiteY67" fmla="*/ 560513 h 1319338"/>
                  <a:gd name="connsiteX68" fmla="*/ 39343 w 1185518"/>
                  <a:gd name="connsiteY68" fmla="*/ 538288 h 1319338"/>
                  <a:gd name="connsiteX69" fmla="*/ 71093 w 1185518"/>
                  <a:gd name="connsiteY69" fmla="*/ 528763 h 1319338"/>
                  <a:gd name="connsiteX70" fmla="*/ 74268 w 1185518"/>
                  <a:gd name="connsiteY70" fmla="*/ 519238 h 1319338"/>
                  <a:gd name="connsiteX71" fmla="*/ 77443 w 1185518"/>
                  <a:gd name="connsiteY71" fmla="*/ 506538 h 1319338"/>
                  <a:gd name="connsiteX72" fmla="*/ 86968 w 1185518"/>
                  <a:gd name="connsiteY72" fmla="*/ 503363 h 1319338"/>
                  <a:gd name="connsiteX73" fmla="*/ 159993 w 1185518"/>
                  <a:gd name="connsiteY73" fmla="*/ 500188 h 1319338"/>
                  <a:gd name="connsiteX74" fmla="*/ 169518 w 1185518"/>
                  <a:gd name="connsiteY74" fmla="*/ 477963 h 1319338"/>
                  <a:gd name="connsiteX75" fmla="*/ 175868 w 1185518"/>
                  <a:gd name="connsiteY75" fmla="*/ 458913 h 1319338"/>
                  <a:gd name="connsiteX76" fmla="*/ 172693 w 1185518"/>
                  <a:gd name="connsiteY76" fmla="*/ 446213 h 1319338"/>
                  <a:gd name="connsiteX77" fmla="*/ 204443 w 1185518"/>
                  <a:gd name="connsiteY77" fmla="*/ 433513 h 1319338"/>
                  <a:gd name="connsiteX78" fmla="*/ 207618 w 1185518"/>
                  <a:gd name="connsiteY78" fmla="*/ 398588 h 1319338"/>
                  <a:gd name="connsiteX79" fmla="*/ 210793 w 1185518"/>
                  <a:gd name="connsiteY79" fmla="*/ 370013 h 1319338"/>
                  <a:gd name="connsiteX80" fmla="*/ 264768 w 1185518"/>
                  <a:gd name="connsiteY80" fmla="*/ 373188 h 1319338"/>
                  <a:gd name="connsiteX81" fmla="*/ 271118 w 1185518"/>
                  <a:gd name="connsiteY81" fmla="*/ 392238 h 1319338"/>
                  <a:gd name="connsiteX82" fmla="*/ 290168 w 1185518"/>
                  <a:gd name="connsiteY82" fmla="*/ 398588 h 1319338"/>
                  <a:gd name="connsiteX83" fmla="*/ 296518 w 1185518"/>
                  <a:gd name="connsiteY83" fmla="*/ 385888 h 1319338"/>
                  <a:gd name="connsiteX84" fmla="*/ 306043 w 1185518"/>
                  <a:gd name="connsiteY84" fmla="*/ 382713 h 1319338"/>
                  <a:gd name="connsiteX85" fmla="*/ 296518 w 1185518"/>
                  <a:gd name="connsiteY85" fmla="*/ 363663 h 1319338"/>
                  <a:gd name="connsiteX86" fmla="*/ 286993 w 1185518"/>
                  <a:gd name="connsiteY86" fmla="*/ 338263 h 1319338"/>
                  <a:gd name="connsiteX87" fmla="*/ 280643 w 1185518"/>
                  <a:gd name="connsiteY87" fmla="*/ 325563 h 1319338"/>
                  <a:gd name="connsiteX88" fmla="*/ 271118 w 1185518"/>
                  <a:gd name="connsiteY88" fmla="*/ 319213 h 1319338"/>
                  <a:gd name="connsiteX89" fmla="*/ 255243 w 1185518"/>
                  <a:gd name="connsiteY89" fmla="*/ 303338 h 1319338"/>
                  <a:gd name="connsiteX90" fmla="*/ 252068 w 1185518"/>
                  <a:gd name="connsiteY90" fmla="*/ 312863 h 1319338"/>
                  <a:gd name="connsiteX91" fmla="*/ 248893 w 1185518"/>
                  <a:gd name="connsiteY91" fmla="*/ 325563 h 1319338"/>
                  <a:gd name="connsiteX92" fmla="*/ 179043 w 1185518"/>
                  <a:gd name="connsiteY92" fmla="*/ 319213 h 1319338"/>
                  <a:gd name="connsiteX93" fmla="*/ 163168 w 1185518"/>
                  <a:gd name="connsiteY93" fmla="*/ 316038 h 1319338"/>
                  <a:gd name="connsiteX94" fmla="*/ 144118 w 1185518"/>
                  <a:gd name="connsiteY94" fmla="*/ 309688 h 1319338"/>
                  <a:gd name="connsiteX95" fmla="*/ 140943 w 1185518"/>
                  <a:gd name="connsiteY95" fmla="*/ 300163 h 1319338"/>
                  <a:gd name="connsiteX96" fmla="*/ 137768 w 1185518"/>
                  <a:gd name="connsiteY96" fmla="*/ 274763 h 1319338"/>
                  <a:gd name="connsiteX97" fmla="*/ 131418 w 1185518"/>
                  <a:gd name="connsiteY97" fmla="*/ 262063 h 1319338"/>
                  <a:gd name="connsiteX98" fmla="*/ 137768 w 1185518"/>
                  <a:gd name="connsiteY98" fmla="*/ 239838 h 1319338"/>
                  <a:gd name="connsiteX99" fmla="*/ 169518 w 1185518"/>
                  <a:gd name="connsiteY99" fmla="*/ 230313 h 1319338"/>
                  <a:gd name="connsiteX100" fmla="*/ 188568 w 1185518"/>
                  <a:gd name="connsiteY100" fmla="*/ 223963 h 1319338"/>
                  <a:gd name="connsiteX101" fmla="*/ 198093 w 1185518"/>
                  <a:gd name="connsiteY101" fmla="*/ 220788 h 1319338"/>
                  <a:gd name="connsiteX102" fmla="*/ 233018 w 1185518"/>
                  <a:gd name="connsiteY102" fmla="*/ 211263 h 1319338"/>
                  <a:gd name="connsiteX103" fmla="*/ 233018 w 1185518"/>
                  <a:gd name="connsiteY103" fmla="*/ 211263 h 1319338"/>
                  <a:gd name="connsiteX104" fmla="*/ 245718 w 1185518"/>
                  <a:gd name="connsiteY104" fmla="*/ 208088 h 1319338"/>
                  <a:gd name="connsiteX105" fmla="*/ 258418 w 1185518"/>
                  <a:gd name="connsiteY105" fmla="*/ 201738 h 1319338"/>
                  <a:gd name="connsiteX106" fmla="*/ 280643 w 1185518"/>
                  <a:gd name="connsiteY106" fmla="*/ 176338 h 1319338"/>
                  <a:gd name="connsiteX107" fmla="*/ 277468 w 1185518"/>
                  <a:gd name="connsiteY107" fmla="*/ 150938 h 1319338"/>
                  <a:gd name="connsiteX108" fmla="*/ 274293 w 1185518"/>
                  <a:gd name="connsiteY108" fmla="*/ 141413 h 1319338"/>
                  <a:gd name="connsiteX109" fmla="*/ 277468 w 1185518"/>
                  <a:gd name="connsiteY109" fmla="*/ 131888 h 1319338"/>
                  <a:gd name="connsiteX110" fmla="*/ 290168 w 1185518"/>
                  <a:gd name="connsiteY110" fmla="*/ 128713 h 1319338"/>
                  <a:gd name="connsiteX111" fmla="*/ 299693 w 1185518"/>
                  <a:gd name="connsiteY111" fmla="*/ 125538 h 1319338"/>
                  <a:gd name="connsiteX112" fmla="*/ 302868 w 1185518"/>
                  <a:gd name="connsiteY112" fmla="*/ 116013 h 1319338"/>
                  <a:gd name="connsiteX113" fmla="*/ 293343 w 1185518"/>
                  <a:gd name="connsiteY113" fmla="*/ 90613 h 1319338"/>
                  <a:gd name="connsiteX114" fmla="*/ 290168 w 1185518"/>
                  <a:gd name="connsiteY114" fmla="*/ 81088 h 1319338"/>
                  <a:gd name="connsiteX115" fmla="*/ 299693 w 1185518"/>
                  <a:gd name="connsiteY115" fmla="*/ 74738 h 1319338"/>
                  <a:gd name="connsiteX116" fmla="*/ 331443 w 1185518"/>
                  <a:gd name="connsiteY116" fmla="*/ 74738 h 1319338"/>
                  <a:gd name="connsiteX117" fmla="*/ 372718 w 1185518"/>
                  <a:gd name="connsiteY117" fmla="*/ 77913 h 1319338"/>
                  <a:gd name="connsiteX118" fmla="*/ 375893 w 1185518"/>
                  <a:gd name="connsiteY118" fmla="*/ 46163 h 1319338"/>
                  <a:gd name="connsiteX119" fmla="*/ 401293 w 1185518"/>
                  <a:gd name="connsiteY119" fmla="*/ 30288 h 1319338"/>
                  <a:gd name="connsiteX120" fmla="*/ 417168 w 1185518"/>
                  <a:gd name="connsiteY120" fmla="*/ 62038 h 1319338"/>
                  <a:gd name="connsiteX121" fmla="*/ 413993 w 1185518"/>
                  <a:gd name="connsiteY121" fmla="*/ 96963 h 1319338"/>
                  <a:gd name="connsiteX122" fmla="*/ 404468 w 1185518"/>
                  <a:gd name="connsiteY122" fmla="*/ 103313 h 1319338"/>
                  <a:gd name="connsiteX123" fmla="*/ 398118 w 1185518"/>
                  <a:gd name="connsiteY123" fmla="*/ 122363 h 1319338"/>
                  <a:gd name="connsiteX124" fmla="*/ 442568 w 1185518"/>
                  <a:gd name="connsiteY124" fmla="*/ 147763 h 1319338"/>
                  <a:gd name="connsiteX125" fmla="*/ 461618 w 1185518"/>
                  <a:gd name="connsiteY125" fmla="*/ 176338 h 1319338"/>
                  <a:gd name="connsiteX126" fmla="*/ 471143 w 1185518"/>
                  <a:gd name="connsiteY126" fmla="*/ 185863 h 1319338"/>
                  <a:gd name="connsiteX127" fmla="*/ 477493 w 1185518"/>
                  <a:gd name="connsiteY127" fmla="*/ 195388 h 1319338"/>
                  <a:gd name="connsiteX128" fmla="*/ 496543 w 1185518"/>
                  <a:gd name="connsiteY128" fmla="*/ 214438 h 1319338"/>
                  <a:gd name="connsiteX129" fmla="*/ 509243 w 1185518"/>
                  <a:gd name="connsiteY129" fmla="*/ 233488 h 1319338"/>
                  <a:gd name="connsiteX130" fmla="*/ 515593 w 1185518"/>
                  <a:gd name="connsiteY130" fmla="*/ 243013 h 1319338"/>
                  <a:gd name="connsiteX131" fmla="*/ 525118 w 1185518"/>
                  <a:gd name="connsiteY131" fmla="*/ 262063 h 1319338"/>
                  <a:gd name="connsiteX132" fmla="*/ 525118 w 1185518"/>
                  <a:gd name="connsiteY132" fmla="*/ 300163 h 1319338"/>
                  <a:gd name="connsiteX133" fmla="*/ 515593 w 1185518"/>
                  <a:gd name="connsiteY133" fmla="*/ 303338 h 1319338"/>
                  <a:gd name="connsiteX134" fmla="*/ 512418 w 1185518"/>
                  <a:gd name="connsiteY134" fmla="*/ 312863 h 1319338"/>
                  <a:gd name="connsiteX135" fmla="*/ 502893 w 1185518"/>
                  <a:gd name="connsiteY135" fmla="*/ 319213 h 1319338"/>
                  <a:gd name="connsiteX136" fmla="*/ 496543 w 1185518"/>
                  <a:gd name="connsiteY136" fmla="*/ 328738 h 1319338"/>
                  <a:gd name="connsiteX137" fmla="*/ 509243 w 1185518"/>
                  <a:gd name="connsiteY137" fmla="*/ 344613 h 1319338"/>
                  <a:gd name="connsiteX138" fmla="*/ 512418 w 1185518"/>
                  <a:gd name="connsiteY138" fmla="*/ 354138 h 1319338"/>
                  <a:gd name="connsiteX139" fmla="*/ 518768 w 1185518"/>
                  <a:gd name="connsiteY139" fmla="*/ 363663 h 1319338"/>
                  <a:gd name="connsiteX140" fmla="*/ 521943 w 1185518"/>
                  <a:gd name="connsiteY140" fmla="*/ 373188 h 1319338"/>
                  <a:gd name="connsiteX141" fmla="*/ 540993 w 1185518"/>
                  <a:gd name="connsiteY141" fmla="*/ 389063 h 1319338"/>
                  <a:gd name="connsiteX142" fmla="*/ 550518 w 1185518"/>
                  <a:gd name="connsiteY142" fmla="*/ 398588 h 1319338"/>
                  <a:gd name="connsiteX143" fmla="*/ 572743 w 1185518"/>
                  <a:gd name="connsiteY143" fmla="*/ 401763 h 1319338"/>
                  <a:gd name="connsiteX144" fmla="*/ 591793 w 1185518"/>
                  <a:gd name="connsiteY144" fmla="*/ 414463 h 1319338"/>
                  <a:gd name="connsiteX145" fmla="*/ 601318 w 1185518"/>
                  <a:gd name="connsiteY145" fmla="*/ 452563 h 1319338"/>
                  <a:gd name="connsiteX146" fmla="*/ 610843 w 1185518"/>
                  <a:gd name="connsiteY146" fmla="*/ 449388 h 1319338"/>
                  <a:gd name="connsiteX147" fmla="*/ 614018 w 1185518"/>
                  <a:gd name="connsiteY147" fmla="*/ 439863 h 1319338"/>
                  <a:gd name="connsiteX148" fmla="*/ 620368 w 1185518"/>
                  <a:gd name="connsiteY148" fmla="*/ 430338 h 1319338"/>
                  <a:gd name="connsiteX149" fmla="*/ 655293 w 1185518"/>
                  <a:gd name="connsiteY149" fmla="*/ 433513 h 1319338"/>
                  <a:gd name="connsiteX150" fmla="*/ 671168 w 1185518"/>
                  <a:gd name="connsiteY150" fmla="*/ 414463 h 1319338"/>
                  <a:gd name="connsiteX151" fmla="*/ 680693 w 1185518"/>
                  <a:gd name="connsiteY151" fmla="*/ 408113 h 1319338"/>
                  <a:gd name="connsiteX152" fmla="*/ 696568 w 1185518"/>
                  <a:gd name="connsiteY152" fmla="*/ 411288 h 1319338"/>
                  <a:gd name="connsiteX153" fmla="*/ 712443 w 1185518"/>
                  <a:gd name="connsiteY153" fmla="*/ 427163 h 1319338"/>
                  <a:gd name="connsiteX154" fmla="*/ 737843 w 1185518"/>
                  <a:gd name="connsiteY154" fmla="*/ 430338 h 1319338"/>
                  <a:gd name="connsiteX155" fmla="*/ 734668 w 1185518"/>
                  <a:gd name="connsiteY155" fmla="*/ 439863 h 1319338"/>
                  <a:gd name="connsiteX156" fmla="*/ 715618 w 1185518"/>
                  <a:gd name="connsiteY156" fmla="*/ 449388 h 1319338"/>
                  <a:gd name="connsiteX157" fmla="*/ 706093 w 1185518"/>
                  <a:gd name="connsiteY157" fmla="*/ 455738 h 1319338"/>
                  <a:gd name="connsiteX158" fmla="*/ 709268 w 1185518"/>
                  <a:gd name="connsiteY158" fmla="*/ 477963 h 1319338"/>
                  <a:gd name="connsiteX159" fmla="*/ 718793 w 1185518"/>
                  <a:gd name="connsiteY159" fmla="*/ 484313 h 1319338"/>
                  <a:gd name="connsiteX160" fmla="*/ 731493 w 1185518"/>
                  <a:gd name="connsiteY160" fmla="*/ 503363 h 1319338"/>
                  <a:gd name="connsiteX161" fmla="*/ 731493 w 1185518"/>
                  <a:gd name="connsiteY161" fmla="*/ 503363 h 1319338"/>
                  <a:gd name="connsiteX162" fmla="*/ 744193 w 1185518"/>
                  <a:gd name="connsiteY162" fmla="*/ 531938 h 1319338"/>
                  <a:gd name="connsiteX163" fmla="*/ 747368 w 1185518"/>
                  <a:gd name="connsiteY163" fmla="*/ 585913 h 1319338"/>
                  <a:gd name="connsiteX164" fmla="*/ 775943 w 1185518"/>
                  <a:gd name="connsiteY164" fmla="*/ 582738 h 1319338"/>
                  <a:gd name="connsiteX165" fmla="*/ 785468 w 1185518"/>
                  <a:gd name="connsiteY165" fmla="*/ 579563 h 1319338"/>
                  <a:gd name="connsiteX166" fmla="*/ 807693 w 1185518"/>
                  <a:gd name="connsiteY166" fmla="*/ 576388 h 1319338"/>
                  <a:gd name="connsiteX167" fmla="*/ 826743 w 1185518"/>
                  <a:gd name="connsiteY167" fmla="*/ 582738 h 1319338"/>
                  <a:gd name="connsiteX168" fmla="*/ 833093 w 1185518"/>
                  <a:gd name="connsiteY168" fmla="*/ 592263 h 1319338"/>
                  <a:gd name="connsiteX169" fmla="*/ 836268 w 1185518"/>
                  <a:gd name="connsiteY169" fmla="*/ 601788 h 1319338"/>
                  <a:gd name="connsiteX170" fmla="*/ 877543 w 1185518"/>
                  <a:gd name="connsiteY170" fmla="*/ 604963 h 1319338"/>
                  <a:gd name="connsiteX171" fmla="*/ 883893 w 1185518"/>
                  <a:gd name="connsiteY171" fmla="*/ 624013 h 1319338"/>
                  <a:gd name="connsiteX172" fmla="*/ 887068 w 1185518"/>
                  <a:gd name="connsiteY172" fmla="*/ 636713 h 1319338"/>
                  <a:gd name="connsiteX173" fmla="*/ 896593 w 1185518"/>
                  <a:gd name="connsiteY173" fmla="*/ 643063 h 1319338"/>
                  <a:gd name="connsiteX174" fmla="*/ 937868 w 1185518"/>
                  <a:gd name="connsiteY174" fmla="*/ 639888 h 1319338"/>
                  <a:gd name="connsiteX175" fmla="*/ 947393 w 1185518"/>
                  <a:gd name="connsiteY175" fmla="*/ 636713 h 1319338"/>
                  <a:gd name="connsiteX176" fmla="*/ 950568 w 1185518"/>
                  <a:gd name="connsiteY176" fmla="*/ 627188 h 1319338"/>
                  <a:gd name="connsiteX177" fmla="*/ 960093 w 1185518"/>
                  <a:gd name="connsiteY177" fmla="*/ 620838 h 1319338"/>
                  <a:gd name="connsiteX178" fmla="*/ 972793 w 1185518"/>
                  <a:gd name="connsiteY178" fmla="*/ 624013 h 1319338"/>
                  <a:gd name="connsiteX179" fmla="*/ 972793 w 1185518"/>
                  <a:gd name="connsiteY179" fmla="*/ 677988 h 1319338"/>
                  <a:gd name="connsiteX180" fmla="*/ 975968 w 1185518"/>
                  <a:gd name="connsiteY180" fmla="*/ 693863 h 1319338"/>
                  <a:gd name="connsiteX181" fmla="*/ 1014068 w 1185518"/>
                  <a:gd name="connsiteY181" fmla="*/ 687513 h 1319338"/>
                  <a:gd name="connsiteX182" fmla="*/ 1023593 w 1185518"/>
                  <a:gd name="connsiteY182" fmla="*/ 681163 h 1319338"/>
                  <a:gd name="connsiteX183" fmla="*/ 1029943 w 1185518"/>
                  <a:gd name="connsiteY183" fmla="*/ 671638 h 1319338"/>
                  <a:gd name="connsiteX184" fmla="*/ 1039468 w 1185518"/>
                  <a:gd name="connsiteY184" fmla="*/ 668463 h 1319338"/>
                  <a:gd name="connsiteX185" fmla="*/ 1074393 w 1185518"/>
                  <a:gd name="connsiteY185" fmla="*/ 662113 h 1319338"/>
                  <a:gd name="connsiteX186" fmla="*/ 1096618 w 1185518"/>
                  <a:gd name="connsiteY186" fmla="*/ 716088 h 1319338"/>
                  <a:gd name="connsiteX187" fmla="*/ 1087093 w 1185518"/>
                  <a:gd name="connsiteY187" fmla="*/ 722438 h 1319338"/>
                  <a:gd name="connsiteX188" fmla="*/ 1087093 w 1185518"/>
                  <a:gd name="connsiteY188" fmla="*/ 751013 h 1319338"/>
                  <a:gd name="connsiteX189" fmla="*/ 1090268 w 1185518"/>
                  <a:gd name="connsiteY189" fmla="*/ 760538 h 1319338"/>
                  <a:gd name="connsiteX190" fmla="*/ 1096618 w 1185518"/>
                  <a:gd name="connsiteY190" fmla="*/ 770063 h 1319338"/>
                  <a:gd name="connsiteX191" fmla="*/ 1099793 w 1185518"/>
                  <a:gd name="connsiteY191" fmla="*/ 779588 h 1319338"/>
                  <a:gd name="connsiteX192" fmla="*/ 1109318 w 1185518"/>
                  <a:gd name="connsiteY192" fmla="*/ 789113 h 1319338"/>
                  <a:gd name="connsiteX193" fmla="*/ 1109318 w 1185518"/>
                  <a:gd name="connsiteY193" fmla="*/ 833563 h 1319338"/>
                  <a:gd name="connsiteX194" fmla="*/ 1102968 w 1185518"/>
                  <a:gd name="connsiteY194" fmla="*/ 868488 h 1319338"/>
                  <a:gd name="connsiteX195" fmla="*/ 1118843 w 1185518"/>
                  <a:gd name="connsiteY195" fmla="*/ 906588 h 1319338"/>
                  <a:gd name="connsiteX196" fmla="*/ 1128368 w 1185518"/>
                  <a:gd name="connsiteY196" fmla="*/ 909763 h 1319338"/>
                  <a:gd name="connsiteX197" fmla="*/ 1137893 w 1185518"/>
                  <a:gd name="connsiteY197" fmla="*/ 916113 h 1319338"/>
                  <a:gd name="connsiteX198" fmla="*/ 1156943 w 1185518"/>
                  <a:gd name="connsiteY198" fmla="*/ 919288 h 1319338"/>
                  <a:gd name="connsiteX199" fmla="*/ 1175993 w 1185518"/>
                  <a:gd name="connsiteY199" fmla="*/ 925638 h 1319338"/>
                  <a:gd name="connsiteX200" fmla="*/ 1179168 w 1185518"/>
                  <a:gd name="connsiteY200" fmla="*/ 935163 h 1319338"/>
                  <a:gd name="connsiteX201" fmla="*/ 1185518 w 1185518"/>
                  <a:gd name="connsiteY201" fmla="*/ 960563 h 1319338"/>
                  <a:gd name="connsiteX202" fmla="*/ 1175993 w 1185518"/>
                  <a:gd name="connsiteY202" fmla="*/ 966913 h 1319338"/>
                  <a:gd name="connsiteX203" fmla="*/ 1163293 w 1185518"/>
                  <a:gd name="connsiteY203" fmla="*/ 970088 h 1319338"/>
                  <a:gd name="connsiteX204" fmla="*/ 1160118 w 1185518"/>
                  <a:gd name="connsiteY204" fmla="*/ 979613 h 1319338"/>
                  <a:gd name="connsiteX205" fmla="*/ 1150593 w 1185518"/>
                  <a:gd name="connsiteY205" fmla="*/ 985963 h 1319338"/>
                  <a:gd name="connsiteX206" fmla="*/ 1137893 w 1185518"/>
                  <a:gd name="connsiteY206" fmla="*/ 992313 h 1319338"/>
                  <a:gd name="connsiteX207" fmla="*/ 1118843 w 1185518"/>
                  <a:gd name="connsiteY207" fmla="*/ 998663 h 1319338"/>
                  <a:gd name="connsiteX208" fmla="*/ 1109318 w 1185518"/>
                  <a:gd name="connsiteY208" fmla="*/ 1005013 h 1319338"/>
                  <a:gd name="connsiteX209" fmla="*/ 1048993 w 1185518"/>
                  <a:gd name="connsiteY209" fmla="*/ 1001838 h 1319338"/>
                  <a:gd name="connsiteX210" fmla="*/ 1039468 w 1185518"/>
                  <a:gd name="connsiteY210" fmla="*/ 1005013 h 1319338"/>
                  <a:gd name="connsiteX211" fmla="*/ 1036293 w 1185518"/>
                  <a:gd name="connsiteY211" fmla="*/ 1014538 h 1319338"/>
                  <a:gd name="connsiteX212" fmla="*/ 1026768 w 1185518"/>
                  <a:gd name="connsiteY212" fmla="*/ 1052638 h 1319338"/>
                  <a:gd name="connsiteX213" fmla="*/ 1017243 w 1185518"/>
                  <a:gd name="connsiteY213" fmla="*/ 1055813 h 1319338"/>
                  <a:gd name="connsiteX214" fmla="*/ 1007718 w 1185518"/>
                  <a:gd name="connsiteY214" fmla="*/ 1062163 h 1319338"/>
                  <a:gd name="connsiteX215" fmla="*/ 988668 w 1185518"/>
                  <a:gd name="connsiteY215" fmla="*/ 1068513 h 1319338"/>
                  <a:gd name="connsiteX216" fmla="*/ 969618 w 1185518"/>
                  <a:gd name="connsiteY216" fmla="*/ 1078038 h 1319338"/>
                  <a:gd name="connsiteX217" fmla="*/ 960093 w 1185518"/>
                  <a:gd name="connsiteY217" fmla="*/ 1084388 h 1319338"/>
                  <a:gd name="connsiteX218" fmla="*/ 925168 w 1185518"/>
                  <a:gd name="connsiteY218" fmla="*/ 1087563 h 1319338"/>
                  <a:gd name="connsiteX219" fmla="*/ 890243 w 1185518"/>
                  <a:gd name="connsiteY219" fmla="*/ 1100263 h 1319338"/>
                  <a:gd name="connsiteX220" fmla="*/ 874368 w 1185518"/>
                  <a:gd name="connsiteY220" fmla="*/ 1097088 h 1319338"/>
                  <a:gd name="connsiteX221" fmla="*/ 868018 w 1185518"/>
                  <a:gd name="connsiteY221" fmla="*/ 1084388 h 1319338"/>
                  <a:gd name="connsiteX222" fmla="*/ 845793 w 1185518"/>
                  <a:gd name="connsiteY222" fmla="*/ 1062163 h 1319338"/>
                  <a:gd name="connsiteX223" fmla="*/ 829918 w 1185518"/>
                  <a:gd name="connsiteY223" fmla="*/ 1065338 h 1319338"/>
                  <a:gd name="connsiteX224" fmla="*/ 820393 w 1185518"/>
                  <a:gd name="connsiteY224" fmla="*/ 1074863 h 1319338"/>
                  <a:gd name="connsiteX225" fmla="*/ 810868 w 1185518"/>
                  <a:gd name="connsiteY225" fmla="*/ 1081213 h 1319338"/>
                  <a:gd name="connsiteX226" fmla="*/ 788643 w 1185518"/>
                  <a:gd name="connsiteY226" fmla="*/ 1090738 h 1319338"/>
                  <a:gd name="connsiteX227" fmla="*/ 769593 w 1185518"/>
                  <a:gd name="connsiteY227" fmla="*/ 1093913 h 1319338"/>
                  <a:gd name="connsiteX228" fmla="*/ 763243 w 1185518"/>
                  <a:gd name="connsiteY228" fmla="*/ 1103438 h 1319338"/>
                  <a:gd name="connsiteX229" fmla="*/ 750543 w 1185518"/>
                  <a:gd name="connsiteY229" fmla="*/ 1132013 h 1319338"/>
                  <a:gd name="connsiteX230" fmla="*/ 737843 w 1185518"/>
                  <a:gd name="connsiteY230" fmla="*/ 1135188 h 1319338"/>
                  <a:gd name="connsiteX231" fmla="*/ 728318 w 1185518"/>
                  <a:gd name="connsiteY231" fmla="*/ 1138363 h 1319338"/>
                  <a:gd name="connsiteX232" fmla="*/ 648943 w 1185518"/>
                  <a:gd name="connsiteY232" fmla="*/ 1144713 h 1319338"/>
                  <a:gd name="connsiteX233" fmla="*/ 645768 w 1185518"/>
                  <a:gd name="connsiteY233" fmla="*/ 1185988 h 1319338"/>
                  <a:gd name="connsiteX234" fmla="*/ 626718 w 1185518"/>
                  <a:gd name="connsiteY234" fmla="*/ 1198688 h 1319338"/>
                  <a:gd name="connsiteX235" fmla="*/ 623543 w 1185518"/>
                  <a:gd name="connsiteY235" fmla="*/ 1208213 h 1319338"/>
                  <a:gd name="connsiteX236" fmla="*/ 617193 w 1185518"/>
                  <a:gd name="connsiteY236" fmla="*/ 1217738 h 1319338"/>
                  <a:gd name="connsiteX237" fmla="*/ 610843 w 1185518"/>
                  <a:gd name="connsiteY237" fmla="*/ 1236788 h 1319338"/>
                  <a:gd name="connsiteX238" fmla="*/ 607668 w 1185518"/>
                  <a:gd name="connsiteY238" fmla="*/ 1246313 h 1319338"/>
                  <a:gd name="connsiteX239" fmla="*/ 604493 w 1185518"/>
                  <a:gd name="connsiteY239" fmla="*/ 1255838 h 1319338"/>
                  <a:gd name="connsiteX240" fmla="*/ 607668 w 1185518"/>
                  <a:gd name="connsiteY240" fmla="*/ 1278063 h 1319338"/>
                  <a:gd name="connsiteX241" fmla="*/ 604493 w 1185518"/>
                  <a:gd name="connsiteY241" fmla="*/ 1290763 h 1319338"/>
                  <a:gd name="connsiteX242" fmla="*/ 598143 w 1185518"/>
                  <a:gd name="connsiteY242" fmla="*/ 1303463 h 1319338"/>
                  <a:gd name="connsiteX243" fmla="*/ 540993 w 1185518"/>
                  <a:gd name="connsiteY243" fmla="*/ 1312988 h 1319338"/>
                  <a:gd name="connsiteX244" fmla="*/ 525118 w 1185518"/>
                  <a:gd name="connsiteY244" fmla="*/ 1319338 h 131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1185518" h="1319338">
                    <a:moveTo>
                      <a:pt x="525118" y="1319338"/>
                    </a:moveTo>
                    <a:cubicBezTo>
                      <a:pt x="524060" y="1312988"/>
                      <a:pt x="524822" y="1306046"/>
                      <a:pt x="521943" y="1300288"/>
                    </a:cubicBezTo>
                    <a:cubicBezTo>
                      <a:pt x="520236" y="1296875"/>
                      <a:pt x="515116" y="1296636"/>
                      <a:pt x="512418" y="1293938"/>
                    </a:cubicBezTo>
                    <a:cubicBezTo>
                      <a:pt x="508676" y="1290196"/>
                      <a:pt x="506068" y="1285471"/>
                      <a:pt x="502893" y="1281238"/>
                    </a:cubicBezTo>
                    <a:cubicBezTo>
                      <a:pt x="505861" y="1242651"/>
                      <a:pt x="505255" y="1236889"/>
                      <a:pt x="512418" y="1198688"/>
                    </a:cubicBezTo>
                    <a:cubicBezTo>
                      <a:pt x="513035" y="1195399"/>
                      <a:pt x="514674" y="1192381"/>
                      <a:pt x="515593" y="1189163"/>
                    </a:cubicBezTo>
                    <a:cubicBezTo>
                      <a:pt x="516792" y="1184967"/>
                      <a:pt x="517569" y="1180659"/>
                      <a:pt x="518768" y="1176463"/>
                    </a:cubicBezTo>
                    <a:cubicBezTo>
                      <a:pt x="519687" y="1173245"/>
                      <a:pt x="521217" y="1170205"/>
                      <a:pt x="521943" y="1166938"/>
                    </a:cubicBezTo>
                    <a:cubicBezTo>
                      <a:pt x="529393" y="1133411"/>
                      <a:pt x="521146" y="1159805"/>
                      <a:pt x="528293" y="1138363"/>
                    </a:cubicBezTo>
                    <a:cubicBezTo>
                      <a:pt x="527235" y="1130955"/>
                      <a:pt x="526586" y="1123476"/>
                      <a:pt x="525118" y="1116138"/>
                    </a:cubicBezTo>
                    <a:cubicBezTo>
                      <a:pt x="524462" y="1112856"/>
                      <a:pt x="521943" y="1109960"/>
                      <a:pt x="521943" y="1106613"/>
                    </a:cubicBezTo>
                    <a:cubicBezTo>
                      <a:pt x="521943" y="1094923"/>
                      <a:pt x="524060" y="1083330"/>
                      <a:pt x="525118" y="1071688"/>
                    </a:cubicBezTo>
                    <a:cubicBezTo>
                      <a:pt x="524060" y="1058988"/>
                      <a:pt x="527642" y="1044987"/>
                      <a:pt x="521943" y="1033588"/>
                    </a:cubicBezTo>
                    <a:cubicBezTo>
                      <a:pt x="518950" y="1027601"/>
                      <a:pt x="502893" y="1027238"/>
                      <a:pt x="502893" y="1027238"/>
                    </a:cubicBezTo>
                    <a:cubicBezTo>
                      <a:pt x="481726" y="1028296"/>
                      <a:pt x="460506" y="1028577"/>
                      <a:pt x="439393" y="1030413"/>
                    </a:cubicBezTo>
                    <a:cubicBezTo>
                      <a:pt x="436059" y="1030703"/>
                      <a:pt x="433215" y="1033588"/>
                      <a:pt x="429868" y="1033588"/>
                    </a:cubicBezTo>
                    <a:cubicBezTo>
                      <a:pt x="420284" y="1033588"/>
                      <a:pt x="410818" y="1031471"/>
                      <a:pt x="401293" y="1030413"/>
                    </a:cubicBezTo>
                    <a:cubicBezTo>
                      <a:pt x="398118" y="1029355"/>
                      <a:pt x="395015" y="1028050"/>
                      <a:pt x="391768" y="1027238"/>
                    </a:cubicBezTo>
                    <a:cubicBezTo>
                      <a:pt x="373641" y="1022706"/>
                      <a:pt x="379490" y="1025777"/>
                      <a:pt x="363193" y="1020888"/>
                    </a:cubicBezTo>
                    <a:cubicBezTo>
                      <a:pt x="356782" y="1018965"/>
                      <a:pt x="350823" y="1014956"/>
                      <a:pt x="344143" y="1014538"/>
                    </a:cubicBezTo>
                    <a:lnTo>
                      <a:pt x="293343" y="1011363"/>
                    </a:lnTo>
                    <a:cubicBezTo>
                      <a:pt x="290168" y="1010305"/>
                      <a:pt x="286811" y="1009685"/>
                      <a:pt x="283818" y="1008188"/>
                    </a:cubicBezTo>
                    <a:cubicBezTo>
                      <a:pt x="280405" y="1006481"/>
                      <a:pt x="277780" y="1003388"/>
                      <a:pt x="274293" y="1001838"/>
                    </a:cubicBezTo>
                    <a:cubicBezTo>
                      <a:pt x="240288" y="986725"/>
                      <a:pt x="267274" y="1003509"/>
                      <a:pt x="245718" y="989138"/>
                    </a:cubicBezTo>
                    <a:cubicBezTo>
                      <a:pt x="241485" y="982788"/>
                      <a:pt x="232175" y="977673"/>
                      <a:pt x="233018" y="970088"/>
                    </a:cubicBezTo>
                    <a:cubicBezTo>
                      <a:pt x="236822" y="935849"/>
                      <a:pt x="232634" y="950411"/>
                      <a:pt x="242543" y="925638"/>
                    </a:cubicBezTo>
                    <a:cubicBezTo>
                      <a:pt x="241485" y="918230"/>
                      <a:pt x="242054" y="910398"/>
                      <a:pt x="239368" y="903413"/>
                    </a:cubicBezTo>
                    <a:cubicBezTo>
                      <a:pt x="236628" y="896290"/>
                      <a:pt x="226668" y="884363"/>
                      <a:pt x="226668" y="884363"/>
                    </a:cubicBezTo>
                    <a:cubicBezTo>
                      <a:pt x="227726" y="878013"/>
                      <a:pt x="224216" y="868439"/>
                      <a:pt x="229843" y="865313"/>
                    </a:cubicBezTo>
                    <a:cubicBezTo>
                      <a:pt x="237302" y="861169"/>
                      <a:pt x="246900" y="866700"/>
                      <a:pt x="255243" y="868488"/>
                    </a:cubicBezTo>
                    <a:cubicBezTo>
                      <a:pt x="261788" y="869890"/>
                      <a:pt x="274293" y="874838"/>
                      <a:pt x="274293" y="874838"/>
                    </a:cubicBezTo>
                    <a:cubicBezTo>
                      <a:pt x="276410" y="871663"/>
                      <a:pt x="280643" y="869129"/>
                      <a:pt x="280643" y="865313"/>
                    </a:cubicBezTo>
                    <a:cubicBezTo>
                      <a:pt x="280643" y="858963"/>
                      <a:pt x="269001" y="851555"/>
                      <a:pt x="264768" y="849438"/>
                    </a:cubicBezTo>
                    <a:cubicBezTo>
                      <a:pt x="261775" y="847941"/>
                      <a:pt x="258236" y="847760"/>
                      <a:pt x="255243" y="846263"/>
                    </a:cubicBezTo>
                    <a:cubicBezTo>
                      <a:pt x="251830" y="844556"/>
                      <a:pt x="249131" y="841620"/>
                      <a:pt x="245718" y="839913"/>
                    </a:cubicBezTo>
                    <a:cubicBezTo>
                      <a:pt x="219428" y="826768"/>
                      <a:pt x="253965" y="848586"/>
                      <a:pt x="226668" y="830388"/>
                    </a:cubicBezTo>
                    <a:cubicBezTo>
                      <a:pt x="229843" y="829330"/>
                      <a:pt x="233200" y="828710"/>
                      <a:pt x="236193" y="827213"/>
                    </a:cubicBezTo>
                    <a:cubicBezTo>
                      <a:pt x="247164" y="821728"/>
                      <a:pt x="243272" y="819683"/>
                      <a:pt x="255243" y="817688"/>
                    </a:cubicBezTo>
                    <a:cubicBezTo>
                      <a:pt x="264696" y="816112"/>
                      <a:pt x="274331" y="815868"/>
                      <a:pt x="283818" y="814513"/>
                    </a:cubicBezTo>
                    <a:cubicBezTo>
                      <a:pt x="289160" y="813750"/>
                      <a:pt x="294458" y="812647"/>
                      <a:pt x="299693" y="811338"/>
                    </a:cubicBezTo>
                    <a:cubicBezTo>
                      <a:pt x="302940" y="810526"/>
                      <a:pt x="305917" y="808713"/>
                      <a:pt x="309218" y="808163"/>
                    </a:cubicBezTo>
                    <a:cubicBezTo>
                      <a:pt x="318671" y="806587"/>
                      <a:pt x="328268" y="806046"/>
                      <a:pt x="337793" y="804988"/>
                    </a:cubicBezTo>
                    <a:cubicBezTo>
                      <a:pt x="340968" y="803930"/>
                      <a:pt x="344951" y="804180"/>
                      <a:pt x="347318" y="801813"/>
                    </a:cubicBezTo>
                    <a:cubicBezTo>
                      <a:pt x="357666" y="791465"/>
                      <a:pt x="347553" y="790994"/>
                      <a:pt x="340968" y="789113"/>
                    </a:cubicBezTo>
                    <a:cubicBezTo>
                      <a:pt x="336772" y="787914"/>
                      <a:pt x="332501" y="786996"/>
                      <a:pt x="328268" y="785938"/>
                    </a:cubicBezTo>
                    <a:cubicBezTo>
                      <a:pt x="321918" y="779588"/>
                      <a:pt x="316402" y="772276"/>
                      <a:pt x="309218" y="766888"/>
                    </a:cubicBezTo>
                    <a:cubicBezTo>
                      <a:pt x="290413" y="752784"/>
                      <a:pt x="300921" y="760298"/>
                      <a:pt x="277468" y="744663"/>
                    </a:cubicBezTo>
                    <a:cubicBezTo>
                      <a:pt x="274293" y="742546"/>
                      <a:pt x="271563" y="739520"/>
                      <a:pt x="267943" y="738313"/>
                    </a:cubicBezTo>
                    <a:cubicBezTo>
                      <a:pt x="264768" y="737255"/>
                      <a:pt x="261411" y="736635"/>
                      <a:pt x="258418" y="735138"/>
                    </a:cubicBezTo>
                    <a:cubicBezTo>
                      <a:pt x="255005" y="733431"/>
                      <a:pt x="252206" y="730681"/>
                      <a:pt x="248893" y="728788"/>
                    </a:cubicBezTo>
                    <a:cubicBezTo>
                      <a:pt x="244784" y="726440"/>
                      <a:pt x="240302" y="724786"/>
                      <a:pt x="236193" y="722438"/>
                    </a:cubicBezTo>
                    <a:cubicBezTo>
                      <a:pt x="232880" y="720545"/>
                      <a:pt x="230155" y="717638"/>
                      <a:pt x="226668" y="716088"/>
                    </a:cubicBezTo>
                    <a:cubicBezTo>
                      <a:pt x="220551" y="713370"/>
                      <a:pt x="213187" y="713451"/>
                      <a:pt x="207618" y="709738"/>
                    </a:cubicBezTo>
                    <a:cubicBezTo>
                      <a:pt x="195308" y="701532"/>
                      <a:pt x="201713" y="704595"/>
                      <a:pt x="188568" y="700213"/>
                    </a:cubicBezTo>
                    <a:cubicBezTo>
                      <a:pt x="133732" y="709352"/>
                      <a:pt x="163318" y="707366"/>
                      <a:pt x="99668" y="703388"/>
                    </a:cubicBezTo>
                    <a:cubicBezTo>
                      <a:pt x="98610" y="700213"/>
                      <a:pt x="98118" y="696789"/>
                      <a:pt x="96493" y="693863"/>
                    </a:cubicBezTo>
                    <a:cubicBezTo>
                      <a:pt x="87756" y="678136"/>
                      <a:pt x="87103" y="675797"/>
                      <a:pt x="74268" y="668463"/>
                    </a:cubicBezTo>
                    <a:cubicBezTo>
                      <a:pt x="70159" y="666115"/>
                      <a:pt x="65677" y="664461"/>
                      <a:pt x="61568" y="662113"/>
                    </a:cubicBezTo>
                    <a:cubicBezTo>
                      <a:pt x="58255" y="660220"/>
                      <a:pt x="54974" y="658206"/>
                      <a:pt x="52043" y="655763"/>
                    </a:cubicBezTo>
                    <a:cubicBezTo>
                      <a:pt x="48594" y="652888"/>
                      <a:pt x="46443" y="648419"/>
                      <a:pt x="42518" y="646238"/>
                    </a:cubicBezTo>
                    <a:cubicBezTo>
                      <a:pt x="36667" y="642987"/>
                      <a:pt x="29037" y="643601"/>
                      <a:pt x="23468" y="639888"/>
                    </a:cubicBezTo>
                    <a:cubicBezTo>
                      <a:pt x="11158" y="631682"/>
                      <a:pt x="17563" y="634745"/>
                      <a:pt x="4418" y="630363"/>
                    </a:cubicBezTo>
                    <a:cubicBezTo>
                      <a:pt x="3360" y="627188"/>
                      <a:pt x="0" y="623945"/>
                      <a:pt x="1243" y="620838"/>
                    </a:cubicBezTo>
                    <a:cubicBezTo>
                      <a:pt x="2660" y="617295"/>
                      <a:pt x="8384" y="617468"/>
                      <a:pt x="10768" y="614488"/>
                    </a:cubicBezTo>
                    <a:cubicBezTo>
                      <a:pt x="12859" y="611875"/>
                      <a:pt x="12446" y="607956"/>
                      <a:pt x="13943" y="604963"/>
                    </a:cubicBezTo>
                    <a:cubicBezTo>
                      <a:pt x="15650" y="601550"/>
                      <a:pt x="18586" y="598851"/>
                      <a:pt x="20293" y="595438"/>
                    </a:cubicBezTo>
                    <a:cubicBezTo>
                      <a:pt x="21790" y="592445"/>
                      <a:pt x="22587" y="589142"/>
                      <a:pt x="23468" y="585913"/>
                    </a:cubicBezTo>
                    <a:cubicBezTo>
                      <a:pt x="25764" y="577493"/>
                      <a:pt x="27701" y="568980"/>
                      <a:pt x="29818" y="560513"/>
                    </a:cubicBezTo>
                    <a:cubicBezTo>
                      <a:pt x="31318" y="554512"/>
                      <a:pt x="32846" y="542348"/>
                      <a:pt x="39343" y="538288"/>
                    </a:cubicBezTo>
                    <a:cubicBezTo>
                      <a:pt x="44496" y="535067"/>
                      <a:pt x="63658" y="530622"/>
                      <a:pt x="71093" y="528763"/>
                    </a:cubicBezTo>
                    <a:cubicBezTo>
                      <a:pt x="72151" y="525588"/>
                      <a:pt x="73349" y="522456"/>
                      <a:pt x="74268" y="519238"/>
                    </a:cubicBezTo>
                    <a:cubicBezTo>
                      <a:pt x="75467" y="515042"/>
                      <a:pt x="74717" y="509945"/>
                      <a:pt x="77443" y="506538"/>
                    </a:cubicBezTo>
                    <a:cubicBezTo>
                      <a:pt x="79534" y="503925"/>
                      <a:pt x="83631" y="503620"/>
                      <a:pt x="86968" y="503363"/>
                    </a:cubicBezTo>
                    <a:cubicBezTo>
                      <a:pt x="111261" y="501494"/>
                      <a:pt x="135651" y="501246"/>
                      <a:pt x="159993" y="500188"/>
                    </a:cubicBezTo>
                    <a:cubicBezTo>
                      <a:pt x="170213" y="469527"/>
                      <a:pt x="153825" y="517197"/>
                      <a:pt x="169518" y="477963"/>
                    </a:cubicBezTo>
                    <a:cubicBezTo>
                      <a:pt x="172004" y="471748"/>
                      <a:pt x="175868" y="458913"/>
                      <a:pt x="175868" y="458913"/>
                    </a:cubicBezTo>
                    <a:cubicBezTo>
                      <a:pt x="174810" y="454680"/>
                      <a:pt x="172076" y="450533"/>
                      <a:pt x="172693" y="446213"/>
                    </a:cubicBezTo>
                    <a:cubicBezTo>
                      <a:pt x="174910" y="430697"/>
                      <a:pt x="195082" y="434683"/>
                      <a:pt x="204443" y="433513"/>
                    </a:cubicBezTo>
                    <a:cubicBezTo>
                      <a:pt x="205501" y="421871"/>
                      <a:pt x="206455" y="410220"/>
                      <a:pt x="207618" y="398588"/>
                    </a:cubicBezTo>
                    <a:cubicBezTo>
                      <a:pt x="208572" y="389052"/>
                      <a:pt x="202035" y="373905"/>
                      <a:pt x="210793" y="370013"/>
                    </a:cubicBezTo>
                    <a:cubicBezTo>
                      <a:pt x="227262" y="362693"/>
                      <a:pt x="246776" y="372130"/>
                      <a:pt x="264768" y="373188"/>
                    </a:cubicBezTo>
                    <a:cubicBezTo>
                      <a:pt x="266885" y="379538"/>
                      <a:pt x="264768" y="390121"/>
                      <a:pt x="271118" y="392238"/>
                    </a:cubicBezTo>
                    <a:lnTo>
                      <a:pt x="290168" y="398588"/>
                    </a:lnTo>
                    <a:cubicBezTo>
                      <a:pt x="292285" y="394355"/>
                      <a:pt x="293171" y="389235"/>
                      <a:pt x="296518" y="385888"/>
                    </a:cubicBezTo>
                    <a:cubicBezTo>
                      <a:pt x="298885" y="383521"/>
                      <a:pt x="304546" y="385706"/>
                      <a:pt x="306043" y="382713"/>
                    </a:cubicBezTo>
                    <a:cubicBezTo>
                      <a:pt x="307921" y="378957"/>
                      <a:pt x="297587" y="365267"/>
                      <a:pt x="296518" y="363663"/>
                    </a:cubicBezTo>
                    <a:cubicBezTo>
                      <a:pt x="291578" y="338964"/>
                      <a:pt x="297055" y="355872"/>
                      <a:pt x="286993" y="338263"/>
                    </a:cubicBezTo>
                    <a:cubicBezTo>
                      <a:pt x="284645" y="334154"/>
                      <a:pt x="283673" y="329199"/>
                      <a:pt x="280643" y="325563"/>
                    </a:cubicBezTo>
                    <a:cubicBezTo>
                      <a:pt x="278200" y="322632"/>
                      <a:pt x="274293" y="321330"/>
                      <a:pt x="271118" y="319213"/>
                    </a:cubicBezTo>
                    <a:cubicBezTo>
                      <a:pt x="263710" y="296988"/>
                      <a:pt x="271118" y="298046"/>
                      <a:pt x="255243" y="303338"/>
                    </a:cubicBezTo>
                    <a:cubicBezTo>
                      <a:pt x="254185" y="306513"/>
                      <a:pt x="252987" y="309645"/>
                      <a:pt x="252068" y="312863"/>
                    </a:cubicBezTo>
                    <a:cubicBezTo>
                      <a:pt x="250869" y="317059"/>
                      <a:pt x="253172" y="324707"/>
                      <a:pt x="248893" y="325563"/>
                    </a:cubicBezTo>
                    <a:cubicBezTo>
                      <a:pt x="242254" y="326891"/>
                      <a:pt x="192575" y="321295"/>
                      <a:pt x="179043" y="319213"/>
                    </a:cubicBezTo>
                    <a:cubicBezTo>
                      <a:pt x="173709" y="318392"/>
                      <a:pt x="168374" y="317458"/>
                      <a:pt x="163168" y="316038"/>
                    </a:cubicBezTo>
                    <a:cubicBezTo>
                      <a:pt x="156710" y="314277"/>
                      <a:pt x="144118" y="309688"/>
                      <a:pt x="144118" y="309688"/>
                    </a:cubicBezTo>
                    <a:cubicBezTo>
                      <a:pt x="143060" y="306513"/>
                      <a:pt x="141542" y="303456"/>
                      <a:pt x="140943" y="300163"/>
                    </a:cubicBezTo>
                    <a:cubicBezTo>
                      <a:pt x="139417" y="291768"/>
                      <a:pt x="139837" y="283041"/>
                      <a:pt x="137768" y="274763"/>
                    </a:cubicBezTo>
                    <a:cubicBezTo>
                      <a:pt x="136620" y="270171"/>
                      <a:pt x="133535" y="266296"/>
                      <a:pt x="131418" y="262063"/>
                    </a:cubicBezTo>
                    <a:cubicBezTo>
                      <a:pt x="133535" y="254655"/>
                      <a:pt x="132649" y="245597"/>
                      <a:pt x="137768" y="239838"/>
                    </a:cubicBezTo>
                    <a:cubicBezTo>
                      <a:pt x="140489" y="236777"/>
                      <a:pt x="163668" y="232068"/>
                      <a:pt x="169518" y="230313"/>
                    </a:cubicBezTo>
                    <a:cubicBezTo>
                      <a:pt x="175929" y="228390"/>
                      <a:pt x="182218" y="226080"/>
                      <a:pt x="188568" y="223963"/>
                    </a:cubicBezTo>
                    <a:cubicBezTo>
                      <a:pt x="191743" y="222905"/>
                      <a:pt x="194811" y="221444"/>
                      <a:pt x="198093" y="220788"/>
                    </a:cubicBezTo>
                    <a:cubicBezTo>
                      <a:pt x="220532" y="216300"/>
                      <a:pt x="208848" y="219320"/>
                      <a:pt x="233018" y="211263"/>
                    </a:cubicBezTo>
                    <a:lnTo>
                      <a:pt x="233018" y="211263"/>
                    </a:lnTo>
                    <a:cubicBezTo>
                      <a:pt x="237251" y="210205"/>
                      <a:pt x="241632" y="209620"/>
                      <a:pt x="245718" y="208088"/>
                    </a:cubicBezTo>
                    <a:cubicBezTo>
                      <a:pt x="250150" y="206426"/>
                      <a:pt x="254185" y="203855"/>
                      <a:pt x="258418" y="201738"/>
                    </a:cubicBezTo>
                    <a:cubicBezTo>
                      <a:pt x="273235" y="179513"/>
                      <a:pt x="264768" y="186921"/>
                      <a:pt x="280643" y="176338"/>
                    </a:cubicBezTo>
                    <a:cubicBezTo>
                      <a:pt x="279585" y="167871"/>
                      <a:pt x="278994" y="159333"/>
                      <a:pt x="277468" y="150938"/>
                    </a:cubicBezTo>
                    <a:cubicBezTo>
                      <a:pt x="276869" y="147645"/>
                      <a:pt x="274293" y="144760"/>
                      <a:pt x="274293" y="141413"/>
                    </a:cubicBezTo>
                    <a:cubicBezTo>
                      <a:pt x="274293" y="138066"/>
                      <a:pt x="274855" y="133979"/>
                      <a:pt x="277468" y="131888"/>
                    </a:cubicBezTo>
                    <a:cubicBezTo>
                      <a:pt x="280875" y="129162"/>
                      <a:pt x="285972" y="129912"/>
                      <a:pt x="290168" y="128713"/>
                    </a:cubicBezTo>
                    <a:cubicBezTo>
                      <a:pt x="293386" y="127794"/>
                      <a:pt x="296518" y="126596"/>
                      <a:pt x="299693" y="125538"/>
                    </a:cubicBezTo>
                    <a:cubicBezTo>
                      <a:pt x="300751" y="122363"/>
                      <a:pt x="302868" y="119360"/>
                      <a:pt x="302868" y="116013"/>
                    </a:cubicBezTo>
                    <a:cubicBezTo>
                      <a:pt x="302868" y="97636"/>
                      <a:pt x="299912" y="103751"/>
                      <a:pt x="293343" y="90613"/>
                    </a:cubicBezTo>
                    <a:cubicBezTo>
                      <a:pt x="291846" y="87620"/>
                      <a:pt x="291226" y="84263"/>
                      <a:pt x="290168" y="81088"/>
                    </a:cubicBezTo>
                    <a:cubicBezTo>
                      <a:pt x="293343" y="78971"/>
                      <a:pt x="296280" y="76445"/>
                      <a:pt x="299693" y="74738"/>
                    </a:cubicBezTo>
                    <a:cubicBezTo>
                      <a:pt x="312007" y="68581"/>
                      <a:pt x="315542" y="72466"/>
                      <a:pt x="331443" y="74738"/>
                    </a:cubicBezTo>
                    <a:cubicBezTo>
                      <a:pt x="357593" y="83455"/>
                      <a:pt x="343867" y="82035"/>
                      <a:pt x="372718" y="77913"/>
                    </a:cubicBezTo>
                    <a:cubicBezTo>
                      <a:pt x="380448" y="54723"/>
                      <a:pt x="380691" y="65357"/>
                      <a:pt x="375893" y="46163"/>
                    </a:cubicBezTo>
                    <a:cubicBezTo>
                      <a:pt x="376542" y="42272"/>
                      <a:pt x="377062" y="0"/>
                      <a:pt x="401293" y="30288"/>
                    </a:cubicBezTo>
                    <a:cubicBezTo>
                      <a:pt x="433291" y="70285"/>
                      <a:pt x="382266" y="53313"/>
                      <a:pt x="417168" y="62038"/>
                    </a:cubicBezTo>
                    <a:cubicBezTo>
                      <a:pt x="416110" y="73680"/>
                      <a:pt x="417431" y="85790"/>
                      <a:pt x="413993" y="96963"/>
                    </a:cubicBezTo>
                    <a:cubicBezTo>
                      <a:pt x="412871" y="100610"/>
                      <a:pt x="406490" y="100077"/>
                      <a:pt x="404468" y="103313"/>
                    </a:cubicBezTo>
                    <a:cubicBezTo>
                      <a:pt x="400920" y="108989"/>
                      <a:pt x="398118" y="122363"/>
                      <a:pt x="398118" y="122363"/>
                    </a:cubicBezTo>
                    <a:cubicBezTo>
                      <a:pt x="404588" y="167652"/>
                      <a:pt x="391355" y="126675"/>
                      <a:pt x="442568" y="147763"/>
                    </a:cubicBezTo>
                    <a:cubicBezTo>
                      <a:pt x="447965" y="149985"/>
                      <a:pt x="455744" y="170464"/>
                      <a:pt x="461618" y="176338"/>
                    </a:cubicBezTo>
                    <a:cubicBezTo>
                      <a:pt x="464793" y="179513"/>
                      <a:pt x="468268" y="182414"/>
                      <a:pt x="471143" y="185863"/>
                    </a:cubicBezTo>
                    <a:cubicBezTo>
                      <a:pt x="473586" y="188794"/>
                      <a:pt x="474958" y="192536"/>
                      <a:pt x="477493" y="195388"/>
                    </a:cubicBezTo>
                    <a:cubicBezTo>
                      <a:pt x="483459" y="202100"/>
                      <a:pt x="491562" y="206966"/>
                      <a:pt x="496543" y="214438"/>
                    </a:cubicBezTo>
                    <a:lnTo>
                      <a:pt x="509243" y="233488"/>
                    </a:lnTo>
                    <a:cubicBezTo>
                      <a:pt x="511360" y="236663"/>
                      <a:pt x="514386" y="239393"/>
                      <a:pt x="515593" y="243013"/>
                    </a:cubicBezTo>
                    <a:cubicBezTo>
                      <a:pt x="519975" y="256158"/>
                      <a:pt x="516912" y="249753"/>
                      <a:pt x="525118" y="262063"/>
                    </a:cubicBezTo>
                    <a:cubicBezTo>
                      <a:pt x="527732" y="275134"/>
                      <a:pt x="531869" y="286661"/>
                      <a:pt x="525118" y="300163"/>
                    </a:cubicBezTo>
                    <a:cubicBezTo>
                      <a:pt x="523621" y="303156"/>
                      <a:pt x="518768" y="302280"/>
                      <a:pt x="515593" y="303338"/>
                    </a:cubicBezTo>
                    <a:cubicBezTo>
                      <a:pt x="514535" y="306513"/>
                      <a:pt x="514509" y="310250"/>
                      <a:pt x="512418" y="312863"/>
                    </a:cubicBezTo>
                    <a:cubicBezTo>
                      <a:pt x="510034" y="315843"/>
                      <a:pt x="505591" y="316515"/>
                      <a:pt x="502893" y="319213"/>
                    </a:cubicBezTo>
                    <a:cubicBezTo>
                      <a:pt x="500195" y="321911"/>
                      <a:pt x="498660" y="325563"/>
                      <a:pt x="496543" y="328738"/>
                    </a:cubicBezTo>
                    <a:cubicBezTo>
                      <a:pt x="504523" y="352679"/>
                      <a:pt x="492830" y="324097"/>
                      <a:pt x="509243" y="344613"/>
                    </a:cubicBezTo>
                    <a:cubicBezTo>
                      <a:pt x="511334" y="347226"/>
                      <a:pt x="510921" y="351145"/>
                      <a:pt x="512418" y="354138"/>
                    </a:cubicBezTo>
                    <a:cubicBezTo>
                      <a:pt x="514125" y="357551"/>
                      <a:pt x="517061" y="360250"/>
                      <a:pt x="518768" y="363663"/>
                    </a:cubicBezTo>
                    <a:cubicBezTo>
                      <a:pt x="520265" y="366656"/>
                      <a:pt x="520087" y="370403"/>
                      <a:pt x="521943" y="373188"/>
                    </a:cubicBezTo>
                    <a:cubicBezTo>
                      <a:pt x="528900" y="383623"/>
                      <a:pt x="532208" y="381742"/>
                      <a:pt x="540993" y="389063"/>
                    </a:cubicBezTo>
                    <a:cubicBezTo>
                      <a:pt x="544442" y="391938"/>
                      <a:pt x="546349" y="396920"/>
                      <a:pt x="550518" y="398588"/>
                    </a:cubicBezTo>
                    <a:cubicBezTo>
                      <a:pt x="557466" y="401367"/>
                      <a:pt x="565335" y="400705"/>
                      <a:pt x="572743" y="401763"/>
                    </a:cubicBezTo>
                    <a:cubicBezTo>
                      <a:pt x="579093" y="405996"/>
                      <a:pt x="589380" y="407223"/>
                      <a:pt x="591793" y="414463"/>
                    </a:cubicBezTo>
                    <a:cubicBezTo>
                      <a:pt x="600179" y="439620"/>
                      <a:pt x="597043" y="426911"/>
                      <a:pt x="601318" y="452563"/>
                    </a:cubicBezTo>
                    <a:cubicBezTo>
                      <a:pt x="604493" y="451505"/>
                      <a:pt x="608476" y="451755"/>
                      <a:pt x="610843" y="449388"/>
                    </a:cubicBezTo>
                    <a:cubicBezTo>
                      <a:pt x="613210" y="447021"/>
                      <a:pt x="612521" y="442856"/>
                      <a:pt x="614018" y="439863"/>
                    </a:cubicBezTo>
                    <a:cubicBezTo>
                      <a:pt x="615725" y="436450"/>
                      <a:pt x="618251" y="433513"/>
                      <a:pt x="620368" y="430338"/>
                    </a:cubicBezTo>
                    <a:cubicBezTo>
                      <a:pt x="632010" y="431396"/>
                      <a:pt x="643706" y="435058"/>
                      <a:pt x="655293" y="433513"/>
                    </a:cubicBezTo>
                    <a:cubicBezTo>
                      <a:pt x="674192" y="430993"/>
                      <a:pt x="664092" y="423308"/>
                      <a:pt x="671168" y="414463"/>
                    </a:cubicBezTo>
                    <a:cubicBezTo>
                      <a:pt x="673552" y="411483"/>
                      <a:pt x="677518" y="410230"/>
                      <a:pt x="680693" y="408113"/>
                    </a:cubicBezTo>
                    <a:cubicBezTo>
                      <a:pt x="685985" y="409171"/>
                      <a:pt x="691883" y="408611"/>
                      <a:pt x="696568" y="411288"/>
                    </a:cubicBezTo>
                    <a:cubicBezTo>
                      <a:pt x="714606" y="421595"/>
                      <a:pt x="690172" y="421089"/>
                      <a:pt x="712443" y="427163"/>
                    </a:cubicBezTo>
                    <a:cubicBezTo>
                      <a:pt x="720675" y="429408"/>
                      <a:pt x="729376" y="429280"/>
                      <a:pt x="737843" y="430338"/>
                    </a:cubicBezTo>
                    <a:cubicBezTo>
                      <a:pt x="736785" y="433513"/>
                      <a:pt x="736759" y="437250"/>
                      <a:pt x="734668" y="439863"/>
                    </a:cubicBezTo>
                    <a:cubicBezTo>
                      <a:pt x="728602" y="447446"/>
                      <a:pt x="723287" y="445553"/>
                      <a:pt x="715618" y="449388"/>
                    </a:cubicBezTo>
                    <a:cubicBezTo>
                      <a:pt x="712205" y="451095"/>
                      <a:pt x="709268" y="453621"/>
                      <a:pt x="706093" y="455738"/>
                    </a:cubicBezTo>
                    <a:cubicBezTo>
                      <a:pt x="707151" y="463146"/>
                      <a:pt x="706229" y="471124"/>
                      <a:pt x="709268" y="477963"/>
                    </a:cubicBezTo>
                    <a:cubicBezTo>
                      <a:pt x="710818" y="481450"/>
                      <a:pt x="716280" y="481441"/>
                      <a:pt x="718793" y="484313"/>
                    </a:cubicBezTo>
                    <a:cubicBezTo>
                      <a:pt x="723819" y="490056"/>
                      <a:pt x="727260" y="497013"/>
                      <a:pt x="731493" y="503363"/>
                    </a:cubicBezTo>
                    <a:lnTo>
                      <a:pt x="731493" y="503363"/>
                    </a:lnTo>
                    <a:cubicBezTo>
                      <a:pt x="739050" y="526033"/>
                      <a:pt x="734130" y="516844"/>
                      <a:pt x="744193" y="531938"/>
                    </a:cubicBezTo>
                    <a:cubicBezTo>
                      <a:pt x="745251" y="549930"/>
                      <a:pt x="737816" y="570630"/>
                      <a:pt x="747368" y="585913"/>
                    </a:cubicBezTo>
                    <a:cubicBezTo>
                      <a:pt x="752447" y="594040"/>
                      <a:pt x="766490" y="584314"/>
                      <a:pt x="775943" y="582738"/>
                    </a:cubicBezTo>
                    <a:cubicBezTo>
                      <a:pt x="779244" y="582188"/>
                      <a:pt x="782186" y="580219"/>
                      <a:pt x="785468" y="579563"/>
                    </a:cubicBezTo>
                    <a:cubicBezTo>
                      <a:pt x="792806" y="578095"/>
                      <a:pt x="800285" y="577446"/>
                      <a:pt x="807693" y="576388"/>
                    </a:cubicBezTo>
                    <a:cubicBezTo>
                      <a:pt x="814043" y="578505"/>
                      <a:pt x="821067" y="579190"/>
                      <a:pt x="826743" y="582738"/>
                    </a:cubicBezTo>
                    <a:cubicBezTo>
                      <a:pt x="829979" y="584760"/>
                      <a:pt x="831386" y="588850"/>
                      <a:pt x="833093" y="592263"/>
                    </a:cubicBezTo>
                    <a:cubicBezTo>
                      <a:pt x="834590" y="595256"/>
                      <a:pt x="833050" y="600869"/>
                      <a:pt x="836268" y="601788"/>
                    </a:cubicBezTo>
                    <a:cubicBezTo>
                      <a:pt x="849536" y="605579"/>
                      <a:pt x="863785" y="603905"/>
                      <a:pt x="877543" y="604963"/>
                    </a:cubicBezTo>
                    <a:cubicBezTo>
                      <a:pt x="879660" y="611313"/>
                      <a:pt x="882270" y="617519"/>
                      <a:pt x="883893" y="624013"/>
                    </a:cubicBezTo>
                    <a:cubicBezTo>
                      <a:pt x="884951" y="628246"/>
                      <a:pt x="884647" y="633082"/>
                      <a:pt x="887068" y="636713"/>
                    </a:cubicBezTo>
                    <a:cubicBezTo>
                      <a:pt x="889185" y="639888"/>
                      <a:pt x="893418" y="640946"/>
                      <a:pt x="896593" y="643063"/>
                    </a:cubicBezTo>
                    <a:cubicBezTo>
                      <a:pt x="910351" y="642005"/>
                      <a:pt x="924176" y="641600"/>
                      <a:pt x="937868" y="639888"/>
                    </a:cubicBezTo>
                    <a:cubicBezTo>
                      <a:pt x="941189" y="639473"/>
                      <a:pt x="945026" y="639080"/>
                      <a:pt x="947393" y="636713"/>
                    </a:cubicBezTo>
                    <a:cubicBezTo>
                      <a:pt x="949760" y="634346"/>
                      <a:pt x="948477" y="629801"/>
                      <a:pt x="950568" y="627188"/>
                    </a:cubicBezTo>
                    <a:cubicBezTo>
                      <a:pt x="952952" y="624208"/>
                      <a:pt x="956918" y="622955"/>
                      <a:pt x="960093" y="620838"/>
                    </a:cubicBezTo>
                    <a:cubicBezTo>
                      <a:pt x="964326" y="621896"/>
                      <a:pt x="971115" y="619985"/>
                      <a:pt x="972793" y="624013"/>
                    </a:cubicBezTo>
                    <a:cubicBezTo>
                      <a:pt x="980398" y="642265"/>
                      <a:pt x="975771" y="660120"/>
                      <a:pt x="972793" y="677988"/>
                    </a:cubicBezTo>
                    <a:cubicBezTo>
                      <a:pt x="973851" y="683280"/>
                      <a:pt x="970958" y="691859"/>
                      <a:pt x="975968" y="693863"/>
                    </a:cubicBezTo>
                    <a:cubicBezTo>
                      <a:pt x="979880" y="695428"/>
                      <a:pt x="1005225" y="691934"/>
                      <a:pt x="1014068" y="687513"/>
                    </a:cubicBezTo>
                    <a:cubicBezTo>
                      <a:pt x="1017481" y="685806"/>
                      <a:pt x="1020418" y="683280"/>
                      <a:pt x="1023593" y="681163"/>
                    </a:cubicBezTo>
                    <a:cubicBezTo>
                      <a:pt x="1025710" y="677988"/>
                      <a:pt x="1026963" y="674022"/>
                      <a:pt x="1029943" y="671638"/>
                    </a:cubicBezTo>
                    <a:cubicBezTo>
                      <a:pt x="1032556" y="669547"/>
                      <a:pt x="1036186" y="669119"/>
                      <a:pt x="1039468" y="668463"/>
                    </a:cubicBezTo>
                    <a:cubicBezTo>
                      <a:pt x="1096350" y="657087"/>
                      <a:pt x="1036744" y="671525"/>
                      <a:pt x="1074393" y="662113"/>
                    </a:cubicBezTo>
                    <a:cubicBezTo>
                      <a:pt x="1111956" y="637071"/>
                      <a:pt x="1093080" y="641790"/>
                      <a:pt x="1096618" y="716088"/>
                    </a:cubicBezTo>
                    <a:cubicBezTo>
                      <a:pt x="1093443" y="718205"/>
                      <a:pt x="1088986" y="719125"/>
                      <a:pt x="1087093" y="722438"/>
                    </a:cubicBezTo>
                    <a:cubicBezTo>
                      <a:pt x="1081095" y="732934"/>
                      <a:pt x="1084200" y="740887"/>
                      <a:pt x="1087093" y="751013"/>
                    </a:cubicBezTo>
                    <a:cubicBezTo>
                      <a:pt x="1088012" y="754231"/>
                      <a:pt x="1088771" y="757545"/>
                      <a:pt x="1090268" y="760538"/>
                    </a:cubicBezTo>
                    <a:cubicBezTo>
                      <a:pt x="1091975" y="763951"/>
                      <a:pt x="1094911" y="766650"/>
                      <a:pt x="1096618" y="770063"/>
                    </a:cubicBezTo>
                    <a:cubicBezTo>
                      <a:pt x="1098115" y="773056"/>
                      <a:pt x="1097937" y="776803"/>
                      <a:pt x="1099793" y="779588"/>
                    </a:cubicBezTo>
                    <a:cubicBezTo>
                      <a:pt x="1102284" y="783324"/>
                      <a:pt x="1106143" y="785938"/>
                      <a:pt x="1109318" y="789113"/>
                    </a:cubicBezTo>
                    <a:cubicBezTo>
                      <a:pt x="1116024" y="809230"/>
                      <a:pt x="1113376" y="797044"/>
                      <a:pt x="1109318" y="833563"/>
                    </a:cubicBezTo>
                    <a:cubicBezTo>
                      <a:pt x="1107043" y="854040"/>
                      <a:pt x="1107074" y="852066"/>
                      <a:pt x="1102968" y="868488"/>
                    </a:cubicBezTo>
                    <a:cubicBezTo>
                      <a:pt x="1105729" y="882292"/>
                      <a:pt x="1107077" y="896783"/>
                      <a:pt x="1118843" y="906588"/>
                    </a:cubicBezTo>
                    <a:cubicBezTo>
                      <a:pt x="1121414" y="908731"/>
                      <a:pt x="1125375" y="908266"/>
                      <a:pt x="1128368" y="909763"/>
                    </a:cubicBezTo>
                    <a:cubicBezTo>
                      <a:pt x="1131781" y="911470"/>
                      <a:pt x="1134273" y="914906"/>
                      <a:pt x="1137893" y="916113"/>
                    </a:cubicBezTo>
                    <a:cubicBezTo>
                      <a:pt x="1144000" y="918149"/>
                      <a:pt x="1150698" y="917727"/>
                      <a:pt x="1156943" y="919288"/>
                    </a:cubicBezTo>
                    <a:cubicBezTo>
                      <a:pt x="1163437" y="920911"/>
                      <a:pt x="1175993" y="925638"/>
                      <a:pt x="1175993" y="925638"/>
                    </a:cubicBezTo>
                    <a:cubicBezTo>
                      <a:pt x="1177051" y="928813"/>
                      <a:pt x="1178356" y="931916"/>
                      <a:pt x="1179168" y="935163"/>
                    </a:cubicBezTo>
                    <a:lnTo>
                      <a:pt x="1185518" y="960563"/>
                    </a:lnTo>
                    <a:cubicBezTo>
                      <a:pt x="1182343" y="962680"/>
                      <a:pt x="1179500" y="965410"/>
                      <a:pt x="1175993" y="966913"/>
                    </a:cubicBezTo>
                    <a:cubicBezTo>
                      <a:pt x="1171982" y="968632"/>
                      <a:pt x="1166700" y="967362"/>
                      <a:pt x="1163293" y="970088"/>
                    </a:cubicBezTo>
                    <a:cubicBezTo>
                      <a:pt x="1160680" y="972179"/>
                      <a:pt x="1162209" y="977000"/>
                      <a:pt x="1160118" y="979613"/>
                    </a:cubicBezTo>
                    <a:cubicBezTo>
                      <a:pt x="1157734" y="982593"/>
                      <a:pt x="1153906" y="984070"/>
                      <a:pt x="1150593" y="985963"/>
                    </a:cubicBezTo>
                    <a:cubicBezTo>
                      <a:pt x="1146484" y="988311"/>
                      <a:pt x="1142287" y="990555"/>
                      <a:pt x="1137893" y="992313"/>
                    </a:cubicBezTo>
                    <a:cubicBezTo>
                      <a:pt x="1131678" y="994799"/>
                      <a:pt x="1124412" y="994950"/>
                      <a:pt x="1118843" y="998663"/>
                    </a:cubicBezTo>
                    <a:lnTo>
                      <a:pt x="1109318" y="1005013"/>
                    </a:lnTo>
                    <a:cubicBezTo>
                      <a:pt x="1089210" y="1003955"/>
                      <a:pt x="1069129" y="1001838"/>
                      <a:pt x="1048993" y="1001838"/>
                    </a:cubicBezTo>
                    <a:cubicBezTo>
                      <a:pt x="1045646" y="1001838"/>
                      <a:pt x="1041835" y="1002646"/>
                      <a:pt x="1039468" y="1005013"/>
                    </a:cubicBezTo>
                    <a:cubicBezTo>
                      <a:pt x="1037101" y="1007380"/>
                      <a:pt x="1037351" y="1011363"/>
                      <a:pt x="1036293" y="1014538"/>
                    </a:cubicBezTo>
                    <a:cubicBezTo>
                      <a:pt x="1035198" y="1024395"/>
                      <a:pt x="1037438" y="1044102"/>
                      <a:pt x="1026768" y="1052638"/>
                    </a:cubicBezTo>
                    <a:cubicBezTo>
                      <a:pt x="1024155" y="1054729"/>
                      <a:pt x="1020236" y="1054316"/>
                      <a:pt x="1017243" y="1055813"/>
                    </a:cubicBezTo>
                    <a:cubicBezTo>
                      <a:pt x="1013830" y="1057520"/>
                      <a:pt x="1011205" y="1060613"/>
                      <a:pt x="1007718" y="1062163"/>
                    </a:cubicBezTo>
                    <a:cubicBezTo>
                      <a:pt x="1001601" y="1064881"/>
                      <a:pt x="994237" y="1064800"/>
                      <a:pt x="988668" y="1068513"/>
                    </a:cubicBezTo>
                    <a:cubicBezTo>
                      <a:pt x="961371" y="1086711"/>
                      <a:pt x="995908" y="1064893"/>
                      <a:pt x="969618" y="1078038"/>
                    </a:cubicBezTo>
                    <a:cubicBezTo>
                      <a:pt x="966205" y="1079745"/>
                      <a:pt x="963824" y="1083588"/>
                      <a:pt x="960093" y="1084388"/>
                    </a:cubicBezTo>
                    <a:cubicBezTo>
                      <a:pt x="948663" y="1086837"/>
                      <a:pt x="936810" y="1086505"/>
                      <a:pt x="925168" y="1087563"/>
                    </a:cubicBezTo>
                    <a:cubicBezTo>
                      <a:pt x="900711" y="1095715"/>
                      <a:pt x="912333" y="1091427"/>
                      <a:pt x="890243" y="1100263"/>
                    </a:cubicBezTo>
                    <a:cubicBezTo>
                      <a:pt x="884951" y="1099205"/>
                      <a:pt x="878759" y="1100225"/>
                      <a:pt x="874368" y="1097088"/>
                    </a:cubicBezTo>
                    <a:cubicBezTo>
                      <a:pt x="870517" y="1094337"/>
                      <a:pt x="870453" y="1088447"/>
                      <a:pt x="868018" y="1084388"/>
                    </a:cubicBezTo>
                    <a:cubicBezTo>
                      <a:pt x="855281" y="1063160"/>
                      <a:pt x="861760" y="1067485"/>
                      <a:pt x="845793" y="1062163"/>
                    </a:cubicBezTo>
                    <a:cubicBezTo>
                      <a:pt x="840501" y="1063221"/>
                      <a:pt x="834745" y="1062925"/>
                      <a:pt x="829918" y="1065338"/>
                    </a:cubicBezTo>
                    <a:cubicBezTo>
                      <a:pt x="825902" y="1067346"/>
                      <a:pt x="823842" y="1071988"/>
                      <a:pt x="820393" y="1074863"/>
                    </a:cubicBezTo>
                    <a:cubicBezTo>
                      <a:pt x="817462" y="1077306"/>
                      <a:pt x="814181" y="1079320"/>
                      <a:pt x="810868" y="1081213"/>
                    </a:cubicBezTo>
                    <a:cubicBezTo>
                      <a:pt x="804691" y="1084743"/>
                      <a:pt x="795929" y="1089119"/>
                      <a:pt x="788643" y="1090738"/>
                    </a:cubicBezTo>
                    <a:cubicBezTo>
                      <a:pt x="782359" y="1092135"/>
                      <a:pt x="775943" y="1092855"/>
                      <a:pt x="769593" y="1093913"/>
                    </a:cubicBezTo>
                    <a:cubicBezTo>
                      <a:pt x="767476" y="1097088"/>
                      <a:pt x="764793" y="1099951"/>
                      <a:pt x="763243" y="1103438"/>
                    </a:cubicBezTo>
                    <a:cubicBezTo>
                      <a:pt x="761397" y="1107591"/>
                      <a:pt x="757350" y="1127475"/>
                      <a:pt x="750543" y="1132013"/>
                    </a:cubicBezTo>
                    <a:cubicBezTo>
                      <a:pt x="746912" y="1134434"/>
                      <a:pt x="742039" y="1133989"/>
                      <a:pt x="737843" y="1135188"/>
                    </a:cubicBezTo>
                    <a:cubicBezTo>
                      <a:pt x="734625" y="1136107"/>
                      <a:pt x="731646" y="1138006"/>
                      <a:pt x="728318" y="1138363"/>
                    </a:cubicBezTo>
                    <a:cubicBezTo>
                      <a:pt x="701926" y="1141191"/>
                      <a:pt x="675401" y="1142596"/>
                      <a:pt x="648943" y="1144713"/>
                    </a:cubicBezTo>
                    <a:cubicBezTo>
                      <a:pt x="647885" y="1158471"/>
                      <a:pt x="651022" y="1173228"/>
                      <a:pt x="645768" y="1185988"/>
                    </a:cubicBezTo>
                    <a:cubicBezTo>
                      <a:pt x="642862" y="1193045"/>
                      <a:pt x="626718" y="1198688"/>
                      <a:pt x="626718" y="1198688"/>
                    </a:cubicBezTo>
                    <a:cubicBezTo>
                      <a:pt x="625660" y="1201863"/>
                      <a:pt x="625040" y="1205220"/>
                      <a:pt x="623543" y="1208213"/>
                    </a:cubicBezTo>
                    <a:cubicBezTo>
                      <a:pt x="621836" y="1211626"/>
                      <a:pt x="618743" y="1214251"/>
                      <a:pt x="617193" y="1217738"/>
                    </a:cubicBezTo>
                    <a:cubicBezTo>
                      <a:pt x="614475" y="1223855"/>
                      <a:pt x="612960" y="1230438"/>
                      <a:pt x="610843" y="1236788"/>
                    </a:cubicBezTo>
                    <a:lnTo>
                      <a:pt x="607668" y="1246313"/>
                    </a:lnTo>
                    <a:lnTo>
                      <a:pt x="604493" y="1255838"/>
                    </a:lnTo>
                    <a:cubicBezTo>
                      <a:pt x="605551" y="1263246"/>
                      <a:pt x="607668" y="1270579"/>
                      <a:pt x="607668" y="1278063"/>
                    </a:cubicBezTo>
                    <a:cubicBezTo>
                      <a:pt x="607668" y="1282427"/>
                      <a:pt x="606025" y="1286677"/>
                      <a:pt x="604493" y="1290763"/>
                    </a:cubicBezTo>
                    <a:cubicBezTo>
                      <a:pt x="602831" y="1295195"/>
                      <a:pt x="601173" y="1299827"/>
                      <a:pt x="598143" y="1303463"/>
                    </a:cubicBezTo>
                    <a:cubicBezTo>
                      <a:pt x="586092" y="1317924"/>
                      <a:pt x="547762" y="1312537"/>
                      <a:pt x="540993" y="1312988"/>
                    </a:cubicBezTo>
                    <a:lnTo>
                      <a:pt x="525118" y="1319338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>
                <a:off x="10429396" y="2824787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Актаныш</a:t>
                </a: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>
                <a:off x="9342594" y="2991101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Мензелинск</a:t>
                </a:r>
              </a:p>
            </p:txBody>
          </p:sp>
          <p:sp>
            <p:nvSpPr>
              <p:cNvPr id="195" name="Прямоугольник 194"/>
              <p:cNvSpPr/>
              <p:nvPr/>
            </p:nvSpPr>
            <p:spPr>
              <a:xfrm>
                <a:off x="9800297" y="3638559"/>
                <a:ext cx="108680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Муслюмово</a:t>
                </a: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>
                <a:off x="9979481" y="5077354"/>
                <a:ext cx="64273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Уруссу</a:t>
                </a:r>
              </a:p>
            </p:txBody>
          </p:sp>
          <p:sp>
            <p:nvSpPr>
              <p:cNvPr id="197" name="Прямоугольник 196"/>
              <p:cNvSpPr/>
              <p:nvPr/>
            </p:nvSpPr>
            <p:spPr>
              <a:xfrm>
                <a:off x="3515156" y="4358729"/>
                <a:ext cx="78686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Болгар</a:t>
                </a:r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5094709" y="4797471"/>
                <a:ext cx="1624447" cy="1133366"/>
              </a:xfrm>
              <a:custGeom>
                <a:avLst/>
                <a:gdLst>
                  <a:gd name="connsiteX0" fmla="*/ 79375 w 1280209"/>
                  <a:gd name="connsiteY0" fmla="*/ 838200 h 1181119"/>
                  <a:gd name="connsiteX1" fmla="*/ 76200 w 1280209"/>
                  <a:gd name="connsiteY1" fmla="*/ 850900 h 1181119"/>
                  <a:gd name="connsiteX2" fmla="*/ 82550 w 1280209"/>
                  <a:gd name="connsiteY2" fmla="*/ 869950 h 1181119"/>
                  <a:gd name="connsiteX3" fmla="*/ 92075 w 1280209"/>
                  <a:gd name="connsiteY3" fmla="*/ 889000 h 1181119"/>
                  <a:gd name="connsiteX4" fmla="*/ 95250 w 1280209"/>
                  <a:gd name="connsiteY4" fmla="*/ 901700 h 1181119"/>
                  <a:gd name="connsiteX5" fmla="*/ 120650 w 1280209"/>
                  <a:gd name="connsiteY5" fmla="*/ 930275 h 1181119"/>
                  <a:gd name="connsiteX6" fmla="*/ 190500 w 1280209"/>
                  <a:gd name="connsiteY6" fmla="*/ 927100 h 1181119"/>
                  <a:gd name="connsiteX7" fmla="*/ 187325 w 1280209"/>
                  <a:gd name="connsiteY7" fmla="*/ 911225 h 1181119"/>
                  <a:gd name="connsiteX8" fmla="*/ 193675 w 1280209"/>
                  <a:gd name="connsiteY8" fmla="*/ 901700 h 1181119"/>
                  <a:gd name="connsiteX9" fmla="*/ 222250 w 1280209"/>
                  <a:gd name="connsiteY9" fmla="*/ 898525 h 1181119"/>
                  <a:gd name="connsiteX10" fmla="*/ 234950 w 1280209"/>
                  <a:gd name="connsiteY10" fmla="*/ 895350 h 1181119"/>
                  <a:gd name="connsiteX11" fmla="*/ 225425 w 1280209"/>
                  <a:gd name="connsiteY11" fmla="*/ 847725 h 1181119"/>
                  <a:gd name="connsiteX12" fmla="*/ 254000 w 1280209"/>
                  <a:gd name="connsiteY12" fmla="*/ 838200 h 1181119"/>
                  <a:gd name="connsiteX13" fmla="*/ 263525 w 1280209"/>
                  <a:gd name="connsiteY13" fmla="*/ 835025 h 1181119"/>
                  <a:gd name="connsiteX14" fmla="*/ 273050 w 1280209"/>
                  <a:gd name="connsiteY14" fmla="*/ 831850 h 1181119"/>
                  <a:gd name="connsiteX15" fmla="*/ 288925 w 1280209"/>
                  <a:gd name="connsiteY15" fmla="*/ 835025 h 1181119"/>
                  <a:gd name="connsiteX16" fmla="*/ 292100 w 1280209"/>
                  <a:gd name="connsiteY16" fmla="*/ 854075 h 1181119"/>
                  <a:gd name="connsiteX17" fmla="*/ 301625 w 1280209"/>
                  <a:gd name="connsiteY17" fmla="*/ 866775 h 1181119"/>
                  <a:gd name="connsiteX18" fmla="*/ 304800 w 1280209"/>
                  <a:gd name="connsiteY18" fmla="*/ 882650 h 1181119"/>
                  <a:gd name="connsiteX19" fmla="*/ 311150 w 1280209"/>
                  <a:gd name="connsiteY19" fmla="*/ 892175 h 1181119"/>
                  <a:gd name="connsiteX20" fmla="*/ 317500 w 1280209"/>
                  <a:gd name="connsiteY20" fmla="*/ 923925 h 1181119"/>
                  <a:gd name="connsiteX21" fmla="*/ 320675 w 1280209"/>
                  <a:gd name="connsiteY21" fmla="*/ 936625 h 1181119"/>
                  <a:gd name="connsiteX22" fmla="*/ 333375 w 1280209"/>
                  <a:gd name="connsiteY22" fmla="*/ 955675 h 1181119"/>
                  <a:gd name="connsiteX23" fmla="*/ 352425 w 1280209"/>
                  <a:gd name="connsiteY23" fmla="*/ 968375 h 1181119"/>
                  <a:gd name="connsiteX24" fmla="*/ 384175 w 1280209"/>
                  <a:gd name="connsiteY24" fmla="*/ 965200 h 1181119"/>
                  <a:gd name="connsiteX25" fmla="*/ 396875 w 1280209"/>
                  <a:gd name="connsiteY25" fmla="*/ 968375 h 1181119"/>
                  <a:gd name="connsiteX26" fmla="*/ 400050 w 1280209"/>
                  <a:gd name="connsiteY26" fmla="*/ 1009650 h 1181119"/>
                  <a:gd name="connsiteX27" fmla="*/ 403225 w 1280209"/>
                  <a:gd name="connsiteY27" fmla="*/ 1022350 h 1181119"/>
                  <a:gd name="connsiteX28" fmla="*/ 406400 w 1280209"/>
                  <a:gd name="connsiteY28" fmla="*/ 1038225 h 1181119"/>
                  <a:gd name="connsiteX29" fmla="*/ 415925 w 1280209"/>
                  <a:gd name="connsiteY29" fmla="*/ 1044575 h 1181119"/>
                  <a:gd name="connsiteX30" fmla="*/ 425450 w 1280209"/>
                  <a:gd name="connsiteY30" fmla="*/ 1073150 h 1181119"/>
                  <a:gd name="connsiteX31" fmla="*/ 428625 w 1280209"/>
                  <a:gd name="connsiteY31" fmla="*/ 1082675 h 1181119"/>
                  <a:gd name="connsiteX32" fmla="*/ 438150 w 1280209"/>
                  <a:gd name="connsiteY32" fmla="*/ 1108075 h 1181119"/>
                  <a:gd name="connsiteX33" fmla="*/ 434975 w 1280209"/>
                  <a:gd name="connsiteY33" fmla="*/ 1133475 h 1181119"/>
                  <a:gd name="connsiteX34" fmla="*/ 415925 w 1280209"/>
                  <a:gd name="connsiteY34" fmla="*/ 1136650 h 1181119"/>
                  <a:gd name="connsiteX35" fmla="*/ 409575 w 1280209"/>
                  <a:gd name="connsiteY35" fmla="*/ 1149350 h 1181119"/>
                  <a:gd name="connsiteX36" fmla="*/ 412750 w 1280209"/>
                  <a:gd name="connsiteY36" fmla="*/ 1168400 h 1181119"/>
                  <a:gd name="connsiteX37" fmla="*/ 422275 w 1280209"/>
                  <a:gd name="connsiteY37" fmla="*/ 1174750 h 1181119"/>
                  <a:gd name="connsiteX38" fmla="*/ 460375 w 1280209"/>
                  <a:gd name="connsiteY38" fmla="*/ 1181100 h 1181119"/>
                  <a:gd name="connsiteX39" fmla="*/ 479425 w 1280209"/>
                  <a:gd name="connsiteY39" fmla="*/ 1177925 h 1181119"/>
                  <a:gd name="connsiteX40" fmla="*/ 482600 w 1280209"/>
                  <a:gd name="connsiteY40" fmla="*/ 1168400 h 1181119"/>
                  <a:gd name="connsiteX41" fmla="*/ 498475 w 1280209"/>
                  <a:gd name="connsiteY41" fmla="*/ 1152525 h 1181119"/>
                  <a:gd name="connsiteX42" fmla="*/ 514350 w 1280209"/>
                  <a:gd name="connsiteY42" fmla="*/ 1139825 h 1181119"/>
                  <a:gd name="connsiteX43" fmla="*/ 523875 w 1280209"/>
                  <a:gd name="connsiteY43" fmla="*/ 1130300 h 1181119"/>
                  <a:gd name="connsiteX44" fmla="*/ 546100 w 1280209"/>
                  <a:gd name="connsiteY44" fmla="*/ 1127125 h 1181119"/>
                  <a:gd name="connsiteX45" fmla="*/ 568325 w 1280209"/>
                  <a:gd name="connsiteY45" fmla="*/ 1120775 h 1181119"/>
                  <a:gd name="connsiteX46" fmla="*/ 577850 w 1280209"/>
                  <a:gd name="connsiteY46" fmla="*/ 1114425 h 1181119"/>
                  <a:gd name="connsiteX47" fmla="*/ 581025 w 1280209"/>
                  <a:gd name="connsiteY47" fmla="*/ 1101725 h 1181119"/>
                  <a:gd name="connsiteX48" fmla="*/ 587375 w 1280209"/>
                  <a:gd name="connsiteY48" fmla="*/ 1092200 h 1181119"/>
                  <a:gd name="connsiteX49" fmla="*/ 590550 w 1280209"/>
                  <a:gd name="connsiteY49" fmla="*/ 1082675 h 1181119"/>
                  <a:gd name="connsiteX50" fmla="*/ 635000 w 1280209"/>
                  <a:gd name="connsiteY50" fmla="*/ 1082675 h 1181119"/>
                  <a:gd name="connsiteX51" fmla="*/ 638175 w 1280209"/>
                  <a:gd name="connsiteY51" fmla="*/ 1073150 h 1181119"/>
                  <a:gd name="connsiteX52" fmla="*/ 644525 w 1280209"/>
                  <a:gd name="connsiteY52" fmla="*/ 1063625 h 1181119"/>
                  <a:gd name="connsiteX53" fmla="*/ 654050 w 1280209"/>
                  <a:gd name="connsiteY53" fmla="*/ 1060450 h 1181119"/>
                  <a:gd name="connsiteX54" fmla="*/ 663575 w 1280209"/>
                  <a:gd name="connsiteY54" fmla="*/ 1054100 h 1181119"/>
                  <a:gd name="connsiteX55" fmla="*/ 688975 w 1280209"/>
                  <a:gd name="connsiteY55" fmla="*/ 1028700 h 1181119"/>
                  <a:gd name="connsiteX56" fmla="*/ 698500 w 1280209"/>
                  <a:gd name="connsiteY56" fmla="*/ 1025525 h 1181119"/>
                  <a:gd name="connsiteX57" fmla="*/ 739775 w 1280209"/>
                  <a:gd name="connsiteY57" fmla="*/ 1028700 h 1181119"/>
                  <a:gd name="connsiteX58" fmla="*/ 742950 w 1280209"/>
                  <a:gd name="connsiteY58" fmla="*/ 1038225 h 1181119"/>
                  <a:gd name="connsiteX59" fmla="*/ 752475 w 1280209"/>
                  <a:gd name="connsiteY59" fmla="*/ 1066800 h 1181119"/>
                  <a:gd name="connsiteX60" fmla="*/ 771525 w 1280209"/>
                  <a:gd name="connsiteY60" fmla="*/ 1069975 h 1181119"/>
                  <a:gd name="connsiteX61" fmla="*/ 781050 w 1280209"/>
                  <a:gd name="connsiteY61" fmla="*/ 1073150 h 1181119"/>
                  <a:gd name="connsiteX62" fmla="*/ 828675 w 1280209"/>
                  <a:gd name="connsiteY62" fmla="*/ 1076325 h 1181119"/>
                  <a:gd name="connsiteX63" fmla="*/ 838200 w 1280209"/>
                  <a:gd name="connsiteY63" fmla="*/ 1079500 h 1181119"/>
                  <a:gd name="connsiteX64" fmla="*/ 844550 w 1280209"/>
                  <a:gd name="connsiteY64" fmla="*/ 1089025 h 1181119"/>
                  <a:gd name="connsiteX65" fmla="*/ 854075 w 1280209"/>
                  <a:gd name="connsiteY65" fmla="*/ 1095375 h 1181119"/>
                  <a:gd name="connsiteX66" fmla="*/ 889000 w 1280209"/>
                  <a:gd name="connsiteY66" fmla="*/ 1089025 h 1181119"/>
                  <a:gd name="connsiteX67" fmla="*/ 898525 w 1280209"/>
                  <a:gd name="connsiteY67" fmla="*/ 1082675 h 1181119"/>
                  <a:gd name="connsiteX68" fmla="*/ 904875 w 1280209"/>
                  <a:gd name="connsiteY68" fmla="*/ 1073150 h 1181119"/>
                  <a:gd name="connsiteX69" fmla="*/ 908050 w 1280209"/>
                  <a:gd name="connsiteY69" fmla="*/ 1063625 h 1181119"/>
                  <a:gd name="connsiteX70" fmla="*/ 917575 w 1280209"/>
                  <a:gd name="connsiteY70" fmla="*/ 1057275 h 1181119"/>
                  <a:gd name="connsiteX71" fmla="*/ 933450 w 1280209"/>
                  <a:gd name="connsiteY71" fmla="*/ 1060450 h 1181119"/>
                  <a:gd name="connsiteX72" fmla="*/ 936625 w 1280209"/>
                  <a:gd name="connsiteY72" fmla="*/ 1069975 h 1181119"/>
                  <a:gd name="connsiteX73" fmla="*/ 955675 w 1280209"/>
                  <a:gd name="connsiteY73" fmla="*/ 1082675 h 1181119"/>
                  <a:gd name="connsiteX74" fmla="*/ 962025 w 1280209"/>
                  <a:gd name="connsiteY74" fmla="*/ 1092200 h 1181119"/>
                  <a:gd name="connsiteX75" fmla="*/ 968375 w 1280209"/>
                  <a:gd name="connsiteY75" fmla="*/ 1139825 h 1181119"/>
                  <a:gd name="connsiteX76" fmla="*/ 1022350 w 1280209"/>
                  <a:gd name="connsiteY76" fmla="*/ 1136650 h 1181119"/>
                  <a:gd name="connsiteX77" fmla="*/ 1025525 w 1280209"/>
                  <a:gd name="connsiteY77" fmla="*/ 1063625 h 1181119"/>
                  <a:gd name="connsiteX78" fmla="*/ 1031875 w 1280209"/>
                  <a:gd name="connsiteY78" fmla="*/ 1044575 h 1181119"/>
                  <a:gd name="connsiteX79" fmla="*/ 1035050 w 1280209"/>
                  <a:gd name="connsiteY79" fmla="*/ 1031875 h 1181119"/>
                  <a:gd name="connsiteX80" fmla="*/ 1063625 w 1280209"/>
                  <a:gd name="connsiteY80" fmla="*/ 1028700 h 1181119"/>
                  <a:gd name="connsiteX81" fmla="*/ 1069975 w 1280209"/>
                  <a:gd name="connsiteY81" fmla="*/ 974725 h 1181119"/>
                  <a:gd name="connsiteX82" fmla="*/ 1073150 w 1280209"/>
                  <a:gd name="connsiteY82" fmla="*/ 962025 h 1181119"/>
                  <a:gd name="connsiteX83" fmla="*/ 1079500 w 1280209"/>
                  <a:gd name="connsiteY83" fmla="*/ 917575 h 1181119"/>
                  <a:gd name="connsiteX84" fmla="*/ 1082675 w 1280209"/>
                  <a:gd name="connsiteY84" fmla="*/ 908050 h 1181119"/>
                  <a:gd name="connsiteX85" fmla="*/ 1092200 w 1280209"/>
                  <a:gd name="connsiteY85" fmla="*/ 901700 h 1181119"/>
                  <a:gd name="connsiteX86" fmla="*/ 1101725 w 1280209"/>
                  <a:gd name="connsiteY86" fmla="*/ 892175 h 1181119"/>
                  <a:gd name="connsiteX87" fmla="*/ 1120775 w 1280209"/>
                  <a:gd name="connsiteY87" fmla="*/ 879475 h 1181119"/>
                  <a:gd name="connsiteX88" fmla="*/ 1117600 w 1280209"/>
                  <a:gd name="connsiteY88" fmla="*/ 869950 h 1181119"/>
                  <a:gd name="connsiteX89" fmla="*/ 1095375 w 1280209"/>
                  <a:gd name="connsiteY89" fmla="*/ 857250 h 1181119"/>
                  <a:gd name="connsiteX90" fmla="*/ 1085850 w 1280209"/>
                  <a:gd name="connsiteY90" fmla="*/ 850900 h 1181119"/>
                  <a:gd name="connsiteX91" fmla="*/ 1092200 w 1280209"/>
                  <a:gd name="connsiteY91" fmla="*/ 812800 h 1181119"/>
                  <a:gd name="connsiteX92" fmla="*/ 1095375 w 1280209"/>
                  <a:gd name="connsiteY92" fmla="*/ 730250 h 1181119"/>
                  <a:gd name="connsiteX93" fmla="*/ 1101725 w 1280209"/>
                  <a:gd name="connsiteY93" fmla="*/ 708025 h 1181119"/>
                  <a:gd name="connsiteX94" fmla="*/ 1111250 w 1280209"/>
                  <a:gd name="connsiteY94" fmla="*/ 714375 h 1181119"/>
                  <a:gd name="connsiteX95" fmla="*/ 1114425 w 1280209"/>
                  <a:gd name="connsiteY95" fmla="*/ 723900 h 1181119"/>
                  <a:gd name="connsiteX96" fmla="*/ 1123950 w 1280209"/>
                  <a:gd name="connsiteY96" fmla="*/ 727075 h 1181119"/>
                  <a:gd name="connsiteX97" fmla="*/ 1133475 w 1280209"/>
                  <a:gd name="connsiteY97" fmla="*/ 733425 h 1181119"/>
                  <a:gd name="connsiteX98" fmla="*/ 1168400 w 1280209"/>
                  <a:gd name="connsiteY98" fmla="*/ 727075 h 1181119"/>
                  <a:gd name="connsiteX99" fmla="*/ 1196975 w 1280209"/>
                  <a:gd name="connsiteY99" fmla="*/ 714375 h 1181119"/>
                  <a:gd name="connsiteX100" fmla="*/ 1212850 w 1280209"/>
                  <a:gd name="connsiteY100" fmla="*/ 695325 h 1181119"/>
                  <a:gd name="connsiteX101" fmla="*/ 1209675 w 1280209"/>
                  <a:gd name="connsiteY101" fmla="*/ 679450 h 1181119"/>
                  <a:gd name="connsiteX102" fmla="*/ 1203325 w 1280209"/>
                  <a:gd name="connsiteY102" fmla="*/ 638175 h 1181119"/>
                  <a:gd name="connsiteX103" fmla="*/ 1212850 w 1280209"/>
                  <a:gd name="connsiteY103" fmla="*/ 635000 h 1181119"/>
                  <a:gd name="connsiteX104" fmla="*/ 1235075 w 1280209"/>
                  <a:gd name="connsiteY104" fmla="*/ 631825 h 1181119"/>
                  <a:gd name="connsiteX105" fmla="*/ 1254125 w 1280209"/>
                  <a:gd name="connsiteY105" fmla="*/ 615950 h 1181119"/>
                  <a:gd name="connsiteX106" fmla="*/ 1263650 w 1280209"/>
                  <a:gd name="connsiteY106" fmla="*/ 609600 h 1181119"/>
                  <a:gd name="connsiteX107" fmla="*/ 1270000 w 1280209"/>
                  <a:gd name="connsiteY107" fmla="*/ 600075 h 1181119"/>
                  <a:gd name="connsiteX108" fmla="*/ 1279525 w 1280209"/>
                  <a:gd name="connsiteY108" fmla="*/ 565150 h 1181119"/>
                  <a:gd name="connsiteX109" fmla="*/ 1276350 w 1280209"/>
                  <a:gd name="connsiteY109" fmla="*/ 517525 h 1181119"/>
                  <a:gd name="connsiteX110" fmla="*/ 1266825 w 1280209"/>
                  <a:gd name="connsiteY110" fmla="*/ 514350 h 1181119"/>
                  <a:gd name="connsiteX111" fmla="*/ 1257300 w 1280209"/>
                  <a:gd name="connsiteY111" fmla="*/ 504825 h 1181119"/>
                  <a:gd name="connsiteX112" fmla="*/ 1250950 w 1280209"/>
                  <a:gd name="connsiteY112" fmla="*/ 495300 h 1181119"/>
                  <a:gd name="connsiteX113" fmla="*/ 1241425 w 1280209"/>
                  <a:gd name="connsiteY113" fmla="*/ 473075 h 1181119"/>
                  <a:gd name="connsiteX114" fmla="*/ 1212850 w 1280209"/>
                  <a:gd name="connsiteY114" fmla="*/ 457200 h 1181119"/>
                  <a:gd name="connsiteX115" fmla="*/ 1203325 w 1280209"/>
                  <a:gd name="connsiteY115" fmla="*/ 450850 h 1181119"/>
                  <a:gd name="connsiteX116" fmla="*/ 1200150 w 1280209"/>
                  <a:gd name="connsiteY116" fmla="*/ 441325 h 1181119"/>
                  <a:gd name="connsiteX117" fmla="*/ 1181100 w 1280209"/>
                  <a:gd name="connsiteY117" fmla="*/ 434975 h 1181119"/>
                  <a:gd name="connsiteX118" fmla="*/ 1146175 w 1280209"/>
                  <a:gd name="connsiteY118" fmla="*/ 438150 h 1181119"/>
                  <a:gd name="connsiteX119" fmla="*/ 1136650 w 1280209"/>
                  <a:gd name="connsiteY119" fmla="*/ 444500 h 1181119"/>
                  <a:gd name="connsiteX120" fmla="*/ 1127125 w 1280209"/>
                  <a:gd name="connsiteY120" fmla="*/ 447675 h 1181119"/>
                  <a:gd name="connsiteX121" fmla="*/ 1101725 w 1280209"/>
                  <a:gd name="connsiteY121" fmla="*/ 454025 h 1181119"/>
                  <a:gd name="connsiteX122" fmla="*/ 1073150 w 1280209"/>
                  <a:gd name="connsiteY122" fmla="*/ 447675 h 1181119"/>
                  <a:gd name="connsiteX123" fmla="*/ 1044575 w 1280209"/>
                  <a:gd name="connsiteY123" fmla="*/ 431800 h 1181119"/>
                  <a:gd name="connsiteX124" fmla="*/ 1009650 w 1280209"/>
                  <a:gd name="connsiteY124" fmla="*/ 434975 h 1181119"/>
                  <a:gd name="connsiteX125" fmla="*/ 1006475 w 1280209"/>
                  <a:gd name="connsiteY125" fmla="*/ 444500 h 1181119"/>
                  <a:gd name="connsiteX126" fmla="*/ 990600 w 1280209"/>
                  <a:gd name="connsiteY126" fmla="*/ 466725 h 1181119"/>
                  <a:gd name="connsiteX127" fmla="*/ 958850 w 1280209"/>
                  <a:gd name="connsiteY127" fmla="*/ 479425 h 1181119"/>
                  <a:gd name="connsiteX128" fmla="*/ 936625 w 1280209"/>
                  <a:gd name="connsiteY128" fmla="*/ 485775 h 1181119"/>
                  <a:gd name="connsiteX129" fmla="*/ 927100 w 1280209"/>
                  <a:gd name="connsiteY129" fmla="*/ 495300 h 1181119"/>
                  <a:gd name="connsiteX130" fmla="*/ 904875 w 1280209"/>
                  <a:gd name="connsiteY130" fmla="*/ 501650 h 1181119"/>
                  <a:gd name="connsiteX131" fmla="*/ 885825 w 1280209"/>
                  <a:gd name="connsiteY131" fmla="*/ 508000 h 1181119"/>
                  <a:gd name="connsiteX132" fmla="*/ 873125 w 1280209"/>
                  <a:gd name="connsiteY132" fmla="*/ 511175 h 1181119"/>
                  <a:gd name="connsiteX133" fmla="*/ 854075 w 1280209"/>
                  <a:gd name="connsiteY133" fmla="*/ 514350 h 1181119"/>
                  <a:gd name="connsiteX134" fmla="*/ 844550 w 1280209"/>
                  <a:gd name="connsiteY134" fmla="*/ 517525 h 1181119"/>
                  <a:gd name="connsiteX135" fmla="*/ 825500 w 1280209"/>
                  <a:gd name="connsiteY135" fmla="*/ 520700 h 1181119"/>
                  <a:gd name="connsiteX136" fmla="*/ 803275 w 1280209"/>
                  <a:gd name="connsiteY136" fmla="*/ 517525 h 1181119"/>
                  <a:gd name="connsiteX137" fmla="*/ 800100 w 1280209"/>
                  <a:gd name="connsiteY137" fmla="*/ 501650 h 1181119"/>
                  <a:gd name="connsiteX138" fmla="*/ 793750 w 1280209"/>
                  <a:gd name="connsiteY138" fmla="*/ 492125 h 1181119"/>
                  <a:gd name="connsiteX139" fmla="*/ 790575 w 1280209"/>
                  <a:gd name="connsiteY139" fmla="*/ 501650 h 1181119"/>
                  <a:gd name="connsiteX140" fmla="*/ 781050 w 1280209"/>
                  <a:gd name="connsiteY140" fmla="*/ 523875 h 1181119"/>
                  <a:gd name="connsiteX141" fmla="*/ 771525 w 1280209"/>
                  <a:gd name="connsiteY141" fmla="*/ 527050 h 1181119"/>
                  <a:gd name="connsiteX142" fmla="*/ 758825 w 1280209"/>
                  <a:gd name="connsiteY142" fmla="*/ 533400 h 1181119"/>
                  <a:gd name="connsiteX143" fmla="*/ 746125 w 1280209"/>
                  <a:gd name="connsiteY143" fmla="*/ 530225 h 1181119"/>
                  <a:gd name="connsiteX144" fmla="*/ 742950 w 1280209"/>
                  <a:gd name="connsiteY144" fmla="*/ 520700 h 1181119"/>
                  <a:gd name="connsiteX145" fmla="*/ 739775 w 1280209"/>
                  <a:gd name="connsiteY145" fmla="*/ 473075 h 1181119"/>
                  <a:gd name="connsiteX146" fmla="*/ 733425 w 1280209"/>
                  <a:gd name="connsiteY146" fmla="*/ 482600 h 1181119"/>
                  <a:gd name="connsiteX147" fmla="*/ 730250 w 1280209"/>
                  <a:gd name="connsiteY147" fmla="*/ 495300 h 1181119"/>
                  <a:gd name="connsiteX148" fmla="*/ 717550 w 1280209"/>
                  <a:gd name="connsiteY148" fmla="*/ 501650 h 1181119"/>
                  <a:gd name="connsiteX149" fmla="*/ 660400 w 1280209"/>
                  <a:gd name="connsiteY149" fmla="*/ 498475 h 1181119"/>
                  <a:gd name="connsiteX150" fmla="*/ 644525 w 1280209"/>
                  <a:gd name="connsiteY150" fmla="*/ 473075 h 1181119"/>
                  <a:gd name="connsiteX151" fmla="*/ 635000 w 1280209"/>
                  <a:gd name="connsiteY151" fmla="*/ 463550 h 1181119"/>
                  <a:gd name="connsiteX152" fmla="*/ 609600 w 1280209"/>
                  <a:gd name="connsiteY152" fmla="*/ 450850 h 1181119"/>
                  <a:gd name="connsiteX153" fmla="*/ 600075 w 1280209"/>
                  <a:gd name="connsiteY153" fmla="*/ 447675 h 1181119"/>
                  <a:gd name="connsiteX154" fmla="*/ 581025 w 1280209"/>
                  <a:gd name="connsiteY154" fmla="*/ 438150 h 1181119"/>
                  <a:gd name="connsiteX155" fmla="*/ 571500 w 1280209"/>
                  <a:gd name="connsiteY155" fmla="*/ 428625 h 1181119"/>
                  <a:gd name="connsiteX156" fmla="*/ 552450 w 1280209"/>
                  <a:gd name="connsiteY156" fmla="*/ 396875 h 1181119"/>
                  <a:gd name="connsiteX157" fmla="*/ 549275 w 1280209"/>
                  <a:gd name="connsiteY157" fmla="*/ 387350 h 1181119"/>
                  <a:gd name="connsiteX158" fmla="*/ 558800 w 1280209"/>
                  <a:gd name="connsiteY158" fmla="*/ 384175 h 1181119"/>
                  <a:gd name="connsiteX159" fmla="*/ 552450 w 1280209"/>
                  <a:gd name="connsiteY159" fmla="*/ 374650 h 1181119"/>
                  <a:gd name="connsiteX160" fmla="*/ 542925 w 1280209"/>
                  <a:gd name="connsiteY160" fmla="*/ 346075 h 1181119"/>
                  <a:gd name="connsiteX161" fmla="*/ 539750 w 1280209"/>
                  <a:gd name="connsiteY161" fmla="*/ 336550 h 1181119"/>
                  <a:gd name="connsiteX162" fmla="*/ 533400 w 1280209"/>
                  <a:gd name="connsiteY162" fmla="*/ 327025 h 1181119"/>
                  <a:gd name="connsiteX163" fmla="*/ 530225 w 1280209"/>
                  <a:gd name="connsiteY163" fmla="*/ 288925 h 1181119"/>
                  <a:gd name="connsiteX164" fmla="*/ 520700 w 1280209"/>
                  <a:gd name="connsiteY164" fmla="*/ 279400 h 1181119"/>
                  <a:gd name="connsiteX165" fmla="*/ 498475 w 1280209"/>
                  <a:gd name="connsiteY165" fmla="*/ 273050 h 1181119"/>
                  <a:gd name="connsiteX166" fmla="*/ 488950 w 1280209"/>
                  <a:gd name="connsiteY166" fmla="*/ 266700 h 1181119"/>
                  <a:gd name="connsiteX167" fmla="*/ 457200 w 1280209"/>
                  <a:gd name="connsiteY167" fmla="*/ 257175 h 1181119"/>
                  <a:gd name="connsiteX168" fmla="*/ 438150 w 1280209"/>
                  <a:gd name="connsiteY168" fmla="*/ 247650 h 1181119"/>
                  <a:gd name="connsiteX169" fmla="*/ 419100 w 1280209"/>
                  <a:gd name="connsiteY169" fmla="*/ 238125 h 1181119"/>
                  <a:gd name="connsiteX170" fmla="*/ 422275 w 1280209"/>
                  <a:gd name="connsiteY170" fmla="*/ 228600 h 1181119"/>
                  <a:gd name="connsiteX171" fmla="*/ 476250 w 1280209"/>
                  <a:gd name="connsiteY171" fmla="*/ 225425 h 1181119"/>
                  <a:gd name="connsiteX172" fmla="*/ 485775 w 1280209"/>
                  <a:gd name="connsiteY172" fmla="*/ 222250 h 1181119"/>
                  <a:gd name="connsiteX173" fmla="*/ 533400 w 1280209"/>
                  <a:gd name="connsiteY173" fmla="*/ 228600 h 1181119"/>
                  <a:gd name="connsiteX174" fmla="*/ 552450 w 1280209"/>
                  <a:gd name="connsiteY174" fmla="*/ 241300 h 1181119"/>
                  <a:gd name="connsiteX175" fmla="*/ 561975 w 1280209"/>
                  <a:gd name="connsiteY175" fmla="*/ 244475 h 1181119"/>
                  <a:gd name="connsiteX176" fmla="*/ 549275 w 1280209"/>
                  <a:gd name="connsiteY176" fmla="*/ 215900 h 1181119"/>
                  <a:gd name="connsiteX177" fmla="*/ 539750 w 1280209"/>
                  <a:gd name="connsiteY177" fmla="*/ 212725 h 1181119"/>
                  <a:gd name="connsiteX178" fmla="*/ 530225 w 1280209"/>
                  <a:gd name="connsiteY178" fmla="*/ 206375 h 1181119"/>
                  <a:gd name="connsiteX179" fmla="*/ 542925 w 1280209"/>
                  <a:gd name="connsiteY179" fmla="*/ 193675 h 1181119"/>
                  <a:gd name="connsiteX180" fmla="*/ 565150 w 1280209"/>
                  <a:gd name="connsiteY180" fmla="*/ 187325 h 1181119"/>
                  <a:gd name="connsiteX181" fmla="*/ 574675 w 1280209"/>
                  <a:gd name="connsiteY181" fmla="*/ 180975 h 1181119"/>
                  <a:gd name="connsiteX182" fmla="*/ 571500 w 1280209"/>
                  <a:gd name="connsiteY182" fmla="*/ 171450 h 1181119"/>
                  <a:gd name="connsiteX183" fmla="*/ 552450 w 1280209"/>
                  <a:gd name="connsiteY183" fmla="*/ 161925 h 1181119"/>
                  <a:gd name="connsiteX184" fmla="*/ 542925 w 1280209"/>
                  <a:gd name="connsiteY184" fmla="*/ 152400 h 1181119"/>
                  <a:gd name="connsiteX185" fmla="*/ 552450 w 1280209"/>
                  <a:gd name="connsiteY185" fmla="*/ 146050 h 1181119"/>
                  <a:gd name="connsiteX186" fmla="*/ 571500 w 1280209"/>
                  <a:gd name="connsiteY186" fmla="*/ 139700 h 1181119"/>
                  <a:gd name="connsiteX187" fmla="*/ 574675 w 1280209"/>
                  <a:gd name="connsiteY187" fmla="*/ 130175 h 1181119"/>
                  <a:gd name="connsiteX188" fmla="*/ 568325 w 1280209"/>
                  <a:gd name="connsiteY188" fmla="*/ 104775 h 1181119"/>
                  <a:gd name="connsiteX189" fmla="*/ 603250 w 1280209"/>
                  <a:gd name="connsiteY189" fmla="*/ 76200 h 1181119"/>
                  <a:gd name="connsiteX190" fmla="*/ 606425 w 1280209"/>
                  <a:gd name="connsiteY190" fmla="*/ 95250 h 1181119"/>
                  <a:gd name="connsiteX191" fmla="*/ 622300 w 1280209"/>
                  <a:gd name="connsiteY191" fmla="*/ 120650 h 1181119"/>
                  <a:gd name="connsiteX192" fmla="*/ 647700 w 1280209"/>
                  <a:gd name="connsiteY192" fmla="*/ 117475 h 1181119"/>
                  <a:gd name="connsiteX193" fmla="*/ 650875 w 1280209"/>
                  <a:gd name="connsiteY193" fmla="*/ 107950 h 1181119"/>
                  <a:gd name="connsiteX194" fmla="*/ 647700 w 1280209"/>
                  <a:gd name="connsiteY194" fmla="*/ 76200 h 1181119"/>
                  <a:gd name="connsiteX195" fmla="*/ 644525 w 1280209"/>
                  <a:gd name="connsiteY195" fmla="*/ 66675 h 1181119"/>
                  <a:gd name="connsiteX196" fmla="*/ 635000 w 1280209"/>
                  <a:gd name="connsiteY196" fmla="*/ 63500 h 1181119"/>
                  <a:gd name="connsiteX197" fmla="*/ 606425 w 1280209"/>
                  <a:gd name="connsiteY197" fmla="*/ 53975 h 1181119"/>
                  <a:gd name="connsiteX198" fmla="*/ 593725 w 1280209"/>
                  <a:gd name="connsiteY198" fmla="*/ 41275 h 1181119"/>
                  <a:gd name="connsiteX199" fmla="*/ 590550 w 1280209"/>
                  <a:gd name="connsiteY199" fmla="*/ 31750 h 1181119"/>
                  <a:gd name="connsiteX200" fmla="*/ 571500 w 1280209"/>
                  <a:gd name="connsiteY200" fmla="*/ 25400 h 1181119"/>
                  <a:gd name="connsiteX201" fmla="*/ 552450 w 1280209"/>
                  <a:gd name="connsiteY201" fmla="*/ 19050 h 1181119"/>
                  <a:gd name="connsiteX202" fmla="*/ 530225 w 1280209"/>
                  <a:gd name="connsiteY202" fmla="*/ 12700 h 1181119"/>
                  <a:gd name="connsiteX203" fmla="*/ 479425 w 1280209"/>
                  <a:gd name="connsiteY203" fmla="*/ 9525 h 1181119"/>
                  <a:gd name="connsiteX204" fmla="*/ 460375 w 1280209"/>
                  <a:gd name="connsiteY204" fmla="*/ 6350 h 1181119"/>
                  <a:gd name="connsiteX205" fmla="*/ 317500 w 1280209"/>
                  <a:gd name="connsiteY205" fmla="*/ 0 h 1181119"/>
                  <a:gd name="connsiteX206" fmla="*/ 307975 w 1280209"/>
                  <a:gd name="connsiteY206" fmla="*/ 3175 h 1181119"/>
                  <a:gd name="connsiteX207" fmla="*/ 288925 w 1280209"/>
                  <a:gd name="connsiteY207" fmla="*/ 19050 h 1181119"/>
                  <a:gd name="connsiteX208" fmla="*/ 222250 w 1280209"/>
                  <a:gd name="connsiteY208" fmla="*/ 22225 h 1181119"/>
                  <a:gd name="connsiteX209" fmla="*/ 219075 w 1280209"/>
                  <a:gd name="connsiteY209" fmla="*/ 34925 h 1181119"/>
                  <a:gd name="connsiteX210" fmla="*/ 215900 w 1280209"/>
                  <a:gd name="connsiteY210" fmla="*/ 50800 h 1181119"/>
                  <a:gd name="connsiteX211" fmla="*/ 152400 w 1280209"/>
                  <a:gd name="connsiteY211" fmla="*/ 63500 h 1181119"/>
                  <a:gd name="connsiteX212" fmla="*/ 117475 w 1280209"/>
                  <a:gd name="connsiteY212" fmla="*/ 73025 h 1181119"/>
                  <a:gd name="connsiteX213" fmla="*/ 107950 w 1280209"/>
                  <a:gd name="connsiteY213" fmla="*/ 85725 h 1181119"/>
                  <a:gd name="connsiteX214" fmla="*/ 120650 w 1280209"/>
                  <a:gd name="connsiteY214" fmla="*/ 101600 h 1181119"/>
                  <a:gd name="connsiteX215" fmla="*/ 123825 w 1280209"/>
                  <a:gd name="connsiteY215" fmla="*/ 136525 h 1181119"/>
                  <a:gd name="connsiteX216" fmla="*/ 114300 w 1280209"/>
                  <a:gd name="connsiteY216" fmla="*/ 269875 h 1181119"/>
                  <a:gd name="connsiteX217" fmla="*/ 111125 w 1280209"/>
                  <a:gd name="connsiteY217" fmla="*/ 323850 h 1181119"/>
                  <a:gd name="connsiteX218" fmla="*/ 101600 w 1280209"/>
                  <a:gd name="connsiteY218" fmla="*/ 355600 h 1181119"/>
                  <a:gd name="connsiteX219" fmla="*/ 98425 w 1280209"/>
                  <a:gd name="connsiteY219" fmla="*/ 365125 h 1181119"/>
                  <a:gd name="connsiteX220" fmla="*/ 73025 w 1280209"/>
                  <a:gd name="connsiteY220" fmla="*/ 396875 h 1181119"/>
                  <a:gd name="connsiteX221" fmla="*/ 53975 w 1280209"/>
                  <a:gd name="connsiteY221" fmla="*/ 403225 h 1181119"/>
                  <a:gd name="connsiteX222" fmla="*/ 44450 w 1280209"/>
                  <a:gd name="connsiteY222" fmla="*/ 406400 h 1181119"/>
                  <a:gd name="connsiteX223" fmla="*/ 38100 w 1280209"/>
                  <a:gd name="connsiteY223" fmla="*/ 415925 h 1181119"/>
                  <a:gd name="connsiteX224" fmla="*/ 34925 w 1280209"/>
                  <a:gd name="connsiteY224" fmla="*/ 425450 h 1181119"/>
                  <a:gd name="connsiteX225" fmla="*/ 22225 w 1280209"/>
                  <a:gd name="connsiteY225" fmla="*/ 444500 h 1181119"/>
                  <a:gd name="connsiteX226" fmla="*/ 19050 w 1280209"/>
                  <a:gd name="connsiteY226" fmla="*/ 457200 h 1181119"/>
                  <a:gd name="connsiteX227" fmla="*/ 6350 w 1280209"/>
                  <a:gd name="connsiteY227" fmla="*/ 476250 h 1181119"/>
                  <a:gd name="connsiteX228" fmla="*/ 0 w 1280209"/>
                  <a:gd name="connsiteY228" fmla="*/ 488950 h 1181119"/>
                  <a:gd name="connsiteX229" fmla="*/ 9525 w 1280209"/>
                  <a:gd name="connsiteY229" fmla="*/ 495300 h 1181119"/>
                  <a:gd name="connsiteX230" fmla="*/ 31750 w 1280209"/>
                  <a:gd name="connsiteY230" fmla="*/ 504825 h 1181119"/>
                  <a:gd name="connsiteX231" fmla="*/ 38100 w 1280209"/>
                  <a:gd name="connsiteY231" fmla="*/ 514350 h 1181119"/>
                  <a:gd name="connsiteX232" fmla="*/ 44450 w 1280209"/>
                  <a:gd name="connsiteY232" fmla="*/ 555625 h 1181119"/>
                  <a:gd name="connsiteX233" fmla="*/ 53975 w 1280209"/>
                  <a:gd name="connsiteY233" fmla="*/ 574675 h 1181119"/>
                  <a:gd name="connsiteX234" fmla="*/ 69850 w 1280209"/>
                  <a:gd name="connsiteY234" fmla="*/ 596900 h 1181119"/>
                  <a:gd name="connsiteX235" fmla="*/ 76200 w 1280209"/>
                  <a:gd name="connsiteY235" fmla="*/ 631825 h 1181119"/>
                  <a:gd name="connsiteX236" fmla="*/ 79375 w 1280209"/>
                  <a:gd name="connsiteY236" fmla="*/ 682625 h 1181119"/>
                  <a:gd name="connsiteX237" fmla="*/ 82550 w 1280209"/>
                  <a:gd name="connsiteY237" fmla="*/ 711200 h 1181119"/>
                  <a:gd name="connsiteX238" fmla="*/ 85725 w 1280209"/>
                  <a:gd name="connsiteY238" fmla="*/ 720725 h 1181119"/>
                  <a:gd name="connsiteX239" fmla="*/ 79375 w 1280209"/>
                  <a:gd name="connsiteY239" fmla="*/ 838200 h 1181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280209" h="1181119">
                    <a:moveTo>
                      <a:pt x="79375" y="838200"/>
                    </a:moveTo>
                    <a:cubicBezTo>
                      <a:pt x="77788" y="859896"/>
                      <a:pt x="75766" y="846558"/>
                      <a:pt x="76200" y="850900"/>
                    </a:cubicBezTo>
                    <a:cubicBezTo>
                      <a:pt x="76866" y="857560"/>
                      <a:pt x="80433" y="863600"/>
                      <a:pt x="82550" y="869950"/>
                    </a:cubicBezTo>
                    <a:cubicBezTo>
                      <a:pt x="86932" y="883095"/>
                      <a:pt x="83869" y="876690"/>
                      <a:pt x="92075" y="889000"/>
                    </a:cubicBezTo>
                    <a:cubicBezTo>
                      <a:pt x="93133" y="893233"/>
                      <a:pt x="93299" y="897797"/>
                      <a:pt x="95250" y="901700"/>
                    </a:cubicBezTo>
                    <a:cubicBezTo>
                      <a:pt x="104631" y="920462"/>
                      <a:pt x="106181" y="919423"/>
                      <a:pt x="120650" y="930275"/>
                    </a:cubicBezTo>
                    <a:cubicBezTo>
                      <a:pt x="143933" y="929217"/>
                      <a:pt x="168089" y="933503"/>
                      <a:pt x="190500" y="927100"/>
                    </a:cubicBezTo>
                    <a:cubicBezTo>
                      <a:pt x="195689" y="925617"/>
                      <a:pt x="186656" y="916580"/>
                      <a:pt x="187325" y="911225"/>
                    </a:cubicBezTo>
                    <a:cubicBezTo>
                      <a:pt x="187798" y="907439"/>
                      <a:pt x="190089" y="903004"/>
                      <a:pt x="193675" y="901700"/>
                    </a:cubicBezTo>
                    <a:cubicBezTo>
                      <a:pt x="202682" y="898425"/>
                      <a:pt x="212725" y="899583"/>
                      <a:pt x="222250" y="898525"/>
                    </a:cubicBezTo>
                    <a:cubicBezTo>
                      <a:pt x="226483" y="897467"/>
                      <a:pt x="233969" y="899602"/>
                      <a:pt x="234950" y="895350"/>
                    </a:cubicBezTo>
                    <a:cubicBezTo>
                      <a:pt x="241235" y="868113"/>
                      <a:pt x="235917" y="863462"/>
                      <a:pt x="225425" y="847725"/>
                    </a:cubicBezTo>
                    <a:lnTo>
                      <a:pt x="254000" y="838200"/>
                    </a:lnTo>
                    <a:lnTo>
                      <a:pt x="263525" y="835025"/>
                    </a:lnTo>
                    <a:lnTo>
                      <a:pt x="273050" y="831850"/>
                    </a:lnTo>
                    <a:cubicBezTo>
                      <a:pt x="278342" y="832908"/>
                      <a:pt x="285413" y="830928"/>
                      <a:pt x="288925" y="835025"/>
                    </a:cubicBezTo>
                    <a:cubicBezTo>
                      <a:pt x="293115" y="839913"/>
                      <a:pt x="289709" y="848098"/>
                      <a:pt x="292100" y="854075"/>
                    </a:cubicBezTo>
                    <a:cubicBezTo>
                      <a:pt x="294065" y="858988"/>
                      <a:pt x="298450" y="862542"/>
                      <a:pt x="301625" y="866775"/>
                    </a:cubicBezTo>
                    <a:cubicBezTo>
                      <a:pt x="302683" y="872067"/>
                      <a:pt x="302905" y="877597"/>
                      <a:pt x="304800" y="882650"/>
                    </a:cubicBezTo>
                    <a:cubicBezTo>
                      <a:pt x="306140" y="886223"/>
                      <a:pt x="310028" y="888528"/>
                      <a:pt x="311150" y="892175"/>
                    </a:cubicBezTo>
                    <a:cubicBezTo>
                      <a:pt x="314324" y="902491"/>
                      <a:pt x="314882" y="913454"/>
                      <a:pt x="317500" y="923925"/>
                    </a:cubicBezTo>
                    <a:cubicBezTo>
                      <a:pt x="318558" y="928158"/>
                      <a:pt x="318724" y="932722"/>
                      <a:pt x="320675" y="936625"/>
                    </a:cubicBezTo>
                    <a:cubicBezTo>
                      <a:pt x="324088" y="943451"/>
                      <a:pt x="327025" y="951442"/>
                      <a:pt x="333375" y="955675"/>
                    </a:cubicBezTo>
                    <a:lnTo>
                      <a:pt x="352425" y="968375"/>
                    </a:lnTo>
                    <a:cubicBezTo>
                      <a:pt x="363008" y="967317"/>
                      <a:pt x="373539" y="965200"/>
                      <a:pt x="384175" y="965200"/>
                    </a:cubicBezTo>
                    <a:cubicBezTo>
                      <a:pt x="388539" y="965200"/>
                      <a:pt x="395407" y="964266"/>
                      <a:pt x="396875" y="968375"/>
                    </a:cubicBezTo>
                    <a:cubicBezTo>
                      <a:pt x="401516" y="981370"/>
                      <a:pt x="398438" y="995946"/>
                      <a:pt x="400050" y="1009650"/>
                    </a:cubicBezTo>
                    <a:cubicBezTo>
                      <a:pt x="400560" y="1013984"/>
                      <a:pt x="402278" y="1018090"/>
                      <a:pt x="403225" y="1022350"/>
                    </a:cubicBezTo>
                    <a:cubicBezTo>
                      <a:pt x="404396" y="1027618"/>
                      <a:pt x="403723" y="1033540"/>
                      <a:pt x="406400" y="1038225"/>
                    </a:cubicBezTo>
                    <a:cubicBezTo>
                      <a:pt x="408293" y="1041538"/>
                      <a:pt x="412750" y="1042458"/>
                      <a:pt x="415925" y="1044575"/>
                    </a:cubicBezTo>
                    <a:lnTo>
                      <a:pt x="425450" y="1073150"/>
                    </a:lnTo>
                    <a:cubicBezTo>
                      <a:pt x="426508" y="1076325"/>
                      <a:pt x="427969" y="1079393"/>
                      <a:pt x="428625" y="1082675"/>
                    </a:cubicBezTo>
                    <a:cubicBezTo>
                      <a:pt x="432548" y="1102292"/>
                      <a:pt x="428807" y="1094060"/>
                      <a:pt x="438150" y="1108075"/>
                    </a:cubicBezTo>
                    <a:cubicBezTo>
                      <a:pt x="440198" y="1116265"/>
                      <a:pt x="445744" y="1126744"/>
                      <a:pt x="434975" y="1133475"/>
                    </a:cubicBezTo>
                    <a:cubicBezTo>
                      <a:pt x="429516" y="1136887"/>
                      <a:pt x="422275" y="1135592"/>
                      <a:pt x="415925" y="1136650"/>
                    </a:cubicBezTo>
                    <a:cubicBezTo>
                      <a:pt x="413808" y="1140883"/>
                      <a:pt x="410046" y="1144640"/>
                      <a:pt x="409575" y="1149350"/>
                    </a:cubicBezTo>
                    <a:cubicBezTo>
                      <a:pt x="408934" y="1155756"/>
                      <a:pt x="409871" y="1162642"/>
                      <a:pt x="412750" y="1168400"/>
                    </a:cubicBezTo>
                    <a:cubicBezTo>
                      <a:pt x="414457" y="1171813"/>
                      <a:pt x="418702" y="1173410"/>
                      <a:pt x="422275" y="1174750"/>
                    </a:cubicBezTo>
                    <a:cubicBezTo>
                      <a:pt x="427989" y="1176893"/>
                      <a:pt x="457075" y="1180629"/>
                      <a:pt x="460375" y="1181100"/>
                    </a:cubicBezTo>
                    <a:cubicBezTo>
                      <a:pt x="466725" y="1180042"/>
                      <a:pt x="473836" y="1181119"/>
                      <a:pt x="479425" y="1177925"/>
                    </a:cubicBezTo>
                    <a:cubicBezTo>
                      <a:pt x="482331" y="1176265"/>
                      <a:pt x="481103" y="1171393"/>
                      <a:pt x="482600" y="1168400"/>
                    </a:cubicBezTo>
                    <a:cubicBezTo>
                      <a:pt x="487892" y="1157817"/>
                      <a:pt x="488950" y="1158875"/>
                      <a:pt x="498475" y="1152525"/>
                    </a:cubicBezTo>
                    <a:cubicBezTo>
                      <a:pt x="512677" y="1131223"/>
                      <a:pt x="495947" y="1152094"/>
                      <a:pt x="514350" y="1139825"/>
                    </a:cubicBezTo>
                    <a:cubicBezTo>
                      <a:pt x="518086" y="1137334"/>
                      <a:pt x="519706" y="1131968"/>
                      <a:pt x="523875" y="1130300"/>
                    </a:cubicBezTo>
                    <a:cubicBezTo>
                      <a:pt x="530823" y="1127521"/>
                      <a:pt x="538737" y="1128464"/>
                      <a:pt x="546100" y="1127125"/>
                    </a:cubicBezTo>
                    <a:cubicBezTo>
                      <a:pt x="549297" y="1126544"/>
                      <a:pt x="564439" y="1122718"/>
                      <a:pt x="568325" y="1120775"/>
                    </a:cubicBezTo>
                    <a:cubicBezTo>
                      <a:pt x="571738" y="1119068"/>
                      <a:pt x="574675" y="1116542"/>
                      <a:pt x="577850" y="1114425"/>
                    </a:cubicBezTo>
                    <a:cubicBezTo>
                      <a:pt x="578908" y="1110192"/>
                      <a:pt x="579306" y="1105736"/>
                      <a:pt x="581025" y="1101725"/>
                    </a:cubicBezTo>
                    <a:cubicBezTo>
                      <a:pt x="582528" y="1098218"/>
                      <a:pt x="585668" y="1095613"/>
                      <a:pt x="587375" y="1092200"/>
                    </a:cubicBezTo>
                    <a:cubicBezTo>
                      <a:pt x="588872" y="1089207"/>
                      <a:pt x="589492" y="1085850"/>
                      <a:pt x="590550" y="1082675"/>
                    </a:cubicBezTo>
                    <a:cubicBezTo>
                      <a:pt x="601180" y="1084004"/>
                      <a:pt x="623497" y="1089248"/>
                      <a:pt x="635000" y="1082675"/>
                    </a:cubicBezTo>
                    <a:cubicBezTo>
                      <a:pt x="637906" y="1081015"/>
                      <a:pt x="636678" y="1076143"/>
                      <a:pt x="638175" y="1073150"/>
                    </a:cubicBezTo>
                    <a:cubicBezTo>
                      <a:pt x="639882" y="1069737"/>
                      <a:pt x="641545" y="1066009"/>
                      <a:pt x="644525" y="1063625"/>
                    </a:cubicBezTo>
                    <a:cubicBezTo>
                      <a:pt x="647138" y="1061534"/>
                      <a:pt x="651057" y="1061947"/>
                      <a:pt x="654050" y="1060450"/>
                    </a:cubicBezTo>
                    <a:cubicBezTo>
                      <a:pt x="657463" y="1058743"/>
                      <a:pt x="660400" y="1056217"/>
                      <a:pt x="663575" y="1054100"/>
                    </a:cubicBezTo>
                    <a:cubicBezTo>
                      <a:pt x="676801" y="1034260"/>
                      <a:pt x="670751" y="1036510"/>
                      <a:pt x="688975" y="1028700"/>
                    </a:cubicBezTo>
                    <a:cubicBezTo>
                      <a:pt x="692051" y="1027382"/>
                      <a:pt x="695325" y="1026583"/>
                      <a:pt x="698500" y="1025525"/>
                    </a:cubicBezTo>
                    <a:cubicBezTo>
                      <a:pt x="712258" y="1026583"/>
                      <a:pt x="726507" y="1024909"/>
                      <a:pt x="739775" y="1028700"/>
                    </a:cubicBezTo>
                    <a:cubicBezTo>
                      <a:pt x="742993" y="1029619"/>
                      <a:pt x="742224" y="1034958"/>
                      <a:pt x="742950" y="1038225"/>
                    </a:cubicBezTo>
                    <a:cubicBezTo>
                      <a:pt x="743994" y="1042923"/>
                      <a:pt x="744189" y="1062657"/>
                      <a:pt x="752475" y="1066800"/>
                    </a:cubicBezTo>
                    <a:cubicBezTo>
                      <a:pt x="758233" y="1069679"/>
                      <a:pt x="765241" y="1068578"/>
                      <a:pt x="771525" y="1069975"/>
                    </a:cubicBezTo>
                    <a:cubicBezTo>
                      <a:pt x="774792" y="1070701"/>
                      <a:pt x="777724" y="1072780"/>
                      <a:pt x="781050" y="1073150"/>
                    </a:cubicBezTo>
                    <a:cubicBezTo>
                      <a:pt x="796863" y="1074907"/>
                      <a:pt x="812800" y="1075267"/>
                      <a:pt x="828675" y="1076325"/>
                    </a:cubicBezTo>
                    <a:cubicBezTo>
                      <a:pt x="831850" y="1077383"/>
                      <a:pt x="835587" y="1077409"/>
                      <a:pt x="838200" y="1079500"/>
                    </a:cubicBezTo>
                    <a:cubicBezTo>
                      <a:pt x="841180" y="1081884"/>
                      <a:pt x="841852" y="1086327"/>
                      <a:pt x="844550" y="1089025"/>
                    </a:cubicBezTo>
                    <a:cubicBezTo>
                      <a:pt x="847248" y="1091723"/>
                      <a:pt x="850900" y="1093258"/>
                      <a:pt x="854075" y="1095375"/>
                    </a:cubicBezTo>
                    <a:cubicBezTo>
                      <a:pt x="859225" y="1094639"/>
                      <a:pt x="881515" y="1092233"/>
                      <a:pt x="889000" y="1089025"/>
                    </a:cubicBezTo>
                    <a:cubicBezTo>
                      <a:pt x="892507" y="1087522"/>
                      <a:pt x="895350" y="1084792"/>
                      <a:pt x="898525" y="1082675"/>
                    </a:cubicBezTo>
                    <a:cubicBezTo>
                      <a:pt x="900642" y="1079500"/>
                      <a:pt x="903168" y="1076563"/>
                      <a:pt x="904875" y="1073150"/>
                    </a:cubicBezTo>
                    <a:cubicBezTo>
                      <a:pt x="906372" y="1070157"/>
                      <a:pt x="905959" y="1066238"/>
                      <a:pt x="908050" y="1063625"/>
                    </a:cubicBezTo>
                    <a:cubicBezTo>
                      <a:pt x="910434" y="1060645"/>
                      <a:pt x="914400" y="1059392"/>
                      <a:pt x="917575" y="1057275"/>
                    </a:cubicBezTo>
                    <a:cubicBezTo>
                      <a:pt x="922867" y="1058333"/>
                      <a:pt x="928960" y="1057457"/>
                      <a:pt x="933450" y="1060450"/>
                    </a:cubicBezTo>
                    <a:cubicBezTo>
                      <a:pt x="936235" y="1062306"/>
                      <a:pt x="934258" y="1067608"/>
                      <a:pt x="936625" y="1069975"/>
                    </a:cubicBezTo>
                    <a:cubicBezTo>
                      <a:pt x="942021" y="1075371"/>
                      <a:pt x="955675" y="1082675"/>
                      <a:pt x="955675" y="1082675"/>
                    </a:cubicBezTo>
                    <a:cubicBezTo>
                      <a:pt x="957792" y="1085850"/>
                      <a:pt x="961801" y="1088391"/>
                      <a:pt x="962025" y="1092200"/>
                    </a:cubicBezTo>
                    <a:cubicBezTo>
                      <a:pt x="964961" y="1142105"/>
                      <a:pt x="943327" y="1131476"/>
                      <a:pt x="968375" y="1139825"/>
                    </a:cubicBezTo>
                    <a:cubicBezTo>
                      <a:pt x="986367" y="1138767"/>
                      <a:pt x="1011536" y="1151068"/>
                      <a:pt x="1022350" y="1136650"/>
                    </a:cubicBezTo>
                    <a:cubicBezTo>
                      <a:pt x="1036969" y="1117158"/>
                      <a:pt x="1023018" y="1087860"/>
                      <a:pt x="1025525" y="1063625"/>
                    </a:cubicBezTo>
                    <a:cubicBezTo>
                      <a:pt x="1026214" y="1056967"/>
                      <a:pt x="1030252" y="1051069"/>
                      <a:pt x="1031875" y="1044575"/>
                    </a:cubicBezTo>
                    <a:cubicBezTo>
                      <a:pt x="1032933" y="1040342"/>
                      <a:pt x="1031147" y="1033826"/>
                      <a:pt x="1035050" y="1031875"/>
                    </a:cubicBezTo>
                    <a:cubicBezTo>
                      <a:pt x="1043622" y="1027589"/>
                      <a:pt x="1054100" y="1029758"/>
                      <a:pt x="1063625" y="1028700"/>
                    </a:cubicBezTo>
                    <a:cubicBezTo>
                      <a:pt x="1065328" y="1011671"/>
                      <a:pt x="1066856" y="991882"/>
                      <a:pt x="1069975" y="974725"/>
                    </a:cubicBezTo>
                    <a:cubicBezTo>
                      <a:pt x="1070756" y="970432"/>
                      <a:pt x="1072092" y="966258"/>
                      <a:pt x="1073150" y="962025"/>
                    </a:cubicBezTo>
                    <a:cubicBezTo>
                      <a:pt x="1075680" y="936723"/>
                      <a:pt x="1074188" y="936167"/>
                      <a:pt x="1079500" y="917575"/>
                    </a:cubicBezTo>
                    <a:cubicBezTo>
                      <a:pt x="1080419" y="914357"/>
                      <a:pt x="1080584" y="910663"/>
                      <a:pt x="1082675" y="908050"/>
                    </a:cubicBezTo>
                    <a:cubicBezTo>
                      <a:pt x="1085059" y="905070"/>
                      <a:pt x="1089269" y="904143"/>
                      <a:pt x="1092200" y="901700"/>
                    </a:cubicBezTo>
                    <a:cubicBezTo>
                      <a:pt x="1095649" y="898825"/>
                      <a:pt x="1098181" y="894932"/>
                      <a:pt x="1101725" y="892175"/>
                    </a:cubicBezTo>
                    <a:cubicBezTo>
                      <a:pt x="1107749" y="887490"/>
                      <a:pt x="1120775" y="879475"/>
                      <a:pt x="1120775" y="879475"/>
                    </a:cubicBezTo>
                    <a:cubicBezTo>
                      <a:pt x="1119717" y="876300"/>
                      <a:pt x="1119743" y="872521"/>
                      <a:pt x="1117600" y="869950"/>
                    </a:cubicBezTo>
                    <a:cubicBezTo>
                      <a:pt x="1106632" y="856789"/>
                      <a:pt x="1107131" y="863128"/>
                      <a:pt x="1095375" y="857250"/>
                    </a:cubicBezTo>
                    <a:cubicBezTo>
                      <a:pt x="1091962" y="855543"/>
                      <a:pt x="1089025" y="853017"/>
                      <a:pt x="1085850" y="850900"/>
                    </a:cubicBezTo>
                    <a:cubicBezTo>
                      <a:pt x="1087967" y="838200"/>
                      <a:pt x="1091705" y="825666"/>
                      <a:pt x="1092200" y="812800"/>
                    </a:cubicBezTo>
                    <a:cubicBezTo>
                      <a:pt x="1093258" y="785283"/>
                      <a:pt x="1093543" y="757726"/>
                      <a:pt x="1095375" y="730250"/>
                    </a:cubicBezTo>
                    <a:cubicBezTo>
                      <a:pt x="1095707" y="725267"/>
                      <a:pt x="1099973" y="713281"/>
                      <a:pt x="1101725" y="708025"/>
                    </a:cubicBezTo>
                    <a:cubicBezTo>
                      <a:pt x="1104900" y="710142"/>
                      <a:pt x="1108866" y="711395"/>
                      <a:pt x="1111250" y="714375"/>
                    </a:cubicBezTo>
                    <a:cubicBezTo>
                      <a:pt x="1113341" y="716988"/>
                      <a:pt x="1112058" y="721533"/>
                      <a:pt x="1114425" y="723900"/>
                    </a:cubicBezTo>
                    <a:cubicBezTo>
                      <a:pt x="1116792" y="726267"/>
                      <a:pt x="1120957" y="725578"/>
                      <a:pt x="1123950" y="727075"/>
                    </a:cubicBezTo>
                    <a:cubicBezTo>
                      <a:pt x="1127363" y="728782"/>
                      <a:pt x="1130300" y="731308"/>
                      <a:pt x="1133475" y="733425"/>
                    </a:cubicBezTo>
                    <a:cubicBezTo>
                      <a:pt x="1149128" y="731189"/>
                      <a:pt x="1154791" y="731158"/>
                      <a:pt x="1168400" y="727075"/>
                    </a:cubicBezTo>
                    <a:cubicBezTo>
                      <a:pt x="1181379" y="723181"/>
                      <a:pt x="1187405" y="722350"/>
                      <a:pt x="1196975" y="714375"/>
                    </a:cubicBezTo>
                    <a:cubicBezTo>
                      <a:pt x="1206142" y="706735"/>
                      <a:pt x="1206606" y="704691"/>
                      <a:pt x="1212850" y="695325"/>
                    </a:cubicBezTo>
                    <a:cubicBezTo>
                      <a:pt x="1211792" y="690033"/>
                      <a:pt x="1212088" y="684277"/>
                      <a:pt x="1209675" y="679450"/>
                    </a:cubicBezTo>
                    <a:cubicBezTo>
                      <a:pt x="1198551" y="657203"/>
                      <a:pt x="1185675" y="686714"/>
                      <a:pt x="1203325" y="638175"/>
                    </a:cubicBezTo>
                    <a:cubicBezTo>
                      <a:pt x="1204469" y="635030"/>
                      <a:pt x="1209568" y="635656"/>
                      <a:pt x="1212850" y="635000"/>
                    </a:cubicBezTo>
                    <a:cubicBezTo>
                      <a:pt x="1220188" y="633532"/>
                      <a:pt x="1227667" y="632883"/>
                      <a:pt x="1235075" y="631825"/>
                    </a:cubicBezTo>
                    <a:cubicBezTo>
                      <a:pt x="1258724" y="616059"/>
                      <a:pt x="1229679" y="636322"/>
                      <a:pt x="1254125" y="615950"/>
                    </a:cubicBezTo>
                    <a:cubicBezTo>
                      <a:pt x="1257056" y="613507"/>
                      <a:pt x="1260475" y="611717"/>
                      <a:pt x="1263650" y="609600"/>
                    </a:cubicBezTo>
                    <a:cubicBezTo>
                      <a:pt x="1265767" y="606425"/>
                      <a:pt x="1268450" y="603562"/>
                      <a:pt x="1270000" y="600075"/>
                    </a:cubicBezTo>
                    <a:cubicBezTo>
                      <a:pt x="1275859" y="586892"/>
                      <a:pt x="1276809" y="578731"/>
                      <a:pt x="1279525" y="565150"/>
                    </a:cubicBezTo>
                    <a:cubicBezTo>
                      <a:pt x="1278467" y="549275"/>
                      <a:pt x="1280209" y="532960"/>
                      <a:pt x="1276350" y="517525"/>
                    </a:cubicBezTo>
                    <a:cubicBezTo>
                      <a:pt x="1275538" y="514278"/>
                      <a:pt x="1269610" y="516206"/>
                      <a:pt x="1266825" y="514350"/>
                    </a:cubicBezTo>
                    <a:cubicBezTo>
                      <a:pt x="1263089" y="511859"/>
                      <a:pt x="1260175" y="508274"/>
                      <a:pt x="1257300" y="504825"/>
                    </a:cubicBezTo>
                    <a:cubicBezTo>
                      <a:pt x="1254857" y="501894"/>
                      <a:pt x="1252657" y="498713"/>
                      <a:pt x="1250950" y="495300"/>
                    </a:cubicBezTo>
                    <a:cubicBezTo>
                      <a:pt x="1247155" y="487710"/>
                      <a:pt x="1248032" y="479682"/>
                      <a:pt x="1241425" y="473075"/>
                    </a:cubicBezTo>
                    <a:cubicBezTo>
                      <a:pt x="1221403" y="453053"/>
                      <a:pt x="1228820" y="465185"/>
                      <a:pt x="1212850" y="457200"/>
                    </a:cubicBezTo>
                    <a:cubicBezTo>
                      <a:pt x="1209437" y="455493"/>
                      <a:pt x="1206500" y="452967"/>
                      <a:pt x="1203325" y="450850"/>
                    </a:cubicBezTo>
                    <a:cubicBezTo>
                      <a:pt x="1202267" y="447675"/>
                      <a:pt x="1202873" y="443270"/>
                      <a:pt x="1200150" y="441325"/>
                    </a:cubicBezTo>
                    <a:cubicBezTo>
                      <a:pt x="1194703" y="437434"/>
                      <a:pt x="1181100" y="434975"/>
                      <a:pt x="1181100" y="434975"/>
                    </a:cubicBezTo>
                    <a:cubicBezTo>
                      <a:pt x="1169458" y="436033"/>
                      <a:pt x="1157605" y="435701"/>
                      <a:pt x="1146175" y="438150"/>
                    </a:cubicBezTo>
                    <a:cubicBezTo>
                      <a:pt x="1142444" y="438950"/>
                      <a:pt x="1140063" y="442793"/>
                      <a:pt x="1136650" y="444500"/>
                    </a:cubicBezTo>
                    <a:cubicBezTo>
                      <a:pt x="1133657" y="445997"/>
                      <a:pt x="1130354" y="446794"/>
                      <a:pt x="1127125" y="447675"/>
                    </a:cubicBezTo>
                    <a:cubicBezTo>
                      <a:pt x="1118705" y="449971"/>
                      <a:pt x="1110192" y="451908"/>
                      <a:pt x="1101725" y="454025"/>
                    </a:cubicBezTo>
                    <a:cubicBezTo>
                      <a:pt x="1096556" y="453164"/>
                      <a:pt x="1079850" y="451397"/>
                      <a:pt x="1073150" y="447675"/>
                    </a:cubicBezTo>
                    <a:cubicBezTo>
                      <a:pt x="1040398" y="429479"/>
                      <a:pt x="1066128" y="438984"/>
                      <a:pt x="1044575" y="431800"/>
                    </a:cubicBezTo>
                    <a:cubicBezTo>
                      <a:pt x="1032933" y="432858"/>
                      <a:pt x="1020740" y="431278"/>
                      <a:pt x="1009650" y="434975"/>
                    </a:cubicBezTo>
                    <a:cubicBezTo>
                      <a:pt x="1006475" y="436033"/>
                      <a:pt x="1007972" y="441507"/>
                      <a:pt x="1006475" y="444500"/>
                    </a:cubicBezTo>
                    <a:cubicBezTo>
                      <a:pt x="1004672" y="448106"/>
                      <a:pt x="992038" y="465287"/>
                      <a:pt x="990600" y="466725"/>
                    </a:cubicBezTo>
                    <a:cubicBezTo>
                      <a:pt x="982098" y="475227"/>
                      <a:pt x="969716" y="476320"/>
                      <a:pt x="958850" y="479425"/>
                    </a:cubicBezTo>
                    <a:cubicBezTo>
                      <a:pt x="926966" y="488535"/>
                      <a:pt x="976327" y="475849"/>
                      <a:pt x="936625" y="485775"/>
                    </a:cubicBezTo>
                    <a:cubicBezTo>
                      <a:pt x="933450" y="488950"/>
                      <a:pt x="930836" y="492809"/>
                      <a:pt x="927100" y="495300"/>
                    </a:cubicBezTo>
                    <a:cubicBezTo>
                      <a:pt x="924190" y="497240"/>
                      <a:pt x="906799" y="501073"/>
                      <a:pt x="904875" y="501650"/>
                    </a:cubicBezTo>
                    <a:cubicBezTo>
                      <a:pt x="898464" y="503573"/>
                      <a:pt x="892319" y="506377"/>
                      <a:pt x="885825" y="508000"/>
                    </a:cubicBezTo>
                    <a:cubicBezTo>
                      <a:pt x="881592" y="509058"/>
                      <a:pt x="877404" y="510319"/>
                      <a:pt x="873125" y="511175"/>
                    </a:cubicBezTo>
                    <a:cubicBezTo>
                      <a:pt x="866812" y="512438"/>
                      <a:pt x="860359" y="512953"/>
                      <a:pt x="854075" y="514350"/>
                    </a:cubicBezTo>
                    <a:cubicBezTo>
                      <a:pt x="850808" y="515076"/>
                      <a:pt x="847817" y="516799"/>
                      <a:pt x="844550" y="517525"/>
                    </a:cubicBezTo>
                    <a:cubicBezTo>
                      <a:pt x="838266" y="518922"/>
                      <a:pt x="831850" y="519642"/>
                      <a:pt x="825500" y="520700"/>
                    </a:cubicBezTo>
                    <a:cubicBezTo>
                      <a:pt x="818092" y="519642"/>
                      <a:pt x="809262" y="522015"/>
                      <a:pt x="803275" y="517525"/>
                    </a:cubicBezTo>
                    <a:cubicBezTo>
                      <a:pt x="798958" y="514287"/>
                      <a:pt x="801995" y="506703"/>
                      <a:pt x="800100" y="501650"/>
                    </a:cubicBezTo>
                    <a:cubicBezTo>
                      <a:pt x="798760" y="498077"/>
                      <a:pt x="795867" y="495300"/>
                      <a:pt x="793750" y="492125"/>
                    </a:cubicBezTo>
                    <a:cubicBezTo>
                      <a:pt x="792692" y="495300"/>
                      <a:pt x="791494" y="498432"/>
                      <a:pt x="790575" y="501650"/>
                    </a:cubicBezTo>
                    <a:cubicBezTo>
                      <a:pt x="788315" y="509559"/>
                      <a:pt x="788211" y="518146"/>
                      <a:pt x="781050" y="523875"/>
                    </a:cubicBezTo>
                    <a:cubicBezTo>
                      <a:pt x="778437" y="525966"/>
                      <a:pt x="774601" y="525732"/>
                      <a:pt x="771525" y="527050"/>
                    </a:cubicBezTo>
                    <a:cubicBezTo>
                      <a:pt x="767175" y="528914"/>
                      <a:pt x="763058" y="531283"/>
                      <a:pt x="758825" y="533400"/>
                    </a:cubicBezTo>
                    <a:cubicBezTo>
                      <a:pt x="754592" y="532342"/>
                      <a:pt x="749532" y="532951"/>
                      <a:pt x="746125" y="530225"/>
                    </a:cubicBezTo>
                    <a:cubicBezTo>
                      <a:pt x="743512" y="528134"/>
                      <a:pt x="743320" y="524026"/>
                      <a:pt x="742950" y="520700"/>
                    </a:cubicBezTo>
                    <a:cubicBezTo>
                      <a:pt x="741193" y="504887"/>
                      <a:pt x="740833" y="488950"/>
                      <a:pt x="739775" y="473075"/>
                    </a:cubicBezTo>
                    <a:cubicBezTo>
                      <a:pt x="737658" y="476250"/>
                      <a:pt x="734928" y="479093"/>
                      <a:pt x="733425" y="482600"/>
                    </a:cubicBezTo>
                    <a:cubicBezTo>
                      <a:pt x="731706" y="486611"/>
                      <a:pt x="733044" y="491948"/>
                      <a:pt x="730250" y="495300"/>
                    </a:cubicBezTo>
                    <a:cubicBezTo>
                      <a:pt x="727220" y="498936"/>
                      <a:pt x="721783" y="499533"/>
                      <a:pt x="717550" y="501650"/>
                    </a:cubicBezTo>
                    <a:cubicBezTo>
                      <a:pt x="698500" y="500592"/>
                      <a:pt x="679288" y="501173"/>
                      <a:pt x="660400" y="498475"/>
                    </a:cubicBezTo>
                    <a:cubicBezTo>
                      <a:pt x="644478" y="496200"/>
                      <a:pt x="653533" y="482083"/>
                      <a:pt x="644525" y="473075"/>
                    </a:cubicBezTo>
                    <a:cubicBezTo>
                      <a:pt x="641350" y="469900"/>
                      <a:pt x="638449" y="466425"/>
                      <a:pt x="635000" y="463550"/>
                    </a:cubicBezTo>
                    <a:cubicBezTo>
                      <a:pt x="626630" y="456575"/>
                      <a:pt x="620210" y="454829"/>
                      <a:pt x="609600" y="450850"/>
                    </a:cubicBezTo>
                    <a:cubicBezTo>
                      <a:pt x="606466" y="449675"/>
                      <a:pt x="603068" y="449172"/>
                      <a:pt x="600075" y="447675"/>
                    </a:cubicBezTo>
                    <a:cubicBezTo>
                      <a:pt x="575456" y="435365"/>
                      <a:pt x="604966" y="446130"/>
                      <a:pt x="581025" y="438150"/>
                    </a:cubicBezTo>
                    <a:cubicBezTo>
                      <a:pt x="577850" y="434975"/>
                      <a:pt x="574257" y="432169"/>
                      <a:pt x="571500" y="428625"/>
                    </a:cubicBezTo>
                    <a:cubicBezTo>
                      <a:pt x="564318" y="419391"/>
                      <a:pt x="557163" y="407871"/>
                      <a:pt x="552450" y="396875"/>
                    </a:cubicBezTo>
                    <a:cubicBezTo>
                      <a:pt x="551132" y="393799"/>
                      <a:pt x="550333" y="390525"/>
                      <a:pt x="549275" y="387350"/>
                    </a:cubicBezTo>
                    <a:cubicBezTo>
                      <a:pt x="552450" y="386292"/>
                      <a:pt x="557988" y="387422"/>
                      <a:pt x="558800" y="384175"/>
                    </a:cubicBezTo>
                    <a:cubicBezTo>
                      <a:pt x="559725" y="380473"/>
                      <a:pt x="554000" y="378137"/>
                      <a:pt x="552450" y="374650"/>
                    </a:cubicBezTo>
                    <a:lnTo>
                      <a:pt x="542925" y="346075"/>
                    </a:lnTo>
                    <a:cubicBezTo>
                      <a:pt x="541867" y="342900"/>
                      <a:pt x="541606" y="339335"/>
                      <a:pt x="539750" y="336550"/>
                    </a:cubicBezTo>
                    <a:lnTo>
                      <a:pt x="533400" y="327025"/>
                    </a:lnTo>
                    <a:cubicBezTo>
                      <a:pt x="532342" y="314325"/>
                      <a:pt x="533509" y="301239"/>
                      <a:pt x="530225" y="288925"/>
                    </a:cubicBezTo>
                    <a:cubicBezTo>
                      <a:pt x="529068" y="284586"/>
                      <a:pt x="524436" y="281891"/>
                      <a:pt x="520700" y="279400"/>
                    </a:cubicBezTo>
                    <a:cubicBezTo>
                      <a:pt x="517967" y="277578"/>
                      <a:pt x="500169" y="273473"/>
                      <a:pt x="498475" y="273050"/>
                    </a:cubicBezTo>
                    <a:cubicBezTo>
                      <a:pt x="495300" y="270933"/>
                      <a:pt x="492457" y="268203"/>
                      <a:pt x="488950" y="266700"/>
                    </a:cubicBezTo>
                    <a:cubicBezTo>
                      <a:pt x="476526" y="261375"/>
                      <a:pt x="470005" y="265712"/>
                      <a:pt x="457200" y="257175"/>
                    </a:cubicBezTo>
                    <a:cubicBezTo>
                      <a:pt x="429903" y="238977"/>
                      <a:pt x="464440" y="260795"/>
                      <a:pt x="438150" y="247650"/>
                    </a:cubicBezTo>
                    <a:cubicBezTo>
                      <a:pt x="413531" y="235340"/>
                      <a:pt x="443041" y="246105"/>
                      <a:pt x="419100" y="238125"/>
                    </a:cubicBezTo>
                    <a:cubicBezTo>
                      <a:pt x="420158" y="234950"/>
                      <a:pt x="419008" y="229326"/>
                      <a:pt x="422275" y="228600"/>
                    </a:cubicBezTo>
                    <a:cubicBezTo>
                      <a:pt x="439869" y="224690"/>
                      <a:pt x="458317" y="227218"/>
                      <a:pt x="476250" y="225425"/>
                    </a:cubicBezTo>
                    <a:cubicBezTo>
                      <a:pt x="479580" y="225092"/>
                      <a:pt x="482600" y="223308"/>
                      <a:pt x="485775" y="222250"/>
                    </a:cubicBezTo>
                    <a:cubicBezTo>
                      <a:pt x="486035" y="222282"/>
                      <a:pt x="531290" y="227789"/>
                      <a:pt x="533400" y="228600"/>
                    </a:cubicBezTo>
                    <a:cubicBezTo>
                      <a:pt x="540523" y="231340"/>
                      <a:pt x="545210" y="238887"/>
                      <a:pt x="552450" y="241300"/>
                    </a:cubicBezTo>
                    <a:lnTo>
                      <a:pt x="561975" y="244475"/>
                    </a:lnTo>
                    <a:cubicBezTo>
                      <a:pt x="560035" y="238654"/>
                      <a:pt x="556136" y="221389"/>
                      <a:pt x="549275" y="215900"/>
                    </a:cubicBezTo>
                    <a:cubicBezTo>
                      <a:pt x="546662" y="213809"/>
                      <a:pt x="542743" y="214222"/>
                      <a:pt x="539750" y="212725"/>
                    </a:cubicBezTo>
                    <a:cubicBezTo>
                      <a:pt x="536337" y="211018"/>
                      <a:pt x="533400" y="208492"/>
                      <a:pt x="530225" y="206375"/>
                    </a:cubicBezTo>
                    <a:cubicBezTo>
                      <a:pt x="534458" y="202142"/>
                      <a:pt x="538053" y="197155"/>
                      <a:pt x="542925" y="193675"/>
                    </a:cubicBezTo>
                    <a:cubicBezTo>
                      <a:pt x="545378" y="191923"/>
                      <a:pt x="563822" y="187657"/>
                      <a:pt x="565150" y="187325"/>
                    </a:cubicBezTo>
                    <a:cubicBezTo>
                      <a:pt x="568325" y="185208"/>
                      <a:pt x="573258" y="184518"/>
                      <a:pt x="574675" y="180975"/>
                    </a:cubicBezTo>
                    <a:cubicBezTo>
                      <a:pt x="575918" y="177868"/>
                      <a:pt x="573591" y="174063"/>
                      <a:pt x="571500" y="171450"/>
                    </a:cubicBezTo>
                    <a:cubicBezTo>
                      <a:pt x="567024" y="165855"/>
                      <a:pt x="558725" y="164017"/>
                      <a:pt x="552450" y="161925"/>
                    </a:cubicBezTo>
                    <a:cubicBezTo>
                      <a:pt x="549275" y="158750"/>
                      <a:pt x="542925" y="156890"/>
                      <a:pt x="542925" y="152400"/>
                    </a:cubicBezTo>
                    <a:cubicBezTo>
                      <a:pt x="542925" y="148584"/>
                      <a:pt x="548963" y="147600"/>
                      <a:pt x="552450" y="146050"/>
                    </a:cubicBezTo>
                    <a:cubicBezTo>
                      <a:pt x="558567" y="143332"/>
                      <a:pt x="571500" y="139700"/>
                      <a:pt x="571500" y="139700"/>
                    </a:cubicBezTo>
                    <a:cubicBezTo>
                      <a:pt x="572558" y="136525"/>
                      <a:pt x="574675" y="133522"/>
                      <a:pt x="574675" y="130175"/>
                    </a:cubicBezTo>
                    <a:cubicBezTo>
                      <a:pt x="574675" y="122512"/>
                      <a:pt x="570830" y="112291"/>
                      <a:pt x="568325" y="104775"/>
                    </a:cubicBezTo>
                    <a:cubicBezTo>
                      <a:pt x="570424" y="83789"/>
                      <a:pt x="563051" y="50619"/>
                      <a:pt x="603250" y="76200"/>
                    </a:cubicBezTo>
                    <a:cubicBezTo>
                      <a:pt x="608681" y="79656"/>
                      <a:pt x="604864" y="89005"/>
                      <a:pt x="606425" y="95250"/>
                    </a:cubicBezTo>
                    <a:cubicBezTo>
                      <a:pt x="611715" y="116409"/>
                      <a:pt x="608498" y="111449"/>
                      <a:pt x="622300" y="120650"/>
                    </a:cubicBezTo>
                    <a:cubicBezTo>
                      <a:pt x="630767" y="119592"/>
                      <a:pt x="639903" y="120940"/>
                      <a:pt x="647700" y="117475"/>
                    </a:cubicBezTo>
                    <a:cubicBezTo>
                      <a:pt x="650758" y="116116"/>
                      <a:pt x="650875" y="111297"/>
                      <a:pt x="650875" y="107950"/>
                    </a:cubicBezTo>
                    <a:cubicBezTo>
                      <a:pt x="650875" y="97314"/>
                      <a:pt x="649317" y="86712"/>
                      <a:pt x="647700" y="76200"/>
                    </a:cubicBezTo>
                    <a:cubicBezTo>
                      <a:pt x="647191" y="72892"/>
                      <a:pt x="646892" y="69042"/>
                      <a:pt x="644525" y="66675"/>
                    </a:cubicBezTo>
                    <a:cubicBezTo>
                      <a:pt x="642158" y="64308"/>
                      <a:pt x="637993" y="64997"/>
                      <a:pt x="635000" y="63500"/>
                    </a:cubicBezTo>
                    <a:cubicBezTo>
                      <a:pt x="612678" y="52339"/>
                      <a:pt x="641792" y="59869"/>
                      <a:pt x="606425" y="53975"/>
                    </a:cubicBezTo>
                    <a:cubicBezTo>
                      <a:pt x="597958" y="28575"/>
                      <a:pt x="610658" y="58208"/>
                      <a:pt x="593725" y="41275"/>
                    </a:cubicBezTo>
                    <a:cubicBezTo>
                      <a:pt x="591358" y="38908"/>
                      <a:pt x="593273" y="33695"/>
                      <a:pt x="590550" y="31750"/>
                    </a:cubicBezTo>
                    <a:cubicBezTo>
                      <a:pt x="585103" y="27859"/>
                      <a:pt x="577850" y="27517"/>
                      <a:pt x="571500" y="25400"/>
                    </a:cubicBezTo>
                    <a:lnTo>
                      <a:pt x="552450" y="19050"/>
                    </a:lnTo>
                    <a:cubicBezTo>
                      <a:pt x="546648" y="17116"/>
                      <a:pt x="535920" y="13270"/>
                      <a:pt x="530225" y="12700"/>
                    </a:cubicBezTo>
                    <a:cubicBezTo>
                      <a:pt x="513343" y="11012"/>
                      <a:pt x="496358" y="10583"/>
                      <a:pt x="479425" y="9525"/>
                    </a:cubicBezTo>
                    <a:cubicBezTo>
                      <a:pt x="473075" y="8467"/>
                      <a:pt x="466807" y="6618"/>
                      <a:pt x="460375" y="6350"/>
                    </a:cubicBezTo>
                    <a:cubicBezTo>
                      <a:pt x="315310" y="306"/>
                      <a:pt x="369836" y="17445"/>
                      <a:pt x="317500" y="0"/>
                    </a:cubicBezTo>
                    <a:cubicBezTo>
                      <a:pt x="314325" y="1058"/>
                      <a:pt x="310760" y="1319"/>
                      <a:pt x="307975" y="3175"/>
                    </a:cubicBezTo>
                    <a:cubicBezTo>
                      <a:pt x="303834" y="5936"/>
                      <a:pt x="295317" y="18251"/>
                      <a:pt x="288925" y="19050"/>
                    </a:cubicBezTo>
                    <a:cubicBezTo>
                      <a:pt x="266847" y="21810"/>
                      <a:pt x="244475" y="21167"/>
                      <a:pt x="222250" y="22225"/>
                    </a:cubicBezTo>
                    <a:cubicBezTo>
                      <a:pt x="221192" y="26458"/>
                      <a:pt x="220022" y="30665"/>
                      <a:pt x="219075" y="34925"/>
                    </a:cubicBezTo>
                    <a:cubicBezTo>
                      <a:pt x="217904" y="40193"/>
                      <a:pt x="217209" y="45565"/>
                      <a:pt x="215900" y="50800"/>
                    </a:cubicBezTo>
                    <a:cubicBezTo>
                      <a:pt x="208775" y="79301"/>
                      <a:pt x="201522" y="60915"/>
                      <a:pt x="152400" y="63500"/>
                    </a:cubicBezTo>
                    <a:cubicBezTo>
                      <a:pt x="123753" y="70662"/>
                      <a:pt x="135279" y="67090"/>
                      <a:pt x="117475" y="73025"/>
                    </a:cubicBezTo>
                    <a:cubicBezTo>
                      <a:pt x="114300" y="77258"/>
                      <a:pt x="109404" y="80637"/>
                      <a:pt x="107950" y="85725"/>
                    </a:cubicBezTo>
                    <a:cubicBezTo>
                      <a:pt x="105496" y="94313"/>
                      <a:pt x="116134" y="98589"/>
                      <a:pt x="120650" y="101600"/>
                    </a:cubicBezTo>
                    <a:cubicBezTo>
                      <a:pt x="132676" y="119639"/>
                      <a:pt x="125365" y="104177"/>
                      <a:pt x="123825" y="136525"/>
                    </a:cubicBezTo>
                    <a:cubicBezTo>
                      <a:pt x="117769" y="263695"/>
                      <a:pt x="130017" y="207006"/>
                      <a:pt x="114300" y="269875"/>
                    </a:cubicBezTo>
                    <a:cubicBezTo>
                      <a:pt x="113242" y="287867"/>
                      <a:pt x="112834" y="305908"/>
                      <a:pt x="111125" y="323850"/>
                    </a:cubicBezTo>
                    <a:cubicBezTo>
                      <a:pt x="110485" y="330568"/>
                      <a:pt x="102951" y="351547"/>
                      <a:pt x="101600" y="355600"/>
                    </a:cubicBezTo>
                    <a:cubicBezTo>
                      <a:pt x="100542" y="358775"/>
                      <a:pt x="100281" y="362340"/>
                      <a:pt x="98425" y="365125"/>
                    </a:cubicBezTo>
                    <a:cubicBezTo>
                      <a:pt x="92657" y="373777"/>
                      <a:pt x="83079" y="390843"/>
                      <a:pt x="73025" y="396875"/>
                    </a:cubicBezTo>
                    <a:cubicBezTo>
                      <a:pt x="67285" y="400319"/>
                      <a:pt x="60325" y="401108"/>
                      <a:pt x="53975" y="403225"/>
                    </a:cubicBezTo>
                    <a:lnTo>
                      <a:pt x="44450" y="406400"/>
                    </a:lnTo>
                    <a:cubicBezTo>
                      <a:pt x="42333" y="409575"/>
                      <a:pt x="39807" y="412512"/>
                      <a:pt x="38100" y="415925"/>
                    </a:cubicBezTo>
                    <a:cubicBezTo>
                      <a:pt x="36603" y="418918"/>
                      <a:pt x="36550" y="422524"/>
                      <a:pt x="34925" y="425450"/>
                    </a:cubicBezTo>
                    <a:cubicBezTo>
                      <a:pt x="31219" y="432121"/>
                      <a:pt x="22225" y="444500"/>
                      <a:pt x="22225" y="444500"/>
                    </a:cubicBezTo>
                    <a:cubicBezTo>
                      <a:pt x="21167" y="448733"/>
                      <a:pt x="21001" y="453297"/>
                      <a:pt x="19050" y="457200"/>
                    </a:cubicBezTo>
                    <a:cubicBezTo>
                      <a:pt x="15637" y="464026"/>
                      <a:pt x="9763" y="469424"/>
                      <a:pt x="6350" y="476250"/>
                    </a:cubicBezTo>
                    <a:lnTo>
                      <a:pt x="0" y="488950"/>
                    </a:lnTo>
                    <a:cubicBezTo>
                      <a:pt x="3175" y="491067"/>
                      <a:pt x="6018" y="493797"/>
                      <a:pt x="9525" y="495300"/>
                    </a:cubicBezTo>
                    <a:cubicBezTo>
                      <a:pt x="38228" y="507601"/>
                      <a:pt x="7837" y="488883"/>
                      <a:pt x="31750" y="504825"/>
                    </a:cubicBezTo>
                    <a:cubicBezTo>
                      <a:pt x="33867" y="508000"/>
                      <a:pt x="36393" y="510937"/>
                      <a:pt x="38100" y="514350"/>
                    </a:cubicBezTo>
                    <a:cubicBezTo>
                      <a:pt x="44044" y="526238"/>
                      <a:pt x="42831" y="545103"/>
                      <a:pt x="44450" y="555625"/>
                    </a:cubicBezTo>
                    <a:cubicBezTo>
                      <a:pt x="45684" y="563643"/>
                      <a:pt x="49358" y="568211"/>
                      <a:pt x="53975" y="574675"/>
                    </a:cubicBezTo>
                    <a:cubicBezTo>
                      <a:pt x="73666" y="602242"/>
                      <a:pt x="54885" y="574452"/>
                      <a:pt x="69850" y="596900"/>
                    </a:cubicBezTo>
                    <a:cubicBezTo>
                      <a:pt x="73513" y="611553"/>
                      <a:pt x="74683" y="614381"/>
                      <a:pt x="76200" y="631825"/>
                    </a:cubicBezTo>
                    <a:cubicBezTo>
                      <a:pt x="77670" y="648728"/>
                      <a:pt x="78022" y="665713"/>
                      <a:pt x="79375" y="682625"/>
                    </a:cubicBezTo>
                    <a:cubicBezTo>
                      <a:pt x="80139" y="692178"/>
                      <a:pt x="80974" y="701747"/>
                      <a:pt x="82550" y="711200"/>
                    </a:cubicBezTo>
                    <a:cubicBezTo>
                      <a:pt x="83100" y="714501"/>
                      <a:pt x="85635" y="717379"/>
                      <a:pt x="85725" y="720725"/>
                    </a:cubicBezTo>
                    <a:cubicBezTo>
                      <a:pt x="86697" y="756695"/>
                      <a:pt x="80962" y="816504"/>
                      <a:pt x="79375" y="8382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 rot="21340596">
                <a:off x="1995319" y="4277069"/>
                <a:ext cx="1290375" cy="1094348"/>
              </a:xfrm>
              <a:custGeom>
                <a:avLst/>
                <a:gdLst>
                  <a:gd name="connsiteX0" fmla="*/ 55697 w 1016931"/>
                  <a:gd name="connsiteY0" fmla="*/ 900533 h 1170408"/>
                  <a:gd name="connsiteX1" fmla="*/ 138247 w 1016931"/>
                  <a:gd name="connsiteY1" fmla="*/ 887833 h 1170408"/>
                  <a:gd name="connsiteX2" fmla="*/ 147772 w 1016931"/>
                  <a:gd name="connsiteY2" fmla="*/ 875133 h 1170408"/>
                  <a:gd name="connsiteX3" fmla="*/ 157297 w 1016931"/>
                  <a:gd name="connsiteY3" fmla="*/ 856083 h 1170408"/>
                  <a:gd name="connsiteX4" fmla="*/ 176347 w 1016931"/>
                  <a:gd name="connsiteY4" fmla="*/ 843383 h 1170408"/>
                  <a:gd name="connsiteX5" fmla="*/ 195397 w 1016931"/>
                  <a:gd name="connsiteY5" fmla="*/ 824333 h 1170408"/>
                  <a:gd name="connsiteX6" fmla="*/ 211272 w 1016931"/>
                  <a:gd name="connsiteY6" fmla="*/ 805283 h 1170408"/>
                  <a:gd name="connsiteX7" fmla="*/ 217622 w 1016931"/>
                  <a:gd name="connsiteY7" fmla="*/ 786233 h 1170408"/>
                  <a:gd name="connsiteX8" fmla="*/ 227147 w 1016931"/>
                  <a:gd name="connsiteY8" fmla="*/ 767183 h 1170408"/>
                  <a:gd name="connsiteX9" fmla="*/ 239847 w 1016931"/>
                  <a:gd name="connsiteY9" fmla="*/ 760833 h 1170408"/>
                  <a:gd name="connsiteX10" fmla="*/ 252547 w 1016931"/>
                  <a:gd name="connsiteY10" fmla="*/ 741783 h 1170408"/>
                  <a:gd name="connsiteX11" fmla="*/ 262072 w 1016931"/>
                  <a:gd name="connsiteY11" fmla="*/ 729083 h 1170408"/>
                  <a:gd name="connsiteX12" fmla="*/ 268422 w 1016931"/>
                  <a:gd name="connsiteY12" fmla="*/ 716383 h 1170408"/>
                  <a:gd name="connsiteX13" fmla="*/ 287472 w 1016931"/>
                  <a:gd name="connsiteY13" fmla="*/ 694158 h 1170408"/>
                  <a:gd name="connsiteX14" fmla="*/ 296997 w 1016931"/>
                  <a:gd name="connsiteY14" fmla="*/ 690983 h 1170408"/>
                  <a:gd name="connsiteX15" fmla="*/ 303347 w 1016931"/>
                  <a:gd name="connsiteY15" fmla="*/ 681458 h 1170408"/>
                  <a:gd name="connsiteX16" fmla="*/ 322397 w 1016931"/>
                  <a:gd name="connsiteY16" fmla="*/ 671933 h 1170408"/>
                  <a:gd name="connsiteX17" fmla="*/ 331922 w 1016931"/>
                  <a:gd name="connsiteY17" fmla="*/ 665583 h 1170408"/>
                  <a:gd name="connsiteX18" fmla="*/ 350972 w 1016931"/>
                  <a:gd name="connsiteY18" fmla="*/ 659233 h 1170408"/>
                  <a:gd name="connsiteX19" fmla="*/ 360497 w 1016931"/>
                  <a:gd name="connsiteY19" fmla="*/ 656058 h 1170408"/>
                  <a:gd name="connsiteX20" fmla="*/ 458922 w 1016931"/>
                  <a:gd name="connsiteY20" fmla="*/ 649708 h 1170408"/>
                  <a:gd name="connsiteX21" fmla="*/ 462097 w 1016931"/>
                  <a:gd name="connsiteY21" fmla="*/ 589383 h 1170408"/>
                  <a:gd name="connsiteX22" fmla="*/ 471622 w 1016931"/>
                  <a:gd name="connsiteY22" fmla="*/ 576683 h 1170408"/>
                  <a:gd name="connsiteX23" fmla="*/ 477972 w 1016931"/>
                  <a:gd name="connsiteY23" fmla="*/ 557633 h 1170408"/>
                  <a:gd name="connsiteX24" fmla="*/ 471622 w 1016931"/>
                  <a:gd name="connsiteY24" fmla="*/ 506833 h 1170408"/>
                  <a:gd name="connsiteX25" fmla="*/ 468447 w 1016931"/>
                  <a:gd name="connsiteY25" fmla="*/ 487783 h 1170408"/>
                  <a:gd name="connsiteX26" fmla="*/ 458922 w 1016931"/>
                  <a:gd name="connsiteY26" fmla="*/ 484608 h 1170408"/>
                  <a:gd name="connsiteX27" fmla="*/ 417647 w 1016931"/>
                  <a:gd name="connsiteY27" fmla="*/ 478258 h 1170408"/>
                  <a:gd name="connsiteX28" fmla="*/ 408122 w 1016931"/>
                  <a:gd name="connsiteY28" fmla="*/ 471908 h 1170408"/>
                  <a:gd name="connsiteX29" fmla="*/ 404947 w 1016931"/>
                  <a:gd name="connsiteY29" fmla="*/ 436983 h 1170408"/>
                  <a:gd name="connsiteX30" fmla="*/ 395422 w 1016931"/>
                  <a:gd name="connsiteY30" fmla="*/ 433808 h 1170408"/>
                  <a:gd name="connsiteX31" fmla="*/ 360497 w 1016931"/>
                  <a:gd name="connsiteY31" fmla="*/ 490958 h 1170408"/>
                  <a:gd name="connsiteX32" fmla="*/ 325572 w 1016931"/>
                  <a:gd name="connsiteY32" fmla="*/ 494133 h 1170408"/>
                  <a:gd name="connsiteX33" fmla="*/ 312872 w 1016931"/>
                  <a:gd name="connsiteY33" fmla="*/ 497308 h 1170408"/>
                  <a:gd name="connsiteX34" fmla="*/ 281122 w 1016931"/>
                  <a:gd name="connsiteY34" fmla="*/ 494133 h 1170408"/>
                  <a:gd name="connsiteX35" fmla="*/ 277947 w 1016931"/>
                  <a:gd name="connsiteY35" fmla="*/ 481433 h 1170408"/>
                  <a:gd name="connsiteX36" fmla="*/ 271597 w 1016931"/>
                  <a:gd name="connsiteY36" fmla="*/ 471908 h 1170408"/>
                  <a:gd name="connsiteX37" fmla="*/ 258897 w 1016931"/>
                  <a:gd name="connsiteY37" fmla="*/ 443333 h 1170408"/>
                  <a:gd name="connsiteX38" fmla="*/ 236672 w 1016931"/>
                  <a:gd name="connsiteY38" fmla="*/ 414758 h 1170408"/>
                  <a:gd name="connsiteX39" fmla="*/ 230322 w 1016931"/>
                  <a:gd name="connsiteY39" fmla="*/ 405233 h 1170408"/>
                  <a:gd name="connsiteX40" fmla="*/ 233497 w 1016931"/>
                  <a:gd name="connsiteY40" fmla="*/ 392533 h 1170408"/>
                  <a:gd name="connsiteX41" fmla="*/ 246197 w 1016931"/>
                  <a:gd name="connsiteY41" fmla="*/ 389358 h 1170408"/>
                  <a:gd name="connsiteX42" fmla="*/ 265247 w 1016931"/>
                  <a:gd name="connsiteY42" fmla="*/ 383008 h 1170408"/>
                  <a:gd name="connsiteX43" fmla="*/ 274772 w 1016931"/>
                  <a:gd name="connsiteY43" fmla="*/ 379833 h 1170408"/>
                  <a:gd name="connsiteX44" fmla="*/ 290647 w 1016931"/>
                  <a:gd name="connsiteY44" fmla="*/ 357608 h 1170408"/>
                  <a:gd name="connsiteX45" fmla="*/ 300172 w 1016931"/>
                  <a:gd name="connsiteY45" fmla="*/ 335383 h 1170408"/>
                  <a:gd name="connsiteX46" fmla="*/ 331922 w 1016931"/>
                  <a:gd name="connsiteY46" fmla="*/ 332208 h 1170408"/>
                  <a:gd name="connsiteX47" fmla="*/ 338272 w 1016931"/>
                  <a:gd name="connsiteY47" fmla="*/ 322683 h 1170408"/>
                  <a:gd name="connsiteX48" fmla="*/ 347797 w 1016931"/>
                  <a:gd name="connsiteY48" fmla="*/ 316333 h 1170408"/>
                  <a:gd name="connsiteX49" fmla="*/ 350972 w 1016931"/>
                  <a:gd name="connsiteY49" fmla="*/ 300458 h 1170408"/>
                  <a:gd name="connsiteX50" fmla="*/ 357322 w 1016931"/>
                  <a:gd name="connsiteY50" fmla="*/ 287758 h 1170408"/>
                  <a:gd name="connsiteX51" fmla="*/ 363672 w 1016931"/>
                  <a:gd name="connsiteY51" fmla="*/ 268708 h 1170408"/>
                  <a:gd name="connsiteX52" fmla="*/ 379547 w 1016931"/>
                  <a:gd name="connsiteY52" fmla="*/ 246483 h 1170408"/>
                  <a:gd name="connsiteX53" fmla="*/ 382722 w 1016931"/>
                  <a:gd name="connsiteY53" fmla="*/ 230608 h 1170408"/>
                  <a:gd name="connsiteX54" fmla="*/ 382722 w 1016931"/>
                  <a:gd name="connsiteY54" fmla="*/ 198858 h 1170408"/>
                  <a:gd name="connsiteX55" fmla="*/ 370022 w 1016931"/>
                  <a:gd name="connsiteY55" fmla="*/ 195683 h 1170408"/>
                  <a:gd name="connsiteX56" fmla="*/ 360497 w 1016931"/>
                  <a:gd name="connsiteY56" fmla="*/ 189333 h 1170408"/>
                  <a:gd name="connsiteX57" fmla="*/ 341447 w 1016931"/>
                  <a:gd name="connsiteY57" fmla="*/ 186158 h 1170408"/>
                  <a:gd name="connsiteX58" fmla="*/ 331922 w 1016931"/>
                  <a:gd name="connsiteY58" fmla="*/ 182983 h 1170408"/>
                  <a:gd name="connsiteX59" fmla="*/ 325572 w 1016931"/>
                  <a:gd name="connsiteY59" fmla="*/ 173458 h 1170408"/>
                  <a:gd name="connsiteX60" fmla="*/ 325572 w 1016931"/>
                  <a:gd name="connsiteY60" fmla="*/ 135358 h 1170408"/>
                  <a:gd name="connsiteX61" fmla="*/ 347797 w 1016931"/>
                  <a:gd name="connsiteY61" fmla="*/ 138533 h 1170408"/>
                  <a:gd name="connsiteX62" fmla="*/ 357322 w 1016931"/>
                  <a:gd name="connsiteY62" fmla="*/ 144883 h 1170408"/>
                  <a:gd name="connsiteX63" fmla="*/ 423997 w 1016931"/>
                  <a:gd name="connsiteY63" fmla="*/ 141708 h 1170408"/>
                  <a:gd name="connsiteX64" fmla="*/ 433522 w 1016931"/>
                  <a:gd name="connsiteY64" fmla="*/ 138533 h 1170408"/>
                  <a:gd name="connsiteX65" fmla="*/ 471622 w 1016931"/>
                  <a:gd name="connsiteY65" fmla="*/ 129008 h 1170408"/>
                  <a:gd name="connsiteX66" fmla="*/ 490672 w 1016931"/>
                  <a:gd name="connsiteY66" fmla="*/ 122658 h 1170408"/>
                  <a:gd name="connsiteX67" fmla="*/ 500197 w 1016931"/>
                  <a:gd name="connsiteY67" fmla="*/ 119483 h 1170408"/>
                  <a:gd name="connsiteX68" fmla="*/ 509722 w 1016931"/>
                  <a:gd name="connsiteY68" fmla="*/ 116308 h 1170408"/>
                  <a:gd name="connsiteX69" fmla="*/ 528772 w 1016931"/>
                  <a:gd name="connsiteY69" fmla="*/ 103608 h 1170408"/>
                  <a:gd name="connsiteX70" fmla="*/ 538297 w 1016931"/>
                  <a:gd name="connsiteY70" fmla="*/ 94083 h 1170408"/>
                  <a:gd name="connsiteX71" fmla="*/ 566872 w 1016931"/>
                  <a:gd name="connsiteY71" fmla="*/ 75033 h 1170408"/>
                  <a:gd name="connsiteX72" fmla="*/ 576397 w 1016931"/>
                  <a:gd name="connsiteY72" fmla="*/ 68683 h 1170408"/>
                  <a:gd name="connsiteX73" fmla="*/ 592272 w 1016931"/>
                  <a:gd name="connsiteY73" fmla="*/ 49633 h 1170408"/>
                  <a:gd name="connsiteX74" fmla="*/ 589097 w 1016931"/>
                  <a:gd name="connsiteY74" fmla="*/ 33758 h 1170408"/>
                  <a:gd name="connsiteX75" fmla="*/ 662122 w 1016931"/>
                  <a:gd name="connsiteY75" fmla="*/ 21058 h 1170408"/>
                  <a:gd name="connsiteX76" fmla="*/ 668472 w 1016931"/>
                  <a:gd name="connsiteY76" fmla="*/ 11533 h 1170408"/>
                  <a:gd name="connsiteX77" fmla="*/ 687522 w 1016931"/>
                  <a:gd name="connsiteY77" fmla="*/ 5183 h 1170408"/>
                  <a:gd name="connsiteX78" fmla="*/ 728797 w 1016931"/>
                  <a:gd name="connsiteY78" fmla="*/ 8358 h 1170408"/>
                  <a:gd name="connsiteX79" fmla="*/ 747847 w 1016931"/>
                  <a:gd name="connsiteY79" fmla="*/ 17883 h 1170408"/>
                  <a:gd name="connsiteX80" fmla="*/ 814522 w 1016931"/>
                  <a:gd name="connsiteY80" fmla="*/ 21058 h 1170408"/>
                  <a:gd name="connsiteX81" fmla="*/ 814522 w 1016931"/>
                  <a:gd name="connsiteY81" fmla="*/ 49633 h 1170408"/>
                  <a:gd name="connsiteX82" fmla="*/ 811347 w 1016931"/>
                  <a:gd name="connsiteY82" fmla="*/ 59158 h 1170408"/>
                  <a:gd name="connsiteX83" fmla="*/ 801822 w 1016931"/>
                  <a:gd name="connsiteY83" fmla="*/ 68683 h 1170408"/>
                  <a:gd name="connsiteX84" fmla="*/ 795472 w 1016931"/>
                  <a:gd name="connsiteY84" fmla="*/ 78208 h 1170408"/>
                  <a:gd name="connsiteX85" fmla="*/ 792297 w 1016931"/>
                  <a:gd name="connsiteY85" fmla="*/ 90908 h 1170408"/>
                  <a:gd name="connsiteX86" fmla="*/ 811347 w 1016931"/>
                  <a:gd name="connsiteY86" fmla="*/ 97258 h 1170408"/>
                  <a:gd name="connsiteX87" fmla="*/ 820872 w 1016931"/>
                  <a:gd name="connsiteY87" fmla="*/ 87733 h 1170408"/>
                  <a:gd name="connsiteX88" fmla="*/ 817697 w 1016931"/>
                  <a:gd name="connsiteY88" fmla="*/ 65508 h 1170408"/>
                  <a:gd name="connsiteX89" fmla="*/ 833572 w 1016931"/>
                  <a:gd name="connsiteY89" fmla="*/ 59158 h 1170408"/>
                  <a:gd name="connsiteX90" fmla="*/ 846272 w 1016931"/>
                  <a:gd name="connsiteY90" fmla="*/ 65508 h 1170408"/>
                  <a:gd name="connsiteX91" fmla="*/ 855797 w 1016931"/>
                  <a:gd name="connsiteY91" fmla="*/ 71858 h 1170408"/>
                  <a:gd name="connsiteX92" fmla="*/ 874847 w 1016931"/>
                  <a:gd name="connsiteY92" fmla="*/ 75033 h 1170408"/>
                  <a:gd name="connsiteX93" fmla="*/ 887547 w 1016931"/>
                  <a:gd name="connsiteY93" fmla="*/ 81383 h 1170408"/>
                  <a:gd name="connsiteX94" fmla="*/ 900247 w 1016931"/>
                  <a:gd name="connsiteY94" fmla="*/ 84558 h 1170408"/>
                  <a:gd name="connsiteX95" fmla="*/ 925647 w 1016931"/>
                  <a:gd name="connsiteY95" fmla="*/ 90908 h 1170408"/>
                  <a:gd name="connsiteX96" fmla="*/ 931997 w 1016931"/>
                  <a:gd name="connsiteY96" fmla="*/ 125833 h 1170408"/>
                  <a:gd name="connsiteX97" fmla="*/ 947872 w 1016931"/>
                  <a:gd name="connsiteY97" fmla="*/ 129008 h 1170408"/>
                  <a:gd name="connsiteX98" fmla="*/ 935172 w 1016931"/>
                  <a:gd name="connsiteY98" fmla="*/ 151233 h 1170408"/>
                  <a:gd name="connsiteX99" fmla="*/ 922472 w 1016931"/>
                  <a:gd name="connsiteY99" fmla="*/ 157583 h 1170408"/>
                  <a:gd name="connsiteX100" fmla="*/ 849447 w 1016931"/>
                  <a:gd name="connsiteY100" fmla="*/ 163933 h 1170408"/>
                  <a:gd name="connsiteX101" fmla="*/ 843097 w 1016931"/>
                  <a:gd name="connsiteY101" fmla="*/ 192508 h 1170408"/>
                  <a:gd name="connsiteX102" fmla="*/ 852622 w 1016931"/>
                  <a:gd name="connsiteY102" fmla="*/ 198858 h 1170408"/>
                  <a:gd name="connsiteX103" fmla="*/ 858972 w 1016931"/>
                  <a:gd name="connsiteY103" fmla="*/ 208383 h 1170408"/>
                  <a:gd name="connsiteX104" fmla="*/ 865322 w 1016931"/>
                  <a:gd name="connsiteY104" fmla="*/ 221083 h 1170408"/>
                  <a:gd name="connsiteX105" fmla="*/ 874847 w 1016931"/>
                  <a:gd name="connsiteY105" fmla="*/ 227433 h 1170408"/>
                  <a:gd name="connsiteX106" fmla="*/ 881197 w 1016931"/>
                  <a:gd name="connsiteY106" fmla="*/ 217908 h 1170408"/>
                  <a:gd name="connsiteX107" fmla="*/ 884372 w 1016931"/>
                  <a:gd name="connsiteY107" fmla="*/ 195683 h 1170408"/>
                  <a:gd name="connsiteX108" fmla="*/ 897072 w 1016931"/>
                  <a:gd name="connsiteY108" fmla="*/ 189333 h 1170408"/>
                  <a:gd name="connsiteX109" fmla="*/ 931997 w 1016931"/>
                  <a:gd name="connsiteY109" fmla="*/ 182983 h 1170408"/>
                  <a:gd name="connsiteX110" fmla="*/ 985972 w 1016931"/>
                  <a:gd name="connsiteY110" fmla="*/ 186158 h 1170408"/>
                  <a:gd name="connsiteX111" fmla="*/ 989147 w 1016931"/>
                  <a:gd name="connsiteY111" fmla="*/ 205208 h 1170408"/>
                  <a:gd name="connsiteX112" fmla="*/ 1005022 w 1016931"/>
                  <a:gd name="connsiteY112" fmla="*/ 230608 h 1170408"/>
                  <a:gd name="connsiteX113" fmla="*/ 1008197 w 1016931"/>
                  <a:gd name="connsiteY113" fmla="*/ 240133 h 1170408"/>
                  <a:gd name="connsiteX114" fmla="*/ 1014547 w 1016931"/>
                  <a:gd name="connsiteY114" fmla="*/ 249658 h 1170408"/>
                  <a:gd name="connsiteX115" fmla="*/ 995497 w 1016931"/>
                  <a:gd name="connsiteY115" fmla="*/ 256008 h 1170408"/>
                  <a:gd name="connsiteX116" fmla="*/ 979622 w 1016931"/>
                  <a:gd name="connsiteY116" fmla="*/ 259183 h 1170408"/>
                  <a:gd name="connsiteX117" fmla="*/ 966922 w 1016931"/>
                  <a:gd name="connsiteY117" fmla="*/ 262358 h 1170408"/>
                  <a:gd name="connsiteX118" fmla="*/ 957397 w 1016931"/>
                  <a:gd name="connsiteY118" fmla="*/ 268708 h 1170408"/>
                  <a:gd name="connsiteX119" fmla="*/ 947872 w 1016931"/>
                  <a:gd name="connsiteY119" fmla="*/ 271883 h 1170408"/>
                  <a:gd name="connsiteX120" fmla="*/ 928822 w 1016931"/>
                  <a:gd name="connsiteY120" fmla="*/ 284583 h 1170408"/>
                  <a:gd name="connsiteX121" fmla="*/ 919297 w 1016931"/>
                  <a:gd name="connsiteY121" fmla="*/ 290933 h 1170408"/>
                  <a:gd name="connsiteX122" fmla="*/ 900247 w 1016931"/>
                  <a:gd name="connsiteY122" fmla="*/ 297283 h 1170408"/>
                  <a:gd name="connsiteX123" fmla="*/ 890722 w 1016931"/>
                  <a:gd name="connsiteY123" fmla="*/ 306808 h 1170408"/>
                  <a:gd name="connsiteX124" fmla="*/ 881197 w 1016931"/>
                  <a:gd name="connsiteY124" fmla="*/ 309983 h 1170408"/>
                  <a:gd name="connsiteX125" fmla="*/ 871672 w 1016931"/>
                  <a:gd name="connsiteY125" fmla="*/ 329033 h 1170408"/>
                  <a:gd name="connsiteX126" fmla="*/ 858972 w 1016931"/>
                  <a:gd name="connsiteY126" fmla="*/ 348083 h 1170408"/>
                  <a:gd name="connsiteX127" fmla="*/ 852622 w 1016931"/>
                  <a:gd name="connsiteY127" fmla="*/ 367133 h 1170408"/>
                  <a:gd name="connsiteX128" fmla="*/ 843097 w 1016931"/>
                  <a:gd name="connsiteY128" fmla="*/ 386183 h 1170408"/>
                  <a:gd name="connsiteX129" fmla="*/ 846272 w 1016931"/>
                  <a:gd name="connsiteY129" fmla="*/ 411583 h 1170408"/>
                  <a:gd name="connsiteX130" fmla="*/ 865322 w 1016931"/>
                  <a:gd name="connsiteY130" fmla="*/ 405233 h 1170408"/>
                  <a:gd name="connsiteX131" fmla="*/ 884372 w 1016931"/>
                  <a:gd name="connsiteY131" fmla="*/ 389358 h 1170408"/>
                  <a:gd name="connsiteX132" fmla="*/ 897072 w 1016931"/>
                  <a:gd name="connsiteY132" fmla="*/ 395708 h 1170408"/>
                  <a:gd name="connsiteX133" fmla="*/ 893897 w 1016931"/>
                  <a:gd name="connsiteY133" fmla="*/ 430633 h 1170408"/>
                  <a:gd name="connsiteX134" fmla="*/ 884372 w 1016931"/>
                  <a:gd name="connsiteY134" fmla="*/ 436983 h 1170408"/>
                  <a:gd name="connsiteX135" fmla="*/ 881197 w 1016931"/>
                  <a:gd name="connsiteY135" fmla="*/ 446508 h 1170408"/>
                  <a:gd name="connsiteX136" fmla="*/ 874847 w 1016931"/>
                  <a:gd name="connsiteY136" fmla="*/ 456033 h 1170408"/>
                  <a:gd name="connsiteX137" fmla="*/ 871672 w 1016931"/>
                  <a:gd name="connsiteY137" fmla="*/ 468733 h 1170408"/>
                  <a:gd name="connsiteX138" fmla="*/ 852622 w 1016931"/>
                  <a:gd name="connsiteY138" fmla="*/ 484608 h 1170408"/>
                  <a:gd name="connsiteX139" fmla="*/ 849447 w 1016931"/>
                  <a:gd name="connsiteY139" fmla="*/ 551283 h 1170408"/>
                  <a:gd name="connsiteX140" fmla="*/ 852622 w 1016931"/>
                  <a:gd name="connsiteY140" fmla="*/ 586208 h 1170408"/>
                  <a:gd name="connsiteX141" fmla="*/ 855797 w 1016931"/>
                  <a:gd name="connsiteY141" fmla="*/ 595733 h 1170408"/>
                  <a:gd name="connsiteX142" fmla="*/ 858972 w 1016931"/>
                  <a:gd name="connsiteY142" fmla="*/ 608433 h 1170408"/>
                  <a:gd name="connsiteX143" fmla="*/ 865322 w 1016931"/>
                  <a:gd name="connsiteY143" fmla="*/ 630658 h 1170408"/>
                  <a:gd name="connsiteX144" fmla="*/ 868497 w 1016931"/>
                  <a:gd name="connsiteY144" fmla="*/ 646533 h 1170408"/>
                  <a:gd name="connsiteX145" fmla="*/ 874847 w 1016931"/>
                  <a:gd name="connsiteY145" fmla="*/ 656058 h 1170408"/>
                  <a:gd name="connsiteX146" fmla="*/ 874847 w 1016931"/>
                  <a:gd name="connsiteY146" fmla="*/ 754483 h 1170408"/>
                  <a:gd name="connsiteX147" fmla="*/ 871672 w 1016931"/>
                  <a:gd name="connsiteY147" fmla="*/ 770358 h 1170408"/>
                  <a:gd name="connsiteX148" fmla="*/ 862147 w 1016931"/>
                  <a:gd name="connsiteY148" fmla="*/ 779883 h 1170408"/>
                  <a:gd name="connsiteX149" fmla="*/ 852622 w 1016931"/>
                  <a:gd name="connsiteY149" fmla="*/ 792583 h 1170408"/>
                  <a:gd name="connsiteX150" fmla="*/ 843097 w 1016931"/>
                  <a:gd name="connsiteY150" fmla="*/ 811633 h 1170408"/>
                  <a:gd name="connsiteX151" fmla="*/ 833572 w 1016931"/>
                  <a:gd name="connsiteY151" fmla="*/ 830683 h 1170408"/>
                  <a:gd name="connsiteX152" fmla="*/ 827222 w 1016931"/>
                  <a:gd name="connsiteY152" fmla="*/ 903708 h 1170408"/>
                  <a:gd name="connsiteX153" fmla="*/ 824047 w 1016931"/>
                  <a:gd name="connsiteY153" fmla="*/ 913233 h 1170408"/>
                  <a:gd name="connsiteX154" fmla="*/ 820872 w 1016931"/>
                  <a:gd name="connsiteY154" fmla="*/ 948158 h 1170408"/>
                  <a:gd name="connsiteX155" fmla="*/ 814522 w 1016931"/>
                  <a:gd name="connsiteY155" fmla="*/ 960858 h 1170408"/>
                  <a:gd name="connsiteX156" fmla="*/ 817697 w 1016931"/>
                  <a:gd name="connsiteY156" fmla="*/ 1018008 h 1170408"/>
                  <a:gd name="connsiteX157" fmla="*/ 820872 w 1016931"/>
                  <a:gd name="connsiteY157" fmla="*/ 1097383 h 1170408"/>
                  <a:gd name="connsiteX158" fmla="*/ 830397 w 1016931"/>
                  <a:gd name="connsiteY158" fmla="*/ 1125958 h 1170408"/>
                  <a:gd name="connsiteX159" fmla="*/ 836747 w 1016931"/>
                  <a:gd name="connsiteY159" fmla="*/ 1148183 h 1170408"/>
                  <a:gd name="connsiteX160" fmla="*/ 827222 w 1016931"/>
                  <a:gd name="connsiteY160" fmla="*/ 1154533 h 1170408"/>
                  <a:gd name="connsiteX161" fmla="*/ 782772 w 1016931"/>
                  <a:gd name="connsiteY161" fmla="*/ 1167233 h 1170408"/>
                  <a:gd name="connsiteX162" fmla="*/ 744672 w 1016931"/>
                  <a:gd name="connsiteY162" fmla="*/ 1170408 h 1170408"/>
                  <a:gd name="connsiteX163" fmla="*/ 668472 w 1016931"/>
                  <a:gd name="connsiteY163" fmla="*/ 1160883 h 1170408"/>
                  <a:gd name="connsiteX164" fmla="*/ 649422 w 1016931"/>
                  <a:gd name="connsiteY164" fmla="*/ 1157708 h 1170408"/>
                  <a:gd name="connsiteX165" fmla="*/ 627197 w 1016931"/>
                  <a:gd name="connsiteY165" fmla="*/ 1151358 h 1170408"/>
                  <a:gd name="connsiteX166" fmla="*/ 601797 w 1016931"/>
                  <a:gd name="connsiteY166" fmla="*/ 1141833 h 1170408"/>
                  <a:gd name="connsiteX167" fmla="*/ 573222 w 1016931"/>
                  <a:gd name="connsiteY167" fmla="*/ 1138658 h 1170408"/>
                  <a:gd name="connsiteX168" fmla="*/ 528772 w 1016931"/>
                  <a:gd name="connsiteY168" fmla="*/ 1132308 h 1170408"/>
                  <a:gd name="connsiteX169" fmla="*/ 484322 w 1016931"/>
                  <a:gd name="connsiteY169" fmla="*/ 1125958 h 1170408"/>
                  <a:gd name="connsiteX170" fmla="*/ 357322 w 1016931"/>
                  <a:gd name="connsiteY170" fmla="*/ 1129133 h 1170408"/>
                  <a:gd name="connsiteX171" fmla="*/ 341447 w 1016931"/>
                  <a:gd name="connsiteY171" fmla="*/ 1132308 h 1170408"/>
                  <a:gd name="connsiteX172" fmla="*/ 316047 w 1016931"/>
                  <a:gd name="connsiteY172" fmla="*/ 1135483 h 1170408"/>
                  <a:gd name="connsiteX173" fmla="*/ 274772 w 1016931"/>
                  <a:gd name="connsiteY173" fmla="*/ 1132308 h 1170408"/>
                  <a:gd name="connsiteX174" fmla="*/ 268422 w 1016931"/>
                  <a:gd name="connsiteY174" fmla="*/ 1113258 h 1170408"/>
                  <a:gd name="connsiteX175" fmla="*/ 258897 w 1016931"/>
                  <a:gd name="connsiteY175" fmla="*/ 1103733 h 1170408"/>
                  <a:gd name="connsiteX176" fmla="*/ 246197 w 1016931"/>
                  <a:gd name="connsiteY176" fmla="*/ 1094208 h 1170408"/>
                  <a:gd name="connsiteX177" fmla="*/ 230322 w 1016931"/>
                  <a:gd name="connsiteY177" fmla="*/ 1081508 h 1170408"/>
                  <a:gd name="connsiteX178" fmla="*/ 214447 w 1016931"/>
                  <a:gd name="connsiteY178" fmla="*/ 1062458 h 1170408"/>
                  <a:gd name="connsiteX179" fmla="*/ 182697 w 1016931"/>
                  <a:gd name="connsiteY179" fmla="*/ 1043408 h 1170408"/>
                  <a:gd name="connsiteX180" fmla="*/ 163647 w 1016931"/>
                  <a:gd name="connsiteY180" fmla="*/ 1030708 h 1170408"/>
                  <a:gd name="connsiteX181" fmla="*/ 154122 w 1016931"/>
                  <a:gd name="connsiteY181" fmla="*/ 992608 h 1170408"/>
                  <a:gd name="connsiteX182" fmla="*/ 160472 w 1016931"/>
                  <a:gd name="connsiteY182" fmla="*/ 983083 h 1170408"/>
                  <a:gd name="connsiteX183" fmla="*/ 157297 w 1016931"/>
                  <a:gd name="connsiteY183" fmla="*/ 973558 h 1170408"/>
                  <a:gd name="connsiteX184" fmla="*/ 116022 w 1016931"/>
                  <a:gd name="connsiteY184" fmla="*/ 970383 h 1170408"/>
                  <a:gd name="connsiteX185" fmla="*/ 109672 w 1016931"/>
                  <a:gd name="connsiteY185" fmla="*/ 979908 h 1170408"/>
                  <a:gd name="connsiteX186" fmla="*/ 106497 w 1016931"/>
                  <a:gd name="connsiteY186" fmla="*/ 995783 h 1170408"/>
                  <a:gd name="connsiteX187" fmla="*/ 103322 w 1016931"/>
                  <a:gd name="connsiteY187" fmla="*/ 1027533 h 1170408"/>
                  <a:gd name="connsiteX188" fmla="*/ 93797 w 1016931"/>
                  <a:gd name="connsiteY188" fmla="*/ 1030708 h 1170408"/>
                  <a:gd name="connsiteX189" fmla="*/ 84272 w 1016931"/>
                  <a:gd name="connsiteY189" fmla="*/ 1037058 h 1170408"/>
                  <a:gd name="connsiteX190" fmla="*/ 52522 w 1016931"/>
                  <a:gd name="connsiteY190" fmla="*/ 1033883 h 1170408"/>
                  <a:gd name="connsiteX191" fmla="*/ 46172 w 1016931"/>
                  <a:gd name="connsiteY191" fmla="*/ 1024358 h 1170408"/>
                  <a:gd name="connsiteX192" fmla="*/ 36647 w 1016931"/>
                  <a:gd name="connsiteY192" fmla="*/ 1011658 h 1170408"/>
                  <a:gd name="connsiteX193" fmla="*/ 27122 w 1016931"/>
                  <a:gd name="connsiteY193" fmla="*/ 992608 h 1170408"/>
                  <a:gd name="connsiteX194" fmla="*/ 4897 w 1016931"/>
                  <a:gd name="connsiteY194" fmla="*/ 964033 h 1170408"/>
                  <a:gd name="connsiteX195" fmla="*/ 1722 w 1016931"/>
                  <a:gd name="connsiteY195" fmla="*/ 954508 h 1170408"/>
                  <a:gd name="connsiteX196" fmla="*/ 14422 w 1016931"/>
                  <a:gd name="connsiteY196" fmla="*/ 948158 h 1170408"/>
                  <a:gd name="connsiteX197" fmla="*/ 39822 w 1016931"/>
                  <a:gd name="connsiteY197" fmla="*/ 938633 h 1170408"/>
                  <a:gd name="connsiteX198" fmla="*/ 55697 w 1016931"/>
                  <a:gd name="connsiteY198" fmla="*/ 922758 h 1170408"/>
                  <a:gd name="connsiteX199" fmla="*/ 55697 w 1016931"/>
                  <a:gd name="connsiteY199" fmla="*/ 900533 h 1170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1016931" h="1170408">
                    <a:moveTo>
                      <a:pt x="55697" y="900533"/>
                    </a:moveTo>
                    <a:cubicBezTo>
                      <a:pt x="69455" y="894712"/>
                      <a:pt x="115463" y="914414"/>
                      <a:pt x="138247" y="887833"/>
                    </a:cubicBezTo>
                    <a:cubicBezTo>
                      <a:pt x="141691" y="883815"/>
                      <a:pt x="144597" y="879366"/>
                      <a:pt x="147772" y="875133"/>
                    </a:cubicBezTo>
                    <a:cubicBezTo>
                      <a:pt x="150037" y="868339"/>
                      <a:pt x="151504" y="861152"/>
                      <a:pt x="157297" y="856083"/>
                    </a:cubicBezTo>
                    <a:cubicBezTo>
                      <a:pt x="163040" y="851057"/>
                      <a:pt x="170951" y="848779"/>
                      <a:pt x="176347" y="843383"/>
                    </a:cubicBezTo>
                    <a:cubicBezTo>
                      <a:pt x="182697" y="837033"/>
                      <a:pt x="190416" y="831805"/>
                      <a:pt x="195397" y="824333"/>
                    </a:cubicBezTo>
                    <a:cubicBezTo>
                      <a:pt x="204238" y="811072"/>
                      <a:pt x="199049" y="817506"/>
                      <a:pt x="211272" y="805283"/>
                    </a:cubicBezTo>
                    <a:lnTo>
                      <a:pt x="217622" y="786233"/>
                    </a:lnTo>
                    <a:cubicBezTo>
                      <a:pt x="219789" y="779732"/>
                      <a:pt x="221466" y="771917"/>
                      <a:pt x="227147" y="767183"/>
                    </a:cubicBezTo>
                    <a:cubicBezTo>
                      <a:pt x="230783" y="764153"/>
                      <a:pt x="235614" y="762950"/>
                      <a:pt x="239847" y="760833"/>
                    </a:cubicBezTo>
                    <a:cubicBezTo>
                      <a:pt x="244080" y="754483"/>
                      <a:pt x="247968" y="747888"/>
                      <a:pt x="252547" y="741783"/>
                    </a:cubicBezTo>
                    <a:cubicBezTo>
                      <a:pt x="255722" y="737550"/>
                      <a:pt x="259267" y="733570"/>
                      <a:pt x="262072" y="729083"/>
                    </a:cubicBezTo>
                    <a:cubicBezTo>
                      <a:pt x="264580" y="725069"/>
                      <a:pt x="265914" y="720397"/>
                      <a:pt x="268422" y="716383"/>
                    </a:cubicBezTo>
                    <a:cubicBezTo>
                      <a:pt x="271566" y="711353"/>
                      <a:pt x="281906" y="697869"/>
                      <a:pt x="287472" y="694158"/>
                    </a:cubicBezTo>
                    <a:cubicBezTo>
                      <a:pt x="290257" y="692302"/>
                      <a:pt x="293822" y="692041"/>
                      <a:pt x="296997" y="690983"/>
                    </a:cubicBezTo>
                    <a:cubicBezTo>
                      <a:pt x="299114" y="687808"/>
                      <a:pt x="300649" y="684156"/>
                      <a:pt x="303347" y="681458"/>
                    </a:cubicBezTo>
                    <a:cubicBezTo>
                      <a:pt x="312446" y="672359"/>
                      <a:pt x="312068" y="677098"/>
                      <a:pt x="322397" y="671933"/>
                    </a:cubicBezTo>
                    <a:cubicBezTo>
                      <a:pt x="325810" y="670226"/>
                      <a:pt x="328435" y="667133"/>
                      <a:pt x="331922" y="665583"/>
                    </a:cubicBezTo>
                    <a:cubicBezTo>
                      <a:pt x="338039" y="662865"/>
                      <a:pt x="344622" y="661350"/>
                      <a:pt x="350972" y="659233"/>
                    </a:cubicBezTo>
                    <a:cubicBezTo>
                      <a:pt x="354147" y="658175"/>
                      <a:pt x="357215" y="656714"/>
                      <a:pt x="360497" y="656058"/>
                    </a:cubicBezTo>
                    <a:cubicBezTo>
                      <a:pt x="403374" y="647483"/>
                      <a:pt x="370980" y="653090"/>
                      <a:pt x="458922" y="649708"/>
                    </a:cubicBezTo>
                    <a:cubicBezTo>
                      <a:pt x="459980" y="629600"/>
                      <a:pt x="458647" y="609221"/>
                      <a:pt x="462097" y="589383"/>
                    </a:cubicBezTo>
                    <a:cubicBezTo>
                      <a:pt x="463004" y="584170"/>
                      <a:pt x="469255" y="581416"/>
                      <a:pt x="471622" y="576683"/>
                    </a:cubicBezTo>
                    <a:cubicBezTo>
                      <a:pt x="474615" y="570696"/>
                      <a:pt x="477972" y="557633"/>
                      <a:pt x="477972" y="557633"/>
                    </a:cubicBezTo>
                    <a:cubicBezTo>
                      <a:pt x="473232" y="505490"/>
                      <a:pt x="477587" y="539638"/>
                      <a:pt x="471622" y="506833"/>
                    </a:cubicBezTo>
                    <a:cubicBezTo>
                      <a:pt x="470470" y="500499"/>
                      <a:pt x="471641" y="493372"/>
                      <a:pt x="468447" y="487783"/>
                    </a:cubicBezTo>
                    <a:cubicBezTo>
                      <a:pt x="466787" y="484877"/>
                      <a:pt x="462211" y="485225"/>
                      <a:pt x="458922" y="484608"/>
                    </a:cubicBezTo>
                    <a:cubicBezTo>
                      <a:pt x="445240" y="482043"/>
                      <a:pt x="431405" y="480375"/>
                      <a:pt x="417647" y="478258"/>
                    </a:cubicBezTo>
                    <a:cubicBezTo>
                      <a:pt x="414472" y="476141"/>
                      <a:pt x="408950" y="475633"/>
                      <a:pt x="408122" y="471908"/>
                    </a:cubicBezTo>
                    <a:cubicBezTo>
                      <a:pt x="403715" y="452079"/>
                      <a:pt x="419862" y="451898"/>
                      <a:pt x="404947" y="436983"/>
                    </a:cubicBezTo>
                    <a:cubicBezTo>
                      <a:pt x="402580" y="434616"/>
                      <a:pt x="398597" y="434866"/>
                      <a:pt x="395422" y="433808"/>
                    </a:cubicBezTo>
                    <a:cubicBezTo>
                      <a:pt x="326763" y="441437"/>
                      <a:pt x="409702" y="422828"/>
                      <a:pt x="360497" y="490958"/>
                    </a:cubicBezTo>
                    <a:cubicBezTo>
                      <a:pt x="353653" y="500435"/>
                      <a:pt x="337214" y="493075"/>
                      <a:pt x="325572" y="494133"/>
                    </a:cubicBezTo>
                    <a:cubicBezTo>
                      <a:pt x="321339" y="495191"/>
                      <a:pt x="317236" y="497308"/>
                      <a:pt x="312872" y="497308"/>
                    </a:cubicBezTo>
                    <a:cubicBezTo>
                      <a:pt x="302236" y="497308"/>
                      <a:pt x="290805" y="498534"/>
                      <a:pt x="281122" y="494133"/>
                    </a:cubicBezTo>
                    <a:cubicBezTo>
                      <a:pt x="277150" y="492327"/>
                      <a:pt x="279666" y="485444"/>
                      <a:pt x="277947" y="481433"/>
                    </a:cubicBezTo>
                    <a:cubicBezTo>
                      <a:pt x="276444" y="477926"/>
                      <a:pt x="273147" y="475395"/>
                      <a:pt x="271597" y="471908"/>
                    </a:cubicBezTo>
                    <a:cubicBezTo>
                      <a:pt x="263686" y="454108"/>
                      <a:pt x="269162" y="455651"/>
                      <a:pt x="258897" y="443333"/>
                    </a:cubicBezTo>
                    <a:cubicBezTo>
                      <a:pt x="234028" y="413490"/>
                      <a:pt x="268770" y="462906"/>
                      <a:pt x="236672" y="414758"/>
                    </a:cubicBezTo>
                    <a:lnTo>
                      <a:pt x="230322" y="405233"/>
                    </a:lnTo>
                    <a:cubicBezTo>
                      <a:pt x="231380" y="401000"/>
                      <a:pt x="230411" y="395619"/>
                      <a:pt x="233497" y="392533"/>
                    </a:cubicBezTo>
                    <a:cubicBezTo>
                      <a:pt x="236583" y="389447"/>
                      <a:pt x="242017" y="390612"/>
                      <a:pt x="246197" y="389358"/>
                    </a:cubicBezTo>
                    <a:cubicBezTo>
                      <a:pt x="252608" y="387435"/>
                      <a:pt x="258897" y="385125"/>
                      <a:pt x="265247" y="383008"/>
                    </a:cubicBezTo>
                    <a:lnTo>
                      <a:pt x="274772" y="379833"/>
                    </a:lnTo>
                    <a:cubicBezTo>
                      <a:pt x="284472" y="370133"/>
                      <a:pt x="285632" y="370981"/>
                      <a:pt x="290647" y="357608"/>
                    </a:cubicBezTo>
                    <a:cubicBezTo>
                      <a:pt x="292076" y="353798"/>
                      <a:pt x="293738" y="337528"/>
                      <a:pt x="300172" y="335383"/>
                    </a:cubicBezTo>
                    <a:cubicBezTo>
                      <a:pt x="310262" y="332020"/>
                      <a:pt x="321339" y="333266"/>
                      <a:pt x="331922" y="332208"/>
                    </a:cubicBezTo>
                    <a:cubicBezTo>
                      <a:pt x="334039" y="329033"/>
                      <a:pt x="335574" y="325381"/>
                      <a:pt x="338272" y="322683"/>
                    </a:cubicBezTo>
                    <a:cubicBezTo>
                      <a:pt x="340970" y="319985"/>
                      <a:pt x="345904" y="319646"/>
                      <a:pt x="347797" y="316333"/>
                    </a:cubicBezTo>
                    <a:cubicBezTo>
                      <a:pt x="350474" y="311648"/>
                      <a:pt x="349265" y="305578"/>
                      <a:pt x="350972" y="300458"/>
                    </a:cubicBezTo>
                    <a:cubicBezTo>
                      <a:pt x="352469" y="295968"/>
                      <a:pt x="355564" y="292152"/>
                      <a:pt x="357322" y="287758"/>
                    </a:cubicBezTo>
                    <a:cubicBezTo>
                      <a:pt x="359808" y="281543"/>
                      <a:pt x="358939" y="273441"/>
                      <a:pt x="363672" y="268708"/>
                    </a:cubicBezTo>
                    <a:cubicBezTo>
                      <a:pt x="376544" y="255836"/>
                      <a:pt x="371189" y="263199"/>
                      <a:pt x="379547" y="246483"/>
                    </a:cubicBezTo>
                    <a:cubicBezTo>
                      <a:pt x="380605" y="241191"/>
                      <a:pt x="381551" y="235876"/>
                      <a:pt x="382722" y="230608"/>
                    </a:cubicBezTo>
                    <a:cubicBezTo>
                      <a:pt x="385000" y="220357"/>
                      <a:pt x="390241" y="209385"/>
                      <a:pt x="382722" y="198858"/>
                    </a:cubicBezTo>
                    <a:cubicBezTo>
                      <a:pt x="380186" y="195307"/>
                      <a:pt x="374255" y="196741"/>
                      <a:pt x="370022" y="195683"/>
                    </a:cubicBezTo>
                    <a:cubicBezTo>
                      <a:pt x="366847" y="193566"/>
                      <a:pt x="364117" y="190540"/>
                      <a:pt x="360497" y="189333"/>
                    </a:cubicBezTo>
                    <a:cubicBezTo>
                      <a:pt x="354390" y="187297"/>
                      <a:pt x="347731" y="187555"/>
                      <a:pt x="341447" y="186158"/>
                    </a:cubicBezTo>
                    <a:cubicBezTo>
                      <a:pt x="338180" y="185432"/>
                      <a:pt x="335097" y="184041"/>
                      <a:pt x="331922" y="182983"/>
                    </a:cubicBezTo>
                    <a:cubicBezTo>
                      <a:pt x="329805" y="179808"/>
                      <a:pt x="327075" y="176965"/>
                      <a:pt x="325572" y="173458"/>
                    </a:cubicBezTo>
                    <a:cubicBezTo>
                      <a:pt x="319482" y="159247"/>
                      <a:pt x="323510" y="151856"/>
                      <a:pt x="325572" y="135358"/>
                    </a:cubicBezTo>
                    <a:cubicBezTo>
                      <a:pt x="332980" y="136416"/>
                      <a:pt x="340629" y="136383"/>
                      <a:pt x="347797" y="138533"/>
                    </a:cubicBezTo>
                    <a:cubicBezTo>
                      <a:pt x="351452" y="139629"/>
                      <a:pt x="353509" y="144724"/>
                      <a:pt x="357322" y="144883"/>
                    </a:cubicBezTo>
                    <a:lnTo>
                      <a:pt x="423997" y="141708"/>
                    </a:lnTo>
                    <a:cubicBezTo>
                      <a:pt x="427172" y="140650"/>
                      <a:pt x="430288" y="139395"/>
                      <a:pt x="433522" y="138533"/>
                    </a:cubicBezTo>
                    <a:cubicBezTo>
                      <a:pt x="446171" y="135160"/>
                      <a:pt x="459203" y="133148"/>
                      <a:pt x="471622" y="129008"/>
                    </a:cubicBezTo>
                    <a:lnTo>
                      <a:pt x="490672" y="122658"/>
                    </a:lnTo>
                    <a:lnTo>
                      <a:pt x="500197" y="119483"/>
                    </a:lnTo>
                    <a:cubicBezTo>
                      <a:pt x="503372" y="118425"/>
                      <a:pt x="506937" y="118164"/>
                      <a:pt x="509722" y="116308"/>
                    </a:cubicBezTo>
                    <a:cubicBezTo>
                      <a:pt x="516072" y="112075"/>
                      <a:pt x="523376" y="109004"/>
                      <a:pt x="528772" y="103608"/>
                    </a:cubicBezTo>
                    <a:cubicBezTo>
                      <a:pt x="531947" y="100433"/>
                      <a:pt x="534753" y="96840"/>
                      <a:pt x="538297" y="94083"/>
                    </a:cubicBezTo>
                    <a:lnTo>
                      <a:pt x="566872" y="75033"/>
                    </a:lnTo>
                    <a:cubicBezTo>
                      <a:pt x="570047" y="72916"/>
                      <a:pt x="573699" y="71381"/>
                      <a:pt x="576397" y="68683"/>
                    </a:cubicBezTo>
                    <a:cubicBezTo>
                      <a:pt x="588620" y="56460"/>
                      <a:pt x="583431" y="62894"/>
                      <a:pt x="592272" y="49633"/>
                    </a:cubicBezTo>
                    <a:cubicBezTo>
                      <a:pt x="591214" y="44341"/>
                      <a:pt x="590406" y="38993"/>
                      <a:pt x="589097" y="33758"/>
                    </a:cubicBezTo>
                    <a:cubicBezTo>
                      <a:pt x="580657" y="0"/>
                      <a:pt x="561502" y="25251"/>
                      <a:pt x="662122" y="21058"/>
                    </a:cubicBezTo>
                    <a:cubicBezTo>
                      <a:pt x="664239" y="17883"/>
                      <a:pt x="665236" y="13555"/>
                      <a:pt x="668472" y="11533"/>
                    </a:cubicBezTo>
                    <a:cubicBezTo>
                      <a:pt x="674148" y="7985"/>
                      <a:pt x="687522" y="5183"/>
                      <a:pt x="687522" y="5183"/>
                    </a:cubicBezTo>
                    <a:cubicBezTo>
                      <a:pt x="701280" y="6241"/>
                      <a:pt x="715234" y="5815"/>
                      <a:pt x="728797" y="8358"/>
                    </a:cubicBezTo>
                    <a:cubicBezTo>
                      <a:pt x="761761" y="14539"/>
                      <a:pt x="716587" y="15278"/>
                      <a:pt x="747847" y="17883"/>
                    </a:cubicBezTo>
                    <a:cubicBezTo>
                      <a:pt x="770020" y="19731"/>
                      <a:pt x="792297" y="20000"/>
                      <a:pt x="814522" y="21058"/>
                    </a:cubicBezTo>
                    <a:cubicBezTo>
                      <a:pt x="819345" y="35528"/>
                      <a:pt x="818992" y="29517"/>
                      <a:pt x="814522" y="49633"/>
                    </a:cubicBezTo>
                    <a:cubicBezTo>
                      <a:pt x="813796" y="52900"/>
                      <a:pt x="813203" y="56373"/>
                      <a:pt x="811347" y="59158"/>
                    </a:cubicBezTo>
                    <a:cubicBezTo>
                      <a:pt x="808856" y="62894"/>
                      <a:pt x="804697" y="65234"/>
                      <a:pt x="801822" y="68683"/>
                    </a:cubicBezTo>
                    <a:cubicBezTo>
                      <a:pt x="799379" y="71614"/>
                      <a:pt x="797589" y="75033"/>
                      <a:pt x="795472" y="78208"/>
                    </a:cubicBezTo>
                    <a:cubicBezTo>
                      <a:pt x="794414" y="82441"/>
                      <a:pt x="789503" y="87556"/>
                      <a:pt x="792297" y="90908"/>
                    </a:cubicBezTo>
                    <a:cubicBezTo>
                      <a:pt x="796582" y="96050"/>
                      <a:pt x="811347" y="97258"/>
                      <a:pt x="811347" y="97258"/>
                    </a:cubicBezTo>
                    <a:cubicBezTo>
                      <a:pt x="814522" y="94083"/>
                      <a:pt x="819991" y="92136"/>
                      <a:pt x="820872" y="87733"/>
                    </a:cubicBezTo>
                    <a:cubicBezTo>
                      <a:pt x="822340" y="80395"/>
                      <a:pt x="819847" y="72676"/>
                      <a:pt x="817697" y="65508"/>
                    </a:cubicBezTo>
                    <a:cubicBezTo>
                      <a:pt x="813230" y="50618"/>
                      <a:pt x="795735" y="53753"/>
                      <a:pt x="833572" y="59158"/>
                    </a:cubicBezTo>
                    <a:cubicBezTo>
                      <a:pt x="837805" y="61275"/>
                      <a:pt x="842163" y="63160"/>
                      <a:pt x="846272" y="65508"/>
                    </a:cubicBezTo>
                    <a:cubicBezTo>
                      <a:pt x="849585" y="67401"/>
                      <a:pt x="852177" y="70651"/>
                      <a:pt x="855797" y="71858"/>
                    </a:cubicBezTo>
                    <a:cubicBezTo>
                      <a:pt x="861904" y="73894"/>
                      <a:pt x="868497" y="73975"/>
                      <a:pt x="874847" y="75033"/>
                    </a:cubicBezTo>
                    <a:cubicBezTo>
                      <a:pt x="879080" y="77150"/>
                      <a:pt x="883115" y="79721"/>
                      <a:pt x="887547" y="81383"/>
                    </a:cubicBezTo>
                    <a:cubicBezTo>
                      <a:pt x="891633" y="82915"/>
                      <a:pt x="896051" y="83359"/>
                      <a:pt x="900247" y="84558"/>
                    </a:cubicBezTo>
                    <a:cubicBezTo>
                      <a:pt x="923027" y="91067"/>
                      <a:pt x="893372" y="84453"/>
                      <a:pt x="925647" y="90908"/>
                    </a:cubicBezTo>
                    <a:cubicBezTo>
                      <a:pt x="957309" y="122570"/>
                      <a:pt x="905127" y="65376"/>
                      <a:pt x="931997" y="125833"/>
                    </a:cubicBezTo>
                    <a:cubicBezTo>
                      <a:pt x="934189" y="130764"/>
                      <a:pt x="942580" y="127950"/>
                      <a:pt x="947872" y="129008"/>
                    </a:cubicBezTo>
                    <a:cubicBezTo>
                      <a:pt x="946177" y="132398"/>
                      <a:pt x="939019" y="148027"/>
                      <a:pt x="935172" y="151233"/>
                    </a:cubicBezTo>
                    <a:cubicBezTo>
                      <a:pt x="931536" y="154263"/>
                      <a:pt x="927038" y="156338"/>
                      <a:pt x="922472" y="157583"/>
                    </a:cubicBezTo>
                    <a:cubicBezTo>
                      <a:pt x="907557" y="161651"/>
                      <a:pt x="853065" y="163707"/>
                      <a:pt x="849447" y="163933"/>
                    </a:cubicBezTo>
                    <a:cubicBezTo>
                      <a:pt x="841038" y="175144"/>
                      <a:pt x="834444" y="177365"/>
                      <a:pt x="843097" y="192508"/>
                    </a:cubicBezTo>
                    <a:cubicBezTo>
                      <a:pt x="844990" y="195821"/>
                      <a:pt x="849447" y="196741"/>
                      <a:pt x="852622" y="198858"/>
                    </a:cubicBezTo>
                    <a:cubicBezTo>
                      <a:pt x="854739" y="202033"/>
                      <a:pt x="857079" y="205070"/>
                      <a:pt x="858972" y="208383"/>
                    </a:cubicBezTo>
                    <a:cubicBezTo>
                      <a:pt x="861320" y="212492"/>
                      <a:pt x="862292" y="217447"/>
                      <a:pt x="865322" y="221083"/>
                    </a:cubicBezTo>
                    <a:cubicBezTo>
                      <a:pt x="867765" y="224014"/>
                      <a:pt x="871672" y="225316"/>
                      <a:pt x="874847" y="227433"/>
                    </a:cubicBezTo>
                    <a:cubicBezTo>
                      <a:pt x="876964" y="224258"/>
                      <a:pt x="880101" y="221563"/>
                      <a:pt x="881197" y="217908"/>
                    </a:cubicBezTo>
                    <a:cubicBezTo>
                      <a:pt x="883347" y="210740"/>
                      <a:pt x="880738" y="202225"/>
                      <a:pt x="884372" y="195683"/>
                    </a:cubicBezTo>
                    <a:cubicBezTo>
                      <a:pt x="886671" y="191546"/>
                      <a:pt x="892722" y="191197"/>
                      <a:pt x="897072" y="189333"/>
                    </a:cubicBezTo>
                    <a:cubicBezTo>
                      <a:pt x="909164" y="184151"/>
                      <a:pt x="917369" y="184811"/>
                      <a:pt x="931997" y="182983"/>
                    </a:cubicBezTo>
                    <a:cubicBezTo>
                      <a:pt x="949989" y="184041"/>
                      <a:pt x="969175" y="179626"/>
                      <a:pt x="985972" y="186158"/>
                    </a:cubicBezTo>
                    <a:cubicBezTo>
                      <a:pt x="991972" y="188491"/>
                      <a:pt x="987453" y="198997"/>
                      <a:pt x="989147" y="205208"/>
                    </a:cubicBezTo>
                    <a:cubicBezTo>
                      <a:pt x="993657" y="221744"/>
                      <a:pt x="994230" y="219816"/>
                      <a:pt x="1005022" y="230608"/>
                    </a:cubicBezTo>
                    <a:cubicBezTo>
                      <a:pt x="1006080" y="233783"/>
                      <a:pt x="1006700" y="237140"/>
                      <a:pt x="1008197" y="240133"/>
                    </a:cubicBezTo>
                    <a:cubicBezTo>
                      <a:pt x="1009904" y="243546"/>
                      <a:pt x="1016931" y="246678"/>
                      <a:pt x="1014547" y="249658"/>
                    </a:cubicBezTo>
                    <a:cubicBezTo>
                      <a:pt x="1010366" y="254885"/>
                      <a:pt x="1001955" y="254247"/>
                      <a:pt x="995497" y="256008"/>
                    </a:cubicBezTo>
                    <a:cubicBezTo>
                      <a:pt x="990291" y="257428"/>
                      <a:pt x="984890" y="258012"/>
                      <a:pt x="979622" y="259183"/>
                    </a:cubicBezTo>
                    <a:cubicBezTo>
                      <a:pt x="975362" y="260130"/>
                      <a:pt x="971155" y="261300"/>
                      <a:pt x="966922" y="262358"/>
                    </a:cubicBezTo>
                    <a:cubicBezTo>
                      <a:pt x="963747" y="264475"/>
                      <a:pt x="960810" y="267001"/>
                      <a:pt x="957397" y="268708"/>
                    </a:cubicBezTo>
                    <a:cubicBezTo>
                      <a:pt x="954404" y="270205"/>
                      <a:pt x="950798" y="270258"/>
                      <a:pt x="947872" y="271883"/>
                    </a:cubicBezTo>
                    <a:cubicBezTo>
                      <a:pt x="941201" y="275589"/>
                      <a:pt x="935172" y="280350"/>
                      <a:pt x="928822" y="284583"/>
                    </a:cubicBezTo>
                    <a:cubicBezTo>
                      <a:pt x="925647" y="286700"/>
                      <a:pt x="922917" y="289726"/>
                      <a:pt x="919297" y="290933"/>
                    </a:cubicBezTo>
                    <a:lnTo>
                      <a:pt x="900247" y="297283"/>
                    </a:lnTo>
                    <a:cubicBezTo>
                      <a:pt x="897072" y="300458"/>
                      <a:pt x="894458" y="304317"/>
                      <a:pt x="890722" y="306808"/>
                    </a:cubicBezTo>
                    <a:cubicBezTo>
                      <a:pt x="887937" y="308664"/>
                      <a:pt x="883810" y="307892"/>
                      <a:pt x="881197" y="309983"/>
                    </a:cubicBezTo>
                    <a:cubicBezTo>
                      <a:pt x="872740" y="316749"/>
                      <a:pt x="876273" y="320750"/>
                      <a:pt x="871672" y="329033"/>
                    </a:cubicBezTo>
                    <a:cubicBezTo>
                      <a:pt x="867966" y="335704"/>
                      <a:pt x="861385" y="340843"/>
                      <a:pt x="858972" y="348083"/>
                    </a:cubicBezTo>
                    <a:cubicBezTo>
                      <a:pt x="856855" y="354433"/>
                      <a:pt x="856335" y="361564"/>
                      <a:pt x="852622" y="367133"/>
                    </a:cubicBezTo>
                    <a:cubicBezTo>
                      <a:pt x="844416" y="379443"/>
                      <a:pt x="847479" y="373038"/>
                      <a:pt x="843097" y="386183"/>
                    </a:cubicBezTo>
                    <a:cubicBezTo>
                      <a:pt x="844155" y="394650"/>
                      <a:pt x="839794" y="406030"/>
                      <a:pt x="846272" y="411583"/>
                    </a:cubicBezTo>
                    <a:cubicBezTo>
                      <a:pt x="851354" y="415939"/>
                      <a:pt x="865322" y="405233"/>
                      <a:pt x="865322" y="405233"/>
                    </a:cubicBezTo>
                    <a:cubicBezTo>
                      <a:pt x="867142" y="403413"/>
                      <a:pt x="879952" y="389358"/>
                      <a:pt x="884372" y="389358"/>
                    </a:cubicBezTo>
                    <a:cubicBezTo>
                      <a:pt x="889105" y="389358"/>
                      <a:pt x="892839" y="393591"/>
                      <a:pt x="897072" y="395708"/>
                    </a:cubicBezTo>
                    <a:cubicBezTo>
                      <a:pt x="896014" y="407350"/>
                      <a:pt x="897335" y="419460"/>
                      <a:pt x="893897" y="430633"/>
                    </a:cubicBezTo>
                    <a:cubicBezTo>
                      <a:pt x="892775" y="434280"/>
                      <a:pt x="886756" y="434003"/>
                      <a:pt x="884372" y="436983"/>
                    </a:cubicBezTo>
                    <a:cubicBezTo>
                      <a:pt x="882281" y="439596"/>
                      <a:pt x="882694" y="443515"/>
                      <a:pt x="881197" y="446508"/>
                    </a:cubicBezTo>
                    <a:cubicBezTo>
                      <a:pt x="879490" y="449921"/>
                      <a:pt x="876964" y="452858"/>
                      <a:pt x="874847" y="456033"/>
                    </a:cubicBezTo>
                    <a:cubicBezTo>
                      <a:pt x="873789" y="460266"/>
                      <a:pt x="873837" y="464944"/>
                      <a:pt x="871672" y="468733"/>
                    </a:cubicBezTo>
                    <a:cubicBezTo>
                      <a:pt x="867911" y="475315"/>
                      <a:pt x="858691" y="480562"/>
                      <a:pt x="852622" y="484608"/>
                    </a:cubicBezTo>
                    <a:cubicBezTo>
                      <a:pt x="841431" y="518181"/>
                      <a:pt x="845374" y="498337"/>
                      <a:pt x="849447" y="551283"/>
                    </a:cubicBezTo>
                    <a:cubicBezTo>
                      <a:pt x="850344" y="562938"/>
                      <a:pt x="850969" y="574636"/>
                      <a:pt x="852622" y="586208"/>
                    </a:cubicBezTo>
                    <a:cubicBezTo>
                      <a:pt x="853095" y="589521"/>
                      <a:pt x="854878" y="592515"/>
                      <a:pt x="855797" y="595733"/>
                    </a:cubicBezTo>
                    <a:cubicBezTo>
                      <a:pt x="856996" y="599929"/>
                      <a:pt x="857824" y="604223"/>
                      <a:pt x="858972" y="608433"/>
                    </a:cubicBezTo>
                    <a:cubicBezTo>
                      <a:pt x="860999" y="615866"/>
                      <a:pt x="863453" y="623183"/>
                      <a:pt x="865322" y="630658"/>
                    </a:cubicBezTo>
                    <a:cubicBezTo>
                      <a:pt x="866631" y="635893"/>
                      <a:pt x="866602" y="641480"/>
                      <a:pt x="868497" y="646533"/>
                    </a:cubicBezTo>
                    <a:cubicBezTo>
                      <a:pt x="869837" y="650106"/>
                      <a:pt x="872730" y="652883"/>
                      <a:pt x="874847" y="656058"/>
                    </a:cubicBezTo>
                    <a:cubicBezTo>
                      <a:pt x="883083" y="697238"/>
                      <a:pt x="879962" y="675203"/>
                      <a:pt x="874847" y="754483"/>
                    </a:cubicBezTo>
                    <a:cubicBezTo>
                      <a:pt x="874500" y="759868"/>
                      <a:pt x="874085" y="765531"/>
                      <a:pt x="871672" y="770358"/>
                    </a:cubicBezTo>
                    <a:cubicBezTo>
                      <a:pt x="869664" y="774374"/>
                      <a:pt x="865069" y="776474"/>
                      <a:pt x="862147" y="779883"/>
                    </a:cubicBezTo>
                    <a:cubicBezTo>
                      <a:pt x="858703" y="783901"/>
                      <a:pt x="855698" y="788277"/>
                      <a:pt x="852622" y="792583"/>
                    </a:cubicBezTo>
                    <a:cubicBezTo>
                      <a:pt x="837457" y="813814"/>
                      <a:pt x="853582" y="790663"/>
                      <a:pt x="843097" y="811633"/>
                    </a:cubicBezTo>
                    <a:cubicBezTo>
                      <a:pt x="830787" y="836252"/>
                      <a:pt x="841552" y="806742"/>
                      <a:pt x="833572" y="830683"/>
                    </a:cubicBezTo>
                    <a:cubicBezTo>
                      <a:pt x="832356" y="848927"/>
                      <a:pt x="831016" y="882843"/>
                      <a:pt x="827222" y="903708"/>
                    </a:cubicBezTo>
                    <a:cubicBezTo>
                      <a:pt x="826623" y="907001"/>
                      <a:pt x="825105" y="910058"/>
                      <a:pt x="824047" y="913233"/>
                    </a:cubicBezTo>
                    <a:cubicBezTo>
                      <a:pt x="822989" y="924875"/>
                      <a:pt x="823165" y="936695"/>
                      <a:pt x="820872" y="948158"/>
                    </a:cubicBezTo>
                    <a:cubicBezTo>
                      <a:pt x="819944" y="952799"/>
                      <a:pt x="814737" y="956130"/>
                      <a:pt x="814522" y="960858"/>
                    </a:cubicBezTo>
                    <a:cubicBezTo>
                      <a:pt x="813656" y="979918"/>
                      <a:pt x="816811" y="998949"/>
                      <a:pt x="817697" y="1018008"/>
                    </a:cubicBezTo>
                    <a:cubicBezTo>
                      <a:pt x="818927" y="1044459"/>
                      <a:pt x="819050" y="1070966"/>
                      <a:pt x="820872" y="1097383"/>
                    </a:cubicBezTo>
                    <a:cubicBezTo>
                      <a:pt x="821471" y="1106075"/>
                      <a:pt x="827596" y="1118488"/>
                      <a:pt x="830397" y="1125958"/>
                    </a:cubicBezTo>
                    <a:cubicBezTo>
                      <a:pt x="833813" y="1135068"/>
                      <a:pt x="834245" y="1138175"/>
                      <a:pt x="836747" y="1148183"/>
                    </a:cubicBezTo>
                    <a:cubicBezTo>
                      <a:pt x="833572" y="1150300"/>
                      <a:pt x="830709" y="1152983"/>
                      <a:pt x="827222" y="1154533"/>
                    </a:cubicBezTo>
                    <a:cubicBezTo>
                      <a:pt x="819591" y="1157924"/>
                      <a:pt x="788981" y="1166716"/>
                      <a:pt x="782772" y="1167233"/>
                    </a:cubicBezTo>
                    <a:lnTo>
                      <a:pt x="744672" y="1170408"/>
                    </a:lnTo>
                    <a:cubicBezTo>
                      <a:pt x="719272" y="1167233"/>
                      <a:pt x="693721" y="1165091"/>
                      <a:pt x="668472" y="1160883"/>
                    </a:cubicBezTo>
                    <a:cubicBezTo>
                      <a:pt x="662122" y="1159825"/>
                      <a:pt x="655695" y="1159156"/>
                      <a:pt x="649422" y="1157708"/>
                    </a:cubicBezTo>
                    <a:cubicBezTo>
                      <a:pt x="641915" y="1155976"/>
                      <a:pt x="634506" y="1153794"/>
                      <a:pt x="627197" y="1151358"/>
                    </a:cubicBezTo>
                    <a:cubicBezTo>
                      <a:pt x="626050" y="1150976"/>
                      <a:pt x="606256" y="1142576"/>
                      <a:pt x="601797" y="1141833"/>
                    </a:cubicBezTo>
                    <a:cubicBezTo>
                      <a:pt x="592344" y="1140257"/>
                      <a:pt x="582747" y="1139716"/>
                      <a:pt x="573222" y="1138658"/>
                    </a:cubicBezTo>
                    <a:cubicBezTo>
                      <a:pt x="549019" y="1132607"/>
                      <a:pt x="567751" y="1136639"/>
                      <a:pt x="528772" y="1132308"/>
                    </a:cubicBezTo>
                    <a:cubicBezTo>
                      <a:pt x="504931" y="1129659"/>
                      <a:pt x="505793" y="1129536"/>
                      <a:pt x="484322" y="1125958"/>
                    </a:cubicBezTo>
                    <a:lnTo>
                      <a:pt x="357322" y="1129133"/>
                    </a:lnTo>
                    <a:cubicBezTo>
                      <a:pt x="351931" y="1129373"/>
                      <a:pt x="346781" y="1131487"/>
                      <a:pt x="341447" y="1132308"/>
                    </a:cubicBezTo>
                    <a:cubicBezTo>
                      <a:pt x="333014" y="1133605"/>
                      <a:pt x="324514" y="1134425"/>
                      <a:pt x="316047" y="1135483"/>
                    </a:cubicBezTo>
                    <a:cubicBezTo>
                      <a:pt x="302289" y="1134425"/>
                      <a:pt x="287276" y="1138143"/>
                      <a:pt x="274772" y="1132308"/>
                    </a:cubicBezTo>
                    <a:cubicBezTo>
                      <a:pt x="268706" y="1129477"/>
                      <a:pt x="273155" y="1117991"/>
                      <a:pt x="268422" y="1113258"/>
                    </a:cubicBezTo>
                    <a:cubicBezTo>
                      <a:pt x="265247" y="1110083"/>
                      <a:pt x="262306" y="1106655"/>
                      <a:pt x="258897" y="1103733"/>
                    </a:cubicBezTo>
                    <a:cubicBezTo>
                      <a:pt x="254879" y="1100289"/>
                      <a:pt x="249939" y="1097950"/>
                      <a:pt x="246197" y="1094208"/>
                    </a:cubicBezTo>
                    <a:cubicBezTo>
                      <a:pt x="231836" y="1079847"/>
                      <a:pt x="248865" y="1087689"/>
                      <a:pt x="230322" y="1081508"/>
                    </a:cubicBezTo>
                    <a:cubicBezTo>
                      <a:pt x="224678" y="1073041"/>
                      <a:pt x="222909" y="1069040"/>
                      <a:pt x="214447" y="1062458"/>
                    </a:cubicBezTo>
                    <a:cubicBezTo>
                      <a:pt x="188116" y="1041979"/>
                      <a:pt x="204296" y="1056367"/>
                      <a:pt x="182697" y="1043408"/>
                    </a:cubicBezTo>
                    <a:cubicBezTo>
                      <a:pt x="176153" y="1039481"/>
                      <a:pt x="163647" y="1030708"/>
                      <a:pt x="163647" y="1030708"/>
                    </a:cubicBezTo>
                    <a:cubicBezTo>
                      <a:pt x="150877" y="1011553"/>
                      <a:pt x="146739" y="1014756"/>
                      <a:pt x="154122" y="992608"/>
                    </a:cubicBezTo>
                    <a:cubicBezTo>
                      <a:pt x="155329" y="988988"/>
                      <a:pt x="158355" y="986258"/>
                      <a:pt x="160472" y="983083"/>
                    </a:cubicBezTo>
                    <a:cubicBezTo>
                      <a:pt x="159414" y="979908"/>
                      <a:pt x="159388" y="976171"/>
                      <a:pt x="157297" y="973558"/>
                    </a:cubicBezTo>
                    <a:cubicBezTo>
                      <a:pt x="146862" y="960514"/>
                      <a:pt x="129438" y="969041"/>
                      <a:pt x="116022" y="970383"/>
                    </a:cubicBezTo>
                    <a:cubicBezTo>
                      <a:pt x="113905" y="973558"/>
                      <a:pt x="111012" y="976335"/>
                      <a:pt x="109672" y="979908"/>
                    </a:cubicBezTo>
                    <a:cubicBezTo>
                      <a:pt x="107777" y="984961"/>
                      <a:pt x="107210" y="990434"/>
                      <a:pt x="106497" y="995783"/>
                    </a:cubicBezTo>
                    <a:cubicBezTo>
                      <a:pt x="105091" y="1006326"/>
                      <a:pt x="106957" y="1017537"/>
                      <a:pt x="103322" y="1027533"/>
                    </a:cubicBezTo>
                    <a:cubicBezTo>
                      <a:pt x="102178" y="1030678"/>
                      <a:pt x="96790" y="1029211"/>
                      <a:pt x="93797" y="1030708"/>
                    </a:cubicBezTo>
                    <a:cubicBezTo>
                      <a:pt x="90384" y="1032415"/>
                      <a:pt x="87447" y="1034941"/>
                      <a:pt x="84272" y="1037058"/>
                    </a:cubicBezTo>
                    <a:cubicBezTo>
                      <a:pt x="73689" y="1036000"/>
                      <a:pt x="62612" y="1037246"/>
                      <a:pt x="52522" y="1033883"/>
                    </a:cubicBezTo>
                    <a:cubicBezTo>
                      <a:pt x="48902" y="1032676"/>
                      <a:pt x="48390" y="1027463"/>
                      <a:pt x="46172" y="1024358"/>
                    </a:cubicBezTo>
                    <a:cubicBezTo>
                      <a:pt x="43096" y="1020052"/>
                      <a:pt x="39723" y="1015964"/>
                      <a:pt x="36647" y="1011658"/>
                    </a:cubicBezTo>
                    <a:cubicBezTo>
                      <a:pt x="15504" y="982058"/>
                      <a:pt x="42849" y="1020917"/>
                      <a:pt x="27122" y="992608"/>
                    </a:cubicBezTo>
                    <a:cubicBezTo>
                      <a:pt x="17628" y="975518"/>
                      <a:pt x="16467" y="975603"/>
                      <a:pt x="4897" y="964033"/>
                    </a:cubicBezTo>
                    <a:cubicBezTo>
                      <a:pt x="3839" y="960858"/>
                      <a:pt x="0" y="957378"/>
                      <a:pt x="1722" y="954508"/>
                    </a:cubicBezTo>
                    <a:cubicBezTo>
                      <a:pt x="4157" y="950449"/>
                      <a:pt x="10313" y="950506"/>
                      <a:pt x="14422" y="948158"/>
                    </a:cubicBezTo>
                    <a:cubicBezTo>
                      <a:pt x="32031" y="938096"/>
                      <a:pt x="15123" y="943573"/>
                      <a:pt x="39822" y="938633"/>
                    </a:cubicBezTo>
                    <a:cubicBezTo>
                      <a:pt x="49347" y="932283"/>
                      <a:pt x="50405" y="933341"/>
                      <a:pt x="55697" y="922758"/>
                    </a:cubicBezTo>
                    <a:cubicBezTo>
                      <a:pt x="57194" y="919765"/>
                      <a:pt x="41939" y="906354"/>
                      <a:pt x="55697" y="90053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4161244" y="4452117"/>
                <a:ext cx="1099842" cy="1138669"/>
              </a:xfrm>
              <a:custGeom>
                <a:avLst/>
                <a:gdLst>
                  <a:gd name="connsiteX0" fmla="*/ 238125 w 866775"/>
                  <a:gd name="connsiteY0" fmla="*/ 1029482 h 1186645"/>
                  <a:gd name="connsiteX1" fmla="*/ 261937 w 866775"/>
                  <a:gd name="connsiteY1" fmla="*/ 1024720 h 1186645"/>
                  <a:gd name="connsiteX2" fmla="*/ 280987 w 866775"/>
                  <a:gd name="connsiteY2" fmla="*/ 996145 h 1186645"/>
                  <a:gd name="connsiteX3" fmla="*/ 285750 w 866775"/>
                  <a:gd name="connsiteY3" fmla="*/ 972332 h 1186645"/>
                  <a:gd name="connsiteX4" fmla="*/ 300037 w 866775"/>
                  <a:gd name="connsiteY4" fmla="*/ 967570 h 1186645"/>
                  <a:gd name="connsiteX5" fmla="*/ 338137 w 866775"/>
                  <a:gd name="connsiteY5" fmla="*/ 953282 h 1186645"/>
                  <a:gd name="connsiteX6" fmla="*/ 333375 w 866775"/>
                  <a:gd name="connsiteY6" fmla="*/ 934232 h 1186645"/>
                  <a:gd name="connsiteX7" fmla="*/ 328612 w 866775"/>
                  <a:gd name="connsiteY7" fmla="*/ 910420 h 1186645"/>
                  <a:gd name="connsiteX8" fmla="*/ 319087 w 866775"/>
                  <a:gd name="connsiteY8" fmla="*/ 881845 h 1186645"/>
                  <a:gd name="connsiteX9" fmla="*/ 309562 w 866775"/>
                  <a:gd name="connsiteY9" fmla="*/ 867557 h 1186645"/>
                  <a:gd name="connsiteX10" fmla="*/ 276225 w 866775"/>
                  <a:gd name="connsiteY10" fmla="*/ 877082 h 1186645"/>
                  <a:gd name="connsiteX11" fmla="*/ 271462 w 866775"/>
                  <a:gd name="connsiteY11" fmla="*/ 891370 h 1186645"/>
                  <a:gd name="connsiteX12" fmla="*/ 252412 w 866775"/>
                  <a:gd name="connsiteY12" fmla="*/ 843745 h 1186645"/>
                  <a:gd name="connsiteX13" fmla="*/ 180975 w 866775"/>
                  <a:gd name="connsiteY13" fmla="*/ 829457 h 1186645"/>
                  <a:gd name="connsiteX14" fmla="*/ 166687 w 866775"/>
                  <a:gd name="connsiteY14" fmla="*/ 824695 h 1186645"/>
                  <a:gd name="connsiteX15" fmla="*/ 119062 w 866775"/>
                  <a:gd name="connsiteY15" fmla="*/ 819932 h 1186645"/>
                  <a:gd name="connsiteX16" fmla="*/ 104775 w 866775"/>
                  <a:gd name="connsiteY16" fmla="*/ 810407 h 1186645"/>
                  <a:gd name="connsiteX17" fmla="*/ 128587 w 866775"/>
                  <a:gd name="connsiteY17" fmla="*/ 791357 h 1186645"/>
                  <a:gd name="connsiteX18" fmla="*/ 133350 w 866775"/>
                  <a:gd name="connsiteY18" fmla="*/ 772307 h 1186645"/>
                  <a:gd name="connsiteX19" fmla="*/ 128587 w 866775"/>
                  <a:gd name="connsiteY19" fmla="*/ 743732 h 1186645"/>
                  <a:gd name="connsiteX20" fmla="*/ 119062 w 866775"/>
                  <a:gd name="connsiteY20" fmla="*/ 729445 h 1186645"/>
                  <a:gd name="connsiteX21" fmla="*/ 109537 w 866775"/>
                  <a:gd name="connsiteY21" fmla="*/ 681820 h 1186645"/>
                  <a:gd name="connsiteX22" fmla="*/ 104775 w 866775"/>
                  <a:gd name="connsiteY22" fmla="*/ 662770 h 1186645"/>
                  <a:gd name="connsiteX23" fmla="*/ 95250 w 866775"/>
                  <a:gd name="connsiteY23" fmla="*/ 648482 h 1186645"/>
                  <a:gd name="connsiteX24" fmla="*/ 80962 w 866775"/>
                  <a:gd name="connsiteY24" fmla="*/ 638957 h 1186645"/>
                  <a:gd name="connsiteX25" fmla="*/ 71437 w 866775"/>
                  <a:gd name="connsiteY25" fmla="*/ 624670 h 1186645"/>
                  <a:gd name="connsiteX26" fmla="*/ 66675 w 866775"/>
                  <a:gd name="connsiteY26" fmla="*/ 586570 h 1186645"/>
                  <a:gd name="connsiteX27" fmla="*/ 47625 w 866775"/>
                  <a:gd name="connsiteY27" fmla="*/ 581807 h 1186645"/>
                  <a:gd name="connsiteX28" fmla="*/ 28575 w 866775"/>
                  <a:gd name="connsiteY28" fmla="*/ 500845 h 1186645"/>
                  <a:gd name="connsiteX29" fmla="*/ 52387 w 866775"/>
                  <a:gd name="connsiteY29" fmla="*/ 424645 h 1186645"/>
                  <a:gd name="connsiteX30" fmla="*/ 66675 w 866775"/>
                  <a:gd name="connsiteY30" fmla="*/ 419882 h 1186645"/>
                  <a:gd name="connsiteX31" fmla="*/ 76200 w 866775"/>
                  <a:gd name="connsiteY31" fmla="*/ 405595 h 1186645"/>
                  <a:gd name="connsiteX32" fmla="*/ 76200 w 866775"/>
                  <a:gd name="connsiteY32" fmla="*/ 353207 h 1186645"/>
                  <a:gd name="connsiteX33" fmla="*/ 66675 w 866775"/>
                  <a:gd name="connsiteY33" fmla="*/ 338920 h 1186645"/>
                  <a:gd name="connsiteX34" fmla="*/ 38100 w 866775"/>
                  <a:gd name="connsiteY34" fmla="*/ 329395 h 1186645"/>
                  <a:gd name="connsiteX35" fmla="*/ 4762 w 866775"/>
                  <a:gd name="connsiteY35" fmla="*/ 305582 h 1186645"/>
                  <a:gd name="connsiteX36" fmla="*/ 0 w 866775"/>
                  <a:gd name="connsiteY36" fmla="*/ 291295 h 1186645"/>
                  <a:gd name="connsiteX37" fmla="*/ 9525 w 866775"/>
                  <a:gd name="connsiteY37" fmla="*/ 277007 h 1186645"/>
                  <a:gd name="connsiteX38" fmla="*/ 23812 w 866775"/>
                  <a:gd name="connsiteY38" fmla="*/ 272245 h 1186645"/>
                  <a:gd name="connsiteX39" fmla="*/ 38100 w 866775"/>
                  <a:gd name="connsiteY39" fmla="*/ 262720 h 1186645"/>
                  <a:gd name="connsiteX40" fmla="*/ 61912 w 866775"/>
                  <a:gd name="connsiteY40" fmla="*/ 257957 h 1186645"/>
                  <a:gd name="connsiteX41" fmla="*/ 80962 w 866775"/>
                  <a:gd name="connsiteY41" fmla="*/ 253195 h 1186645"/>
                  <a:gd name="connsiteX42" fmla="*/ 109537 w 866775"/>
                  <a:gd name="connsiteY42" fmla="*/ 243670 h 1186645"/>
                  <a:gd name="connsiteX43" fmla="*/ 152400 w 866775"/>
                  <a:gd name="connsiteY43" fmla="*/ 215095 h 1186645"/>
                  <a:gd name="connsiteX44" fmla="*/ 166687 w 866775"/>
                  <a:gd name="connsiteY44" fmla="*/ 205570 h 1186645"/>
                  <a:gd name="connsiteX45" fmla="*/ 180975 w 866775"/>
                  <a:gd name="connsiteY45" fmla="*/ 196045 h 1186645"/>
                  <a:gd name="connsiteX46" fmla="*/ 185737 w 866775"/>
                  <a:gd name="connsiteY46" fmla="*/ 181757 h 1186645"/>
                  <a:gd name="connsiteX47" fmla="*/ 204787 w 866775"/>
                  <a:gd name="connsiteY47" fmla="*/ 172232 h 1186645"/>
                  <a:gd name="connsiteX48" fmla="*/ 233362 w 866775"/>
                  <a:gd name="connsiteY48" fmla="*/ 148420 h 1186645"/>
                  <a:gd name="connsiteX49" fmla="*/ 252412 w 866775"/>
                  <a:gd name="connsiteY49" fmla="*/ 119845 h 1186645"/>
                  <a:gd name="connsiteX50" fmla="*/ 261937 w 866775"/>
                  <a:gd name="connsiteY50" fmla="*/ 105557 h 1186645"/>
                  <a:gd name="connsiteX51" fmla="*/ 257175 w 866775"/>
                  <a:gd name="connsiteY51" fmla="*/ 81745 h 1186645"/>
                  <a:gd name="connsiteX52" fmla="*/ 242887 w 866775"/>
                  <a:gd name="connsiteY52" fmla="*/ 72220 h 1186645"/>
                  <a:gd name="connsiteX53" fmla="*/ 280987 w 866775"/>
                  <a:gd name="connsiteY53" fmla="*/ 53170 h 1186645"/>
                  <a:gd name="connsiteX54" fmla="*/ 309562 w 866775"/>
                  <a:gd name="connsiteY54" fmla="*/ 29357 h 1186645"/>
                  <a:gd name="connsiteX55" fmla="*/ 328612 w 866775"/>
                  <a:gd name="connsiteY55" fmla="*/ 34120 h 1186645"/>
                  <a:gd name="connsiteX56" fmla="*/ 361950 w 866775"/>
                  <a:gd name="connsiteY56" fmla="*/ 29357 h 1186645"/>
                  <a:gd name="connsiteX57" fmla="*/ 366712 w 866775"/>
                  <a:gd name="connsiteY57" fmla="*/ 5545 h 1186645"/>
                  <a:gd name="connsiteX58" fmla="*/ 419100 w 866775"/>
                  <a:gd name="connsiteY58" fmla="*/ 10307 h 1186645"/>
                  <a:gd name="connsiteX59" fmla="*/ 423862 w 866775"/>
                  <a:gd name="connsiteY59" fmla="*/ 57932 h 1186645"/>
                  <a:gd name="connsiteX60" fmla="*/ 438150 w 866775"/>
                  <a:gd name="connsiteY60" fmla="*/ 62695 h 1186645"/>
                  <a:gd name="connsiteX61" fmla="*/ 466725 w 866775"/>
                  <a:gd name="connsiteY61" fmla="*/ 67457 h 1186645"/>
                  <a:gd name="connsiteX62" fmla="*/ 481012 w 866775"/>
                  <a:gd name="connsiteY62" fmla="*/ 72220 h 1186645"/>
                  <a:gd name="connsiteX63" fmla="*/ 528637 w 866775"/>
                  <a:gd name="connsiteY63" fmla="*/ 76982 h 1186645"/>
                  <a:gd name="connsiteX64" fmla="*/ 538162 w 866775"/>
                  <a:gd name="connsiteY64" fmla="*/ 91270 h 1186645"/>
                  <a:gd name="connsiteX65" fmla="*/ 552450 w 866775"/>
                  <a:gd name="connsiteY65" fmla="*/ 100795 h 1186645"/>
                  <a:gd name="connsiteX66" fmla="*/ 638175 w 866775"/>
                  <a:gd name="connsiteY66" fmla="*/ 86507 h 1186645"/>
                  <a:gd name="connsiteX67" fmla="*/ 642937 w 866775"/>
                  <a:gd name="connsiteY67" fmla="*/ 72220 h 1186645"/>
                  <a:gd name="connsiteX68" fmla="*/ 638175 w 866775"/>
                  <a:gd name="connsiteY68" fmla="*/ 57932 h 1186645"/>
                  <a:gd name="connsiteX69" fmla="*/ 666750 w 866775"/>
                  <a:gd name="connsiteY69" fmla="*/ 43645 h 1186645"/>
                  <a:gd name="connsiteX70" fmla="*/ 671512 w 866775"/>
                  <a:gd name="connsiteY70" fmla="*/ 86507 h 1186645"/>
                  <a:gd name="connsiteX71" fmla="*/ 695325 w 866775"/>
                  <a:gd name="connsiteY71" fmla="*/ 105557 h 1186645"/>
                  <a:gd name="connsiteX72" fmla="*/ 714375 w 866775"/>
                  <a:gd name="connsiteY72" fmla="*/ 143657 h 1186645"/>
                  <a:gd name="connsiteX73" fmla="*/ 700087 w 866775"/>
                  <a:gd name="connsiteY73" fmla="*/ 148420 h 1186645"/>
                  <a:gd name="connsiteX74" fmla="*/ 695325 w 866775"/>
                  <a:gd name="connsiteY74" fmla="*/ 186520 h 1186645"/>
                  <a:gd name="connsiteX75" fmla="*/ 723900 w 866775"/>
                  <a:gd name="connsiteY75" fmla="*/ 191282 h 1186645"/>
                  <a:gd name="connsiteX76" fmla="*/ 728662 w 866775"/>
                  <a:gd name="connsiteY76" fmla="*/ 205570 h 1186645"/>
                  <a:gd name="connsiteX77" fmla="*/ 709612 w 866775"/>
                  <a:gd name="connsiteY77" fmla="*/ 257957 h 1186645"/>
                  <a:gd name="connsiteX78" fmla="*/ 714375 w 866775"/>
                  <a:gd name="connsiteY78" fmla="*/ 286532 h 1186645"/>
                  <a:gd name="connsiteX79" fmla="*/ 757237 w 866775"/>
                  <a:gd name="connsiteY79" fmla="*/ 291295 h 1186645"/>
                  <a:gd name="connsiteX80" fmla="*/ 762000 w 866775"/>
                  <a:gd name="connsiteY80" fmla="*/ 305582 h 1186645"/>
                  <a:gd name="connsiteX81" fmla="*/ 776287 w 866775"/>
                  <a:gd name="connsiteY81" fmla="*/ 319870 h 1186645"/>
                  <a:gd name="connsiteX82" fmla="*/ 790575 w 866775"/>
                  <a:gd name="connsiteY82" fmla="*/ 348445 h 1186645"/>
                  <a:gd name="connsiteX83" fmla="*/ 828675 w 866775"/>
                  <a:gd name="connsiteY83" fmla="*/ 381782 h 1186645"/>
                  <a:gd name="connsiteX84" fmla="*/ 842962 w 866775"/>
                  <a:gd name="connsiteY84" fmla="*/ 386545 h 1186645"/>
                  <a:gd name="connsiteX85" fmla="*/ 852487 w 866775"/>
                  <a:gd name="connsiteY85" fmla="*/ 400832 h 1186645"/>
                  <a:gd name="connsiteX86" fmla="*/ 862012 w 866775"/>
                  <a:gd name="connsiteY86" fmla="*/ 429407 h 1186645"/>
                  <a:gd name="connsiteX87" fmla="*/ 847725 w 866775"/>
                  <a:gd name="connsiteY87" fmla="*/ 472270 h 1186645"/>
                  <a:gd name="connsiteX88" fmla="*/ 852487 w 866775"/>
                  <a:gd name="connsiteY88" fmla="*/ 491320 h 1186645"/>
                  <a:gd name="connsiteX89" fmla="*/ 866775 w 866775"/>
                  <a:gd name="connsiteY89" fmla="*/ 496082 h 1186645"/>
                  <a:gd name="connsiteX90" fmla="*/ 862012 w 866775"/>
                  <a:gd name="connsiteY90" fmla="*/ 648482 h 1186645"/>
                  <a:gd name="connsiteX91" fmla="*/ 852487 w 866775"/>
                  <a:gd name="connsiteY91" fmla="*/ 662770 h 1186645"/>
                  <a:gd name="connsiteX92" fmla="*/ 847725 w 866775"/>
                  <a:gd name="connsiteY92" fmla="*/ 724682 h 1186645"/>
                  <a:gd name="connsiteX93" fmla="*/ 833437 w 866775"/>
                  <a:gd name="connsiteY93" fmla="*/ 734207 h 1186645"/>
                  <a:gd name="connsiteX94" fmla="*/ 804862 w 866775"/>
                  <a:gd name="connsiteY94" fmla="*/ 753257 h 1186645"/>
                  <a:gd name="connsiteX95" fmla="*/ 795337 w 866775"/>
                  <a:gd name="connsiteY95" fmla="*/ 767545 h 1186645"/>
                  <a:gd name="connsiteX96" fmla="*/ 781050 w 866775"/>
                  <a:gd name="connsiteY96" fmla="*/ 777070 h 1186645"/>
                  <a:gd name="connsiteX97" fmla="*/ 752475 w 866775"/>
                  <a:gd name="connsiteY97" fmla="*/ 824695 h 1186645"/>
                  <a:gd name="connsiteX98" fmla="*/ 747712 w 866775"/>
                  <a:gd name="connsiteY98" fmla="*/ 843745 h 1186645"/>
                  <a:gd name="connsiteX99" fmla="*/ 752475 w 866775"/>
                  <a:gd name="connsiteY99" fmla="*/ 872320 h 1186645"/>
                  <a:gd name="connsiteX100" fmla="*/ 771525 w 866775"/>
                  <a:gd name="connsiteY100" fmla="*/ 881845 h 1186645"/>
                  <a:gd name="connsiteX101" fmla="*/ 800100 w 866775"/>
                  <a:gd name="connsiteY101" fmla="*/ 891370 h 1186645"/>
                  <a:gd name="connsiteX102" fmla="*/ 795337 w 866775"/>
                  <a:gd name="connsiteY102" fmla="*/ 924707 h 1186645"/>
                  <a:gd name="connsiteX103" fmla="*/ 800100 w 866775"/>
                  <a:gd name="connsiteY103" fmla="*/ 938995 h 1186645"/>
                  <a:gd name="connsiteX104" fmla="*/ 814387 w 866775"/>
                  <a:gd name="connsiteY104" fmla="*/ 972332 h 1186645"/>
                  <a:gd name="connsiteX105" fmla="*/ 823912 w 866775"/>
                  <a:gd name="connsiteY105" fmla="*/ 1053295 h 1186645"/>
                  <a:gd name="connsiteX106" fmla="*/ 828675 w 866775"/>
                  <a:gd name="connsiteY106" fmla="*/ 1081870 h 1186645"/>
                  <a:gd name="connsiteX107" fmla="*/ 838200 w 866775"/>
                  <a:gd name="connsiteY107" fmla="*/ 1110445 h 1186645"/>
                  <a:gd name="connsiteX108" fmla="*/ 823912 w 866775"/>
                  <a:gd name="connsiteY108" fmla="*/ 1148545 h 1186645"/>
                  <a:gd name="connsiteX109" fmla="*/ 814387 w 866775"/>
                  <a:gd name="connsiteY109" fmla="*/ 1186645 h 1186645"/>
                  <a:gd name="connsiteX110" fmla="*/ 738187 w 866775"/>
                  <a:gd name="connsiteY110" fmla="*/ 1181882 h 1186645"/>
                  <a:gd name="connsiteX111" fmla="*/ 709612 w 866775"/>
                  <a:gd name="connsiteY111" fmla="*/ 1172357 h 1186645"/>
                  <a:gd name="connsiteX112" fmla="*/ 661987 w 866775"/>
                  <a:gd name="connsiteY112" fmla="*/ 1162832 h 1186645"/>
                  <a:gd name="connsiteX113" fmla="*/ 638175 w 866775"/>
                  <a:gd name="connsiteY113" fmla="*/ 1158070 h 1186645"/>
                  <a:gd name="connsiteX114" fmla="*/ 561975 w 866775"/>
                  <a:gd name="connsiteY114" fmla="*/ 1148545 h 1186645"/>
                  <a:gd name="connsiteX115" fmla="*/ 519112 w 866775"/>
                  <a:gd name="connsiteY115" fmla="*/ 1143782 h 1186645"/>
                  <a:gd name="connsiteX116" fmla="*/ 461962 w 866775"/>
                  <a:gd name="connsiteY116" fmla="*/ 1148545 h 1186645"/>
                  <a:gd name="connsiteX117" fmla="*/ 457200 w 866775"/>
                  <a:gd name="connsiteY117" fmla="*/ 1105682 h 1186645"/>
                  <a:gd name="connsiteX118" fmla="*/ 428625 w 866775"/>
                  <a:gd name="connsiteY118" fmla="*/ 1096157 h 1186645"/>
                  <a:gd name="connsiteX119" fmla="*/ 414337 w 866775"/>
                  <a:gd name="connsiteY119" fmla="*/ 1091395 h 1186645"/>
                  <a:gd name="connsiteX120" fmla="*/ 400050 w 866775"/>
                  <a:gd name="connsiteY120" fmla="*/ 1086632 h 1186645"/>
                  <a:gd name="connsiteX121" fmla="*/ 381000 w 866775"/>
                  <a:gd name="connsiteY121" fmla="*/ 1081870 h 1186645"/>
                  <a:gd name="connsiteX122" fmla="*/ 366712 w 866775"/>
                  <a:gd name="connsiteY122" fmla="*/ 1072345 h 1186645"/>
                  <a:gd name="connsiteX123" fmla="*/ 319087 w 866775"/>
                  <a:gd name="connsiteY123" fmla="*/ 1067582 h 1186645"/>
                  <a:gd name="connsiteX124" fmla="*/ 314325 w 866775"/>
                  <a:gd name="connsiteY124" fmla="*/ 1048532 h 1186645"/>
                  <a:gd name="connsiteX125" fmla="*/ 285750 w 866775"/>
                  <a:gd name="connsiteY125" fmla="*/ 1039007 h 1186645"/>
                  <a:gd name="connsiteX126" fmla="*/ 238125 w 866775"/>
                  <a:gd name="connsiteY126" fmla="*/ 1029482 h 118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866775" h="1186645">
                    <a:moveTo>
                      <a:pt x="238125" y="1029482"/>
                    </a:moveTo>
                    <a:cubicBezTo>
                      <a:pt x="234156" y="1027101"/>
                      <a:pt x="254697" y="1028340"/>
                      <a:pt x="261937" y="1024720"/>
                    </a:cubicBezTo>
                    <a:cubicBezTo>
                      <a:pt x="274585" y="1018396"/>
                      <a:pt x="277963" y="1008241"/>
                      <a:pt x="280987" y="996145"/>
                    </a:cubicBezTo>
                    <a:cubicBezTo>
                      <a:pt x="282950" y="988292"/>
                      <a:pt x="281260" y="979067"/>
                      <a:pt x="285750" y="972332"/>
                    </a:cubicBezTo>
                    <a:cubicBezTo>
                      <a:pt x="288535" y="968155"/>
                      <a:pt x="295337" y="969333"/>
                      <a:pt x="300037" y="967570"/>
                    </a:cubicBezTo>
                    <a:cubicBezTo>
                      <a:pt x="345623" y="950476"/>
                      <a:pt x="305692" y="964099"/>
                      <a:pt x="338137" y="953282"/>
                    </a:cubicBezTo>
                    <a:cubicBezTo>
                      <a:pt x="336550" y="946932"/>
                      <a:pt x="334795" y="940622"/>
                      <a:pt x="333375" y="934232"/>
                    </a:cubicBezTo>
                    <a:cubicBezTo>
                      <a:pt x="331619" y="926330"/>
                      <a:pt x="330742" y="918229"/>
                      <a:pt x="328612" y="910420"/>
                    </a:cubicBezTo>
                    <a:cubicBezTo>
                      <a:pt x="325970" y="900734"/>
                      <a:pt x="324656" y="890199"/>
                      <a:pt x="319087" y="881845"/>
                    </a:cubicBezTo>
                    <a:lnTo>
                      <a:pt x="309562" y="867557"/>
                    </a:lnTo>
                    <a:cubicBezTo>
                      <a:pt x="309400" y="867598"/>
                      <a:pt x="278501" y="874806"/>
                      <a:pt x="276225" y="877082"/>
                    </a:cubicBezTo>
                    <a:cubicBezTo>
                      <a:pt x="272675" y="880632"/>
                      <a:pt x="273050" y="886607"/>
                      <a:pt x="271462" y="891370"/>
                    </a:cubicBezTo>
                    <a:cubicBezTo>
                      <a:pt x="270703" y="889094"/>
                      <a:pt x="258641" y="848417"/>
                      <a:pt x="252412" y="843745"/>
                    </a:cubicBezTo>
                    <a:cubicBezTo>
                      <a:pt x="237730" y="832733"/>
                      <a:pt x="194399" y="830949"/>
                      <a:pt x="180975" y="829457"/>
                    </a:cubicBezTo>
                    <a:cubicBezTo>
                      <a:pt x="176212" y="827870"/>
                      <a:pt x="171649" y="825458"/>
                      <a:pt x="166687" y="824695"/>
                    </a:cubicBezTo>
                    <a:cubicBezTo>
                      <a:pt x="150918" y="822269"/>
                      <a:pt x="134608" y="823520"/>
                      <a:pt x="119062" y="819932"/>
                    </a:cubicBezTo>
                    <a:cubicBezTo>
                      <a:pt x="113485" y="818645"/>
                      <a:pt x="109537" y="813582"/>
                      <a:pt x="104775" y="810407"/>
                    </a:cubicBezTo>
                    <a:cubicBezTo>
                      <a:pt x="118485" y="769274"/>
                      <a:pt x="95698" y="824246"/>
                      <a:pt x="128587" y="791357"/>
                    </a:cubicBezTo>
                    <a:cubicBezTo>
                      <a:pt x="133215" y="786729"/>
                      <a:pt x="131762" y="778657"/>
                      <a:pt x="133350" y="772307"/>
                    </a:cubicBezTo>
                    <a:cubicBezTo>
                      <a:pt x="131762" y="762782"/>
                      <a:pt x="131641" y="752893"/>
                      <a:pt x="128587" y="743732"/>
                    </a:cubicBezTo>
                    <a:cubicBezTo>
                      <a:pt x="126777" y="738302"/>
                      <a:pt x="120745" y="734916"/>
                      <a:pt x="119062" y="729445"/>
                    </a:cubicBezTo>
                    <a:cubicBezTo>
                      <a:pt x="114301" y="713972"/>
                      <a:pt x="113463" y="697526"/>
                      <a:pt x="109537" y="681820"/>
                    </a:cubicBezTo>
                    <a:cubicBezTo>
                      <a:pt x="107950" y="675470"/>
                      <a:pt x="107353" y="668786"/>
                      <a:pt x="104775" y="662770"/>
                    </a:cubicBezTo>
                    <a:cubicBezTo>
                      <a:pt x="102520" y="657509"/>
                      <a:pt x="99297" y="652529"/>
                      <a:pt x="95250" y="648482"/>
                    </a:cubicBezTo>
                    <a:cubicBezTo>
                      <a:pt x="91203" y="644435"/>
                      <a:pt x="85725" y="642132"/>
                      <a:pt x="80962" y="638957"/>
                    </a:cubicBezTo>
                    <a:cubicBezTo>
                      <a:pt x="77787" y="634195"/>
                      <a:pt x="72943" y="630192"/>
                      <a:pt x="71437" y="624670"/>
                    </a:cubicBezTo>
                    <a:cubicBezTo>
                      <a:pt x="68069" y="612322"/>
                      <a:pt x="72890" y="597758"/>
                      <a:pt x="66675" y="586570"/>
                    </a:cubicBezTo>
                    <a:cubicBezTo>
                      <a:pt x="63496" y="580848"/>
                      <a:pt x="53975" y="583395"/>
                      <a:pt x="47625" y="581807"/>
                    </a:cubicBezTo>
                    <a:cubicBezTo>
                      <a:pt x="14713" y="559867"/>
                      <a:pt x="28575" y="574565"/>
                      <a:pt x="28575" y="500845"/>
                    </a:cubicBezTo>
                    <a:cubicBezTo>
                      <a:pt x="28575" y="450667"/>
                      <a:pt x="18837" y="443816"/>
                      <a:pt x="52387" y="424645"/>
                    </a:cubicBezTo>
                    <a:cubicBezTo>
                      <a:pt x="56746" y="422154"/>
                      <a:pt x="61912" y="421470"/>
                      <a:pt x="66675" y="419882"/>
                    </a:cubicBezTo>
                    <a:cubicBezTo>
                      <a:pt x="69850" y="415120"/>
                      <a:pt x="73640" y="410714"/>
                      <a:pt x="76200" y="405595"/>
                    </a:cubicBezTo>
                    <a:cubicBezTo>
                      <a:pt x="84948" y="388097"/>
                      <a:pt x="81738" y="373515"/>
                      <a:pt x="76200" y="353207"/>
                    </a:cubicBezTo>
                    <a:cubicBezTo>
                      <a:pt x="74694" y="347685"/>
                      <a:pt x="71529" y="341953"/>
                      <a:pt x="66675" y="338920"/>
                    </a:cubicBezTo>
                    <a:cubicBezTo>
                      <a:pt x="58161" y="333599"/>
                      <a:pt x="38100" y="329395"/>
                      <a:pt x="38100" y="329395"/>
                    </a:cubicBezTo>
                    <a:cubicBezTo>
                      <a:pt x="31583" y="325051"/>
                      <a:pt x="8456" y="310015"/>
                      <a:pt x="4762" y="305582"/>
                    </a:cubicBezTo>
                    <a:cubicBezTo>
                      <a:pt x="1548" y="301726"/>
                      <a:pt x="1587" y="296057"/>
                      <a:pt x="0" y="291295"/>
                    </a:cubicBezTo>
                    <a:cubicBezTo>
                      <a:pt x="3175" y="286532"/>
                      <a:pt x="5055" y="280583"/>
                      <a:pt x="9525" y="277007"/>
                    </a:cubicBezTo>
                    <a:cubicBezTo>
                      <a:pt x="13445" y="273871"/>
                      <a:pt x="19322" y="274490"/>
                      <a:pt x="23812" y="272245"/>
                    </a:cubicBezTo>
                    <a:cubicBezTo>
                      <a:pt x="28932" y="269685"/>
                      <a:pt x="32741" y="264730"/>
                      <a:pt x="38100" y="262720"/>
                    </a:cubicBezTo>
                    <a:cubicBezTo>
                      <a:pt x="45679" y="259878"/>
                      <a:pt x="54010" y="259713"/>
                      <a:pt x="61912" y="257957"/>
                    </a:cubicBezTo>
                    <a:cubicBezTo>
                      <a:pt x="68302" y="256537"/>
                      <a:pt x="74693" y="255076"/>
                      <a:pt x="80962" y="253195"/>
                    </a:cubicBezTo>
                    <a:cubicBezTo>
                      <a:pt x="90579" y="250310"/>
                      <a:pt x="109537" y="243670"/>
                      <a:pt x="109537" y="243670"/>
                    </a:cubicBezTo>
                    <a:lnTo>
                      <a:pt x="152400" y="215095"/>
                    </a:lnTo>
                    <a:lnTo>
                      <a:pt x="166687" y="205570"/>
                    </a:lnTo>
                    <a:lnTo>
                      <a:pt x="180975" y="196045"/>
                    </a:lnTo>
                    <a:cubicBezTo>
                      <a:pt x="182562" y="191282"/>
                      <a:pt x="182187" y="185307"/>
                      <a:pt x="185737" y="181757"/>
                    </a:cubicBezTo>
                    <a:cubicBezTo>
                      <a:pt x="190757" y="176737"/>
                      <a:pt x="198623" y="175754"/>
                      <a:pt x="204787" y="172232"/>
                    </a:cubicBezTo>
                    <a:cubicBezTo>
                      <a:pt x="215794" y="165942"/>
                      <a:pt x="225481" y="158552"/>
                      <a:pt x="233362" y="148420"/>
                    </a:cubicBezTo>
                    <a:cubicBezTo>
                      <a:pt x="240390" y="139384"/>
                      <a:pt x="246062" y="129370"/>
                      <a:pt x="252412" y="119845"/>
                    </a:cubicBezTo>
                    <a:lnTo>
                      <a:pt x="261937" y="105557"/>
                    </a:lnTo>
                    <a:cubicBezTo>
                      <a:pt x="260350" y="97620"/>
                      <a:pt x="261191" y="88773"/>
                      <a:pt x="257175" y="81745"/>
                    </a:cubicBezTo>
                    <a:cubicBezTo>
                      <a:pt x="254335" y="76775"/>
                      <a:pt x="242887" y="77944"/>
                      <a:pt x="242887" y="72220"/>
                    </a:cubicBezTo>
                    <a:cubicBezTo>
                      <a:pt x="242887" y="56210"/>
                      <a:pt x="274620" y="54443"/>
                      <a:pt x="280987" y="53170"/>
                    </a:cubicBezTo>
                    <a:cubicBezTo>
                      <a:pt x="289136" y="40947"/>
                      <a:pt x="291984" y="31554"/>
                      <a:pt x="309562" y="29357"/>
                    </a:cubicBezTo>
                    <a:cubicBezTo>
                      <a:pt x="316057" y="28545"/>
                      <a:pt x="322262" y="32532"/>
                      <a:pt x="328612" y="34120"/>
                    </a:cubicBezTo>
                    <a:cubicBezTo>
                      <a:pt x="339725" y="32532"/>
                      <a:pt x="352970" y="36092"/>
                      <a:pt x="361950" y="29357"/>
                    </a:cubicBezTo>
                    <a:cubicBezTo>
                      <a:pt x="368426" y="24500"/>
                      <a:pt x="359033" y="8105"/>
                      <a:pt x="366712" y="5545"/>
                    </a:cubicBezTo>
                    <a:cubicBezTo>
                      <a:pt x="383347" y="0"/>
                      <a:pt x="401637" y="8720"/>
                      <a:pt x="419100" y="10307"/>
                    </a:cubicBezTo>
                    <a:cubicBezTo>
                      <a:pt x="420687" y="26182"/>
                      <a:pt x="418410" y="42938"/>
                      <a:pt x="423862" y="57932"/>
                    </a:cubicBezTo>
                    <a:cubicBezTo>
                      <a:pt x="425578" y="62650"/>
                      <a:pt x="433249" y="61606"/>
                      <a:pt x="438150" y="62695"/>
                    </a:cubicBezTo>
                    <a:cubicBezTo>
                      <a:pt x="447576" y="64790"/>
                      <a:pt x="457200" y="65870"/>
                      <a:pt x="466725" y="67457"/>
                    </a:cubicBezTo>
                    <a:cubicBezTo>
                      <a:pt x="471487" y="69045"/>
                      <a:pt x="476050" y="71457"/>
                      <a:pt x="481012" y="72220"/>
                    </a:cubicBezTo>
                    <a:cubicBezTo>
                      <a:pt x="496781" y="74646"/>
                      <a:pt x="513502" y="71937"/>
                      <a:pt x="528637" y="76982"/>
                    </a:cubicBezTo>
                    <a:cubicBezTo>
                      <a:pt x="534067" y="78792"/>
                      <a:pt x="534115" y="87223"/>
                      <a:pt x="538162" y="91270"/>
                    </a:cubicBezTo>
                    <a:cubicBezTo>
                      <a:pt x="542209" y="95317"/>
                      <a:pt x="547687" y="97620"/>
                      <a:pt x="552450" y="100795"/>
                    </a:cubicBezTo>
                    <a:cubicBezTo>
                      <a:pt x="559417" y="100330"/>
                      <a:pt x="620862" y="108147"/>
                      <a:pt x="638175" y="86507"/>
                    </a:cubicBezTo>
                    <a:cubicBezTo>
                      <a:pt x="641311" y="82587"/>
                      <a:pt x="641350" y="76982"/>
                      <a:pt x="642937" y="72220"/>
                    </a:cubicBezTo>
                    <a:cubicBezTo>
                      <a:pt x="641350" y="67457"/>
                      <a:pt x="636311" y="62593"/>
                      <a:pt x="638175" y="57932"/>
                    </a:cubicBezTo>
                    <a:cubicBezTo>
                      <a:pt x="641016" y="50829"/>
                      <a:pt x="660735" y="45650"/>
                      <a:pt x="666750" y="43645"/>
                    </a:cubicBezTo>
                    <a:cubicBezTo>
                      <a:pt x="697576" y="53919"/>
                      <a:pt x="671512" y="39956"/>
                      <a:pt x="671512" y="86507"/>
                    </a:cubicBezTo>
                    <a:cubicBezTo>
                      <a:pt x="671512" y="100869"/>
                      <a:pt x="686403" y="102583"/>
                      <a:pt x="695325" y="105557"/>
                    </a:cubicBezTo>
                    <a:cubicBezTo>
                      <a:pt x="715639" y="119100"/>
                      <a:pt x="737806" y="120226"/>
                      <a:pt x="714375" y="143657"/>
                    </a:cubicBezTo>
                    <a:cubicBezTo>
                      <a:pt x="710825" y="147207"/>
                      <a:pt x="704850" y="146832"/>
                      <a:pt x="700087" y="148420"/>
                    </a:cubicBezTo>
                    <a:cubicBezTo>
                      <a:pt x="686521" y="168769"/>
                      <a:pt x="667182" y="177140"/>
                      <a:pt x="695325" y="186520"/>
                    </a:cubicBezTo>
                    <a:cubicBezTo>
                      <a:pt x="704486" y="189573"/>
                      <a:pt x="714375" y="189695"/>
                      <a:pt x="723900" y="191282"/>
                    </a:cubicBezTo>
                    <a:cubicBezTo>
                      <a:pt x="725487" y="196045"/>
                      <a:pt x="729117" y="200570"/>
                      <a:pt x="728662" y="205570"/>
                    </a:cubicBezTo>
                    <a:cubicBezTo>
                      <a:pt x="725790" y="237162"/>
                      <a:pt x="722883" y="238051"/>
                      <a:pt x="709612" y="257957"/>
                    </a:cubicBezTo>
                    <a:cubicBezTo>
                      <a:pt x="711200" y="267482"/>
                      <a:pt x="706464" y="280994"/>
                      <a:pt x="714375" y="286532"/>
                    </a:cubicBezTo>
                    <a:cubicBezTo>
                      <a:pt x="726152" y="294776"/>
                      <a:pt x="743890" y="285956"/>
                      <a:pt x="757237" y="291295"/>
                    </a:cubicBezTo>
                    <a:cubicBezTo>
                      <a:pt x="761898" y="293159"/>
                      <a:pt x="759215" y="301405"/>
                      <a:pt x="762000" y="305582"/>
                    </a:cubicBezTo>
                    <a:cubicBezTo>
                      <a:pt x="765736" y="311186"/>
                      <a:pt x="771975" y="314696"/>
                      <a:pt x="776287" y="319870"/>
                    </a:cubicBezTo>
                    <a:cubicBezTo>
                      <a:pt x="793349" y="340344"/>
                      <a:pt x="779834" y="326964"/>
                      <a:pt x="790575" y="348445"/>
                    </a:cubicBezTo>
                    <a:cubicBezTo>
                      <a:pt x="798354" y="364002"/>
                      <a:pt x="811530" y="376066"/>
                      <a:pt x="828675" y="381782"/>
                    </a:cubicBezTo>
                    <a:lnTo>
                      <a:pt x="842962" y="386545"/>
                    </a:lnTo>
                    <a:cubicBezTo>
                      <a:pt x="846137" y="391307"/>
                      <a:pt x="850162" y="395602"/>
                      <a:pt x="852487" y="400832"/>
                    </a:cubicBezTo>
                    <a:cubicBezTo>
                      <a:pt x="856565" y="410007"/>
                      <a:pt x="862012" y="429407"/>
                      <a:pt x="862012" y="429407"/>
                    </a:cubicBezTo>
                    <a:cubicBezTo>
                      <a:pt x="854264" y="444902"/>
                      <a:pt x="847725" y="453804"/>
                      <a:pt x="847725" y="472270"/>
                    </a:cubicBezTo>
                    <a:cubicBezTo>
                      <a:pt x="847725" y="478815"/>
                      <a:pt x="848398" y="486209"/>
                      <a:pt x="852487" y="491320"/>
                    </a:cubicBezTo>
                    <a:cubicBezTo>
                      <a:pt x="855623" y="495240"/>
                      <a:pt x="862012" y="494495"/>
                      <a:pt x="866775" y="496082"/>
                    </a:cubicBezTo>
                    <a:cubicBezTo>
                      <a:pt x="865187" y="546882"/>
                      <a:pt x="866353" y="597843"/>
                      <a:pt x="862012" y="648482"/>
                    </a:cubicBezTo>
                    <a:cubicBezTo>
                      <a:pt x="861523" y="654185"/>
                      <a:pt x="853542" y="657144"/>
                      <a:pt x="852487" y="662770"/>
                    </a:cubicBezTo>
                    <a:cubicBezTo>
                      <a:pt x="848673" y="683114"/>
                      <a:pt x="853058" y="704683"/>
                      <a:pt x="847725" y="724682"/>
                    </a:cubicBezTo>
                    <a:cubicBezTo>
                      <a:pt x="846250" y="730213"/>
                      <a:pt x="837834" y="730543"/>
                      <a:pt x="833437" y="734207"/>
                    </a:cubicBezTo>
                    <a:cubicBezTo>
                      <a:pt x="809654" y="754027"/>
                      <a:pt x="829972" y="744888"/>
                      <a:pt x="804862" y="753257"/>
                    </a:cubicBezTo>
                    <a:cubicBezTo>
                      <a:pt x="801687" y="758020"/>
                      <a:pt x="799384" y="763497"/>
                      <a:pt x="795337" y="767545"/>
                    </a:cubicBezTo>
                    <a:cubicBezTo>
                      <a:pt x="791290" y="771592"/>
                      <a:pt x="784819" y="772762"/>
                      <a:pt x="781050" y="777070"/>
                    </a:cubicBezTo>
                    <a:cubicBezTo>
                      <a:pt x="773780" y="785379"/>
                      <a:pt x="757372" y="811638"/>
                      <a:pt x="752475" y="824695"/>
                    </a:cubicBezTo>
                    <a:cubicBezTo>
                      <a:pt x="750177" y="830824"/>
                      <a:pt x="749300" y="837395"/>
                      <a:pt x="747712" y="843745"/>
                    </a:cubicBezTo>
                    <a:cubicBezTo>
                      <a:pt x="749300" y="853270"/>
                      <a:pt x="747357" y="864131"/>
                      <a:pt x="752475" y="872320"/>
                    </a:cubicBezTo>
                    <a:cubicBezTo>
                      <a:pt x="756238" y="878340"/>
                      <a:pt x="764933" y="879208"/>
                      <a:pt x="771525" y="881845"/>
                    </a:cubicBezTo>
                    <a:cubicBezTo>
                      <a:pt x="780847" y="885574"/>
                      <a:pt x="800100" y="891370"/>
                      <a:pt x="800100" y="891370"/>
                    </a:cubicBezTo>
                    <a:cubicBezTo>
                      <a:pt x="798512" y="902482"/>
                      <a:pt x="795337" y="913482"/>
                      <a:pt x="795337" y="924707"/>
                    </a:cubicBezTo>
                    <a:cubicBezTo>
                      <a:pt x="795337" y="929727"/>
                      <a:pt x="798721" y="934168"/>
                      <a:pt x="800100" y="938995"/>
                    </a:cubicBezTo>
                    <a:cubicBezTo>
                      <a:pt x="807789" y="965906"/>
                      <a:pt x="799886" y="950581"/>
                      <a:pt x="814387" y="972332"/>
                    </a:cubicBezTo>
                    <a:cubicBezTo>
                      <a:pt x="824626" y="1023521"/>
                      <a:pt x="814401" y="967695"/>
                      <a:pt x="823912" y="1053295"/>
                    </a:cubicBezTo>
                    <a:cubicBezTo>
                      <a:pt x="824978" y="1062892"/>
                      <a:pt x="826333" y="1072502"/>
                      <a:pt x="828675" y="1081870"/>
                    </a:cubicBezTo>
                    <a:cubicBezTo>
                      <a:pt x="831110" y="1091610"/>
                      <a:pt x="838200" y="1110445"/>
                      <a:pt x="838200" y="1110445"/>
                    </a:cubicBezTo>
                    <a:cubicBezTo>
                      <a:pt x="829418" y="1145570"/>
                      <a:pt x="838856" y="1113676"/>
                      <a:pt x="823912" y="1148545"/>
                    </a:cubicBezTo>
                    <a:cubicBezTo>
                      <a:pt x="818422" y="1161356"/>
                      <a:pt x="817182" y="1172673"/>
                      <a:pt x="814387" y="1186645"/>
                    </a:cubicBezTo>
                    <a:cubicBezTo>
                      <a:pt x="788987" y="1185057"/>
                      <a:pt x="763403" y="1185321"/>
                      <a:pt x="738187" y="1181882"/>
                    </a:cubicBezTo>
                    <a:cubicBezTo>
                      <a:pt x="728239" y="1180525"/>
                      <a:pt x="719353" y="1174792"/>
                      <a:pt x="709612" y="1172357"/>
                    </a:cubicBezTo>
                    <a:cubicBezTo>
                      <a:pt x="675920" y="1163935"/>
                      <a:pt x="704798" y="1170616"/>
                      <a:pt x="661987" y="1162832"/>
                    </a:cubicBezTo>
                    <a:cubicBezTo>
                      <a:pt x="654023" y="1161384"/>
                      <a:pt x="646198" y="1159140"/>
                      <a:pt x="638175" y="1158070"/>
                    </a:cubicBezTo>
                    <a:cubicBezTo>
                      <a:pt x="523693" y="1142806"/>
                      <a:pt x="640937" y="1161704"/>
                      <a:pt x="561975" y="1148545"/>
                    </a:cubicBezTo>
                    <a:cubicBezTo>
                      <a:pt x="528637" y="1137432"/>
                      <a:pt x="542925" y="1135845"/>
                      <a:pt x="519112" y="1143782"/>
                    </a:cubicBezTo>
                    <a:cubicBezTo>
                      <a:pt x="503174" y="1154408"/>
                      <a:pt x="484619" y="1171202"/>
                      <a:pt x="461962" y="1148545"/>
                    </a:cubicBezTo>
                    <a:cubicBezTo>
                      <a:pt x="451797" y="1138380"/>
                      <a:pt x="464918" y="1117810"/>
                      <a:pt x="457200" y="1105682"/>
                    </a:cubicBezTo>
                    <a:cubicBezTo>
                      <a:pt x="451810" y="1097211"/>
                      <a:pt x="438150" y="1099332"/>
                      <a:pt x="428625" y="1096157"/>
                    </a:cubicBezTo>
                    <a:lnTo>
                      <a:pt x="414337" y="1091395"/>
                    </a:lnTo>
                    <a:cubicBezTo>
                      <a:pt x="409575" y="1089808"/>
                      <a:pt x="404920" y="1087849"/>
                      <a:pt x="400050" y="1086632"/>
                    </a:cubicBezTo>
                    <a:lnTo>
                      <a:pt x="381000" y="1081870"/>
                    </a:lnTo>
                    <a:cubicBezTo>
                      <a:pt x="376237" y="1078695"/>
                      <a:pt x="372289" y="1073632"/>
                      <a:pt x="366712" y="1072345"/>
                    </a:cubicBezTo>
                    <a:cubicBezTo>
                      <a:pt x="351166" y="1068757"/>
                      <a:pt x="333611" y="1074184"/>
                      <a:pt x="319087" y="1067582"/>
                    </a:cubicBezTo>
                    <a:cubicBezTo>
                      <a:pt x="313128" y="1064873"/>
                      <a:pt x="319295" y="1052792"/>
                      <a:pt x="314325" y="1048532"/>
                    </a:cubicBezTo>
                    <a:cubicBezTo>
                      <a:pt x="306702" y="1041998"/>
                      <a:pt x="295275" y="1042182"/>
                      <a:pt x="285750" y="1039007"/>
                    </a:cubicBezTo>
                    <a:cubicBezTo>
                      <a:pt x="266946" y="1032739"/>
                      <a:pt x="242094" y="1031863"/>
                      <a:pt x="238125" y="1029482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4245534" y="4621731"/>
                <a:ext cx="1445173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Базарные Матаки</a:t>
                </a:r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6541869" y="4675603"/>
                <a:ext cx="1409351" cy="789080"/>
              </a:xfrm>
              <a:custGeom>
                <a:avLst/>
                <a:gdLst>
                  <a:gd name="connsiteX0" fmla="*/ 456645 w 1110695"/>
                  <a:gd name="connsiteY0" fmla="*/ 574675 h 822325"/>
                  <a:gd name="connsiteX1" fmla="*/ 466170 w 1110695"/>
                  <a:gd name="connsiteY1" fmla="*/ 593725 h 822325"/>
                  <a:gd name="connsiteX2" fmla="*/ 469345 w 1110695"/>
                  <a:gd name="connsiteY2" fmla="*/ 603250 h 822325"/>
                  <a:gd name="connsiteX3" fmla="*/ 462995 w 1110695"/>
                  <a:gd name="connsiteY3" fmla="*/ 647700 h 822325"/>
                  <a:gd name="connsiteX4" fmla="*/ 456645 w 1110695"/>
                  <a:gd name="connsiteY4" fmla="*/ 657225 h 822325"/>
                  <a:gd name="connsiteX5" fmla="*/ 453470 w 1110695"/>
                  <a:gd name="connsiteY5" fmla="*/ 695325 h 822325"/>
                  <a:gd name="connsiteX6" fmla="*/ 447120 w 1110695"/>
                  <a:gd name="connsiteY6" fmla="*/ 714375 h 822325"/>
                  <a:gd name="connsiteX7" fmla="*/ 443945 w 1110695"/>
                  <a:gd name="connsiteY7" fmla="*/ 752475 h 822325"/>
                  <a:gd name="connsiteX8" fmla="*/ 447120 w 1110695"/>
                  <a:gd name="connsiteY8" fmla="*/ 762000 h 822325"/>
                  <a:gd name="connsiteX9" fmla="*/ 478870 w 1110695"/>
                  <a:gd name="connsiteY9" fmla="*/ 755650 h 822325"/>
                  <a:gd name="connsiteX10" fmla="*/ 488395 w 1110695"/>
                  <a:gd name="connsiteY10" fmla="*/ 746125 h 822325"/>
                  <a:gd name="connsiteX11" fmla="*/ 497920 w 1110695"/>
                  <a:gd name="connsiteY11" fmla="*/ 742950 h 822325"/>
                  <a:gd name="connsiteX12" fmla="*/ 615395 w 1110695"/>
                  <a:gd name="connsiteY12" fmla="*/ 736600 h 822325"/>
                  <a:gd name="connsiteX13" fmla="*/ 621745 w 1110695"/>
                  <a:gd name="connsiteY13" fmla="*/ 727075 h 822325"/>
                  <a:gd name="connsiteX14" fmla="*/ 624920 w 1110695"/>
                  <a:gd name="connsiteY14" fmla="*/ 695325 h 822325"/>
                  <a:gd name="connsiteX15" fmla="*/ 628095 w 1110695"/>
                  <a:gd name="connsiteY15" fmla="*/ 685800 h 822325"/>
                  <a:gd name="connsiteX16" fmla="*/ 640795 w 1110695"/>
                  <a:gd name="connsiteY16" fmla="*/ 628650 h 822325"/>
                  <a:gd name="connsiteX17" fmla="*/ 659845 w 1110695"/>
                  <a:gd name="connsiteY17" fmla="*/ 631825 h 822325"/>
                  <a:gd name="connsiteX18" fmla="*/ 666195 w 1110695"/>
                  <a:gd name="connsiteY18" fmla="*/ 641350 h 822325"/>
                  <a:gd name="connsiteX19" fmla="*/ 669370 w 1110695"/>
                  <a:gd name="connsiteY19" fmla="*/ 657225 h 822325"/>
                  <a:gd name="connsiteX20" fmla="*/ 672545 w 1110695"/>
                  <a:gd name="connsiteY20" fmla="*/ 666750 h 822325"/>
                  <a:gd name="connsiteX21" fmla="*/ 691595 w 1110695"/>
                  <a:gd name="connsiteY21" fmla="*/ 679450 h 822325"/>
                  <a:gd name="connsiteX22" fmla="*/ 701120 w 1110695"/>
                  <a:gd name="connsiteY22" fmla="*/ 685800 h 822325"/>
                  <a:gd name="connsiteX23" fmla="*/ 710645 w 1110695"/>
                  <a:gd name="connsiteY23" fmla="*/ 695325 h 822325"/>
                  <a:gd name="connsiteX24" fmla="*/ 726520 w 1110695"/>
                  <a:gd name="connsiteY24" fmla="*/ 717550 h 822325"/>
                  <a:gd name="connsiteX25" fmla="*/ 729695 w 1110695"/>
                  <a:gd name="connsiteY25" fmla="*/ 733425 h 822325"/>
                  <a:gd name="connsiteX26" fmla="*/ 736045 w 1110695"/>
                  <a:gd name="connsiteY26" fmla="*/ 755650 h 822325"/>
                  <a:gd name="connsiteX27" fmla="*/ 739220 w 1110695"/>
                  <a:gd name="connsiteY27" fmla="*/ 781050 h 822325"/>
                  <a:gd name="connsiteX28" fmla="*/ 742395 w 1110695"/>
                  <a:gd name="connsiteY28" fmla="*/ 790575 h 822325"/>
                  <a:gd name="connsiteX29" fmla="*/ 751920 w 1110695"/>
                  <a:gd name="connsiteY29" fmla="*/ 796925 h 822325"/>
                  <a:gd name="connsiteX30" fmla="*/ 770970 w 1110695"/>
                  <a:gd name="connsiteY30" fmla="*/ 803275 h 822325"/>
                  <a:gd name="connsiteX31" fmla="*/ 783670 w 1110695"/>
                  <a:gd name="connsiteY31" fmla="*/ 800100 h 822325"/>
                  <a:gd name="connsiteX32" fmla="*/ 793195 w 1110695"/>
                  <a:gd name="connsiteY32" fmla="*/ 796925 h 822325"/>
                  <a:gd name="connsiteX33" fmla="*/ 812245 w 1110695"/>
                  <a:gd name="connsiteY33" fmla="*/ 800100 h 822325"/>
                  <a:gd name="connsiteX34" fmla="*/ 821770 w 1110695"/>
                  <a:gd name="connsiteY34" fmla="*/ 806450 h 822325"/>
                  <a:gd name="connsiteX35" fmla="*/ 828120 w 1110695"/>
                  <a:gd name="connsiteY35" fmla="*/ 815975 h 822325"/>
                  <a:gd name="connsiteX36" fmla="*/ 847170 w 1110695"/>
                  <a:gd name="connsiteY36" fmla="*/ 822325 h 822325"/>
                  <a:gd name="connsiteX37" fmla="*/ 856695 w 1110695"/>
                  <a:gd name="connsiteY37" fmla="*/ 819150 h 822325"/>
                  <a:gd name="connsiteX38" fmla="*/ 866220 w 1110695"/>
                  <a:gd name="connsiteY38" fmla="*/ 787400 h 822325"/>
                  <a:gd name="connsiteX39" fmla="*/ 882095 w 1110695"/>
                  <a:gd name="connsiteY39" fmla="*/ 784225 h 822325"/>
                  <a:gd name="connsiteX40" fmla="*/ 894795 w 1110695"/>
                  <a:gd name="connsiteY40" fmla="*/ 765175 h 822325"/>
                  <a:gd name="connsiteX41" fmla="*/ 901145 w 1110695"/>
                  <a:gd name="connsiteY41" fmla="*/ 746125 h 822325"/>
                  <a:gd name="connsiteX42" fmla="*/ 926545 w 1110695"/>
                  <a:gd name="connsiteY42" fmla="*/ 701675 h 822325"/>
                  <a:gd name="connsiteX43" fmla="*/ 936070 w 1110695"/>
                  <a:gd name="connsiteY43" fmla="*/ 679450 h 822325"/>
                  <a:gd name="connsiteX44" fmla="*/ 939245 w 1110695"/>
                  <a:gd name="connsiteY44" fmla="*/ 638175 h 822325"/>
                  <a:gd name="connsiteX45" fmla="*/ 942420 w 1110695"/>
                  <a:gd name="connsiteY45" fmla="*/ 628650 h 822325"/>
                  <a:gd name="connsiteX46" fmla="*/ 951945 w 1110695"/>
                  <a:gd name="connsiteY46" fmla="*/ 619125 h 822325"/>
                  <a:gd name="connsiteX47" fmla="*/ 958295 w 1110695"/>
                  <a:gd name="connsiteY47" fmla="*/ 600075 h 822325"/>
                  <a:gd name="connsiteX48" fmla="*/ 961470 w 1110695"/>
                  <a:gd name="connsiteY48" fmla="*/ 590550 h 822325"/>
                  <a:gd name="connsiteX49" fmla="*/ 967820 w 1110695"/>
                  <a:gd name="connsiteY49" fmla="*/ 581025 h 822325"/>
                  <a:gd name="connsiteX50" fmla="*/ 970995 w 1110695"/>
                  <a:gd name="connsiteY50" fmla="*/ 571500 h 822325"/>
                  <a:gd name="connsiteX51" fmla="*/ 980520 w 1110695"/>
                  <a:gd name="connsiteY51" fmla="*/ 565150 h 822325"/>
                  <a:gd name="connsiteX52" fmla="*/ 986870 w 1110695"/>
                  <a:gd name="connsiteY52" fmla="*/ 542925 h 822325"/>
                  <a:gd name="connsiteX53" fmla="*/ 993220 w 1110695"/>
                  <a:gd name="connsiteY53" fmla="*/ 523875 h 822325"/>
                  <a:gd name="connsiteX54" fmla="*/ 996395 w 1110695"/>
                  <a:gd name="connsiteY54" fmla="*/ 508000 h 822325"/>
                  <a:gd name="connsiteX55" fmla="*/ 1005920 w 1110695"/>
                  <a:gd name="connsiteY55" fmla="*/ 501650 h 822325"/>
                  <a:gd name="connsiteX56" fmla="*/ 1075770 w 1110695"/>
                  <a:gd name="connsiteY56" fmla="*/ 492125 h 822325"/>
                  <a:gd name="connsiteX57" fmla="*/ 1088470 w 1110695"/>
                  <a:gd name="connsiteY57" fmla="*/ 485775 h 822325"/>
                  <a:gd name="connsiteX58" fmla="*/ 1110695 w 1110695"/>
                  <a:gd name="connsiteY58" fmla="*/ 463550 h 822325"/>
                  <a:gd name="connsiteX59" fmla="*/ 1101170 w 1110695"/>
                  <a:gd name="connsiteY59" fmla="*/ 454025 h 822325"/>
                  <a:gd name="connsiteX60" fmla="*/ 1072595 w 1110695"/>
                  <a:gd name="connsiteY60" fmla="*/ 444500 h 822325"/>
                  <a:gd name="connsiteX61" fmla="*/ 1063070 w 1110695"/>
                  <a:gd name="connsiteY61" fmla="*/ 441325 h 822325"/>
                  <a:gd name="connsiteX62" fmla="*/ 1044020 w 1110695"/>
                  <a:gd name="connsiteY62" fmla="*/ 431800 h 822325"/>
                  <a:gd name="connsiteX63" fmla="*/ 1040845 w 1110695"/>
                  <a:gd name="connsiteY63" fmla="*/ 403225 h 822325"/>
                  <a:gd name="connsiteX64" fmla="*/ 1053545 w 1110695"/>
                  <a:gd name="connsiteY64" fmla="*/ 400050 h 822325"/>
                  <a:gd name="connsiteX65" fmla="*/ 1063070 w 1110695"/>
                  <a:gd name="connsiteY65" fmla="*/ 393700 h 822325"/>
                  <a:gd name="connsiteX66" fmla="*/ 1066245 w 1110695"/>
                  <a:gd name="connsiteY66" fmla="*/ 381000 h 822325"/>
                  <a:gd name="connsiteX67" fmla="*/ 1053545 w 1110695"/>
                  <a:gd name="connsiteY67" fmla="*/ 358775 h 822325"/>
                  <a:gd name="connsiteX68" fmla="*/ 1050370 w 1110695"/>
                  <a:gd name="connsiteY68" fmla="*/ 349250 h 822325"/>
                  <a:gd name="connsiteX69" fmla="*/ 1066245 w 1110695"/>
                  <a:gd name="connsiteY69" fmla="*/ 307975 h 822325"/>
                  <a:gd name="connsiteX70" fmla="*/ 1078945 w 1110695"/>
                  <a:gd name="connsiteY70" fmla="*/ 304800 h 822325"/>
                  <a:gd name="connsiteX71" fmla="*/ 1088470 w 1110695"/>
                  <a:gd name="connsiteY71" fmla="*/ 298450 h 822325"/>
                  <a:gd name="connsiteX72" fmla="*/ 1094820 w 1110695"/>
                  <a:gd name="connsiteY72" fmla="*/ 288925 h 822325"/>
                  <a:gd name="connsiteX73" fmla="*/ 1104345 w 1110695"/>
                  <a:gd name="connsiteY73" fmla="*/ 279400 h 822325"/>
                  <a:gd name="connsiteX74" fmla="*/ 1107520 w 1110695"/>
                  <a:gd name="connsiteY74" fmla="*/ 269875 h 822325"/>
                  <a:gd name="connsiteX75" fmla="*/ 1104345 w 1110695"/>
                  <a:gd name="connsiteY75" fmla="*/ 247650 h 822325"/>
                  <a:gd name="connsiteX76" fmla="*/ 1094820 w 1110695"/>
                  <a:gd name="connsiteY76" fmla="*/ 241300 h 822325"/>
                  <a:gd name="connsiteX77" fmla="*/ 1037670 w 1110695"/>
                  <a:gd name="connsiteY77" fmla="*/ 238125 h 822325"/>
                  <a:gd name="connsiteX78" fmla="*/ 1015445 w 1110695"/>
                  <a:gd name="connsiteY78" fmla="*/ 234950 h 822325"/>
                  <a:gd name="connsiteX79" fmla="*/ 1005920 w 1110695"/>
                  <a:gd name="connsiteY79" fmla="*/ 231775 h 822325"/>
                  <a:gd name="connsiteX80" fmla="*/ 907495 w 1110695"/>
                  <a:gd name="connsiteY80" fmla="*/ 228600 h 822325"/>
                  <a:gd name="connsiteX81" fmla="*/ 856695 w 1110695"/>
                  <a:gd name="connsiteY81" fmla="*/ 225425 h 822325"/>
                  <a:gd name="connsiteX82" fmla="*/ 821770 w 1110695"/>
                  <a:gd name="connsiteY82" fmla="*/ 215900 h 822325"/>
                  <a:gd name="connsiteX83" fmla="*/ 770970 w 1110695"/>
                  <a:gd name="connsiteY83" fmla="*/ 206375 h 822325"/>
                  <a:gd name="connsiteX84" fmla="*/ 751920 w 1110695"/>
                  <a:gd name="connsiteY84" fmla="*/ 203200 h 822325"/>
                  <a:gd name="connsiteX85" fmla="*/ 736045 w 1110695"/>
                  <a:gd name="connsiteY85" fmla="*/ 206375 h 822325"/>
                  <a:gd name="connsiteX86" fmla="*/ 729695 w 1110695"/>
                  <a:gd name="connsiteY86" fmla="*/ 215900 h 822325"/>
                  <a:gd name="connsiteX87" fmla="*/ 701120 w 1110695"/>
                  <a:gd name="connsiteY87" fmla="*/ 203200 h 822325"/>
                  <a:gd name="connsiteX88" fmla="*/ 602695 w 1110695"/>
                  <a:gd name="connsiteY88" fmla="*/ 200025 h 822325"/>
                  <a:gd name="connsiteX89" fmla="*/ 583645 w 1110695"/>
                  <a:gd name="connsiteY89" fmla="*/ 187325 h 822325"/>
                  <a:gd name="connsiteX90" fmla="*/ 570945 w 1110695"/>
                  <a:gd name="connsiteY90" fmla="*/ 168275 h 822325"/>
                  <a:gd name="connsiteX91" fmla="*/ 577295 w 1110695"/>
                  <a:gd name="connsiteY91" fmla="*/ 117475 h 822325"/>
                  <a:gd name="connsiteX92" fmla="*/ 583645 w 1110695"/>
                  <a:gd name="connsiteY92" fmla="*/ 107950 h 822325"/>
                  <a:gd name="connsiteX93" fmla="*/ 586820 w 1110695"/>
                  <a:gd name="connsiteY93" fmla="*/ 98425 h 822325"/>
                  <a:gd name="connsiteX94" fmla="*/ 596345 w 1110695"/>
                  <a:gd name="connsiteY94" fmla="*/ 92075 h 822325"/>
                  <a:gd name="connsiteX95" fmla="*/ 599520 w 1110695"/>
                  <a:gd name="connsiteY95" fmla="*/ 82550 h 822325"/>
                  <a:gd name="connsiteX96" fmla="*/ 599520 w 1110695"/>
                  <a:gd name="connsiteY96" fmla="*/ 15875 h 822325"/>
                  <a:gd name="connsiteX97" fmla="*/ 542370 w 1110695"/>
                  <a:gd name="connsiteY97" fmla="*/ 12700 h 822325"/>
                  <a:gd name="connsiteX98" fmla="*/ 497920 w 1110695"/>
                  <a:gd name="connsiteY98" fmla="*/ 6350 h 822325"/>
                  <a:gd name="connsiteX99" fmla="*/ 469345 w 1110695"/>
                  <a:gd name="connsiteY99" fmla="*/ 3175 h 822325"/>
                  <a:gd name="connsiteX100" fmla="*/ 443945 w 1110695"/>
                  <a:gd name="connsiteY100" fmla="*/ 0 h 822325"/>
                  <a:gd name="connsiteX101" fmla="*/ 431245 w 1110695"/>
                  <a:gd name="connsiteY101" fmla="*/ 3175 h 822325"/>
                  <a:gd name="connsiteX102" fmla="*/ 415370 w 1110695"/>
                  <a:gd name="connsiteY102" fmla="*/ 6350 h 822325"/>
                  <a:gd name="connsiteX103" fmla="*/ 405845 w 1110695"/>
                  <a:gd name="connsiteY103" fmla="*/ 9525 h 822325"/>
                  <a:gd name="connsiteX104" fmla="*/ 383620 w 1110695"/>
                  <a:gd name="connsiteY104" fmla="*/ 41275 h 822325"/>
                  <a:gd name="connsiteX105" fmla="*/ 380445 w 1110695"/>
                  <a:gd name="connsiteY105" fmla="*/ 50800 h 822325"/>
                  <a:gd name="connsiteX106" fmla="*/ 374095 w 1110695"/>
                  <a:gd name="connsiteY106" fmla="*/ 60325 h 822325"/>
                  <a:gd name="connsiteX107" fmla="*/ 370920 w 1110695"/>
                  <a:gd name="connsiteY107" fmla="*/ 79375 h 822325"/>
                  <a:gd name="connsiteX108" fmla="*/ 355045 w 1110695"/>
                  <a:gd name="connsiteY108" fmla="*/ 111125 h 822325"/>
                  <a:gd name="connsiteX109" fmla="*/ 326470 w 1110695"/>
                  <a:gd name="connsiteY109" fmla="*/ 123825 h 822325"/>
                  <a:gd name="connsiteX110" fmla="*/ 316945 w 1110695"/>
                  <a:gd name="connsiteY110" fmla="*/ 127000 h 822325"/>
                  <a:gd name="connsiteX111" fmla="*/ 301070 w 1110695"/>
                  <a:gd name="connsiteY111" fmla="*/ 123825 h 822325"/>
                  <a:gd name="connsiteX112" fmla="*/ 297895 w 1110695"/>
                  <a:gd name="connsiteY112" fmla="*/ 146050 h 822325"/>
                  <a:gd name="connsiteX113" fmla="*/ 291545 w 1110695"/>
                  <a:gd name="connsiteY113" fmla="*/ 177800 h 822325"/>
                  <a:gd name="connsiteX114" fmla="*/ 278845 w 1110695"/>
                  <a:gd name="connsiteY114" fmla="*/ 196850 h 822325"/>
                  <a:gd name="connsiteX115" fmla="*/ 224870 w 1110695"/>
                  <a:gd name="connsiteY115" fmla="*/ 200025 h 822325"/>
                  <a:gd name="connsiteX116" fmla="*/ 218520 w 1110695"/>
                  <a:gd name="connsiteY116" fmla="*/ 212725 h 822325"/>
                  <a:gd name="connsiteX117" fmla="*/ 208995 w 1110695"/>
                  <a:gd name="connsiteY117" fmla="*/ 231775 h 822325"/>
                  <a:gd name="connsiteX118" fmla="*/ 186770 w 1110695"/>
                  <a:gd name="connsiteY118" fmla="*/ 241300 h 822325"/>
                  <a:gd name="connsiteX119" fmla="*/ 167720 w 1110695"/>
                  <a:gd name="connsiteY119" fmla="*/ 244475 h 822325"/>
                  <a:gd name="connsiteX120" fmla="*/ 158195 w 1110695"/>
                  <a:gd name="connsiteY120" fmla="*/ 247650 h 822325"/>
                  <a:gd name="connsiteX121" fmla="*/ 97870 w 1110695"/>
                  <a:gd name="connsiteY121" fmla="*/ 250825 h 822325"/>
                  <a:gd name="connsiteX122" fmla="*/ 88345 w 1110695"/>
                  <a:gd name="connsiteY122" fmla="*/ 257175 h 822325"/>
                  <a:gd name="connsiteX123" fmla="*/ 101045 w 1110695"/>
                  <a:gd name="connsiteY123" fmla="*/ 276225 h 822325"/>
                  <a:gd name="connsiteX124" fmla="*/ 97870 w 1110695"/>
                  <a:gd name="connsiteY124" fmla="*/ 307975 h 822325"/>
                  <a:gd name="connsiteX125" fmla="*/ 66120 w 1110695"/>
                  <a:gd name="connsiteY125" fmla="*/ 295275 h 822325"/>
                  <a:gd name="connsiteX126" fmla="*/ 59770 w 1110695"/>
                  <a:gd name="connsiteY126" fmla="*/ 285750 h 822325"/>
                  <a:gd name="connsiteX127" fmla="*/ 40720 w 1110695"/>
                  <a:gd name="connsiteY127" fmla="*/ 279400 h 822325"/>
                  <a:gd name="connsiteX128" fmla="*/ 31195 w 1110695"/>
                  <a:gd name="connsiteY128" fmla="*/ 276225 h 822325"/>
                  <a:gd name="connsiteX129" fmla="*/ 15320 w 1110695"/>
                  <a:gd name="connsiteY129" fmla="*/ 327025 h 822325"/>
                  <a:gd name="connsiteX130" fmla="*/ 24845 w 1110695"/>
                  <a:gd name="connsiteY130" fmla="*/ 333375 h 822325"/>
                  <a:gd name="connsiteX131" fmla="*/ 34370 w 1110695"/>
                  <a:gd name="connsiteY131" fmla="*/ 342900 h 822325"/>
                  <a:gd name="connsiteX132" fmla="*/ 53420 w 1110695"/>
                  <a:gd name="connsiteY132" fmla="*/ 352425 h 822325"/>
                  <a:gd name="connsiteX133" fmla="*/ 62945 w 1110695"/>
                  <a:gd name="connsiteY133" fmla="*/ 358775 h 822325"/>
                  <a:gd name="connsiteX134" fmla="*/ 72470 w 1110695"/>
                  <a:gd name="connsiteY134" fmla="*/ 361950 h 822325"/>
                  <a:gd name="connsiteX135" fmla="*/ 81995 w 1110695"/>
                  <a:gd name="connsiteY135" fmla="*/ 368300 h 822325"/>
                  <a:gd name="connsiteX136" fmla="*/ 104220 w 1110695"/>
                  <a:gd name="connsiteY136" fmla="*/ 374650 h 822325"/>
                  <a:gd name="connsiteX137" fmla="*/ 110570 w 1110695"/>
                  <a:gd name="connsiteY137" fmla="*/ 384175 h 822325"/>
                  <a:gd name="connsiteX138" fmla="*/ 104220 w 1110695"/>
                  <a:gd name="connsiteY138" fmla="*/ 434975 h 822325"/>
                  <a:gd name="connsiteX139" fmla="*/ 97870 w 1110695"/>
                  <a:gd name="connsiteY139" fmla="*/ 444500 h 822325"/>
                  <a:gd name="connsiteX140" fmla="*/ 94695 w 1110695"/>
                  <a:gd name="connsiteY140" fmla="*/ 454025 h 822325"/>
                  <a:gd name="connsiteX141" fmla="*/ 78820 w 1110695"/>
                  <a:gd name="connsiteY141" fmla="*/ 473075 h 822325"/>
                  <a:gd name="connsiteX142" fmla="*/ 69295 w 1110695"/>
                  <a:gd name="connsiteY142" fmla="*/ 476250 h 822325"/>
                  <a:gd name="connsiteX143" fmla="*/ 59770 w 1110695"/>
                  <a:gd name="connsiteY143" fmla="*/ 485775 h 822325"/>
                  <a:gd name="connsiteX144" fmla="*/ 47070 w 1110695"/>
                  <a:gd name="connsiteY144" fmla="*/ 495300 h 822325"/>
                  <a:gd name="connsiteX145" fmla="*/ 31195 w 1110695"/>
                  <a:gd name="connsiteY145" fmla="*/ 511175 h 822325"/>
                  <a:gd name="connsiteX146" fmla="*/ 21670 w 1110695"/>
                  <a:gd name="connsiteY146" fmla="*/ 530225 h 822325"/>
                  <a:gd name="connsiteX147" fmla="*/ 12145 w 1110695"/>
                  <a:gd name="connsiteY147" fmla="*/ 561975 h 822325"/>
                  <a:gd name="connsiteX148" fmla="*/ 2620 w 1110695"/>
                  <a:gd name="connsiteY148" fmla="*/ 565150 h 822325"/>
                  <a:gd name="connsiteX149" fmla="*/ 59770 w 1110695"/>
                  <a:gd name="connsiteY149" fmla="*/ 574675 h 822325"/>
                  <a:gd name="connsiteX150" fmla="*/ 81995 w 1110695"/>
                  <a:gd name="connsiteY150" fmla="*/ 596900 h 822325"/>
                  <a:gd name="connsiteX151" fmla="*/ 91520 w 1110695"/>
                  <a:gd name="connsiteY151" fmla="*/ 615950 h 822325"/>
                  <a:gd name="connsiteX152" fmla="*/ 101045 w 1110695"/>
                  <a:gd name="connsiteY152" fmla="*/ 622300 h 822325"/>
                  <a:gd name="connsiteX153" fmla="*/ 110570 w 1110695"/>
                  <a:gd name="connsiteY153" fmla="*/ 631825 h 822325"/>
                  <a:gd name="connsiteX154" fmla="*/ 120095 w 1110695"/>
                  <a:gd name="connsiteY154" fmla="*/ 635000 h 822325"/>
                  <a:gd name="connsiteX155" fmla="*/ 129620 w 1110695"/>
                  <a:gd name="connsiteY155" fmla="*/ 641350 h 822325"/>
                  <a:gd name="connsiteX156" fmla="*/ 148670 w 1110695"/>
                  <a:gd name="connsiteY156" fmla="*/ 650875 h 822325"/>
                  <a:gd name="connsiteX157" fmla="*/ 161370 w 1110695"/>
                  <a:gd name="connsiteY157" fmla="*/ 647700 h 822325"/>
                  <a:gd name="connsiteX158" fmla="*/ 170895 w 1110695"/>
                  <a:gd name="connsiteY158" fmla="*/ 619125 h 822325"/>
                  <a:gd name="connsiteX159" fmla="*/ 180420 w 1110695"/>
                  <a:gd name="connsiteY159" fmla="*/ 612775 h 822325"/>
                  <a:gd name="connsiteX160" fmla="*/ 231220 w 1110695"/>
                  <a:gd name="connsiteY160" fmla="*/ 615950 h 822325"/>
                  <a:gd name="connsiteX161" fmla="*/ 240745 w 1110695"/>
                  <a:gd name="connsiteY161" fmla="*/ 619125 h 822325"/>
                  <a:gd name="connsiteX162" fmla="*/ 243920 w 1110695"/>
                  <a:gd name="connsiteY162" fmla="*/ 628650 h 822325"/>
                  <a:gd name="connsiteX163" fmla="*/ 243920 w 1110695"/>
                  <a:gd name="connsiteY163" fmla="*/ 673100 h 822325"/>
                  <a:gd name="connsiteX164" fmla="*/ 250270 w 1110695"/>
                  <a:gd name="connsiteY164" fmla="*/ 682625 h 822325"/>
                  <a:gd name="connsiteX165" fmla="*/ 256620 w 1110695"/>
                  <a:gd name="connsiteY165" fmla="*/ 669925 h 822325"/>
                  <a:gd name="connsiteX166" fmla="*/ 301070 w 1110695"/>
                  <a:gd name="connsiteY166" fmla="*/ 647700 h 822325"/>
                  <a:gd name="connsiteX167" fmla="*/ 307420 w 1110695"/>
                  <a:gd name="connsiteY167" fmla="*/ 638175 h 822325"/>
                  <a:gd name="connsiteX168" fmla="*/ 320120 w 1110695"/>
                  <a:gd name="connsiteY168" fmla="*/ 631825 h 822325"/>
                  <a:gd name="connsiteX169" fmla="*/ 377270 w 1110695"/>
                  <a:gd name="connsiteY169" fmla="*/ 625475 h 822325"/>
                  <a:gd name="connsiteX170" fmla="*/ 383620 w 1110695"/>
                  <a:gd name="connsiteY170" fmla="*/ 615950 h 822325"/>
                  <a:gd name="connsiteX171" fmla="*/ 409020 w 1110695"/>
                  <a:gd name="connsiteY171" fmla="*/ 606425 h 822325"/>
                  <a:gd name="connsiteX172" fmla="*/ 440770 w 1110695"/>
                  <a:gd name="connsiteY172" fmla="*/ 603250 h 822325"/>
                  <a:gd name="connsiteX173" fmla="*/ 447120 w 1110695"/>
                  <a:gd name="connsiteY173" fmla="*/ 593725 h 822325"/>
                  <a:gd name="connsiteX174" fmla="*/ 456645 w 1110695"/>
                  <a:gd name="connsiteY174" fmla="*/ 574675 h 82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110695" h="822325">
                    <a:moveTo>
                      <a:pt x="456645" y="574675"/>
                    </a:moveTo>
                    <a:cubicBezTo>
                      <a:pt x="459820" y="574675"/>
                      <a:pt x="463287" y="587237"/>
                      <a:pt x="466170" y="593725"/>
                    </a:cubicBezTo>
                    <a:cubicBezTo>
                      <a:pt x="467529" y="596783"/>
                      <a:pt x="469345" y="599903"/>
                      <a:pt x="469345" y="603250"/>
                    </a:cubicBezTo>
                    <a:cubicBezTo>
                      <a:pt x="469345" y="610551"/>
                      <a:pt x="468871" y="635948"/>
                      <a:pt x="462995" y="647700"/>
                    </a:cubicBezTo>
                    <a:cubicBezTo>
                      <a:pt x="461288" y="651113"/>
                      <a:pt x="458762" y="654050"/>
                      <a:pt x="456645" y="657225"/>
                    </a:cubicBezTo>
                    <a:cubicBezTo>
                      <a:pt x="455587" y="669925"/>
                      <a:pt x="455565" y="682754"/>
                      <a:pt x="453470" y="695325"/>
                    </a:cubicBezTo>
                    <a:cubicBezTo>
                      <a:pt x="452370" y="701927"/>
                      <a:pt x="447120" y="714375"/>
                      <a:pt x="447120" y="714375"/>
                    </a:cubicBezTo>
                    <a:cubicBezTo>
                      <a:pt x="446062" y="727075"/>
                      <a:pt x="443945" y="739731"/>
                      <a:pt x="443945" y="752475"/>
                    </a:cubicBezTo>
                    <a:cubicBezTo>
                      <a:pt x="443945" y="755822"/>
                      <a:pt x="443787" y="761697"/>
                      <a:pt x="447120" y="762000"/>
                    </a:cubicBezTo>
                    <a:cubicBezTo>
                      <a:pt x="457869" y="762977"/>
                      <a:pt x="468287" y="757767"/>
                      <a:pt x="478870" y="755650"/>
                    </a:cubicBezTo>
                    <a:cubicBezTo>
                      <a:pt x="482045" y="752475"/>
                      <a:pt x="484659" y="748616"/>
                      <a:pt x="488395" y="746125"/>
                    </a:cubicBezTo>
                    <a:cubicBezTo>
                      <a:pt x="491180" y="744269"/>
                      <a:pt x="494583" y="743200"/>
                      <a:pt x="497920" y="742950"/>
                    </a:cubicBezTo>
                    <a:cubicBezTo>
                      <a:pt x="537026" y="740017"/>
                      <a:pt x="576237" y="738717"/>
                      <a:pt x="615395" y="736600"/>
                    </a:cubicBezTo>
                    <a:cubicBezTo>
                      <a:pt x="617512" y="733425"/>
                      <a:pt x="620887" y="730793"/>
                      <a:pt x="621745" y="727075"/>
                    </a:cubicBezTo>
                    <a:cubicBezTo>
                      <a:pt x="624137" y="716711"/>
                      <a:pt x="623303" y="705837"/>
                      <a:pt x="624920" y="695325"/>
                    </a:cubicBezTo>
                    <a:cubicBezTo>
                      <a:pt x="625429" y="692017"/>
                      <a:pt x="627037" y="688975"/>
                      <a:pt x="628095" y="685800"/>
                    </a:cubicBezTo>
                    <a:cubicBezTo>
                      <a:pt x="628655" y="676274"/>
                      <a:pt x="614694" y="628650"/>
                      <a:pt x="640795" y="628650"/>
                    </a:cubicBezTo>
                    <a:cubicBezTo>
                      <a:pt x="647233" y="628650"/>
                      <a:pt x="653495" y="630767"/>
                      <a:pt x="659845" y="631825"/>
                    </a:cubicBezTo>
                    <a:cubicBezTo>
                      <a:pt x="661962" y="635000"/>
                      <a:pt x="664855" y="637777"/>
                      <a:pt x="666195" y="641350"/>
                    </a:cubicBezTo>
                    <a:cubicBezTo>
                      <a:pt x="668090" y="646403"/>
                      <a:pt x="668061" y="651990"/>
                      <a:pt x="669370" y="657225"/>
                    </a:cubicBezTo>
                    <a:cubicBezTo>
                      <a:pt x="670182" y="660472"/>
                      <a:pt x="670178" y="664383"/>
                      <a:pt x="672545" y="666750"/>
                    </a:cubicBezTo>
                    <a:cubicBezTo>
                      <a:pt x="677941" y="672146"/>
                      <a:pt x="685245" y="675217"/>
                      <a:pt x="691595" y="679450"/>
                    </a:cubicBezTo>
                    <a:cubicBezTo>
                      <a:pt x="694770" y="681567"/>
                      <a:pt x="698422" y="683102"/>
                      <a:pt x="701120" y="685800"/>
                    </a:cubicBezTo>
                    <a:cubicBezTo>
                      <a:pt x="704295" y="688975"/>
                      <a:pt x="707723" y="691916"/>
                      <a:pt x="710645" y="695325"/>
                    </a:cubicBezTo>
                    <a:cubicBezTo>
                      <a:pt x="716552" y="702217"/>
                      <a:pt x="721494" y="710012"/>
                      <a:pt x="726520" y="717550"/>
                    </a:cubicBezTo>
                    <a:cubicBezTo>
                      <a:pt x="727578" y="722842"/>
                      <a:pt x="728386" y="728190"/>
                      <a:pt x="729695" y="733425"/>
                    </a:cubicBezTo>
                    <a:cubicBezTo>
                      <a:pt x="733470" y="748524"/>
                      <a:pt x="733076" y="737833"/>
                      <a:pt x="736045" y="755650"/>
                    </a:cubicBezTo>
                    <a:cubicBezTo>
                      <a:pt x="737448" y="764066"/>
                      <a:pt x="737694" y="772655"/>
                      <a:pt x="739220" y="781050"/>
                    </a:cubicBezTo>
                    <a:cubicBezTo>
                      <a:pt x="739819" y="784343"/>
                      <a:pt x="740304" y="787962"/>
                      <a:pt x="742395" y="790575"/>
                    </a:cubicBezTo>
                    <a:cubicBezTo>
                      <a:pt x="744779" y="793555"/>
                      <a:pt x="748433" y="795375"/>
                      <a:pt x="751920" y="796925"/>
                    </a:cubicBezTo>
                    <a:cubicBezTo>
                      <a:pt x="758037" y="799643"/>
                      <a:pt x="770970" y="803275"/>
                      <a:pt x="770970" y="803275"/>
                    </a:cubicBezTo>
                    <a:cubicBezTo>
                      <a:pt x="775203" y="802217"/>
                      <a:pt x="779474" y="801299"/>
                      <a:pt x="783670" y="800100"/>
                    </a:cubicBezTo>
                    <a:cubicBezTo>
                      <a:pt x="786888" y="799181"/>
                      <a:pt x="789848" y="796925"/>
                      <a:pt x="793195" y="796925"/>
                    </a:cubicBezTo>
                    <a:cubicBezTo>
                      <a:pt x="799633" y="796925"/>
                      <a:pt x="805895" y="799042"/>
                      <a:pt x="812245" y="800100"/>
                    </a:cubicBezTo>
                    <a:cubicBezTo>
                      <a:pt x="815420" y="802217"/>
                      <a:pt x="819072" y="803752"/>
                      <a:pt x="821770" y="806450"/>
                    </a:cubicBezTo>
                    <a:cubicBezTo>
                      <a:pt x="824468" y="809148"/>
                      <a:pt x="824884" y="813953"/>
                      <a:pt x="828120" y="815975"/>
                    </a:cubicBezTo>
                    <a:cubicBezTo>
                      <a:pt x="833796" y="819523"/>
                      <a:pt x="847170" y="822325"/>
                      <a:pt x="847170" y="822325"/>
                    </a:cubicBezTo>
                    <a:cubicBezTo>
                      <a:pt x="850345" y="821267"/>
                      <a:pt x="855198" y="822143"/>
                      <a:pt x="856695" y="819150"/>
                    </a:cubicBezTo>
                    <a:cubicBezTo>
                      <a:pt x="860025" y="812491"/>
                      <a:pt x="855915" y="793288"/>
                      <a:pt x="866220" y="787400"/>
                    </a:cubicBezTo>
                    <a:cubicBezTo>
                      <a:pt x="870905" y="784723"/>
                      <a:pt x="876803" y="785283"/>
                      <a:pt x="882095" y="784225"/>
                    </a:cubicBezTo>
                    <a:cubicBezTo>
                      <a:pt x="886328" y="777875"/>
                      <a:pt x="892382" y="772415"/>
                      <a:pt x="894795" y="765175"/>
                    </a:cubicBezTo>
                    <a:cubicBezTo>
                      <a:pt x="896912" y="758825"/>
                      <a:pt x="897432" y="751694"/>
                      <a:pt x="901145" y="746125"/>
                    </a:cubicBezTo>
                    <a:cubicBezTo>
                      <a:pt x="919096" y="719199"/>
                      <a:pt x="910432" y="733901"/>
                      <a:pt x="926545" y="701675"/>
                    </a:cubicBezTo>
                    <a:cubicBezTo>
                      <a:pt x="934392" y="685982"/>
                      <a:pt x="931398" y="693465"/>
                      <a:pt x="936070" y="679450"/>
                    </a:cubicBezTo>
                    <a:cubicBezTo>
                      <a:pt x="937128" y="665692"/>
                      <a:pt x="937533" y="651867"/>
                      <a:pt x="939245" y="638175"/>
                    </a:cubicBezTo>
                    <a:cubicBezTo>
                      <a:pt x="939660" y="634854"/>
                      <a:pt x="940564" y="631435"/>
                      <a:pt x="942420" y="628650"/>
                    </a:cubicBezTo>
                    <a:cubicBezTo>
                      <a:pt x="944911" y="624914"/>
                      <a:pt x="948770" y="622300"/>
                      <a:pt x="951945" y="619125"/>
                    </a:cubicBezTo>
                    <a:lnTo>
                      <a:pt x="958295" y="600075"/>
                    </a:lnTo>
                    <a:cubicBezTo>
                      <a:pt x="959353" y="596900"/>
                      <a:pt x="959614" y="593335"/>
                      <a:pt x="961470" y="590550"/>
                    </a:cubicBezTo>
                    <a:cubicBezTo>
                      <a:pt x="963587" y="587375"/>
                      <a:pt x="966113" y="584438"/>
                      <a:pt x="967820" y="581025"/>
                    </a:cubicBezTo>
                    <a:cubicBezTo>
                      <a:pt x="969317" y="578032"/>
                      <a:pt x="968904" y="574113"/>
                      <a:pt x="970995" y="571500"/>
                    </a:cubicBezTo>
                    <a:cubicBezTo>
                      <a:pt x="973379" y="568520"/>
                      <a:pt x="977345" y="567267"/>
                      <a:pt x="980520" y="565150"/>
                    </a:cubicBezTo>
                    <a:cubicBezTo>
                      <a:pt x="991190" y="533139"/>
                      <a:pt x="974910" y="582792"/>
                      <a:pt x="986870" y="542925"/>
                    </a:cubicBezTo>
                    <a:cubicBezTo>
                      <a:pt x="988793" y="536514"/>
                      <a:pt x="991907" y="530439"/>
                      <a:pt x="993220" y="523875"/>
                    </a:cubicBezTo>
                    <a:cubicBezTo>
                      <a:pt x="994278" y="518583"/>
                      <a:pt x="993718" y="512685"/>
                      <a:pt x="996395" y="508000"/>
                    </a:cubicBezTo>
                    <a:cubicBezTo>
                      <a:pt x="998288" y="504687"/>
                      <a:pt x="1002433" y="503200"/>
                      <a:pt x="1005920" y="501650"/>
                    </a:cubicBezTo>
                    <a:cubicBezTo>
                      <a:pt x="1030842" y="490574"/>
                      <a:pt x="1044205" y="494098"/>
                      <a:pt x="1075770" y="492125"/>
                    </a:cubicBezTo>
                    <a:cubicBezTo>
                      <a:pt x="1080003" y="490008"/>
                      <a:pt x="1084807" y="488772"/>
                      <a:pt x="1088470" y="485775"/>
                    </a:cubicBezTo>
                    <a:cubicBezTo>
                      <a:pt x="1096579" y="479141"/>
                      <a:pt x="1110695" y="463550"/>
                      <a:pt x="1110695" y="463550"/>
                    </a:cubicBezTo>
                    <a:cubicBezTo>
                      <a:pt x="1107520" y="460375"/>
                      <a:pt x="1105095" y="456206"/>
                      <a:pt x="1101170" y="454025"/>
                    </a:cubicBezTo>
                    <a:lnTo>
                      <a:pt x="1072595" y="444500"/>
                    </a:lnTo>
                    <a:cubicBezTo>
                      <a:pt x="1069420" y="443442"/>
                      <a:pt x="1065855" y="443181"/>
                      <a:pt x="1063070" y="441325"/>
                    </a:cubicBezTo>
                    <a:cubicBezTo>
                      <a:pt x="1050760" y="433119"/>
                      <a:pt x="1057165" y="436182"/>
                      <a:pt x="1044020" y="431800"/>
                    </a:cubicBezTo>
                    <a:cubicBezTo>
                      <a:pt x="1037674" y="422281"/>
                      <a:pt x="1031011" y="416992"/>
                      <a:pt x="1040845" y="403225"/>
                    </a:cubicBezTo>
                    <a:cubicBezTo>
                      <a:pt x="1043381" y="399674"/>
                      <a:pt x="1049312" y="401108"/>
                      <a:pt x="1053545" y="400050"/>
                    </a:cubicBezTo>
                    <a:cubicBezTo>
                      <a:pt x="1056720" y="397933"/>
                      <a:pt x="1060953" y="396875"/>
                      <a:pt x="1063070" y="393700"/>
                    </a:cubicBezTo>
                    <a:cubicBezTo>
                      <a:pt x="1065491" y="390069"/>
                      <a:pt x="1066786" y="385330"/>
                      <a:pt x="1066245" y="381000"/>
                    </a:cubicBezTo>
                    <a:cubicBezTo>
                      <a:pt x="1065317" y="373578"/>
                      <a:pt x="1056773" y="365231"/>
                      <a:pt x="1053545" y="358775"/>
                    </a:cubicBezTo>
                    <a:cubicBezTo>
                      <a:pt x="1052048" y="355782"/>
                      <a:pt x="1051428" y="352425"/>
                      <a:pt x="1050370" y="349250"/>
                    </a:cubicBezTo>
                    <a:cubicBezTo>
                      <a:pt x="1053301" y="317012"/>
                      <a:pt x="1043362" y="316556"/>
                      <a:pt x="1066245" y="307975"/>
                    </a:cubicBezTo>
                    <a:cubicBezTo>
                      <a:pt x="1070331" y="306443"/>
                      <a:pt x="1074712" y="305858"/>
                      <a:pt x="1078945" y="304800"/>
                    </a:cubicBezTo>
                    <a:cubicBezTo>
                      <a:pt x="1082120" y="302683"/>
                      <a:pt x="1085772" y="301148"/>
                      <a:pt x="1088470" y="298450"/>
                    </a:cubicBezTo>
                    <a:cubicBezTo>
                      <a:pt x="1091168" y="295752"/>
                      <a:pt x="1092377" y="291856"/>
                      <a:pt x="1094820" y="288925"/>
                    </a:cubicBezTo>
                    <a:cubicBezTo>
                      <a:pt x="1097695" y="285476"/>
                      <a:pt x="1101170" y="282575"/>
                      <a:pt x="1104345" y="279400"/>
                    </a:cubicBezTo>
                    <a:cubicBezTo>
                      <a:pt x="1105403" y="276225"/>
                      <a:pt x="1107520" y="273222"/>
                      <a:pt x="1107520" y="269875"/>
                    </a:cubicBezTo>
                    <a:cubicBezTo>
                      <a:pt x="1107520" y="262391"/>
                      <a:pt x="1107384" y="254489"/>
                      <a:pt x="1104345" y="247650"/>
                    </a:cubicBezTo>
                    <a:cubicBezTo>
                      <a:pt x="1102795" y="244163"/>
                      <a:pt x="1098598" y="241840"/>
                      <a:pt x="1094820" y="241300"/>
                    </a:cubicBezTo>
                    <a:cubicBezTo>
                      <a:pt x="1075932" y="238602"/>
                      <a:pt x="1056720" y="239183"/>
                      <a:pt x="1037670" y="238125"/>
                    </a:cubicBezTo>
                    <a:cubicBezTo>
                      <a:pt x="1030262" y="237067"/>
                      <a:pt x="1022783" y="236418"/>
                      <a:pt x="1015445" y="234950"/>
                    </a:cubicBezTo>
                    <a:cubicBezTo>
                      <a:pt x="1012163" y="234294"/>
                      <a:pt x="1009261" y="231972"/>
                      <a:pt x="1005920" y="231775"/>
                    </a:cubicBezTo>
                    <a:cubicBezTo>
                      <a:pt x="973151" y="229847"/>
                      <a:pt x="940291" y="229996"/>
                      <a:pt x="907495" y="228600"/>
                    </a:cubicBezTo>
                    <a:cubicBezTo>
                      <a:pt x="890544" y="227879"/>
                      <a:pt x="873628" y="226483"/>
                      <a:pt x="856695" y="225425"/>
                    </a:cubicBezTo>
                    <a:cubicBezTo>
                      <a:pt x="794010" y="216470"/>
                      <a:pt x="863789" y="228829"/>
                      <a:pt x="821770" y="215900"/>
                    </a:cubicBezTo>
                    <a:cubicBezTo>
                      <a:pt x="802854" y="210080"/>
                      <a:pt x="789843" y="209279"/>
                      <a:pt x="770970" y="206375"/>
                    </a:cubicBezTo>
                    <a:cubicBezTo>
                      <a:pt x="764607" y="205396"/>
                      <a:pt x="758270" y="204258"/>
                      <a:pt x="751920" y="203200"/>
                    </a:cubicBezTo>
                    <a:cubicBezTo>
                      <a:pt x="746628" y="204258"/>
                      <a:pt x="740730" y="203698"/>
                      <a:pt x="736045" y="206375"/>
                    </a:cubicBezTo>
                    <a:cubicBezTo>
                      <a:pt x="732732" y="208268"/>
                      <a:pt x="733481" y="215427"/>
                      <a:pt x="729695" y="215900"/>
                    </a:cubicBezTo>
                    <a:cubicBezTo>
                      <a:pt x="683929" y="221621"/>
                      <a:pt x="729381" y="205694"/>
                      <a:pt x="701120" y="203200"/>
                    </a:cubicBezTo>
                    <a:cubicBezTo>
                      <a:pt x="668422" y="200315"/>
                      <a:pt x="635503" y="201083"/>
                      <a:pt x="602695" y="200025"/>
                    </a:cubicBezTo>
                    <a:cubicBezTo>
                      <a:pt x="596345" y="195792"/>
                      <a:pt x="587878" y="193675"/>
                      <a:pt x="583645" y="187325"/>
                    </a:cubicBezTo>
                    <a:lnTo>
                      <a:pt x="570945" y="168275"/>
                    </a:lnTo>
                    <a:cubicBezTo>
                      <a:pt x="571327" y="163688"/>
                      <a:pt x="572109" y="129575"/>
                      <a:pt x="577295" y="117475"/>
                    </a:cubicBezTo>
                    <a:cubicBezTo>
                      <a:pt x="578798" y="113968"/>
                      <a:pt x="581938" y="111363"/>
                      <a:pt x="583645" y="107950"/>
                    </a:cubicBezTo>
                    <a:cubicBezTo>
                      <a:pt x="585142" y="104957"/>
                      <a:pt x="584729" y="101038"/>
                      <a:pt x="586820" y="98425"/>
                    </a:cubicBezTo>
                    <a:cubicBezTo>
                      <a:pt x="589204" y="95445"/>
                      <a:pt x="593170" y="94192"/>
                      <a:pt x="596345" y="92075"/>
                    </a:cubicBezTo>
                    <a:cubicBezTo>
                      <a:pt x="597403" y="88900"/>
                      <a:pt x="598708" y="85797"/>
                      <a:pt x="599520" y="82550"/>
                    </a:cubicBezTo>
                    <a:cubicBezTo>
                      <a:pt x="603904" y="65014"/>
                      <a:pt x="609692" y="24976"/>
                      <a:pt x="599520" y="15875"/>
                    </a:cubicBezTo>
                    <a:cubicBezTo>
                      <a:pt x="585301" y="3153"/>
                      <a:pt x="561420" y="13758"/>
                      <a:pt x="542370" y="12700"/>
                    </a:cubicBezTo>
                    <a:lnTo>
                      <a:pt x="497920" y="6350"/>
                    </a:lnTo>
                    <a:cubicBezTo>
                      <a:pt x="488417" y="5110"/>
                      <a:pt x="478863" y="4295"/>
                      <a:pt x="469345" y="3175"/>
                    </a:cubicBezTo>
                    <a:lnTo>
                      <a:pt x="443945" y="0"/>
                    </a:lnTo>
                    <a:cubicBezTo>
                      <a:pt x="439712" y="1058"/>
                      <a:pt x="435505" y="2228"/>
                      <a:pt x="431245" y="3175"/>
                    </a:cubicBezTo>
                    <a:cubicBezTo>
                      <a:pt x="425977" y="4346"/>
                      <a:pt x="420605" y="5041"/>
                      <a:pt x="415370" y="6350"/>
                    </a:cubicBezTo>
                    <a:cubicBezTo>
                      <a:pt x="412123" y="7162"/>
                      <a:pt x="409020" y="8467"/>
                      <a:pt x="405845" y="9525"/>
                    </a:cubicBezTo>
                    <a:cubicBezTo>
                      <a:pt x="390210" y="32978"/>
                      <a:pt x="397724" y="22470"/>
                      <a:pt x="383620" y="41275"/>
                    </a:cubicBezTo>
                    <a:cubicBezTo>
                      <a:pt x="382562" y="44450"/>
                      <a:pt x="381942" y="47807"/>
                      <a:pt x="380445" y="50800"/>
                    </a:cubicBezTo>
                    <a:cubicBezTo>
                      <a:pt x="378738" y="54213"/>
                      <a:pt x="375302" y="56705"/>
                      <a:pt x="374095" y="60325"/>
                    </a:cubicBezTo>
                    <a:cubicBezTo>
                      <a:pt x="372059" y="66432"/>
                      <a:pt x="372481" y="73130"/>
                      <a:pt x="370920" y="79375"/>
                    </a:cubicBezTo>
                    <a:cubicBezTo>
                      <a:pt x="367474" y="93158"/>
                      <a:pt x="364967" y="101203"/>
                      <a:pt x="355045" y="111125"/>
                    </a:cubicBezTo>
                    <a:cubicBezTo>
                      <a:pt x="347498" y="118672"/>
                      <a:pt x="335901" y="120681"/>
                      <a:pt x="326470" y="123825"/>
                    </a:cubicBezTo>
                    <a:lnTo>
                      <a:pt x="316945" y="127000"/>
                    </a:lnTo>
                    <a:cubicBezTo>
                      <a:pt x="311653" y="125942"/>
                      <a:pt x="304886" y="120009"/>
                      <a:pt x="301070" y="123825"/>
                    </a:cubicBezTo>
                    <a:cubicBezTo>
                      <a:pt x="295778" y="129117"/>
                      <a:pt x="299196" y="138680"/>
                      <a:pt x="297895" y="146050"/>
                    </a:cubicBezTo>
                    <a:cubicBezTo>
                      <a:pt x="296019" y="156679"/>
                      <a:pt x="297532" y="168820"/>
                      <a:pt x="291545" y="177800"/>
                    </a:cubicBezTo>
                    <a:cubicBezTo>
                      <a:pt x="287312" y="184150"/>
                      <a:pt x="286464" y="196402"/>
                      <a:pt x="278845" y="196850"/>
                    </a:cubicBezTo>
                    <a:lnTo>
                      <a:pt x="224870" y="200025"/>
                    </a:lnTo>
                    <a:cubicBezTo>
                      <a:pt x="222753" y="204258"/>
                      <a:pt x="220384" y="208375"/>
                      <a:pt x="218520" y="212725"/>
                    </a:cubicBezTo>
                    <a:cubicBezTo>
                      <a:pt x="214647" y="221763"/>
                      <a:pt x="216622" y="224148"/>
                      <a:pt x="208995" y="231775"/>
                    </a:cubicBezTo>
                    <a:cubicBezTo>
                      <a:pt x="202217" y="238553"/>
                      <a:pt x="195878" y="239478"/>
                      <a:pt x="186770" y="241300"/>
                    </a:cubicBezTo>
                    <a:cubicBezTo>
                      <a:pt x="180457" y="242563"/>
                      <a:pt x="174004" y="243078"/>
                      <a:pt x="167720" y="244475"/>
                    </a:cubicBezTo>
                    <a:cubicBezTo>
                      <a:pt x="164453" y="245201"/>
                      <a:pt x="161528" y="247347"/>
                      <a:pt x="158195" y="247650"/>
                    </a:cubicBezTo>
                    <a:cubicBezTo>
                      <a:pt x="138142" y="249473"/>
                      <a:pt x="117978" y="249767"/>
                      <a:pt x="97870" y="250825"/>
                    </a:cubicBezTo>
                    <a:cubicBezTo>
                      <a:pt x="94695" y="252942"/>
                      <a:pt x="89552" y="253555"/>
                      <a:pt x="88345" y="257175"/>
                    </a:cubicBezTo>
                    <a:cubicBezTo>
                      <a:pt x="84617" y="268358"/>
                      <a:pt x="94735" y="272018"/>
                      <a:pt x="101045" y="276225"/>
                    </a:cubicBezTo>
                    <a:cubicBezTo>
                      <a:pt x="99987" y="286808"/>
                      <a:pt x="105776" y="300860"/>
                      <a:pt x="97870" y="307975"/>
                    </a:cubicBezTo>
                    <a:cubicBezTo>
                      <a:pt x="70964" y="332191"/>
                      <a:pt x="70581" y="304198"/>
                      <a:pt x="66120" y="295275"/>
                    </a:cubicBezTo>
                    <a:cubicBezTo>
                      <a:pt x="64413" y="291862"/>
                      <a:pt x="63006" y="287772"/>
                      <a:pt x="59770" y="285750"/>
                    </a:cubicBezTo>
                    <a:cubicBezTo>
                      <a:pt x="54094" y="282202"/>
                      <a:pt x="47070" y="281517"/>
                      <a:pt x="40720" y="279400"/>
                    </a:cubicBezTo>
                    <a:lnTo>
                      <a:pt x="31195" y="276225"/>
                    </a:lnTo>
                    <a:cubicBezTo>
                      <a:pt x="0" y="281424"/>
                      <a:pt x="2947" y="274438"/>
                      <a:pt x="15320" y="327025"/>
                    </a:cubicBezTo>
                    <a:cubicBezTo>
                      <a:pt x="16194" y="330739"/>
                      <a:pt x="21914" y="330932"/>
                      <a:pt x="24845" y="333375"/>
                    </a:cubicBezTo>
                    <a:cubicBezTo>
                      <a:pt x="28294" y="336250"/>
                      <a:pt x="30921" y="340025"/>
                      <a:pt x="34370" y="342900"/>
                    </a:cubicBezTo>
                    <a:cubicBezTo>
                      <a:pt x="48019" y="354274"/>
                      <a:pt x="39101" y="345265"/>
                      <a:pt x="53420" y="352425"/>
                    </a:cubicBezTo>
                    <a:cubicBezTo>
                      <a:pt x="56833" y="354132"/>
                      <a:pt x="59532" y="357068"/>
                      <a:pt x="62945" y="358775"/>
                    </a:cubicBezTo>
                    <a:cubicBezTo>
                      <a:pt x="65938" y="360272"/>
                      <a:pt x="69477" y="360453"/>
                      <a:pt x="72470" y="361950"/>
                    </a:cubicBezTo>
                    <a:cubicBezTo>
                      <a:pt x="75883" y="363657"/>
                      <a:pt x="78582" y="366593"/>
                      <a:pt x="81995" y="368300"/>
                    </a:cubicBezTo>
                    <a:cubicBezTo>
                      <a:pt x="86550" y="370577"/>
                      <a:pt x="100151" y="373633"/>
                      <a:pt x="104220" y="374650"/>
                    </a:cubicBezTo>
                    <a:cubicBezTo>
                      <a:pt x="106337" y="377825"/>
                      <a:pt x="110332" y="380367"/>
                      <a:pt x="110570" y="384175"/>
                    </a:cubicBezTo>
                    <a:cubicBezTo>
                      <a:pt x="110940" y="390100"/>
                      <a:pt x="110836" y="421742"/>
                      <a:pt x="104220" y="434975"/>
                    </a:cubicBezTo>
                    <a:cubicBezTo>
                      <a:pt x="102513" y="438388"/>
                      <a:pt x="99577" y="441087"/>
                      <a:pt x="97870" y="444500"/>
                    </a:cubicBezTo>
                    <a:cubicBezTo>
                      <a:pt x="96373" y="447493"/>
                      <a:pt x="96192" y="451032"/>
                      <a:pt x="94695" y="454025"/>
                    </a:cubicBezTo>
                    <a:cubicBezTo>
                      <a:pt x="91767" y="459882"/>
                      <a:pt x="84086" y="469564"/>
                      <a:pt x="78820" y="473075"/>
                    </a:cubicBezTo>
                    <a:cubicBezTo>
                      <a:pt x="76035" y="474931"/>
                      <a:pt x="72470" y="475192"/>
                      <a:pt x="69295" y="476250"/>
                    </a:cubicBezTo>
                    <a:cubicBezTo>
                      <a:pt x="66120" y="479425"/>
                      <a:pt x="63179" y="482853"/>
                      <a:pt x="59770" y="485775"/>
                    </a:cubicBezTo>
                    <a:cubicBezTo>
                      <a:pt x="55752" y="489219"/>
                      <a:pt x="50812" y="491558"/>
                      <a:pt x="47070" y="495300"/>
                    </a:cubicBezTo>
                    <a:cubicBezTo>
                      <a:pt x="25903" y="516467"/>
                      <a:pt x="56595" y="494242"/>
                      <a:pt x="31195" y="511175"/>
                    </a:cubicBezTo>
                    <a:cubicBezTo>
                      <a:pt x="25843" y="519202"/>
                      <a:pt x="23548" y="520836"/>
                      <a:pt x="21670" y="530225"/>
                    </a:cubicBezTo>
                    <a:cubicBezTo>
                      <a:pt x="19619" y="540481"/>
                      <a:pt x="21798" y="554253"/>
                      <a:pt x="12145" y="561975"/>
                    </a:cubicBezTo>
                    <a:cubicBezTo>
                      <a:pt x="9532" y="564066"/>
                      <a:pt x="5795" y="564092"/>
                      <a:pt x="2620" y="565150"/>
                    </a:cubicBezTo>
                    <a:cubicBezTo>
                      <a:pt x="17041" y="566180"/>
                      <a:pt x="44856" y="562473"/>
                      <a:pt x="59770" y="574675"/>
                    </a:cubicBezTo>
                    <a:cubicBezTo>
                      <a:pt x="67879" y="581309"/>
                      <a:pt x="81995" y="596900"/>
                      <a:pt x="81995" y="596900"/>
                    </a:cubicBezTo>
                    <a:cubicBezTo>
                      <a:pt x="84577" y="604647"/>
                      <a:pt x="85365" y="609795"/>
                      <a:pt x="91520" y="615950"/>
                    </a:cubicBezTo>
                    <a:cubicBezTo>
                      <a:pt x="94218" y="618648"/>
                      <a:pt x="98114" y="619857"/>
                      <a:pt x="101045" y="622300"/>
                    </a:cubicBezTo>
                    <a:cubicBezTo>
                      <a:pt x="104494" y="625175"/>
                      <a:pt x="106834" y="629334"/>
                      <a:pt x="110570" y="631825"/>
                    </a:cubicBezTo>
                    <a:cubicBezTo>
                      <a:pt x="113355" y="633681"/>
                      <a:pt x="117102" y="633503"/>
                      <a:pt x="120095" y="635000"/>
                    </a:cubicBezTo>
                    <a:cubicBezTo>
                      <a:pt x="123508" y="636707"/>
                      <a:pt x="126207" y="639643"/>
                      <a:pt x="129620" y="641350"/>
                    </a:cubicBezTo>
                    <a:cubicBezTo>
                      <a:pt x="155910" y="654495"/>
                      <a:pt x="121373" y="632677"/>
                      <a:pt x="148670" y="650875"/>
                    </a:cubicBezTo>
                    <a:cubicBezTo>
                      <a:pt x="152903" y="649817"/>
                      <a:pt x="158018" y="650494"/>
                      <a:pt x="161370" y="647700"/>
                    </a:cubicBezTo>
                    <a:cubicBezTo>
                      <a:pt x="171739" y="639059"/>
                      <a:pt x="164961" y="629510"/>
                      <a:pt x="170895" y="619125"/>
                    </a:cubicBezTo>
                    <a:cubicBezTo>
                      <a:pt x="172788" y="615812"/>
                      <a:pt x="177245" y="614892"/>
                      <a:pt x="180420" y="612775"/>
                    </a:cubicBezTo>
                    <a:cubicBezTo>
                      <a:pt x="197353" y="613833"/>
                      <a:pt x="214347" y="614174"/>
                      <a:pt x="231220" y="615950"/>
                    </a:cubicBezTo>
                    <a:cubicBezTo>
                      <a:pt x="234548" y="616300"/>
                      <a:pt x="238378" y="616758"/>
                      <a:pt x="240745" y="619125"/>
                    </a:cubicBezTo>
                    <a:cubicBezTo>
                      <a:pt x="243112" y="621492"/>
                      <a:pt x="242862" y="625475"/>
                      <a:pt x="243920" y="628650"/>
                    </a:cubicBezTo>
                    <a:cubicBezTo>
                      <a:pt x="240686" y="648053"/>
                      <a:pt x="238165" y="651999"/>
                      <a:pt x="243920" y="673100"/>
                    </a:cubicBezTo>
                    <a:cubicBezTo>
                      <a:pt x="244924" y="676781"/>
                      <a:pt x="248153" y="679450"/>
                      <a:pt x="250270" y="682625"/>
                    </a:cubicBezTo>
                    <a:cubicBezTo>
                      <a:pt x="252387" y="678392"/>
                      <a:pt x="253273" y="673272"/>
                      <a:pt x="256620" y="669925"/>
                    </a:cubicBezTo>
                    <a:cubicBezTo>
                      <a:pt x="268371" y="658174"/>
                      <a:pt x="285845" y="652775"/>
                      <a:pt x="301070" y="647700"/>
                    </a:cubicBezTo>
                    <a:cubicBezTo>
                      <a:pt x="303187" y="644525"/>
                      <a:pt x="304489" y="640618"/>
                      <a:pt x="307420" y="638175"/>
                    </a:cubicBezTo>
                    <a:cubicBezTo>
                      <a:pt x="311056" y="635145"/>
                      <a:pt x="315770" y="633689"/>
                      <a:pt x="320120" y="631825"/>
                    </a:cubicBezTo>
                    <a:cubicBezTo>
                      <a:pt x="338260" y="624051"/>
                      <a:pt x="357105" y="626819"/>
                      <a:pt x="377270" y="625475"/>
                    </a:cubicBezTo>
                    <a:cubicBezTo>
                      <a:pt x="379387" y="622300"/>
                      <a:pt x="380922" y="618648"/>
                      <a:pt x="383620" y="615950"/>
                    </a:cubicBezTo>
                    <a:cubicBezTo>
                      <a:pt x="391178" y="608392"/>
                      <a:pt x="398535" y="607823"/>
                      <a:pt x="409020" y="606425"/>
                    </a:cubicBezTo>
                    <a:cubicBezTo>
                      <a:pt x="419563" y="605019"/>
                      <a:pt x="430187" y="604308"/>
                      <a:pt x="440770" y="603250"/>
                    </a:cubicBezTo>
                    <a:cubicBezTo>
                      <a:pt x="442887" y="600075"/>
                      <a:pt x="445413" y="597138"/>
                      <a:pt x="447120" y="593725"/>
                    </a:cubicBezTo>
                    <a:cubicBezTo>
                      <a:pt x="448617" y="590732"/>
                      <a:pt x="453470" y="574675"/>
                      <a:pt x="456645" y="5746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7624822" y="4910243"/>
                <a:ext cx="1653838" cy="999297"/>
              </a:xfrm>
              <a:custGeom>
                <a:avLst/>
                <a:gdLst>
                  <a:gd name="connsiteX0" fmla="*/ 1158875 w 1303370"/>
                  <a:gd name="connsiteY0" fmla="*/ 965200 h 1041400"/>
                  <a:gd name="connsiteX1" fmla="*/ 1155700 w 1303370"/>
                  <a:gd name="connsiteY1" fmla="*/ 927100 h 1041400"/>
                  <a:gd name="connsiteX2" fmla="*/ 1152525 w 1303370"/>
                  <a:gd name="connsiteY2" fmla="*/ 914400 h 1041400"/>
                  <a:gd name="connsiteX3" fmla="*/ 1149350 w 1303370"/>
                  <a:gd name="connsiteY3" fmla="*/ 889000 h 1041400"/>
                  <a:gd name="connsiteX4" fmla="*/ 1143000 w 1303370"/>
                  <a:gd name="connsiteY4" fmla="*/ 866775 h 1041400"/>
                  <a:gd name="connsiteX5" fmla="*/ 1123950 w 1303370"/>
                  <a:gd name="connsiteY5" fmla="*/ 854075 h 1041400"/>
                  <a:gd name="connsiteX6" fmla="*/ 1114425 w 1303370"/>
                  <a:gd name="connsiteY6" fmla="*/ 847725 h 1041400"/>
                  <a:gd name="connsiteX7" fmla="*/ 1108075 w 1303370"/>
                  <a:gd name="connsiteY7" fmla="*/ 838200 h 1041400"/>
                  <a:gd name="connsiteX8" fmla="*/ 1127125 w 1303370"/>
                  <a:gd name="connsiteY8" fmla="*/ 822325 h 1041400"/>
                  <a:gd name="connsiteX9" fmla="*/ 1139825 w 1303370"/>
                  <a:gd name="connsiteY9" fmla="*/ 815975 h 1041400"/>
                  <a:gd name="connsiteX10" fmla="*/ 1149350 w 1303370"/>
                  <a:gd name="connsiteY10" fmla="*/ 812800 h 1041400"/>
                  <a:gd name="connsiteX11" fmla="*/ 1158875 w 1303370"/>
                  <a:gd name="connsiteY11" fmla="*/ 806450 h 1041400"/>
                  <a:gd name="connsiteX12" fmla="*/ 1181100 w 1303370"/>
                  <a:gd name="connsiteY12" fmla="*/ 793750 h 1041400"/>
                  <a:gd name="connsiteX13" fmla="*/ 1184275 w 1303370"/>
                  <a:gd name="connsiteY13" fmla="*/ 784225 h 1041400"/>
                  <a:gd name="connsiteX14" fmla="*/ 1200150 w 1303370"/>
                  <a:gd name="connsiteY14" fmla="*/ 765175 h 1041400"/>
                  <a:gd name="connsiteX15" fmla="*/ 1212850 w 1303370"/>
                  <a:gd name="connsiteY15" fmla="*/ 746125 h 1041400"/>
                  <a:gd name="connsiteX16" fmla="*/ 1228725 w 1303370"/>
                  <a:gd name="connsiteY16" fmla="*/ 730250 h 1041400"/>
                  <a:gd name="connsiteX17" fmla="*/ 1231900 w 1303370"/>
                  <a:gd name="connsiteY17" fmla="*/ 720725 h 1041400"/>
                  <a:gd name="connsiteX18" fmla="*/ 1222375 w 1303370"/>
                  <a:gd name="connsiteY18" fmla="*/ 698500 h 1041400"/>
                  <a:gd name="connsiteX19" fmla="*/ 1212850 w 1303370"/>
                  <a:gd name="connsiteY19" fmla="*/ 679450 h 1041400"/>
                  <a:gd name="connsiteX20" fmla="*/ 1187450 w 1303370"/>
                  <a:gd name="connsiteY20" fmla="*/ 650875 h 1041400"/>
                  <a:gd name="connsiteX21" fmla="*/ 1184275 w 1303370"/>
                  <a:gd name="connsiteY21" fmla="*/ 641350 h 1041400"/>
                  <a:gd name="connsiteX22" fmla="*/ 1190625 w 1303370"/>
                  <a:gd name="connsiteY22" fmla="*/ 622300 h 1041400"/>
                  <a:gd name="connsiteX23" fmla="*/ 1209675 w 1303370"/>
                  <a:gd name="connsiteY23" fmla="*/ 609600 h 1041400"/>
                  <a:gd name="connsiteX24" fmla="*/ 1219200 w 1303370"/>
                  <a:gd name="connsiteY24" fmla="*/ 603250 h 1041400"/>
                  <a:gd name="connsiteX25" fmla="*/ 1238250 w 1303370"/>
                  <a:gd name="connsiteY25" fmla="*/ 593725 h 1041400"/>
                  <a:gd name="connsiteX26" fmla="*/ 1263650 w 1303370"/>
                  <a:gd name="connsiteY26" fmla="*/ 577850 h 1041400"/>
                  <a:gd name="connsiteX27" fmla="*/ 1273175 w 1303370"/>
                  <a:gd name="connsiteY27" fmla="*/ 574675 h 1041400"/>
                  <a:gd name="connsiteX28" fmla="*/ 1282700 w 1303370"/>
                  <a:gd name="connsiteY28" fmla="*/ 571500 h 1041400"/>
                  <a:gd name="connsiteX29" fmla="*/ 1292225 w 1303370"/>
                  <a:gd name="connsiteY29" fmla="*/ 574675 h 1041400"/>
                  <a:gd name="connsiteX30" fmla="*/ 1295400 w 1303370"/>
                  <a:gd name="connsiteY30" fmla="*/ 542925 h 1041400"/>
                  <a:gd name="connsiteX31" fmla="*/ 1276350 w 1303370"/>
                  <a:gd name="connsiteY31" fmla="*/ 530225 h 1041400"/>
                  <a:gd name="connsiteX32" fmla="*/ 1257300 w 1303370"/>
                  <a:gd name="connsiteY32" fmla="*/ 520700 h 1041400"/>
                  <a:gd name="connsiteX33" fmla="*/ 1247775 w 1303370"/>
                  <a:gd name="connsiteY33" fmla="*/ 511175 h 1041400"/>
                  <a:gd name="connsiteX34" fmla="*/ 1244600 w 1303370"/>
                  <a:gd name="connsiteY34" fmla="*/ 498475 h 1041400"/>
                  <a:gd name="connsiteX35" fmla="*/ 1238250 w 1303370"/>
                  <a:gd name="connsiteY35" fmla="*/ 488950 h 1041400"/>
                  <a:gd name="connsiteX36" fmla="*/ 1241425 w 1303370"/>
                  <a:gd name="connsiteY36" fmla="*/ 460375 h 1041400"/>
                  <a:gd name="connsiteX37" fmla="*/ 1244600 w 1303370"/>
                  <a:gd name="connsiteY37" fmla="*/ 450850 h 1041400"/>
                  <a:gd name="connsiteX38" fmla="*/ 1235075 w 1303370"/>
                  <a:gd name="connsiteY38" fmla="*/ 428625 h 1041400"/>
                  <a:gd name="connsiteX39" fmla="*/ 1222375 w 1303370"/>
                  <a:gd name="connsiteY39" fmla="*/ 425450 h 1041400"/>
                  <a:gd name="connsiteX40" fmla="*/ 1196975 w 1303370"/>
                  <a:gd name="connsiteY40" fmla="*/ 422275 h 1041400"/>
                  <a:gd name="connsiteX41" fmla="*/ 1184275 w 1303370"/>
                  <a:gd name="connsiteY41" fmla="*/ 419100 h 1041400"/>
                  <a:gd name="connsiteX42" fmla="*/ 1152525 w 1303370"/>
                  <a:gd name="connsiteY42" fmla="*/ 406400 h 1041400"/>
                  <a:gd name="connsiteX43" fmla="*/ 1143000 w 1303370"/>
                  <a:gd name="connsiteY43" fmla="*/ 396875 h 1041400"/>
                  <a:gd name="connsiteX44" fmla="*/ 1139825 w 1303370"/>
                  <a:gd name="connsiteY44" fmla="*/ 387350 h 1041400"/>
                  <a:gd name="connsiteX45" fmla="*/ 1155700 w 1303370"/>
                  <a:gd name="connsiteY45" fmla="*/ 368300 h 1041400"/>
                  <a:gd name="connsiteX46" fmla="*/ 1152525 w 1303370"/>
                  <a:gd name="connsiteY46" fmla="*/ 336550 h 1041400"/>
                  <a:gd name="connsiteX47" fmla="*/ 1133475 w 1303370"/>
                  <a:gd name="connsiteY47" fmla="*/ 330200 h 1041400"/>
                  <a:gd name="connsiteX48" fmla="*/ 1114425 w 1303370"/>
                  <a:gd name="connsiteY48" fmla="*/ 346075 h 1041400"/>
                  <a:gd name="connsiteX49" fmla="*/ 1089025 w 1303370"/>
                  <a:gd name="connsiteY49" fmla="*/ 339725 h 1041400"/>
                  <a:gd name="connsiteX50" fmla="*/ 1079500 w 1303370"/>
                  <a:gd name="connsiteY50" fmla="*/ 333375 h 1041400"/>
                  <a:gd name="connsiteX51" fmla="*/ 1069975 w 1303370"/>
                  <a:gd name="connsiteY51" fmla="*/ 330200 h 1041400"/>
                  <a:gd name="connsiteX52" fmla="*/ 1063625 w 1303370"/>
                  <a:gd name="connsiteY52" fmla="*/ 320675 h 1041400"/>
                  <a:gd name="connsiteX53" fmla="*/ 1054100 w 1303370"/>
                  <a:gd name="connsiteY53" fmla="*/ 317500 h 1041400"/>
                  <a:gd name="connsiteX54" fmla="*/ 1009650 w 1303370"/>
                  <a:gd name="connsiteY54" fmla="*/ 314325 h 1041400"/>
                  <a:gd name="connsiteX55" fmla="*/ 1003300 w 1303370"/>
                  <a:gd name="connsiteY55" fmla="*/ 304800 h 1041400"/>
                  <a:gd name="connsiteX56" fmla="*/ 1006475 w 1303370"/>
                  <a:gd name="connsiteY56" fmla="*/ 292100 h 1041400"/>
                  <a:gd name="connsiteX57" fmla="*/ 1019175 w 1303370"/>
                  <a:gd name="connsiteY57" fmla="*/ 263525 h 1041400"/>
                  <a:gd name="connsiteX58" fmla="*/ 1016000 w 1303370"/>
                  <a:gd name="connsiteY58" fmla="*/ 238125 h 1041400"/>
                  <a:gd name="connsiteX59" fmla="*/ 1009650 w 1303370"/>
                  <a:gd name="connsiteY59" fmla="*/ 219075 h 1041400"/>
                  <a:gd name="connsiteX60" fmla="*/ 1006475 w 1303370"/>
                  <a:gd name="connsiteY60" fmla="*/ 206375 h 1041400"/>
                  <a:gd name="connsiteX61" fmla="*/ 904875 w 1303370"/>
                  <a:gd name="connsiteY61" fmla="*/ 209550 h 1041400"/>
                  <a:gd name="connsiteX62" fmla="*/ 876300 w 1303370"/>
                  <a:gd name="connsiteY62" fmla="*/ 215900 h 1041400"/>
                  <a:gd name="connsiteX63" fmla="*/ 857250 w 1303370"/>
                  <a:gd name="connsiteY63" fmla="*/ 222250 h 1041400"/>
                  <a:gd name="connsiteX64" fmla="*/ 841375 w 1303370"/>
                  <a:gd name="connsiteY64" fmla="*/ 206375 h 1041400"/>
                  <a:gd name="connsiteX65" fmla="*/ 838200 w 1303370"/>
                  <a:gd name="connsiteY65" fmla="*/ 193675 h 1041400"/>
                  <a:gd name="connsiteX66" fmla="*/ 825500 w 1303370"/>
                  <a:gd name="connsiteY66" fmla="*/ 190500 h 1041400"/>
                  <a:gd name="connsiteX67" fmla="*/ 815975 w 1303370"/>
                  <a:gd name="connsiteY67" fmla="*/ 184150 h 1041400"/>
                  <a:gd name="connsiteX68" fmla="*/ 796925 w 1303370"/>
                  <a:gd name="connsiteY68" fmla="*/ 177800 h 1041400"/>
                  <a:gd name="connsiteX69" fmla="*/ 774700 w 1303370"/>
                  <a:gd name="connsiteY69" fmla="*/ 180975 h 1041400"/>
                  <a:gd name="connsiteX70" fmla="*/ 768350 w 1303370"/>
                  <a:gd name="connsiteY70" fmla="*/ 190500 h 1041400"/>
                  <a:gd name="connsiteX71" fmla="*/ 752475 w 1303370"/>
                  <a:gd name="connsiteY71" fmla="*/ 200025 h 1041400"/>
                  <a:gd name="connsiteX72" fmla="*/ 733425 w 1303370"/>
                  <a:gd name="connsiteY72" fmla="*/ 212725 h 1041400"/>
                  <a:gd name="connsiteX73" fmla="*/ 727075 w 1303370"/>
                  <a:gd name="connsiteY73" fmla="*/ 222250 h 1041400"/>
                  <a:gd name="connsiteX74" fmla="*/ 717550 w 1303370"/>
                  <a:gd name="connsiteY74" fmla="*/ 228600 h 1041400"/>
                  <a:gd name="connsiteX75" fmla="*/ 704850 w 1303370"/>
                  <a:gd name="connsiteY75" fmla="*/ 241300 h 1041400"/>
                  <a:gd name="connsiteX76" fmla="*/ 628650 w 1303370"/>
                  <a:gd name="connsiteY76" fmla="*/ 238125 h 1041400"/>
                  <a:gd name="connsiteX77" fmla="*/ 622300 w 1303370"/>
                  <a:gd name="connsiteY77" fmla="*/ 228600 h 1041400"/>
                  <a:gd name="connsiteX78" fmla="*/ 619125 w 1303370"/>
                  <a:gd name="connsiteY78" fmla="*/ 196850 h 1041400"/>
                  <a:gd name="connsiteX79" fmla="*/ 606425 w 1303370"/>
                  <a:gd name="connsiteY79" fmla="*/ 168275 h 1041400"/>
                  <a:gd name="connsiteX80" fmla="*/ 596900 w 1303370"/>
                  <a:gd name="connsiteY80" fmla="*/ 161925 h 1041400"/>
                  <a:gd name="connsiteX81" fmla="*/ 590550 w 1303370"/>
                  <a:gd name="connsiteY81" fmla="*/ 152400 h 1041400"/>
                  <a:gd name="connsiteX82" fmla="*/ 571500 w 1303370"/>
                  <a:gd name="connsiteY82" fmla="*/ 142875 h 1041400"/>
                  <a:gd name="connsiteX83" fmla="*/ 549275 w 1303370"/>
                  <a:gd name="connsiteY83" fmla="*/ 146050 h 1041400"/>
                  <a:gd name="connsiteX84" fmla="*/ 492125 w 1303370"/>
                  <a:gd name="connsiteY84" fmla="*/ 139700 h 1041400"/>
                  <a:gd name="connsiteX85" fmla="*/ 479425 w 1303370"/>
                  <a:gd name="connsiteY85" fmla="*/ 136525 h 1041400"/>
                  <a:gd name="connsiteX86" fmla="*/ 457200 w 1303370"/>
                  <a:gd name="connsiteY86" fmla="*/ 130175 h 1041400"/>
                  <a:gd name="connsiteX87" fmla="*/ 434975 w 1303370"/>
                  <a:gd name="connsiteY87" fmla="*/ 127000 h 1041400"/>
                  <a:gd name="connsiteX88" fmla="*/ 415925 w 1303370"/>
                  <a:gd name="connsiteY88" fmla="*/ 114300 h 1041400"/>
                  <a:gd name="connsiteX89" fmla="*/ 406400 w 1303370"/>
                  <a:gd name="connsiteY89" fmla="*/ 107950 h 1041400"/>
                  <a:gd name="connsiteX90" fmla="*/ 384175 w 1303370"/>
                  <a:gd name="connsiteY90" fmla="*/ 98425 h 1041400"/>
                  <a:gd name="connsiteX91" fmla="*/ 371475 w 1303370"/>
                  <a:gd name="connsiteY91" fmla="*/ 76200 h 1041400"/>
                  <a:gd name="connsiteX92" fmla="*/ 361950 w 1303370"/>
                  <a:gd name="connsiteY92" fmla="*/ 66675 h 1041400"/>
                  <a:gd name="connsiteX93" fmla="*/ 352425 w 1303370"/>
                  <a:gd name="connsiteY93" fmla="*/ 47625 h 1041400"/>
                  <a:gd name="connsiteX94" fmla="*/ 339725 w 1303370"/>
                  <a:gd name="connsiteY94" fmla="*/ 28575 h 1041400"/>
                  <a:gd name="connsiteX95" fmla="*/ 336550 w 1303370"/>
                  <a:gd name="connsiteY95" fmla="*/ 19050 h 1041400"/>
                  <a:gd name="connsiteX96" fmla="*/ 320675 w 1303370"/>
                  <a:gd name="connsiteY96" fmla="*/ 0 h 1041400"/>
                  <a:gd name="connsiteX97" fmla="*/ 285750 w 1303370"/>
                  <a:gd name="connsiteY97" fmla="*/ 3175 h 1041400"/>
                  <a:gd name="connsiteX98" fmla="*/ 269875 w 1303370"/>
                  <a:gd name="connsiteY98" fmla="*/ 22225 h 1041400"/>
                  <a:gd name="connsiteX99" fmla="*/ 266700 w 1303370"/>
                  <a:gd name="connsiteY99" fmla="*/ 31750 h 1041400"/>
                  <a:gd name="connsiteX100" fmla="*/ 257175 w 1303370"/>
                  <a:gd name="connsiteY100" fmla="*/ 38100 h 1041400"/>
                  <a:gd name="connsiteX101" fmla="*/ 247650 w 1303370"/>
                  <a:gd name="connsiteY101" fmla="*/ 47625 h 1041400"/>
                  <a:gd name="connsiteX102" fmla="*/ 228600 w 1303370"/>
                  <a:gd name="connsiteY102" fmla="*/ 53975 h 1041400"/>
                  <a:gd name="connsiteX103" fmla="*/ 209550 w 1303370"/>
                  <a:gd name="connsiteY103" fmla="*/ 63500 h 1041400"/>
                  <a:gd name="connsiteX104" fmla="*/ 193675 w 1303370"/>
                  <a:gd name="connsiteY104" fmla="*/ 92075 h 1041400"/>
                  <a:gd name="connsiteX105" fmla="*/ 196850 w 1303370"/>
                  <a:gd name="connsiteY105" fmla="*/ 101600 h 1041400"/>
                  <a:gd name="connsiteX106" fmla="*/ 203200 w 1303370"/>
                  <a:gd name="connsiteY106" fmla="*/ 111125 h 1041400"/>
                  <a:gd name="connsiteX107" fmla="*/ 190500 w 1303370"/>
                  <a:gd name="connsiteY107" fmla="*/ 158750 h 1041400"/>
                  <a:gd name="connsiteX108" fmla="*/ 177800 w 1303370"/>
                  <a:gd name="connsiteY108" fmla="*/ 177800 h 1041400"/>
                  <a:gd name="connsiteX109" fmla="*/ 187325 w 1303370"/>
                  <a:gd name="connsiteY109" fmla="*/ 200025 h 1041400"/>
                  <a:gd name="connsiteX110" fmla="*/ 196850 w 1303370"/>
                  <a:gd name="connsiteY110" fmla="*/ 203200 h 1041400"/>
                  <a:gd name="connsiteX111" fmla="*/ 222250 w 1303370"/>
                  <a:gd name="connsiteY111" fmla="*/ 200025 h 1041400"/>
                  <a:gd name="connsiteX112" fmla="*/ 231775 w 1303370"/>
                  <a:gd name="connsiteY112" fmla="*/ 196850 h 1041400"/>
                  <a:gd name="connsiteX113" fmla="*/ 244475 w 1303370"/>
                  <a:gd name="connsiteY113" fmla="*/ 200025 h 1041400"/>
                  <a:gd name="connsiteX114" fmla="*/ 222250 w 1303370"/>
                  <a:gd name="connsiteY114" fmla="*/ 234950 h 1041400"/>
                  <a:gd name="connsiteX115" fmla="*/ 212725 w 1303370"/>
                  <a:gd name="connsiteY115" fmla="*/ 241300 h 1041400"/>
                  <a:gd name="connsiteX116" fmla="*/ 193675 w 1303370"/>
                  <a:gd name="connsiteY116" fmla="*/ 247650 h 1041400"/>
                  <a:gd name="connsiteX117" fmla="*/ 187325 w 1303370"/>
                  <a:gd name="connsiteY117" fmla="*/ 257175 h 1041400"/>
                  <a:gd name="connsiteX118" fmla="*/ 165100 w 1303370"/>
                  <a:gd name="connsiteY118" fmla="*/ 260350 h 1041400"/>
                  <a:gd name="connsiteX119" fmla="*/ 136525 w 1303370"/>
                  <a:gd name="connsiteY119" fmla="*/ 263525 h 1041400"/>
                  <a:gd name="connsiteX120" fmla="*/ 127000 w 1303370"/>
                  <a:gd name="connsiteY120" fmla="*/ 314325 h 1041400"/>
                  <a:gd name="connsiteX121" fmla="*/ 117475 w 1303370"/>
                  <a:gd name="connsiteY121" fmla="*/ 323850 h 1041400"/>
                  <a:gd name="connsiteX122" fmla="*/ 107950 w 1303370"/>
                  <a:gd name="connsiteY122" fmla="*/ 342900 h 1041400"/>
                  <a:gd name="connsiteX123" fmla="*/ 101600 w 1303370"/>
                  <a:gd name="connsiteY123" fmla="*/ 358775 h 1041400"/>
                  <a:gd name="connsiteX124" fmla="*/ 98425 w 1303370"/>
                  <a:gd name="connsiteY124" fmla="*/ 368300 h 1041400"/>
                  <a:gd name="connsiteX125" fmla="*/ 92075 w 1303370"/>
                  <a:gd name="connsiteY125" fmla="*/ 396875 h 1041400"/>
                  <a:gd name="connsiteX126" fmla="*/ 82550 w 1303370"/>
                  <a:gd name="connsiteY126" fmla="*/ 409575 h 1041400"/>
                  <a:gd name="connsiteX127" fmla="*/ 76200 w 1303370"/>
                  <a:gd name="connsiteY127" fmla="*/ 428625 h 1041400"/>
                  <a:gd name="connsiteX128" fmla="*/ 73025 w 1303370"/>
                  <a:gd name="connsiteY128" fmla="*/ 450850 h 1041400"/>
                  <a:gd name="connsiteX129" fmla="*/ 63500 w 1303370"/>
                  <a:gd name="connsiteY129" fmla="*/ 463550 h 1041400"/>
                  <a:gd name="connsiteX130" fmla="*/ 50800 w 1303370"/>
                  <a:gd name="connsiteY130" fmla="*/ 495300 h 1041400"/>
                  <a:gd name="connsiteX131" fmla="*/ 44450 w 1303370"/>
                  <a:gd name="connsiteY131" fmla="*/ 504825 h 1041400"/>
                  <a:gd name="connsiteX132" fmla="*/ 31750 w 1303370"/>
                  <a:gd name="connsiteY132" fmla="*/ 520700 h 1041400"/>
                  <a:gd name="connsiteX133" fmla="*/ 25400 w 1303370"/>
                  <a:gd name="connsiteY133" fmla="*/ 530225 h 1041400"/>
                  <a:gd name="connsiteX134" fmla="*/ 15875 w 1303370"/>
                  <a:gd name="connsiteY134" fmla="*/ 536575 h 1041400"/>
                  <a:gd name="connsiteX135" fmla="*/ 6350 w 1303370"/>
                  <a:gd name="connsiteY135" fmla="*/ 581025 h 1041400"/>
                  <a:gd name="connsiteX136" fmla="*/ 0 w 1303370"/>
                  <a:gd name="connsiteY136" fmla="*/ 590550 h 1041400"/>
                  <a:gd name="connsiteX137" fmla="*/ 9525 w 1303370"/>
                  <a:gd name="connsiteY137" fmla="*/ 593725 h 1041400"/>
                  <a:gd name="connsiteX138" fmla="*/ 22225 w 1303370"/>
                  <a:gd name="connsiteY138" fmla="*/ 590550 h 1041400"/>
                  <a:gd name="connsiteX139" fmla="*/ 50800 w 1303370"/>
                  <a:gd name="connsiteY139" fmla="*/ 587375 h 1041400"/>
                  <a:gd name="connsiteX140" fmla="*/ 107950 w 1303370"/>
                  <a:gd name="connsiteY140" fmla="*/ 590550 h 1041400"/>
                  <a:gd name="connsiteX141" fmla="*/ 114300 w 1303370"/>
                  <a:gd name="connsiteY141" fmla="*/ 609600 h 1041400"/>
                  <a:gd name="connsiteX142" fmla="*/ 130175 w 1303370"/>
                  <a:gd name="connsiteY142" fmla="*/ 622300 h 1041400"/>
                  <a:gd name="connsiteX143" fmla="*/ 282575 w 1303370"/>
                  <a:gd name="connsiteY143" fmla="*/ 625475 h 1041400"/>
                  <a:gd name="connsiteX144" fmla="*/ 292100 w 1303370"/>
                  <a:gd name="connsiteY144" fmla="*/ 635000 h 1041400"/>
                  <a:gd name="connsiteX145" fmla="*/ 301625 w 1303370"/>
                  <a:gd name="connsiteY145" fmla="*/ 663575 h 1041400"/>
                  <a:gd name="connsiteX146" fmla="*/ 304800 w 1303370"/>
                  <a:gd name="connsiteY146" fmla="*/ 673100 h 1041400"/>
                  <a:gd name="connsiteX147" fmla="*/ 311150 w 1303370"/>
                  <a:gd name="connsiteY147" fmla="*/ 682625 h 1041400"/>
                  <a:gd name="connsiteX148" fmla="*/ 317500 w 1303370"/>
                  <a:gd name="connsiteY148" fmla="*/ 708025 h 1041400"/>
                  <a:gd name="connsiteX149" fmla="*/ 314325 w 1303370"/>
                  <a:gd name="connsiteY149" fmla="*/ 777875 h 1041400"/>
                  <a:gd name="connsiteX150" fmla="*/ 292100 w 1303370"/>
                  <a:gd name="connsiteY150" fmla="*/ 806450 h 1041400"/>
                  <a:gd name="connsiteX151" fmla="*/ 285750 w 1303370"/>
                  <a:gd name="connsiteY151" fmla="*/ 815975 h 1041400"/>
                  <a:gd name="connsiteX152" fmla="*/ 269875 w 1303370"/>
                  <a:gd name="connsiteY152" fmla="*/ 841375 h 1041400"/>
                  <a:gd name="connsiteX153" fmla="*/ 279400 w 1303370"/>
                  <a:gd name="connsiteY153" fmla="*/ 873125 h 1041400"/>
                  <a:gd name="connsiteX154" fmla="*/ 288925 w 1303370"/>
                  <a:gd name="connsiteY154" fmla="*/ 876300 h 1041400"/>
                  <a:gd name="connsiteX155" fmla="*/ 323850 w 1303370"/>
                  <a:gd name="connsiteY155" fmla="*/ 873125 h 1041400"/>
                  <a:gd name="connsiteX156" fmla="*/ 327025 w 1303370"/>
                  <a:gd name="connsiteY156" fmla="*/ 863600 h 1041400"/>
                  <a:gd name="connsiteX157" fmla="*/ 333375 w 1303370"/>
                  <a:gd name="connsiteY157" fmla="*/ 854075 h 1041400"/>
                  <a:gd name="connsiteX158" fmla="*/ 336550 w 1303370"/>
                  <a:gd name="connsiteY158" fmla="*/ 844550 h 1041400"/>
                  <a:gd name="connsiteX159" fmla="*/ 346075 w 1303370"/>
                  <a:gd name="connsiteY159" fmla="*/ 838200 h 1041400"/>
                  <a:gd name="connsiteX160" fmla="*/ 355600 w 1303370"/>
                  <a:gd name="connsiteY160" fmla="*/ 828675 h 1041400"/>
                  <a:gd name="connsiteX161" fmla="*/ 358775 w 1303370"/>
                  <a:gd name="connsiteY161" fmla="*/ 866775 h 1041400"/>
                  <a:gd name="connsiteX162" fmla="*/ 361950 w 1303370"/>
                  <a:gd name="connsiteY162" fmla="*/ 882650 h 1041400"/>
                  <a:gd name="connsiteX163" fmla="*/ 390525 w 1303370"/>
                  <a:gd name="connsiteY163" fmla="*/ 860425 h 1041400"/>
                  <a:gd name="connsiteX164" fmla="*/ 409575 w 1303370"/>
                  <a:gd name="connsiteY164" fmla="*/ 847725 h 1041400"/>
                  <a:gd name="connsiteX165" fmla="*/ 444500 w 1303370"/>
                  <a:gd name="connsiteY165" fmla="*/ 854075 h 1041400"/>
                  <a:gd name="connsiteX166" fmla="*/ 454025 w 1303370"/>
                  <a:gd name="connsiteY166" fmla="*/ 860425 h 1041400"/>
                  <a:gd name="connsiteX167" fmla="*/ 476250 w 1303370"/>
                  <a:gd name="connsiteY167" fmla="*/ 873125 h 1041400"/>
                  <a:gd name="connsiteX168" fmla="*/ 473075 w 1303370"/>
                  <a:gd name="connsiteY168" fmla="*/ 908050 h 1041400"/>
                  <a:gd name="connsiteX169" fmla="*/ 466725 w 1303370"/>
                  <a:gd name="connsiteY169" fmla="*/ 927100 h 1041400"/>
                  <a:gd name="connsiteX170" fmla="*/ 457200 w 1303370"/>
                  <a:gd name="connsiteY170" fmla="*/ 946150 h 1041400"/>
                  <a:gd name="connsiteX171" fmla="*/ 441325 w 1303370"/>
                  <a:gd name="connsiteY171" fmla="*/ 977900 h 1041400"/>
                  <a:gd name="connsiteX172" fmla="*/ 441325 w 1303370"/>
                  <a:gd name="connsiteY172" fmla="*/ 1003300 h 1041400"/>
                  <a:gd name="connsiteX173" fmla="*/ 450850 w 1303370"/>
                  <a:gd name="connsiteY173" fmla="*/ 1009650 h 1041400"/>
                  <a:gd name="connsiteX174" fmla="*/ 469900 w 1303370"/>
                  <a:gd name="connsiteY174" fmla="*/ 1016000 h 1041400"/>
                  <a:gd name="connsiteX175" fmla="*/ 482600 w 1303370"/>
                  <a:gd name="connsiteY175" fmla="*/ 1035050 h 1041400"/>
                  <a:gd name="connsiteX176" fmla="*/ 501650 w 1303370"/>
                  <a:gd name="connsiteY176" fmla="*/ 1041400 h 1041400"/>
                  <a:gd name="connsiteX177" fmla="*/ 520700 w 1303370"/>
                  <a:gd name="connsiteY177" fmla="*/ 1038225 h 1041400"/>
                  <a:gd name="connsiteX178" fmla="*/ 530225 w 1303370"/>
                  <a:gd name="connsiteY178" fmla="*/ 1035050 h 1041400"/>
                  <a:gd name="connsiteX179" fmla="*/ 533400 w 1303370"/>
                  <a:gd name="connsiteY179" fmla="*/ 1016000 h 1041400"/>
                  <a:gd name="connsiteX180" fmla="*/ 539750 w 1303370"/>
                  <a:gd name="connsiteY180" fmla="*/ 996950 h 1041400"/>
                  <a:gd name="connsiteX181" fmla="*/ 530225 w 1303370"/>
                  <a:gd name="connsiteY181" fmla="*/ 965200 h 1041400"/>
                  <a:gd name="connsiteX182" fmla="*/ 523875 w 1303370"/>
                  <a:gd name="connsiteY182" fmla="*/ 946150 h 1041400"/>
                  <a:gd name="connsiteX183" fmla="*/ 527050 w 1303370"/>
                  <a:gd name="connsiteY183" fmla="*/ 920750 h 1041400"/>
                  <a:gd name="connsiteX184" fmla="*/ 552450 w 1303370"/>
                  <a:gd name="connsiteY184" fmla="*/ 920750 h 1041400"/>
                  <a:gd name="connsiteX185" fmla="*/ 558800 w 1303370"/>
                  <a:gd name="connsiteY185" fmla="*/ 946150 h 1041400"/>
                  <a:gd name="connsiteX186" fmla="*/ 568325 w 1303370"/>
                  <a:gd name="connsiteY186" fmla="*/ 955675 h 1041400"/>
                  <a:gd name="connsiteX187" fmla="*/ 574675 w 1303370"/>
                  <a:gd name="connsiteY187" fmla="*/ 965200 h 1041400"/>
                  <a:gd name="connsiteX188" fmla="*/ 600075 w 1303370"/>
                  <a:gd name="connsiteY188" fmla="*/ 962025 h 1041400"/>
                  <a:gd name="connsiteX189" fmla="*/ 619125 w 1303370"/>
                  <a:gd name="connsiteY189" fmla="*/ 942975 h 1041400"/>
                  <a:gd name="connsiteX190" fmla="*/ 631825 w 1303370"/>
                  <a:gd name="connsiteY190" fmla="*/ 923925 h 1041400"/>
                  <a:gd name="connsiteX191" fmla="*/ 641350 w 1303370"/>
                  <a:gd name="connsiteY191" fmla="*/ 904875 h 1041400"/>
                  <a:gd name="connsiteX192" fmla="*/ 644525 w 1303370"/>
                  <a:gd name="connsiteY192" fmla="*/ 892175 h 1041400"/>
                  <a:gd name="connsiteX193" fmla="*/ 650875 w 1303370"/>
                  <a:gd name="connsiteY193" fmla="*/ 882650 h 1041400"/>
                  <a:gd name="connsiteX194" fmla="*/ 647700 w 1303370"/>
                  <a:gd name="connsiteY194" fmla="*/ 873125 h 1041400"/>
                  <a:gd name="connsiteX195" fmla="*/ 650875 w 1303370"/>
                  <a:gd name="connsiteY195" fmla="*/ 844550 h 1041400"/>
                  <a:gd name="connsiteX196" fmla="*/ 654050 w 1303370"/>
                  <a:gd name="connsiteY196" fmla="*/ 835025 h 1041400"/>
                  <a:gd name="connsiteX197" fmla="*/ 692150 w 1303370"/>
                  <a:gd name="connsiteY197" fmla="*/ 815975 h 1041400"/>
                  <a:gd name="connsiteX198" fmla="*/ 701675 w 1303370"/>
                  <a:gd name="connsiteY198" fmla="*/ 809625 h 1041400"/>
                  <a:gd name="connsiteX199" fmla="*/ 781050 w 1303370"/>
                  <a:gd name="connsiteY199" fmla="*/ 803275 h 1041400"/>
                  <a:gd name="connsiteX200" fmla="*/ 790575 w 1303370"/>
                  <a:gd name="connsiteY200" fmla="*/ 800100 h 1041400"/>
                  <a:gd name="connsiteX201" fmla="*/ 819150 w 1303370"/>
                  <a:gd name="connsiteY201" fmla="*/ 803275 h 1041400"/>
                  <a:gd name="connsiteX202" fmla="*/ 822325 w 1303370"/>
                  <a:gd name="connsiteY202" fmla="*/ 812800 h 1041400"/>
                  <a:gd name="connsiteX203" fmla="*/ 838200 w 1303370"/>
                  <a:gd name="connsiteY203" fmla="*/ 835025 h 1041400"/>
                  <a:gd name="connsiteX204" fmla="*/ 850900 w 1303370"/>
                  <a:gd name="connsiteY204" fmla="*/ 857250 h 1041400"/>
                  <a:gd name="connsiteX205" fmla="*/ 873125 w 1303370"/>
                  <a:gd name="connsiteY205" fmla="*/ 879475 h 1041400"/>
                  <a:gd name="connsiteX206" fmla="*/ 898525 w 1303370"/>
                  <a:gd name="connsiteY206" fmla="*/ 863600 h 1041400"/>
                  <a:gd name="connsiteX207" fmla="*/ 908050 w 1303370"/>
                  <a:gd name="connsiteY207" fmla="*/ 860425 h 1041400"/>
                  <a:gd name="connsiteX208" fmla="*/ 917575 w 1303370"/>
                  <a:gd name="connsiteY208" fmla="*/ 850900 h 1041400"/>
                  <a:gd name="connsiteX209" fmla="*/ 914400 w 1303370"/>
                  <a:gd name="connsiteY209" fmla="*/ 819150 h 1041400"/>
                  <a:gd name="connsiteX210" fmla="*/ 911225 w 1303370"/>
                  <a:gd name="connsiteY210" fmla="*/ 781050 h 1041400"/>
                  <a:gd name="connsiteX211" fmla="*/ 914400 w 1303370"/>
                  <a:gd name="connsiteY211" fmla="*/ 762000 h 1041400"/>
                  <a:gd name="connsiteX212" fmla="*/ 927100 w 1303370"/>
                  <a:gd name="connsiteY212" fmla="*/ 755650 h 1041400"/>
                  <a:gd name="connsiteX213" fmla="*/ 952500 w 1303370"/>
                  <a:gd name="connsiteY213" fmla="*/ 749300 h 1041400"/>
                  <a:gd name="connsiteX214" fmla="*/ 971550 w 1303370"/>
                  <a:gd name="connsiteY214" fmla="*/ 742950 h 1041400"/>
                  <a:gd name="connsiteX215" fmla="*/ 1022350 w 1303370"/>
                  <a:gd name="connsiteY215" fmla="*/ 746125 h 1041400"/>
                  <a:gd name="connsiteX216" fmla="*/ 1025525 w 1303370"/>
                  <a:gd name="connsiteY216" fmla="*/ 755650 h 1041400"/>
                  <a:gd name="connsiteX217" fmla="*/ 1028700 w 1303370"/>
                  <a:gd name="connsiteY217" fmla="*/ 787400 h 1041400"/>
                  <a:gd name="connsiteX218" fmla="*/ 1041400 w 1303370"/>
                  <a:gd name="connsiteY218" fmla="*/ 815975 h 1041400"/>
                  <a:gd name="connsiteX219" fmla="*/ 1038225 w 1303370"/>
                  <a:gd name="connsiteY219" fmla="*/ 885825 h 1041400"/>
                  <a:gd name="connsiteX220" fmla="*/ 1025525 w 1303370"/>
                  <a:gd name="connsiteY220" fmla="*/ 904875 h 1041400"/>
                  <a:gd name="connsiteX221" fmla="*/ 1035050 w 1303370"/>
                  <a:gd name="connsiteY221" fmla="*/ 933450 h 1041400"/>
                  <a:gd name="connsiteX222" fmla="*/ 1041400 w 1303370"/>
                  <a:gd name="connsiteY222" fmla="*/ 946150 h 1041400"/>
                  <a:gd name="connsiteX223" fmla="*/ 1050925 w 1303370"/>
                  <a:gd name="connsiteY223" fmla="*/ 949325 h 1041400"/>
                  <a:gd name="connsiteX224" fmla="*/ 1069975 w 1303370"/>
                  <a:gd name="connsiteY224" fmla="*/ 962025 h 1041400"/>
                  <a:gd name="connsiteX225" fmla="*/ 1079500 w 1303370"/>
                  <a:gd name="connsiteY225" fmla="*/ 968375 h 1041400"/>
                  <a:gd name="connsiteX226" fmla="*/ 1089025 w 1303370"/>
                  <a:gd name="connsiteY226" fmla="*/ 974725 h 1041400"/>
                  <a:gd name="connsiteX227" fmla="*/ 1098550 w 1303370"/>
                  <a:gd name="connsiteY227" fmla="*/ 984250 h 1041400"/>
                  <a:gd name="connsiteX228" fmla="*/ 1117600 w 1303370"/>
                  <a:gd name="connsiteY228" fmla="*/ 993775 h 1041400"/>
                  <a:gd name="connsiteX229" fmla="*/ 1136650 w 1303370"/>
                  <a:gd name="connsiteY229" fmla="*/ 1003300 h 1041400"/>
                  <a:gd name="connsiteX230" fmla="*/ 1149350 w 1303370"/>
                  <a:gd name="connsiteY230" fmla="*/ 974725 h 1041400"/>
                  <a:gd name="connsiteX231" fmla="*/ 1158875 w 1303370"/>
                  <a:gd name="connsiteY231" fmla="*/ 96520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1303370" h="1041400">
                    <a:moveTo>
                      <a:pt x="1158875" y="965200"/>
                    </a:moveTo>
                    <a:cubicBezTo>
                      <a:pt x="1159933" y="957263"/>
                      <a:pt x="1157281" y="939746"/>
                      <a:pt x="1155700" y="927100"/>
                    </a:cubicBezTo>
                    <a:cubicBezTo>
                      <a:pt x="1155159" y="922770"/>
                      <a:pt x="1153242" y="918704"/>
                      <a:pt x="1152525" y="914400"/>
                    </a:cubicBezTo>
                    <a:cubicBezTo>
                      <a:pt x="1151122" y="905984"/>
                      <a:pt x="1150753" y="897416"/>
                      <a:pt x="1149350" y="889000"/>
                    </a:cubicBezTo>
                    <a:cubicBezTo>
                      <a:pt x="1149115" y="887589"/>
                      <a:pt x="1144678" y="869291"/>
                      <a:pt x="1143000" y="866775"/>
                    </a:cubicBezTo>
                    <a:cubicBezTo>
                      <a:pt x="1133972" y="853233"/>
                      <a:pt x="1135600" y="859900"/>
                      <a:pt x="1123950" y="854075"/>
                    </a:cubicBezTo>
                    <a:cubicBezTo>
                      <a:pt x="1120537" y="852368"/>
                      <a:pt x="1117600" y="849842"/>
                      <a:pt x="1114425" y="847725"/>
                    </a:cubicBezTo>
                    <a:cubicBezTo>
                      <a:pt x="1112308" y="844550"/>
                      <a:pt x="1107448" y="841964"/>
                      <a:pt x="1108075" y="838200"/>
                    </a:cubicBezTo>
                    <a:cubicBezTo>
                      <a:pt x="1108766" y="834053"/>
                      <a:pt x="1123664" y="824303"/>
                      <a:pt x="1127125" y="822325"/>
                    </a:cubicBezTo>
                    <a:cubicBezTo>
                      <a:pt x="1131234" y="819977"/>
                      <a:pt x="1135475" y="817839"/>
                      <a:pt x="1139825" y="815975"/>
                    </a:cubicBezTo>
                    <a:cubicBezTo>
                      <a:pt x="1142901" y="814657"/>
                      <a:pt x="1146357" y="814297"/>
                      <a:pt x="1149350" y="812800"/>
                    </a:cubicBezTo>
                    <a:cubicBezTo>
                      <a:pt x="1152763" y="811093"/>
                      <a:pt x="1155562" y="808343"/>
                      <a:pt x="1158875" y="806450"/>
                    </a:cubicBezTo>
                    <a:cubicBezTo>
                      <a:pt x="1187073" y="790337"/>
                      <a:pt x="1157894" y="809221"/>
                      <a:pt x="1181100" y="793750"/>
                    </a:cubicBezTo>
                    <a:cubicBezTo>
                      <a:pt x="1182158" y="790575"/>
                      <a:pt x="1182778" y="787218"/>
                      <a:pt x="1184275" y="784225"/>
                    </a:cubicBezTo>
                    <a:cubicBezTo>
                      <a:pt x="1188695" y="775384"/>
                      <a:pt x="1193128" y="772197"/>
                      <a:pt x="1200150" y="765175"/>
                    </a:cubicBezTo>
                    <a:cubicBezTo>
                      <a:pt x="1205730" y="748436"/>
                      <a:pt x="1199637" y="761980"/>
                      <a:pt x="1212850" y="746125"/>
                    </a:cubicBezTo>
                    <a:cubicBezTo>
                      <a:pt x="1226079" y="730250"/>
                      <a:pt x="1211262" y="741892"/>
                      <a:pt x="1228725" y="730250"/>
                    </a:cubicBezTo>
                    <a:cubicBezTo>
                      <a:pt x="1229783" y="727075"/>
                      <a:pt x="1231900" y="724072"/>
                      <a:pt x="1231900" y="720725"/>
                    </a:cubicBezTo>
                    <a:cubicBezTo>
                      <a:pt x="1231900" y="707509"/>
                      <a:pt x="1227560" y="708869"/>
                      <a:pt x="1222375" y="698500"/>
                    </a:cubicBezTo>
                    <a:cubicBezTo>
                      <a:pt x="1216070" y="685891"/>
                      <a:pt x="1223249" y="691149"/>
                      <a:pt x="1212850" y="679450"/>
                    </a:cubicBezTo>
                    <a:cubicBezTo>
                      <a:pt x="1203233" y="668631"/>
                      <a:pt x="1193626" y="663228"/>
                      <a:pt x="1187450" y="650875"/>
                    </a:cubicBezTo>
                    <a:cubicBezTo>
                      <a:pt x="1185953" y="647882"/>
                      <a:pt x="1185333" y="644525"/>
                      <a:pt x="1184275" y="641350"/>
                    </a:cubicBezTo>
                    <a:cubicBezTo>
                      <a:pt x="1186392" y="635000"/>
                      <a:pt x="1186444" y="627527"/>
                      <a:pt x="1190625" y="622300"/>
                    </a:cubicBezTo>
                    <a:cubicBezTo>
                      <a:pt x="1195393" y="616341"/>
                      <a:pt x="1203325" y="613833"/>
                      <a:pt x="1209675" y="609600"/>
                    </a:cubicBezTo>
                    <a:cubicBezTo>
                      <a:pt x="1212850" y="607483"/>
                      <a:pt x="1215580" y="604457"/>
                      <a:pt x="1219200" y="603250"/>
                    </a:cubicBezTo>
                    <a:cubicBezTo>
                      <a:pt x="1232345" y="598868"/>
                      <a:pt x="1225940" y="601931"/>
                      <a:pt x="1238250" y="593725"/>
                    </a:cubicBezTo>
                    <a:cubicBezTo>
                      <a:pt x="1248313" y="578631"/>
                      <a:pt x="1240980" y="585407"/>
                      <a:pt x="1263650" y="577850"/>
                    </a:cubicBezTo>
                    <a:lnTo>
                      <a:pt x="1273175" y="574675"/>
                    </a:lnTo>
                    <a:lnTo>
                      <a:pt x="1282700" y="571500"/>
                    </a:lnTo>
                    <a:cubicBezTo>
                      <a:pt x="1285875" y="572558"/>
                      <a:pt x="1289118" y="575918"/>
                      <a:pt x="1292225" y="574675"/>
                    </a:cubicBezTo>
                    <a:cubicBezTo>
                      <a:pt x="1303370" y="570217"/>
                      <a:pt x="1297852" y="546779"/>
                      <a:pt x="1295400" y="542925"/>
                    </a:cubicBezTo>
                    <a:cubicBezTo>
                      <a:pt x="1291303" y="536486"/>
                      <a:pt x="1282700" y="534458"/>
                      <a:pt x="1276350" y="530225"/>
                    </a:cubicBezTo>
                    <a:cubicBezTo>
                      <a:pt x="1264040" y="522019"/>
                      <a:pt x="1270445" y="525082"/>
                      <a:pt x="1257300" y="520700"/>
                    </a:cubicBezTo>
                    <a:cubicBezTo>
                      <a:pt x="1254125" y="517525"/>
                      <a:pt x="1250003" y="515074"/>
                      <a:pt x="1247775" y="511175"/>
                    </a:cubicBezTo>
                    <a:cubicBezTo>
                      <a:pt x="1245610" y="507386"/>
                      <a:pt x="1246319" y="502486"/>
                      <a:pt x="1244600" y="498475"/>
                    </a:cubicBezTo>
                    <a:cubicBezTo>
                      <a:pt x="1243097" y="494968"/>
                      <a:pt x="1240367" y="492125"/>
                      <a:pt x="1238250" y="488950"/>
                    </a:cubicBezTo>
                    <a:cubicBezTo>
                      <a:pt x="1239308" y="479425"/>
                      <a:pt x="1239849" y="469828"/>
                      <a:pt x="1241425" y="460375"/>
                    </a:cubicBezTo>
                    <a:cubicBezTo>
                      <a:pt x="1241975" y="457074"/>
                      <a:pt x="1244600" y="454197"/>
                      <a:pt x="1244600" y="450850"/>
                    </a:cubicBezTo>
                    <a:cubicBezTo>
                      <a:pt x="1244600" y="445540"/>
                      <a:pt x="1240260" y="432081"/>
                      <a:pt x="1235075" y="428625"/>
                    </a:cubicBezTo>
                    <a:cubicBezTo>
                      <a:pt x="1231444" y="426204"/>
                      <a:pt x="1226679" y="426167"/>
                      <a:pt x="1222375" y="425450"/>
                    </a:cubicBezTo>
                    <a:cubicBezTo>
                      <a:pt x="1213959" y="424047"/>
                      <a:pt x="1205391" y="423678"/>
                      <a:pt x="1196975" y="422275"/>
                    </a:cubicBezTo>
                    <a:cubicBezTo>
                      <a:pt x="1192671" y="421558"/>
                      <a:pt x="1188455" y="420354"/>
                      <a:pt x="1184275" y="419100"/>
                    </a:cubicBezTo>
                    <a:cubicBezTo>
                      <a:pt x="1176298" y="416707"/>
                      <a:pt x="1160207" y="411887"/>
                      <a:pt x="1152525" y="406400"/>
                    </a:cubicBezTo>
                    <a:cubicBezTo>
                      <a:pt x="1148871" y="403790"/>
                      <a:pt x="1146175" y="400050"/>
                      <a:pt x="1143000" y="396875"/>
                    </a:cubicBezTo>
                    <a:cubicBezTo>
                      <a:pt x="1141942" y="393700"/>
                      <a:pt x="1139352" y="390663"/>
                      <a:pt x="1139825" y="387350"/>
                    </a:cubicBezTo>
                    <a:cubicBezTo>
                      <a:pt x="1141521" y="375477"/>
                      <a:pt x="1147365" y="373857"/>
                      <a:pt x="1155700" y="368300"/>
                    </a:cubicBezTo>
                    <a:cubicBezTo>
                      <a:pt x="1159493" y="356920"/>
                      <a:pt x="1163980" y="349437"/>
                      <a:pt x="1152525" y="336550"/>
                    </a:cubicBezTo>
                    <a:cubicBezTo>
                      <a:pt x="1148078" y="331547"/>
                      <a:pt x="1133475" y="330200"/>
                      <a:pt x="1133475" y="330200"/>
                    </a:cubicBezTo>
                    <a:cubicBezTo>
                      <a:pt x="1130912" y="332763"/>
                      <a:pt x="1119477" y="345444"/>
                      <a:pt x="1114425" y="346075"/>
                    </a:cubicBezTo>
                    <a:cubicBezTo>
                      <a:pt x="1111527" y="346437"/>
                      <a:pt x="1093586" y="342006"/>
                      <a:pt x="1089025" y="339725"/>
                    </a:cubicBezTo>
                    <a:cubicBezTo>
                      <a:pt x="1085612" y="338018"/>
                      <a:pt x="1082913" y="335082"/>
                      <a:pt x="1079500" y="333375"/>
                    </a:cubicBezTo>
                    <a:cubicBezTo>
                      <a:pt x="1076507" y="331878"/>
                      <a:pt x="1073150" y="331258"/>
                      <a:pt x="1069975" y="330200"/>
                    </a:cubicBezTo>
                    <a:cubicBezTo>
                      <a:pt x="1067858" y="327025"/>
                      <a:pt x="1066605" y="323059"/>
                      <a:pt x="1063625" y="320675"/>
                    </a:cubicBezTo>
                    <a:cubicBezTo>
                      <a:pt x="1061012" y="318584"/>
                      <a:pt x="1057424" y="317891"/>
                      <a:pt x="1054100" y="317500"/>
                    </a:cubicBezTo>
                    <a:cubicBezTo>
                      <a:pt x="1039347" y="315764"/>
                      <a:pt x="1024467" y="315383"/>
                      <a:pt x="1009650" y="314325"/>
                    </a:cubicBezTo>
                    <a:cubicBezTo>
                      <a:pt x="1007533" y="311150"/>
                      <a:pt x="1003840" y="308578"/>
                      <a:pt x="1003300" y="304800"/>
                    </a:cubicBezTo>
                    <a:cubicBezTo>
                      <a:pt x="1002683" y="300480"/>
                      <a:pt x="1005221" y="296280"/>
                      <a:pt x="1006475" y="292100"/>
                    </a:cubicBezTo>
                    <a:cubicBezTo>
                      <a:pt x="1012658" y="271491"/>
                      <a:pt x="1009895" y="277444"/>
                      <a:pt x="1019175" y="263525"/>
                    </a:cubicBezTo>
                    <a:cubicBezTo>
                      <a:pt x="1018117" y="255058"/>
                      <a:pt x="1017788" y="246468"/>
                      <a:pt x="1016000" y="238125"/>
                    </a:cubicBezTo>
                    <a:cubicBezTo>
                      <a:pt x="1014598" y="231580"/>
                      <a:pt x="1011273" y="225569"/>
                      <a:pt x="1009650" y="219075"/>
                    </a:cubicBezTo>
                    <a:lnTo>
                      <a:pt x="1006475" y="206375"/>
                    </a:lnTo>
                    <a:cubicBezTo>
                      <a:pt x="972608" y="207433"/>
                      <a:pt x="938709" y="207721"/>
                      <a:pt x="904875" y="209550"/>
                    </a:cubicBezTo>
                    <a:cubicBezTo>
                      <a:pt x="901190" y="209749"/>
                      <a:pt x="880919" y="214514"/>
                      <a:pt x="876300" y="215900"/>
                    </a:cubicBezTo>
                    <a:cubicBezTo>
                      <a:pt x="869889" y="217823"/>
                      <a:pt x="857250" y="222250"/>
                      <a:pt x="857250" y="222250"/>
                    </a:cubicBezTo>
                    <a:cubicBezTo>
                      <a:pt x="848783" y="216606"/>
                      <a:pt x="845608" y="216253"/>
                      <a:pt x="841375" y="206375"/>
                    </a:cubicBezTo>
                    <a:cubicBezTo>
                      <a:pt x="839656" y="202364"/>
                      <a:pt x="841286" y="196761"/>
                      <a:pt x="838200" y="193675"/>
                    </a:cubicBezTo>
                    <a:cubicBezTo>
                      <a:pt x="835114" y="190589"/>
                      <a:pt x="829733" y="191558"/>
                      <a:pt x="825500" y="190500"/>
                    </a:cubicBezTo>
                    <a:cubicBezTo>
                      <a:pt x="822325" y="188383"/>
                      <a:pt x="819462" y="185700"/>
                      <a:pt x="815975" y="184150"/>
                    </a:cubicBezTo>
                    <a:cubicBezTo>
                      <a:pt x="809858" y="181432"/>
                      <a:pt x="796925" y="177800"/>
                      <a:pt x="796925" y="177800"/>
                    </a:cubicBezTo>
                    <a:cubicBezTo>
                      <a:pt x="789517" y="178858"/>
                      <a:pt x="781539" y="177936"/>
                      <a:pt x="774700" y="180975"/>
                    </a:cubicBezTo>
                    <a:cubicBezTo>
                      <a:pt x="771213" y="182525"/>
                      <a:pt x="771247" y="188017"/>
                      <a:pt x="768350" y="190500"/>
                    </a:cubicBezTo>
                    <a:cubicBezTo>
                      <a:pt x="763665" y="194516"/>
                      <a:pt x="757412" y="196322"/>
                      <a:pt x="752475" y="200025"/>
                    </a:cubicBezTo>
                    <a:cubicBezTo>
                      <a:pt x="733449" y="214295"/>
                      <a:pt x="752528" y="206357"/>
                      <a:pt x="733425" y="212725"/>
                    </a:cubicBezTo>
                    <a:cubicBezTo>
                      <a:pt x="731308" y="215900"/>
                      <a:pt x="729773" y="219552"/>
                      <a:pt x="727075" y="222250"/>
                    </a:cubicBezTo>
                    <a:cubicBezTo>
                      <a:pt x="724377" y="224948"/>
                      <a:pt x="719934" y="225620"/>
                      <a:pt x="717550" y="228600"/>
                    </a:cubicBezTo>
                    <a:cubicBezTo>
                      <a:pt x="705235" y="243994"/>
                      <a:pt x="725632" y="234373"/>
                      <a:pt x="704850" y="241300"/>
                    </a:cubicBezTo>
                    <a:cubicBezTo>
                      <a:pt x="679450" y="240242"/>
                      <a:pt x="653776" y="241991"/>
                      <a:pt x="628650" y="238125"/>
                    </a:cubicBezTo>
                    <a:cubicBezTo>
                      <a:pt x="624878" y="237545"/>
                      <a:pt x="623158" y="232318"/>
                      <a:pt x="622300" y="228600"/>
                    </a:cubicBezTo>
                    <a:cubicBezTo>
                      <a:pt x="619908" y="218236"/>
                      <a:pt x="621085" y="207304"/>
                      <a:pt x="619125" y="196850"/>
                    </a:cubicBezTo>
                    <a:cubicBezTo>
                      <a:pt x="617674" y="189111"/>
                      <a:pt x="613007" y="174857"/>
                      <a:pt x="606425" y="168275"/>
                    </a:cubicBezTo>
                    <a:cubicBezTo>
                      <a:pt x="603727" y="165577"/>
                      <a:pt x="600075" y="164042"/>
                      <a:pt x="596900" y="161925"/>
                    </a:cubicBezTo>
                    <a:cubicBezTo>
                      <a:pt x="594783" y="158750"/>
                      <a:pt x="593248" y="155098"/>
                      <a:pt x="590550" y="152400"/>
                    </a:cubicBezTo>
                    <a:cubicBezTo>
                      <a:pt x="584395" y="146245"/>
                      <a:pt x="579247" y="145457"/>
                      <a:pt x="571500" y="142875"/>
                    </a:cubicBezTo>
                    <a:cubicBezTo>
                      <a:pt x="564092" y="143933"/>
                      <a:pt x="556759" y="146050"/>
                      <a:pt x="549275" y="146050"/>
                    </a:cubicBezTo>
                    <a:cubicBezTo>
                      <a:pt x="533741" y="146050"/>
                      <a:pt x="509106" y="143096"/>
                      <a:pt x="492125" y="139700"/>
                    </a:cubicBezTo>
                    <a:cubicBezTo>
                      <a:pt x="487846" y="138844"/>
                      <a:pt x="483621" y="137724"/>
                      <a:pt x="479425" y="136525"/>
                    </a:cubicBezTo>
                    <a:cubicBezTo>
                      <a:pt x="467524" y="133125"/>
                      <a:pt x="470848" y="132656"/>
                      <a:pt x="457200" y="130175"/>
                    </a:cubicBezTo>
                    <a:cubicBezTo>
                      <a:pt x="449837" y="128836"/>
                      <a:pt x="442383" y="128058"/>
                      <a:pt x="434975" y="127000"/>
                    </a:cubicBezTo>
                    <a:lnTo>
                      <a:pt x="415925" y="114300"/>
                    </a:lnTo>
                    <a:cubicBezTo>
                      <a:pt x="412750" y="112183"/>
                      <a:pt x="410020" y="109157"/>
                      <a:pt x="406400" y="107950"/>
                    </a:cubicBezTo>
                    <a:cubicBezTo>
                      <a:pt x="392385" y="103278"/>
                      <a:pt x="399868" y="106272"/>
                      <a:pt x="384175" y="98425"/>
                    </a:cubicBezTo>
                    <a:cubicBezTo>
                      <a:pt x="380293" y="90661"/>
                      <a:pt x="377085" y="82932"/>
                      <a:pt x="371475" y="76200"/>
                    </a:cubicBezTo>
                    <a:cubicBezTo>
                      <a:pt x="368600" y="72751"/>
                      <a:pt x="365125" y="69850"/>
                      <a:pt x="361950" y="66675"/>
                    </a:cubicBezTo>
                    <a:cubicBezTo>
                      <a:pt x="353970" y="42734"/>
                      <a:pt x="364735" y="72244"/>
                      <a:pt x="352425" y="47625"/>
                    </a:cubicBezTo>
                    <a:cubicBezTo>
                      <a:pt x="343235" y="29245"/>
                      <a:pt x="357781" y="46631"/>
                      <a:pt x="339725" y="28575"/>
                    </a:cubicBezTo>
                    <a:cubicBezTo>
                      <a:pt x="338667" y="25400"/>
                      <a:pt x="338047" y="22043"/>
                      <a:pt x="336550" y="19050"/>
                    </a:cubicBezTo>
                    <a:cubicBezTo>
                      <a:pt x="332130" y="10209"/>
                      <a:pt x="327697" y="7022"/>
                      <a:pt x="320675" y="0"/>
                    </a:cubicBezTo>
                    <a:cubicBezTo>
                      <a:pt x="309033" y="1058"/>
                      <a:pt x="297180" y="726"/>
                      <a:pt x="285750" y="3175"/>
                    </a:cubicBezTo>
                    <a:cubicBezTo>
                      <a:pt x="276183" y="5225"/>
                      <a:pt x="273099" y="14702"/>
                      <a:pt x="269875" y="22225"/>
                    </a:cubicBezTo>
                    <a:cubicBezTo>
                      <a:pt x="268557" y="25301"/>
                      <a:pt x="268791" y="29137"/>
                      <a:pt x="266700" y="31750"/>
                    </a:cubicBezTo>
                    <a:cubicBezTo>
                      <a:pt x="264316" y="34730"/>
                      <a:pt x="260106" y="35657"/>
                      <a:pt x="257175" y="38100"/>
                    </a:cubicBezTo>
                    <a:cubicBezTo>
                      <a:pt x="253726" y="40975"/>
                      <a:pt x="251575" y="45444"/>
                      <a:pt x="247650" y="47625"/>
                    </a:cubicBezTo>
                    <a:cubicBezTo>
                      <a:pt x="241799" y="50876"/>
                      <a:pt x="234169" y="50262"/>
                      <a:pt x="228600" y="53975"/>
                    </a:cubicBezTo>
                    <a:cubicBezTo>
                      <a:pt x="216290" y="62181"/>
                      <a:pt x="222695" y="59118"/>
                      <a:pt x="209550" y="63500"/>
                    </a:cubicBezTo>
                    <a:cubicBezTo>
                      <a:pt x="194994" y="85335"/>
                      <a:pt x="199263" y="75310"/>
                      <a:pt x="193675" y="92075"/>
                    </a:cubicBezTo>
                    <a:cubicBezTo>
                      <a:pt x="194733" y="95250"/>
                      <a:pt x="195353" y="98607"/>
                      <a:pt x="196850" y="101600"/>
                    </a:cubicBezTo>
                    <a:cubicBezTo>
                      <a:pt x="198557" y="105013"/>
                      <a:pt x="203200" y="107309"/>
                      <a:pt x="203200" y="111125"/>
                    </a:cubicBezTo>
                    <a:cubicBezTo>
                      <a:pt x="203200" y="113899"/>
                      <a:pt x="194583" y="152625"/>
                      <a:pt x="190500" y="158750"/>
                    </a:cubicBezTo>
                    <a:lnTo>
                      <a:pt x="177800" y="177800"/>
                    </a:lnTo>
                    <a:cubicBezTo>
                      <a:pt x="179707" y="185426"/>
                      <a:pt x="180473" y="194543"/>
                      <a:pt x="187325" y="200025"/>
                    </a:cubicBezTo>
                    <a:cubicBezTo>
                      <a:pt x="189938" y="202116"/>
                      <a:pt x="193675" y="202142"/>
                      <a:pt x="196850" y="203200"/>
                    </a:cubicBezTo>
                    <a:cubicBezTo>
                      <a:pt x="205317" y="202142"/>
                      <a:pt x="213855" y="201551"/>
                      <a:pt x="222250" y="200025"/>
                    </a:cubicBezTo>
                    <a:cubicBezTo>
                      <a:pt x="225543" y="199426"/>
                      <a:pt x="228428" y="196850"/>
                      <a:pt x="231775" y="196850"/>
                    </a:cubicBezTo>
                    <a:cubicBezTo>
                      <a:pt x="236139" y="196850"/>
                      <a:pt x="240242" y="198967"/>
                      <a:pt x="244475" y="200025"/>
                    </a:cubicBezTo>
                    <a:cubicBezTo>
                      <a:pt x="240221" y="229805"/>
                      <a:pt x="247527" y="218099"/>
                      <a:pt x="222250" y="234950"/>
                    </a:cubicBezTo>
                    <a:cubicBezTo>
                      <a:pt x="219075" y="237067"/>
                      <a:pt x="216345" y="240093"/>
                      <a:pt x="212725" y="241300"/>
                    </a:cubicBezTo>
                    <a:lnTo>
                      <a:pt x="193675" y="247650"/>
                    </a:lnTo>
                    <a:cubicBezTo>
                      <a:pt x="191558" y="250825"/>
                      <a:pt x="190812" y="255625"/>
                      <a:pt x="187325" y="257175"/>
                    </a:cubicBezTo>
                    <a:cubicBezTo>
                      <a:pt x="180486" y="260214"/>
                      <a:pt x="172526" y="259422"/>
                      <a:pt x="165100" y="260350"/>
                    </a:cubicBezTo>
                    <a:cubicBezTo>
                      <a:pt x="155590" y="261539"/>
                      <a:pt x="146050" y="262467"/>
                      <a:pt x="136525" y="263525"/>
                    </a:cubicBezTo>
                    <a:cubicBezTo>
                      <a:pt x="136114" y="267636"/>
                      <a:pt x="134555" y="306770"/>
                      <a:pt x="127000" y="314325"/>
                    </a:cubicBezTo>
                    <a:lnTo>
                      <a:pt x="117475" y="323850"/>
                    </a:lnTo>
                    <a:cubicBezTo>
                      <a:pt x="109495" y="347791"/>
                      <a:pt x="120260" y="318281"/>
                      <a:pt x="107950" y="342900"/>
                    </a:cubicBezTo>
                    <a:cubicBezTo>
                      <a:pt x="105401" y="347998"/>
                      <a:pt x="103601" y="353439"/>
                      <a:pt x="101600" y="358775"/>
                    </a:cubicBezTo>
                    <a:cubicBezTo>
                      <a:pt x="100425" y="361909"/>
                      <a:pt x="99151" y="365033"/>
                      <a:pt x="98425" y="368300"/>
                    </a:cubicBezTo>
                    <a:cubicBezTo>
                      <a:pt x="97224" y="373705"/>
                      <a:pt x="95974" y="390052"/>
                      <a:pt x="92075" y="396875"/>
                    </a:cubicBezTo>
                    <a:cubicBezTo>
                      <a:pt x="89450" y="401469"/>
                      <a:pt x="85725" y="405342"/>
                      <a:pt x="82550" y="409575"/>
                    </a:cubicBezTo>
                    <a:cubicBezTo>
                      <a:pt x="80433" y="415925"/>
                      <a:pt x="77147" y="421999"/>
                      <a:pt x="76200" y="428625"/>
                    </a:cubicBezTo>
                    <a:cubicBezTo>
                      <a:pt x="75142" y="436033"/>
                      <a:pt x="75582" y="443817"/>
                      <a:pt x="73025" y="450850"/>
                    </a:cubicBezTo>
                    <a:cubicBezTo>
                      <a:pt x="71217" y="455823"/>
                      <a:pt x="66675" y="459317"/>
                      <a:pt x="63500" y="463550"/>
                    </a:cubicBezTo>
                    <a:cubicBezTo>
                      <a:pt x="58296" y="479162"/>
                      <a:pt x="58275" y="482219"/>
                      <a:pt x="50800" y="495300"/>
                    </a:cubicBezTo>
                    <a:cubicBezTo>
                      <a:pt x="48907" y="498613"/>
                      <a:pt x="46157" y="501412"/>
                      <a:pt x="44450" y="504825"/>
                    </a:cubicBezTo>
                    <a:cubicBezTo>
                      <a:pt x="36782" y="520161"/>
                      <a:pt x="47807" y="509996"/>
                      <a:pt x="31750" y="520700"/>
                    </a:cubicBezTo>
                    <a:cubicBezTo>
                      <a:pt x="29633" y="523875"/>
                      <a:pt x="28098" y="527527"/>
                      <a:pt x="25400" y="530225"/>
                    </a:cubicBezTo>
                    <a:cubicBezTo>
                      <a:pt x="22702" y="532923"/>
                      <a:pt x="17582" y="533162"/>
                      <a:pt x="15875" y="536575"/>
                    </a:cubicBezTo>
                    <a:cubicBezTo>
                      <a:pt x="5038" y="558248"/>
                      <a:pt x="13117" y="560723"/>
                      <a:pt x="6350" y="581025"/>
                    </a:cubicBezTo>
                    <a:cubicBezTo>
                      <a:pt x="5143" y="584645"/>
                      <a:pt x="2117" y="587375"/>
                      <a:pt x="0" y="590550"/>
                    </a:cubicBezTo>
                    <a:cubicBezTo>
                      <a:pt x="3175" y="591608"/>
                      <a:pt x="6178" y="593725"/>
                      <a:pt x="9525" y="593725"/>
                    </a:cubicBezTo>
                    <a:cubicBezTo>
                      <a:pt x="13889" y="593725"/>
                      <a:pt x="17912" y="591214"/>
                      <a:pt x="22225" y="590550"/>
                    </a:cubicBezTo>
                    <a:cubicBezTo>
                      <a:pt x="31697" y="589093"/>
                      <a:pt x="41275" y="588433"/>
                      <a:pt x="50800" y="587375"/>
                    </a:cubicBezTo>
                    <a:cubicBezTo>
                      <a:pt x="69850" y="588433"/>
                      <a:pt x="89942" y="584247"/>
                      <a:pt x="107950" y="590550"/>
                    </a:cubicBezTo>
                    <a:cubicBezTo>
                      <a:pt x="114268" y="592761"/>
                      <a:pt x="112183" y="603250"/>
                      <a:pt x="114300" y="609600"/>
                    </a:cubicBezTo>
                    <a:cubicBezTo>
                      <a:pt x="117981" y="620644"/>
                      <a:pt x="115367" y="621730"/>
                      <a:pt x="130175" y="622300"/>
                    </a:cubicBezTo>
                    <a:cubicBezTo>
                      <a:pt x="180948" y="624253"/>
                      <a:pt x="231775" y="624417"/>
                      <a:pt x="282575" y="625475"/>
                    </a:cubicBezTo>
                    <a:cubicBezTo>
                      <a:pt x="285750" y="628650"/>
                      <a:pt x="289919" y="631075"/>
                      <a:pt x="292100" y="635000"/>
                    </a:cubicBezTo>
                    <a:lnTo>
                      <a:pt x="301625" y="663575"/>
                    </a:lnTo>
                    <a:cubicBezTo>
                      <a:pt x="302683" y="666750"/>
                      <a:pt x="302944" y="670315"/>
                      <a:pt x="304800" y="673100"/>
                    </a:cubicBezTo>
                    <a:lnTo>
                      <a:pt x="311150" y="682625"/>
                    </a:lnTo>
                    <a:cubicBezTo>
                      <a:pt x="313267" y="691092"/>
                      <a:pt x="317209" y="699303"/>
                      <a:pt x="317500" y="708025"/>
                    </a:cubicBezTo>
                    <a:cubicBezTo>
                      <a:pt x="318276" y="731319"/>
                      <a:pt x="318422" y="754931"/>
                      <a:pt x="314325" y="777875"/>
                    </a:cubicBezTo>
                    <a:cubicBezTo>
                      <a:pt x="312136" y="790131"/>
                      <a:pt x="299372" y="797724"/>
                      <a:pt x="292100" y="806450"/>
                    </a:cubicBezTo>
                    <a:cubicBezTo>
                      <a:pt x="289657" y="809381"/>
                      <a:pt x="287968" y="812870"/>
                      <a:pt x="285750" y="815975"/>
                    </a:cubicBezTo>
                    <a:cubicBezTo>
                      <a:pt x="272011" y="835209"/>
                      <a:pt x="279820" y="821484"/>
                      <a:pt x="269875" y="841375"/>
                    </a:cubicBezTo>
                    <a:cubicBezTo>
                      <a:pt x="271264" y="851101"/>
                      <a:pt x="270084" y="865673"/>
                      <a:pt x="279400" y="873125"/>
                    </a:cubicBezTo>
                    <a:cubicBezTo>
                      <a:pt x="282013" y="875216"/>
                      <a:pt x="285750" y="875242"/>
                      <a:pt x="288925" y="876300"/>
                    </a:cubicBezTo>
                    <a:cubicBezTo>
                      <a:pt x="300567" y="875242"/>
                      <a:pt x="312760" y="876822"/>
                      <a:pt x="323850" y="873125"/>
                    </a:cubicBezTo>
                    <a:cubicBezTo>
                      <a:pt x="327025" y="872067"/>
                      <a:pt x="325528" y="866593"/>
                      <a:pt x="327025" y="863600"/>
                    </a:cubicBezTo>
                    <a:cubicBezTo>
                      <a:pt x="328732" y="860187"/>
                      <a:pt x="331668" y="857488"/>
                      <a:pt x="333375" y="854075"/>
                    </a:cubicBezTo>
                    <a:cubicBezTo>
                      <a:pt x="334872" y="851082"/>
                      <a:pt x="334459" y="847163"/>
                      <a:pt x="336550" y="844550"/>
                    </a:cubicBezTo>
                    <a:cubicBezTo>
                      <a:pt x="338934" y="841570"/>
                      <a:pt x="343144" y="840643"/>
                      <a:pt x="346075" y="838200"/>
                    </a:cubicBezTo>
                    <a:cubicBezTo>
                      <a:pt x="349524" y="835325"/>
                      <a:pt x="352425" y="831850"/>
                      <a:pt x="355600" y="828675"/>
                    </a:cubicBezTo>
                    <a:cubicBezTo>
                      <a:pt x="368698" y="848322"/>
                      <a:pt x="358775" y="829013"/>
                      <a:pt x="358775" y="866775"/>
                    </a:cubicBezTo>
                    <a:cubicBezTo>
                      <a:pt x="358775" y="872171"/>
                      <a:pt x="360892" y="877358"/>
                      <a:pt x="361950" y="882650"/>
                    </a:cubicBezTo>
                    <a:cubicBezTo>
                      <a:pt x="415016" y="876017"/>
                      <a:pt x="369894" y="889898"/>
                      <a:pt x="390525" y="860425"/>
                    </a:cubicBezTo>
                    <a:cubicBezTo>
                      <a:pt x="394902" y="854173"/>
                      <a:pt x="409575" y="847725"/>
                      <a:pt x="409575" y="847725"/>
                    </a:cubicBezTo>
                    <a:cubicBezTo>
                      <a:pt x="414725" y="848461"/>
                      <a:pt x="437015" y="850867"/>
                      <a:pt x="444500" y="854075"/>
                    </a:cubicBezTo>
                    <a:cubicBezTo>
                      <a:pt x="448007" y="855578"/>
                      <a:pt x="450712" y="858532"/>
                      <a:pt x="454025" y="860425"/>
                    </a:cubicBezTo>
                    <a:cubicBezTo>
                      <a:pt x="482223" y="876538"/>
                      <a:pt x="453044" y="857654"/>
                      <a:pt x="476250" y="873125"/>
                    </a:cubicBezTo>
                    <a:cubicBezTo>
                      <a:pt x="475192" y="884767"/>
                      <a:pt x="475106" y="896538"/>
                      <a:pt x="473075" y="908050"/>
                    </a:cubicBezTo>
                    <a:cubicBezTo>
                      <a:pt x="471912" y="914642"/>
                      <a:pt x="470438" y="921531"/>
                      <a:pt x="466725" y="927100"/>
                    </a:cubicBezTo>
                    <a:cubicBezTo>
                      <a:pt x="460056" y="937104"/>
                      <a:pt x="460233" y="935027"/>
                      <a:pt x="457200" y="946150"/>
                    </a:cubicBezTo>
                    <a:cubicBezTo>
                      <a:pt x="449116" y="975791"/>
                      <a:pt x="458465" y="966473"/>
                      <a:pt x="441325" y="977900"/>
                    </a:cubicBezTo>
                    <a:cubicBezTo>
                      <a:pt x="438069" y="987667"/>
                      <a:pt x="434872" y="992008"/>
                      <a:pt x="441325" y="1003300"/>
                    </a:cubicBezTo>
                    <a:cubicBezTo>
                      <a:pt x="443218" y="1006613"/>
                      <a:pt x="447363" y="1008100"/>
                      <a:pt x="450850" y="1009650"/>
                    </a:cubicBezTo>
                    <a:cubicBezTo>
                      <a:pt x="456967" y="1012368"/>
                      <a:pt x="469900" y="1016000"/>
                      <a:pt x="469900" y="1016000"/>
                    </a:cubicBezTo>
                    <a:cubicBezTo>
                      <a:pt x="474133" y="1022350"/>
                      <a:pt x="475360" y="1032637"/>
                      <a:pt x="482600" y="1035050"/>
                    </a:cubicBezTo>
                    <a:lnTo>
                      <a:pt x="501650" y="1041400"/>
                    </a:lnTo>
                    <a:cubicBezTo>
                      <a:pt x="508000" y="1040342"/>
                      <a:pt x="514416" y="1039622"/>
                      <a:pt x="520700" y="1038225"/>
                    </a:cubicBezTo>
                    <a:cubicBezTo>
                      <a:pt x="523967" y="1037499"/>
                      <a:pt x="528565" y="1037956"/>
                      <a:pt x="530225" y="1035050"/>
                    </a:cubicBezTo>
                    <a:cubicBezTo>
                      <a:pt x="533419" y="1029461"/>
                      <a:pt x="531839" y="1022245"/>
                      <a:pt x="533400" y="1016000"/>
                    </a:cubicBezTo>
                    <a:cubicBezTo>
                      <a:pt x="535023" y="1009506"/>
                      <a:pt x="539750" y="996950"/>
                      <a:pt x="539750" y="996950"/>
                    </a:cubicBezTo>
                    <a:cubicBezTo>
                      <a:pt x="534004" y="962472"/>
                      <a:pt x="540772" y="991569"/>
                      <a:pt x="530225" y="965200"/>
                    </a:cubicBezTo>
                    <a:cubicBezTo>
                      <a:pt x="527739" y="958985"/>
                      <a:pt x="523875" y="946150"/>
                      <a:pt x="523875" y="946150"/>
                    </a:cubicBezTo>
                    <a:cubicBezTo>
                      <a:pt x="524933" y="937683"/>
                      <a:pt x="523585" y="928547"/>
                      <a:pt x="527050" y="920750"/>
                    </a:cubicBezTo>
                    <a:cubicBezTo>
                      <a:pt x="530238" y="913577"/>
                      <a:pt x="551766" y="920613"/>
                      <a:pt x="552450" y="920750"/>
                    </a:cubicBezTo>
                    <a:cubicBezTo>
                      <a:pt x="552908" y="923040"/>
                      <a:pt x="556011" y="941966"/>
                      <a:pt x="558800" y="946150"/>
                    </a:cubicBezTo>
                    <a:cubicBezTo>
                      <a:pt x="561291" y="949886"/>
                      <a:pt x="565450" y="952226"/>
                      <a:pt x="568325" y="955675"/>
                    </a:cubicBezTo>
                    <a:cubicBezTo>
                      <a:pt x="570768" y="958606"/>
                      <a:pt x="572558" y="962025"/>
                      <a:pt x="574675" y="965200"/>
                    </a:cubicBezTo>
                    <a:cubicBezTo>
                      <a:pt x="583142" y="964142"/>
                      <a:pt x="592443" y="965841"/>
                      <a:pt x="600075" y="962025"/>
                    </a:cubicBezTo>
                    <a:cubicBezTo>
                      <a:pt x="608107" y="958009"/>
                      <a:pt x="614144" y="950447"/>
                      <a:pt x="619125" y="942975"/>
                    </a:cubicBezTo>
                    <a:cubicBezTo>
                      <a:pt x="623358" y="936625"/>
                      <a:pt x="629412" y="931165"/>
                      <a:pt x="631825" y="923925"/>
                    </a:cubicBezTo>
                    <a:cubicBezTo>
                      <a:pt x="636207" y="910780"/>
                      <a:pt x="633144" y="917185"/>
                      <a:pt x="641350" y="904875"/>
                    </a:cubicBezTo>
                    <a:cubicBezTo>
                      <a:pt x="642408" y="900642"/>
                      <a:pt x="642806" y="896186"/>
                      <a:pt x="644525" y="892175"/>
                    </a:cubicBezTo>
                    <a:cubicBezTo>
                      <a:pt x="646028" y="888668"/>
                      <a:pt x="650248" y="886414"/>
                      <a:pt x="650875" y="882650"/>
                    </a:cubicBezTo>
                    <a:cubicBezTo>
                      <a:pt x="651425" y="879349"/>
                      <a:pt x="648758" y="876300"/>
                      <a:pt x="647700" y="873125"/>
                    </a:cubicBezTo>
                    <a:cubicBezTo>
                      <a:pt x="648758" y="863600"/>
                      <a:pt x="649299" y="854003"/>
                      <a:pt x="650875" y="844550"/>
                    </a:cubicBezTo>
                    <a:cubicBezTo>
                      <a:pt x="651425" y="841249"/>
                      <a:pt x="651683" y="837392"/>
                      <a:pt x="654050" y="835025"/>
                    </a:cubicBezTo>
                    <a:cubicBezTo>
                      <a:pt x="684025" y="805050"/>
                      <a:pt x="661162" y="836633"/>
                      <a:pt x="692150" y="815975"/>
                    </a:cubicBezTo>
                    <a:cubicBezTo>
                      <a:pt x="695325" y="813858"/>
                      <a:pt x="697897" y="810165"/>
                      <a:pt x="701675" y="809625"/>
                    </a:cubicBezTo>
                    <a:cubicBezTo>
                      <a:pt x="727951" y="805871"/>
                      <a:pt x="781050" y="803275"/>
                      <a:pt x="781050" y="803275"/>
                    </a:cubicBezTo>
                    <a:cubicBezTo>
                      <a:pt x="784225" y="802217"/>
                      <a:pt x="787228" y="800100"/>
                      <a:pt x="790575" y="800100"/>
                    </a:cubicBezTo>
                    <a:cubicBezTo>
                      <a:pt x="800159" y="800100"/>
                      <a:pt x="810252" y="799716"/>
                      <a:pt x="819150" y="803275"/>
                    </a:cubicBezTo>
                    <a:cubicBezTo>
                      <a:pt x="822257" y="804518"/>
                      <a:pt x="821007" y="809724"/>
                      <a:pt x="822325" y="812800"/>
                    </a:cubicBezTo>
                    <a:cubicBezTo>
                      <a:pt x="828594" y="827427"/>
                      <a:pt x="827311" y="824136"/>
                      <a:pt x="838200" y="835025"/>
                    </a:cubicBezTo>
                    <a:cubicBezTo>
                      <a:pt x="843490" y="850896"/>
                      <a:pt x="838668" y="839776"/>
                      <a:pt x="850900" y="857250"/>
                    </a:cubicBezTo>
                    <a:cubicBezTo>
                      <a:pt x="866406" y="879401"/>
                      <a:pt x="855944" y="873748"/>
                      <a:pt x="873125" y="879475"/>
                    </a:cubicBezTo>
                    <a:cubicBezTo>
                      <a:pt x="883188" y="864381"/>
                      <a:pt x="875855" y="871157"/>
                      <a:pt x="898525" y="863600"/>
                    </a:cubicBezTo>
                    <a:lnTo>
                      <a:pt x="908050" y="860425"/>
                    </a:lnTo>
                    <a:cubicBezTo>
                      <a:pt x="911225" y="857250"/>
                      <a:pt x="916892" y="855338"/>
                      <a:pt x="917575" y="850900"/>
                    </a:cubicBezTo>
                    <a:cubicBezTo>
                      <a:pt x="919192" y="840388"/>
                      <a:pt x="915363" y="829742"/>
                      <a:pt x="914400" y="819150"/>
                    </a:cubicBezTo>
                    <a:cubicBezTo>
                      <a:pt x="913246" y="806458"/>
                      <a:pt x="912283" y="793750"/>
                      <a:pt x="911225" y="781050"/>
                    </a:cubicBezTo>
                    <a:cubicBezTo>
                      <a:pt x="912283" y="774700"/>
                      <a:pt x="910988" y="767459"/>
                      <a:pt x="914400" y="762000"/>
                    </a:cubicBezTo>
                    <a:cubicBezTo>
                      <a:pt x="916908" y="757986"/>
                      <a:pt x="922750" y="757514"/>
                      <a:pt x="927100" y="755650"/>
                    </a:cubicBezTo>
                    <a:cubicBezTo>
                      <a:pt x="938339" y="750833"/>
                      <a:pt x="938834" y="753027"/>
                      <a:pt x="952500" y="749300"/>
                    </a:cubicBezTo>
                    <a:cubicBezTo>
                      <a:pt x="958958" y="747539"/>
                      <a:pt x="971550" y="742950"/>
                      <a:pt x="971550" y="742950"/>
                    </a:cubicBezTo>
                    <a:cubicBezTo>
                      <a:pt x="988483" y="744008"/>
                      <a:pt x="1005835" y="742239"/>
                      <a:pt x="1022350" y="746125"/>
                    </a:cubicBezTo>
                    <a:cubicBezTo>
                      <a:pt x="1025608" y="746892"/>
                      <a:pt x="1025016" y="752342"/>
                      <a:pt x="1025525" y="755650"/>
                    </a:cubicBezTo>
                    <a:cubicBezTo>
                      <a:pt x="1027142" y="766162"/>
                      <a:pt x="1026740" y="776946"/>
                      <a:pt x="1028700" y="787400"/>
                    </a:cubicBezTo>
                    <a:cubicBezTo>
                      <a:pt x="1031657" y="803170"/>
                      <a:pt x="1033959" y="804814"/>
                      <a:pt x="1041400" y="815975"/>
                    </a:cubicBezTo>
                    <a:cubicBezTo>
                      <a:pt x="1040342" y="839258"/>
                      <a:pt x="1042322" y="862881"/>
                      <a:pt x="1038225" y="885825"/>
                    </a:cubicBezTo>
                    <a:cubicBezTo>
                      <a:pt x="1036883" y="893338"/>
                      <a:pt x="1025525" y="904875"/>
                      <a:pt x="1025525" y="904875"/>
                    </a:cubicBezTo>
                    <a:cubicBezTo>
                      <a:pt x="1030312" y="933596"/>
                      <a:pt x="1024545" y="915067"/>
                      <a:pt x="1035050" y="933450"/>
                    </a:cubicBezTo>
                    <a:cubicBezTo>
                      <a:pt x="1037398" y="937559"/>
                      <a:pt x="1038053" y="942803"/>
                      <a:pt x="1041400" y="946150"/>
                    </a:cubicBezTo>
                    <a:cubicBezTo>
                      <a:pt x="1043767" y="948517"/>
                      <a:pt x="1047999" y="947700"/>
                      <a:pt x="1050925" y="949325"/>
                    </a:cubicBezTo>
                    <a:cubicBezTo>
                      <a:pt x="1057596" y="953031"/>
                      <a:pt x="1063625" y="957792"/>
                      <a:pt x="1069975" y="962025"/>
                    </a:cubicBezTo>
                    <a:lnTo>
                      <a:pt x="1079500" y="968375"/>
                    </a:lnTo>
                    <a:cubicBezTo>
                      <a:pt x="1082675" y="970492"/>
                      <a:pt x="1086327" y="972027"/>
                      <a:pt x="1089025" y="974725"/>
                    </a:cubicBezTo>
                    <a:cubicBezTo>
                      <a:pt x="1092200" y="977900"/>
                      <a:pt x="1095101" y="981375"/>
                      <a:pt x="1098550" y="984250"/>
                    </a:cubicBezTo>
                    <a:cubicBezTo>
                      <a:pt x="1112199" y="995624"/>
                      <a:pt x="1103281" y="986615"/>
                      <a:pt x="1117600" y="993775"/>
                    </a:cubicBezTo>
                    <a:cubicBezTo>
                      <a:pt x="1142219" y="1006085"/>
                      <a:pt x="1112709" y="995320"/>
                      <a:pt x="1136650" y="1003300"/>
                    </a:cubicBezTo>
                    <a:cubicBezTo>
                      <a:pt x="1139794" y="993869"/>
                      <a:pt x="1141803" y="982272"/>
                      <a:pt x="1149350" y="974725"/>
                    </a:cubicBezTo>
                    <a:cubicBezTo>
                      <a:pt x="1150098" y="973977"/>
                      <a:pt x="1157817" y="973137"/>
                      <a:pt x="1158875" y="965200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4" name="Полилиния 203"/>
              <p:cNvSpPr/>
              <p:nvPr/>
            </p:nvSpPr>
            <p:spPr>
              <a:xfrm>
                <a:off x="8894744" y="4944338"/>
                <a:ext cx="1118952" cy="1069517"/>
              </a:xfrm>
              <a:custGeom>
                <a:avLst/>
                <a:gdLst>
                  <a:gd name="connsiteX0" fmla="*/ 154841 w 881832"/>
                  <a:gd name="connsiteY0" fmla="*/ 939123 h 1107398"/>
                  <a:gd name="connsiteX1" fmla="*/ 151666 w 881832"/>
                  <a:gd name="connsiteY1" fmla="*/ 843873 h 1107398"/>
                  <a:gd name="connsiteX2" fmla="*/ 142141 w 881832"/>
                  <a:gd name="connsiteY2" fmla="*/ 837523 h 1107398"/>
                  <a:gd name="connsiteX3" fmla="*/ 119916 w 881832"/>
                  <a:gd name="connsiteY3" fmla="*/ 824823 h 1107398"/>
                  <a:gd name="connsiteX4" fmla="*/ 110391 w 881832"/>
                  <a:gd name="connsiteY4" fmla="*/ 815298 h 1107398"/>
                  <a:gd name="connsiteX5" fmla="*/ 113566 w 881832"/>
                  <a:gd name="connsiteY5" fmla="*/ 805773 h 1107398"/>
                  <a:gd name="connsiteX6" fmla="*/ 135791 w 881832"/>
                  <a:gd name="connsiteY6" fmla="*/ 796248 h 1107398"/>
                  <a:gd name="connsiteX7" fmla="*/ 145316 w 881832"/>
                  <a:gd name="connsiteY7" fmla="*/ 789898 h 1107398"/>
                  <a:gd name="connsiteX8" fmla="*/ 151666 w 881832"/>
                  <a:gd name="connsiteY8" fmla="*/ 780373 h 1107398"/>
                  <a:gd name="connsiteX9" fmla="*/ 161191 w 881832"/>
                  <a:gd name="connsiteY9" fmla="*/ 777198 h 1107398"/>
                  <a:gd name="connsiteX10" fmla="*/ 177066 w 881832"/>
                  <a:gd name="connsiteY10" fmla="*/ 758148 h 1107398"/>
                  <a:gd name="connsiteX11" fmla="*/ 180241 w 881832"/>
                  <a:gd name="connsiteY11" fmla="*/ 748623 h 1107398"/>
                  <a:gd name="connsiteX12" fmla="*/ 189766 w 881832"/>
                  <a:gd name="connsiteY12" fmla="*/ 739098 h 1107398"/>
                  <a:gd name="connsiteX13" fmla="*/ 202466 w 881832"/>
                  <a:gd name="connsiteY13" fmla="*/ 720048 h 1107398"/>
                  <a:gd name="connsiteX14" fmla="*/ 221516 w 881832"/>
                  <a:gd name="connsiteY14" fmla="*/ 700998 h 1107398"/>
                  <a:gd name="connsiteX15" fmla="*/ 224691 w 881832"/>
                  <a:gd name="connsiteY15" fmla="*/ 666073 h 1107398"/>
                  <a:gd name="connsiteX16" fmla="*/ 215166 w 881832"/>
                  <a:gd name="connsiteY16" fmla="*/ 659723 h 1107398"/>
                  <a:gd name="connsiteX17" fmla="*/ 205641 w 881832"/>
                  <a:gd name="connsiteY17" fmla="*/ 637498 h 1107398"/>
                  <a:gd name="connsiteX18" fmla="*/ 202466 w 881832"/>
                  <a:gd name="connsiteY18" fmla="*/ 627973 h 1107398"/>
                  <a:gd name="connsiteX19" fmla="*/ 199291 w 881832"/>
                  <a:gd name="connsiteY19" fmla="*/ 615273 h 1107398"/>
                  <a:gd name="connsiteX20" fmla="*/ 189766 w 881832"/>
                  <a:gd name="connsiteY20" fmla="*/ 608923 h 1107398"/>
                  <a:gd name="connsiteX21" fmla="*/ 186591 w 881832"/>
                  <a:gd name="connsiteY21" fmla="*/ 570823 h 1107398"/>
                  <a:gd name="connsiteX22" fmla="*/ 196116 w 881832"/>
                  <a:gd name="connsiteY22" fmla="*/ 567648 h 1107398"/>
                  <a:gd name="connsiteX23" fmla="*/ 215166 w 881832"/>
                  <a:gd name="connsiteY23" fmla="*/ 554948 h 1107398"/>
                  <a:gd name="connsiteX24" fmla="*/ 243741 w 881832"/>
                  <a:gd name="connsiteY24" fmla="*/ 545423 h 1107398"/>
                  <a:gd name="connsiteX25" fmla="*/ 253266 w 881832"/>
                  <a:gd name="connsiteY25" fmla="*/ 542248 h 1107398"/>
                  <a:gd name="connsiteX26" fmla="*/ 262791 w 881832"/>
                  <a:gd name="connsiteY26" fmla="*/ 535898 h 1107398"/>
                  <a:gd name="connsiteX27" fmla="*/ 297716 w 881832"/>
                  <a:gd name="connsiteY27" fmla="*/ 529548 h 1107398"/>
                  <a:gd name="connsiteX28" fmla="*/ 288191 w 881832"/>
                  <a:gd name="connsiteY28" fmla="*/ 507323 h 1107398"/>
                  <a:gd name="connsiteX29" fmla="*/ 278666 w 881832"/>
                  <a:gd name="connsiteY29" fmla="*/ 504148 h 1107398"/>
                  <a:gd name="connsiteX30" fmla="*/ 269141 w 881832"/>
                  <a:gd name="connsiteY30" fmla="*/ 497798 h 1107398"/>
                  <a:gd name="connsiteX31" fmla="*/ 259616 w 881832"/>
                  <a:gd name="connsiteY31" fmla="*/ 459698 h 1107398"/>
                  <a:gd name="connsiteX32" fmla="*/ 256441 w 881832"/>
                  <a:gd name="connsiteY32" fmla="*/ 431123 h 1107398"/>
                  <a:gd name="connsiteX33" fmla="*/ 250091 w 881832"/>
                  <a:gd name="connsiteY33" fmla="*/ 421598 h 1107398"/>
                  <a:gd name="connsiteX34" fmla="*/ 240566 w 881832"/>
                  <a:gd name="connsiteY34" fmla="*/ 402548 h 1107398"/>
                  <a:gd name="connsiteX35" fmla="*/ 231041 w 881832"/>
                  <a:gd name="connsiteY35" fmla="*/ 399373 h 1107398"/>
                  <a:gd name="connsiteX36" fmla="*/ 202466 w 881832"/>
                  <a:gd name="connsiteY36" fmla="*/ 396198 h 1107398"/>
                  <a:gd name="connsiteX37" fmla="*/ 183416 w 881832"/>
                  <a:gd name="connsiteY37" fmla="*/ 389848 h 1107398"/>
                  <a:gd name="connsiteX38" fmla="*/ 170716 w 881832"/>
                  <a:gd name="connsiteY38" fmla="*/ 383498 h 1107398"/>
                  <a:gd name="connsiteX39" fmla="*/ 161191 w 881832"/>
                  <a:gd name="connsiteY39" fmla="*/ 377148 h 1107398"/>
                  <a:gd name="connsiteX40" fmla="*/ 151666 w 881832"/>
                  <a:gd name="connsiteY40" fmla="*/ 373973 h 1107398"/>
                  <a:gd name="connsiteX41" fmla="*/ 148491 w 881832"/>
                  <a:gd name="connsiteY41" fmla="*/ 310473 h 1107398"/>
                  <a:gd name="connsiteX42" fmla="*/ 138966 w 881832"/>
                  <a:gd name="connsiteY42" fmla="*/ 307298 h 1107398"/>
                  <a:gd name="connsiteX43" fmla="*/ 88166 w 881832"/>
                  <a:gd name="connsiteY43" fmla="*/ 304123 h 1107398"/>
                  <a:gd name="connsiteX44" fmla="*/ 78641 w 881832"/>
                  <a:gd name="connsiteY44" fmla="*/ 297773 h 1107398"/>
                  <a:gd name="connsiteX45" fmla="*/ 69116 w 881832"/>
                  <a:gd name="connsiteY45" fmla="*/ 294598 h 1107398"/>
                  <a:gd name="connsiteX46" fmla="*/ 53241 w 881832"/>
                  <a:gd name="connsiteY46" fmla="*/ 278723 h 1107398"/>
                  <a:gd name="connsiteX47" fmla="*/ 8791 w 881832"/>
                  <a:gd name="connsiteY47" fmla="*/ 272373 h 1107398"/>
                  <a:gd name="connsiteX48" fmla="*/ 5616 w 881832"/>
                  <a:gd name="connsiteY48" fmla="*/ 262848 h 1107398"/>
                  <a:gd name="connsiteX49" fmla="*/ 5616 w 881832"/>
                  <a:gd name="connsiteY49" fmla="*/ 240623 h 1107398"/>
                  <a:gd name="connsiteX50" fmla="*/ 15141 w 881832"/>
                  <a:gd name="connsiteY50" fmla="*/ 231098 h 1107398"/>
                  <a:gd name="connsiteX51" fmla="*/ 11966 w 881832"/>
                  <a:gd name="connsiteY51" fmla="*/ 202523 h 1107398"/>
                  <a:gd name="connsiteX52" fmla="*/ 8791 w 881832"/>
                  <a:gd name="connsiteY52" fmla="*/ 186648 h 1107398"/>
                  <a:gd name="connsiteX53" fmla="*/ 11966 w 881832"/>
                  <a:gd name="connsiteY53" fmla="*/ 151723 h 1107398"/>
                  <a:gd name="connsiteX54" fmla="*/ 50066 w 881832"/>
                  <a:gd name="connsiteY54" fmla="*/ 148548 h 1107398"/>
                  <a:gd name="connsiteX55" fmla="*/ 69116 w 881832"/>
                  <a:gd name="connsiteY55" fmla="*/ 142198 h 1107398"/>
                  <a:gd name="connsiteX56" fmla="*/ 97691 w 881832"/>
                  <a:gd name="connsiteY56" fmla="*/ 135848 h 1107398"/>
                  <a:gd name="connsiteX57" fmla="*/ 113566 w 881832"/>
                  <a:gd name="connsiteY57" fmla="*/ 94573 h 1107398"/>
                  <a:gd name="connsiteX58" fmla="*/ 123091 w 881832"/>
                  <a:gd name="connsiteY58" fmla="*/ 81873 h 1107398"/>
                  <a:gd name="connsiteX59" fmla="*/ 129441 w 881832"/>
                  <a:gd name="connsiteY59" fmla="*/ 72348 h 1107398"/>
                  <a:gd name="connsiteX60" fmla="*/ 132616 w 881832"/>
                  <a:gd name="connsiteY60" fmla="*/ 62823 h 1107398"/>
                  <a:gd name="connsiteX61" fmla="*/ 145316 w 881832"/>
                  <a:gd name="connsiteY61" fmla="*/ 56473 h 1107398"/>
                  <a:gd name="connsiteX62" fmla="*/ 205641 w 881832"/>
                  <a:gd name="connsiteY62" fmla="*/ 18373 h 1107398"/>
                  <a:gd name="connsiteX63" fmla="*/ 208816 w 881832"/>
                  <a:gd name="connsiteY63" fmla="*/ 31073 h 1107398"/>
                  <a:gd name="connsiteX64" fmla="*/ 211991 w 881832"/>
                  <a:gd name="connsiteY64" fmla="*/ 56473 h 1107398"/>
                  <a:gd name="connsiteX65" fmla="*/ 231041 w 881832"/>
                  <a:gd name="connsiteY65" fmla="*/ 69173 h 1107398"/>
                  <a:gd name="connsiteX66" fmla="*/ 253266 w 881832"/>
                  <a:gd name="connsiteY66" fmla="*/ 72348 h 1107398"/>
                  <a:gd name="connsiteX67" fmla="*/ 272316 w 881832"/>
                  <a:gd name="connsiteY67" fmla="*/ 75523 h 1107398"/>
                  <a:gd name="connsiteX68" fmla="*/ 278666 w 881832"/>
                  <a:gd name="connsiteY68" fmla="*/ 85048 h 1107398"/>
                  <a:gd name="connsiteX69" fmla="*/ 285016 w 881832"/>
                  <a:gd name="connsiteY69" fmla="*/ 104098 h 1107398"/>
                  <a:gd name="connsiteX70" fmla="*/ 288191 w 881832"/>
                  <a:gd name="connsiteY70" fmla="*/ 151723 h 1107398"/>
                  <a:gd name="connsiteX71" fmla="*/ 294541 w 881832"/>
                  <a:gd name="connsiteY71" fmla="*/ 161248 h 1107398"/>
                  <a:gd name="connsiteX72" fmla="*/ 297716 w 881832"/>
                  <a:gd name="connsiteY72" fmla="*/ 173948 h 1107398"/>
                  <a:gd name="connsiteX73" fmla="*/ 323116 w 881832"/>
                  <a:gd name="connsiteY73" fmla="*/ 183473 h 1107398"/>
                  <a:gd name="connsiteX74" fmla="*/ 332641 w 881832"/>
                  <a:gd name="connsiteY74" fmla="*/ 189823 h 1107398"/>
                  <a:gd name="connsiteX75" fmla="*/ 335816 w 881832"/>
                  <a:gd name="connsiteY75" fmla="*/ 199348 h 1107398"/>
                  <a:gd name="connsiteX76" fmla="*/ 342166 w 881832"/>
                  <a:gd name="connsiteY76" fmla="*/ 208873 h 1107398"/>
                  <a:gd name="connsiteX77" fmla="*/ 332641 w 881832"/>
                  <a:gd name="connsiteY77" fmla="*/ 256498 h 1107398"/>
                  <a:gd name="connsiteX78" fmla="*/ 326291 w 881832"/>
                  <a:gd name="connsiteY78" fmla="*/ 266023 h 1107398"/>
                  <a:gd name="connsiteX79" fmla="*/ 316766 w 881832"/>
                  <a:gd name="connsiteY79" fmla="*/ 269198 h 1107398"/>
                  <a:gd name="connsiteX80" fmla="*/ 307241 w 881832"/>
                  <a:gd name="connsiteY80" fmla="*/ 288248 h 1107398"/>
                  <a:gd name="connsiteX81" fmla="*/ 316766 w 881832"/>
                  <a:gd name="connsiteY81" fmla="*/ 294598 h 1107398"/>
                  <a:gd name="connsiteX82" fmla="*/ 389791 w 881832"/>
                  <a:gd name="connsiteY82" fmla="*/ 291423 h 1107398"/>
                  <a:gd name="connsiteX83" fmla="*/ 396141 w 881832"/>
                  <a:gd name="connsiteY83" fmla="*/ 281898 h 1107398"/>
                  <a:gd name="connsiteX84" fmla="*/ 412016 w 881832"/>
                  <a:gd name="connsiteY84" fmla="*/ 278723 h 1107398"/>
                  <a:gd name="connsiteX85" fmla="*/ 431066 w 881832"/>
                  <a:gd name="connsiteY85" fmla="*/ 272373 h 1107398"/>
                  <a:gd name="connsiteX86" fmla="*/ 437416 w 881832"/>
                  <a:gd name="connsiteY86" fmla="*/ 259673 h 1107398"/>
                  <a:gd name="connsiteX87" fmla="*/ 456466 w 881832"/>
                  <a:gd name="connsiteY87" fmla="*/ 243798 h 1107398"/>
                  <a:gd name="connsiteX88" fmla="*/ 475516 w 881832"/>
                  <a:gd name="connsiteY88" fmla="*/ 237448 h 1107398"/>
                  <a:gd name="connsiteX89" fmla="*/ 485041 w 881832"/>
                  <a:gd name="connsiteY89" fmla="*/ 234273 h 1107398"/>
                  <a:gd name="connsiteX90" fmla="*/ 497741 w 881832"/>
                  <a:gd name="connsiteY90" fmla="*/ 212048 h 1107398"/>
                  <a:gd name="connsiteX91" fmla="*/ 504091 w 881832"/>
                  <a:gd name="connsiteY91" fmla="*/ 186648 h 1107398"/>
                  <a:gd name="connsiteX92" fmla="*/ 523141 w 881832"/>
                  <a:gd name="connsiteY92" fmla="*/ 167598 h 1107398"/>
                  <a:gd name="connsiteX93" fmla="*/ 535841 w 881832"/>
                  <a:gd name="connsiteY93" fmla="*/ 148548 h 1107398"/>
                  <a:gd name="connsiteX94" fmla="*/ 542191 w 881832"/>
                  <a:gd name="connsiteY94" fmla="*/ 139023 h 1107398"/>
                  <a:gd name="connsiteX95" fmla="*/ 545366 w 881832"/>
                  <a:gd name="connsiteY95" fmla="*/ 129498 h 1107398"/>
                  <a:gd name="connsiteX96" fmla="*/ 554891 w 881832"/>
                  <a:gd name="connsiteY96" fmla="*/ 126323 h 1107398"/>
                  <a:gd name="connsiteX97" fmla="*/ 596166 w 881832"/>
                  <a:gd name="connsiteY97" fmla="*/ 132673 h 1107398"/>
                  <a:gd name="connsiteX98" fmla="*/ 599341 w 881832"/>
                  <a:gd name="connsiteY98" fmla="*/ 142198 h 1107398"/>
                  <a:gd name="connsiteX99" fmla="*/ 602516 w 881832"/>
                  <a:gd name="connsiteY99" fmla="*/ 173948 h 1107398"/>
                  <a:gd name="connsiteX100" fmla="*/ 618391 w 881832"/>
                  <a:gd name="connsiteY100" fmla="*/ 189823 h 1107398"/>
                  <a:gd name="connsiteX101" fmla="*/ 697766 w 881832"/>
                  <a:gd name="connsiteY101" fmla="*/ 186648 h 1107398"/>
                  <a:gd name="connsiteX102" fmla="*/ 729516 w 881832"/>
                  <a:gd name="connsiteY102" fmla="*/ 173948 h 1107398"/>
                  <a:gd name="connsiteX103" fmla="*/ 742216 w 881832"/>
                  <a:gd name="connsiteY103" fmla="*/ 170773 h 1107398"/>
                  <a:gd name="connsiteX104" fmla="*/ 751741 w 881832"/>
                  <a:gd name="connsiteY104" fmla="*/ 164423 h 1107398"/>
                  <a:gd name="connsiteX105" fmla="*/ 761266 w 881832"/>
                  <a:gd name="connsiteY105" fmla="*/ 161248 h 1107398"/>
                  <a:gd name="connsiteX106" fmla="*/ 780316 w 881832"/>
                  <a:gd name="connsiteY106" fmla="*/ 148548 h 1107398"/>
                  <a:gd name="connsiteX107" fmla="*/ 799366 w 881832"/>
                  <a:gd name="connsiteY107" fmla="*/ 151723 h 1107398"/>
                  <a:gd name="connsiteX108" fmla="*/ 805716 w 881832"/>
                  <a:gd name="connsiteY108" fmla="*/ 164423 h 1107398"/>
                  <a:gd name="connsiteX109" fmla="*/ 812066 w 881832"/>
                  <a:gd name="connsiteY109" fmla="*/ 173948 h 1107398"/>
                  <a:gd name="connsiteX110" fmla="*/ 818416 w 881832"/>
                  <a:gd name="connsiteY110" fmla="*/ 192998 h 1107398"/>
                  <a:gd name="connsiteX111" fmla="*/ 815241 w 881832"/>
                  <a:gd name="connsiteY111" fmla="*/ 208873 h 1107398"/>
                  <a:gd name="connsiteX112" fmla="*/ 799366 w 881832"/>
                  <a:gd name="connsiteY112" fmla="*/ 212048 h 1107398"/>
                  <a:gd name="connsiteX113" fmla="*/ 789841 w 881832"/>
                  <a:gd name="connsiteY113" fmla="*/ 215223 h 1107398"/>
                  <a:gd name="connsiteX114" fmla="*/ 777141 w 881832"/>
                  <a:gd name="connsiteY114" fmla="*/ 218398 h 1107398"/>
                  <a:gd name="connsiteX115" fmla="*/ 751741 w 881832"/>
                  <a:gd name="connsiteY115" fmla="*/ 224748 h 1107398"/>
                  <a:gd name="connsiteX116" fmla="*/ 742216 w 881832"/>
                  <a:gd name="connsiteY116" fmla="*/ 234273 h 1107398"/>
                  <a:gd name="connsiteX117" fmla="*/ 751741 w 881832"/>
                  <a:gd name="connsiteY117" fmla="*/ 266023 h 1107398"/>
                  <a:gd name="connsiteX118" fmla="*/ 770791 w 881832"/>
                  <a:gd name="connsiteY118" fmla="*/ 278723 h 1107398"/>
                  <a:gd name="connsiteX119" fmla="*/ 793016 w 881832"/>
                  <a:gd name="connsiteY119" fmla="*/ 294598 h 1107398"/>
                  <a:gd name="connsiteX120" fmla="*/ 796191 w 881832"/>
                  <a:gd name="connsiteY120" fmla="*/ 304123 h 1107398"/>
                  <a:gd name="connsiteX121" fmla="*/ 812066 w 881832"/>
                  <a:gd name="connsiteY121" fmla="*/ 323173 h 1107398"/>
                  <a:gd name="connsiteX122" fmla="*/ 818416 w 881832"/>
                  <a:gd name="connsiteY122" fmla="*/ 345398 h 1107398"/>
                  <a:gd name="connsiteX123" fmla="*/ 824766 w 881832"/>
                  <a:gd name="connsiteY123" fmla="*/ 367623 h 1107398"/>
                  <a:gd name="connsiteX124" fmla="*/ 834291 w 881832"/>
                  <a:gd name="connsiteY124" fmla="*/ 446998 h 1107398"/>
                  <a:gd name="connsiteX125" fmla="*/ 843816 w 881832"/>
                  <a:gd name="connsiteY125" fmla="*/ 453348 h 1107398"/>
                  <a:gd name="connsiteX126" fmla="*/ 850166 w 881832"/>
                  <a:gd name="connsiteY126" fmla="*/ 462873 h 1107398"/>
                  <a:gd name="connsiteX127" fmla="*/ 850166 w 881832"/>
                  <a:gd name="connsiteY127" fmla="*/ 500973 h 1107398"/>
                  <a:gd name="connsiteX128" fmla="*/ 827941 w 881832"/>
                  <a:gd name="connsiteY128" fmla="*/ 494623 h 1107398"/>
                  <a:gd name="connsiteX129" fmla="*/ 821591 w 881832"/>
                  <a:gd name="connsiteY129" fmla="*/ 485098 h 1107398"/>
                  <a:gd name="connsiteX130" fmla="*/ 802541 w 881832"/>
                  <a:gd name="connsiteY130" fmla="*/ 478748 h 1107398"/>
                  <a:gd name="connsiteX131" fmla="*/ 783491 w 881832"/>
                  <a:gd name="connsiteY131" fmla="*/ 472398 h 1107398"/>
                  <a:gd name="connsiteX132" fmla="*/ 773966 w 881832"/>
                  <a:gd name="connsiteY132" fmla="*/ 469223 h 1107398"/>
                  <a:gd name="connsiteX133" fmla="*/ 748566 w 881832"/>
                  <a:gd name="connsiteY133" fmla="*/ 472398 h 1107398"/>
                  <a:gd name="connsiteX134" fmla="*/ 742216 w 881832"/>
                  <a:gd name="connsiteY134" fmla="*/ 485098 h 1107398"/>
                  <a:gd name="connsiteX135" fmla="*/ 732691 w 881832"/>
                  <a:gd name="connsiteY135" fmla="*/ 526373 h 1107398"/>
                  <a:gd name="connsiteX136" fmla="*/ 719991 w 881832"/>
                  <a:gd name="connsiteY136" fmla="*/ 545423 h 1107398"/>
                  <a:gd name="connsiteX137" fmla="*/ 710466 w 881832"/>
                  <a:gd name="connsiteY137" fmla="*/ 564473 h 1107398"/>
                  <a:gd name="connsiteX138" fmla="*/ 700941 w 881832"/>
                  <a:gd name="connsiteY138" fmla="*/ 596223 h 1107398"/>
                  <a:gd name="connsiteX139" fmla="*/ 688241 w 881832"/>
                  <a:gd name="connsiteY139" fmla="*/ 618448 h 1107398"/>
                  <a:gd name="connsiteX140" fmla="*/ 700941 w 881832"/>
                  <a:gd name="connsiteY140" fmla="*/ 624798 h 1107398"/>
                  <a:gd name="connsiteX141" fmla="*/ 719991 w 881832"/>
                  <a:gd name="connsiteY141" fmla="*/ 631148 h 1107398"/>
                  <a:gd name="connsiteX142" fmla="*/ 739041 w 881832"/>
                  <a:gd name="connsiteY142" fmla="*/ 637498 h 1107398"/>
                  <a:gd name="connsiteX143" fmla="*/ 748566 w 881832"/>
                  <a:gd name="connsiteY143" fmla="*/ 640673 h 1107398"/>
                  <a:gd name="connsiteX144" fmla="*/ 767616 w 881832"/>
                  <a:gd name="connsiteY144" fmla="*/ 653373 h 1107398"/>
                  <a:gd name="connsiteX145" fmla="*/ 783491 w 881832"/>
                  <a:gd name="connsiteY145" fmla="*/ 669248 h 1107398"/>
                  <a:gd name="connsiteX146" fmla="*/ 789841 w 881832"/>
                  <a:gd name="connsiteY146" fmla="*/ 678773 h 1107398"/>
                  <a:gd name="connsiteX147" fmla="*/ 799366 w 881832"/>
                  <a:gd name="connsiteY147" fmla="*/ 688298 h 1107398"/>
                  <a:gd name="connsiteX148" fmla="*/ 805716 w 881832"/>
                  <a:gd name="connsiteY148" fmla="*/ 697823 h 1107398"/>
                  <a:gd name="connsiteX149" fmla="*/ 815241 w 881832"/>
                  <a:gd name="connsiteY149" fmla="*/ 707348 h 1107398"/>
                  <a:gd name="connsiteX150" fmla="*/ 827941 w 881832"/>
                  <a:gd name="connsiteY150" fmla="*/ 735923 h 1107398"/>
                  <a:gd name="connsiteX151" fmla="*/ 831116 w 881832"/>
                  <a:gd name="connsiteY151" fmla="*/ 748623 h 1107398"/>
                  <a:gd name="connsiteX152" fmla="*/ 850166 w 881832"/>
                  <a:gd name="connsiteY152" fmla="*/ 764498 h 1107398"/>
                  <a:gd name="connsiteX153" fmla="*/ 869216 w 881832"/>
                  <a:gd name="connsiteY153" fmla="*/ 767673 h 1107398"/>
                  <a:gd name="connsiteX154" fmla="*/ 872391 w 881832"/>
                  <a:gd name="connsiteY154" fmla="*/ 805773 h 1107398"/>
                  <a:gd name="connsiteX155" fmla="*/ 862866 w 881832"/>
                  <a:gd name="connsiteY155" fmla="*/ 808948 h 1107398"/>
                  <a:gd name="connsiteX156" fmla="*/ 853341 w 881832"/>
                  <a:gd name="connsiteY156" fmla="*/ 815298 h 1107398"/>
                  <a:gd name="connsiteX157" fmla="*/ 846991 w 881832"/>
                  <a:gd name="connsiteY157" fmla="*/ 824823 h 1107398"/>
                  <a:gd name="connsiteX158" fmla="*/ 853341 w 881832"/>
                  <a:gd name="connsiteY158" fmla="*/ 869273 h 1107398"/>
                  <a:gd name="connsiteX159" fmla="*/ 856516 w 881832"/>
                  <a:gd name="connsiteY159" fmla="*/ 901023 h 1107398"/>
                  <a:gd name="connsiteX160" fmla="*/ 859691 w 881832"/>
                  <a:gd name="connsiteY160" fmla="*/ 910548 h 1107398"/>
                  <a:gd name="connsiteX161" fmla="*/ 850166 w 881832"/>
                  <a:gd name="connsiteY161" fmla="*/ 951823 h 1107398"/>
                  <a:gd name="connsiteX162" fmla="*/ 831116 w 881832"/>
                  <a:gd name="connsiteY162" fmla="*/ 980398 h 1107398"/>
                  <a:gd name="connsiteX163" fmla="*/ 821591 w 881832"/>
                  <a:gd name="connsiteY163" fmla="*/ 999448 h 1107398"/>
                  <a:gd name="connsiteX164" fmla="*/ 812066 w 881832"/>
                  <a:gd name="connsiteY164" fmla="*/ 1002623 h 1107398"/>
                  <a:gd name="connsiteX165" fmla="*/ 802541 w 881832"/>
                  <a:gd name="connsiteY165" fmla="*/ 1008973 h 1107398"/>
                  <a:gd name="connsiteX166" fmla="*/ 783491 w 881832"/>
                  <a:gd name="connsiteY166" fmla="*/ 1005798 h 1107398"/>
                  <a:gd name="connsiteX167" fmla="*/ 780316 w 881832"/>
                  <a:gd name="connsiteY167" fmla="*/ 993098 h 1107398"/>
                  <a:gd name="connsiteX168" fmla="*/ 777141 w 881832"/>
                  <a:gd name="connsiteY168" fmla="*/ 974048 h 1107398"/>
                  <a:gd name="connsiteX169" fmla="*/ 770791 w 881832"/>
                  <a:gd name="connsiteY169" fmla="*/ 964523 h 1107398"/>
                  <a:gd name="connsiteX170" fmla="*/ 742216 w 881832"/>
                  <a:gd name="connsiteY170" fmla="*/ 948648 h 1107398"/>
                  <a:gd name="connsiteX171" fmla="*/ 719991 w 881832"/>
                  <a:gd name="connsiteY171" fmla="*/ 951823 h 1107398"/>
                  <a:gd name="connsiteX172" fmla="*/ 710466 w 881832"/>
                  <a:gd name="connsiteY172" fmla="*/ 954998 h 1107398"/>
                  <a:gd name="connsiteX173" fmla="*/ 688241 w 881832"/>
                  <a:gd name="connsiteY173" fmla="*/ 980398 h 1107398"/>
                  <a:gd name="connsiteX174" fmla="*/ 691416 w 881832"/>
                  <a:gd name="connsiteY174" fmla="*/ 1002623 h 1107398"/>
                  <a:gd name="connsiteX175" fmla="*/ 694591 w 881832"/>
                  <a:gd name="connsiteY175" fmla="*/ 1012148 h 1107398"/>
                  <a:gd name="connsiteX176" fmla="*/ 704116 w 881832"/>
                  <a:gd name="connsiteY176" fmla="*/ 1018498 h 1107398"/>
                  <a:gd name="connsiteX177" fmla="*/ 713641 w 881832"/>
                  <a:gd name="connsiteY177" fmla="*/ 1037548 h 1107398"/>
                  <a:gd name="connsiteX178" fmla="*/ 723166 w 881832"/>
                  <a:gd name="connsiteY178" fmla="*/ 1056598 h 1107398"/>
                  <a:gd name="connsiteX179" fmla="*/ 716816 w 881832"/>
                  <a:gd name="connsiteY179" fmla="*/ 1066123 h 1107398"/>
                  <a:gd name="connsiteX180" fmla="*/ 704116 w 881832"/>
                  <a:gd name="connsiteY180" fmla="*/ 1069298 h 1107398"/>
                  <a:gd name="connsiteX181" fmla="*/ 678716 w 881832"/>
                  <a:gd name="connsiteY181" fmla="*/ 1075648 h 1107398"/>
                  <a:gd name="connsiteX182" fmla="*/ 666016 w 881832"/>
                  <a:gd name="connsiteY182" fmla="*/ 1097873 h 1107398"/>
                  <a:gd name="connsiteX183" fmla="*/ 643791 w 881832"/>
                  <a:gd name="connsiteY183" fmla="*/ 1107398 h 1107398"/>
                  <a:gd name="connsiteX184" fmla="*/ 605691 w 881832"/>
                  <a:gd name="connsiteY184" fmla="*/ 1097873 h 1107398"/>
                  <a:gd name="connsiteX185" fmla="*/ 596166 w 881832"/>
                  <a:gd name="connsiteY185" fmla="*/ 1094698 h 1107398"/>
                  <a:gd name="connsiteX186" fmla="*/ 586641 w 881832"/>
                  <a:gd name="connsiteY186" fmla="*/ 1097873 h 1107398"/>
                  <a:gd name="connsiteX187" fmla="*/ 577116 w 881832"/>
                  <a:gd name="connsiteY187" fmla="*/ 1104223 h 1107398"/>
                  <a:gd name="connsiteX188" fmla="*/ 548541 w 881832"/>
                  <a:gd name="connsiteY188" fmla="*/ 1101048 h 1107398"/>
                  <a:gd name="connsiteX189" fmla="*/ 564416 w 881832"/>
                  <a:gd name="connsiteY189" fmla="*/ 1075648 h 1107398"/>
                  <a:gd name="connsiteX190" fmla="*/ 570766 w 881832"/>
                  <a:gd name="connsiteY190" fmla="*/ 1066123 h 1107398"/>
                  <a:gd name="connsiteX191" fmla="*/ 589816 w 881832"/>
                  <a:gd name="connsiteY191" fmla="*/ 1059773 h 1107398"/>
                  <a:gd name="connsiteX192" fmla="*/ 599341 w 881832"/>
                  <a:gd name="connsiteY192" fmla="*/ 1050248 h 1107398"/>
                  <a:gd name="connsiteX193" fmla="*/ 608866 w 881832"/>
                  <a:gd name="connsiteY193" fmla="*/ 1047073 h 1107398"/>
                  <a:gd name="connsiteX194" fmla="*/ 618391 w 881832"/>
                  <a:gd name="connsiteY194" fmla="*/ 1040723 h 1107398"/>
                  <a:gd name="connsiteX195" fmla="*/ 621566 w 881832"/>
                  <a:gd name="connsiteY195" fmla="*/ 1031198 h 1107398"/>
                  <a:gd name="connsiteX196" fmla="*/ 615216 w 881832"/>
                  <a:gd name="connsiteY196" fmla="*/ 1021673 h 1107398"/>
                  <a:gd name="connsiteX197" fmla="*/ 577116 w 881832"/>
                  <a:gd name="connsiteY197" fmla="*/ 1002623 h 1107398"/>
                  <a:gd name="connsiteX198" fmla="*/ 567591 w 881832"/>
                  <a:gd name="connsiteY198" fmla="*/ 999448 h 1107398"/>
                  <a:gd name="connsiteX199" fmla="*/ 558066 w 881832"/>
                  <a:gd name="connsiteY199" fmla="*/ 996273 h 1107398"/>
                  <a:gd name="connsiteX200" fmla="*/ 500916 w 881832"/>
                  <a:gd name="connsiteY200" fmla="*/ 999448 h 1107398"/>
                  <a:gd name="connsiteX201" fmla="*/ 491391 w 881832"/>
                  <a:gd name="connsiteY201" fmla="*/ 1005798 h 1107398"/>
                  <a:gd name="connsiteX202" fmla="*/ 488216 w 881832"/>
                  <a:gd name="connsiteY202" fmla="*/ 1021673 h 1107398"/>
                  <a:gd name="connsiteX203" fmla="*/ 462816 w 881832"/>
                  <a:gd name="connsiteY203" fmla="*/ 1015323 h 1107398"/>
                  <a:gd name="connsiteX204" fmla="*/ 456466 w 881832"/>
                  <a:gd name="connsiteY204" fmla="*/ 1005798 h 1107398"/>
                  <a:gd name="connsiteX205" fmla="*/ 437416 w 881832"/>
                  <a:gd name="connsiteY205" fmla="*/ 986748 h 1107398"/>
                  <a:gd name="connsiteX206" fmla="*/ 427891 w 881832"/>
                  <a:gd name="connsiteY206" fmla="*/ 977223 h 1107398"/>
                  <a:gd name="connsiteX207" fmla="*/ 412016 w 881832"/>
                  <a:gd name="connsiteY207" fmla="*/ 974048 h 1107398"/>
                  <a:gd name="connsiteX208" fmla="*/ 399316 w 881832"/>
                  <a:gd name="connsiteY208" fmla="*/ 961348 h 1107398"/>
                  <a:gd name="connsiteX209" fmla="*/ 307241 w 881832"/>
                  <a:gd name="connsiteY209" fmla="*/ 948648 h 1107398"/>
                  <a:gd name="connsiteX210" fmla="*/ 246916 w 881832"/>
                  <a:gd name="connsiteY210" fmla="*/ 948648 h 1107398"/>
                  <a:gd name="connsiteX211" fmla="*/ 227866 w 881832"/>
                  <a:gd name="connsiteY211" fmla="*/ 961348 h 1107398"/>
                  <a:gd name="connsiteX212" fmla="*/ 208816 w 881832"/>
                  <a:gd name="connsiteY212" fmla="*/ 970873 h 1107398"/>
                  <a:gd name="connsiteX213" fmla="*/ 196116 w 881832"/>
                  <a:gd name="connsiteY213" fmla="*/ 967698 h 1107398"/>
                  <a:gd name="connsiteX214" fmla="*/ 192941 w 881832"/>
                  <a:gd name="connsiteY214" fmla="*/ 951823 h 1107398"/>
                  <a:gd name="connsiteX215" fmla="*/ 186591 w 881832"/>
                  <a:gd name="connsiteY215" fmla="*/ 939123 h 1107398"/>
                  <a:gd name="connsiteX216" fmla="*/ 154841 w 881832"/>
                  <a:gd name="connsiteY216" fmla="*/ 939123 h 1107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881832" h="1107398">
                    <a:moveTo>
                      <a:pt x="154841" y="939123"/>
                    </a:moveTo>
                    <a:cubicBezTo>
                      <a:pt x="149020" y="923248"/>
                      <a:pt x="155606" y="875395"/>
                      <a:pt x="151666" y="843873"/>
                    </a:cubicBezTo>
                    <a:cubicBezTo>
                      <a:pt x="151193" y="840087"/>
                      <a:pt x="145454" y="839416"/>
                      <a:pt x="142141" y="837523"/>
                    </a:cubicBezTo>
                    <a:cubicBezTo>
                      <a:pt x="132260" y="831877"/>
                      <a:pt x="128355" y="831855"/>
                      <a:pt x="119916" y="824823"/>
                    </a:cubicBezTo>
                    <a:cubicBezTo>
                      <a:pt x="116467" y="821948"/>
                      <a:pt x="113566" y="818473"/>
                      <a:pt x="110391" y="815298"/>
                    </a:cubicBezTo>
                    <a:cubicBezTo>
                      <a:pt x="111449" y="812123"/>
                      <a:pt x="111475" y="808386"/>
                      <a:pt x="113566" y="805773"/>
                    </a:cubicBezTo>
                    <a:cubicBezTo>
                      <a:pt x="119048" y="798921"/>
                      <a:pt x="128165" y="798155"/>
                      <a:pt x="135791" y="796248"/>
                    </a:cubicBezTo>
                    <a:cubicBezTo>
                      <a:pt x="138966" y="794131"/>
                      <a:pt x="142618" y="792596"/>
                      <a:pt x="145316" y="789898"/>
                    </a:cubicBezTo>
                    <a:cubicBezTo>
                      <a:pt x="148014" y="787200"/>
                      <a:pt x="148686" y="782757"/>
                      <a:pt x="151666" y="780373"/>
                    </a:cubicBezTo>
                    <a:cubicBezTo>
                      <a:pt x="154279" y="778282"/>
                      <a:pt x="158016" y="778256"/>
                      <a:pt x="161191" y="777198"/>
                    </a:cubicBezTo>
                    <a:cubicBezTo>
                      <a:pt x="168213" y="770176"/>
                      <a:pt x="172646" y="766989"/>
                      <a:pt x="177066" y="758148"/>
                    </a:cubicBezTo>
                    <a:cubicBezTo>
                      <a:pt x="178563" y="755155"/>
                      <a:pt x="178385" y="751408"/>
                      <a:pt x="180241" y="748623"/>
                    </a:cubicBezTo>
                    <a:cubicBezTo>
                      <a:pt x="182732" y="744887"/>
                      <a:pt x="187009" y="742642"/>
                      <a:pt x="189766" y="739098"/>
                    </a:cubicBezTo>
                    <a:cubicBezTo>
                      <a:pt x="194451" y="733074"/>
                      <a:pt x="197070" y="725444"/>
                      <a:pt x="202466" y="720048"/>
                    </a:cubicBezTo>
                    <a:lnTo>
                      <a:pt x="221516" y="700998"/>
                    </a:lnTo>
                    <a:cubicBezTo>
                      <a:pt x="225764" y="688254"/>
                      <a:pt x="232249" y="679300"/>
                      <a:pt x="224691" y="666073"/>
                    </a:cubicBezTo>
                    <a:cubicBezTo>
                      <a:pt x="222798" y="662760"/>
                      <a:pt x="218341" y="661840"/>
                      <a:pt x="215166" y="659723"/>
                    </a:cubicBezTo>
                    <a:cubicBezTo>
                      <a:pt x="208558" y="633292"/>
                      <a:pt x="216604" y="659424"/>
                      <a:pt x="205641" y="637498"/>
                    </a:cubicBezTo>
                    <a:cubicBezTo>
                      <a:pt x="204144" y="634505"/>
                      <a:pt x="203385" y="631191"/>
                      <a:pt x="202466" y="627973"/>
                    </a:cubicBezTo>
                    <a:cubicBezTo>
                      <a:pt x="201267" y="623777"/>
                      <a:pt x="201712" y="618904"/>
                      <a:pt x="199291" y="615273"/>
                    </a:cubicBezTo>
                    <a:cubicBezTo>
                      <a:pt x="197174" y="612098"/>
                      <a:pt x="192941" y="611040"/>
                      <a:pt x="189766" y="608923"/>
                    </a:cubicBezTo>
                    <a:cubicBezTo>
                      <a:pt x="180427" y="594914"/>
                      <a:pt x="177150" y="594424"/>
                      <a:pt x="186591" y="570823"/>
                    </a:cubicBezTo>
                    <a:cubicBezTo>
                      <a:pt x="187834" y="567716"/>
                      <a:pt x="193190" y="569273"/>
                      <a:pt x="196116" y="567648"/>
                    </a:cubicBezTo>
                    <a:cubicBezTo>
                      <a:pt x="202787" y="563942"/>
                      <a:pt x="207926" y="557361"/>
                      <a:pt x="215166" y="554948"/>
                    </a:cubicBezTo>
                    <a:lnTo>
                      <a:pt x="243741" y="545423"/>
                    </a:lnTo>
                    <a:cubicBezTo>
                      <a:pt x="246916" y="544365"/>
                      <a:pt x="250481" y="544104"/>
                      <a:pt x="253266" y="542248"/>
                    </a:cubicBezTo>
                    <a:cubicBezTo>
                      <a:pt x="256441" y="540131"/>
                      <a:pt x="259284" y="537401"/>
                      <a:pt x="262791" y="535898"/>
                    </a:cubicBezTo>
                    <a:cubicBezTo>
                      <a:pt x="270276" y="532690"/>
                      <a:pt x="292566" y="530284"/>
                      <a:pt x="297716" y="529548"/>
                    </a:cubicBezTo>
                    <a:cubicBezTo>
                      <a:pt x="295809" y="521922"/>
                      <a:pt x="295043" y="512805"/>
                      <a:pt x="288191" y="507323"/>
                    </a:cubicBezTo>
                    <a:cubicBezTo>
                      <a:pt x="285578" y="505232"/>
                      <a:pt x="281659" y="505645"/>
                      <a:pt x="278666" y="504148"/>
                    </a:cubicBezTo>
                    <a:cubicBezTo>
                      <a:pt x="275253" y="502441"/>
                      <a:pt x="272316" y="499915"/>
                      <a:pt x="269141" y="497798"/>
                    </a:cubicBezTo>
                    <a:cubicBezTo>
                      <a:pt x="262237" y="477086"/>
                      <a:pt x="262466" y="481075"/>
                      <a:pt x="259616" y="459698"/>
                    </a:cubicBezTo>
                    <a:cubicBezTo>
                      <a:pt x="258349" y="450198"/>
                      <a:pt x="258765" y="440420"/>
                      <a:pt x="256441" y="431123"/>
                    </a:cubicBezTo>
                    <a:cubicBezTo>
                      <a:pt x="255516" y="427421"/>
                      <a:pt x="251798" y="425011"/>
                      <a:pt x="250091" y="421598"/>
                    </a:cubicBezTo>
                    <a:cubicBezTo>
                      <a:pt x="246256" y="413929"/>
                      <a:pt x="248149" y="408614"/>
                      <a:pt x="240566" y="402548"/>
                    </a:cubicBezTo>
                    <a:cubicBezTo>
                      <a:pt x="237953" y="400457"/>
                      <a:pt x="234342" y="399923"/>
                      <a:pt x="231041" y="399373"/>
                    </a:cubicBezTo>
                    <a:cubicBezTo>
                      <a:pt x="221588" y="397797"/>
                      <a:pt x="211991" y="397256"/>
                      <a:pt x="202466" y="396198"/>
                    </a:cubicBezTo>
                    <a:cubicBezTo>
                      <a:pt x="196116" y="394081"/>
                      <a:pt x="189403" y="392841"/>
                      <a:pt x="183416" y="389848"/>
                    </a:cubicBezTo>
                    <a:cubicBezTo>
                      <a:pt x="179183" y="387731"/>
                      <a:pt x="174825" y="385846"/>
                      <a:pt x="170716" y="383498"/>
                    </a:cubicBezTo>
                    <a:cubicBezTo>
                      <a:pt x="167403" y="381605"/>
                      <a:pt x="164604" y="378855"/>
                      <a:pt x="161191" y="377148"/>
                    </a:cubicBezTo>
                    <a:cubicBezTo>
                      <a:pt x="158198" y="375651"/>
                      <a:pt x="154841" y="375031"/>
                      <a:pt x="151666" y="373973"/>
                    </a:cubicBezTo>
                    <a:cubicBezTo>
                      <a:pt x="150608" y="352806"/>
                      <a:pt x="152456" y="331292"/>
                      <a:pt x="148491" y="310473"/>
                    </a:cubicBezTo>
                    <a:cubicBezTo>
                      <a:pt x="147865" y="307185"/>
                      <a:pt x="142294" y="307648"/>
                      <a:pt x="138966" y="307298"/>
                    </a:cubicBezTo>
                    <a:cubicBezTo>
                      <a:pt x="122093" y="305522"/>
                      <a:pt x="105099" y="305181"/>
                      <a:pt x="88166" y="304123"/>
                    </a:cubicBezTo>
                    <a:cubicBezTo>
                      <a:pt x="84991" y="302006"/>
                      <a:pt x="82054" y="299480"/>
                      <a:pt x="78641" y="297773"/>
                    </a:cubicBezTo>
                    <a:cubicBezTo>
                      <a:pt x="75648" y="296276"/>
                      <a:pt x="71729" y="296689"/>
                      <a:pt x="69116" y="294598"/>
                    </a:cubicBezTo>
                    <a:cubicBezTo>
                      <a:pt x="57021" y="284922"/>
                      <a:pt x="69570" y="284166"/>
                      <a:pt x="53241" y="278723"/>
                    </a:cubicBezTo>
                    <a:cubicBezTo>
                      <a:pt x="47748" y="276892"/>
                      <a:pt x="11455" y="272706"/>
                      <a:pt x="8791" y="272373"/>
                    </a:cubicBezTo>
                    <a:cubicBezTo>
                      <a:pt x="7733" y="269198"/>
                      <a:pt x="6535" y="266066"/>
                      <a:pt x="5616" y="262848"/>
                    </a:cubicBezTo>
                    <a:cubicBezTo>
                      <a:pt x="3012" y="253735"/>
                      <a:pt x="0" y="249046"/>
                      <a:pt x="5616" y="240623"/>
                    </a:cubicBezTo>
                    <a:cubicBezTo>
                      <a:pt x="8107" y="236887"/>
                      <a:pt x="11966" y="234273"/>
                      <a:pt x="15141" y="231098"/>
                    </a:cubicBezTo>
                    <a:cubicBezTo>
                      <a:pt x="14083" y="221573"/>
                      <a:pt x="13321" y="212010"/>
                      <a:pt x="11966" y="202523"/>
                    </a:cubicBezTo>
                    <a:cubicBezTo>
                      <a:pt x="11203" y="197181"/>
                      <a:pt x="8791" y="192044"/>
                      <a:pt x="8791" y="186648"/>
                    </a:cubicBezTo>
                    <a:cubicBezTo>
                      <a:pt x="8791" y="174958"/>
                      <a:pt x="3376" y="159652"/>
                      <a:pt x="11966" y="151723"/>
                    </a:cubicBezTo>
                    <a:cubicBezTo>
                      <a:pt x="21330" y="143079"/>
                      <a:pt x="37366" y="149606"/>
                      <a:pt x="50066" y="148548"/>
                    </a:cubicBezTo>
                    <a:cubicBezTo>
                      <a:pt x="56416" y="146431"/>
                      <a:pt x="62622" y="143821"/>
                      <a:pt x="69116" y="142198"/>
                    </a:cubicBezTo>
                    <a:cubicBezTo>
                      <a:pt x="113818" y="131022"/>
                      <a:pt x="70439" y="144932"/>
                      <a:pt x="97691" y="135848"/>
                    </a:cubicBezTo>
                    <a:cubicBezTo>
                      <a:pt x="102143" y="122493"/>
                      <a:pt x="105823" y="106962"/>
                      <a:pt x="113566" y="94573"/>
                    </a:cubicBezTo>
                    <a:cubicBezTo>
                      <a:pt x="116371" y="90086"/>
                      <a:pt x="120015" y="86179"/>
                      <a:pt x="123091" y="81873"/>
                    </a:cubicBezTo>
                    <a:cubicBezTo>
                      <a:pt x="125309" y="78768"/>
                      <a:pt x="127734" y="75761"/>
                      <a:pt x="129441" y="72348"/>
                    </a:cubicBezTo>
                    <a:cubicBezTo>
                      <a:pt x="130938" y="69355"/>
                      <a:pt x="130249" y="65190"/>
                      <a:pt x="132616" y="62823"/>
                    </a:cubicBezTo>
                    <a:cubicBezTo>
                      <a:pt x="135963" y="59476"/>
                      <a:pt x="141083" y="58590"/>
                      <a:pt x="145316" y="56473"/>
                    </a:cubicBezTo>
                    <a:cubicBezTo>
                      <a:pt x="149151" y="6613"/>
                      <a:pt x="135823" y="0"/>
                      <a:pt x="205641" y="18373"/>
                    </a:cubicBezTo>
                    <a:cubicBezTo>
                      <a:pt x="209861" y="19484"/>
                      <a:pt x="208099" y="26769"/>
                      <a:pt x="208816" y="31073"/>
                    </a:cubicBezTo>
                    <a:cubicBezTo>
                      <a:pt x="210219" y="39489"/>
                      <a:pt x="209075" y="48454"/>
                      <a:pt x="211991" y="56473"/>
                    </a:cubicBezTo>
                    <a:cubicBezTo>
                      <a:pt x="214755" y="64073"/>
                      <a:pt x="224060" y="67777"/>
                      <a:pt x="231041" y="69173"/>
                    </a:cubicBezTo>
                    <a:cubicBezTo>
                      <a:pt x="238379" y="70641"/>
                      <a:pt x="245869" y="71210"/>
                      <a:pt x="253266" y="72348"/>
                    </a:cubicBezTo>
                    <a:cubicBezTo>
                      <a:pt x="259629" y="73327"/>
                      <a:pt x="265966" y="74465"/>
                      <a:pt x="272316" y="75523"/>
                    </a:cubicBezTo>
                    <a:cubicBezTo>
                      <a:pt x="274433" y="78698"/>
                      <a:pt x="277116" y="81561"/>
                      <a:pt x="278666" y="85048"/>
                    </a:cubicBezTo>
                    <a:cubicBezTo>
                      <a:pt x="281384" y="91165"/>
                      <a:pt x="285016" y="104098"/>
                      <a:pt x="285016" y="104098"/>
                    </a:cubicBezTo>
                    <a:cubicBezTo>
                      <a:pt x="286074" y="119973"/>
                      <a:pt x="285575" y="136029"/>
                      <a:pt x="288191" y="151723"/>
                    </a:cubicBezTo>
                    <a:cubicBezTo>
                      <a:pt x="288818" y="155487"/>
                      <a:pt x="293038" y="157741"/>
                      <a:pt x="294541" y="161248"/>
                    </a:cubicBezTo>
                    <a:cubicBezTo>
                      <a:pt x="296260" y="165259"/>
                      <a:pt x="295295" y="170317"/>
                      <a:pt x="297716" y="173948"/>
                    </a:cubicBezTo>
                    <a:cubicBezTo>
                      <a:pt x="302747" y="181495"/>
                      <a:pt x="316205" y="182091"/>
                      <a:pt x="323116" y="183473"/>
                    </a:cubicBezTo>
                    <a:cubicBezTo>
                      <a:pt x="326291" y="185590"/>
                      <a:pt x="330257" y="186843"/>
                      <a:pt x="332641" y="189823"/>
                    </a:cubicBezTo>
                    <a:cubicBezTo>
                      <a:pt x="334732" y="192436"/>
                      <a:pt x="334319" y="196355"/>
                      <a:pt x="335816" y="199348"/>
                    </a:cubicBezTo>
                    <a:cubicBezTo>
                      <a:pt x="337523" y="202761"/>
                      <a:pt x="340049" y="205698"/>
                      <a:pt x="342166" y="208873"/>
                    </a:cubicBezTo>
                    <a:cubicBezTo>
                      <a:pt x="340938" y="219925"/>
                      <a:pt x="340145" y="245241"/>
                      <a:pt x="332641" y="256498"/>
                    </a:cubicBezTo>
                    <a:cubicBezTo>
                      <a:pt x="330524" y="259673"/>
                      <a:pt x="329271" y="263639"/>
                      <a:pt x="326291" y="266023"/>
                    </a:cubicBezTo>
                    <a:cubicBezTo>
                      <a:pt x="323678" y="268114"/>
                      <a:pt x="319941" y="268140"/>
                      <a:pt x="316766" y="269198"/>
                    </a:cubicBezTo>
                    <a:cubicBezTo>
                      <a:pt x="315429" y="271204"/>
                      <a:pt x="305598" y="284140"/>
                      <a:pt x="307241" y="288248"/>
                    </a:cubicBezTo>
                    <a:cubicBezTo>
                      <a:pt x="308658" y="291791"/>
                      <a:pt x="313591" y="292481"/>
                      <a:pt x="316766" y="294598"/>
                    </a:cubicBezTo>
                    <a:cubicBezTo>
                      <a:pt x="341108" y="293540"/>
                      <a:pt x="365732" y="295272"/>
                      <a:pt x="389791" y="291423"/>
                    </a:cubicBezTo>
                    <a:cubicBezTo>
                      <a:pt x="393559" y="290820"/>
                      <a:pt x="392828" y="283791"/>
                      <a:pt x="396141" y="281898"/>
                    </a:cubicBezTo>
                    <a:cubicBezTo>
                      <a:pt x="400826" y="279221"/>
                      <a:pt x="406810" y="280143"/>
                      <a:pt x="412016" y="278723"/>
                    </a:cubicBezTo>
                    <a:cubicBezTo>
                      <a:pt x="418474" y="276962"/>
                      <a:pt x="431066" y="272373"/>
                      <a:pt x="431066" y="272373"/>
                    </a:cubicBezTo>
                    <a:cubicBezTo>
                      <a:pt x="433183" y="268140"/>
                      <a:pt x="434665" y="263524"/>
                      <a:pt x="437416" y="259673"/>
                    </a:cubicBezTo>
                    <a:cubicBezTo>
                      <a:pt x="440894" y="254804"/>
                      <a:pt x="450637" y="246389"/>
                      <a:pt x="456466" y="243798"/>
                    </a:cubicBezTo>
                    <a:cubicBezTo>
                      <a:pt x="462583" y="241080"/>
                      <a:pt x="469166" y="239565"/>
                      <a:pt x="475516" y="237448"/>
                    </a:cubicBezTo>
                    <a:lnTo>
                      <a:pt x="485041" y="234273"/>
                    </a:lnTo>
                    <a:cubicBezTo>
                      <a:pt x="489686" y="227305"/>
                      <a:pt x="495055" y="220105"/>
                      <a:pt x="497741" y="212048"/>
                    </a:cubicBezTo>
                    <a:cubicBezTo>
                      <a:pt x="498171" y="210758"/>
                      <a:pt x="501319" y="190212"/>
                      <a:pt x="504091" y="186648"/>
                    </a:cubicBezTo>
                    <a:cubicBezTo>
                      <a:pt x="509604" y="179559"/>
                      <a:pt x="518160" y="175070"/>
                      <a:pt x="523141" y="167598"/>
                    </a:cubicBezTo>
                    <a:lnTo>
                      <a:pt x="535841" y="148548"/>
                    </a:lnTo>
                    <a:cubicBezTo>
                      <a:pt x="537958" y="145373"/>
                      <a:pt x="540984" y="142643"/>
                      <a:pt x="542191" y="139023"/>
                    </a:cubicBezTo>
                    <a:cubicBezTo>
                      <a:pt x="543249" y="135848"/>
                      <a:pt x="542999" y="131865"/>
                      <a:pt x="545366" y="129498"/>
                    </a:cubicBezTo>
                    <a:cubicBezTo>
                      <a:pt x="547733" y="127131"/>
                      <a:pt x="551716" y="127381"/>
                      <a:pt x="554891" y="126323"/>
                    </a:cubicBezTo>
                    <a:cubicBezTo>
                      <a:pt x="568649" y="128440"/>
                      <a:pt x="583057" y="127991"/>
                      <a:pt x="596166" y="132673"/>
                    </a:cubicBezTo>
                    <a:cubicBezTo>
                      <a:pt x="599318" y="133799"/>
                      <a:pt x="598832" y="138890"/>
                      <a:pt x="599341" y="142198"/>
                    </a:cubicBezTo>
                    <a:cubicBezTo>
                      <a:pt x="600958" y="152710"/>
                      <a:pt x="600899" y="163436"/>
                      <a:pt x="602516" y="173948"/>
                    </a:cubicBezTo>
                    <a:cubicBezTo>
                      <a:pt x="604463" y="186601"/>
                      <a:pt x="606552" y="183903"/>
                      <a:pt x="618391" y="189823"/>
                    </a:cubicBezTo>
                    <a:cubicBezTo>
                      <a:pt x="644849" y="188765"/>
                      <a:pt x="671410" y="189199"/>
                      <a:pt x="697766" y="186648"/>
                    </a:cubicBezTo>
                    <a:cubicBezTo>
                      <a:pt x="713164" y="185158"/>
                      <a:pt x="716586" y="178797"/>
                      <a:pt x="729516" y="173948"/>
                    </a:cubicBezTo>
                    <a:cubicBezTo>
                      <a:pt x="733602" y="172416"/>
                      <a:pt x="737983" y="171831"/>
                      <a:pt x="742216" y="170773"/>
                    </a:cubicBezTo>
                    <a:cubicBezTo>
                      <a:pt x="745391" y="168656"/>
                      <a:pt x="748328" y="166130"/>
                      <a:pt x="751741" y="164423"/>
                    </a:cubicBezTo>
                    <a:cubicBezTo>
                      <a:pt x="754734" y="162926"/>
                      <a:pt x="758340" y="162873"/>
                      <a:pt x="761266" y="161248"/>
                    </a:cubicBezTo>
                    <a:cubicBezTo>
                      <a:pt x="767937" y="157542"/>
                      <a:pt x="780316" y="148548"/>
                      <a:pt x="780316" y="148548"/>
                    </a:cubicBezTo>
                    <a:cubicBezTo>
                      <a:pt x="786666" y="149606"/>
                      <a:pt x="793907" y="148311"/>
                      <a:pt x="799366" y="151723"/>
                    </a:cubicBezTo>
                    <a:cubicBezTo>
                      <a:pt x="803380" y="154231"/>
                      <a:pt x="803368" y="160314"/>
                      <a:pt x="805716" y="164423"/>
                    </a:cubicBezTo>
                    <a:cubicBezTo>
                      <a:pt x="807609" y="167736"/>
                      <a:pt x="810516" y="170461"/>
                      <a:pt x="812066" y="173948"/>
                    </a:cubicBezTo>
                    <a:cubicBezTo>
                      <a:pt x="814784" y="180065"/>
                      <a:pt x="818416" y="192998"/>
                      <a:pt x="818416" y="192998"/>
                    </a:cubicBezTo>
                    <a:cubicBezTo>
                      <a:pt x="817358" y="198290"/>
                      <a:pt x="819057" y="205057"/>
                      <a:pt x="815241" y="208873"/>
                    </a:cubicBezTo>
                    <a:cubicBezTo>
                      <a:pt x="811425" y="212689"/>
                      <a:pt x="804601" y="210739"/>
                      <a:pt x="799366" y="212048"/>
                    </a:cubicBezTo>
                    <a:cubicBezTo>
                      <a:pt x="796119" y="212860"/>
                      <a:pt x="793059" y="214304"/>
                      <a:pt x="789841" y="215223"/>
                    </a:cubicBezTo>
                    <a:cubicBezTo>
                      <a:pt x="785645" y="216422"/>
                      <a:pt x="781401" y="217451"/>
                      <a:pt x="777141" y="218398"/>
                    </a:cubicBezTo>
                    <a:cubicBezTo>
                      <a:pt x="754153" y="223506"/>
                      <a:pt x="768762" y="219074"/>
                      <a:pt x="751741" y="224748"/>
                    </a:cubicBezTo>
                    <a:cubicBezTo>
                      <a:pt x="748566" y="227923"/>
                      <a:pt x="743097" y="229870"/>
                      <a:pt x="742216" y="234273"/>
                    </a:cubicBezTo>
                    <a:cubicBezTo>
                      <a:pt x="740534" y="242682"/>
                      <a:pt x="743992" y="259242"/>
                      <a:pt x="751741" y="266023"/>
                    </a:cubicBezTo>
                    <a:cubicBezTo>
                      <a:pt x="757484" y="271049"/>
                      <a:pt x="764441" y="274490"/>
                      <a:pt x="770791" y="278723"/>
                    </a:cubicBezTo>
                    <a:cubicBezTo>
                      <a:pt x="784719" y="288008"/>
                      <a:pt x="777263" y="282783"/>
                      <a:pt x="793016" y="294598"/>
                    </a:cubicBezTo>
                    <a:cubicBezTo>
                      <a:pt x="794074" y="297773"/>
                      <a:pt x="794335" y="301338"/>
                      <a:pt x="796191" y="304123"/>
                    </a:cubicBezTo>
                    <a:cubicBezTo>
                      <a:pt x="810235" y="325189"/>
                      <a:pt x="801678" y="302398"/>
                      <a:pt x="812066" y="323173"/>
                    </a:cubicBezTo>
                    <a:cubicBezTo>
                      <a:pt x="814604" y="328248"/>
                      <a:pt x="817060" y="340651"/>
                      <a:pt x="818416" y="345398"/>
                    </a:cubicBezTo>
                    <a:cubicBezTo>
                      <a:pt x="827526" y="377282"/>
                      <a:pt x="814840" y="327921"/>
                      <a:pt x="824766" y="367623"/>
                    </a:cubicBezTo>
                    <a:cubicBezTo>
                      <a:pt x="825311" y="379604"/>
                      <a:pt x="815471" y="428178"/>
                      <a:pt x="834291" y="446998"/>
                    </a:cubicBezTo>
                    <a:cubicBezTo>
                      <a:pt x="836989" y="449696"/>
                      <a:pt x="840641" y="451231"/>
                      <a:pt x="843816" y="453348"/>
                    </a:cubicBezTo>
                    <a:cubicBezTo>
                      <a:pt x="845933" y="456523"/>
                      <a:pt x="848459" y="459460"/>
                      <a:pt x="850166" y="462873"/>
                    </a:cubicBezTo>
                    <a:cubicBezTo>
                      <a:pt x="856936" y="476413"/>
                      <a:pt x="852095" y="483611"/>
                      <a:pt x="850166" y="500973"/>
                    </a:cubicBezTo>
                    <a:cubicBezTo>
                      <a:pt x="849336" y="500766"/>
                      <a:pt x="830011" y="496279"/>
                      <a:pt x="827941" y="494623"/>
                    </a:cubicBezTo>
                    <a:cubicBezTo>
                      <a:pt x="824961" y="492239"/>
                      <a:pt x="824827" y="487120"/>
                      <a:pt x="821591" y="485098"/>
                    </a:cubicBezTo>
                    <a:cubicBezTo>
                      <a:pt x="815915" y="481550"/>
                      <a:pt x="808891" y="480865"/>
                      <a:pt x="802541" y="478748"/>
                    </a:cubicBezTo>
                    <a:lnTo>
                      <a:pt x="783491" y="472398"/>
                    </a:lnTo>
                    <a:lnTo>
                      <a:pt x="773966" y="469223"/>
                    </a:lnTo>
                    <a:cubicBezTo>
                      <a:pt x="765499" y="470281"/>
                      <a:pt x="756198" y="468582"/>
                      <a:pt x="748566" y="472398"/>
                    </a:cubicBezTo>
                    <a:cubicBezTo>
                      <a:pt x="744333" y="474515"/>
                      <a:pt x="744080" y="480748"/>
                      <a:pt x="742216" y="485098"/>
                    </a:cubicBezTo>
                    <a:cubicBezTo>
                      <a:pt x="733596" y="505211"/>
                      <a:pt x="746250" y="490215"/>
                      <a:pt x="732691" y="526373"/>
                    </a:cubicBezTo>
                    <a:cubicBezTo>
                      <a:pt x="730011" y="533519"/>
                      <a:pt x="722404" y="538183"/>
                      <a:pt x="719991" y="545423"/>
                    </a:cubicBezTo>
                    <a:cubicBezTo>
                      <a:pt x="715609" y="558568"/>
                      <a:pt x="718672" y="552163"/>
                      <a:pt x="710466" y="564473"/>
                    </a:cubicBezTo>
                    <a:cubicBezTo>
                      <a:pt x="708187" y="573588"/>
                      <a:pt x="704806" y="588493"/>
                      <a:pt x="700941" y="596223"/>
                    </a:cubicBezTo>
                    <a:cubicBezTo>
                      <a:pt x="692884" y="612336"/>
                      <a:pt x="697216" y="604985"/>
                      <a:pt x="688241" y="618448"/>
                    </a:cubicBezTo>
                    <a:cubicBezTo>
                      <a:pt x="692474" y="620565"/>
                      <a:pt x="696547" y="623040"/>
                      <a:pt x="700941" y="624798"/>
                    </a:cubicBezTo>
                    <a:cubicBezTo>
                      <a:pt x="707156" y="627284"/>
                      <a:pt x="713641" y="629031"/>
                      <a:pt x="719991" y="631148"/>
                    </a:cubicBezTo>
                    <a:lnTo>
                      <a:pt x="739041" y="637498"/>
                    </a:lnTo>
                    <a:cubicBezTo>
                      <a:pt x="742216" y="638556"/>
                      <a:pt x="745781" y="638817"/>
                      <a:pt x="748566" y="640673"/>
                    </a:cubicBezTo>
                    <a:lnTo>
                      <a:pt x="767616" y="653373"/>
                    </a:lnTo>
                    <a:cubicBezTo>
                      <a:pt x="784549" y="678773"/>
                      <a:pt x="762324" y="648081"/>
                      <a:pt x="783491" y="669248"/>
                    </a:cubicBezTo>
                    <a:cubicBezTo>
                      <a:pt x="786189" y="671946"/>
                      <a:pt x="787398" y="675842"/>
                      <a:pt x="789841" y="678773"/>
                    </a:cubicBezTo>
                    <a:cubicBezTo>
                      <a:pt x="792716" y="682222"/>
                      <a:pt x="796491" y="684849"/>
                      <a:pt x="799366" y="688298"/>
                    </a:cubicBezTo>
                    <a:cubicBezTo>
                      <a:pt x="801809" y="691229"/>
                      <a:pt x="803273" y="694892"/>
                      <a:pt x="805716" y="697823"/>
                    </a:cubicBezTo>
                    <a:cubicBezTo>
                      <a:pt x="808591" y="701272"/>
                      <a:pt x="812366" y="703899"/>
                      <a:pt x="815241" y="707348"/>
                    </a:cubicBezTo>
                    <a:cubicBezTo>
                      <a:pt x="822687" y="716283"/>
                      <a:pt x="824974" y="724056"/>
                      <a:pt x="827941" y="735923"/>
                    </a:cubicBezTo>
                    <a:cubicBezTo>
                      <a:pt x="828999" y="740156"/>
                      <a:pt x="828951" y="744834"/>
                      <a:pt x="831116" y="748623"/>
                    </a:cubicBezTo>
                    <a:cubicBezTo>
                      <a:pt x="833197" y="752264"/>
                      <a:pt x="845525" y="762951"/>
                      <a:pt x="850166" y="764498"/>
                    </a:cubicBezTo>
                    <a:cubicBezTo>
                      <a:pt x="856273" y="766534"/>
                      <a:pt x="862866" y="766615"/>
                      <a:pt x="869216" y="767673"/>
                    </a:cubicBezTo>
                    <a:cubicBezTo>
                      <a:pt x="878555" y="781682"/>
                      <a:pt x="881832" y="782172"/>
                      <a:pt x="872391" y="805773"/>
                    </a:cubicBezTo>
                    <a:cubicBezTo>
                      <a:pt x="871148" y="808880"/>
                      <a:pt x="865859" y="807451"/>
                      <a:pt x="862866" y="808948"/>
                    </a:cubicBezTo>
                    <a:cubicBezTo>
                      <a:pt x="859453" y="810655"/>
                      <a:pt x="856516" y="813181"/>
                      <a:pt x="853341" y="815298"/>
                    </a:cubicBezTo>
                    <a:cubicBezTo>
                      <a:pt x="851224" y="818473"/>
                      <a:pt x="847284" y="821018"/>
                      <a:pt x="846991" y="824823"/>
                    </a:cubicBezTo>
                    <a:cubicBezTo>
                      <a:pt x="845717" y="841383"/>
                      <a:pt x="849590" y="854268"/>
                      <a:pt x="853341" y="869273"/>
                    </a:cubicBezTo>
                    <a:cubicBezTo>
                      <a:pt x="854399" y="879856"/>
                      <a:pt x="854899" y="890511"/>
                      <a:pt x="856516" y="901023"/>
                    </a:cubicBezTo>
                    <a:cubicBezTo>
                      <a:pt x="857025" y="904331"/>
                      <a:pt x="859691" y="907201"/>
                      <a:pt x="859691" y="910548"/>
                    </a:cubicBezTo>
                    <a:cubicBezTo>
                      <a:pt x="859691" y="963705"/>
                      <a:pt x="861141" y="927130"/>
                      <a:pt x="850166" y="951823"/>
                    </a:cubicBezTo>
                    <a:cubicBezTo>
                      <a:pt x="838131" y="978902"/>
                      <a:pt x="852342" y="964478"/>
                      <a:pt x="831116" y="980398"/>
                    </a:cubicBezTo>
                    <a:cubicBezTo>
                      <a:pt x="829024" y="986673"/>
                      <a:pt x="827186" y="994972"/>
                      <a:pt x="821591" y="999448"/>
                    </a:cubicBezTo>
                    <a:cubicBezTo>
                      <a:pt x="818978" y="1001539"/>
                      <a:pt x="815059" y="1001126"/>
                      <a:pt x="812066" y="1002623"/>
                    </a:cubicBezTo>
                    <a:cubicBezTo>
                      <a:pt x="808653" y="1004330"/>
                      <a:pt x="805716" y="1006856"/>
                      <a:pt x="802541" y="1008973"/>
                    </a:cubicBezTo>
                    <a:cubicBezTo>
                      <a:pt x="796191" y="1007915"/>
                      <a:pt x="788729" y="1009540"/>
                      <a:pt x="783491" y="1005798"/>
                    </a:cubicBezTo>
                    <a:cubicBezTo>
                      <a:pt x="779940" y="1003262"/>
                      <a:pt x="781172" y="997377"/>
                      <a:pt x="780316" y="993098"/>
                    </a:cubicBezTo>
                    <a:cubicBezTo>
                      <a:pt x="779053" y="986785"/>
                      <a:pt x="779177" y="980155"/>
                      <a:pt x="777141" y="974048"/>
                    </a:cubicBezTo>
                    <a:cubicBezTo>
                      <a:pt x="775934" y="970428"/>
                      <a:pt x="773663" y="967036"/>
                      <a:pt x="770791" y="964523"/>
                    </a:cubicBezTo>
                    <a:cubicBezTo>
                      <a:pt x="757354" y="952766"/>
                      <a:pt x="755298" y="953009"/>
                      <a:pt x="742216" y="948648"/>
                    </a:cubicBezTo>
                    <a:cubicBezTo>
                      <a:pt x="734808" y="949706"/>
                      <a:pt x="727329" y="950355"/>
                      <a:pt x="719991" y="951823"/>
                    </a:cubicBezTo>
                    <a:cubicBezTo>
                      <a:pt x="716709" y="952479"/>
                      <a:pt x="712833" y="952631"/>
                      <a:pt x="710466" y="954998"/>
                    </a:cubicBezTo>
                    <a:cubicBezTo>
                      <a:pt x="673424" y="992040"/>
                      <a:pt x="715228" y="962406"/>
                      <a:pt x="688241" y="980398"/>
                    </a:cubicBezTo>
                    <a:cubicBezTo>
                      <a:pt x="689299" y="987806"/>
                      <a:pt x="689948" y="995285"/>
                      <a:pt x="691416" y="1002623"/>
                    </a:cubicBezTo>
                    <a:cubicBezTo>
                      <a:pt x="692072" y="1005905"/>
                      <a:pt x="692500" y="1009535"/>
                      <a:pt x="694591" y="1012148"/>
                    </a:cubicBezTo>
                    <a:cubicBezTo>
                      <a:pt x="696975" y="1015128"/>
                      <a:pt x="700941" y="1016381"/>
                      <a:pt x="704116" y="1018498"/>
                    </a:cubicBezTo>
                    <a:cubicBezTo>
                      <a:pt x="712096" y="1042439"/>
                      <a:pt x="701331" y="1012929"/>
                      <a:pt x="713641" y="1037548"/>
                    </a:cubicBezTo>
                    <a:cubicBezTo>
                      <a:pt x="726786" y="1063838"/>
                      <a:pt x="704968" y="1029301"/>
                      <a:pt x="723166" y="1056598"/>
                    </a:cubicBezTo>
                    <a:cubicBezTo>
                      <a:pt x="721049" y="1059773"/>
                      <a:pt x="719991" y="1064006"/>
                      <a:pt x="716816" y="1066123"/>
                    </a:cubicBezTo>
                    <a:cubicBezTo>
                      <a:pt x="713185" y="1068544"/>
                      <a:pt x="708312" y="1068099"/>
                      <a:pt x="704116" y="1069298"/>
                    </a:cubicBezTo>
                    <a:cubicBezTo>
                      <a:pt x="681336" y="1075807"/>
                      <a:pt x="710991" y="1069193"/>
                      <a:pt x="678716" y="1075648"/>
                    </a:cubicBezTo>
                    <a:cubicBezTo>
                      <a:pt x="656378" y="1090540"/>
                      <a:pt x="681709" y="1070410"/>
                      <a:pt x="666016" y="1097873"/>
                    </a:cubicBezTo>
                    <a:cubicBezTo>
                      <a:pt x="662362" y="1104268"/>
                      <a:pt x="649328" y="1106014"/>
                      <a:pt x="643791" y="1107398"/>
                    </a:cubicBezTo>
                    <a:cubicBezTo>
                      <a:pt x="618139" y="1103123"/>
                      <a:pt x="630848" y="1106259"/>
                      <a:pt x="605691" y="1097873"/>
                    </a:cubicBezTo>
                    <a:lnTo>
                      <a:pt x="596166" y="1094698"/>
                    </a:lnTo>
                    <a:cubicBezTo>
                      <a:pt x="592991" y="1095756"/>
                      <a:pt x="589634" y="1096376"/>
                      <a:pt x="586641" y="1097873"/>
                    </a:cubicBezTo>
                    <a:cubicBezTo>
                      <a:pt x="583228" y="1099580"/>
                      <a:pt x="580919" y="1103906"/>
                      <a:pt x="577116" y="1104223"/>
                    </a:cubicBezTo>
                    <a:cubicBezTo>
                      <a:pt x="567565" y="1105019"/>
                      <a:pt x="558066" y="1102106"/>
                      <a:pt x="548541" y="1101048"/>
                    </a:cubicBezTo>
                    <a:cubicBezTo>
                      <a:pt x="554114" y="1067611"/>
                      <a:pt x="544767" y="1092022"/>
                      <a:pt x="564416" y="1075648"/>
                    </a:cubicBezTo>
                    <a:cubicBezTo>
                      <a:pt x="567347" y="1073205"/>
                      <a:pt x="567530" y="1068145"/>
                      <a:pt x="570766" y="1066123"/>
                    </a:cubicBezTo>
                    <a:cubicBezTo>
                      <a:pt x="576442" y="1062575"/>
                      <a:pt x="589816" y="1059773"/>
                      <a:pt x="589816" y="1059773"/>
                    </a:cubicBezTo>
                    <a:cubicBezTo>
                      <a:pt x="592991" y="1056598"/>
                      <a:pt x="595605" y="1052739"/>
                      <a:pt x="599341" y="1050248"/>
                    </a:cubicBezTo>
                    <a:cubicBezTo>
                      <a:pt x="602126" y="1048392"/>
                      <a:pt x="605873" y="1048570"/>
                      <a:pt x="608866" y="1047073"/>
                    </a:cubicBezTo>
                    <a:cubicBezTo>
                      <a:pt x="612279" y="1045366"/>
                      <a:pt x="615216" y="1042840"/>
                      <a:pt x="618391" y="1040723"/>
                    </a:cubicBezTo>
                    <a:cubicBezTo>
                      <a:pt x="619449" y="1037548"/>
                      <a:pt x="622116" y="1034499"/>
                      <a:pt x="621566" y="1031198"/>
                    </a:cubicBezTo>
                    <a:cubicBezTo>
                      <a:pt x="620939" y="1027434"/>
                      <a:pt x="618088" y="1024186"/>
                      <a:pt x="615216" y="1021673"/>
                    </a:cubicBezTo>
                    <a:cubicBezTo>
                      <a:pt x="600066" y="1008416"/>
                      <a:pt x="595101" y="1008618"/>
                      <a:pt x="577116" y="1002623"/>
                    </a:cubicBezTo>
                    <a:lnTo>
                      <a:pt x="567591" y="999448"/>
                    </a:lnTo>
                    <a:lnTo>
                      <a:pt x="558066" y="996273"/>
                    </a:lnTo>
                    <a:cubicBezTo>
                      <a:pt x="539016" y="997331"/>
                      <a:pt x="519804" y="996750"/>
                      <a:pt x="500916" y="999448"/>
                    </a:cubicBezTo>
                    <a:cubicBezTo>
                      <a:pt x="497138" y="999988"/>
                      <a:pt x="493284" y="1002485"/>
                      <a:pt x="491391" y="1005798"/>
                    </a:cubicBezTo>
                    <a:cubicBezTo>
                      <a:pt x="488714" y="1010483"/>
                      <a:pt x="489274" y="1016381"/>
                      <a:pt x="488216" y="1021673"/>
                    </a:cubicBezTo>
                    <a:cubicBezTo>
                      <a:pt x="487425" y="1021515"/>
                      <a:pt x="466070" y="1017926"/>
                      <a:pt x="462816" y="1015323"/>
                    </a:cubicBezTo>
                    <a:cubicBezTo>
                      <a:pt x="459836" y="1012939"/>
                      <a:pt x="459001" y="1008650"/>
                      <a:pt x="456466" y="1005798"/>
                    </a:cubicBezTo>
                    <a:cubicBezTo>
                      <a:pt x="450500" y="999086"/>
                      <a:pt x="443766" y="993098"/>
                      <a:pt x="437416" y="986748"/>
                    </a:cubicBezTo>
                    <a:cubicBezTo>
                      <a:pt x="434241" y="983573"/>
                      <a:pt x="432294" y="978104"/>
                      <a:pt x="427891" y="977223"/>
                    </a:cubicBezTo>
                    <a:lnTo>
                      <a:pt x="412016" y="974048"/>
                    </a:lnTo>
                    <a:cubicBezTo>
                      <a:pt x="407783" y="969815"/>
                      <a:pt x="404587" y="964186"/>
                      <a:pt x="399316" y="961348"/>
                    </a:cubicBezTo>
                    <a:cubicBezTo>
                      <a:pt x="371079" y="946143"/>
                      <a:pt x="337617" y="950167"/>
                      <a:pt x="307241" y="948648"/>
                    </a:cubicBezTo>
                    <a:cubicBezTo>
                      <a:pt x="284220" y="944811"/>
                      <a:pt x="273945" y="941535"/>
                      <a:pt x="246916" y="948648"/>
                    </a:cubicBezTo>
                    <a:cubicBezTo>
                      <a:pt x="239536" y="950590"/>
                      <a:pt x="234216" y="957115"/>
                      <a:pt x="227866" y="961348"/>
                    </a:cubicBezTo>
                    <a:cubicBezTo>
                      <a:pt x="215556" y="969554"/>
                      <a:pt x="221961" y="966491"/>
                      <a:pt x="208816" y="970873"/>
                    </a:cubicBezTo>
                    <a:cubicBezTo>
                      <a:pt x="204583" y="969815"/>
                      <a:pt x="198910" y="971050"/>
                      <a:pt x="196116" y="967698"/>
                    </a:cubicBezTo>
                    <a:cubicBezTo>
                      <a:pt x="192661" y="963552"/>
                      <a:pt x="194648" y="956943"/>
                      <a:pt x="192941" y="951823"/>
                    </a:cubicBezTo>
                    <a:cubicBezTo>
                      <a:pt x="191444" y="947333"/>
                      <a:pt x="189938" y="942470"/>
                      <a:pt x="186591" y="939123"/>
                    </a:cubicBezTo>
                    <a:cubicBezTo>
                      <a:pt x="182412" y="934944"/>
                      <a:pt x="160662" y="954998"/>
                      <a:pt x="154841" y="939123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9524990" y="5318150"/>
                <a:ext cx="996502" cy="1286657"/>
              </a:xfrm>
              <a:custGeom>
                <a:avLst/>
                <a:gdLst>
                  <a:gd name="connsiteX0" fmla="*/ 765210 w 768385"/>
                  <a:gd name="connsiteY0" fmla="*/ 1062038 h 1255972"/>
                  <a:gd name="connsiteX1" fmla="*/ 746160 w 768385"/>
                  <a:gd name="connsiteY1" fmla="*/ 1038225 h 1255972"/>
                  <a:gd name="connsiteX2" fmla="*/ 741398 w 768385"/>
                  <a:gd name="connsiteY2" fmla="*/ 1000125 h 1255972"/>
                  <a:gd name="connsiteX3" fmla="*/ 731873 w 768385"/>
                  <a:gd name="connsiteY3" fmla="*/ 971550 h 1255972"/>
                  <a:gd name="connsiteX4" fmla="*/ 727110 w 768385"/>
                  <a:gd name="connsiteY4" fmla="*/ 952500 h 1255972"/>
                  <a:gd name="connsiteX5" fmla="*/ 717585 w 768385"/>
                  <a:gd name="connsiteY5" fmla="*/ 938213 h 1255972"/>
                  <a:gd name="connsiteX6" fmla="*/ 712823 w 768385"/>
                  <a:gd name="connsiteY6" fmla="*/ 909638 h 1255972"/>
                  <a:gd name="connsiteX7" fmla="*/ 708060 w 768385"/>
                  <a:gd name="connsiteY7" fmla="*/ 852488 h 1255972"/>
                  <a:gd name="connsiteX8" fmla="*/ 698535 w 768385"/>
                  <a:gd name="connsiteY8" fmla="*/ 823913 h 1255972"/>
                  <a:gd name="connsiteX9" fmla="*/ 693773 w 768385"/>
                  <a:gd name="connsiteY9" fmla="*/ 809625 h 1255972"/>
                  <a:gd name="connsiteX10" fmla="*/ 684248 w 768385"/>
                  <a:gd name="connsiteY10" fmla="*/ 781050 h 1255972"/>
                  <a:gd name="connsiteX11" fmla="*/ 679485 w 768385"/>
                  <a:gd name="connsiteY11" fmla="*/ 766763 h 1255972"/>
                  <a:gd name="connsiteX12" fmla="*/ 669960 w 768385"/>
                  <a:gd name="connsiteY12" fmla="*/ 752475 h 1255972"/>
                  <a:gd name="connsiteX13" fmla="*/ 660435 w 768385"/>
                  <a:gd name="connsiteY13" fmla="*/ 723900 h 1255972"/>
                  <a:gd name="connsiteX14" fmla="*/ 655673 w 768385"/>
                  <a:gd name="connsiteY14" fmla="*/ 709613 h 1255972"/>
                  <a:gd name="connsiteX15" fmla="*/ 646148 w 768385"/>
                  <a:gd name="connsiteY15" fmla="*/ 595313 h 1255972"/>
                  <a:gd name="connsiteX16" fmla="*/ 636623 w 768385"/>
                  <a:gd name="connsiteY16" fmla="*/ 581025 h 1255972"/>
                  <a:gd name="connsiteX17" fmla="*/ 631860 w 768385"/>
                  <a:gd name="connsiteY17" fmla="*/ 552450 h 1255972"/>
                  <a:gd name="connsiteX18" fmla="*/ 617573 w 768385"/>
                  <a:gd name="connsiteY18" fmla="*/ 471488 h 1255972"/>
                  <a:gd name="connsiteX19" fmla="*/ 612810 w 768385"/>
                  <a:gd name="connsiteY19" fmla="*/ 457200 h 1255972"/>
                  <a:gd name="connsiteX20" fmla="*/ 608048 w 768385"/>
                  <a:gd name="connsiteY20" fmla="*/ 442913 h 1255972"/>
                  <a:gd name="connsiteX21" fmla="*/ 603285 w 768385"/>
                  <a:gd name="connsiteY21" fmla="*/ 395288 h 1255972"/>
                  <a:gd name="connsiteX22" fmla="*/ 612810 w 768385"/>
                  <a:gd name="connsiteY22" fmla="*/ 280988 h 1255972"/>
                  <a:gd name="connsiteX23" fmla="*/ 622335 w 768385"/>
                  <a:gd name="connsiteY23" fmla="*/ 252413 h 1255972"/>
                  <a:gd name="connsiteX24" fmla="*/ 646148 w 768385"/>
                  <a:gd name="connsiteY24" fmla="*/ 209550 h 1255972"/>
                  <a:gd name="connsiteX25" fmla="*/ 631860 w 768385"/>
                  <a:gd name="connsiteY25" fmla="*/ 161925 h 1255972"/>
                  <a:gd name="connsiteX26" fmla="*/ 588998 w 768385"/>
                  <a:gd name="connsiteY26" fmla="*/ 147638 h 1255972"/>
                  <a:gd name="connsiteX27" fmla="*/ 574710 w 768385"/>
                  <a:gd name="connsiteY27" fmla="*/ 142875 h 1255972"/>
                  <a:gd name="connsiteX28" fmla="*/ 550898 w 768385"/>
                  <a:gd name="connsiteY28" fmla="*/ 166688 h 1255972"/>
                  <a:gd name="connsiteX29" fmla="*/ 527085 w 768385"/>
                  <a:gd name="connsiteY29" fmla="*/ 185738 h 1255972"/>
                  <a:gd name="connsiteX30" fmla="*/ 488985 w 768385"/>
                  <a:gd name="connsiteY30" fmla="*/ 171450 h 1255972"/>
                  <a:gd name="connsiteX31" fmla="*/ 479460 w 768385"/>
                  <a:gd name="connsiteY31" fmla="*/ 152400 h 1255972"/>
                  <a:gd name="connsiteX32" fmla="*/ 436598 w 768385"/>
                  <a:gd name="connsiteY32" fmla="*/ 128588 h 1255972"/>
                  <a:gd name="connsiteX33" fmla="*/ 422310 w 768385"/>
                  <a:gd name="connsiteY33" fmla="*/ 119063 h 1255972"/>
                  <a:gd name="connsiteX34" fmla="*/ 346110 w 768385"/>
                  <a:gd name="connsiteY34" fmla="*/ 109538 h 1255972"/>
                  <a:gd name="connsiteX35" fmla="*/ 279435 w 768385"/>
                  <a:gd name="connsiteY35" fmla="*/ 104775 h 1255972"/>
                  <a:gd name="connsiteX36" fmla="*/ 241335 w 768385"/>
                  <a:gd name="connsiteY36" fmla="*/ 100013 h 1255972"/>
                  <a:gd name="connsiteX37" fmla="*/ 227048 w 768385"/>
                  <a:gd name="connsiteY37" fmla="*/ 90488 h 1255972"/>
                  <a:gd name="connsiteX38" fmla="*/ 231810 w 768385"/>
                  <a:gd name="connsiteY38" fmla="*/ 71438 h 1255972"/>
                  <a:gd name="connsiteX39" fmla="*/ 246098 w 768385"/>
                  <a:gd name="connsiteY39" fmla="*/ 57150 h 1255972"/>
                  <a:gd name="connsiteX40" fmla="*/ 222285 w 768385"/>
                  <a:gd name="connsiteY40" fmla="*/ 19050 h 1255972"/>
                  <a:gd name="connsiteX41" fmla="*/ 203235 w 768385"/>
                  <a:gd name="connsiteY41" fmla="*/ 14288 h 1255972"/>
                  <a:gd name="connsiteX42" fmla="*/ 169898 w 768385"/>
                  <a:gd name="connsiteY42" fmla="*/ 0 h 1255972"/>
                  <a:gd name="connsiteX43" fmla="*/ 150848 w 768385"/>
                  <a:gd name="connsiteY43" fmla="*/ 4763 h 1255972"/>
                  <a:gd name="connsiteX44" fmla="*/ 136560 w 768385"/>
                  <a:gd name="connsiteY44" fmla="*/ 19050 h 1255972"/>
                  <a:gd name="connsiteX45" fmla="*/ 131798 w 768385"/>
                  <a:gd name="connsiteY45" fmla="*/ 33338 h 1255972"/>
                  <a:gd name="connsiteX46" fmla="*/ 127035 w 768385"/>
                  <a:gd name="connsiteY46" fmla="*/ 76200 h 1255972"/>
                  <a:gd name="connsiteX47" fmla="*/ 117510 w 768385"/>
                  <a:gd name="connsiteY47" fmla="*/ 104775 h 1255972"/>
                  <a:gd name="connsiteX48" fmla="*/ 107985 w 768385"/>
                  <a:gd name="connsiteY48" fmla="*/ 123825 h 1255972"/>
                  <a:gd name="connsiteX49" fmla="*/ 88935 w 768385"/>
                  <a:gd name="connsiteY49" fmla="*/ 152400 h 1255972"/>
                  <a:gd name="connsiteX50" fmla="*/ 117510 w 768385"/>
                  <a:gd name="connsiteY50" fmla="*/ 157163 h 1255972"/>
                  <a:gd name="connsiteX51" fmla="*/ 131798 w 768385"/>
                  <a:gd name="connsiteY51" fmla="*/ 166688 h 1255972"/>
                  <a:gd name="connsiteX52" fmla="*/ 146085 w 768385"/>
                  <a:gd name="connsiteY52" fmla="*/ 171450 h 1255972"/>
                  <a:gd name="connsiteX53" fmla="*/ 155610 w 768385"/>
                  <a:gd name="connsiteY53" fmla="*/ 185738 h 1255972"/>
                  <a:gd name="connsiteX54" fmla="*/ 179423 w 768385"/>
                  <a:gd name="connsiteY54" fmla="*/ 209550 h 1255972"/>
                  <a:gd name="connsiteX55" fmla="*/ 184185 w 768385"/>
                  <a:gd name="connsiteY55" fmla="*/ 223838 h 1255972"/>
                  <a:gd name="connsiteX56" fmla="*/ 188948 w 768385"/>
                  <a:gd name="connsiteY56" fmla="*/ 242888 h 1255972"/>
                  <a:gd name="connsiteX57" fmla="*/ 198473 w 768385"/>
                  <a:gd name="connsiteY57" fmla="*/ 261938 h 1255972"/>
                  <a:gd name="connsiteX58" fmla="*/ 207998 w 768385"/>
                  <a:gd name="connsiteY58" fmla="*/ 276225 h 1255972"/>
                  <a:gd name="connsiteX59" fmla="*/ 250860 w 768385"/>
                  <a:gd name="connsiteY59" fmla="*/ 290513 h 1255972"/>
                  <a:gd name="connsiteX60" fmla="*/ 265148 w 768385"/>
                  <a:gd name="connsiteY60" fmla="*/ 300038 h 1255972"/>
                  <a:gd name="connsiteX61" fmla="*/ 274673 w 768385"/>
                  <a:gd name="connsiteY61" fmla="*/ 314325 h 1255972"/>
                  <a:gd name="connsiteX62" fmla="*/ 269910 w 768385"/>
                  <a:gd name="connsiteY62" fmla="*/ 328613 h 1255972"/>
                  <a:gd name="connsiteX63" fmla="*/ 241335 w 768385"/>
                  <a:gd name="connsiteY63" fmla="*/ 352425 h 1255972"/>
                  <a:gd name="connsiteX64" fmla="*/ 250860 w 768385"/>
                  <a:gd name="connsiteY64" fmla="*/ 395288 h 1255972"/>
                  <a:gd name="connsiteX65" fmla="*/ 260385 w 768385"/>
                  <a:gd name="connsiteY65" fmla="*/ 423863 h 1255972"/>
                  <a:gd name="connsiteX66" fmla="*/ 236573 w 768385"/>
                  <a:gd name="connsiteY66" fmla="*/ 495300 h 1255972"/>
                  <a:gd name="connsiteX67" fmla="*/ 222285 w 768385"/>
                  <a:gd name="connsiteY67" fmla="*/ 528638 h 1255972"/>
                  <a:gd name="connsiteX68" fmla="*/ 198473 w 768385"/>
                  <a:gd name="connsiteY68" fmla="*/ 533400 h 1255972"/>
                  <a:gd name="connsiteX69" fmla="*/ 203235 w 768385"/>
                  <a:gd name="connsiteY69" fmla="*/ 557213 h 1255972"/>
                  <a:gd name="connsiteX70" fmla="*/ 217523 w 768385"/>
                  <a:gd name="connsiteY70" fmla="*/ 561975 h 1255972"/>
                  <a:gd name="connsiteX71" fmla="*/ 231810 w 768385"/>
                  <a:gd name="connsiteY71" fmla="*/ 571500 h 1255972"/>
                  <a:gd name="connsiteX72" fmla="*/ 250860 w 768385"/>
                  <a:gd name="connsiteY72" fmla="*/ 576263 h 1255972"/>
                  <a:gd name="connsiteX73" fmla="*/ 265148 w 768385"/>
                  <a:gd name="connsiteY73" fmla="*/ 581025 h 1255972"/>
                  <a:gd name="connsiteX74" fmla="*/ 269910 w 768385"/>
                  <a:gd name="connsiteY74" fmla="*/ 595313 h 1255972"/>
                  <a:gd name="connsiteX75" fmla="*/ 255623 w 768385"/>
                  <a:gd name="connsiteY75" fmla="*/ 628650 h 1255972"/>
                  <a:gd name="connsiteX76" fmla="*/ 269910 w 768385"/>
                  <a:gd name="connsiteY76" fmla="*/ 642938 h 1255972"/>
                  <a:gd name="connsiteX77" fmla="*/ 274673 w 768385"/>
                  <a:gd name="connsiteY77" fmla="*/ 671513 h 1255972"/>
                  <a:gd name="connsiteX78" fmla="*/ 260385 w 768385"/>
                  <a:gd name="connsiteY78" fmla="*/ 676275 h 1255972"/>
                  <a:gd name="connsiteX79" fmla="*/ 246098 w 768385"/>
                  <a:gd name="connsiteY79" fmla="*/ 685800 h 1255972"/>
                  <a:gd name="connsiteX80" fmla="*/ 217523 w 768385"/>
                  <a:gd name="connsiteY80" fmla="*/ 700088 h 1255972"/>
                  <a:gd name="connsiteX81" fmla="*/ 169898 w 768385"/>
                  <a:gd name="connsiteY81" fmla="*/ 695325 h 1255972"/>
                  <a:gd name="connsiteX82" fmla="*/ 141323 w 768385"/>
                  <a:gd name="connsiteY82" fmla="*/ 690563 h 1255972"/>
                  <a:gd name="connsiteX83" fmla="*/ 136560 w 768385"/>
                  <a:gd name="connsiteY83" fmla="*/ 704850 h 1255972"/>
                  <a:gd name="connsiteX84" fmla="*/ 131798 w 768385"/>
                  <a:gd name="connsiteY84" fmla="*/ 738188 h 1255972"/>
                  <a:gd name="connsiteX85" fmla="*/ 103223 w 768385"/>
                  <a:gd name="connsiteY85" fmla="*/ 733425 h 1255972"/>
                  <a:gd name="connsiteX86" fmla="*/ 93698 w 768385"/>
                  <a:gd name="connsiteY86" fmla="*/ 719138 h 1255972"/>
                  <a:gd name="connsiteX87" fmla="*/ 60360 w 768385"/>
                  <a:gd name="connsiteY87" fmla="*/ 704850 h 1255972"/>
                  <a:gd name="connsiteX88" fmla="*/ 22260 w 768385"/>
                  <a:gd name="connsiteY88" fmla="*/ 709613 h 1255972"/>
                  <a:gd name="connsiteX89" fmla="*/ 12735 w 768385"/>
                  <a:gd name="connsiteY89" fmla="*/ 747713 h 1255972"/>
                  <a:gd name="connsiteX90" fmla="*/ 31785 w 768385"/>
                  <a:gd name="connsiteY90" fmla="*/ 781050 h 1255972"/>
                  <a:gd name="connsiteX91" fmla="*/ 50835 w 768385"/>
                  <a:gd name="connsiteY91" fmla="*/ 833438 h 1255972"/>
                  <a:gd name="connsiteX92" fmla="*/ 79410 w 768385"/>
                  <a:gd name="connsiteY92" fmla="*/ 847725 h 1255972"/>
                  <a:gd name="connsiteX93" fmla="*/ 141323 w 768385"/>
                  <a:gd name="connsiteY93" fmla="*/ 866775 h 1255972"/>
                  <a:gd name="connsiteX94" fmla="*/ 160373 w 768385"/>
                  <a:gd name="connsiteY94" fmla="*/ 885825 h 1255972"/>
                  <a:gd name="connsiteX95" fmla="*/ 174660 w 768385"/>
                  <a:gd name="connsiteY95" fmla="*/ 919163 h 1255972"/>
                  <a:gd name="connsiteX96" fmla="*/ 207998 w 768385"/>
                  <a:gd name="connsiteY96" fmla="*/ 933450 h 1255972"/>
                  <a:gd name="connsiteX97" fmla="*/ 212760 w 768385"/>
                  <a:gd name="connsiteY97" fmla="*/ 947738 h 1255972"/>
                  <a:gd name="connsiteX98" fmla="*/ 198473 w 768385"/>
                  <a:gd name="connsiteY98" fmla="*/ 981075 h 1255972"/>
                  <a:gd name="connsiteX99" fmla="*/ 169898 w 768385"/>
                  <a:gd name="connsiteY99" fmla="*/ 1009650 h 1255972"/>
                  <a:gd name="connsiteX100" fmla="*/ 160373 w 768385"/>
                  <a:gd name="connsiteY100" fmla="*/ 1023938 h 1255972"/>
                  <a:gd name="connsiteX101" fmla="*/ 179423 w 768385"/>
                  <a:gd name="connsiteY101" fmla="*/ 1062038 h 1255972"/>
                  <a:gd name="connsiteX102" fmla="*/ 217523 w 768385"/>
                  <a:gd name="connsiteY102" fmla="*/ 1047750 h 1255972"/>
                  <a:gd name="connsiteX103" fmla="*/ 303248 w 768385"/>
                  <a:gd name="connsiteY103" fmla="*/ 1028700 h 1255972"/>
                  <a:gd name="connsiteX104" fmla="*/ 317535 w 768385"/>
                  <a:gd name="connsiteY104" fmla="*/ 1023938 h 1255972"/>
                  <a:gd name="connsiteX105" fmla="*/ 350873 w 768385"/>
                  <a:gd name="connsiteY105" fmla="*/ 1014413 h 1255972"/>
                  <a:gd name="connsiteX106" fmla="*/ 355635 w 768385"/>
                  <a:gd name="connsiteY106" fmla="*/ 1000125 h 1255972"/>
                  <a:gd name="connsiteX107" fmla="*/ 341348 w 768385"/>
                  <a:gd name="connsiteY107" fmla="*/ 990600 h 1255972"/>
                  <a:gd name="connsiteX108" fmla="*/ 360398 w 768385"/>
                  <a:gd name="connsiteY108" fmla="*/ 985838 h 1255972"/>
                  <a:gd name="connsiteX109" fmla="*/ 431835 w 768385"/>
                  <a:gd name="connsiteY109" fmla="*/ 981075 h 1255972"/>
                  <a:gd name="connsiteX110" fmla="*/ 436598 w 768385"/>
                  <a:gd name="connsiteY110" fmla="*/ 1000125 h 1255972"/>
                  <a:gd name="connsiteX111" fmla="*/ 460410 w 768385"/>
                  <a:gd name="connsiteY111" fmla="*/ 1028700 h 1255972"/>
                  <a:gd name="connsiteX112" fmla="*/ 469935 w 768385"/>
                  <a:gd name="connsiteY112" fmla="*/ 1042988 h 1255972"/>
                  <a:gd name="connsiteX113" fmla="*/ 469935 w 768385"/>
                  <a:gd name="connsiteY113" fmla="*/ 1123950 h 1255972"/>
                  <a:gd name="connsiteX114" fmla="*/ 488985 w 768385"/>
                  <a:gd name="connsiteY114" fmla="*/ 1152525 h 1255972"/>
                  <a:gd name="connsiteX115" fmla="*/ 517560 w 768385"/>
                  <a:gd name="connsiteY115" fmla="*/ 1162050 h 1255972"/>
                  <a:gd name="connsiteX116" fmla="*/ 536610 w 768385"/>
                  <a:gd name="connsiteY116" fmla="*/ 1185863 h 1255972"/>
                  <a:gd name="connsiteX117" fmla="*/ 565185 w 768385"/>
                  <a:gd name="connsiteY117" fmla="*/ 1209675 h 1255972"/>
                  <a:gd name="connsiteX118" fmla="*/ 579473 w 768385"/>
                  <a:gd name="connsiteY118" fmla="*/ 1214438 h 1255972"/>
                  <a:gd name="connsiteX119" fmla="*/ 584235 w 768385"/>
                  <a:gd name="connsiteY119" fmla="*/ 1228725 h 1255972"/>
                  <a:gd name="connsiteX120" fmla="*/ 588998 w 768385"/>
                  <a:gd name="connsiteY120" fmla="*/ 1252538 h 1255972"/>
                  <a:gd name="connsiteX121" fmla="*/ 603285 w 768385"/>
                  <a:gd name="connsiteY121" fmla="*/ 1243013 h 1255972"/>
                  <a:gd name="connsiteX122" fmla="*/ 608048 w 768385"/>
                  <a:gd name="connsiteY122" fmla="*/ 1228725 h 1255972"/>
                  <a:gd name="connsiteX123" fmla="*/ 622335 w 768385"/>
                  <a:gd name="connsiteY123" fmla="*/ 1219200 h 1255972"/>
                  <a:gd name="connsiteX124" fmla="*/ 631860 w 768385"/>
                  <a:gd name="connsiteY124" fmla="*/ 1204913 h 1255972"/>
                  <a:gd name="connsiteX125" fmla="*/ 641385 w 768385"/>
                  <a:gd name="connsiteY125" fmla="*/ 1143000 h 1255972"/>
                  <a:gd name="connsiteX126" fmla="*/ 650910 w 768385"/>
                  <a:gd name="connsiteY126" fmla="*/ 1128713 h 1255972"/>
                  <a:gd name="connsiteX127" fmla="*/ 655673 w 768385"/>
                  <a:gd name="connsiteY127" fmla="*/ 1114425 h 1255972"/>
                  <a:gd name="connsiteX128" fmla="*/ 698535 w 768385"/>
                  <a:gd name="connsiteY128" fmla="*/ 1100138 h 1255972"/>
                  <a:gd name="connsiteX129" fmla="*/ 727110 w 768385"/>
                  <a:gd name="connsiteY129" fmla="*/ 1090613 h 1255972"/>
                  <a:gd name="connsiteX130" fmla="*/ 765210 w 768385"/>
                  <a:gd name="connsiteY130" fmla="*/ 1062038 h 125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768385" h="1255972">
                    <a:moveTo>
                      <a:pt x="765210" y="1062038"/>
                    </a:moveTo>
                    <a:cubicBezTo>
                      <a:pt x="768385" y="1053307"/>
                      <a:pt x="749809" y="1047713"/>
                      <a:pt x="746160" y="1038225"/>
                    </a:cubicBezTo>
                    <a:cubicBezTo>
                      <a:pt x="741566" y="1026279"/>
                      <a:pt x="744080" y="1012640"/>
                      <a:pt x="741398" y="1000125"/>
                    </a:cubicBezTo>
                    <a:cubicBezTo>
                      <a:pt x="739294" y="990308"/>
                      <a:pt x="734308" y="981290"/>
                      <a:pt x="731873" y="971550"/>
                    </a:cubicBezTo>
                    <a:cubicBezTo>
                      <a:pt x="730285" y="965200"/>
                      <a:pt x="729688" y="958516"/>
                      <a:pt x="727110" y="952500"/>
                    </a:cubicBezTo>
                    <a:cubicBezTo>
                      <a:pt x="724855" y="947239"/>
                      <a:pt x="720760" y="942975"/>
                      <a:pt x="717585" y="938213"/>
                    </a:cubicBezTo>
                    <a:cubicBezTo>
                      <a:pt x="715998" y="928688"/>
                      <a:pt x="713889" y="919235"/>
                      <a:pt x="712823" y="909638"/>
                    </a:cubicBezTo>
                    <a:cubicBezTo>
                      <a:pt x="710712" y="890639"/>
                      <a:pt x="711203" y="871344"/>
                      <a:pt x="708060" y="852488"/>
                    </a:cubicBezTo>
                    <a:cubicBezTo>
                      <a:pt x="706409" y="842584"/>
                      <a:pt x="701710" y="833438"/>
                      <a:pt x="698535" y="823913"/>
                    </a:cubicBezTo>
                    <a:lnTo>
                      <a:pt x="693773" y="809625"/>
                    </a:lnTo>
                    <a:lnTo>
                      <a:pt x="684248" y="781050"/>
                    </a:lnTo>
                    <a:cubicBezTo>
                      <a:pt x="682661" y="776288"/>
                      <a:pt x="682270" y="770940"/>
                      <a:pt x="679485" y="766763"/>
                    </a:cubicBezTo>
                    <a:lnTo>
                      <a:pt x="669960" y="752475"/>
                    </a:lnTo>
                    <a:lnTo>
                      <a:pt x="660435" y="723900"/>
                    </a:lnTo>
                    <a:lnTo>
                      <a:pt x="655673" y="709613"/>
                    </a:lnTo>
                    <a:cubicBezTo>
                      <a:pt x="652498" y="671513"/>
                      <a:pt x="651751" y="633132"/>
                      <a:pt x="646148" y="595313"/>
                    </a:cubicBezTo>
                    <a:cubicBezTo>
                      <a:pt x="645309" y="589651"/>
                      <a:pt x="638433" y="586455"/>
                      <a:pt x="636623" y="581025"/>
                    </a:cubicBezTo>
                    <a:cubicBezTo>
                      <a:pt x="633569" y="571864"/>
                      <a:pt x="632988" y="562040"/>
                      <a:pt x="631860" y="552450"/>
                    </a:cubicBezTo>
                    <a:cubicBezTo>
                      <a:pt x="623611" y="482331"/>
                      <a:pt x="634119" y="521126"/>
                      <a:pt x="617573" y="471488"/>
                    </a:cubicBezTo>
                    <a:lnTo>
                      <a:pt x="612810" y="457200"/>
                    </a:lnTo>
                    <a:lnTo>
                      <a:pt x="608048" y="442913"/>
                    </a:lnTo>
                    <a:cubicBezTo>
                      <a:pt x="606460" y="427038"/>
                      <a:pt x="603285" y="411242"/>
                      <a:pt x="603285" y="395288"/>
                    </a:cubicBezTo>
                    <a:cubicBezTo>
                      <a:pt x="603285" y="368916"/>
                      <a:pt x="603515" y="315069"/>
                      <a:pt x="612810" y="280988"/>
                    </a:cubicBezTo>
                    <a:cubicBezTo>
                      <a:pt x="615452" y="271302"/>
                      <a:pt x="616766" y="260767"/>
                      <a:pt x="622335" y="252413"/>
                    </a:cubicBezTo>
                    <a:cubicBezTo>
                      <a:pt x="644170" y="219661"/>
                      <a:pt x="637765" y="234698"/>
                      <a:pt x="646148" y="209550"/>
                    </a:cubicBezTo>
                    <a:cubicBezTo>
                      <a:pt x="644816" y="200227"/>
                      <a:pt x="645449" y="170418"/>
                      <a:pt x="631860" y="161925"/>
                    </a:cubicBezTo>
                    <a:cubicBezTo>
                      <a:pt x="631856" y="161923"/>
                      <a:pt x="596144" y="150020"/>
                      <a:pt x="588998" y="147638"/>
                    </a:cubicBezTo>
                    <a:lnTo>
                      <a:pt x="574710" y="142875"/>
                    </a:lnTo>
                    <a:cubicBezTo>
                      <a:pt x="549312" y="180973"/>
                      <a:pt x="582645" y="134941"/>
                      <a:pt x="550898" y="166688"/>
                    </a:cubicBezTo>
                    <a:cubicBezTo>
                      <a:pt x="529356" y="188230"/>
                      <a:pt x="554900" y="176466"/>
                      <a:pt x="527085" y="185738"/>
                    </a:cubicBezTo>
                    <a:cubicBezTo>
                      <a:pt x="513517" y="183024"/>
                      <a:pt x="498795" y="183222"/>
                      <a:pt x="488985" y="171450"/>
                    </a:cubicBezTo>
                    <a:cubicBezTo>
                      <a:pt x="484440" y="165996"/>
                      <a:pt x="484480" y="157420"/>
                      <a:pt x="479460" y="152400"/>
                    </a:cubicBezTo>
                    <a:cubicBezTo>
                      <a:pt x="463084" y="136024"/>
                      <a:pt x="454564" y="134576"/>
                      <a:pt x="436598" y="128588"/>
                    </a:cubicBezTo>
                    <a:cubicBezTo>
                      <a:pt x="431835" y="125413"/>
                      <a:pt x="427430" y="121623"/>
                      <a:pt x="422310" y="119063"/>
                    </a:cubicBezTo>
                    <a:cubicBezTo>
                      <a:pt x="401747" y="108781"/>
                      <a:pt x="357940" y="110448"/>
                      <a:pt x="346110" y="109538"/>
                    </a:cubicBezTo>
                    <a:cubicBezTo>
                      <a:pt x="305393" y="95966"/>
                      <a:pt x="327498" y="98768"/>
                      <a:pt x="279435" y="104775"/>
                    </a:cubicBezTo>
                    <a:cubicBezTo>
                      <a:pt x="266735" y="103188"/>
                      <a:pt x="253683" y="103381"/>
                      <a:pt x="241335" y="100013"/>
                    </a:cubicBezTo>
                    <a:cubicBezTo>
                      <a:pt x="235813" y="98507"/>
                      <a:pt x="228858" y="95918"/>
                      <a:pt x="227048" y="90488"/>
                    </a:cubicBezTo>
                    <a:cubicBezTo>
                      <a:pt x="224978" y="84278"/>
                      <a:pt x="228563" y="77121"/>
                      <a:pt x="231810" y="71438"/>
                    </a:cubicBezTo>
                    <a:cubicBezTo>
                      <a:pt x="235152" y="65590"/>
                      <a:pt x="241335" y="61913"/>
                      <a:pt x="246098" y="57150"/>
                    </a:cubicBezTo>
                    <a:cubicBezTo>
                      <a:pt x="238440" y="34177"/>
                      <a:pt x="242831" y="27855"/>
                      <a:pt x="222285" y="19050"/>
                    </a:cubicBezTo>
                    <a:cubicBezTo>
                      <a:pt x="216269" y="16472"/>
                      <a:pt x="209585" y="15875"/>
                      <a:pt x="203235" y="14288"/>
                    </a:cubicBezTo>
                    <a:cubicBezTo>
                      <a:pt x="191570" y="6511"/>
                      <a:pt x="185274" y="0"/>
                      <a:pt x="169898" y="0"/>
                    </a:cubicBezTo>
                    <a:cubicBezTo>
                      <a:pt x="163353" y="0"/>
                      <a:pt x="157198" y="3175"/>
                      <a:pt x="150848" y="4763"/>
                    </a:cubicBezTo>
                    <a:cubicBezTo>
                      <a:pt x="146085" y="9525"/>
                      <a:pt x="140296" y="13446"/>
                      <a:pt x="136560" y="19050"/>
                    </a:cubicBezTo>
                    <a:cubicBezTo>
                      <a:pt x="133775" y="23227"/>
                      <a:pt x="132623" y="28386"/>
                      <a:pt x="131798" y="33338"/>
                    </a:cubicBezTo>
                    <a:cubicBezTo>
                      <a:pt x="129435" y="47518"/>
                      <a:pt x="129854" y="62104"/>
                      <a:pt x="127035" y="76200"/>
                    </a:cubicBezTo>
                    <a:cubicBezTo>
                      <a:pt x="125066" y="86045"/>
                      <a:pt x="122000" y="95795"/>
                      <a:pt x="117510" y="104775"/>
                    </a:cubicBezTo>
                    <a:cubicBezTo>
                      <a:pt x="114335" y="111125"/>
                      <a:pt x="111638" y="117737"/>
                      <a:pt x="107985" y="123825"/>
                    </a:cubicBezTo>
                    <a:cubicBezTo>
                      <a:pt x="102095" y="133641"/>
                      <a:pt x="88935" y="152400"/>
                      <a:pt x="88935" y="152400"/>
                    </a:cubicBezTo>
                    <a:cubicBezTo>
                      <a:pt x="98460" y="153988"/>
                      <a:pt x="108349" y="154109"/>
                      <a:pt x="117510" y="157163"/>
                    </a:cubicBezTo>
                    <a:cubicBezTo>
                      <a:pt x="122940" y="158973"/>
                      <a:pt x="126678" y="164128"/>
                      <a:pt x="131798" y="166688"/>
                    </a:cubicBezTo>
                    <a:cubicBezTo>
                      <a:pt x="136288" y="168933"/>
                      <a:pt x="141323" y="169863"/>
                      <a:pt x="146085" y="171450"/>
                    </a:cubicBezTo>
                    <a:cubicBezTo>
                      <a:pt x="149260" y="176213"/>
                      <a:pt x="151563" y="181691"/>
                      <a:pt x="155610" y="185738"/>
                    </a:cubicBezTo>
                    <a:cubicBezTo>
                      <a:pt x="187363" y="217491"/>
                      <a:pt x="154021" y="171448"/>
                      <a:pt x="179423" y="209550"/>
                    </a:cubicBezTo>
                    <a:cubicBezTo>
                      <a:pt x="181010" y="214313"/>
                      <a:pt x="182806" y="219011"/>
                      <a:pt x="184185" y="223838"/>
                    </a:cubicBezTo>
                    <a:cubicBezTo>
                      <a:pt x="185983" y="230132"/>
                      <a:pt x="186650" y="236759"/>
                      <a:pt x="188948" y="242888"/>
                    </a:cubicBezTo>
                    <a:cubicBezTo>
                      <a:pt x="191441" y="249535"/>
                      <a:pt x="194951" y="255774"/>
                      <a:pt x="198473" y="261938"/>
                    </a:cubicBezTo>
                    <a:cubicBezTo>
                      <a:pt x="201313" y="266908"/>
                      <a:pt x="202973" y="273484"/>
                      <a:pt x="207998" y="276225"/>
                    </a:cubicBezTo>
                    <a:cubicBezTo>
                      <a:pt x="221219" y="283437"/>
                      <a:pt x="238329" y="282159"/>
                      <a:pt x="250860" y="290513"/>
                    </a:cubicBezTo>
                    <a:lnTo>
                      <a:pt x="265148" y="300038"/>
                    </a:lnTo>
                    <a:cubicBezTo>
                      <a:pt x="268323" y="304800"/>
                      <a:pt x="273732" y="308679"/>
                      <a:pt x="274673" y="314325"/>
                    </a:cubicBezTo>
                    <a:cubicBezTo>
                      <a:pt x="275498" y="319277"/>
                      <a:pt x="272695" y="324436"/>
                      <a:pt x="269910" y="328613"/>
                    </a:cubicBezTo>
                    <a:cubicBezTo>
                      <a:pt x="262576" y="339614"/>
                      <a:pt x="251878" y="345397"/>
                      <a:pt x="241335" y="352425"/>
                    </a:cubicBezTo>
                    <a:cubicBezTo>
                      <a:pt x="230735" y="426633"/>
                      <a:pt x="229797" y="361586"/>
                      <a:pt x="250860" y="395288"/>
                    </a:cubicBezTo>
                    <a:cubicBezTo>
                      <a:pt x="256181" y="403802"/>
                      <a:pt x="260385" y="423863"/>
                      <a:pt x="260385" y="423863"/>
                    </a:cubicBezTo>
                    <a:lnTo>
                      <a:pt x="236573" y="495300"/>
                    </a:lnTo>
                    <a:cubicBezTo>
                      <a:pt x="234247" y="502277"/>
                      <a:pt x="227434" y="524961"/>
                      <a:pt x="222285" y="528638"/>
                    </a:cubicBezTo>
                    <a:cubicBezTo>
                      <a:pt x="215698" y="533343"/>
                      <a:pt x="206410" y="531813"/>
                      <a:pt x="198473" y="533400"/>
                    </a:cubicBezTo>
                    <a:cubicBezTo>
                      <a:pt x="200060" y="541338"/>
                      <a:pt x="198745" y="550478"/>
                      <a:pt x="203235" y="557213"/>
                    </a:cubicBezTo>
                    <a:cubicBezTo>
                      <a:pt x="206020" y="561390"/>
                      <a:pt x="213033" y="559730"/>
                      <a:pt x="217523" y="561975"/>
                    </a:cubicBezTo>
                    <a:cubicBezTo>
                      <a:pt x="222642" y="564535"/>
                      <a:pt x="226549" y="569245"/>
                      <a:pt x="231810" y="571500"/>
                    </a:cubicBezTo>
                    <a:cubicBezTo>
                      <a:pt x="237826" y="574078"/>
                      <a:pt x="244566" y="574465"/>
                      <a:pt x="250860" y="576263"/>
                    </a:cubicBezTo>
                    <a:cubicBezTo>
                      <a:pt x="255687" y="577642"/>
                      <a:pt x="260385" y="579438"/>
                      <a:pt x="265148" y="581025"/>
                    </a:cubicBezTo>
                    <a:cubicBezTo>
                      <a:pt x="266735" y="585788"/>
                      <a:pt x="269910" y="590293"/>
                      <a:pt x="269910" y="595313"/>
                    </a:cubicBezTo>
                    <a:cubicBezTo>
                      <a:pt x="269910" y="602321"/>
                      <a:pt x="257483" y="624929"/>
                      <a:pt x="255623" y="628650"/>
                    </a:cubicBezTo>
                    <a:cubicBezTo>
                      <a:pt x="260385" y="633413"/>
                      <a:pt x="265598" y="637764"/>
                      <a:pt x="269910" y="642938"/>
                    </a:cubicBezTo>
                    <a:cubicBezTo>
                      <a:pt x="277085" y="651548"/>
                      <a:pt x="285748" y="660438"/>
                      <a:pt x="274673" y="671513"/>
                    </a:cubicBezTo>
                    <a:cubicBezTo>
                      <a:pt x="271123" y="675063"/>
                      <a:pt x="265148" y="674688"/>
                      <a:pt x="260385" y="676275"/>
                    </a:cubicBezTo>
                    <a:cubicBezTo>
                      <a:pt x="255623" y="679450"/>
                      <a:pt x="251217" y="683240"/>
                      <a:pt x="246098" y="685800"/>
                    </a:cubicBezTo>
                    <a:cubicBezTo>
                      <a:pt x="206664" y="705518"/>
                      <a:pt x="258466" y="672792"/>
                      <a:pt x="217523" y="700088"/>
                    </a:cubicBezTo>
                    <a:cubicBezTo>
                      <a:pt x="201648" y="698500"/>
                      <a:pt x="185729" y="697304"/>
                      <a:pt x="169898" y="695325"/>
                    </a:cubicBezTo>
                    <a:cubicBezTo>
                      <a:pt x="160316" y="694127"/>
                      <a:pt x="150608" y="687910"/>
                      <a:pt x="141323" y="690563"/>
                    </a:cubicBezTo>
                    <a:cubicBezTo>
                      <a:pt x="136496" y="691942"/>
                      <a:pt x="138148" y="700088"/>
                      <a:pt x="136560" y="704850"/>
                    </a:cubicBezTo>
                    <a:cubicBezTo>
                      <a:pt x="147672" y="738187"/>
                      <a:pt x="155610" y="730250"/>
                      <a:pt x="131798" y="738188"/>
                    </a:cubicBezTo>
                    <a:cubicBezTo>
                      <a:pt x="122273" y="736600"/>
                      <a:pt x="111860" y="737743"/>
                      <a:pt x="103223" y="733425"/>
                    </a:cubicBezTo>
                    <a:cubicBezTo>
                      <a:pt x="98104" y="730865"/>
                      <a:pt x="97745" y="723185"/>
                      <a:pt x="93698" y="719138"/>
                    </a:cubicBezTo>
                    <a:cubicBezTo>
                      <a:pt x="82735" y="708175"/>
                      <a:pt x="74933" y="708494"/>
                      <a:pt x="60360" y="704850"/>
                    </a:cubicBezTo>
                    <a:cubicBezTo>
                      <a:pt x="47660" y="706438"/>
                      <a:pt x="34608" y="706245"/>
                      <a:pt x="22260" y="709613"/>
                    </a:cubicBezTo>
                    <a:cubicBezTo>
                      <a:pt x="0" y="715684"/>
                      <a:pt x="6928" y="728356"/>
                      <a:pt x="12735" y="747713"/>
                    </a:cubicBezTo>
                    <a:cubicBezTo>
                      <a:pt x="16031" y="758700"/>
                      <a:pt x="25407" y="771484"/>
                      <a:pt x="31785" y="781050"/>
                    </a:cubicBezTo>
                    <a:cubicBezTo>
                      <a:pt x="35310" y="798672"/>
                      <a:pt x="37199" y="819802"/>
                      <a:pt x="50835" y="833438"/>
                    </a:cubicBezTo>
                    <a:cubicBezTo>
                      <a:pt x="60067" y="842670"/>
                      <a:pt x="67790" y="843852"/>
                      <a:pt x="79410" y="847725"/>
                    </a:cubicBezTo>
                    <a:cubicBezTo>
                      <a:pt x="114153" y="882468"/>
                      <a:pt x="65265" y="839612"/>
                      <a:pt x="141323" y="866775"/>
                    </a:cubicBezTo>
                    <a:cubicBezTo>
                      <a:pt x="149780" y="869795"/>
                      <a:pt x="154023" y="879475"/>
                      <a:pt x="160373" y="885825"/>
                    </a:cubicBezTo>
                    <a:cubicBezTo>
                      <a:pt x="163219" y="894365"/>
                      <a:pt x="168774" y="913277"/>
                      <a:pt x="174660" y="919163"/>
                    </a:cubicBezTo>
                    <a:cubicBezTo>
                      <a:pt x="180546" y="925049"/>
                      <a:pt x="199458" y="930604"/>
                      <a:pt x="207998" y="933450"/>
                    </a:cubicBezTo>
                    <a:cubicBezTo>
                      <a:pt x="209585" y="938213"/>
                      <a:pt x="212760" y="942718"/>
                      <a:pt x="212760" y="947738"/>
                    </a:cubicBezTo>
                    <a:cubicBezTo>
                      <a:pt x="212760" y="959781"/>
                      <a:pt x="206251" y="972325"/>
                      <a:pt x="198473" y="981075"/>
                    </a:cubicBezTo>
                    <a:cubicBezTo>
                      <a:pt x="189524" y="991143"/>
                      <a:pt x="177370" y="998442"/>
                      <a:pt x="169898" y="1009650"/>
                    </a:cubicBezTo>
                    <a:lnTo>
                      <a:pt x="160373" y="1023938"/>
                    </a:lnTo>
                    <a:cubicBezTo>
                      <a:pt x="162812" y="1036135"/>
                      <a:pt x="162443" y="1057187"/>
                      <a:pt x="179423" y="1062038"/>
                    </a:cubicBezTo>
                    <a:cubicBezTo>
                      <a:pt x="188583" y="1064655"/>
                      <a:pt x="210816" y="1050330"/>
                      <a:pt x="217523" y="1047750"/>
                    </a:cubicBezTo>
                    <a:cubicBezTo>
                      <a:pt x="263428" y="1030094"/>
                      <a:pt x="255530" y="1034002"/>
                      <a:pt x="303248" y="1028700"/>
                    </a:cubicBezTo>
                    <a:cubicBezTo>
                      <a:pt x="308010" y="1027113"/>
                      <a:pt x="312708" y="1025317"/>
                      <a:pt x="317535" y="1023938"/>
                    </a:cubicBezTo>
                    <a:cubicBezTo>
                      <a:pt x="359404" y="1011975"/>
                      <a:pt x="316609" y="1025833"/>
                      <a:pt x="350873" y="1014413"/>
                    </a:cubicBezTo>
                    <a:cubicBezTo>
                      <a:pt x="352460" y="1009650"/>
                      <a:pt x="357499" y="1004786"/>
                      <a:pt x="355635" y="1000125"/>
                    </a:cubicBezTo>
                    <a:cubicBezTo>
                      <a:pt x="353509" y="994811"/>
                      <a:pt x="339538" y="996030"/>
                      <a:pt x="341348" y="990600"/>
                    </a:cubicBezTo>
                    <a:cubicBezTo>
                      <a:pt x="343418" y="984391"/>
                      <a:pt x="353889" y="986523"/>
                      <a:pt x="360398" y="985838"/>
                    </a:cubicBezTo>
                    <a:cubicBezTo>
                      <a:pt x="384132" y="983340"/>
                      <a:pt x="408023" y="982663"/>
                      <a:pt x="431835" y="981075"/>
                    </a:cubicBezTo>
                    <a:cubicBezTo>
                      <a:pt x="433423" y="987425"/>
                      <a:pt x="434020" y="994109"/>
                      <a:pt x="436598" y="1000125"/>
                    </a:cubicBezTo>
                    <a:cubicBezTo>
                      <a:pt x="442859" y="1014734"/>
                      <a:pt x="450312" y="1016582"/>
                      <a:pt x="460410" y="1028700"/>
                    </a:cubicBezTo>
                    <a:cubicBezTo>
                      <a:pt x="464074" y="1033097"/>
                      <a:pt x="466760" y="1038225"/>
                      <a:pt x="469935" y="1042988"/>
                    </a:cubicBezTo>
                    <a:cubicBezTo>
                      <a:pt x="467540" y="1066945"/>
                      <a:pt x="460466" y="1099330"/>
                      <a:pt x="469935" y="1123950"/>
                    </a:cubicBezTo>
                    <a:cubicBezTo>
                      <a:pt x="474044" y="1134635"/>
                      <a:pt x="478125" y="1148905"/>
                      <a:pt x="488985" y="1152525"/>
                    </a:cubicBezTo>
                    <a:lnTo>
                      <a:pt x="517560" y="1162050"/>
                    </a:lnTo>
                    <a:cubicBezTo>
                      <a:pt x="549516" y="1183353"/>
                      <a:pt x="518206" y="1158257"/>
                      <a:pt x="536610" y="1185863"/>
                    </a:cubicBezTo>
                    <a:cubicBezTo>
                      <a:pt x="541875" y="1193761"/>
                      <a:pt x="556401" y="1205283"/>
                      <a:pt x="565185" y="1209675"/>
                    </a:cubicBezTo>
                    <a:cubicBezTo>
                      <a:pt x="569675" y="1211920"/>
                      <a:pt x="574710" y="1212850"/>
                      <a:pt x="579473" y="1214438"/>
                    </a:cubicBezTo>
                    <a:cubicBezTo>
                      <a:pt x="581060" y="1219200"/>
                      <a:pt x="583017" y="1223855"/>
                      <a:pt x="584235" y="1228725"/>
                    </a:cubicBezTo>
                    <a:cubicBezTo>
                      <a:pt x="586198" y="1236578"/>
                      <a:pt x="582522" y="1247681"/>
                      <a:pt x="588998" y="1252538"/>
                    </a:cubicBezTo>
                    <a:cubicBezTo>
                      <a:pt x="593577" y="1255972"/>
                      <a:pt x="598523" y="1246188"/>
                      <a:pt x="603285" y="1243013"/>
                    </a:cubicBezTo>
                    <a:cubicBezTo>
                      <a:pt x="604873" y="1238250"/>
                      <a:pt x="604912" y="1232645"/>
                      <a:pt x="608048" y="1228725"/>
                    </a:cubicBezTo>
                    <a:cubicBezTo>
                      <a:pt x="611624" y="1224256"/>
                      <a:pt x="618288" y="1223247"/>
                      <a:pt x="622335" y="1219200"/>
                    </a:cubicBezTo>
                    <a:cubicBezTo>
                      <a:pt x="626382" y="1215153"/>
                      <a:pt x="628685" y="1209675"/>
                      <a:pt x="631860" y="1204913"/>
                    </a:cubicBezTo>
                    <a:cubicBezTo>
                      <a:pt x="632815" y="1196315"/>
                      <a:pt x="635200" y="1157433"/>
                      <a:pt x="641385" y="1143000"/>
                    </a:cubicBezTo>
                    <a:cubicBezTo>
                      <a:pt x="643640" y="1137739"/>
                      <a:pt x="648350" y="1133832"/>
                      <a:pt x="650910" y="1128713"/>
                    </a:cubicBezTo>
                    <a:cubicBezTo>
                      <a:pt x="653155" y="1124223"/>
                      <a:pt x="652123" y="1117975"/>
                      <a:pt x="655673" y="1114425"/>
                    </a:cubicBezTo>
                    <a:cubicBezTo>
                      <a:pt x="666588" y="1103510"/>
                      <a:pt x="685291" y="1103750"/>
                      <a:pt x="698535" y="1100138"/>
                    </a:cubicBezTo>
                    <a:cubicBezTo>
                      <a:pt x="708221" y="1097496"/>
                      <a:pt x="727110" y="1090613"/>
                      <a:pt x="727110" y="1090613"/>
                    </a:cubicBezTo>
                    <a:cubicBezTo>
                      <a:pt x="745134" y="1078597"/>
                      <a:pt x="762035" y="1070769"/>
                      <a:pt x="765210" y="1062038"/>
                    </a:cubicBezTo>
                    <a:close/>
                  </a:path>
                </a:pathLst>
              </a:custGeom>
              <a:solidFill>
                <a:srgbClr val="FFFF66"/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7" name="Прямоугольник 206"/>
              <p:cNvSpPr/>
              <p:nvPr/>
            </p:nvSpPr>
            <p:spPr>
              <a:xfrm>
                <a:off x="2936697" y="2198222"/>
                <a:ext cx="118808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Высокая Гора</a:t>
                </a:r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 rot="21436068">
                <a:off x="1685066" y="3687952"/>
                <a:ext cx="1353962" cy="721246"/>
              </a:xfrm>
              <a:custGeom>
                <a:avLst/>
                <a:gdLst>
                  <a:gd name="connsiteX0" fmla="*/ 596218 w 1067043"/>
                  <a:gd name="connsiteY0" fmla="*/ 182376 h 690376"/>
                  <a:gd name="connsiteX1" fmla="*/ 593043 w 1067043"/>
                  <a:gd name="connsiteY1" fmla="*/ 172851 h 690376"/>
                  <a:gd name="connsiteX2" fmla="*/ 586693 w 1067043"/>
                  <a:gd name="connsiteY2" fmla="*/ 163326 h 690376"/>
                  <a:gd name="connsiteX3" fmla="*/ 567643 w 1067043"/>
                  <a:gd name="connsiteY3" fmla="*/ 153801 h 690376"/>
                  <a:gd name="connsiteX4" fmla="*/ 564468 w 1067043"/>
                  <a:gd name="connsiteY4" fmla="*/ 144276 h 690376"/>
                  <a:gd name="connsiteX5" fmla="*/ 554943 w 1067043"/>
                  <a:gd name="connsiteY5" fmla="*/ 71251 h 690376"/>
                  <a:gd name="connsiteX6" fmla="*/ 551768 w 1067043"/>
                  <a:gd name="connsiteY6" fmla="*/ 55376 h 690376"/>
                  <a:gd name="connsiteX7" fmla="*/ 542243 w 1067043"/>
                  <a:gd name="connsiteY7" fmla="*/ 26801 h 690376"/>
                  <a:gd name="connsiteX8" fmla="*/ 539068 w 1067043"/>
                  <a:gd name="connsiteY8" fmla="*/ 17276 h 690376"/>
                  <a:gd name="connsiteX9" fmla="*/ 567643 w 1067043"/>
                  <a:gd name="connsiteY9" fmla="*/ 7751 h 690376"/>
                  <a:gd name="connsiteX10" fmla="*/ 685118 w 1067043"/>
                  <a:gd name="connsiteY10" fmla="*/ 1401 h 690376"/>
                  <a:gd name="connsiteX11" fmla="*/ 691468 w 1067043"/>
                  <a:gd name="connsiteY11" fmla="*/ 17276 h 690376"/>
                  <a:gd name="connsiteX12" fmla="*/ 694643 w 1067043"/>
                  <a:gd name="connsiteY12" fmla="*/ 36326 h 690376"/>
                  <a:gd name="connsiteX13" fmla="*/ 799418 w 1067043"/>
                  <a:gd name="connsiteY13" fmla="*/ 39501 h 690376"/>
                  <a:gd name="connsiteX14" fmla="*/ 799418 w 1067043"/>
                  <a:gd name="connsiteY14" fmla="*/ 112526 h 690376"/>
                  <a:gd name="connsiteX15" fmla="*/ 780368 w 1067043"/>
                  <a:gd name="connsiteY15" fmla="*/ 115701 h 690376"/>
                  <a:gd name="connsiteX16" fmla="*/ 770843 w 1067043"/>
                  <a:gd name="connsiteY16" fmla="*/ 125226 h 690376"/>
                  <a:gd name="connsiteX17" fmla="*/ 770843 w 1067043"/>
                  <a:gd name="connsiteY17" fmla="*/ 163326 h 690376"/>
                  <a:gd name="connsiteX18" fmla="*/ 793068 w 1067043"/>
                  <a:gd name="connsiteY18" fmla="*/ 160151 h 690376"/>
                  <a:gd name="connsiteX19" fmla="*/ 799418 w 1067043"/>
                  <a:gd name="connsiteY19" fmla="*/ 150626 h 690376"/>
                  <a:gd name="connsiteX20" fmla="*/ 818468 w 1067043"/>
                  <a:gd name="connsiteY20" fmla="*/ 141101 h 690376"/>
                  <a:gd name="connsiteX21" fmla="*/ 834343 w 1067043"/>
                  <a:gd name="connsiteY21" fmla="*/ 144276 h 690376"/>
                  <a:gd name="connsiteX22" fmla="*/ 843868 w 1067043"/>
                  <a:gd name="connsiteY22" fmla="*/ 179201 h 690376"/>
                  <a:gd name="connsiteX23" fmla="*/ 862918 w 1067043"/>
                  <a:gd name="connsiteY23" fmla="*/ 195076 h 690376"/>
                  <a:gd name="connsiteX24" fmla="*/ 875618 w 1067043"/>
                  <a:gd name="connsiteY24" fmla="*/ 191901 h 690376"/>
                  <a:gd name="connsiteX25" fmla="*/ 878793 w 1067043"/>
                  <a:gd name="connsiteY25" fmla="*/ 179201 h 690376"/>
                  <a:gd name="connsiteX26" fmla="*/ 885143 w 1067043"/>
                  <a:gd name="connsiteY26" fmla="*/ 191901 h 690376"/>
                  <a:gd name="connsiteX27" fmla="*/ 891493 w 1067043"/>
                  <a:gd name="connsiteY27" fmla="*/ 217301 h 690376"/>
                  <a:gd name="connsiteX28" fmla="*/ 897843 w 1067043"/>
                  <a:gd name="connsiteY28" fmla="*/ 226826 h 690376"/>
                  <a:gd name="connsiteX29" fmla="*/ 901018 w 1067043"/>
                  <a:gd name="connsiteY29" fmla="*/ 255401 h 690376"/>
                  <a:gd name="connsiteX30" fmla="*/ 907368 w 1067043"/>
                  <a:gd name="connsiteY30" fmla="*/ 264926 h 690376"/>
                  <a:gd name="connsiteX31" fmla="*/ 916893 w 1067043"/>
                  <a:gd name="connsiteY31" fmla="*/ 277626 h 690376"/>
                  <a:gd name="connsiteX32" fmla="*/ 920068 w 1067043"/>
                  <a:gd name="connsiteY32" fmla="*/ 287151 h 690376"/>
                  <a:gd name="connsiteX33" fmla="*/ 939118 w 1067043"/>
                  <a:gd name="connsiteY33" fmla="*/ 299851 h 690376"/>
                  <a:gd name="connsiteX34" fmla="*/ 958168 w 1067043"/>
                  <a:gd name="connsiteY34" fmla="*/ 312551 h 690376"/>
                  <a:gd name="connsiteX35" fmla="*/ 967693 w 1067043"/>
                  <a:gd name="connsiteY35" fmla="*/ 322076 h 690376"/>
                  <a:gd name="connsiteX36" fmla="*/ 974043 w 1067043"/>
                  <a:gd name="connsiteY36" fmla="*/ 331601 h 690376"/>
                  <a:gd name="connsiteX37" fmla="*/ 993093 w 1067043"/>
                  <a:gd name="connsiteY37" fmla="*/ 337951 h 690376"/>
                  <a:gd name="connsiteX38" fmla="*/ 1024843 w 1067043"/>
                  <a:gd name="connsiteY38" fmla="*/ 344301 h 690376"/>
                  <a:gd name="connsiteX39" fmla="*/ 1056593 w 1067043"/>
                  <a:gd name="connsiteY39" fmla="*/ 347476 h 690376"/>
                  <a:gd name="connsiteX40" fmla="*/ 1066118 w 1067043"/>
                  <a:gd name="connsiteY40" fmla="*/ 350651 h 690376"/>
                  <a:gd name="connsiteX41" fmla="*/ 1059768 w 1067043"/>
                  <a:gd name="connsiteY41" fmla="*/ 360176 h 690376"/>
                  <a:gd name="connsiteX42" fmla="*/ 1040718 w 1067043"/>
                  <a:gd name="connsiteY42" fmla="*/ 376051 h 690376"/>
                  <a:gd name="connsiteX43" fmla="*/ 1037543 w 1067043"/>
                  <a:gd name="connsiteY43" fmla="*/ 385576 h 690376"/>
                  <a:gd name="connsiteX44" fmla="*/ 1028018 w 1067043"/>
                  <a:gd name="connsiteY44" fmla="*/ 388751 h 690376"/>
                  <a:gd name="connsiteX45" fmla="*/ 1031193 w 1067043"/>
                  <a:gd name="connsiteY45" fmla="*/ 404626 h 690376"/>
                  <a:gd name="connsiteX46" fmla="*/ 1047068 w 1067043"/>
                  <a:gd name="connsiteY46" fmla="*/ 433201 h 690376"/>
                  <a:gd name="connsiteX47" fmla="*/ 1047068 w 1067043"/>
                  <a:gd name="connsiteY47" fmla="*/ 433201 h 690376"/>
                  <a:gd name="connsiteX48" fmla="*/ 1056593 w 1067043"/>
                  <a:gd name="connsiteY48" fmla="*/ 452251 h 690376"/>
                  <a:gd name="connsiteX49" fmla="*/ 1059768 w 1067043"/>
                  <a:gd name="connsiteY49" fmla="*/ 461776 h 690376"/>
                  <a:gd name="connsiteX50" fmla="*/ 1056593 w 1067043"/>
                  <a:gd name="connsiteY50" fmla="*/ 522101 h 690376"/>
                  <a:gd name="connsiteX51" fmla="*/ 1047068 w 1067043"/>
                  <a:gd name="connsiteY51" fmla="*/ 528451 h 690376"/>
                  <a:gd name="connsiteX52" fmla="*/ 1031193 w 1067043"/>
                  <a:gd name="connsiteY52" fmla="*/ 544326 h 690376"/>
                  <a:gd name="connsiteX53" fmla="*/ 1008968 w 1067043"/>
                  <a:gd name="connsiteY53" fmla="*/ 569726 h 690376"/>
                  <a:gd name="connsiteX54" fmla="*/ 999443 w 1067043"/>
                  <a:gd name="connsiteY54" fmla="*/ 572901 h 690376"/>
                  <a:gd name="connsiteX55" fmla="*/ 964518 w 1067043"/>
                  <a:gd name="connsiteY55" fmla="*/ 569726 h 690376"/>
                  <a:gd name="connsiteX56" fmla="*/ 945468 w 1067043"/>
                  <a:gd name="connsiteY56" fmla="*/ 563376 h 690376"/>
                  <a:gd name="connsiteX57" fmla="*/ 888318 w 1067043"/>
                  <a:gd name="connsiteY57" fmla="*/ 566551 h 690376"/>
                  <a:gd name="connsiteX58" fmla="*/ 862918 w 1067043"/>
                  <a:gd name="connsiteY58" fmla="*/ 572901 h 690376"/>
                  <a:gd name="connsiteX59" fmla="*/ 799418 w 1067043"/>
                  <a:gd name="connsiteY59" fmla="*/ 579251 h 690376"/>
                  <a:gd name="connsiteX60" fmla="*/ 793068 w 1067043"/>
                  <a:gd name="connsiteY60" fmla="*/ 588776 h 690376"/>
                  <a:gd name="connsiteX61" fmla="*/ 799418 w 1067043"/>
                  <a:gd name="connsiteY61" fmla="*/ 598301 h 690376"/>
                  <a:gd name="connsiteX62" fmla="*/ 802593 w 1067043"/>
                  <a:gd name="connsiteY62" fmla="*/ 607826 h 690376"/>
                  <a:gd name="connsiteX63" fmla="*/ 799418 w 1067043"/>
                  <a:gd name="connsiteY63" fmla="*/ 620526 h 690376"/>
                  <a:gd name="connsiteX64" fmla="*/ 786718 w 1067043"/>
                  <a:gd name="connsiteY64" fmla="*/ 623701 h 690376"/>
                  <a:gd name="connsiteX65" fmla="*/ 767668 w 1067043"/>
                  <a:gd name="connsiteY65" fmla="*/ 630051 h 690376"/>
                  <a:gd name="connsiteX66" fmla="*/ 745443 w 1067043"/>
                  <a:gd name="connsiteY66" fmla="*/ 639576 h 690376"/>
                  <a:gd name="connsiteX67" fmla="*/ 739093 w 1067043"/>
                  <a:gd name="connsiteY67" fmla="*/ 652276 h 690376"/>
                  <a:gd name="connsiteX68" fmla="*/ 729568 w 1067043"/>
                  <a:gd name="connsiteY68" fmla="*/ 655451 h 690376"/>
                  <a:gd name="connsiteX69" fmla="*/ 697818 w 1067043"/>
                  <a:gd name="connsiteY69" fmla="*/ 668151 h 690376"/>
                  <a:gd name="connsiteX70" fmla="*/ 678768 w 1067043"/>
                  <a:gd name="connsiteY70" fmla="*/ 674501 h 690376"/>
                  <a:gd name="connsiteX71" fmla="*/ 650193 w 1067043"/>
                  <a:gd name="connsiteY71" fmla="*/ 680851 h 690376"/>
                  <a:gd name="connsiteX72" fmla="*/ 615268 w 1067043"/>
                  <a:gd name="connsiteY72" fmla="*/ 687201 h 690376"/>
                  <a:gd name="connsiteX73" fmla="*/ 539068 w 1067043"/>
                  <a:gd name="connsiteY73" fmla="*/ 687201 h 690376"/>
                  <a:gd name="connsiteX74" fmla="*/ 529543 w 1067043"/>
                  <a:gd name="connsiteY74" fmla="*/ 690376 h 690376"/>
                  <a:gd name="connsiteX75" fmla="*/ 520018 w 1067043"/>
                  <a:gd name="connsiteY75" fmla="*/ 687201 h 690376"/>
                  <a:gd name="connsiteX76" fmla="*/ 516843 w 1067043"/>
                  <a:gd name="connsiteY76" fmla="*/ 661801 h 690376"/>
                  <a:gd name="connsiteX77" fmla="*/ 507318 w 1067043"/>
                  <a:gd name="connsiteY77" fmla="*/ 642751 h 690376"/>
                  <a:gd name="connsiteX78" fmla="*/ 497793 w 1067043"/>
                  <a:gd name="connsiteY78" fmla="*/ 639576 h 690376"/>
                  <a:gd name="connsiteX79" fmla="*/ 491443 w 1067043"/>
                  <a:gd name="connsiteY79" fmla="*/ 630051 h 690376"/>
                  <a:gd name="connsiteX80" fmla="*/ 485093 w 1067043"/>
                  <a:gd name="connsiteY80" fmla="*/ 604651 h 690376"/>
                  <a:gd name="connsiteX81" fmla="*/ 478743 w 1067043"/>
                  <a:gd name="connsiteY81" fmla="*/ 585601 h 690376"/>
                  <a:gd name="connsiteX82" fmla="*/ 469218 w 1067043"/>
                  <a:gd name="connsiteY82" fmla="*/ 579251 h 690376"/>
                  <a:gd name="connsiteX83" fmla="*/ 472393 w 1067043"/>
                  <a:gd name="connsiteY83" fmla="*/ 557026 h 690376"/>
                  <a:gd name="connsiteX84" fmla="*/ 478743 w 1067043"/>
                  <a:gd name="connsiteY84" fmla="*/ 534801 h 690376"/>
                  <a:gd name="connsiteX85" fmla="*/ 481918 w 1067043"/>
                  <a:gd name="connsiteY85" fmla="*/ 522101 h 690376"/>
                  <a:gd name="connsiteX86" fmla="*/ 475568 w 1067043"/>
                  <a:gd name="connsiteY86" fmla="*/ 512576 h 690376"/>
                  <a:gd name="connsiteX87" fmla="*/ 459693 w 1067043"/>
                  <a:gd name="connsiteY87" fmla="*/ 528451 h 690376"/>
                  <a:gd name="connsiteX88" fmla="*/ 456518 w 1067043"/>
                  <a:gd name="connsiteY88" fmla="*/ 550676 h 690376"/>
                  <a:gd name="connsiteX89" fmla="*/ 450168 w 1067043"/>
                  <a:gd name="connsiteY89" fmla="*/ 560201 h 690376"/>
                  <a:gd name="connsiteX90" fmla="*/ 443818 w 1067043"/>
                  <a:gd name="connsiteY90" fmla="*/ 572901 h 690376"/>
                  <a:gd name="connsiteX91" fmla="*/ 446993 w 1067043"/>
                  <a:gd name="connsiteY91" fmla="*/ 582426 h 690376"/>
                  <a:gd name="connsiteX92" fmla="*/ 437468 w 1067043"/>
                  <a:gd name="connsiteY92" fmla="*/ 585601 h 690376"/>
                  <a:gd name="connsiteX93" fmla="*/ 370793 w 1067043"/>
                  <a:gd name="connsiteY93" fmla="*/ 588776 h 690376"/>
                  <a:gd name="connsiteX94" fmla="*/ 364443 w 1067043"/>
                  <a:gd name="connsiteY94" fmla="*/ 598301 h 690376"/>
                  <a:gd name="connsiteX95" fmla="*/ 361268 w 1067043"/>
                  <a:gd name="connsiteY95" fmla="*/ 614176 h 690376"/>
                  <a:gd name="connsiteX96" fmla="*/ 351743 w 1067043"/>
                  <a:gd name="connsiteY96" fmla="*/ 620526 h 690376"/>
                  <a:gd name="connsiteX97" fmla="*/ 307293 w 1067043"/>
                  <a:gd name="connsiteY97" fmla="*/ 617351 h 690376"/>
                  <a:gd name="connsiteX98" fmla="*/ 297768 w 1067043"/>
                  <a:gd name="connsiteY98" fmla="*/ 614176 h 690376"/>
                  <a:gd name="connsiteX99" fmla="*/ 278718 w 1067043"/>
                  <a:gd name="connsiteY99" fmla="*/ 611001 h 690376"/>
                  <a:gd name="connsiteX100" fmla="*/ 275543 w 1067043"/>
                  <a:gd name="connsiteY100" fmla="*/ 601476 h 690376"/>
                  <a:gd name="connsiteX101" fmla="*/ 272368 w 1067043"/>
                  <a:gd name="connsiteY101" fmla="*/ 563376 h 690376"/>
                  <a:gd name="connsiteX102" fmla="*/ 259668 w 1067043"/>
                  <a:gd name="connsiteY102" fmla="*/ 553851 h 690376"/>
                  <a:gd name="connsiteX103" fmla="*/ 221568 w 1067043"/>
                  <a:gd name="connsiteY103" fmla="*/ 544326 h 690376"/>
                  <a:gd name="connsiteX104" fmla="*/ 212043 w 1067043"/>
                  <a:gd name="connsiteY104" fmla="*/ 534801 h 690376"/>
                  <a:gd name="connsiteX105" fmla="*/ 186643 w 1067043"/>
                  <a:gd name="connsiteY105" fmla="*/ 547501 h 690376"/>
                  <a:gd name="connsiteX106" fmla="*/ 177118 w 1067043"/>
                  <a:gd name="connsiteY106" fmla="*/ 553851 h 690376"/>
                  <a:gd name="connsiteX107" fmla="*/ 164418 w 1067043"/>
                  <a:gd name="connsiteY107" fmla="*/ 541151 h 690376"/>
                  <a:gd name="connsiteX108" fmla="*/ 154893 w 1067043"/>
                  <a:gd name="connsiteY108" fmla="*/ 537976 h 690376"/>
                  <a:gd name="connsiteX109" fmla="*/ 139018 w 1067043"/>
                  <a:gd name="connsiteY109" fmla="*/ 525276 h 690376"/>
                  <a:gd name="connsiteX110" fmla="*/ 119968 w 1067043"/>
                  <a:gd name="connsiteY110" fmla="*/ 512576 h 690376"/>
                  <a:gd name="connsiteX111" fmla="*/ 113618 w 1067043"/>
                  <a:gd name="connsiteY111" fmla="*/ 503051 h 690376"/>
                  <a:gd name="connsiteX112" fmla="*/ 104093 w 1067043"/>
                  <a:gd name="connsiteY112" fmla="*/ 468126 h 690376"/>
                  <a:gd name="connsiteX113" fmla="*/ 107268 w 1067043"/>
                  <a:gd name="connsiteY113" fmla="*/ 404626 h 690376"/>
                  <a:gd name="connsiteX114" fmla="*/ 110443 w 1067043"/>
                  <a:gd name="connsiteY114" fmla="*/ 391926 h 690376"/>
                  <a:gd name="connsiteX115" fmla="*/ 91393 w 1067043"/>
                  <a:gd name="connsiteY115" fmla="*/ 385576 h 690376"/>
                  <a:gd name="connsiteX116" fmla="*/ 21543 w 1067043"/>
                  <a:gd name="connsiteY116" fmla="*/ 382401 h 690376"/>
                  <a:gd name="connsiteX117" fmla="*/ 18368 w 1067043"/>
                  <a:gd name="connsiteY117" fmla="*/ 372876 h 690376"/>
                  <a:gd name="connsiteX118" fmla="*/ 12018 w 1067043"/>
                  <a:gd name="connsiteY118" fmla="*/ 363351 h 690376"/>
                  <a:gd name="connsiteX119" fmla="*/ 8843 w 1067043"/>
                  <a:gd name="connsiteY119" fmla="*/ 344301 h 690376"/>
                  <a:gd name="connsiteX120" fmla="*/ 2493 w 1067043"/>
                  <a:gd name="connsiteY120" fmla="*/ 322076 h 690376"/>
                  <a:gd name="connsiteX121" fmla="*/ 5668 w 1067043"/>
                  <a:gd name="connsiteY121" fmla="*/ 303026 h 690376"/>
                  <a:gd name="connsiteX122" fmla="*/ 43768 w 1067043"/>
                  <a:gd name="connsiteY122" fmla="*/ 299851 h 690376"/>
                  <a:gd name="connsiteX123" fmla="*/ 72343 w 1067043"/>
                  <a:gd name="connsiteY123" fmla="*/ 290326 h 690376"/>
                  <a:gd name="connsiteX124" fmla="*/ 88218 w 1067043"/>
                  <a:gd name="connsiteY124" fmla="*/ 287151 h 690376"/>
                  <a:gd name="connsiteX125" fmla="*/ 107268 w 1067043"/>
                  <a:gd name="connsiteY125" fmla="*/ 280801 h 690376"/>
                  <a:gd name="connsiteX126" fmla="*/ 281893 w 1067043"/>
                  <a:gd name="connsiteY126" fmla="*/ 277626 h 690376"/>
                  <a:gd name="connsiteX127" fmla="*/ 297768 w 1067043"/>
                  <a:gd name="connsiteY127" fmla="*/ 258576 h 690376"/>
                  <a:gd name="connsiteX128" fmla="*/ 304118 w 1067043"/>
                  <a:gd name="connsiteY128" fmla="*/ 249051 h 690376"/>
                  <a:gd name="connsiteX129" fmla="*/ 313643 w 1067043"/>
                  <a:gd name="connsiteY129" fmla="*/ 236351 h 690376"/>
                  <a:gd name="connsiteX130" fmla="*/ 335868 w 1067043"/>
                  <a:gd name="connsiteY130" fmla="*/ 239526 h 690376"/>
                  <a:gd name="connsiteX131" fmla="*/ 367618 w 1067043"/>
                  <a:gd name="connsiteY131" fmla="*/ 249051 h 690376"/>
                  <a:gd name="connsiteX132" fmla="*/ 377143 w 1067043"/>
                  <a:gd name="connsiteY132" fmla="*/ 252226 h 690376"/>
                  <a:gd name="connsiteX133" fmla="*/ 386668 w 1067043"/>
                  <a:gd name="connsiteY133" fmla="*/ 258576 h 690376"/>
                  <a:gd name="connsiteX134" fmla="*/ 399368 w 1067043"/>
                  <a:gd name="connsiteY134" fmla="*/ 261751 h 690376"/>
                  <a:gd name="connsiteX135" fmla="*/ 412068 w 1067043"/>
                  <a:gd name="connsiteY135" fmla="*/ 268101 h 690376"/>
                  <a:gd name="connsiteX136" fmla="*/ 446993 w 1067043"/>
                  <a:gd name="connsiteY136" fmla="*/ 264926 h 690376"/>
                  <a:gd name="connsiteX137" fmla="*/ 456518 w 1067043"/>
                  <a:gd name="connsiteY137" fmla="*/ 261751 h 690376"/>
                  <a:gd name="connsiteX138" fmla="*/ 475568 w 1067043"/>
                  <a:gd name="connsiteY138" fmla="*/ 242701 h 690376"/>
                  <a:gd name="connsiteX139" fmla="*/ 494618 w 1067043"/>
                  <a:gd name="connsiteY139" fmla="*/ 220476 h 690376"/>
                  <a:gd name="connsiteX140" fmla="*/ 504143 w 1067043"/>
                  <a:gd name="connsiteY140" fmla="*/ 217301 h 690376"/>
                  <a:gd name="connsiteX141" fmla="*/ 510493 w 1067043"/>
                  <a:gd name="connsiteY141" fmla="*/ 207776 h 690376"/>
                  <a:gd name="connsiteX142" fmla="*/ 513668 w 1067043"/>
                  <a:gd name="connsiteY142" fmla="*/ 198251 h 690376"/>
                  <a:gd name="connsiteX143" fmla="*/ 523193 w 1067043"/>
                  <a:gd name="connsiteY143" fmla="*/ 195076 h 690376"/>
                  <a:gd name="connsiteX144" fmla="*/ 545418 w 1067043"/>
                  <a:gd name="connsiteY144" fmla="*/ 198251 h 690376"/>
                  <a:gd name="connsiteX145" fmla="*/ 558118 w 1067043"/>
                  <a:gd name="connsiteY145" fmla="*/ 204601 h 690376"/>
                  <a:gd name="connsiteX146" fmla="*/ 567643 w 1067043"/>
                  <a:gd name="connsiteY146" fmla="*/ 207776 h 690376"/>
                  <a:gd name="connsiteX147" fmla="*/ 596218 w 1067043"/>
                  <a:gd name="connsiteY147" fmla="*/ 191901 h 690376"/>
                  <a:gd name="connsiteX148" fmla="*/ 596218 w 1067043"/>
                  <a:gd name="connsiteY148" fmla="*/ 182376 h 690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067043" h="690376">
                    <a:moveTo>
                      <a:pt x="596218" y="182376"/>
                    </a:moveTo>
                    <a:cubicBezTo>
                      <a:pt x="595689" y="179201"/>
                      <a:pt x="594540" y="175844"/>
                      <a:pt x="593043" y="172851"/>
                    </a:cubicBezTo>
                    <a:cubicBezTo>
                      <a:pt x="591336" y="169438"/>
                      <a:pt x="589391" y="166024"/>
                      <a:pt x="586693" y="163326"/>
                    </a:cubicBezTo>
                    <a:cubicBezTo>
                      <a:pt x="580538" y="157171"/>
                      <a:pt x="575390" y="156383"/>
                      <a:pt x="567643" y="153801"/>
                    </a:cubicBezTo>
                    <a:cubicBezTo>
                      <a:pt x="566585" y="150626"/>
                      <a:pt x="564977" y="147584"/>
                      <a:pt x="564468" y="144276"/>
                    </a:cubicBezTo>
                    <a:cubicBezTo>
                      <a:pt x="560735" y="120014"/>
                      <a:pt x="559757" y="95322"/>
                      <a:pt x="554943" y="71251"/>
                    </a:cubicBezTo>
                    <a:cubicBezTo>
                      <a:pt x="553885" y="65959"/>
                      <a:pt x="553188" y="60582"/>
                      <a:pt x="551768" y="55376"/>
                    </a:cubicBezTo>
                    <a:lnTo>
                      <a:pt x="542243" y="26801"/>
                    </a:lnTo>
                    <a:lnTo>
                      <a:pt x="539068" y="17276"/>
                    </a:lnTo>
                    <a:cubicBezTo>
                      <a:pt x="551754" y="8819"/>
                      <a:pt x="548533" y="9084"/>
                      <a:pt x="567643" y="7751"/>
                    </a:cubicBezTo>
                    <a:cubicBezTo>
                      <a:pt x="606763" y="5022"/>
                      <a:pt x="685118" y="1401"/>
                      <a:pt x="685118" y="1401"/>
                    </a:cubicBezTo>
                    <a:cubicBezTo>
                      <a:pt x="701840" y="6975"/>
                      <a:pt x="691468" y="0"/>
                      <a:pt x="691468" y="17276"/>
                    </a:cubicBezTo>
                    <a:cubicBezTo>
                      <a:pt x="691468" y="23714"/>
                      <a:pt x="688338" y="35028"/>
                      <a:pt x="694643" y="36326"/>
                    </a:cubicBezTo>
                    <a:cubicBezTo>
                      <a:pt x="728866" y="43372"/>
                      <a:pt x="764493" y="38443"/>
                      <a:pt x="799418" y="39501"/>
                    </a:cubicBezTo>
                    <a:cubicBezTo>
                      <a:pt x="800368" y="50907"/>
                      <a:pt x="806678" y="100081"/>
                      <a:pt x="799418" y="112526"/>
                    </a:cubicBezTo>
                    <a:cubicBezTo>
                      <a:pt x="796174" y="118087"/>
                      <a:pt x="786718" y="114643"/>
                      <a:pt x="780368" y="115701"/>
                    </a:cubicBezTo>
                    <a:cubicBezTo>
                      <a:pt x="777193" y="118876"/>
                      <a:pt x="772511" y="121057"/>
                      <a:pt x="770843" y="125226"/>
                    </a:cubicBezTo>
                    <a:cubicBezTo>
                      <a:pt x="764542" y="140979"/>
                      <a:pt x="767904" y="148632"/>
                      <a:pt x="770843" y="163326"/>
                    </a:cubicBezTo>
                    <a:cubicBezTo>
                      <a:pt x="778251" y="162268"/>
                      <a:pt x="786229" y="163190"/>
                      <a:pt x="793068" y="160151"/>
                    </a:cubicBezTo>
                    <a:cubicBezTo>
                      <a:pt x="796555" y="158601"/>
                      <a:pt x="796720" y="153324"/>
                      <a:pt x="799418" y="150626"/>
                    </a:cubicBezTo>
                    <a:cubicBezTo>
                      <a:pt x="805573" y="144471"/>
                      <a:pt x="810721" y="143683"/>
                      <a:pt x="818468" y="141101"/>
                    </a:cubicBezTo>
                    <a:cubicBezTo>
                      <a:pt x="823760" y="142159"/>
                      <a:pt x="829952" y="141139"/>
                      <a:pt x="834343" y="144276"/>
                    </a:cubicBezTo>
                    <a:cubicBezTo>
                      <a:pt x="843185" y="150592"/>
                      <a:pt x="841375" y="172968"/>
                      <a:pt x="843868" y="179201"/>
                    </a:cubicBezTo>
                    <a:cubicBezTo>
                      <a:pt x="846090" y="184757"/>
                      <a:pt x="858156" y="191901"/>
                      <a:pt x="862918" y="195076"/>
                    </a:cubicBezTo>
                    <a:cubicBezTo>
                      <a:pt x="867151" y="194018"/>
                      <a:pt x="872532" y="194987"/>
                      <a:pt x="875618" y="191901"/>
                    </a:cubicBezTo>
                    <a:cubicBezTo>
                      <a:pt x="878704" y="188815"/>
                      <a:pt x="874429" y="179201"/>
                      <a:pt x="878793" y="179201"/>
                    </a:cubicBezTo>
                    <a:cubicBezTo>
                      <a:pt x="883526" y="179201"/>
                      <a:pt x="883279" y="187551"/>
                      <a:pt x="885143" y="191901"/>
                    </a:cubicBezTo>
                    <a:cubicBezTo>
                      <a:pt x="896894" y="219320"/>
                      <a:pt x="876585" y="177545"/>
                      <a:pt x="891493" y="217301"/>
                    </a:cubicBezTo>
                    <a:cubicBezTo>
                      <a:pt x="892833" y="220874"/>
                      <a:pt x="895726" y="223651"/>
                      <a:pt x="897843" y="226826"/>
                    </a:cubicBezTo>
                    <a:cubicBezTo>
                      <a:pt x="898901" y="236351"/>
                      <a:pt x="898694" y="246104"/>
                      <a:pt x="901018" y="255401"/>
                    </a:cubicBezTo>
                    <a:cubicBezTo>
                      <a:pt x="901943" y="259103"/>
                      <a:pt x="905150" y="261821"/>
                      <a:pt x="907368" y="264926"/>
                    </a:cubicBezTo>
                    <a:cubicBezTo>
                      <a:pt x="910444" y="269232"/>
                      <a:pt x="913718" y="273393"/>
                      <a:pt x="916893" y="277626"/>
                    </a:cubicBezTo>
                    <a:cubicBezTo>
                      <a:pt x="917951" y="280801"/>
                      <a:pt x="918212" y="284366"/>
                      <a:pt x="920068" y="287151"/>
                    </a:cubicBezTo>
                    <a:cubicBezTo>
                      <a:pt x="930016" y="302072"/>
                      <a:pt x="926782" y="292998"/>
                      <a:pt x="939118" y="299851"/>
                    </a:cubicBezTo>
                    <a:cubicBezTo>
                      <a:pt x="945789" y="303557"/>
                      <a:pt x="952772" y="307155"/>
                      <a:pt x="958168" y="312551"/>
                    </a:cubicBezTo>
                    <a:cubicBezTo>
                      <a:pt x="961343" y="315726"/>
                      <a:pt x="964818" y="318627"/>
                      <a:pt x="967693" y="322076"/>
                    </a:cubicBezTo>
                    <a:cubicBezTo>
                      <a:pt x="970136" y="325007"/>
                      <a:pt x="970807" y="329579"/>
                      <a:pt x="974043" y="331601"/>
                    </a:cubicBezTo>
                    <a:cubicBezTo>
                      <a:pt x="979719" y="335149"/>
                      <a:pt x="986599" y="336328"/>
                      <a:pt x="993093" y="337951"/>
                    </a:cubicBezTo>
                    <a:cubicBezTo>
                      <a:pt x="1006762" y="341368"/>
                      <a:pt x="1009274" y="342355"/>
                      <a:pt x="1024843" y="344301"/>
                    </a:cubicBezTo>
                    <a:cubicBezTo>
                      <a:pt x="1035397" y="345620"/>
                      <a:pt x="1046010" y="346418"/>
                      <a:pt x="1056593" y="347476"/>
                    </a:cubicBezTo>
                    <a:cubicBezTo>
                      <a:pt x="1059768" y="348534"/>
                      <a:pt x="1065306" y="347404"/>
                      <a:pt x="1066118" y="350651"/>
                    </a:cubicBezTo>
                    <a:cubicBezTo>
                      <a:pt x="1067043" y="354353"/>
                      <a:pt x="1062211" y="357245"/>
                      <a:pt x="1059768" y="360176"/>
                    </a:cubicBezTo>
                    <a:cubicBezTo>
                      <a:pt x="1052128" y="369343"/>
                      <a:pt x="1050084" y="369807"/>
                      <a:pt x="1040718" y="376051"/>
                    </a:cubicBezTo>
                    <a:cubicBezTo>
                      <a:pt x="1039660" y="379226"/>
                      <a:pt x="1039910" y="383209"/>
                      <a:pt x="1037543" y="385576"/>
                    </a:cubicBezTo>
                    <a:cubicBezTo>
                      <a:pt x="1035176" y="387943"/>
                      <a:pt x="1029076" y="385576"/>
                      <a:pt x="1028018" y="388751"/>
                    </a:cubicBezTo>
                    <a:cubicBezTo>
                      <a:pt x="1026311" y="393871"/>
                      <a:pt x="1029884" y="399391"/>
                      <a:pt x="1031193" y="404626"/>
                    </a:cubicBezTo>
                    <a:cubicBezTo>
                      <a:pt x="1034546" y="418038"/>
                      <a:pt x="1037609" y="419012"/>
                      <a:pt x="1047068" y="433201"/>
                    </a:cubicBezTo>
                    <a:lnTo>
                      <a:pt x="1047068" y="433201"/>
                    </a:lnTo>
                    <a:cubicBezTo>
                      <a:pt x="1055048" y="457142"/>
                      <a:pt x="1044283" y="427632"/>
                      <a:pt x="1056593" y="452251"/>
                    </a:cubicBezTo>
                    <a:cubicBezTo>
                      <a:pt x="1058090" y="455244"/>
                      <a:pt x="1058710" y="458601"/>
                      <a:pt x="1059768" y="461776"/>
                    </a:cubicBezTo>
                    <a:cubicBezTo>
                      <a:pt x="1058710" y="481884"/>
                      <a:pt x="1060361" y="502320"/>
                      <a:pt x="1056593" y="522101"/>
                    </a:cubicBezTo>
                    <a:cubicBezTo>
                      <a:pt x="1055879" y="525849"/>
                      <a:pt x="1049766" y="525753"/>
                      <a:pt x="1047068" y="528451"/>
                    </a:cubicBezTo>
                    <a:cubicBezTo>
                      <a:pt x="1025901" y="549618"/>
                      <a:pt x="1056593" y="527393"/>
                      <a:pt x="1031193" y="544326"/>
                    </a:cubicBezTo>
                    <a:cubicBezTo>
                      <a:pt x="1021668" y="558613"/>
                      <a:pt x="1022197" y="563111"/>
                      <a:pt x="1008968" y="569726"/>
                    </a:cubicBezTo>
                    <a:cubicBezTo>
                      <a:pt x="1005975" y="571223"/>
                      <a:pt x="1002618" y="571843"/>
                      <a:pt x="999443" y="572901"/>
                    </a:cubicBezTo>
                    <a:cubicBezTo>
                      <a:pt x="987801" y="571843"/>
                      <a:pt x="976030" y="571757"/>
                      <a:pt x="964518" y="569726"/>
                    </a:cubicBezTo>
                    <a:cubicBezTo>
                      <a:pt x="957926" y="568563"/>
                      <a:pt x="945468" y="563376"/>
                      <a:pt x="945468" y="563376"/>
                    </a:cubicBezTo>
                    <a:cubicBezTo>
                      <a:pt x="926418" y="564434"/>
                      <a:pt x="907272" y="564364"/>
                      <a:pt x="888318" y="566551"/>
                    </a:cubicBezTo>
                    <a:cubicBezTo>
                      <a:pt x="879648" y="567551"/>
                      <a:pt x="871558" y="571667"/>
                      <a:pt x="862918" y="572901"/>
                    </a:cubicBezTo>
                    <a:cubicBezTo>
                      <a:pt x="827033" y="578027"/>
                      <a:pt x="848155" y="575502"/>
                      <a:pt x="799418" y="579251"/>
                    </a:cubicBezTo>
                    <a:cubicBezTo>
                      <a:pt x="797301" y="582426"/>
                      <a:pt x="793068" y="584960"/>
                      <a:pt x="793068" y="588776"/>
                    </a:cubicBezTo>
                    <a:cubicBezTo>
                      <a:pt x="793068" y="592592"/>
                      <a:pt x="797711" y="594888"/>
                      <a:pt x="799418" y="598301"/>
                    </a:cubicBezTo>
                    <a:cubicBezTo>
                      <a:pt x="800915" y="601294"/>
                      <a:pt x="801535" y="604651"/>
                      <a:pt x="802593" y="607826"/>
                    </a:cubicBezTo>
                    <a:cubicBezTo>
                      <a:pt x="801535" y="612059"/>
                      <a:pt x="802504" y="617440"/>
                      <a:pt x="799418" y="620526"/>
                    </a:cubicBezTo>
                    <a:cubicBezTo>
                      <a:pt x="796332" y="623612"/>
                      <a:pt x="790898" y="622447"/>
                      <a:pt x="786718" y="623701"/>
                    </a:cubicBezTo>
                    <a:cubicBezTo>
                      <a:pt x="780307" y="625624"/>
                      <a:pt x="773237" y="626338"/>
                      <a:pt x="767668" y="630051"/>
                    </a:cubicBezTo>
                    <a:cubicBezTo>
                      <a:pt x="754512" y="638822"/>
                      <a:pt x="761845" y="635476"/>
                      <a:pt x="745443" y="639576"/>
                    </a:cubicBezTo>
                    <a:cubicBezTo>
                      <a:pt x="743326" y="643809"/>
                      <a:pt x="742440" y="648929"/>
                      <a:pt x="739093" y="652276"/>
                    </a:cubicBezTo>
                    <a:cubicBezTo>
                      <a:pt x="736726" y="654643"/>
                      <a:pt x="732474" y="653791"/>
                      <a:pt x="729568" y="655451"/>
                    </a:cubicBezTo>
                    <a:cubicBezTo>
                      <a:pt x="696629" y="674273"/>
                      <a:pt x="740444" y="657495"/>
                      <a:pt x="697818" y="668151"/>
                    </a:cubicBezTo>
                    <a:cubicBezTo>
                      <a:pt x="691324" y="669774"/>
                      <a:pt x="685179" y="672578"/>
                      <a:pt x="678768" y="674501"/>
                    </a:cubicBezTo>
                    <a:cubicBezTo>
                      <a:pt x="662471" y="679390"/>
                      <a:pt x="668320" y="676319"/>
                      <a:pt x="650193" y="680851"/>
                    </a:cubicBezTo>
                    <a:cubicBezTo>
                      <a:pt x="620827" y="688193"/>
                      <a:pt x="673937" y="679867"/>
                      <a:pt x="615268" y="687201"/>
                    </a:cubicBezTo>
                    <a:cubicBezTo>
                      <a:pt x="576191" y="683945"/>
                      <a:pt x="578145" y="681991"/>
                      <a:pt x="539068" y="687201"/>
                    </a:cubicBezTo>
                    <a:cubicBezTo>
                      <a:pt x="535751" y="687643"/>
                      <a:pt x="532718" y="689318"/>
                      <a:pt x="529543" y="690376"/>
                    </a:cubicBezTo>
                    <a:cubicBezTo>
                      <a:pt x="526368" y="689318"/>
                      <a:pt x="521377" y="690259"/>
                      <a:pt x="520018" y="687201"/>
                    </a:cubicBezTo>
                    <a:cubicBezTo>
                      <a:pt x="516553" y="679404"/>
                      <a:pt x="518369" y="670196"/>
                      <a:pt x="516843" y="661801"/>
                    </a:cubicBezTo>
                    <a:cubicBezTo>
                      <a:pt x="515864" y="656416"/>
                      <a:pt x="511645" y="646212"/>
                      <a:pt x="507318" y="642751"/>
                    </a:cubicBezTo>
                    <a:cubicBezTo>
                      <a:pt x="504705" y="640660"/>
                      <a:pt x="500968" y="640634"/>
                      <a:pt x="497793" y="639576"/>
                    </a:cubicBezTo>
                    <a:cubicBezTo>
                      <a:pt x="495676" y="636401"/>
                      <a:pt x="493150" y="633464"/>
                      <a:pt x="491443" y="630051"/>
                    </a:cubicBezTo>
                    <a:cubicBezTo>
                      <a:pt x="487590" y="622344"/>
                      <a:pt x="487267" y="612621"/>
                      <a:pt x="485093" y="604651"/>
                    </a:cubicBezTo>
                    <a:cubicBezTo>
                      <a:pt x="483332" y="598193"/>
                      <a:pt x="484312" y="589314"/>
                      <a:pt x="478743" y="585601"/>
                    </a:cubicBezTo>
                    <a:lnTo>
                      <a:pt x="469218" y="579251"/>
                    </a:lnTo>
                    <a:cubicBezTo>
                      <a:pt x="470276" y="571843"/>
                      <a:pt x="471054" y="564389"/>
                      <a:pt x="472393" y="557026"/>
                    </a:cubicBezTo>
                    <a:cubicBezTo>
                      <a:pt x="474874" y="543378"/>
                      <a:pt x="475343" y="546702"/>
                      <a:pt x="478743" y="534801"/>
                    </a:cubicBezTo>
                    <a:cubicBezTo>
                      <a:pt x="479942" y="530605"/>
                      <a:pt x="480860" y="526334"/>
                      <a:pt x="481918" y="522101"/>
                    </a:cubicBezTo>
                    <a:cubicBezTo>
                      <a:pt x="479801" y="518926"/>
                      <a:pt x="479111" y="513993"/>
                      <a:pt x="475568" y="512576"/>
                    </a:cubicBezTo>
                    <a:cubicBezTo>
                      <a:pt x="465835" y="508683"/>
                      <a:pt x="461483" y="524870"/>
                      <a:pt x="459693" y="528451"/>
                    </a:cubicBezTo>
                    <a:cubicBezTo>
                      <a:pt x="458635" y="535859"/>
                      <a:pt x="458668" y="543508"/>
                      <a:pt x="456518" y="550676"/>
                    </a:cubicBezTo>
                    <a:cubicBezTo>
                      <a:pt x="455422" y="554331"/>
                      <a:pt x="452061" y="556888"/>
                      <a:pt x="450168" y="560201"/>
                    </a:cubicBezTo>
                    <a:cubicBezTo>
                      <a:pt x="447820" y="564310"/>
                      <a:pt x="445935" y="568668"/>
                      <a:pt x="443818" y="572901"/>
                    </a:cubicBezTo>
                    <a:cubicBezTo>
                      <a:pt x="444876" y="576076"/>
                      <a:pt x="448490" y="579433"/>
                      <a:pt x="446993" y="582426"/>
                    </a:cubicBezTo>
                    <a:cubicBezTo>
                      <a:pt x="445496" y="585419"/>
                      <a:pt x="440803" y="585323"/>
                      <a:pt x="437468" y="585601"/>
                    </a:cubicBezTo>
                    <a:cubicBezTo>
                      <a:pt x="415295" y="587449"/>
                      <a:pt x="393018" y="587718"/>
                      <a:pt x="370793" y="588776"/>
                    </a:cubicBezTo>
                    <a:cubicBezTo>
                      <a:pt x="368676" y="591951"/>
                      <a:pt x="365783" y="594728"/>
                      <a:pt x="364443" y="598301"/>
                    </a:cubicBezTo>
                    <a:cubicBezTo>
                      <a:pt x="362548" y="603354"/>
                      <a:pt x="363945" y="609491"/>
                      <a:pt x="361268" y="614176"/>
                    </a:cubicBezTo>
                    <a:cubicBezTo>
                      <a:pt x="359375" y="617489"/>
                      <a:pt x="354918" y="618409"/>
                      <a:pt x="351743" y="620526"/>
                    </a:cubicBezTo>
                    <a:cubicBezTo>
                      <a:pt x="336926" y="619468"/>
                      <a:pt x="322046" y="619087"/>
                      <a:pt x="307293" y="617351"/>
                    </a:cubicBezTo>
                    <a:cubicBezTo>
                      <a:pt x="303969" y="616960"/>
                      <a:pt x="301035" y="614902"/>
                      <a:pt x="297768" y="614176"/>
                    </a:cubicBezTo>
                    <a:cubicBezTo>
                      <a:pt x="291484" y="612779"/>
                      <a:pt x="285068" y="612059"/>
                      <a:pt x="278718" y="611001"/>
                    </a:cubicBezTo>
                    <a:cubicBezTo>
                      <a:pt x="277660" y="607826"/>
                      <a:pt x="275985" y="604793"/>
                      <a:pt x="275543" y="601476"/>
                    </a:cubicBezTo>
                    <a:cubicBezTo>
                      <a:pt x="273859" y="588844"/>
                      <a:pt x="276398" y="575466"/>
                      <a:pt x="272368" y="563376"/>
                    </a:cubicBezTo>
                    <a:cubicBezTo>
                      <a:pt x="270695" y="558356"/>
                      <a:pt x="263974" y="556927"/>
                      <a:pt x="259668" y="553851"/>
                    </a:cubicBezTo>
                    <a:cubicBezTo>
                      <a:pt x="243550" y="542338"/>
                      <a:pt x="250466" y="547537"/>
                      <a:pt x="221568" y="544326"/>
                    </a:cubicBezTo>
                    <a:cubicBezTo>
                      <a:pt x="218393" y="541151"/>
                      <a:pt x="216426" y="535775"/>
                      <a:pt x="212043" y="534801"/>
                    </a:cubicBezTo>
                    <a:cubicBezTo>
                      <a:pt x="189641" y="529823"/>
                      <a:pt x="196320" y="537824"/>
                      <a:pt x="186643" y="547501"/>
                    </a:cubicBezTo>
                    <a:cubicBezTo>
                      <a:pt x="183945" y="550199"/>
                      <a:pt x="180293" y="551734"/>
                      <a:pt x="177118" y="553851"/>
                    </a:cubicBezTo>
                    <a:cubicBezTo>
                      <a:pt x="151718" y="545384"/>
                      <a:pt x="181351" y="558084"/>
                      <a:pt x="164418" y="541151"/>
                    </a:cubicBezTo>
                    <a:cubicBezTo>
                      <a:pt x="162051" y="538784"/>
                      <a:pt x="158068" y="539034"/>
                      <a:pt x="154893" y="537976"/>
                    </a:cubicBezTo>
                    <a:cubicBezTo>
                      <a:pt x="140691" y="516674"/>
                      <a:pt x="157421" y="537545"/>
                      <a:pt x="139018" y="525276"/>
                    </a:cubicBezTo>
                    <a:cubicBezTo>
                      <a:pt x="115235" y="509421"/>
                      <a:pt x="142616" y="520125"/>
                      <a:pt x="119968" y="512576"/>
                    </a:cubicBezTo>
                    <a:cubicBezTo>
                      <a:pt x="117851" y="509401"/>
                      <a:pt x="115168" y="506538"/>
                      <a:pt x="113618" y="503051"/>
                    </a:cubicBezTo>
                    <a:cubicBezTo>
                      <a:pt x="107759" y="489868"/>
                      <a:pt x="106809" y="481707"/>
                      <a:pt x="104093" y="468126"/>
                    </a:cubicBezTo>
                    <a:cubicBezTo>
                      <a:pt x="105151" y="446959"/>
                      <a:pt x="105508" y="425746"/>
                      <a:pt x="107268" y="404626"/>
                    </a:cubicBezTo>
                    <a:cubicBezTo>
                      <a:pt x="107630" y="400277"/>
                      <a:pt x="113237" y="395278"/>
                      <a:pt x="110443" y="391926"/>
                    </a:cubicBezTo>
                    <a:cubicBezTo>
                      <a:pt x="106158" y="386784"/>
                      <a:pt x="98080" y="385880"/>
                      <a:pt x="91393" y="385576"/>
                    </a:cubicBezTo>
                    <a:lnTo>
                      <a:pt x="21543" y="382401"/>
                    </a:lnTo>
                    <a:cubicBezTo>
                      <a:pt x="20485" y="379226"/>
                      <a:pt x="19865" y="375869"/>
                      <a:pt x="18368" y="372876"/>
                    </a:cubicBezTo>
                    <a:cubicBezTo>
                      <a:pt x="16661" y="369463"/>
                      <a:pt x="13225" y="366971"/>
                      <a:pt x="12018" y="363351"/>
                    </a:cubicBezTo>
                    <a:cubicBezTo>
                      <a:pt x="9982" y="357244"/>
                      <a:pt x="10106" y="350614"/>
                      <a:pt x="8843" y="344301"/>
                    </a:cubicBezTo>
                    <a:cubicBezTo>
                      <a:pt x="6850" y="334334"/>
                      <a:pt x="5519" y="331154"/>
                      <a:pt x="2493" y="322076"/>
                    </a:cubicBezTo>
                    <a:cubicBezTo>
                      <a:pt x="3551" y="315726"/>
                      <a:pt x="0" y="306078"/>
                      <a:pt x="5668" y="303026"/>
                    </a:cubicBezTo>
                    <a:cubicBezTo>
                      <a:pt x="16889" y="296984"/>
                      <a:pt x="31197" y="301946"/>
                      <a:pt x="43768" y="299851"/>
                    </a:cubicBezTo>
                    <a:cubicBezTo>
                      <a:pt x="81868" y="293501"/>
                      <a:pt x="48531" y="295088"/>
                      <a:pt x="72343" y="290326"/>
                    </a:cubicBezTo>
                    <a:cubicBezTo>
                      <a:pt x="77635" y="289268"/>
                      <a:pt x="83012" y="288571"/>
                      <a:pt x="88218" y="287151"/>
                    </a:cubicBezTo>
                    <a:cubicBezTo>
                      <a:pt x="94676" y="285390"/>
                      <a:pt x="100576" y="280923"/>
                      <a:pt x="107268" y="280801"/>
                    </a:cubicBezTo>
                    <a:lnTo>
                      <a:pt x="281893" y="277626"/>
                    </a:lnTo>
                    <a:cubicBezTo>
                      <a:pt x="297659" y="253977"/>
                      <a:pt x="277396" y="283022"/>
                      <a:pt x="297768" y="258576"/>
                    </a:cubicBezTo>
                    <a:cubicBezTo>
                      <a:pt x="300211" y="255645"/>
                      <a:pt x="301900" y="252156"/>
                      <a:pt x="304118" y="249051"/>
                    </a:cubicBezTo>
                    <a:cubicBezTo>
                      <a:pt x="307194" y="244745"/>
                      <a:pt x="310468" y="240584"/>
                      <a:pt x="313643" y="236351"/>
                    </a:cubicBezTo>
                    <a:cubicBezTo>
                      <a:pt x="321051" y="237409"/>
                      <a:pt x="328505" y="238187"/>
                      <a:pt x="335868" y="239526"/>
                    </a:cubicBezTo>
                    <a:cubicBezTo>
                      <a:pt x="346425" y="241445"/>
                      <a:pt x="357677" y="245737"/>
                      <a:pt x="367618" y="249051"/>
                    </a:cubicBezTo>
                    <a:cubicBezTo>
                      <a:pt x="370793" y="250109"/>
                      <a:pt x="374358" y="250370"/>
                      <a:pt x="377143" y="252226"/>
                    </a:cubicBezTo>
                    <a:cubicBezTo>
                      <a:pt x="380318" y="254343"/>
                      <a:pt x="383161" y="257073"/>
                      <a:pt x="386668" y="258576"/>
                    </a:cubicBezTo>
                    <a:cubicBezTo>
                      <a:pt x="390679" y="260295"/>
                      <a:pt x="395282" y="260219"/>
                      <a:pt x="399368" y="261751"/>
                    </a:cubicBezTo>
                    <a:cubicBezTo>
                      <a:pt x="403800" y="263413"/>
                      <a:pt x="407835" y="265984"/>
                      <a:pt x="412068" y="268101"/>
                    </a:cubicBezTo>
                    <a:cubicBezTo>
                      <a:pt x="423710" y="267043"/>
                      <a:pt x="435421" y="266579"/>
                      <a:pt x="446993" y="264926"/>
                    </a:cubicBezTo>
                    <a:cubicBezTo>
                      <a:pt x="450306" y="264453"/>
                      <a:pt x="453876" y="263806"/>
                      <a:pt x="456518" y="261751"/>
                    </a:cubicBezTo>
                    <a:cubicBezTo>
                      <a:pt x="463607" y="256238"/>
                      <a:pt x="475568" y="242701"/>
                      <a:pt x="475568" y="242701"/>
                    </a:cubicBezTo>
                    <a:cubicBezTo>
                      <a:pt x="483685" y="218349"/>
                      <a:pt x="475172" y="226032"/>
                      <a:pt x="494618" y="220476"/>
                    </a:cubicBezTo>
                    <a:cubicBezTo>
                      <a:pt x="497836" y="219557"/>
                      <a:pt x="500968" y="218359"/>
                      <a:pt x="504143" y="217301"/>
                    </a:cubicBezTo>
                    <a:cubicBezTo>
                      <a:pt x="506260" y="214126"/>
                      <a:pt x="508786" y="211189"/>
                      <a:pt x="510493" y="207776"/>
                    </a:cubicBezTo>
                    <a:cubicBezTo>
                      <a:pt x="511990" y="204783"/>
                      <a:pt x="511301" y="200618"/>
                      <a:pt x="513668" y="198251"/>
                    </a:cubicBezTo>
                    <a:cubicBezTo>
                      <a:pt x="516035" y="195884"/>
                      <a:pt x="520018" y="196134"/>
                      <a:pt x="523193" y="195076"/>
                    </a:cubicBezTo>
                    <a:cubicBezTo>
                      <a:pt x="530601" y="196134"/>
                      <a:pt x="538198" y="196282"/>
                      <a:pt x="545418" y="198251"/>
                    </a:cubicBezTo>
                    <a:cubicBezTo>
                      <a:pt x="549984" y="199496"/>
                      <a:pt x="553768" y="202737"/>
                      <a:pt x="558118" y="204601"/>
                    </a:cubicBezTo>
                    <a:cubicBezTo>
                      <a:pt x="561194" y="205919"/>
                      <a:pt x="564468" y="206718"/>
                      <a:pt x="567643" y="207776"/>
                    </a:cubicBezTo>
                    <a:cubicBezTo>
                      <a:pt x="606485" y="203892"/>
                      <a:pt x="600844" y="215032"/>
                      <a:pt x="596218" y="191901"/>
                    </a:cubicBezTo>
                    <a:cubicBezTo>
                      <a:pt x="596010" y="190863"/>
                      <a:pt x="596747" y="185551"/>
                      <a:pt x="596218" y="182376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09" name="Прямоугольник 208"/>
              <p:cNvSpPr/>
              <p:nvPr/>
            </p:nvSpPr>
            <p:spPr>
              <a:xfrm>
                <a:off x="2161523" y="3841999"/>
                <a:ext cx="78491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Апастово</a:t>
                </a:r>
              </a:p>
            </p:txBody>
          </p:sp>
          <p:sp>
            <p:nvSpPr>
              <p:cNvPr id="210" name="Полилиния 209"/>
              <p:cNvSpPr/>
              <p:nvPr/>
            </p:nvSpPr>
            <p:spPr>
              <a:xfrm>
                <a:off x="1262338" y="4138837"/>
                <a:ext cx="1340632" cy="1027933"/>
              </a:xfrm>
              <a:custGeom>
                <a:avLst/>
                <a:gdLst>
                  <a:gd name="connsiteX0" fmla="*/ 441130 w 1074542"/>
                  <a:gd name="connsiteY0" fmla="*/ 981075 h 1086904"/>
                  <a:gd name="connsiteX1" fmla="*/ 436367 w 1074542"/>
                  <a:gd name="connsiteY1" fmla="*/ 1004888 h 1086904"/>
                  <a:gd name="connsiteX2" fmla="*/ 445892 w 1074542"/>
                  <a:gd name="connsiteY2" fmla="*/ 1042988 h 1086904"/>
                  <a:gd name="connsiteX3" fmla="*/ 464942 w 1074542"/>
                  <a:gd name="connsiteY3" fmla="*/ 1062038 h 1086904"/>
                  <a:gd name="connsiteX4" fmla="*/ 579242 w 1074542"/>
                  <a:gd name="connsiteY4" fmla="*/ 1066800 h 1086904"/>
                  <a:gd name="connsiteX5" fmla="*/ 679255 w 1074542"/>
                  <a:gd name="connsiteY5" fmla="*/ 1071563 h 1086904"/>
                  <a:gd name="connsiteX6" fmla="*/ 698305 w 1074542"/>
                  <a:gd name="connsiteY6" fmla="*/ 1062038 h 1086904"/>
                  <a:gd name="connsiteX7" fmla="*/ 712592 w 1074542"/>
                  <a:gd name="connsiteY7" fmla="*/ 1057275 h 1086904"/>
                  <a:gd name="connsiteX8" fmla="*/ 741167 w 1074542"/>
                  <a:gd name="connsiteY8" fmla="*/ 1028700 h 1086904"/>
                  <a:gd name="connsiteX9" fmla="*/ 745930 w 1074542"/>
                  <a:gd name="connsiteY9" fmla="*/ 1014413 h 1086904"/>
                  <a:gd name="connsiteX10" fmla="*/ 764980 w 1074542"/>
                  <a:gd name="connsiteY10" fmla="*/ 1009650 h 1086904"/>
                  <a:gd name="connsiteX11" fmla="*/ 779267 w 1074542"/>
                  <a:gd name="connsiteY11" fmla="*/ 995363 h 1086904"/>
                  <a:gd name="connsiteX12" fmla="*/ 793555 w 1074542"/>
                  <a:gd name="connsiteY12" fmla="*/ 990600 h 1086904"/>
                  <a:gd name="connsiteX13" fmla="*/ 803080 w 1074542"/>
                  <a:gd name="connsiteY13" fmla="*/ 976313 h 1086904"/>
                  <a:gd name="connsiteX14" fmla="*/ 817367 w 1074542"/>
                  <a:gd name="connsiteY14" fmla="*/ 966788 h 1086904"/>
                  <a:gd name="connsiteX15" fmla="*/ 841180 w 1074542"/>
                  <a:gd name="connsiteY15" fmla="*/ 938213 h 1086904"/>
                  <a:gd name="connsiteX16" fmla="*/ 855467 w 1074542"/>
                  <a:gd name="connsiteY16" fmla="*/ 909638 h 1086904"/>
                  <a:gd name="connsiteX17" fmla="*/ 860230 w 1074542"/>
                  <a:gd name="connsiteY17" fmla="*/ 895350 h 1086904"/>
                  <a:gd name="connsiteX18" fmla="*/ 874517 w 1074542"/>
                  <a:gd name="connsiteY18" fmla="*/ 881063 h 1086904"/>
                  <a:gd name="connsiteX19" fmla="*/ 898330 w 1074542"/>
                  <a:gd name="connsiteY19" fmla="*/ 852488 h 1086904"/>
                  <a:gd name="connsiteX20" fmla="*/ 912617 w 1074542"/>
                  <a:gd name="connsiteY20" fmla="*/ 847725 h 1086904"/>
                  <a:gd name="connsiteX21" fmla="*/ 926905 w 1074542"/>
                  <a:gd name="connsiteY21" fmla="*/ 838200 h 1086904"/>
                  <a:gd name="connsiteX22" fmla="*/ 969767 w 1074542"/>
                  <a:gd name="connsiteY22" fmla="*/ 833438 h 1086904"/>
                  <a:gd name="connsiteX23" fmla="*/ 988817 w 1074542"/>
                  <a:gd name="connsiteY23" fmla="*/ 828675 h 1086904"/>
                  <a:gd name="connsiteX24" fmla="*/ 1003105 w 1074542"/>
                  <a:gd name="connsiteY24" fmla="*/ 823913 h 1086904"/>
                  <a:gd name="connsiteX25" fmla="*/ 1065017 w 1074542"/>
                  <a:gd name="connsiteY25" fmla="*/ 814388 h 1086904"/>
                  <a:gd name="connsiteX26" fmla="*/ 1055492 w 1074542"/>
                  <a:gd name="connsiteY26" fmla="*/ 785813 h 1086904"/>
                  <a:gd name="connsiteX27" fmla="*/ 1060255 w 1074542"/>
                  <a:gd name="connsiteY27" fmla="*/ 757238 h 1086904"/>
                  <a:gd name="connsiteX28" fmla="*/ 1069780 w 1074542"/>
                  <a:gd name="connsiteY28" fmla="*/ 690563 h 1086904"/>
                  <a:gd name="connsiteX29" fmla="*/ 1074542 w 1074542"/>
                  <a:gd name="connsiteY29" fmla="*/ 676275 h 1086904"/>
                  <a:gd name="connsiteX30" fmla="*/ 1045967 w 1074542"/>
                  <a:gd name="connsiteY30" fmla="*/ 652463 h 1086904"/>
                  <a:gd name="connsiteX31" fmla="*/ 1012630 w 1074542"/>
                  <a:gd name="connsiteY31" fmla="*/ 638175 h 1086904"/>
                  <a:gd name="connsiteX32" fmla="*/ 998342 w 1074542"/>
                  <a:gd name="connsiteY32" fmla="*/ 623888 h 1086904"/>
                  <a:gd name="connsiteX33" fmla="*/ 969767 w 1074542"/>
                  <a:gd name="connsiteY33" fmla="*/ 614363 h 1086904"/>
                  <a:gd name="connsiteX34" fmla="*/ 960242 w 1074542"/>
                  <a:gd name="connsiteY34" fmla="*/ 628650 h 1086904"/>
                  <a:gd name="connsiteX35" fmla="*/ 955480 w 1074542"/>
                  <a:gd name="connsiteY35" fmla="*/ 666750 h 1086904"/>
                  <a:gd name="connsiteX36" fmla="*/ 926905 w 1074542"/>
                  <a:gd name="connsiteY36" fmla="*/ 676275 h 1086904"/>
                  <a:gd name="connsiteX37" fmla="*/ 912617 w 1074542"/>
                  <a:gd name="connsiteY37" fmla="*/ 671513 h 1086904"/>
                  <a:gd name="connsiteX38" fmla="*/ 884042 w 1074542"/>
                  <a:gd name="connsiteY38" fmla="*/ 657225 h 1086904"/>
                  <a:gd name="connsiteX39" fmla="*/ 874517 w 1074542"/>
                  <a:gd name="connsiteY39" fmla="*/ 642938 h 1086904"/>
                  <a:gd name="connsiteX40" fmla="*/ 864992 w 1074542"/>
                  <a:gd name="connsiteY40" fmla="*/ 609600 h 1086904"/>
                  <a:gd name="connsiteX41" fmla="*/ 855467 w 1074542"/>
                  <a:gd name="connsiteY41" fmla="*/ 595313 h 1086904"/>
                  <a:gd name="connsiteX42" fmla="*/ 860230 w 1074542"/>
                  <a:gd name="connsiteY42" fmla="*/ 561975 h 1086904"/>
                  <a:gd name="connsiteX43" fmla="*/ 874517 w 1074542"/>
                  <a:gd name="connsiteY43" fmla="*/ 547688 h 1086904"/>
                  <a:gd name="connsiteX44" fmla="*/ 893567 w 1074542"/>
                  <a:gd name="connsiteY44" fmla="*/ 542925 h 1086904"/>
                  <a:gd name="connsiteX45" fmla="*/ 907855 w 1074542"/>
                  <a:gd name="connsiteY45" fmla="*/ 538163 h 1086904"/>
                  <a:gd name="connsiteX46" fmla="*/ 931667 w 1074542"/>
                  <a:gd name="connsiteY46" fmla="*/ 509588 h 1086904"/>
                  <a:gd name="connsiteX47" fmla="*/ 936430 w 1074542"/>
                  <a:gd name="connsiteY47" fmla="*/ 490538 h 1086904"/>
                  <a:gd name="connsiteX48" fmla="*/ 945955 w 1074542"/>
                  <a:gd name="connsiteY48" fmla="*/ 471488 h 1086904"/>
                  <a:gd name="connsiteX49" fmla="*/ 955480 w 1074542"/>
                  <a:gd name="connsiteY49" fmla="*/ 442913 h 1086904"/>
                  <a:gd name="connsiteX50" fmla="*/ 965005 w 1074542"/>
                  <a:gd name="connsiteY50" fmla="*/ 361950 h 1086904"/>
                  <a:gd name="connsiteX51" fmla="*/ 950717 w 1074542"/>
                  <a:gd name="connsiteY51" fmla="*/ 357188 h 1086904"/>
                  <a:gd name="connsiteX52" fmla="*/ 922142 w 1074542"/>
                  <a:gd name="connsiteY52" fmla="*/ 338138 h 1086904"/>
                  <a:gd name="connsiteX53" fmla="*/ 903092 w 1074542"/>
                  <a:gd name="connsiteY53" fmla="*/ 290513 h 1086904"/>
                  <a:gd name="connsiteX54" fmla="*/ 888805 w 1074542"/>
                  <a:gd name="connsiteY54" fmla="*/ 285750 h 1086904"/>
                  <a:gd name="connsiteX55" fmla="*/ 874517 w 1074542"/>
                  <a:gd name="connsiteY55" fmla="*/ 214313 h 1086904"/>
                  <a:gd name="connsiteX56" fmla="*/ 845942 w 1074542"/>
                  <a:gd name="connsiteY56" fmla="*/ 200025 h 1086904"/>
                  <a:gd name="connsiteX57" fmla="*/ 798317 w 1074542"/>
                  <a:gd name="connsiteY57" fmla="*/ 214313 h 1086904"/>
                  <a:gd name="connsiteX58" fmla="*/ 769742 w 1074542"/>
                  <a:gd name="connsiteY58" fmla="*/ 223838 h 1086904"/>
                  <a:gd name="connsiteX59" fmla="*/ 755455 w 1074542"/>
                  <a:gd name="connsiteY59" fmla="*/ 228600 h 1086904"/>
                  <a:gd name="connsiteX60" fmla="*/ 655442 w 1074542"/>
                  <a:gd name="connsiteY60" fmla="*/ 214313 h 1086904"/>
                  <a:gd name="connsiteX61" fmla="*/ 631630 w 1074542"/>
                  <a:gd name="connsiteY61" fmla="*/ 185738 h 1086904"/>
                  <a:gd name="connsiteX62" fmla="*/ 612580 w 1074542"/>
                  <a:gd name="connsiteY62" fmla="*/ 180975 h 1086904"/>
                  <a:gd name="connsiteX63" fmla="*/ 564955 w 1074542"/>
                  <a:gd name="connsiteY63" fmla="*/ 166688 h 1086904"/>
                  <a:gd name="connsiteX64" fmla="*/ 536380 w 1074542"/>
                  <a:gd name="connsiteY64" fmla="*/ 157163 h 1086904"/>
                  <a:gd name="connsiteX65" fmla="*/ 517330 w 1074542"/>
                  <a:gd name="connsiteY65" fmla="*/ 142875 h 1086904"/>
                  <a:gd name="connsiteX66" fmla="*/ 488755 w 1074542"/>
                  <a:gd name="connsiteY66" fmla="*/ 133350 h 1086904"/>
                  <a:gd name="connsiteX67" fmla="*/ 474467 w 1074542"/>
                  <a:gd name="connsiteY67" fmla="*/ 119063 h 1086904"/>
                  <a:gd name="connsiteX68" fmla="*/ 474467 w 1074542"/>
                  <a:gd name="connsiteY68" fmla="*/ 19050 h 1086904"/>
                  <a:gd name="connsiteX69" fmla="*/ 460180 w 1074542"/>
                  <a:gd name="connsiteY69" fmla="*/ 4763 h 1086904"/>
                  <a:gd name="connsiteX70" fmla="*/ 441130 w 1074542"/>
                  <a:gd name="connsiteY70" fmla="*/ 0 h 1086904"/>
                  <a:gd name="connsiteX71" fmla="*/ 426842 w 1074542"/>
                  <a:gd name="connsiteY71" fmla="*/ 14288 h 1086904"/>
                  <a:gd name="connsiteX72" fmla="*/ 436367 w 1074542"/>
                  <a:gd name="connsiteY72" fmla="*/ 71438 h 1086904"/>
                  <a:gd name="connsiteX73" fmla="*/ 445892 w 1074542"/>
                  <a:gd name="connsiteY73" fmla="*/ 85725 h 1086904"/>
                  <a:gd name="connsiteX74" fmla="*/ 450655 w 1074542"/>
                  <a:gd name="connsiteY74" fmla="*/ 100013 h 1086904"/>
                  <a:gd name="connsiteX75" fmla="*/ 445892 w 1074542"/>
                  <a:gd name="connsiteY75" fmla="*/ 200025 h 1086904"/>
                  <a:gd name="connsiteX76" fmla="*/ 431605 w 1074542"/>
                  <a:gd name="connsiteY76" fmla="*/ 209550 h 1086904"/>
                  <a:gd name="connsiteX77" fmla="*/ 422080 w 1074542"/>
                  <a:gd name="connsiteY77" fmla="*/ 223838 h 1086904"/>
                  <a:gd name="connsiteX78" fmla="*/ 426842 w 1074542"/>
                  <a:gd name="connsiteY78" fmla="*/ 252413 h 1086904"/>
                  <a:gd name="connsiteX79" fmla="*/ 436367 w 1074542"/>
                  <a:gd name="connsiteY79" fmla="*/ 280988 h 1086904"/>
                  <a:gd name="connsiteX80" fmla="*/ 431605 w 1074542"/>
                  <a:gd name="connsiteY80" fmla="*/ 309563 h 1086904"/>
                  <a:gd name="connsiteX81" fmla="*/ 398267 w 1074542"/>
                  <a:gd name="connsiteY81" fmla="*/ 304800 h 1086904"/>
                  <a:gd name="connsiteX82" fmla="*/ 393505 w 1074542"/>
                  <a:gd name="connsiteY82" fmla="*/ 290513 h 1086904"/>
                  <a:gd name="connsiteX83" fmla="*/ 388742 w 1074542"/>
                  <a:gd name="connsiteY83" fmla="*/ 266700 h 1086904"/>
                  <a:gd name="connsiteX84" fmla="*/ 379217 w 1074542"/>
                  <a:gd name="connsiteY84" fmla="*/ 252413 h 1086904"/>
                  <a:gd name="connsiteX85" fmla="*/ 331592 w 1074542"/>
                  <a:gd name="connsiteY85" fmla="*/ 261938 h 1086904"/>
                  <a:gd name="connsiteX86" fmla="*/ 303017 w 1074542"/>
                  <a:gd name="connsiteY86" fmla="*/ 276225 h 1086904"/>
                  <a:gd name="connsiteX87" fmla="*/ 274442 w 1074542"/>
                  <a:gd name="connsiteY87" fmla="*/ 280988 h 1086904"/>
                  <a:gd name="connsiteX88" fmla="*/ 250630 w 1074542"/>
                  <a:gd name="connsiteY88" fmla="*/ 285750 h 1086904"/>
                  <a:gd name="connsiteX89" fmla="*/ 236342 w 1074542"/>
                  <a:gd name="connsiteY89" fmla="*/ 295275 h 1086904"/>
                  <a:gd name="connsiteX90" fmla="*/ 222055 w 1074542"/>
                  <a:gd name="connsiteY90" fmla="*/ 300038 h 1086904"/>
                  <a:gd name="connsiteX91" fmla="*/ 217292 w 1074542"/>
                  <a:gd name="connsiteY91" fmla="*/ 314325 h 1086904"/>
                  <a:gd name="connsiteX92" fmla="*/ 236342 w 1074542"/>
                  <a:gd name="connsiteY92" fmla="*/ 376238 h 1086904"/>
                  <a:gd name="connsiteX93" fmla="*/ 245867 w 1074542"/>
                  <a:gd name="connsiteY93" fmla="*/ 419100 h 1086904"/>
                  <a:gd name="connsiteX94" fmla="*/ 274442 w 1074542"/>
                  <a:gd name="connsiteY94" fmla="*/ 433388 h 1086904"/>
                  <a:gd name="connsiteX95" fmla="*/ 283967 w 1074542"/>
                  <a:gd name="connsiteY95" fmla="*/ 419100 h 1086904"/>
                  <a:gd name="connsiteX96" fmla="*/ 279205 w 1074542"/>
                  <a:gd name="connsiteY96" fmla="*/ 376238 h 1086904"/>
                  <a:gd name="connsiteX97" fmla="*/ 298255 w 1074542"/>
                  <a:gd name="connsiteY97" fmla="*/ 381000 h 1086904"/>
                  <a:gd name="connsiteX98" fmla="*/ 326830 w 1074542"/>
                  <a:gd name="connsiteY98" fmla="*/ 395288 h 1086904"/>
                  <a:gd name="connsiteX99" fmla="*/ 355405 w 1074542"/>
                  <a:gd name="connsiteY99" fmla="*/ 404813 h 1086904"/>
                  <a:gd name="connsiteX100" fmla="*/ 360167 w 1074542"/>
                  <a:gd name="connsiteY100" fmla="*/ 419100 h 1086904"/>
                  <a:gd name="connsiteX101" fmla="*/ 345880 w 1074542"/>
                  <a:gd name="connsiteY101" fmla="*/ 466725 h 1086904"/>
                  <a:gd name="connsiteX102" fmla="*/ 331592 w 1074542"/>
                  <a:gd name="connsiteY102" fmla="*/ 476250 h 1086904"/>
                  <a:gd name="connsiteX103" fmla="*/ 322067 w 1074542"/>
                  <a:gd name="connsiteY103" fmla="*/ 509588 h 1086904"/>
                  <a:gd name="connsiteX104" fmla="*/ 317305 w 1074542"/>
                  <a:gd name="connsiteY104" fmla="*/ 523875 h 1086904"/>
                  <a:gd name="connsiteX105" fmla="*/ 307780 w 1074542"/>
                  <a:gd name="connsiteY105" fmla="*/ 566738 h 1086904"/>
                  <a:gd name="connsiteX106" fmla="*/ 298255 w 1074542"/>
                  <a:gd name="connsiteY106" fmla="*/ 581025 h 1086904"/>
                  <a:gd name="connsiteX107" fmla="*/ 269680 w 1074542"/>
                  <a:gd name="connsiteY107" fmla="*/ 590550 h 1086904"/>
                  <a:gd name="connsiteX108" fmla="*/ 236342 w 1074542"/>
                  <a:gd name="connsiteY108" fmla="*/ 585788 h 1086904"/>
                  <a:gd name="connsiteX109" fmla="*/ 222055 w 1074542"/>
                  <a:gd name="connsiteY109" fmla="*/ 576263 h 1086904"/>
                  <a:gd name="connsiteX110" fmla="*/ 207767 w 1074542"/>
                  <a:gd name="connsiteY110" fmla="*/ 571500 h 1086904"/>
                  <a:gd name="connsiteX111" fmla="*/ 188717 w 1074542"/>
                  <a:gd name="connsiteY111" fmla="*/ 576263 h 1086904"/>
                  <a:gd name="connsiteX112" fmla="*/ 160142 w 1074542"/>
                  <a:gd name="connsiteY112" fmla="*/ 585788 h 1086904"/>
                  <a:gd name="connsiteX113" fmla="*/ 145855 w 1074542"/>
                  <a:gd name="connsiteY113" fmla="*/ 571500 h 1086904"/>
                  <a:gd name="connsiteX114" fmla="*/ 83942 w 1074542"/>
                  <a:gd name="connsiteY114" fmla="*/ 557213 h 1086904"/>
                  <a:gd name="connsiteX115" fmla="*/ 26792 w 1074542"/>
                  <a:gd name="connsiteY115" fmla="*/ 552450 h 1086904"/>
                  <a:gd name="connsiteX116" fmla="*/ 41080 w 1074542"/>
                  <a:gd name="connsiteY116" fmla="*/ 719138 h 1086904"/>
                  <a:gd name="connsiteX117" fmla="*/ 45842 w 1074542"/>
                  <a:gd name="connsiteY117" fmla="*/ 738188 h 1086904"/>
                  <a:gd name="connsiteX118" fmla="*/ 55367 w 1074542"/>
                  <a:gd name="connsiteY118" fmla="*/ 781050 h 1086904"/>
                  <a:gd name="connsiteX119" fmla="*/ 60130 w 1074542"/>
                  <a:gd name="connsiteY119" fmla="*/ 795338 h 1086904"/>
                  <a:gd name="connsiteX120" fmla="*/ 64892 w 1074542"/>
                  <a:gd name="connsiteY120" fmla="*/ 814388 h 1086904"/>
                  <a:gd name="connsiteX121" fmla="*/ 88705 w 1074542"/>
                  <a:gd name="connsiteY121" fmla="*/ 847725 h 1086904"/>
                  <a:gd name="connsiteX122" fmla="*/ 102992 w 1074542"/>
                  <a:gd name="connsiteY122" fmla="*/ 862013 h 1086904"/>
                  <a:gd name="connsiteX123" fmla="*/ 145855 w 1074542"/>
                  <a:gd name="connsiteY123" fmla="*/ 871538 h 1086904"/>
                  <a:gd name="connsiteX124" fmla="*/ 217292 w 1074542"/>
                  <a:gd name="connsiteY124" fmla="*/ 881063 h 1086904"/>
                  <a:gd name="connsiteX125" fmla="*/ 236342 w 1074542"/>
                  <a:gd name="connsiteY125" fmla="*/ 904875 h 1086904"/>
                  <a:gd name="connsiteX126" fmla="*/ 250630 w 1074542"/>
                  <a:gd name="connsiteY126" fmla="*/ 914400 h 1086904"/>
                  <a:gd name="connsiteX127" fmla="*/ 317305 w 1074542"/>
                  <a:gd name="connsiteY127" fmla="*/ 909638 h 1086904"/>
                  <a:gd name="connsiteX128" fmla="*/ 412555 w 1074542"/>
                  <a:gd name="connsiteY128" fmla="*/ 909638 h 1086904"/>
                  <a:gd name="connsiteX129" fmla="*/ 417317 w 1074542"/>
                  <a:gd name="connsiteY129" fmla="*/ 938213 h 1086904"/>
                  <a:gd name="connsiteX130" fmla="*/ 436367 w 1074542"/>
                  <a:gd name="connsiteY130" fmla="*/ 971550 h 1086904"/>
                  <a:gd name="connsiteX131" fmla="*/ 441130 w 1074542"/>
                  <a:gd name="connsiteY131" fmla="*/ 981075 h 108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074542" h="1086904">
                    <a:moveTo>
                      <a:pt x="441130" y="981075"/>
                    </a:moveTo>
                    <a:cubicBezTo>
                      <a:pt x="441130" y="986631"/>
                      <a:pt x="436367" y="996793"/>
                      <a:pt x="436367" y="1004888"/>
                    </a:cubicBezTo>
                    <a:cubicBezTo>
                      <a:pt x="436367" y="1006683"/>
                      <a:pt x="442135" y="1037728"/>
                      <a:pt x="445892" y="1042988"/>
                    </a:cubicBezTo>
                    <a:cubicBezTo>
                      <a:pt x="451112" y="1050296"/>
                      <a:pt x="456102" y="1060459"/>
                      <a:pt x="464942" y="1062038"/>
                    </a:cubicBezTo>
                    <a:cubicBezTo>
                      <a:pt x="502481" y="1068741"/>
                      <a:pt x="541142" y="1065213"/>
                      <a:pt x="579242" y="1066800"/>
                    </a:cubicBezTo>
                    <a:cubicBezTo>
                      <a:pt x="619450" y="1086904"/>
                      <a:pt x="602715" y="1082497"/>
                      <a:pt x="679255" y="1071563"/>
                    </a:cubicBezTo>
                    <a:cubicBezTo>
                      <a:pt x="686283" y="1070559"/>
                      <a:pt x="691780" y="1064835"/>
                      <a:pt x="698305" y="1062038"/>
                    </a:cubicBezTo>
                    <a:cubicBezTo>
                      <a:pt x="702919" y="1060060"/>
                      <a:pt x="707830" y="1058863"/>
                      <a:pt x="712592" y="1057275"/>
                    </a:cubicBezTo>
                    <a:cubicBezTo>
                      <a:pt x="722117" y="1047750"/>
                      <a:pt x="736907" y="1041479"/>
                      <a:pt x="741167" y="1028700"/>
                    </a:cubicBezTo>
                    <a:cubicBezTo>
                      <a:pt x="742755" y="1023938"/>
                      <a:pt x="742010" y="1017549"/>
                      <a:pt x="745930" y="1014413"/>
                    </a:cubicBezTo>
                    <a:cubicBezTo>
                      <a:pt x="751041" y="1010324"/>
                      <a:pt x="758630" y="1011238"/>
                      <a:pt x="764980" y="1009650"/>
                    </a:cubicBezTo>
                    <a:cubicBezTo>
                      <a:pt x="769742" y="1004888"/>
                      <a:pt x="773663" y="999099"/>
                      <a:pt x="779267" y="995363"/>
                    </a:cubicBezTo>
                    <a:cubicBezTo>
                      <a:pt x="783444" y="992578"/>
                      <a:pt x="789635" y="993736"/>
                      <a:pt x="793555" y="990600"/>
                    </a:cubicBezTo>
                    <a:cubicBezTo>
                      <a:pt x="798024" y="987024"/>
                      <a:pt x="799033" y="980360"/>
                      <a:pt x="803080" y="976313"/>
                    </a:cubicBezTo>
                    <a:cubicBezTo>
                      <a:pt x="807127" y="972266"/>
                      <a:pt x="812970" y="970452"/>
                      <a:pt x="817367" y="966788"/>
                    </a:cubicBezTo>
                    <a:cubicBezTo>
                      <a:pt x="831118" y="955328"/>
                      <a:pt x="831814" y="952261"/>
                      <a:pt x="841180" y="938213"/>
                    </a:cubicBezTo>
                    <a:cubicBezTo>
                      <a:pt x="853147" y="902306"/>
                      <a:pt x="837006" y="946560"/>
                      <a:pt x="855467" y="909638"/>
                    </a:cubicBezTo>
                    <a:cubicBezTo>
                      <a:pt x="857712" y="905148"/>
                      <a:pt x="857445" y="899527"/>
                      <a:pt x="860230" y="895350"/>
                    </a:cubicBezTo>
                    <a:cubicBezTo>
                      <a:pt x="863966" y="889746"/>
                      <a:pt x="870205" y="886237"/>
                      <a:pt x="874517" y="881063"/>
                    </a:cubicBezTo>
                    <a:cubicBezTo>
                      <a:pt x="885501" y="867882"/>
                      <a:pt x="882674" y="862926"/>
                      <a:pt x="898330" y="852488"/>
                    </a:cubicBezTo>
                    <a:cubicBezTo>
                      <a:pt x="902507" y="849703"/>
                      <a:pt x="908127" y="849970"/>
                      <a:pt x="912617" y="847725"/>
                    </a:cubicBezTo>
                    <a:cubicBezTo>
                      <a:pt x="917737" y="845165"/>
                      <a:pt x="921352" y="839588"/>
                      <a:pt x="926905" y="838200"/>
                    </a:cubicBezTo>
                    <a:cubicBezTo>
                      <a:pt x="940851" y="834714"/>
                      <a:pt x="955480" y="835025"/>
                      <a:pt x="969767" y="833438"/>
                    </a:cubicBezTo>
                    <a:cubicBezTo>
                      <a:pt x="976117" y="831850"/>
                      <a:pt x="982523" y="830473"/>
                      <a:pt x="988817" y="828675"/>
                    </a:cubicBezTo>
                    <a:cubicBezTo>
                      <a:pt x="993644" y="827296"/>
                      <a:pt x="998171" y="824838"/>
                      <a:pt x="1003105" y="823913"/>
                    </a:cubicBezTo>
                    <a:cubicBezTo>
                      <a:pt x="1023628" y="820065"/>
                      <a:pt x="1044380" y="817563"/>
                      <a:pt x="1065017" y="814388"/>
                    </a:cubicBezTo>
                    <a:cubicBezTo>
                      <a:pt x="1061842" y="804863"/>
                      <a:pt x="1053841" y="795717"/>
                      <a:pt x="1055492" y="785813"/>
                    </a:cubicBezTo>
                    <a:cubicBezTo>
                      <a:pt x="1057080" y="776288"/>
                      <a:pt x="1058889" y="766797"/>
                      <a:pt x="1060255" y="757238"/>
                    </a:cubicBezTo>
                    <a:cubicBezTo>
                      <a:pt x="1063142" y="737032"/>
                      <a:pt x="1065231" y="711033"/>
                      <a:pt x="1069780" y="690563"/>
                    </a:cubicBezTo>
                    <a:cubicBezTo>
                      <a:pt x="1070869" y="685662"/>
                      <a:pt x="1072955" y="681038"/>
                      <a:pt x="1074542" y="676275"/>
                    </a:cubicBezTo>
                    <a:cubicBezTo>
                      <a:pt x="1064008" y="665741"/>
                      <a:pt x="1059230" y="659095"/>
                      <a:pt x="1045967" y="652463"/>
                    </a:cubicBezTo>
                    <a:cubicBezTo>
                      <a:pt x="1025240" y="642099"/>
                      <a:pt x="1035752" y="654690"/>
                      <a:pt x="1012630" y="638175"/>
                    </a:cubicBezTo>
                    <a:cubicBezTo>
                      <a:pt x="1007149" y="634260"/>
                      <a:pt x="1004230" y="627159"/>
                      <a:pt x="998342" y="623888"/>
                    </a:cubicBezTo>
                    <a:cubicBezTo>
                      <a:pt x="989565" y="619012"/>
                      <a:pt x="969767" y="614363"/>
                      <a:pt x="969767" y="614363"/>
                    </a:cubicBezTo>
                    <a:cubicBezTo>
                      <a:pt x="966592" y="619125"/>
                      <a:pt x="961748" y="623128"/>
                      <a:pt x="960242" y="628650"/>
                    </a:cubicBezTo>
                    <a:cubicBezTo>
                      <a:pt x="956874" y="640998"/>
                      <a:pt x="962820" y="656265"/>
                      <a:pt x="955480" y="666750"/>
                    </a:cubicBezTo>
                    <a:cubicBezTo>
                      <a:pt x="949722" y="674975"/>
                      <a:pt x="926905" y="676275"/>
                      <a:pt x="926905" y="676275"/>
                    </a:cubicBezTo>
                    <a:cubicBezTo>
                      <a:pt x="922142" y="674688"/>
                      <a:pt x="917107" y="673758"/>
                      <a:pt x="912617" y="671513"/>
                    </a:cubicBezTo>
                    <a:cubicBezTo>
                      <a:pt x="875680" y="653045"/>
                      <a:pt x="919963" y="669200"/>
                      <a:pt x="884042" y="657225"/>
                    </a:cubicBezTo>
                    <a:cubicBezTo>
                      <a:pt x="880867" y="652463"/>
                      <a:pt x="876772" y="648199"/>
                      <a:pt x="874517" y="642938"/>
                    </a:cubicBezTo>
                    <a:cubicBezTo>
                      <a:pt x="865357" y="621564"/>
                      <a:pt x="874265" y="628145"/>
                      <a:pt x="864992" y="609600"/>
                    </a:cubicBezTo>
                    <a:cubicBezTo>
                      <a:pt x="862432" y="604481"/>
                      <a:pt x="858642" y="600075"/>
                      <a:pt x="855467" y="595313"/>
                    </a:cubicBezTo>
                    <a:cubicBezTo>
                      <a:pt x="844354" y="561975"/>
                      <a:pt x="836417" y="569913"/>
                      <a:pt x="860230" y="561975"/>
                    </a:cubicBezTo>
                    <a:cubicBezTo>
                      <a:pt x="864992" y="557213"/>
                      <a:pt x="868669" y="551030"/>
                      <a:pt x="874517" y="547688"/>
                    </a:cubicBezTo>
                    <a:cubicBezTo>
                      <a:pt x="880200" y="544441"/>
                      <a:pt x="887273" y="544723"/>
                      <a:pt x="893567" y="542925"/>
                    </a:cubicBezTo>
                    <a:cubicBezTo>
                      <a:pt x="898394" y="541546"/>
                      <a:pt x="903092" y="539750"/>
                      <a:pt x="907855" y="538163"/>
                    </a:cubicBezTo>
                    <a:cubicBezTo>
                      <a:pt x="916436" y="529582"/>
                      <a:pt x="926695" y="521190"/>
                      <a:pt x="931667" y="509588"/>
                    </a:cubicBezTo>
                    <a:cubicBezTo>
                      <a:pt x="934245" y="503572"/>
                      <a:pt x="934132" y="496667"/>
                      <a:pt x="936430" y="490538"/>
                    </a:cubicBezTo>
                    <a:cubicBezTo>
                      <a:pt x="938923" y="483891"/>
                      <a:pt x="943318" y="478080"/>
                      <a:pt x="945955" y="471488"/>
                    </a:cubicBezTo>
                    <a:cubicBezTo>
                      <a:pt x="949684" y="462166"/>
                      <a:pt x="955480" y="442913"/>
                      <a:pt x="955480" y="442913"/>
                    </a:cubicBezTo>
                    <a:cubicBezTo>
                      <a:pt x="994265" y="455840"/>
                      <a:pt x="985169" y="457728"/>
                      <a:pt x="965005" y="361950"/>
                    </a:cubicBezTo>
                    <a:cubicBezTo>
                      <a:pt x="963971" y="357037"/>
                      <a:pt x="955480" y="358775"/>
                      <a:pt x="950717" y="357188"/>
                    </a:cubicBezTo>
                    <a:cubicBezTo>
                      <a:pt x="941192" y="350838"/>
                      <a:pt x="923562" y="349497"/>
                      <a:pt x="922142" y="338138"/>
                    </a:cubicBezTo>
                    <a:cubicBezTo>
                      <a:pt x="917909" y="304269"/>
                      <a:pt x="927475" y="302705"/>
                      <a:pt x="903092" y="290513"/>
                    </a:cubicBezTo>
                    <a:cubicBezTo>
                      <a:pt x="898602" y="288268"/>
                      <a:pt x="893567" y="287338"/>
                      <a:pt x="888805" y="285750"/>
                    </a:cubicBezTo>
                    <a:cubicBezTo>
                      <a:pt x="862011" y="245561"/>
                      <a:pt x="902015" y="310555"/>
                      <a:pt x="874517" y="214313"/>
                    </a:cubicBezTo>
                    <a:cubicBezTo>
                      <a:pt x="872573" y="207510"/>
                      <a:pt x="851170" y="201768"/>
                      <a:pt x="845942" y="200025"/>
                    </a:cubicBezTo>
                    <a:cubicBezTo>
                      <a:pt x="772796" y="210476"/>
                      <a:pt x="839355" y="196074"/>
                      <a:pt x="798317" y="214313"/>
                    </a:cubicBezTo>
                    <a:cubicBezTo>
                      <a:pt x="789142" y="218391"/>
                      <a:pt x="779267" y="220663"/>
                      <a:pt x="769742" y="223838"/>
                    </a:cubicBezTo>
                    <a:lnTo>
                      <a:pt x="755455" y="228600"/>
                    </a:lnTo>
                    <a:cubicBezTo>
                      <a:pt x="738824" y="227561"/>
                      <a:pt x="680008" y="231860"/>
                      <a:pt x="655442" y="214313"/>
                    </a:cubicBezTo>
                    <a:cubicBezTo>
                      <a:pt x="615987" y="186131"/>
                      <a:pt x="680785" y="213827"/>
                      <a:pt x="631630" y="185738"/>
                    </a:cubicBezTo>
                    <a:cubicBezTo>
                      <a:pt x="625947" y="182491"/>
                      <a:pt x="618930" y="182563"/>
                      <a:pt x="612580" y="180975"/>
                    </a:cubicBezTo>
                    <a:cubicBezTo>
                      <a:pt x="584940" y="162549"/>
                      <a:pt x="611826" y="177504"/>
                      <a:pt x="564955" y="166688"/>
                    </a:cubicBezTo>
                    <a:cubicBezTo>
                      <a:pt x="555172" y="164430"/>
                      <a:pt x="536380" y="157163"/>
                      <a:pt x="536380" y="157163"/>
                    </a:cubicBezTo>
                    <a:cubicBezTo>
                      <a:pt x="530030" y="152400"/>
                      <a:pt x="524430" y="146425"/>
                      <a:pt x="517330" y="142875"/>
                    </a:cubicBezTo>
                    <a:cubicBezTo>
                      <a:pt x="508350" y="138385"/>
                      <a:pt x="488755" y="133350"/>
                      <a:pt x="488755" y="133350"/>
                    </a:cubicBezTo>
                    <a:cubicBezTo>
                      <a:pt x="483992" y="128588"/>
                      <a:pt x="475420" y="125731"/>
                      <a:pt x="474467" y="119063"/>
                    </a:cubicBezTo>
                    <a:cubicBezTo>
                      <a:pt x="463753" y="44065"/>
                      <a:pt x="496371" y="90238"/>
                      <a:pt x="474467" y="19050"/>
                    </a:cubicBezTo>
                    <a:cubicBezTo>
                      <a:pt x="472486" y="12613"/>
                      <a:pt x="466028" y="8105"/>
                      <a:pt x="460180" y="4763"/>
                    </a:cubicBezTo>
                    <a:cubicBezTo>
                      <a:pt x="454497" y="1516"/>
                      <a:pt x="447480" y="1588"/>
                      <a:pt x="441130" y="0"/>
                    </a:cubicBezTo>
                    <a:cubicBezTo>
                      <a:pt x="436367" y="4763"/>
                      <a:pt x="430578" y="8684"/>
                      <a:pt x="426842" y="14288"/>
                    </a:cubicBezTo>
                    <a:cubicBezTo>
                      <a:pt x="414997" y="32056"/>
                      <a:pt x="427331" y="55626"/>
                      <a:pt x="436367" y="71438"/>
                    </a:cubicBezTo>
                    <a:cubicBezTo>
                      <a:pt x="439207" y="76408"/>
                      <a:pt x="443332" y="80606"/>
                      <a:pt x="445892" y="85725"/>
                    </a:cubicBezTo>
                    <a:cubicBezTo>
                      <a:pt x="448137" y="90215"/>
                      <a:pt x="449067" y="95250"/>
                      <a:pt x="450655" y="100013"/>
                    </a:cubicBezTo>
                    <a:cubicBezTo>
                      <a:pt x="449067" y="133350"/>
                      <a:pt x="451611" y="167143"/>
                      <a:pt x="445892" y="200025"/>
                    </a:cubicBezTo>
                    <a:cubicBezTo>
                      <a:pt x="444911" y="205664"/>
                      <a:pt x="435652" y="205503"/>
                      <a:pt x="431605" y="209550"/>
                    </a:cubicBezTo>
                    <a:cubicBezTo>
                      <a:pt x="427558" y="213598"/>
                      <a:pt x="425255" y="219075"/>
                      <a:pt x="422080" y="223838"/>
                    </a:cubicBezTo>
                    <a:cubicBezTo>
                      <a:pt x="423667" y="233363"/>
                      <a:pt x="424500" y="243045"/>
                      <a:pt x="426842" y="252413"/>
                    </a:cubicBezTo>
                    <a:cubicBezTo>
                      <a:pt x="429277" y="262153"/>
                      <a:pt x="436367" y="280988"/>
                      <a:pt x="436367" y="280988"/>
                    </a:cubicBezTo>
                    <a:cubicBezTo>
                      <a:pt x="434780" y="290513"/>
                      <a:pt x="439794" y="304445"/>
                      <a:pt x="431605" y="309563"/>
                    </a:cubicBezTo>
                    <a:cubicBezTo>
                      <a:pt x="422086" y="315512"/>
                      <a:pt x="408307" y="309820"/>
                      <a:pt x="398267" y="304800"/>
                    </a:cubicBezTo>
                    <a:cubicBezTo>
                      <a:pt x="393777" y="302555"/>
                      <a:pt x="394723" y="295383"/>
                      <a:pt x="393505" y="290513"/>
                    </a:cubicBezTo>
                    <a:cubicBezTo>
                      <a:pt x="391542" y="282660"/>
                      <a:pt x="391584" y="274279"/>
                      <a:pt x="388742" y="266700"/>
                    </a:cubicBezTo>
                    <a:cubicBezTo>
                      <a:pt x="386732" y="261341"/>
                      <a:pt x="382392" y="257175"/>
                      <a:pt x="379217" y="252413"/>
                    </a:cubicBezTo>
                    <a:cubicBezTo>
                      <a:pt x="372765" y="253488"/>
                      <a:pt x="340637" y="258061"/>
                      <a:pt x="331592" y="261938"/>
                    </a:cubicBezTo>
                    <a:cubicBezTo>
                      <a:pt x="303925" y="273796"/>
                      <a:pt x="330807" y="270049"/>
                      <a:pt x="303017" y="276225"/>
                    </a:cubicBezTo>
                    <a:cubicBezTo>
                      <a:pt x="293591" y="278320"/>
                      <a:pt x="283943" y="279261"/>
                      <a:pt x="274442" y="280988"/>
                    </a:cubicBezTo>
                    <a:cubicBezTo>
                      <a:pt x="266478" y="282436"/>
                      <a:pt x="258567" y="284163"/>
                      <a:pt x="250630" y="285750"/>
                    </a:cubicBezTo>
                    <a:cubicBezTo>
                      <a:pt x="245867" y="288925"/>
                      <a:pt x="241462" y="292715"/>
                      <a:pt x="236342" y="295275"/>
                    </a:cubicBezTo>
                    <a:cubicBezTo>
                      <a:pt x="231852" y="297520"/>
                      <a:pt x="225605" y="296488"/>
                      <a:pt x="222055" y="300038"/>
                    </a:cubicBezTo>
                    <a:cubicBezTo>
                      <a:pt x="218505" y="303588"/>
                      <a:pt x="218880" y="309563"/>
                      <a:pt x="217292" y="314325"/>
                    </a:cubicBezTo>
                    <a:cubicBezTo>
                      <a:pt x="227940" y="367563"/>
                      <a:pt x="217837" y="348479"/>
                      <a:pt x="236342" y="376238"/>
                    </a:cubicBezTo>
                    <a:cubicBezTo>
                      <a:pt x="236390" y="376526"/>
                      <a:pt x="240932" y="412931"/>
                      <a:pt x="245867" y="419100"/>
                    </a:cubicBezTo>
                    <a:cubicBezTo>
                      <a:pt x="252581" y="427492"/>
                      <a:pt x="265031" y="430251"/>
                      <a:pt x="274442" y="433388"/>
                    </a:cubicBezTo>
                    <a:cubicBezTo>
                      <a:pt x="277617" y="428625"/>
                      <a:pt x="283492" y="424804"/>
                      <a:pt x="283967" y="419100"/>
                    </a:cubicBezTo>
                    <a:cubicBezTo>
                      <a:pt x="285161" y="404774"/>
                      <a:pt x="274157" y="389698"/>
                      <a:pt x="279205" y="376238"/>
                    </a:cubicBezTo>
                    <a:cubicBezTo>
                      <a:pt x="281503" y="370109"/>
                      <a:pt x="291961" y="379202"/>
                      <a:pt x="298255" y="381000"/>
                    </a:cubicBezTo>
                    <a:cubicBezTo>
                      <a:pt x="334723" y="391419"/>
                      <a:pt x="289266" y="378593"/>
                      <a:pt x="326830" y="395288"/>
                    </a:cubicBezTo>
                    <a:cubicBezTo>
                      <a:pt x="336005" y="399366"/>
                      <a:pt x="355405" y="404813"/>
                      <a:pt x="355405" y="404813"/>
                    </a:cubicBezTo>
                    <a:cubicBezTo>
                      <a:pt x="356992" y="409575"/>
                      <a:pt x="360167" y="414080"/>
                      <a:pt x="360167" y="419100"/>
                    </a:cubicBezTo>
                    <a:cubicBezTo>
                      <a:pt x="360167" y="437087"/>
                      <a:pt x="358791" y="453814"/>
                      <a:pt x="345880" y="466725"/>
                    </a:cubicBezTo>
                    <a:cubicBezTo>
                      <a:pt x="341832" y="470772"/>
                      <a:pt x="336355" y="473075"/>
                      <a:pt x="331592" y="476250"/>
                    </a:cubicBezTo>
                    <a:cubicBezTo>
                      <a:pt x="320172" y="510514"/>
                      <a:pt x="334030" y="467719"/>
                      <a:pt x="322067" y="509588"/>
                    </a:cubicBezTo>
                    <a:cubicBezTo>
                      <a:pt x="320688" y="514415"/>
                      <a:pt x="318394" y="518975"/>
                      <a:pt x="317305" y="523875"/>
                    </a:cubicBezTo>
                    <a:cubicBezTo>
                      <a:pt x="314380" y="537037"/>
                      <a:pt x="314211" y="553877"/>
                      <a:pt x="307780" y="566738"/>
                    </a:cubicBezTo>
                    <a:cubicBezTo>
                      <a:pt x="305220" y="571857"/>
                      <a:pt x="303109" y="577992"/>
                      <a:pt x="298255" y="581025"/>
                    </a:cubicBezTo>
                    <a:cubicBezTo>
                      <a:pt x="289741" y="586346"/>
                      <a:pt x="269680" y="590550"/>
                      <a:pt x="269680" y="590550"/>
                    </a:cubicBezTo>
                    <a:cubicBezTo>
                      <a:pt x="258567" y="588963"/>
                      <a:pt x="247094" y="589014"/>
                      <a:pt x="236342" y="585788"/>
                    </a:cubicBezTo>
                    <a:cubicBezTo>
                      <a:pt x="230860" y="584143"/>
                      <a:pt x="227174" y="578823"/>
                      <a:pt x="222055" y="576263"/>
                    </a:cubicBezTo>
                    <a:cubicBezTo>
                      <a:pt x="217565" y="574018"/>
                      <a:pt x="212530" y="573088"/>
                      <a:pt x="207767" y="571500"/>
                    </a:cubicBezTo>
                    <a:cubicBezTo>
                      <a:pt x="201417" y="573088"/>
                      <a:pt x="194400" y="573016"/>
                      <a:pt x="188717" y="576263"/>
                    </a:cubicBezTo>
                    <a:cubicBezTo>
                      <a:pt x="162431" y="591284"/>
                      <a:pt x="187117" y="594779"/>
                      <a:pt x="160142" y="585788"/>
                    </a:cubicBezTo>
                    <a:cubicBezTo>
                      <a:pt x="155380" y="581025"/>
                      <a:pt x="151029" y="575812"/>
                      <a:pt x="145855" y="571500"/>
                    </a:cubicBezTo>
                    <a:cubicBezTo>
                      <a:pt x="124558" y="553752"/>
                      <a:pt x="119799" y="560798"/>
                      <a:pt x="83942" y="557213"/>
                    </a:cubicBezTo>
                    <a:cubicBezTo>
                      <a:pt x="73887" y="550509"/>
                      <a:pt x="34673" y="519941"/>
                      <a:pt x="26792" y="552450"/>
                    </a:cubicBezTo>
                    <a:cubicBezTo>
                      <a:pt x="0" y="662968"/>
                      <a:pt x="6937" y="667922"/>
                      <a:pt x="41080" y="719138"/>
                    </a:cubicBezTo>
                    <a:cubicBezTo>
                      <a:pt x="42667" y="725488"/>
                      <a:pt x="44422" y="731798"/>
                      <a:pt x="45842" y="738188"/>
                    </a:cubicBezTo>
                    <a:cubicBezTo>
                      <a:pt x="50747" y="760261"/>
                      <a:pt x="49565" y="760743"/>
                      <a:pt x="55367" y="781050"/>
                    </a:cubicBezTo>
                    <a:cubicBezTo>
                      <a:pt x="56746" y="785877"/>
                      <a:pt x="58751" y="790511"/>
                      <a:pt x="60130" y="795338"/>
                    </a:cubicBezTo>
                    <a:cubicBezTo>
                      <a:pt x="61928" y="801632"/>
                      <a:pt x="62314" y="808372"/>
                      <a:pt x="64892" y="814388"/>
                    </a:cubicBezTo>
                    <a:cubicBezTo>
                      <a:pt x="67046" y="819413"/>
                      <a:pt x="87312" y="846099"/>
                      <a:pt x="88705" y="847725"/>
                    </a:cubicBezTo>
                    <a:cubicBezTo>
                      <a:pt x="93088" y="852839"/>
                      <a:pt x="97388" y="858277"/>
                      <a:pt x="102992" y="862013"/>
                    </a:cubicBezTo>
                    <a:cubicBezTo>
                      <a:pt x="110761" y="867192"/>
                      <a:pt x="142489" y="871020"/>
                      <a:pt x="145855" y="871538"/>
                    </a:cubicBezTo>
                    <a:cubicBezTo>
                      <a:pt x="174306" y="875915"/>
                      <a:pt x="188071" y="877410"/>
                      <a:pt x="217292" y="881063"/>
                    </a:cubicBezTo>
                    <a:cubicBezTo>
                      <a:pt x="258241" y="908361"/>
                      <a:pt x="210051" y="872012"/>
                      <a:pt x="236342" y="904875"/>
                    </a:cubicBezTo>
                    <a:cubicBezTo>
                      <a:pt x="239918" y="909345"/>
                      <a:pt x="245867" y="911225"/>
                      <a:pt x="250630" y="914400"/>
                    </a:cubicBezTo>
                    <a:lnTo>
                      <a:pt x="317305" y="909638"/>
                    </a:lnTo>
                    <a:cubicBezTo>
                      <a:pt x="398951" y="904195"/>
                      <a:pt x="369095" y="898772"/>
                      <a:pt x="412555" y="909638"/>
                    </a:cubicBezTo>
                    <a:cubicBezTo>
                      <a:pt x="414142" y="919163"/>
                      <a:pt x="414263" y="929052"/>
                      <a:pt x="417317" y="938213"/>
                    </a:cubicBezTo>
                    <a:cubicBezTo>
                      <a:pt x="423360" y="956343"/>
                      <a:pt x="433486" y="949940"/>
                      <a:pt x="436367" y="971550"/>
                    </a:cubicBezTo>
                    <a:cubicBezTo>
                      <a:pt x="438675" y="988859"/>
                      <a:pt x="441130" y="975519"/>
                      <a:pt x="441130" y="981075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1399986" y="4322374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Буинск</a:t>
                </a:r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3269265" y="3071558"/>
                <a:ext cx="1551639" cy="1049842"/>
              </a:xfrm>
              <a:custGeom>
                <a:avLst/>
                <a:gdLst>
                  <a:gd name="connsiteX0" fmla="*/ 75069 w 1222832"/>
                  <a:gd name="connsiteY0" fmla="*/ 66675 h 1094074"/>
                  <a:gd name="connsiteX1" fmla="*/ 184606 w 1222832"/>
                  <a:gd name="connsiteY1" fmla="*/ 61912 h 1094074"/>
                  <a:gd name="connsiteX2" fmla="*/ 198894 w 1222832"/>
                  <a:gd name="connsiteY2" fmla="*/ 33337 h 1094074"/>
                  <a:gd name="connsiteX3" fmla="*/ 213181 w 1222832"/>
                  <a:gd name="connsiteY3" fmla="*/ 28575 h 1094074"/>
                  <a:gd name="connsiteX4" fmla="*/ 222706 w 1222832"/>
                  <a:gd name="connsiteY4" fmla="*/ 42862 h 1094074"/>
                  <a:gd name="connsiteX5" fmla="*/ 236994 w 1222832"/>
                  <a:gd name="connsiteY5" fmla="*/ 76200 h 1094074"/>
                  <a:gd name="connsiteX6" fmla="*/ 270331 w 1222832"/>
                  <a:gd name="connsiteY6" fmla="*/ 71437 h 1094074"/>
                  <a:gd name="connsiteX7" fmla="*/ 265569 w 1222832"/>
                  <a:gd name="connsiteY7" fmla="*/ 47625 h 1094074"/>
                  <a:gd name="connsiteX8" fmla="*/ 256044 w 1222832"/>
                  <a:gd name="connsiteY8" fmla="*/ 19050 h 1094074"/>
                  <a:gd name="connsiteX9" fmla="*/ 298906 w 1222832"/>
                  <a:gd name="connsiteY9" fmla="*/ 9525 h 1094074"/>
                  <a:gd name="connsiteX10" fmla="*/ 313194 w 1222832"/>
                  <a:gd name="connsiteY10" fmla="*/ 4762 h 1094074"/>
                  <a:gd name="connsiteX11" fmla="*/ 341769 w 1222832"/>
                  <a:gd name="connsiteY11" fmla="*/ 9525 h 1094074"/>
                  <a:gd name="connsiteX12" fmla="*/ 356056 w 1222832"/>
                  <a:gd name="connsiteY12" fmla="*/ 19050 h 1094074"/>
                  <a:gd name="connsiteX13" fmla="*/ 365581 w 1222832"/>
                  <a:gd name="connsiteY13" fmla="*/ 4762 h 1094074"/>
                  <a:gd name="connsiteX14" fmla="*/ 379869 w 1222832"/>
                  <a:gd name="connsiteY14" fmla="*/ 0 h 1094074"/>
                  <a:gd name="connsiteX15" fmla="*/ 375106 w 1222832"/>
                  <a:gd name="connsiteY15" fmla="*/ 14287 h 1094074"/>
                  <a:gd name="connsiteX16" fmla="*/ 389394 w 1222832"/>
                  <a:gd name="connsiteY16" fmla="*/ 28575 h 1094074"/>
                  <a:gd name="connsiteX17" fmla="*/ 451306 w 1222832"/>
                  <a:gd name="connsiteY17" fmla="*/ 38100 h 1094074"/>
                  <a:gd name="connsiteX18" fmla="*/ 479881 w 1222832"/>
                  <a:gd name="connsiteY18" fmla="*/ 57150 h 1094074"/>
                  <a:gd name="connsiteX19" fmla="*/ 494169 w 1222832"/>
                  <a:gd name="connsiteY19" fmla="*/ 61912 h 1094074"/>
                  <a:gd name="connsiteX20" fmla="*/ 527506 w 1222832"/>
                  <a:gd name="connsiteY20" fmla="*/ 80962 h 1094074"/>
                  <a:gd name="connsiteX21" fmla="*/ 546556 w 1222832"/>
                  <a:gd name="connsiteY21" fmla="*/ 104775 h 1094074"/>
                  <a:gd name="connsiteX22" fmla="*/ 551319 w 1222832"/>
                  <a:gd name="connsiteY22" fmla="*/ 119062 h 1094074"/>
                  <a:gd name="connsiteX23" fmla="*/ 560844 w 1222832"/>
                  <a:gd name="connsiteY23" fmla="*/ 152400 h 1094074"/>
                  <a:gd name="connsiteX24" fmla="*/ 598944 w 1222832"/>
                  <a:gd name="connsiteY24" fmla="*/ 195262 h 1094074"/>
                  <a:gd name="connsiteX25" fmla="*/ 613231 w 1222832"/>
                  <a:gd name="connsiteY25" fmla="*/ 200025 h 1094074"/>
                  <a:gd name="connsiteX26" fmla="*/ 627519 w 1222832"/>
                  <a:gd name="connsiteY26" fmla="*/ 209550 h 1094074"/>
                  <a:gd name="connsiteX27" fmla="*/ 651331 w 1222832"/>
                  <a:gd name="connsiteY27" fmla="*/ 219075 h 1094074"/>
                  <a:gd name="connsiteX28" fmla="*/ 689431 w 1222832"/>
                  <a:gd name="connsiteY28" fmla="*/ 209550 h 1094074"/>
                  <a:gd name="connsiteX29" fmla="*/ 703719 w 1222832"/>
                  <a:gd name="connsiteY29" fmla="*/ 200025 h 1094074"/>
                  <a:gd name="connsiteX30" fmla="*/ 722769 w 1222832"/>
                  <a:gd name="connsiteY30" fmla="*/ 204787 h 1094074"/>
                  <a:gd name="connsiteX31" fmla="*/ 727531 w 1222832"/>
                  <a:gd name="connsiteY31" fmla="*/ 219075 h 1094074"/>
                  <a:gd name="connsiteX32" fmla="*/ 698956 w 1222832"/>
                  <a:gd name="connsiteY32" fmla="*/ 242887 h 1094074"/>
                  <a:gd name="connsiteX33" fmla="*/ 703719 w 1222832"/>
                  <a:gd name="connsiteY33" fmla="*/ 266700 h 1094074"/>
                  <a:gd name="connsiteX34" fmla="*/ 756106 w 1222832"/>
                  <a:gd name="connsiteY34" fmla="*/ 280987 h 1094074"/>
                  <a:gd name="connsiteX35" fmla="*/ 794206 w 1222832"/>
                  <a:gd name="connsiteY35" fmla="*/ 276225 h 1094074"/>
                  <a:gd name="connsiteX36" fmla="*/ 798969 w 1222832"/>
                  <a:gd name="connsiteY36" fmla="*/ 261937 h 1094074"/>
                  <a:gd name="connsiteX37" fmla="*/ 822781 w 1222832"/>
                  <a:gd name="connsiteY37" fmla="*/ 238125 h 1094074"/>
                  <a:gd name="connsiteX38" fmla="*/ 837069 w 1222832"/>
                  <a:gd name="connsiteY38" fmla="*/ 247650 h 1094074"/>
                  <a:gd name="connsiteX39" fmla="*/ 851356 w 1222832"/>
                  <a:gd name="connsiteY39" fmla="*/ 252412 h 1094074"/>
                  <a:gd name="connsiteX40" fmla="*/ 946606 w 1222832"/>
                  <a:gd name="connsiteY40" fmla="*/ 261937 h 1094074"/>
                  <a:gd name="connsiteX41" fmla="*/ 965656 w 1222832"/>
                  <a:gd name="connsiteY41" fmla="*/ 290512 h 1094074"/>
                  <a:gd name="connsiteX42" fmla="*/ 970419 w 1222832"/>
                  <a:gd name="connsiteY42" fmla="*/ 304800 h 1094074"/>
                  <a:gd name="connsiteX43" fmla="*/ 1013281 w 1222832"/>
                  <a:gd name="connsiteY43" fmla="*/ 342900 h 1094074"/>
                  <a:gd name="connsiteX44" fmla="*/ 1027569 w 1222832"/>
                  <a:gd name="connsiteY44" fmla="*/ 357187 h 1094074"/>
                  <a:gd name="connsiteX45" fmla="*/ 1041856 w 1222832"/>
                  <a:gd name="connsiteY45" fmla="*/ 361950 h 1094074"/>
                  <a:gd name="connsiteX46" fmla="*/ 1070431 w 1222832"/>
                  <a:gd name="connsiteY46" fmla="*/ 376237 h 1094074"/>
                  <a:gd name="connsiteX47" fmla="*/ 1084719 w 1222832"/>
                  <a:gd name="connsiteY47" fmla="*/ 404812 h 1094074"/>
                  <a:gd name="connsiteX48" fmla="*/ 1099006 w 1222832"/>
                  <a:gd name="connsiteY48" fmla="*/ 414337 h 1094074"/>
                  <a:gd name="connsiteX49" fmla="*/ 1113294 w 1222832"/>
                  <a:gd name="connsiteY49" fmla="*/ 419100 h 1094074"/>
                  <a:gd name="connsiteX50" fmla="*/ 1103769 w 1222832"/>
                  <a:gd name="connsiteY50" fmla="*/ 433387 h 1094074"/>
                  <a:gd name="connsiteX51" fmla="*/ 1089481 w 1222832"/>
                  <a:gd name="connsiteY51" fmla="*/ 442912 h 1094074"/>
                  <a:gd name="connsiteX52" fmla="*/ 1094244 w 1222832"/>
                  <a:gd name="connsiteY52" fmla="*/ 485775 h 1094074"/>
                  <a:gd name="connsiteX53" fmla="*/ 1089481 w 1222832"/>
                  <a:gd name="connsiteY53" fmla="*/ 500062 h 1094074"/>
                  <a:gd name="connsiteX54" fmla="*/ 1041856 w 1222832"/>
                  <a:gd name="connsiteY54" fmla="*/ 519112 h 1094074"/>
                  <a:gd name="connsiteX55" fmla="*/ 1027569 w 1222832"/>
                  <a:gd name="connsiteY55" fmla="*/ 523875 h 1094074"/>
                  <a:gd name="connsiteX56" fmla="*/ 1027569 w 1222832"/>
                  <a:gd name="connsiteY56" fmla="*/ 552450 h 1094074"/>
                  <a:gd name="connsiteX57" fmla="*/ 1041856 w 1222832"/>
                  <a:gd name="connsiteY57" fmla="*/ 561975 h 1094074"/>
                  <a:gd name="connsiteX58" fmla="*/ 1051381 w 1222832"/>
                  <a:gd name="connsiteY58" fmla="*/ 576262 h 1094074"/>
                  <a:gd name="connsiteX59" fmla="*/ 1032331 w 1222832"/>
                  <a:gd name="connsiteY59" fmla="*/ 600075 h 1094074"/>
                  <a:gd name="connsiteX60" fmla="*/ 1046619 w 1222832"/>
                  <a:gd name="connsiteY60" fmla="*/ 614362 h 1094074"/>
                  <a:gd name="connsiteX61" fmla="*/ 1060906 w 1222832"/>
                  <a:gd name="connsiteY61" fmla="*/ 619125 h 1094074"/>
                  <a:gd name="connsiteX62" fmla="*/ 1070431 w 1222832"/>
                  <a:gd name="connsiteY62" fmla="*/ 633412 h 1094074"/>
                  <a:gd name="connsiteX63" fmla="*/ 1075194 w 1222832"/>
                  <a:gd name="connsiteY63" fmla="*/ 676275 h 1094074"/>
                  <a:gd name="connsiteX64" fmla="*/ 1099006 w 1222832"/>
                  <a:gd name="connsiteY64" fmla="*/ 704850 h 1094074"/>
                  <a:gd name="connsiteX65" fmla="*/ 1118056 w 1222832"/>
                  <a:gd name="connsiteY65" fmla="*/ 771525 h 1094074"/>
                  <a:gd name="connsiteX66" fmla="*/ 1137106 w 1222832"/>
                  <a:gd name="connsiteY66" fmla="*/ 776287 h 1094074"/>
                  <a:gd name="connsiteX67" fmla="*/ 1179969 w 1222832"/>
                  <a:gd name="connsiteY67" fmla="*/ 771525 h 1094074"/>
                  <a:gd name="connsiteX68" fmla="*/ 1199019 w 1222832"/>
                  <a:gd name="connsiteY68" fmla="*/ 766762 h 1094074"/>
                  <a:gd name="connsiteX69" fmla="*/ 1213306 w 1222832"/>
                  <a:gd name="connsiteY69" fmla="*/ 771525 h 1094074"/>
                  <a:gd name="connsiteX70" fmla="*/ 1213306 w 1222832"/>
                  <a:gd name="connsiteY70" fmla="*/ 800100 h 1094074"/>
                  <a:gd name="connsiteX71" fmla="*/ 1199019 w 1222832"/>
                  <a:gd name="connsiteY71" fmla="*/ 804862 h 1094074"/>
                  <a:gd name="connsiteX72" fmla="*/ 1184731 w 1222832"/>
                  <a:gd name="connsiteY72" fmla="*/ 814387 h 1094074"/>
                  <a:gd name="connsiteX73" fmla="*/ 1156156 w 1222832"/>
                  <a:gd name="connsiteY73" fmla="*/ 823912 h 1094074"/>
                  <a:gd name="connsiteX74" fmla="*/ 1141869 w 1222832"/>
                  <a:gd name="connsiteY74" fmla="*/ 838200 h 1094074"/>
                  <a:gd name="connsiteX75" fmla="*/ 1113294 w 1222832"/>
                  <a:gd name="connsiteY75" fmla="*/ 847725 h 1094074"/>
                  <a:gd name="connsiteX76" fmla="*/ 1075194 w 1222832"/>
                  <a:gd name="connsiteY76" fmla="*/ 842962 h 1094074"/>
                  <a:gd name="connsiteX77" fmla="*/ 1008519 w 1222832"/>
                  <a:gd name="connsiteY77" fmla="*/ 828675 h 1094074"/>
                  <a:gd name="connsiteX78" fmla="*/ 889456 w 1222832"/>
                  <a:gd name="connsiteY78" fmla="*/ 823912 h 1094074"/>
                  <a:gd name="connsiteX79" fmla="*/ 841831 w 1222832"/>
                  <a:gd name="connsiteY79" fmla="*/ 828675 h 1094074"/>
                  <a:gd name="connsiteX80" fmla="*/ 832306 w 1222832"/>
                  <a:gd name="connsiteY80" fmla="*/ 842962 h 1094074"/>
                  <a:gd name="connsiteX81" fmla="*/ 794206 w 1222832"/>
                  <a:gd name="connsiteY81" fmla="*/ 852487 h 1094074"/>
                  <a:gd name="connsiteX82" fmla="*/ 779919 w 1222832"/>
                  <a:gd name="connsiteY82" fmla="*/ 857250 h 1094074"/>
                  <a:gd name="connsiteX83" fmla="*/ 727531 w 1222832"/>
                  <a:gd name="connsiteY83" fmla="*/ 866775 h 1094074"/>
                  <a:gd name="connsiteX84" fmla="*/ 713244 w 1222832"/>
                  <a:gd name="connsiteY84" fmla="*/ 871537 h 1094074"/>
                  <a:gd name="connsiteX85" fmla="*/ 694194 w 1222832"/>
                  <a:gd name="connsiteY85" fmla="*/ 900112 h 1094074"/>
                  <a:gd name="connsiteX86" fmla="*/ 698956 w 1222832"/>
                  <a:gd name="connsiteY86" fmla="*/ 923925 h 1094074"/>
                  <a:gd name="connsiteX87" fmla="*/ 722769 w 1222832"/>
                  <a:gd name="connsiteY87" fmla="*/ 947737 h 1094074"/>
                  <a:gd name="connsiteX88" fmla="*/ 737056 w 1222832"/>
                  <a:gd name="connsiteY88" fmla="*/ 962025 h 1094074"/>
                  <a:gd name="connsiteX89" fmla="*/ 746581 w 1222832"/>
                  <a:gd name="connsiteY89" fmla="*/ 1009650 h 1094074"/>
                  <a:gd name="connsiteX90" fmla="*/ 741819 w 1222832"/>
                  <a:gd name="connsiteY90" fmla="*/ 1042987 h 1094074"/>
                  <a:gd name="connsiteX91" fmla="*/ 698956 w 1222832"/>
                  <a:gd name="connsiteY91" fmla="*/ 1047750 h 1094074"/>
                  <a:gd name="connsiteX92" fmla="*/ 694194 w 1222832"/>
                  <a:gd name="connsiteY92" fmla="*/ 1062037 h 1094074"/>
                  <a:gd name="connsiteX93" fmla="*/ 679906 w 1222832"/>
                  <a:gd name="connsiteY93" fmla="*/ 1066800 h 1094074"/>
                  <a:gd name="connsiteX94" fmla="*/ 651331 w 1222832"/>
                  <a:gd name="connsiteY94" fmla="*/ 1090612 h 1094074"/>
                  <a:gd name="connsiteX95" fmla="*/ 589419 w 1222832"/>
                  <a:gd name="connsiteY95" fmla="*/ 1076325 h 1094074"/>
                  <a:gd name="connsiteX96" fmla="*/ 575131 w 1222832"/>
                  <a:gd name="connsiteY96" fmla="*/ 1062037 h 1094074"/>
                  <a:gd name="connsiteX97" fmla="*/ 560844 w 1222832"/>
                  <a:gd name="connsiteY97" fmla="*/ 1028700 h 1094074"/>
                  <a:gd name="connsiteX98" fmla="*/ 546556 w 1222832"/>
                  <a:gd name="connsiteY98" fmla="*/ 1023937 h 1094074"/>
                  <a:gd name="connsiteX99" fmla="*/ 508456 w 1222832"/>
                  <a:gd name="connsiteY99" fmla="*/ 1042987 h 1094074"/>
                  <a:gd name="connsiteX100" fmla="*/ 498931 w 1222832"/>
                  <a:gd name="connsiteY100" fmla="*/ 1071562 h 1094074"/>
                  <a:gd name="connsiteX101" fmla="*/ 470356 w 1222832"/>
                  <a:gd name="connsiteY101" fmla="*/ 1081087 h 1094074"/>
                  <a:gd name="connsiteX102" fmla="*/ 432256 w 1222832"/>
                  <a:gd name="connsiteY102" fmla="*/ 1066800 h 1094074"/>
                  <a:gd name="connsiteX103" fmla="*/ 422731 w 1222832"/>
                  <a:gd name="connsiteY103" fmla="*/ 1052512 h 1094074"/>
                  <a:gd name="connsiteX104" fmla="*/ 413206 w 1222832"/>
                  <a:gd name="connsiteY104" fmla="*/ 1033462 h 1094074"/>
                  <a:gd name="connsiteX105" fmla="*/ 398919 w 1222832"/>
                  <a:gd name="connsiteY105" fmla="*/ 1028700 h 1094074"/>
                  <a:gd name="connsiteX106" fmla="*/ 370344 w 1222832"/>
                  <a:gd name="connsiteY106" fmla="*/ 1000125 h 1094074"/>
                  <a:gd name="connsiteX107" fmla="*/ 365581 w 1222832"/>
                  <a:gd name="connsiteY107" fmla="*/ 985837 h 1094074"/>
                  <a:gd name="connsiteX108" fmla="*/ 337006 w 1222832"/>
                  <a:gd name="connsiteY108" fmla="*/ 971550 h 1094074"/>
                  <a:gd name="connsiteX109" fmla="*/ 289381 w 1222832"/>
                  <a:gd name="connsiteY109" fmla="*/ 938212 h 1094074"/>
                  <a:gd name="connsiteX110" fmla="*/ 279856 w 1222832"/>
                  <a:gd name="connsiteY110" fmla="*/ 904875 h 1094074"/>
                  <a:gd name="connsiteX111" fmla="*/ 260806 w 1222832"/>
                  <a:gd name="connsiteY111" fmla="*/ 876300 h 1094074"/>
                  <a:gd name="connsiteX112" fmla="*/ 251281 w 1222832"/>
                  <a:gd name="connsiteY112" fmla="*/ 862012 h 1094074"/>
                  <a:gd name="connsiteX113" fmla="*/ 222706 w 1222832"/>
                  <a:gd name="connsiteY113" fmla="*/ 833437 h 1094074"/>
                  <a:gd name="connsiteX114" fmla="*/ 217944 w 1222832"/>
                  <a:gd name="connsiteY114" fmla="*/ 819150 h 1094074"/>
                  <a:gd name="connsiteX115" fmla="*/ 208419 w 1222832"/>
                  <a:gd name="connsiteY115" fmla="*/ 785812 h 1094074"/>
                  <a:gd name="connsiteX116" fmla="*/ 198894 w 1222832"/>
                  <a:gd name="connsiteY116" fmla="*/ 771525 h 1094074"/>
                  <a:gd name="connsiteX117" fmla="*/ 184606 w 1222832"/>
                  <a:gd name="connsiteY117" fmla="*/ 738187 h 1094074"/>
                  <a:gd name="connsiteX118" fmla="*/ 179844 w 1222832"/>
                  <a:gd name="connsiteY118" fmla="*/ 723900 h 1094074"/>
                  <a:gd name="connsiteX119" fmla="*/ 160794 w 1222832"/>
                  <a:gd name="connsiteY119" fmla="*/ 695325 h 1094074"/>
                  <a:gd name="connsiteX120" fmla="*/ 156031 w 1222832"/>
                  <a:gd name="connsiteY120" fmla="*/ 671512 h 1094074"/>
                  <a:gd name="connsiteX121" fmla="*/ 156031 w 1222832"/>
                  <a:gd name="connsiteY121" fmla="*/ 638175 h 1094074"/>
                  <a:gd name="connsiteX122" fmla="*/ 132219 w 1222832"/>
                  <a:gd name="connsiteY122" fmla="*/ 633412 h 1094074"/>
                  <a:gd name="connsiteX123" fmla="*/ 94119 w 1222832"/>
                  <a:gd name="connsiteY123" fmla="*/ 600075 h 1094074"/>
                  <a:gd name="connsiteX124" fmla="*/ 89356 w 1222832"/>
                  <a:gd name="connsiteY124" fmla="*/ 538162 h 1094074"/>
                  <a:gd name="connsiteX125" fmla="*/ 79831 w 1222832"/>
                  <a:gd name="connsiteY125" fmla="*/ 509587 h 1094074"/>
                  <a:gd name="connsiteX126" fmla="*/ 75069 w 1222832"/>
                  <a:gd name="connsiteY126" fmla="*/ 466725 h 1094074"/>
                  <a:gd name="connsiteX127" fmla="*/ 65544 w 1222832"/>
                  <a:gd name="connsiteY127" fmla="*/ 438150 h 1094074"/>
                  <a:gd name="connsiteX128" fmla="*/ 60781 w 1222832"/>
                  <a:gd name="connsiteY128" fmla="*/ 423862 h 1094074"/>
                  <a:gd name="connsiteX129" fmla="*/ 56019 w 1222832"/>
                  <a:gd name="connsiteY129" fmla="*/ 381000 h 1094074"/>
                  <a:gd name="connsiteX130" fmla="*/ 51256 w 1222832"/>
                  <a:gd name="connsiteY130" fmla="*/ 366712 h 1094074"/>
                  <a:gd name="connsiteX131" fmla="*/ 36969 w 1222832"/>
                  <a:gd name="connsiteY131" fmla="*/ 357187 h 1094074"/>
                  <a:gd name="connsiteX132" fmla="*/ 27444 w 1222832"/>
                  <a:gd name="connsiteY132" fmla="*/ 261937 h 1094074"/>
                  <a:gd name="connsiteX133" fmla="*/ 8394 w 1222832"/>
                  <a:gd name="connsiteY133" fmla="*/ 228600 h 1094074"/>
                  <a:gd name="connsiteX134" fmla="*/ 8394 w 1222832"/>
                  <a:gd name="connsiteY134" fmla="*/ 157162 h 1094074"/>
                  <a:gd name="connsiteX135" fmla="*/ 17919 w 1222832"/>
                  <a:gd name="connsiteY135" fmla="*/ 138112 h 1094074"/>
                  <a:gd name="connsiteX136" fmla="*/ 32206 w 1222832"/>
                  <a:gd name="connsiteY136" fmla="*/ 128587 h 1094074"/>
                  <a:gd name="connsiteX137" fmla="*/ 36969 w 1222832"/>
                  <a:gd name="connsiteY137" fmla="*/ 80962 h 1094074"/>
                  <a:gd name="connsiteX138" fmla="*/ 41731 w 1222832"/>
                  <a:gd name="connsiteY138" fmla="*/ 57150 h 1094074"/>
                  <a:gd name="connsiteX139" fmla="*/ 70306 w 1222832"/>
                  <a:gd name="connsiteY139" fmla="*/ 66675 h 1094074"/>
                  <a:gd name="connsiteX140" fmla="*/ 75069 w 1222832"/>
                  <a:gd name="connsiteY140" fmla="*/ 66675 h 10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1222832" h="1094074">
                    <a:moveTo>
                      <a:pt x="75069" y="66675"/>
                    </a:moveTo>
                    <a:cubicBezTo>
                      <a:pt x="111581" y="65087"/>
                      <a:pt x="148518" y="67686"/>
                      <a:pt x="184606" y="61912"/>
                    </a:cubicBezTo>
                    <a:cubicBezTo>
                      <a:pt x="195120" y="60230"/>
                      <a:pt x="193896" y="38335"/>
                      <a:pt x="198894" y="33337"/>
                    </a:cubicBezTo>
                    <a:cubicBezTo>
                      <a:pt x="202444" y="29787"/>
                      <a:pt x="208419" y="30162"/>
                      <a:pt x="213181" y="28575"/>
                    </a:cubicBezTo>
                    <a:cubicBezTo>
                      <a:pt x="216356" y="33337"/>
                      <a:pt x="220451" y="37601"/>
                      <a:pt x="222706" y="42862"/>
                    </a:cubicBezTo>
                    <a:cubicBezTo>
                      <a:pt x="241160" y="85920"/>
                      <a:pt x="213079" y="40327"/>
                      <a:pt x="236994" y="76200"/>
                    </a:cubicBezTo>
                    <a:cubicBezTo>
                      <a:pt x="248106" y="74612"/>
                      <a:pt x="262394" y="79374"/>
                      <a:pt x="270331" y="71437"/>
                    </a:cubicBezTo>
                    <a:cubicBezTo>
                      <a:pt x="276055" y="65713"/>
                      <a:pt x="267699" y="55434"/>
                      <a:pt x="265569" y="47625"/>
                    </a:cubicBezTo>
                    <a:cubicBezTo>
                      <a:pt x="262927" y="37939"/>
                      <a:pt x="256044" y="19050"/>
                      <a:pt x="256044" y="19050"/>
                    </a:cubicBezTo>
                    <a:cubicBezTo>
                      <a:pt x="288205" y="8328"/>
                      <a:pt x="248619" y="20700"/>
                      <a:pt x="298906" y="9525"/>
                    </a:cubicBezTo>
                    <a:cubicBezTo>
                      <a:pt x="303807" y="8436"/>
                      <a:pt x="308431" y="6350"/>
                      <a:pt x="313194" y="4762"/>
                    </a:cubicBezTo>
                    <a:cubicBezTo>
                      <a:pt x="322719" y="6350"/>
                      <a:pt x="332608" y="6471"/>
                      <a:pt x="341769" y="9525"/>
                    </a:cubicBezTo>
                    <a:cubicBezTo>
                      <a:pt x="347199" y="11335"/>
                      <a:pt x="350444" y="20173"/>
                      <a:pt x="356056" y="19050"/>
                    </a:cubicBezTo>
                    <a:cubicBezTo>
                      <a:pt x="361669" y="17927"/>
                      <a:pt x="361111" y="8338"/>
                      <a:pt x="365581" y="4762"/>
                    </a:cubicBezTo>
                    <a:cubicBezTo>
                      <a:pt x="369501" y="1626"/>
                      <a:pt x="375106" y="1587"/>
                      <a:pt x="379869" y="0"/>
                    </a:cubicBezTo>
                    <a:cubicBezTo>
                      <a:pt x="378281" y="4762"/>
                      <a:pt x="373519" y="9525"/>
                      <a:pt x="375106" y="14287"/>
                    </a:cubicBezTo>
                    <a:cubicBezTo>
                      <a:pt x="377236" y="20677"/>
                      <a:pt x="383370" y="25563"/>
                      <a:pt x="389394" y="28575"/>
                    </a:cubicBezTo>
                    <a:cubicBezTo>
                      <a:pt x="396664" y="32210"/>
                      <a:pt x="451175" y="38084"/>
                      <a:pt x="451306" y="38100"/>
                    </a:cubicBezTo>
                    <a:cubicBezTo>
                      <a:pt x="460831" y="44450"/>
                      <a:pt x="469021" y="53530"/>
                      <a:pt x="479881" y="57150"/>
                    </a:cubicBezTo>
                    <a:cubicBezTo>
                      <a:pt x="484644" y="58737"/>
                      <a:pt x="489555" y="59935"/>
                      <a:pt x="494169" y="61912"/>
                    </a:cubicBezTo>
                    <a:cubicBezTo>
                      <a:pt x="511087" y="69162"/>
                      <a:pt x="513158" y="71396"/>
                      <a:pt x="527506" y="80962"/>
                    </a:cubicBezTo>
                    <a:cubicBezTo>
                      <a:pt x="539478" y="116874"/>
                      <a:pt x="521937" y="74002"/>
                      <a:pt x="546556" y="104775"/>
                    </a:cubicBezTo>
                    <a:cubicBezTo>
                      <a:pt x="549692" y="108695"/>
                      <a:pt x="549940" y="114235"/>
                      <a:pt x="551319" y="119062"/>
                    </a:cubicBezTo>
                    <a:cubicBezTo>
                      <a:pt x="553355" y="126189"/>
                      <a:pt x="557035" y="144783"/>
                      <a:pt x="560844" y="152400"/>
                    </a:cubicBezTo>
                    <a:cubicBezTo>
                      <a:pt x="567197" y="165106"/>
                      <a:pt x="591372" y="192738"/>
                      <a:pt x="598944" y="195262"/>
                    </a:cubicBezTo>
                    <a:cubicBezTo>
                      <a:pt x="603706" y="196850"/>
                      <a:pt x="608741" y="197780"/>
                      <a:pt x="613231" y="200025"/>
                    </a:cubicBezTo>
                    <a:cubicBezTo>
                      <a:pt x="618351" y="202585"/>
                      <a:pt x="622399" y="206990"/>
                      <a:pt x="627519" y="209550"/>
                    </a:cubicBezTo>
                    <a:cubicBezTo>
                      <a:pt x="635165" y="213373"/>
                      <a:pt x="643394" y="215900"/>
                      <a:pt x="651331" y="219075"/>
                    </a:cubicBezTo>
                    <a:cubicBezTo>
                      <a:pt x="664031" y="215900"/>
                      <a:pt x="677128" y="214024"/>
                      <a:pt x="689431" y="209550"/>
                    </a:cubicBezTo>
                    <a:cubicBezTo>
                      <a:pt x="694810" y="207594"/>
                      <a:pt x="698053" y="200835"/>
                      <a:pt x="703719" y="200025"/>
                    </a:cubicBezTo>
                    <a:cubicBezTo>
                      <a:pt x="710199" y="199099"/>
                      <a:pt x="716419" y="203200"/>
                      <a:pt x="722769" y="204787"/>
                    </a:cubicBezTo>
                    <a:cubicBezTo>
                      <a:pt x="724356" y="209550"/>
                      <a:pt x="729119" y="214312"/>
                      <a:pt x="727531" y="219075"/>
                    </a:cubicBezTo>
                    <a:cubicBezTo>
                      <a:pt x="724912" y="226933"/>
                      <a:pt x="705492" y="238530"/>
                      <a:pt x="698956" y="242887"/>
                    </a:cubicBezTo>
                    <a:cubicBezTo>
                      <a:pt x="700544" y="250825"/>
                      <a:pt x="699014" y="260113"/>
                      <a:pt x="703719" y="266700"/>
                    </a:cubicBezTo>
                    <a:cubicBezTo>
                      <a:pt x="711983" y="278270"/>
                      <a:pt x="748668" y="279925"/>
                      <a:pt x="756106" y="280987"/>
                    </a:cubicBezTo>
                    <a:cubicBezTo>
                      <a:pt x="768806" y="279400"/>
                      <a:pt x="782510" y="281423"/>
                      <a:pt x="794206" y="276225"/>
                    </a:cubicBezTo>
                    <a:cubicBezTo>
                      <a:pt x="798794" y="274186"/>
                      <a:pt x="796724" y="266427"/>
                      <a:pt x="798969" y="261937"/>
                    </a:cubicBezTo>
                    <a:cubicBezTo>
                      <a:pt x="806906" y="246063"/>
                      <a:pt x="808494" y="247650"/>
                      <a:pt x="822781" y="238125"/>
                    </a:cubicBezTo>
                    <a:cubicBezTo>
                      <a:pt x="827544" y="241300"/>
                      <a:pt x="831949" y="245090"/>
                      <a:pt x="837069" y="247650"/>
                    </a:cubicBezTo>
                    <a:cubicBezTo>
                      <a:pt x="841559" y="249895"/>
                      <a:pt x="846378" y="251763"/>
                      <a:pt x="851356" y="252412"/>
                    </a:cubicBezTo>
                    <a:cubicBezTo>
                      <a:pt x="882996" y="256539"/>
                      <a:pt x="914856" y="258762"/>
                      <a:pt x="946606" y="261937"/>
                    </a:cubicBezTo>
                    <a:cubicBezTo>
                      <a:pt x="952956" y="271462"/>
                      <a:pt x="962036" y="279652"/>
                      <a:pt x="965656" y="290512"/>
                    </a:cubicBezTo>
                    <a:cubicBezTo>
                      <a:pt x="967244" y="295275"/>
                      <a:pt x="967337" y="300837"/>
                      <a:pt x="970419" y="304800"/>
                    </a:cubicBezTo>
                    <a:cubicBezTo>
                      <a:pt x="1004538" y="348667"/>
                      <a:pt x="987150" y="321125"/>
                      <a:pt x="1013281" y="342900"/>
                    </a:cubicBezTo>
                    <a:cubicBezTo>
                      <a:pt x="1018455" y="347212"/>
                      <a:pt x="1021965" y="353451"/>
                      <a:pt x="1027569" y="357187"/>
                    </a:cubicBezTo>
                    <a:cubicBezTo>
                      <a:pt x="1031746" y="359972"/>
                      <a:pt x="1037366" y="359705"/>
                      <a:pt x="1041856" y="361950"/>
                    </a:cubicBezTo>
                    <a:cubicBezTo>
                      <a:pt x="1078777" y="380411"/>
                      <a:pt x="1034528" y="364270"/>
                      <a:pt x="1070431" y="376237"/>
                    </a:cubicBezTo>
                    <a:cubicBezTo>
                      <a:pt x="1074305" y="387858"/>
                      <a:pt x="1075487" y="395580"/>
                      <a:pt x="1084719" y="404812"/>
                    </a:cubicBezTo>
                    <a:cubicBezTo>
                      <a:pt x="1088766" y="408859"/>
                      <a:pt x="1093887" y="411777"/>
                      <a:pt x="1099006" y="414337"/>
                    </a:cubicBezTo>
                    <a:cubicBezTo>
                      <a:pt x="1103496" y="416582"/>
                      <a:pt x="1108531" y="417512"/>
                      <a:pt x="1113294" y="419100"/>
                    </a:cubicBezTo>
                    <a:cubicBezTo>
                      <a:pt x="1110119" y="423862"/>
                      <a:pt x="1107816" y="429340"/>
                      <a:pt x="1103769" y="433387"/>
                    </a:cubicBezTo>
                    <a:cubicBezTo>
                      <a:pt x="1099721" y="437434"/>
                      <a:pt x="1090505" y="437280"/>
                      <a:pt x="1089481" y="442912"/>
                    </a:cubicBezTo>
                    <a:cubicBezTo>
                      <a:pt x="1086909" y="457056"/>
                      <a:pt x="1092656" y="471487"/>
                      <a:pt x="1094244" y="485775"/>
                    </a:cubicBezTo>
                    <a:cubicBezTo>
                      <a:pt x="1092656" y="490537"/>
                      <a:pt x="1091726" y="495572"/>
                      <a:pt x="1089481" y="500062"/>
                    </a:cubicBezTo>
                    <a:cubicBezTo>
                      <a:pt x="1077289" y="524445"/>
                      <a:pt x="1075725" y="514879"/>
                      <a:pt x="1041856" y="519112"/>
                    </a:cubicBezTo>
                    <a:cubicBezTo>
                      <a:pt x="1037094" y="520700"/>
                      <a:pt x="1031119" y="520325"/>
                      <a:pt x="1027569" y="523875"/>
                    </a:cubicBezTo>
                    <a:cubicBezTo>
                      <a:pt x="1020513" y="530931"/>
                      <a:pt x="1021924" y="545394"/>
                      <a:pt x="1027569" y="552450"/>
                    </a:cubicBezTo>
                    <a:cubicBezTo>
                      <a:pt x="1031145" y="556919"/>
                      <a:pt x="1037094" y="558800"/>
                      <a:pt x="1041856" y="561975"/>
                    </a:cubicBezTo>
                    <a:cubicBezTo>
                      <a:pt x="1045031" y="566737"/>
                      <a:pt x="1050440" y="570616"/>
                      <a:pt x="1051381" y="576262"/>
                    </a:cubicBezTo>
                    <a:cubicBezTo>
                      <a:pt x="1053682" y="590065"/>
                      <a:pt x="1040680" y="594509"/>
                      <a:pt x="1032331" y="600075"/>
                    </a:cubicBezTo>
                    <a:cubicBezTo>
                      <a:pt x="1037094" y="604837"/>
                      <a:pt x="1041015" y="610626"/>
                      <a:pt x="1046619" y="614362"/>
                    </a:cubicBezTo>
                    <a:cubicBezTo>
                      <a:pt x="1050796" y="617147"/>
                      <a:pt x="1056986" y="615989"/>
                      <a:pt x="1060906" y="619125"/>
                    </a:cubicBezTo>
                    <a:cubicBezTo>
                      <a:pt x="1065375" y="622701"/>
                      <a:pt x="1067256" y="628650"/>
                      <a:pt x="1070431" y="633412"/>
                    </a:cubicBezTo>
                    <a:cubicBezTo>
                      <a:pt x="1072019" y="647700"/>
                      <a:pt x="1071707" y="662329"/>
                      <a:pt x="1075194" y="676275"/>
                    </a:cubicBezTo>
                    <a:cubicBezTo>
                      <a:pt x="1077404" y="685114"/>
                      <a:pt x="1093676" y="699520"/>
                      <a:pt x="1099006" y="704850"/>
                    </a:cubicBezTo>
                    <a:cubicBezTo>
                      <a:pt x="1101523" y="732535"/>
                      <a:pt x="1092468" y="756903"/>
                      <a:pt x="1118056" y="771525"/>
                    </a:cubicBezTo>
                    <a:cubicBezTo>
                      <a:pt x="1123739" y="774772"/>
                      <a:pt x="1130756" y="774700"/>
                      <a:pt x="1137106" y="776287"/>
                    </a:cubicBezTo>
                    <a:cubicBezTo>
                      <a:pt x="1151394" y="774700"/>
                      <a:pt x="1165761" y="773711"/>
                      <a:pt x="1179969" y="771525"/>
                    </a:cubicBezTo>
                    <a:cubicBezTo>
                      <a:pt x="1186438" y="770530"/>
                      <a:pt x="1192474" y="766762"/>
                      <a:pt x="1199019" y="766762"/>
                    </a:cubicBezTo>
                    <a:cubicBezTo>
                      <a:pt x="1204039" y="766762"/>
                      <a:pt x="1208544" y="769937"/>
                      <a:pt x="1213306" y="771525"/>
                    </a:cubicBezTo>
                    <a:cubicBezTo>
                      <a:pt x="1216482" y="781051"/>
                      <a:pt x="1222832" y="790574"/>
                      <a:pt x="1213306" y="800100"/>
                    </a:cubicBezTo>
                    <a:cubicBezTo>
                      <a:pt x="1209756" y="803650"/>
                      <a:pt x="1203781" y="803275"/>
                      <a:pt x="1199019" y="804862"/>
                    </a:cubicBezTo>
                    <a:cubicBezTo>
                      <a:pt x="1194256" y="808037"/>
                      <a:pt x="1189962" y="812062"/>
                      <a:pt x="1184731" y="814387"/>
                    </a:cubicBezTo>
                    <a:cubicBezTo>
                      <a:pt x="1175556" y="818465"/>
                      <a:pt x="1156156" y="823912"/>
                      <a:pt x="1156156" y="823912"/>
                    </a:cubicBezTo>
                    <a:cubicBezTo>
                      <a:pt x="1151394" y="828675"/>
                      <a:pt x="1147757" y="834929"/>
                      <a:pt x="1141869" y="838200"/>
                    </a:cubicBezTo>
                    <a:cubicBezTo>
                      <a:pt x="1133092" y="843076"/>
                      <a:pt x="1113294" y="847725"/>
                      <a:pt x="1113294" y="847725"/>
                    </a:cubicBezTo>
                    <a:cubicBezTo>
                      <a:pt x="1100594" y="846137"/>
                      <a:pt x="1087709" y="845644"/>
                      <a:pt x="1075194" y="842962"/>
                    </a:cubicBezTo>
                    <a:cubicBezTo>
                      <a:pt x="1018734" y="830863"/>
                      <a:pt x="1076651" y="832804"/>
                      <a:pt x="1008519" y="828675"/>
                    </a:cubicBezTo>
                    <a:cubicBezTo>
                      <a:pt x="968872" y="826272"/>
                      <a:pt x="929144" y="825500"/>
                      <a:pt x="889456" y="823912"/>
                    </a:cubicBezTo>
                    <a:cubicBezTo>
                      <a:pt x="869237" y="817173"/>
                      <a:pt x="868410" y="813909"/>
                      <a:pt x="841831" y="828675"/>
                    </a:cubicBezTo>
                    <a:cubicBezTo>
                      <a:pt x="836828" y="831455"/>
                      <a:pt x="836775" y="839386"/>
                      <a:pt x="832306" y="842962"/>
                    </a:cubicBezTo>
                    <a:cubicBezTo>
                      <a:pt x="827355" y="846923"/>
                      <a:pt x="795504" y="852163"/>
                      <a:pt x="794206" y="852487"/>
                    </a:cubicBezTo>
                    <a:cubicBezTo>
                      <a:pt x="789336" y="853705"/>
                      <a:pt x="784789" y="856032"/>
                      <a:pt x="779919" y="857250"/>
                    </a:cubicBezTo>
                    <a:cubicBezTo>
                      <a:pt x="745296" y="865906"/>
                      <a:pt x="765690" y="858295"/>
                      <a:pt x="727531" y="866775"/>
                    </a:cubicBezTo>
                    <a:cubicBezTo>
                      <a:pt x="722631" y="867864"/>
                      <a:pt x="718006" y="869950"/>
                      <a:pt x="713244" y="871537"/>
                    </a:cubicBezTo>
                    <a:cubicBezTo>
                      <a:pt x="706894" y="881062"/>
                      <a:pt x="691949" y="888887"/>
                      <a:pt x="694194" y="900112"/>
                    </a:cubicBezTo>
                    <a:cubicBezTo>
                      <a:pt x="695781" y="908050"/>
                      <a:pt x="696114" y="916346"/>
                      <a:pt x="698956" y="923925"/>
                    </a:cubicBezTo>
                    <a:cubicBezTo>
                      <a:pt x="705306" y="940858"/>
                      <a:pt x="710069" y="937154"/>
                      <a:pt x="722769" y="947737"/>
                    </a:cubicBezTo>
                    <a:cubicBezTo>
                      <a:pt x="727943" y="952049"/>
                      <a:pt x="732294" y="957262"/>
                      <a:pt x="737056" y="962025"/>
                    </a:cubicBezTo>
                    <a:cubicBezTo>
                      <a:pt x="740204" y="974616"/>
                      <a:pt x="746581" y="997968"/>
                      <a:pt x="746581" y="1009650"/>
                    </a:cubicBezTo>
                    <a:cubicBezTo>
                      <a:pt x="746581" y="1020875"/>
                      <a:pt x="750584" y="1035975"/>
                      <a:pt x="741819" y="1042987"/>
                    </a:cubicBezTo>
                    <a:cubicBezTo>
                      <a:pt x="730594" y="1051967"/>
                      <a:pt x="713244" y="1046162"/>
                      <a:pt x="698956" y="1047750"/>
                    </a:cubicBezTo>
                    <a:cubicBezTo>
                      <a:pt x="697369" y="1052512"/>
                      <a:pt x="697744" y="1058487"/>
                      <a:pt x="694194" y="1062037"/>
                    </a:cubicBezTo>
                    <a:cubicBezTo>
                      <a:pt x="690644" y="1065587"/>
                      <a:pt x="684396" y="1064555"/>
                      <a:pt x="679906" y="1066800"/>
                    </a:cubicBezTo>
                    <a:cubicBezTo>
                      <a:pt x="666647" y="1073430"/>
                      <a:pt x="661863" y="1080081"/>
                      <a:pt x="651331" y="1090612"/>
                    </a:cubicBezTo>
                    <a:cubicBezTo>
                      <a:pt x="615470" y="1087026"/>
                      <a:pt x="610717" y="1094074"/>
                      <a:pt x="589419" y="1076325"/>
                    </a:cubicBezTo>
                    <a:cubicBezTo>
                      <a:pt x="584245" y="1072013"/>
                      <a:pt x="579894" y="1066800"/>
                      <a:pt x="575131" y="1062037"/>
                    </a:cubicBezTo>
                    <a:cubicBezTo>
                      <a:pt x="572271" y="1050597"/>
                      <a:pt x="571123" y="1036923"/>
                      <a:pt x="560844" y="1028700"/>
                    </a:cubicBezTo>
                    <a:cubicBezTo>
                      <a:pt x="556924" y="1025564"/>
                      <a:pt x="551319" y="1025525"/>
                      <a:pt x="546556" y="1023937"/>
                    </a:cubicBezTo>
                    <a:cubicBezTo>
                      <a:pt x="521374" y="1028134"/>
                      <a:pt x="517980" y="1021559"/>
                      <a:pt x="508456" y="1042987"/>
                    </a:cubicBezTo>
                    <a:cubicBezTo>
                      <a:pt x="504378" y="1052162"/>
                      <a:pt x="508456" y="1068387"/>
                      <a:pt x="498931" y="1071562"/>
                    </a:cubicBezTo>
                    <a:lnTo>
                      <a:pt x="470356" y="1081087"/>
                    </a:lnTo>
                    <a:cubicBezTo>
                      <a:pt x="453319" y="1077680"/>
                      <a:pt x="444519" y="1079063"/>
                      <a:pt x="432256" y="1066800"/>
                    </a:cubicBezTo>
                    <a:cubicBezTo>
                      <a:pt x="428209" y="1062753"/>
                      <a:pt x="425571" y="1057482"/>
                      <a:pt x="422731" y="1052512"/>
                    </a:cubicBezTo>
                    <a:cubicBezTo>
                      <a:pt x="419209" y="1046348"/>
                      <a:pt x="418226" y="1038482"/>
                      <a:pt x="413206" y="1033462"/>
                    </a:cubicBezTo>
                    <a:cubicBezTo>
                      <a:pt x="409656" y="1029912"/>
                      <a:pt x="403681" y="1030287"/>
                      <a:pt x="398919" y="1028700"/>
                    </a:cubicBezTo>
                    <a:cubicBezTo>
                      <a:pt x="389394" y="1019175"/>
                      <a:pt x="374604" y="1012904"/>
                      <a:pt x="370344" y="1000125"/>
                    </a:cubicBezTo>
                    <a:cubicBezTo>
                      <a:pt x="368756" y="995362"/>
                      <a:pt x="368717" y="989757"/>
                      <a:pt x="365581" y="985837"/>
                    </a:cubicBezTo>
                    <a:cubicBezTo>
                      <a:pt x="358866" y="977443"/>
                      <a:pt x="346419" y="974687"/>
                      <a:pt x="337006" y="971550"/>
                    </a:cubicBezTo>
                    <a:cubicBezTo>
                      <a:pt x="301827" y="948097"/>
                      <a:pt x="317589" y="959369"/>
                      <a:pt x="289381" y="938212"/>
                    </a:cubicBezTo>
                    <a:cubicBezTo>
                      <a:pt x="288259" y="933722"/>
                      <a:pt x="282964" y="910469"/>
                      <a:pt x="279856" y="904875"/>
                    </a:cubicBezTo>
                    <a:cubicBezTo>
                      <a:pt x="274296" y="894868"/>
                      <a:pt x="267156" y="885825"/>
                      <a:pt x="260806" y="876300"/>
                    </a:cubicBezTo>
                    <a:cubicBezTo>
                      <a:pt x="257631" y="871537"/>
                      <a:pt x="255328" y="866059"/>
                      <a:pt x="251281" y="862012"/>
                    </a:cubicBezTo>
                    <a:lnTo>
                      <a:pt x="222706" y="833437"/>
                    </a:lnTo>
                    <a:cubicBezTo>
                      <a:pt x="221119" y="828675"/>
                      <a:pt x="219323" y="823977"/>
                      <a:pt x="217944" y="819150"/>
                    </a:cubicBezTo>
                    <a:cubicBezTo>
                      <a:pt x="215912" y="812037"/>
                      <a:pt x="212222" y="793419"/>
                      <a:pt x="208419" y="785812"/>
                    </a:cubicBezTo>
                    <a:cubicBezTo>
                      <a:pt x="205859" y="780693"/>
                      <a:pt x="202069" y="776287"/>
                      <a:pt x="198894" y="771525"/>
                    </a:cubicBezTo>
                    <a:cubicBezTo>
                      <a:pt x="188981" y="731876"/>
                      <a:pt x="201052" y="771079"/>
                      <a:pt x="184606" y="738187"/>
                    </a:cubicBezTo>
                    <a:cubicBezTo>
                      <a:pt x="182361" y="733697"/>
                      <a:pt x="182282" y="728288"/>
                      <a:pt x="179844" y="723900"/>
                    </a:cubicBezTo>
                    <a:cubicBezTo>
                      <a:pt x="174285" y="713893"/>
                      <a:pt x="160794" y="695325"/>
                      <a:pt x="160794" y="695325"/>
                    </a:cubicBezTo>
                    <a:cubicBezTo>
                      <a:pt x="159206" y="687387"/>
                      <a:pt x="156031" y="679607"/>
                      <a:pt x="156031" y="671512"/>
                    </a:cubicBezTo>
                    <a:cubicBezTo>
                      <a:pt x="156031" y="664390"/>
                      <a:pt x="167451" y="645788"/>
                      <a:pt x="156031" y="638175"/>
                    </a:cubicBezTo>
                    <a:cubicBezTo>
                      <a:pt x="149296" y="633685"/>
                      <a:pt x="140156" y="635000"/>
                      <a:pt x="132219" y="633412"/>
                    </a:cubicBezTo>
                    <a:cubicBezTo>
                      <a:pt x="98882" y="611187"/>
                      <a:pt x="109994" y="623887"/>
                      <a:pt x="94119" y="600075"/>
                    </a:cubicBezTo>
                    <a:cubicBezTo>
                      <a:pt x="92531" y="579437"/>
                      <a:pt x="92584" y="558607"/>
                      <a:pt x="89356" y="538162"/>
                    </a:cubicBezTo>
                    <a:cubicBezTo>
                      <a:pt x="87790" y="528245"/>
                      <a:pt x="79831" y="509587"/>
                      <a:pt x="79831" y="509587"/>
                    </a:cubicBezTo>
                    <a:cubicBezTo>
                      <a:pt x="78244" y="495300"/>
                      <a:pt x="77888" y="480821"/>
                      <a:pt x="75069" y="466725"/>
                    </a:cubicBezTo>
                    <a:cubicBezTo>
                      <a:pt x="73100" y="456880"/>
                      <a:pt x="68719" y="447675"/>
                      <a:pt x="65544" y="438150"/>
                    </a:cubicBezTo>
                    <a:lnTo>
                      <a:pt x="60781" y="423862"/>
                    </a:lnTo>
                    <a:cubicBezTo>
                      <a:pt x="59194" y="409575"/>
                      <a:pt x="58382" y="395180"/>
                      <a:pt x="56019" y="381000"/>
                    </a:cubicBezTo>
                    <a:cubicBezTo>
                      <a:pt x="55194" y="376048"/>
                      <a:pt x="54392" y="370632"/>
                      <a:pt x="51256" y="366712"/>
                    </a:cubicBezTo>
                    <a:cubicBezTo>
                      <a:pt x="47680" y="362243"/>
                      <a:pt x="41731" y="360362"/>
                      <a:pt x="36969" y="357187"/>
                    </a:cubicBezTo>
                    <a:cubicBezTo>
                      <a:pt x="21308" y="310212"/>
                      <a:pt x="45142" y="385831"/>
                      <a:pt x="27444" y="261937"/>
                    </a:cubicBezTo>
                    <a:cubicBezTo>
                      <a:pt x="26345" y="254246"/>
                      <a:pt x="13000" y="235509"/>
                      <a:pt x="8394" y="228600"/>
                    </a:cubicBezTo>
                    <a:cubicBezTo>
                      <a:pt x="3784" y="196332"/>
                      <a:pt x="0" y="190735"/>
                      <a:pt x="8394" y="157162"/>
                    </a:cubicBezTo>
                    <a:cubicBezTo>
                      <a:pt x="10116" y="150274"/>
                      <a:pt x="13374" y="143566"/>
                      <a:pt x="17919" y="138112"/>
                    </a:cubicBezTo>
                    <a:cubicBezTo>
                      <a:pt x="21583" y="133715"/>
                      <a:pt x="27444" y="131762"/>
                      <a:pt x="32206" y="128587"/>
                    </a:cubicBezTo>
                    <a:cubicBezTo>
                      <a:pt x="33794" y="112712"/>
                      <a:pt x="34860" y="96776"/>
                      <a:pt x="36969" y="80962"/>
                    </a:cubicBezTo>
                    <a:cubicBezTo>
                      <a:pt x="38039" y="72939"/>
                      <a:pt x="34291" y="60339"/>
                      <a:pt x="41731" y="57150"/>
                    </a:cubicBezTo>
                    <a:cubicBezTo>
                      <a:pt x="50959" y="53195"/>
                      <a:pt x="60266" y="66675"/>
                      <a:pt x="70306" y="66675"/>
                    </a:cubicBezTo>
                    <a:lnTo>
                      <a:pt x="75069" y="66675"/>
                    </a:ln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3" name="Прямоугольник 212"/>
              <p:cNvSpPr/>
              <p:nvPr/>
            </p:nvSpPr>
            <p:spPr>
              <a:xfrm>
                <a:off x="3569692" y="3378647"/>
                <a:ext cx="784912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Лаишево</a:t>
                </a:r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3032271" y="2710644"/>
                <a:ext cx="676208" cy="434246"/>
              </a:xfrm>
              <a:custGeom>
                <a:avLst/>
                <a:gdLst>
                  <a:gd name="connsiteX0" fmla="*/ 11241 w 532912"/>
                  <a:gd name="connsiteY0" fmla="*/ 228600 h 452541"/>
                  <a:gd name="connsiteX1" fmla="*/ 18385 w 532912"/>
                  <a:gd name="connsiteY1" fmla="*/ 226219 h 452541"/>
                  <a:gd name="connsiteX2" fmla="*/ 27910 w 532912"/>
                  <a:gd name="connsiteY2" fmla="*/ 209550 h 452541"/>
                  <a:gd name="connsiteX3" fmla="*/ 25529 w 532912"/>
                  <a:gd name="connsiteY3" fmla="*/ 202406 h 452541"/>
                  <a:gd name="connsiteX4" fmla="*/ 30291 w 532912"/>
                  <a:gd name="connsiteY4" fmla="*/ 178594 h 452541"/>
                  <a:gd name="connsiteX5" fmla="*/ 39816 w 532912"/>
                  <a:gd name="connsiteY5" fmla="*/ 164306 h 452541"/>
                  <a:gd name="connsiteX6" fmla="*/ 37435 w 532912"/>
                  <a:gd name="connsiteY6" fmla="*/ 154781 h 452541"/>
                  <a:gd name="connsiteX7" fmla="*/ 32672 w 532912"/>
                  <a:gd name="connsiteY7" fmla="*/ 140494 h 452541"/>
                  <a:gd name="connsiteX8" fmla="*/ 27910 w 532912"/>
                  <a:gd name="connsiteY8" fmla="*/ 123825 h 452541"/>
                  <a:gd name="connsiteX9" fmla="*/ 66010 w 532912"/>
                  <a:gd name="connsiteY9" fmla="*/ 119063 h 452541"/>
                  <a:gd name="connsiteX10" fmla="*/ 77916 w 532912"/>
                  <a:gd name="connsiteY10" fmla="*/ 114300 h 452541"/>
                  <a:gd name="connsiteX11" fmla="*/ 87441 w 532912"/>
                  <a:gd name="connsiteY11" fmla="*/ 111919 h 452541"/>
                  <a:gd name="connsiteX12" fmla="*/ 154116 w 532912"/>
                  <a:gd name="connsiteY12" fmla="*/ 104775 h 452541"/>
                  <a:gd name="connsiteX13" fmla="*/ 170785 w 532912"/>
                  <a:gd name="connsiteY13" fmla="*/ 95250 h 452541"/>
                  <a:gd name="connsiteX14" fmla="*/ 177929 w 532912"/>
                  <a:gd name="connsiteY14" fmla="*/ 90488 h 452541"/>
                  <a:gd name="connsiteX15" fmla="*/ 189835 w 532912"/>
                  <a:gd name="connsiteY15" fmla="*/ 69056 h 452541"/>
                  <a:gd name="connsiteX16" fmla="*/ 196979 w 532912"/>
                  <a:gd name="connsiteY16" fmla="*/ 64294 h 452541"/>
                  <a:gd name="connsiteX17" fmla="*/ 199360 w 532912"/>
                  <a:gd name="connsiteY17" fmla="*/ 33338 h 452541"/>
                  <a:gd name="connsiteX18" fmla="*/ 204122 w 532912"/>
                  <a:gd name="connsiteY18" fmla="*/ 26194 h 452541"/>
                  <a:gd name="connsiteX19" fmla="*/ 206504 w 532912"/>
                  <a:gd name="connsiteY19" fmla="*/ 19050 h 452541"/>
                  <a:gd name="connsiteX20" fmla="*/ 211266 w 532912"/>
                  <a:gd name="connsiteY20" fmla="*/ 11906 h 452541"/>
                  <a:gd name="connsiteX21" fmla="*/ 213647 w 532912"/>
                  <a:gd name="connsiteY21" fmla="*/ 4763 h 452541"/>
                  <a:gd name="connsiteX22" fmla="*/ 220791 w 532912"/>
                  <a:gd name="connsiteY22" fmla="*/ 0 h 452541"/>
                  <a:gd name="connsiteX23" fmla="*/ 246985 w 532912"/>
                  <a:gd name="connsiteY23" fmla="*/ 2381 h 452541"/>
                  <a:gd name="connsiteX24" fmla="*/ 254129 w 532912"/>
                  <a:gd name="connsiteY24" fmla="*/ 7144 h 452541"/>
                  <a:gd name="connsiteX25" fmla="*/ 261272 w 532912"/>
                  <a:gd name="connsiteY25" fmla="*/ 9525 h 452541"/>
                  <a:gd name="connsiteX26" fmla="*/ 275560 w 532912"/>
                  <a:gd name="connsiteY26" fmla="*/ 19050 h 452541"/>
                  <a:gd name="connsiteX27" fmla="*/ 282704 w 532912"/>
                  <a:gd name="connsiteY27" fmla="*/ 33338 h 452541"/>
                  <a:gd name="connsiteX28" fmla="*/ 308897 w 532912"/>
                  <a:gd name="connsiteY28" fmla="*/ 40481 h 452541"/>
                  <a:gd name="connsiteX29" fmla="*/ 330329 w 532912"/>
                  <a:gd name="connsiteY29" fmla="*/ 50006 h 452541"/>
                  <a:gd name="connsiteX30" fmla="*/ 344616 w 532912"/>
                  <a:gd name="connsiteY30" fmla="*/ 57150 h 452541"/>
                  <a:gd name="connsiteX31" fmla="*/ 508922 w 532912"/>
                  <a:gd name="connsiteY31" fmla="*/ 57150 h 452541"/>
                  <a:gd name="connsiteX32" fmla="*/ 520829 w 532912"/>
                  <a:gd name="connsiteY32" fmla="*/ 59531 h 452541"/>
                  <a:gd name="connsiteX33" fmla="*/ 525591 w 532912"/>
                  <a:gd name="connsiteY33" fmla="*/ 78581 h 452541"/>
                  <a:gd name="connsiteX34" fmla="*/ 530354 w 532912"/>
                  <a:gd name="connsiteY34" fmla="*/ 92869 h 452541"/>
                  <a:gd name="connsiteX35" fmla="*/ 527972 w 532912"/>
                  <a:gd name="connsiteY35" fmla="*/ 214313 h 452541"/>
                  <a:gd name="connsiteX36" fmla="*/ 525591 w 532912"/>
                  <a:gd name="connsiteY36" fmla="*/ 221456 h 452541"/>
                  <a:gd name="connsiteX37" fmla="*/ 520829 w 532912"/>
                  <a:gd name="connsiteY37" fmla="*/ 228600 h 452541"/>
                  <a:gd name="connsiteX38" fmla="*/ 516066 w 532912"/>
                  <a:gd name="connsiteY38" fmla="*/ 245269 h 452541"/>
                  <a:gd name="connsiteX39" fmla="*/ 511304 w 532912"/>
                  <a:gd name="connsiteY39" fmla="*/ 252413 h 452541"/>
                  <a:gd name="connsiteX40" fmla="*/ 506541 w 532912"/>
                  <a:gd name="connsiteY40" fmla="*/ 266700 h 452541"/>
                  <a:gd name="connsiteX41" fmla="*/ 508922 w 532912"/>
                  <a:gd name="connsiteY41" fmla="*/ 302419 h 452541"/>
                  <a:gd name="connsiteX42" fmla="*/ 511304 w 532912"/>
                  <a:gd name="connsiteY42" fmla="*/ 309563 h 452541"/>
                  <a:gd name="connsiteX43" fmla="*/ 518447 w 532912"/>
                  <a:gd name="connsiteY43" fmla="*/ 316706 h 452541"/>
                  <a:gd name="connsiteX44" fmla="*/ 525591 w 532912"/>
                  <a:gd name="connsiteY44" fmla="*/ 321469 h 452541"/>
                  <a:gd name="connsiteX45" fmla="*/ 527972 w 532912"/>
                  <a:gd name="connsiteY45" fmla="*/ 342900 h 452541"/>
                  <a:gd name="connsiteX46" fmla="*/ 520829 w 532912"/>
                  <a:gd name="connsiteY46" fmla="*/ 361950 h 452541"/>
                  <a:gd name="connsiteX47" fmla="*/ 513685 w 532912"/>
                  <a:gd name="connsiteY47" fmla="*/ 376238 h 452541"/>
                  <a:gd name="connsiteX48" fmla="*/ 492254 w 532912"/>
                  <a:gd name="connsiteY48" fmla="*/ 385763 h 452541"/>
                  <a:gd name="connsiteX49" fmla="*/ 475585 w 532912"/>
                  <a:gd name="connsiteY49" fmla="*/ 390525 h 452541"/>
                  <a:gd name="connsiteX50" fmla="*/ 458916 w 532912"/>
                  <a:gd name="connsiteY50" fmla="*/ 395288 h 452541"/>
                  <a:gd name="connsiteX51" fmla="*/ 451772 w 532912"/>
                  <a:gd name="connsiteY51" fmla="*/ 400050 h 452541"/>
                  <a:gd name="connsiteX52" fmla="*/ 449391 w 532912"/>
                  <a:gd name="connsiteY52" fmla="*/ 407194 h 452541"/>
                  <a:gd name="connsiteX53" fmla="*/ 447010 w 532912"/>
                  <a:gd name="connsiteY53" fmla="*/ 440531 h 452541"/>
                  <a:gd name="connsiteX54" fmla="*/ 430341 w 532912"/>
                  <a:gd name="connsiteY54" fmla="*/ 452438 h 452541"/>
                  <a:gd name="connsiteX55" fmla="*/ 418435 w 532912"/>
                  <a:gd name="connsiteY55" fmla="*/ 450056 h 452541"/>
                  <a:gd name="connsiteX56" fmla="*/ 408910 w 532912"/>
                  <a:gd name="connsiteY56" fmla="*/ 435769 h 452541"/>
                  <a:gd name="connsiteX57" fmla="*/ 399385 w 532912"/>
                  <a:gd name="connsiteY57" fmla="*/ 421481 h 452541"/>
                  <a:gd name="connsiteX58" fmla="*/ 397004 w 532912"/>
                  <a:gd name="connsiteY58" fmla="*/ 414338 h 452541"/>
                  <a:gd name="connsiteX59" fmla="*/ 387479 w 532912"/>
                  <a:gd name="connsiteY59" fmla="*/ 416719 h 452541"/>
                  <a:gd name="connsiteX60" fmla="*/ 380335 w 532912"/>
                  <a:gd name="connsiteY60" fmla="*/ 421481 h 452541"/>
                  <a:gd name="connsiteX61" fmla="*/ 373191 w 532912"/>
                  <a:gd name="connsiteY61" fmla="*/ 423863 h 452541"/>
                  <a:gd name="connsiteX62" fmla="*/ 356522 w 532912"/>
                  <a:gd name="connsiteY62" fmla="*/ 435769 h 452541"/>
                  <a:gd name="connsiteX63" fmla="*/ 342235 w 532912"/>
                  <a:gd name="connsiteY63" fmla="*/ 440531 h 452541"/>
                  <a:gd name="connsiteX64" fmla="*/ 325566 w 532912"/>
                  <a:gd name="connsiteY64" fmla="*/ 447675 h 452541"/>
                  <a:gd name="connsiteX65" fmla="*/ 277941 w 532912"/>
                  <a:gd name="connsiteY65" fmla="*/ 442913 h 452541"/>
                  <a:gd name="connsiteX66" fmla="*/ 270797 w 532912"/>
                  <a:gd name="connsiteY66" fmla="*/ 438150 h 452541"/>
                  <a:gd name="connsiteX67" fmla="*/ 246985 w 532912"/>
                  <a:gd name="connsiteY67" fmla="*/ 433388 h 452541"/>
                  <a:gd name="connsiteX68" fmla="*/ 239841 w 532912"/>
                  <a:gd name="connsiteY68" fmla="*/ 431006 h 452541"/>
                  <a:gd name="connsiteX69" fmla="*/ 235079 w 532912"/>
                  <a:gd name="connsiteY69" fmla="*/ 423863 h 452541"/>
                  <a:gd name="connsiteX70" fmla="*/ 242222 w 532912"/>
                  <a:gd name="connsiteY70" fmla="*/ 419100 h 452541"/>
                  <a:gd name="connsiteX71" fmla="*/ 244604 w 532912"/>
                  <a:gd name="connsiteY71" fmla="*/ 411956 h 452541"/>
                  <a:gd name="connsiteX72" fmla="*/ 254129 w 532912"/>
                  <a:gd name="connsiteY72" fmla="*/ 397669 h 452541"/>
                  <a:gd name="connsiteX73" fmla="*/ 258891 w 532912"/>
                  <a:gd name="connsiteY73" fmla="*/ 390525 h 452541"/>
                  <a:gd name="connsiteX74" fmla="*/ 266035 w 532912"/>
                  <a:gd name="connsiteY74" fmla="*/ 385763 h 452541"/>
                  <a:gd name="connsiteX75" fmla="*/ 268416 w 532912"/>
                  <a:gd name="connsiteY75" fmla="*/ 378619 h 452541"/>
                  <a:gd name="connsiteX76" fmla="*/ 270797 w 532912"/>
                  <a:gd name="connsiteY76" fmla="*/ 359569 h 452541"/>
                  <a:gd name="connsiteX77" fmla="*/ 280322 w 532912"/>
                  <a:gd name="connsiteY77" fmla="*/ 345281 h 452541"/>
                  <a:gd name="connsiteX78" fmla="*/ 273179 w 532912"/>
                  <a:gd name="connsiteY78" fmla="*/ 290513 h 452541"/>
                  <a:gd name="connsiteX79" fmla="*/ 266035 w 532912"/>
                  <a:gd name="connsiteY79" fmla="*/ 280988 h 452541"/>
                  <a:gd name="connsiteX80" fmla="*/ 261272 w 532912"/>
                  <a:gd name="connsiteY80" fmla="*/ 271463 h 452541"/>
                  <a:gd name="connsiteX81" fmla="*/ 239841 w 532912"/>
                  <a:gd name="connsiteY81" fmla="*/ 259556 h 452541"/>
                  <a:gd name="connsiteX82" fmla="*/ 204122 w 532912"/>
                  <a:gd name="connsiteY82" fmla="*/ 257175 h 452541"/>
                  <a:gd name="connsiteX83" fmla="*/ 189835 w 532912"/>
                  <a:gd name="connsiteY83" fmla="*/ 252413 h 452541"/>
                  <a:gd name="connsiteX84" fmla="*/ 180310 w 532912"/>
                  <a:gd name="connsiteY84" fmla="*/ 247650 h 452541"/>
                  <a:gd name="connsiteX85" fmla="*/ 70772 w 532912"/>
                  <a:gd name="connsiteY85" fmla="*/ 242888 h 452541"/>
                  <a:gd name="connsiteX86" fmla="*/ 46960 w 532912"/>
                  <a:gd name="connsiteY86" fmla="*/ 240506 h 452541"/>
                  <a:gd name="connsiteX87" fmla="*/ 8860 w 532912"/>
                  <a:gd name="connsiteY87" fmla="*/ 238125 h 452541"/>
                  <a:gd name="connsiteX88" fmla="*/ 11241 w 532912"/>
                  <a:gd name="connsiteY88" fmla="*/ 228600 h 45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32912" h="452541">
                    <a:moveTo>
                      <a:pt x="11241" y="228600"/>
                    </a:moveTo>
                    <a:cubicBezTo>
                      <a:pt x="12829" y="226616"/>
                      <a:pt x="16425" y="227787"/>
                      <a:pt x="18385" y="226219"/>
                    </a:cubicBezTo>
                    <a:cubicBezTo>
                      <a:pt x="21188" y="223977"/>
                      <a:pt x="26739" y="211891"/>
                      <a:pt x="27910" y="209550"/>
                    </a:cubicBezTo>
                    <a:cubicBezTo>
                      <a:pt x="27116" y="207169"/>
                      <a:pt x="25529" y="204916"/>
                      <a:pt x="25529" y="202406"/>
                    </a:cubicBezTo>
                    <a:cubicBezTo>
                      <a:pt x="25529" y="199331"/>
                      <a:pt x="27359" y="183872"/>
                      <a:pt x="30291" y="178594"/>
                    </a:cubicBezTo>
                    <a:cubicBezTo>
                      <a:pt x="33071" y="173590"/>
                      <a:pt x="39816" y="164306"/>
                      <a:pt x="39816" y="164306"/>
                    </a:cubicBezTo>
                    <a:cubicBezTo>
                      <a:pt x="39022" y="161131"/>
                      <a:pt x="38375" y="157916"/>
                      <a:pt x="37435" y="154781"/>
                    </a:cubicBezTo>
                    <a:cubicBezTo>
                      <a:pt x="35992" y="149973"/>
                      <a:pt x="33889" y="145364"/>
                      <a:pt x="32672" y="140494"/>
                    </a:cubicBezTo>
                    <a:cubicBezTo>
                      <a:pt x="29682" y="128534"/>
                      <a:pt x="31326" y="134074"/>
                      <a:pt x="27910" y="123825"/>
                    </a:cubicBezTo>
                    <a:cubicBezTo>
                      <a:pt x="49244" y="116715"/>
                      <a:pt x="14526" y="127644"/>
                      <a:pt x="66010" y="119063"/>
                    </a:cubicBezTo>
                    <a:cubicBezTo>
                      <a:pt x="70226" y="118360"/>
                      <a:pt x="73861" y="115652"/>
                      <a:pt x="77916" y="114300"/>
                    </a:cubicBezTo>
                    <a:cubicBezTo>
                      <a:pt x="81021" y="113265"/>
                      <a:pt x="84205" y="112404"/>
                      <a:pt x="87441" y="111919"/>
                    </a:cubicBezTo>
                    <a:cubicBezTo>
                      <a:pt x="117190" y="107456"/>
                      <a:pt x="126105" y="107109"/>
                      <a:pt x="154116" y="104775"/>
                    </a:cubicBezTo>
                    <a:cubicBezTo>
                      <a:pt x="171521" y="93173"/>
                      <a:pt x="149636" y="107335"/>
                      <a:pt x="170785" y="95250"/>
                    </a:cubicBezTo>
                    <a:cubicBezTo>
                      <a:pt x="173270" y="93830"/>
                      <a:pt x="175548" y="92075"/>
                      <a:pt x="177929" y="90488"/>
                    </a:cubicBezTo>
                    <a:cubicBezTo>
                      <a:pt x="180410" y="83044"/>
                      <a:pt x="182817" y="73734"/>
                      <a:pt x="189835" y="69056"/>
                    </a:cubicBezTo>
                    <a:lnTo>
                      <a:pt x="196979" y="64294"/>
                    </a:lnTo>
                    <a:cubicBezTo>
                      <a:pt x="197773" y="53975"/>
                      <a:pt x="197453" y="43510"/>
                      <a:pt x="199360" y="33338"/>
                    </a:cubicBezTo>
                    <a:cubicBezTo>
                      <a:pt x="199887" y="30525"/>
                      <a:pt x="202842" y="28754"/>
                      <a:pt x="204122" y="26194"/>
                    </a:cubicBezTo>
                    <a:cubicBezTo>
                      <a:pt x="205245" y="23949"/>
                      <a:pt x="205381" y="21295"/>
                      <a:pt x="206504" y="19050"/>
                    </a:cubicBezTo>
                    <a:cubicBezTo>
                      <a:pt x="207784" y="16490"/>
                      <a:pt x="209986" y="14466"/>
                      <a:pt x="211266" y="11906"/>
                    </a:cubicBezTo>
                    <a:cubicBezTo>
                      <a:pt x="212388" y="9661"/>
                      <a:pt x="212079" y="6723"/>
                      <a:pt x="213647" y="4763"/>
                    </a:cubicBezTo>
                    <a:cubicBezTo>
                      <a:pt x="215435" y="2528"/>
                      <a:pt x="218410" y="1588"/>
                      <a:pt x="220791" y="0"/>
                    </a:cubicBezTo>
                    <a:cubicBezTo>
                      <a:pt x="229522" y="794"/>
                      <a:pt x="238412" y="544"/>
                      <a:pt x="246985" y="2381"/>
                    </a:cubicBezTo>
                    <a:cubicBezTo>
                      <a:pt x="249784" y="2981"/>
                      <a:pt x="251569" y="5864"/>
                      <a:pt x="254129" y="7144"/>
                    </a:cubicBezTo>
                    <a:cubicBezTo>
                      <a:pt x="256374" y="8266"/>
                      <a:pt x="258891" y="8731"/>
                      <a:pt x="261272" y="9525"/>
                    </a:cubicBezTo>
                    <a:cubicBezTo>
                      <a:pt x="266035" y="12700"/>
                      <a:pt x="273750" y="13620"/>
                      <a:pt x="275560" y="19050"/>
                    </a:cubicBezTo>
                    <a:cubicBezTo>
                      <a:pt x="276858" y="22943"/>
                      <a:pt x="278816" y="30908"/>
                      <a:pt x="282704" y="33338"/>
                    </a:cubicBezTo>
                    <a:cubicBezTo>
                      <a:pt x="290132" y="37980"/>
                      <a:pt x="300694" y="38244"/>
                      <a:pt x="308897" y="40481"/>
                    </a:cubicBezTo>
                    <a:cubicBezTo>
                      <a:pt x="335916" y="47850"/>
                      <a:pt x="313298" y="41490"/>
                      <a:pt x="330329" y="50006"/>
                    </a:cubicBezTo>
                    <a:cubicBezTo>
                      <a:pt x="350046" y="59865"/>
                      <a:pt x="324142" y="43502"/>
                      <a:pt x="344616" y="57150"/>
                    </a:cubicBezTo>
                    <a:cubicBezTo>
                      <a:pt x="415346" y="51710"/>
                      <a:pt x="384779" y="53080"/>
                      <a:pt x="508922" y="57150"/>
                    </a:cubicBezTo>
                    <a:cubicBezTo>
                      <a:pt x="512967" y="57283"/>
                      <a:pt x="516860" y="58737"/>
                      <a:pt x="520829" y="59531"/>
                    </a:cubicBezTo>
                    <a:cubicBezTo>
                      <a:pt x="528058" y="81220"/>
                      <a:pt x="516965" y="46952"/>
                      <a:pt x="525591" y="78581"/>
                    </a:cubicBezTo>
                    <a:cubicBezTo>
                      <a:pt x="526912" y="83424"/>
                      <a:pt x="530354" y="92869"/>
                      <a:pt x="530354" y="92869"/>
                    </a:cubicBezTo>
                    <a:cubicBezTo>
                      <a:pt x="529560" y="133350"/>
                      <a:pt x="529471" y="173852"/>
                      <a:pt x="527972" y="214313"/>
                    </a:cubicBezTo>
                    <a:cubicBezTo>
                      <a:pt x="527879" y="216821"/>
                      <a:pt x="526713" y="219211"/>
                      <a:pt x="525591" y="221456"/>
                    </a:cubicBezTo>
                    <a:cubicBezTo>
                      <a:pt x="524311" y="224016"/>
                      <a:pt x="522416" y="226219"/>
                      <a:pt x="520829" y="228600"/>
                    </a:cubicBezTo>
                    <a:cubicBezTo>
                      <a:pt x="520067" y="231647"/>
                      <a:pt x="517772" y="241856"/>
                      <a:pt x="516066" y="245269"/>
                    </a:cubicBezTo>
                    <a:cubicBezTo>
                      <a:pt x="514786" y="247829"/>
                      <a:pt x="512466" y="249798"/>
                      <a:pt x="511304" y="252413"/>
                    </a:cubicBezTo>
                    <a:cubicBezTo>
                      <a:pt x="509265" y="257000"/>
                      <a:pt x="506541" y="266700"/>
                      <a:pt x="506541" y="266700"/>
                    </a:cubicBezTo>
                    <a:cubicBezTo>
                      <a:pt x="507335" y="278606"/>
                      <a:pt x="507604" y="290559"/>
                      <a:pt x="508922" y="302419"/>
                    </a:cubicBezTo>
                    <a:cubicBezTo>
                      <a:pt x="509199" y="304914"/>
                      <a:pt x="509912" y="307474"/>
                      <a:pt x="511304" y="309563"/>
                    </a:cubicBezTo>
                    <a:cubicBezTo>
                      <a:pt x="513172" y="312365"/>
                      <a:pt x="515860" y="314550"/>
                      <a:pt x="518447" y="316706"/>
                    </a:cubicBezTo>
                    <a:cubicBezTo>
                      <a:pt x="520646" y="318538"/>
                      <a:pt x="523210" y="319881"/>
                      <a:pt x="525591" y="321469"/>
                    </a:cubicBezTo>
                    <a:cubicBezTo>
                      <a:pt x="532912" y="332449"/>
                      <a:pt x="531028" y="326095"/>
                      <a:pt x="527972" y="342900"/>
                    </a:cubicBezTo>
                    <a:cubicBezTo>
                      <a:pt x="524034" y="364556"/>
                      <a:pt x="528540" y="346528"/>
                      <a:pt x="520829" y="361950"/>
                    </a:cubicBezTo>
                    <a:cubicBezTo>
                      <a:pt x="516957" y="369693"/>
                      <a:pt x="520505" y="369418"/>
                      <a:pt x="513685" y="376238"/>
                    </a:cubicBezTo>
                    <a:cubicBezTo>
                      <a:pt x="508027" y="381896"/>
                      <a:pt x="499323" y="383407"/>
                      <a:pt x="492254" y="385763"/>
                    </a:cubicBezTo>
                    <a:cubicBezTo>
                      <a:pt x="475147" y="391465"/>
                      <a:pt x="496486" y="384554"/>
                      <a:pt x="475585" y="390525"/>
                    </a:cubicBezTo>
                    <a:cubicBezTo>
                      <a:pt x="451631" y="397368"/>
                      <a:pt x="488745" y="387828"/>
                      <a:pt x="458916" y="395288"/>
                    </a:cubicBezTo>
                    <a:cubicBezTo>
                      <a:pt x="456535" y="396875"/>
                      <a:pt x="453560" y="397815"/>
                      <a:pt x="451772" y="400050"/>
                    </a:cubicBezTo>
                    <a:cubicBezTo>
                      <a:pt x="450204" y="402010"/>
                      <a:pt x="449684" y="404701"/>
                      <a:pt x="449391" y="407194"/>
                    </a:cubicBezTo>
                    <a:cubicBezTo>
                      <a:pt x="448089" y="418258"/>
                      <a:pt x="449562" y="429687"/>
                      <a:pt x="447010" y="440531"/>
                    </a:cubicBezTo>
                    <a:cubicBezTo>
                      <a:pt x="445723" y="446001"/>
                      <a:pt x="434059" y="450579"/>
                      <a:pt x="430341" y="452438"/>
                    </a:cubicBezTo>
                    <a:cubicBezTo>
                      <a:pt x="426372" y="451644"/>
                      <a:pt x="421630" y="452541"/>
                      <a:pt x="418435" y="450056"/>
                    </a:cubicBezTo>
                    <a:cubicBezTo>
                      <a:pt x="413917" y="446542"/>
                      <a:pt x="412085" y="440531"/>
                      <a:pt x="408910" y="435769"/>
                    </a:cubicBezTo>
                    <a:lnTo>
                      <a:pt x="399385" y="421481"/>
                    </a:lnTo>
                    <a:lnTo>
                      <a:pt x="397004" y="414338"/>
                    </a:lnTo>
                    <a:cubicBezTo>
                      <a:pt x="393829" y="415132"/>
                      <a:pt x="390487" y="415430"/>
                      <a:pt x="387479" y="416719"/>
                    </a:cubicBezTo>
                    <a:cubicBezTo>
                      <a:pt x="384848" y="417846"/>
                      <a:pt x="382895" y="420201"/>
                      <a:pt x="380335" y="421481"/>
                    </a:cubicBezTo>
                    <a:cubicBezTo>
                      <a:pt x="378090" y="422604"/>
                      <a:pt x="375572" y="423069"/>
                      <a:pt x="373191" y="423863"/>
                    </a:cubicBezTo>
                    <a:cubicBezTo>
                      <a:pt x="371915" y="424820"/>
                      <a:pt x="359367" y="434504"/>
                      <a:pt x="356522" y="435769"/>
                    </a:cubicBezTo>
                    <a:cubicBezTo>
                      <a:pt x="351935" y="437808"/>
                      <a:pt x="346725" y="438286"/>
                      <a:pt x="342235" y="440531"/>
                    </a:cubicBezTo>
                    <a:cubicBezTo>
                      <a:pt x="330465" y="446417"/>
                      <a:pt x="336078" y="444172"/>
                      <a:pt x="325566" y="447675"/>
                    </a:cubicBezTo>
                    <a:cubicBezTo>
                      <a:pt x="323858" y="447533"/>
                      <a:pt x="284217" y="444625"/>
                      <a:pt x="277941" y="442913"/>
                    </a:cubicBezTo>
                    <a:cubicBezTo>
                      <a:pt x="275180" y="442160"/>
                      <a:pt x="273533" y="438992"/>
                      <a:pt x="270797" y="438150"/>
                    </a:cubicBezTo>
                    <a:cubicBezTo>
                      <a:pt x="263060" y="435770"/>
                      <a:pt x="254664" y="435948"/>
                      <a:pt x="246985" y="433388"/>
                    </a:cubicBezTo>
                    <a:lnTo>
                      <a:pt x="239841" y="431006"/>
                    </a:lnTo>
                    <a:cubicBezTo>
                      <a:pt x="238254" y="428625"/>
                      <a:pt x="234518" y="426669"/>
                      <a:pt x="235079" y="423863"/>
                    </a:cubicBezTo>
                    <a:cubicBezTo>
                      <a:pt x="235640" y="421057"/>
                      <a:pt x="240434" y="421335"/>
                      <a:pt x="242222" y="419100"/>
                    </a:cubicBezTo>
                    <a:cubicBezTo>
                      <a:pt x="243790" y="417140"/>
                      <a:pt x="243385" y="414150"/>
                      <a:pt x="244604" y="411956"/>
                    </a:cubicBezTo>
                    <a:cubicBezTo>
                      <a:pt x="247384" y="406953"/>
                      <a:pt x="250954" y="402431"/>
                      <a:pt x="254129" y="397669"/>
                    </a:cubicBezTo>
                    <a:cubicBezTo>
                      <a:pt x="255716" y="395288"/>
                      <a:pt x="256510" y="392112"/>
                      <a:pt x="258891" y="390525"/>
                    </a:cubicBezTo>
                    <a:lnTo>
                      <a:pt x="266035" y="385763"/>
                    </a:lnTo>
                    <a:cubicBezTo>
                      <a:pt x="266829" y="383382"/>
                      <a:pt x="267967" y="381089"/>
                      <a:pt x="268416" y="378619"/>
                    </a:cubicBezTo>
                    <a:cubicBezTo>
                      <a:pt x="269561" y="372323"/>
                      <a:pt x="268645" y="365596"/>
                      <a:pt x="270797" y="359569"/>
                    </a:cubicBezTo>
                    <a:cubicBezTo>
                      <a:pt x="272722" y="354178"/>
                      <a:pt x="280322" y="345281"/>
                      <a:pt x="280322" y="345281"/>
                    </a:cubicBezTo>
                    <a:cubicBezTo>
                      <a:pt x="280235" y="343799"/>
                      <a:pt x="281254" y="301279"/>
                      <a:pt x="273179" y="290513"/>
                    </a:cubicBezTo>
                    <a:cubicBezTo>
                      <a:pt x="270798" y="287338"/>
                      <a:pt x="268139" y="284353"/>
                      <a:pt x="266035" y="280988"/>
                    </a:cubicBezTo>
                    <a:cubicBezTo>
                      <a:pt x="264154" y="277978"/>
                      <a:pt x="263782" y="273973"/>
                      <a:pt x="261272" y="271463"/>
                    </a:cubicBezTo>
                    <a:cubicBezTo>
                      <a:pt x="258207" y="268398"/>
                      <a:pt x="246577" y="260305"/>
                      <a:pt x="239841" y="259556"/>
                    </a:cubicBezTo>
                    <a:cubicBezTo>
                      <a:pt x="227981" y="258238"/>
                      <a:pt x="216028" y="257969"/>
                      <a:pt x="204122" y="257175"/>
                    </a:cubicBezTo>
                    <a:cubicBezTo>
                      <a:pt x="199360" y="255588"/>
                      <a:pt x="194325" y="254658"/>
                      <a:pt x="189835" y="252413"/>
                    </a:cubicBezTo>
                    <a:cubicBezTo>
                      <a:pt x="186660" y="250825"/>
                      <a:pt x="183830" y="248109"/>
                      <a:pt x="180310" y="247650"/>
                    </a:cubicBezTo>
                    <a:cubicBezTo>
                      <a:pt x="169182" y="246198"/>
                      <a:pt x="71299" y="242908"/>
                      <a:pt x="70772" y="242888"/>
                    </a:cubicBezTo>
                    <a:cubicBezTo>
                      <a:pt x="62835" y="242094"/>
                      <a:pt x="54913" y="241118"/>
                      <a:pt x="46960" y="240506"/>
                    </a:cubicBezTo>
                    <a:cubicBezTo>
                      <a:pt x="34273" y="239530"/>
                      <a:pt x="21247" y="241039"/>
                      <a:pt x="8860" y="238125"/>
                    </a:cubicBezTo>
                    <a:cubicBezTo>
                      <a:pt x="0" y="236040"/>
                      <a:pt x="9654" y="230584"/>
                      <a:pt x="11241" y="228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/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5" name="Прямоугольник 214"/>
              <p:cNvSpPr/>
              <p:nvPr/>
            </p:nvSpPr>
            <p:spPr>
              <a:xfrm>
                <a:off x="3143151" y="2598381"/>
                <a:ext cx="734273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Казань</a:t>
                </a:r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4717166" y="1194653"/>
                <a:ext cx="1118836" cy="896813"/>
              </a:xfrm>
              <a:custGeom>
                <a:avLst/>
                <a:gdLst>
                  <a:gd name="connsiteX0" fmla="*/ 410574 w 822449"/>
                  <a:gd name="connsiteY0" fmla="*/ 941389 h 942183"/>
                  <a:gd name="connsiteX1" fmla="*/ 424861 w 822449"/>
                  <a:gd name="connsiteY1" fmla="*/ 936627 h 942183"/>
                  <a:gd name="connsiteX2" fmla="*/ 458199 w 822449"/>
                  <a:gd name="connsiteY2" fmla="*/ 927102 h 942183"/>
                  <a:gd name="connsiteX3" fmla="*/ 472486 w 822449"/>
                  <a:gd name="connsiteY3" fmla="*/ 917577 h 942183"/>
                  <a:gd name="connsiteX4" fmla="*/ 510586 w 822449"/>
                  <a:gd name="connsiteY4" fmla="*/ 908052 h 942183"/>
                  <a:gd name="connsiteX5" fmla="*/ 529636 w 822449"/>
                  <a:gd name="connsiteY5" fmla="*/ 903289 h 942183"/>
                  <a:gd name="connsiteX6" fmla="*/ 539161 w 822449"/>
                  <a:gd name="connsiteY6" fmla="*/ 874714 h 942183"/>
                  <a:gd name="connsiteX7" fmla="*/ 567736 w 822449"/>
                  <a:gd name="connsiteY7" fmla="*/ 865189 h 942183"/>
                  <a:gd name="connsiteX8" fmla="*/ 648699 w 822449"/>
                  <a:gd name="connsiteY8" fmla="*/ 850902 h 942183"/>
                  <a:gd name="connsiteX9" fmla="*/ 662986 w 822449"/>
                  <a:gd name="connsiteY9" fmla="*/ 846139 h 942183"/>
                  <a:gd name="connsiteX10" fmla="*/ 691561 w 822449"/>
                  <a:gd name="connsiteY10" fmla="*/ 817564 h 942183"/>
                  <a:gd name="connsiteX11" fmla="*/ 705849 w 822449"/>
                  <a:gd name="connsiteY11" fmla="*/ 788989 h 942183"/>
                  <a:gd name="connsiteX12" fmla="*/ 710611 w 822449"/>
                  <a:gd name="connsiteY12" fmla="*/ 774702 h 942183"/>
                  <a:gd name="connsiteX13" fmla="*/ 724899 w 822449"/>
                  <a:gd name="connsiteY13" fmla="*/ 760414 h 942183"/>
                  <a:gd name="connsiteX14" fmla="*/ 734424 w 822449"/>
                  <a:gd name="connsiteY14" fmla="*/ 746127 h 942183"/>
                  <a:gd name="connsiteX15" fmla="*/ 739186 w 822449"/>
                  <a:gd name="connsiteY15" fmla="*/ 731839 h 942183"/>
                  <a:gd name="connsiteX16" fmla="*/ 753474 w 822449"/>
                  <a:gd name="connsiteY16" fmla="*/ 669927 h 942183"/>
                  <a:gd name="connsiteX17" fmla="*/ 762999 w 822449"/>
                  <a:gd name="connsiteY17" fmla="*/ 655639 h 942183"/>
                  <a:gd name="connsiteX18" fmla="*/ 805861 w 822449"/>
                  <a:gd name="connsiteY18" fmla="*/ 641352 h 942183"/>
                  <a:gd name="connsiteX19" fmla="*/ 810624 w 822449"/>
                  <a:gd name="connsiteY19" fmla="*/ 612777 h 942183"/>
                  <a:gd name="connsiteX20" fmla="*/ 820149 w 822449"/>
                  <a:gd name="connsiteY20" fmla="*/ 598489 h 942183"/>
                  <a:gd name="connsiteX21" fmla="*/ 801099 w 822449"/>
                  <a:gd name="connsiteY21" fmla="*/ 574677 h 942183"/>
                  <a:gd name="connsiteX22" fmla="*/ 791574 w 822449"/>
                  <a:gd name="connsiteY22" fmla="*/ 560389 h 942183"/>
                  <a:gd name="connsiteX23" fmla="*/ 782049 w 822449"/>
                  <a:gd name="connsiteY23" fmla="*/ 503239 h 942183"/>
                  <a:gd name="connsiteX24" fmla="*/ 777286 w 822449"/>
                  <a:gd name="connsiteY24" fmla="*/ 488952 h 942183"/>
                  <a:gd name="connsiteX25" fmla="*/ 758236 w 822449"/>
                  <a:gd name="connsiteY25" fmla="*/ 460377 h 942183"/>
                  <a:gd name="connsiteX26" fmla="*/ 753474 w 822449"/>
                  <a:gd name="connsiteY26" fmla="*/ 446089 h 942183"/>
                  <a:gd name="connsiteX27" fmla="*/ 748711 w 822449"/>
                  <a:gd name="connsiteY27" fmla="*/ 412752 h 942183"/>
                  <a:gd name="connsiteX28" fmla="*/ 762999 w 822449"/>
                  <a:gd name="connsiteY28" fmla="*/ 403227 h 942183"/>
                  <a:gd name="connsiteX29" fmla="*/ 772524 w 822449"/>
                  <a:gd name="connsiteY29" fmla="*/ 388939 h 942183"/>
                  <a:gd name="connsiteX30" fmla="*/ 786811 w 822449"/>
                  <a:gd name="connsiteY30" fmla="*/ 374652 h 942183"/>
                  <a:gd name="connsiteX31" fmla="*/ 791574 w 822449"/>
                  <a:gd name="connsiteY31" fmla="*/ 360364 h 942183"/>
                  <a:gd name="connsiteX32" fmla="*/ 762999 w 822449"/>
                  <a:gd name="connsiteY32" fmla="*/ 346077 h 942183"/>
                  <a:gd name="connsiteX33" fmla="*/ 748711 w 822449"/>
                  <a:gd name="connsiteY33" fmla="*/ 341314 h 942183"/>
                  <a:gd name="connsiteX34" fmla="*/ 734424 w 822449"/>
                  <a:gd name="connsiteY34" fmla="*/ 331789 h 942183"/>
                  <a:gd name="connsiteX35" fmla="*/ 720136 w 822449"/>
                  <a:gd name="connsiteY35" fmla="*/ 327027 h 942183"/>
                  <a:gd name="connsiteX36" fmla="*/ 686799 w 822449"/>
                  <a:gd name="connsiteY36" fmla="*/ 307977 h 942183"/>
                  <a:gd name="connsiteX37" fmla="*/ 686799 w 822449"/>
                  <a:gd name="connsiteY37" fmla="*/ 241302 h 942183"/>
                  <a:gd name="connsiteX38" fmla="*/ 720136 w 822449"/>
                  <a:gd name="connsiteY38" fmla="*/ 227014 h 942183"/>
                  <a:gd name="connsiteX39" fmla="*/ 720136 w 822449"/>
                  <a:gd name="connsiteY39" fmla="*/ 150814 h 942183"/>
                  <a:gd name="connsiteX40" fmla="*/ 686799 w 822449"/>
                  <a:gd name="connsiteY40" fmla="*/ 155577 h 942183"/>
                  <a:gd name="connsiteX41" fmla="*/ 672511 w 822449"/>
                  <a:gd name="connsiteY41" fmla="*/ 188914 h 942183"/>
                  <a:gd name="connsiteX42" fmla="*/ 667749 w 822449"/>
                  <a:gd name="connsiteY42" fmla="*/ 203202 h 942183"/>
                  <a:gd name="connsiteX43" fmla="*/ 639174 w 822449"/>
                  <a:gd name="connsiteY43" fmla="*/ 217489 h 942183"/>
                  <a:gd name="connsiteX44" fmla="*/ 634411 w 822449"/>
                  <a:gd name="connsiteY44" fmla="*/ 188914 h 942183"/>
                  <a:gd name="connsiteX45" fmla="*/ 648699 w 822449"/>
                  <a:gd name="connsiteY45" fmla="*/ 184152 h 942183"/>
                  <a:gd name="connsiteX46" fmla="*/ 662986 w 822449"/>
                  <a:gd name="connsiteY46" fmla="*/ 174627 h 942183"/>
                  <a:gd name="connsiteX47" fmla="*/ 639174 w 822449"/>
                  <a:gd name="connsiteY47" fmla="*/ 146052 h 942183"/>
                  <a:gd name="connsiteX48" fmla="*/ 624886 w 822449"/>
                  <a:gd name="connsiteY48" fmla="*/ 131764 h 942183"/>
                  <a:gd name="connsiteX49" fmla="*/ 620124 w 822449"/>
                  <a:gd name="connsiteY49" fmla="*/ 117477 h 942183"/>
                  <a:gd name="connsiteX50" fmla="*/ 591549 w 822449"/>
                  <a:gd name="connsiteY50" fmla="*/ 69852 h 942183"/>
                  <a:gd name="connsiteX51" fmla="*/ 577261 w 822449"/>
                  <a:gd name="connsiteY51" fmla="*/ 41277 h 942183"/>
                  <a:gd name="connsiteX52" fmla="*/ 562974 w 822449"/>
                  <a:gd name="connsiteY52" fmla="*/ 36514 h 942183"/>
                  <a:gd name="connsiteX53" fmla="*/ 558211 w 822449"/>
                  <a:gd name="connsiteY53" fmla="*/ 17464 h 942183"/>
                  <a:gd name="connsiteX54" fmla="*/ 510586 w 822449"/>
                  <a:gd name="connsiteY54" fmla="*/ 12702 h 942183"/>
                  <a:gd name="connsiteX55" fmla="*/ 496299 w 822449"/>
                  <a:gd name="connsiteY55" fmla="*/ 93664 h 942183"/>
                  <a:gd name="connsiteX56" fmla="*/ 482011 w 822449"/>
                  <a:gd name="connsiteY56" fmla="*/ 103189 h 942183"/>
                  <a:gd name="connsiteX57" fmla="*/ 410574 w 822449"/>
                  <a:gd name="connsiteY57" fmla="*/ 74614 h 942183"/>
                  <a:gd name="connsiteX58" fmla="*/ 401049 w 822449"/>
                  <a:gd name="connsiteY58" fmla="*/ 60327 h 942183"/>
                  <a:gd name="connsiteX59" fmla="*/ 320086 w 822449"/>
                  <a:gd name="connsiteY59" fmla="*/ 122239 h 942183"/>
                  <a:gd name="connsiteX60" fmla="*/ 310561 w 822449"/>
                  <a:gd name="connsiteY60" fmla="*/ 141289 h 942183"/>
                  <a:gd name="connsiteX61" fmla="*/ 272461 w 822449"/>
                  <a:gd name="connsiteY61" fmla="*/ 155577 h 942183"/>
                  <a:gd name="connsiteX62" fmla="*/ 243886 w 822449"/>
                  <a:gd name="connsiteY62" fmla="*/ 146052 h 942183"/>
                  <a:gd name="connsiteX63" fmla="*/ 229599 w 822449"/>
                  <a:gd name="connsiteY63" fmla="*/ 141289 h 942183"/>
                  <a:gd name="connsiteX64" fmla="*/ 191499 w 822449"/>
                  <a:gd name="connsiteY64" fmla="*/ 146052 h 942183"/>
                  <a:gd name="connsiteX65" fmla="*/ 196261 w 822449"/>
                  <a:gd name="connsiteY65" fmla="*/ 174627 h 942183"/>
                  <a:gd name="connsiteX66" fmla="*/ 234361 w 822449"/>
                  <a:gd name="connsiteY66" fmla="*/ 179389 h 942183"/>
                  <a:gd name="connsiteX67" fmla="*/ 267699 w 822449"/>
                  <a:gd name="connsiteY67" fmla="*/ 188914 h 942183"/>
                  <a:gd name="connsiteX68" fmla="*/ 324849 w 822449"/>
                  <a:gd name="connsiteY68" fmla="*/ 193677 h 942183"/>
                  <a:gd name="connsiteX69" fmla="*/ 358186 w 822449"/>
                  <a:gd name="connsiteY69" fmla="*/ 203202 h 942183"/>
                  <a:gd name="connsiteX70" fmla="*/ 367711 w 822449"/>
                  <a:gd name="connsiteY70" fmla="*/ 217489 h 942183"/>
                  <a:gd name="connsiteX71" fmla="*/ 362949 w 822449"/>
                  <a:gd name="connsiteY71" fmla="*/ 274639 h 942183"/>
                  <a:gd name="connsiteX72" fmla="*/ 358186 w 822449"/>
                  <a:gd name="connsiteY72" fmla="*/ 288927 h 942183"/>
                  <a:gd name="connsiteX73" fmla="*/ 343899 w 822449"/>
                  <a:gd name="connsiteY73" fmla="*/ 293689 h 942183"/>
                  <a:gd name="connsiteX74" fmla="*/ 301036 w 822449"/>
                  <a:gd name="connsiteY74" fmla="*/ 322264 h 942183"/>
                  <a:gd name="connsiteX75" fmla="*/ 286749 w 822449"/>
                  <a:gd name="connsiteY75" fmla="*/ 331789 h 942183"/>
                  <a:gd name="connsiteX76" fmla="*/ 248649 w 822449"/>
                  <a:gd name="connsiteY76" fmla="*/ 341314 h 942183"/>
                  <a:gd name="connsiteX77" fmla="*/ 220074 w 822449"/>
                  <a:gd name="connsiteY77" fmla="*/ 350839 h 942183"/>
                  <a:gd name="connsiteX78" fmla="*/ 210549 w 822449"/>
                  <a:gd name="connsiteY78" fmla="*/ 369889 h 942183"/>
                  <a:gd name="connsiteX79" fmla="*/ 205786 w 822449"/>
                  <a:gd name="connsiteY79" fmla="*/ 388939 h 942183"/>
                  <a:gd name="connsiteX80" fmla="*/ 186736 w 822449"/>
                  <a:gd name="connsiteY80" fmla="*/ 398464 h 942183"/>
                  <a:gd name="connsiteX81" fmla="*/ 177211 w 822449"/>
                  <a:gd name="connsiteY81" fmla="*/ 412752 h 942183"/>
                  <a:gd name="connsiteX82" fmla="*/ 191499 w 822449"/>
                  <a:gd name="connsiteY82" fmla="*/ 469902 h 942183"/>
                  <a:gd name="connsiteX83" fmla="*/ 186736 w 822449"/>
                  <a:gd name="connsiteY83" fmla="*/ 493714 h 942183"/>
                  <a:gd name="connsiteX84" fmla="*/ 181974 w 822449"/>
                  <a:gd name="connsiteY84" fmla="*/ 512764 h 942183"/>
                  <a:gd name="connsiteX85" fmla="*/ 186736 w 822449"/>
                  <a:gd name="connsiteY85" fmla="*/ 536577 h 942183"/>
                  <a:gd name="connsiteX86" fmla="*/ 215311 w 822449"/>
                  <a:gd name="connsiteY86" fmla="*/ 546102 h 942183"/>
                  <a:gd name="connsiteX87" fmla="*/ 229599 w 822449"/>
                  <a:gd name="connsiteY87" fmla="*/ 550864 h 942183"/>
                  <a:gd name="connsiteX88" fmla="*/ 234361 w 822449"/>
                  <a:gd name="connsiteY88" fmla="*/ 565152 h 942183"/>
                  <a:gd name="connsiteX89" fmla="*/ 229599 w 822449"/>
                  <a:gd name="connsiteY89" fmla="*/ 593727 h 942183"/>
                  <a:gd name="connsiteX90" fmla="*/ 196261 w 822449"/>
                  <a:gd name="connsiteY90" fmla="*/ 608014 h 942183"/>
                  <a:gd name="connsiteX91" fmla="*/ 181974 w 822449"/>
                  <a:gd name="connsiteY91" fmla="*/ 622302 h 942183"/>
                  <a:gd name="connsiteX92" fmla="*/ 177211 w 822449"/>
                  <a:gd name="connsiteY92" fmla="*/ 641352 h 942183"/>
                  <a:gd name="connsiteX93" fmla="*/ 172449 w 822449"/>
                  <a:gd name="connsiteY93" fmla="*/ 712789 h 942183"/>
                  <a:gd name="connsiteX94" fmla="*/ 158161 w 822449"/>
                  <a:gd name="connsiteY94" fmla="*/ 722314 h 942183"/>
                  <a:gd name="connsiteX95" fmla="*/ 115299 w 822449"/>
                  <a:gd name="connsiteY95" fmla="*/ 727077 h 942183"/>
                  <a:gd name="connsiteX96" fmla="*/ 43861 w 822449"/>
                  <a:gd name="connsiteY96" fmla="*/ 722314 h 942183"/>
                  <a:gd name="connsiteX97" fmla="*/ 15286 w 822449"/>
                  <a:gd name="connsiteY97" fmla="*/ 722314 h 942183"/>
                  <a:gd name="connsiteX98" fmla="*/ 15286 w 822449"/>
                  <a:gd name="connsiteY98" fmla="*/ 774702 h 942183"/>
                  <a:gd name="connsiteX99" fmla="*/ 48624 w 822449"/>
                  <a:gd name="connsiteY99" fmla="*/ 769939 h 942183"/>
                  <a:gd name="connsiteX100" fmla="*/ 53386 w 822449"/>
                  <a:gd name="connsiteY100" fmla="*/ 746127 h 942183"/>
                  <a:gd name="connsiteX101" fmla="*/ 115299 w 822449"/>
                  <a:gd name="connsiteY101" fmla="*/ 760414 h 942183"/>
                  <a:gd name="connsiteX102" fmla="*/ 120061 w 822449"/>
                  <a:gd name="connsiteY102" fmla="*/ 774702 h 942183"/>
                  <a:gd name="connsiteX103" fmla="*/ 124824 w 822449"/>
                  <a:gd name="connsiteY103" fmla="*/ 793752 h 942183"/>
                  <a:gd name="connsiteX104" fmla="*/ 139111 w 822449"/>
                  <a:gd name="connsiteY104" fmla="*/ 808039 h 942183"/>
                  <a:gd name="connsiteX105" fmla="*/ 153399 w 822449"/>
                  <a:gd name="connsiteY105" fmla="*/ 812802 h 942183"/>
                  <a:gd name="connsiteX106" fmla="*/ 158161 w 822449"/>
                  <a:gd name="connsiteY106" fmla="*/ 827089 h 942183"/>
                  <a:gd name="connsiteX107" fmla="*/ 162924 w 822449"/>
                  <a:gd name="connsiteY107" fmla="*/ 846139 h 942183"/>
                  <a:gd name="connsiteX108" fmla="*/ 177211 w 822449"/>
                  <a:gd name="connsiteY108" fmla="*/ 850902 h 942183"/>
                  <a:gd name="connsiteX109" fmla="*/ 220074 w 822449"/>
                  <a:gd name="connsiteY109" fmla="*/ 846139 h 942183"/>
                  <a:gd name="connsiteX110" fmla="*/ 234361 w 822449"/>
                  <a:gd name="connsiteY110" fmla="*/ 841377 h 942183"/>
                  <a:gd name="connsiteX111" fmla="*/ 253411 w 822449"/>
                  <a:gd name="connsiteY111" fmla="*/ 846139 h 942183"/>
                  <a:gd name="connsiteX112" fmla="*/ 262936 w 822449"/>
                  <a:gd name="connsiteY112" fmla="*/ 884239 h 942183"/>
                  <a:gd name="connsiteX113" fmla="*/ 272461 w 822449"/>
                  <a:gd name="connsiteY113" fmla="*/ 898527 h 942183"/>
                  <a:gd name="connsiteX114" fmla="*/ 291511 w 822449"/>
                  <a:gd name="connsiteY114" fmla="*/ 903289 h 942183"/>
                  <a:gd name="connsiteX115" fmla="*/ 334374 w 822449"/>
                  <a:gd name="connsiteY115" fmla="*/ 917577 h 942183"/>
                  <a:gd name="connsiteX116" fmla="*/ 348661 w 822449"/>
                  <a:gd name="connsiteY116" fmla="*/ 922339 h 942183"/>
                  <a:gd name="connsiteX117" fmla="*/ 367711 w 822449"/>
                  <a:gd name="connsiteY117" fmla="*/ 927102 h 942183"/>
                  <a:gd name="connsiteX118" fmla="*/ 381999 w 822449"/>
                  <a:gd name="connsiteY118" fmla="*/ 931864 h 942183"/>
                  <a:gd name="connsiteX119" fmla="*/ 410574 w 822449"/>
                  <a:gd name="connsiteY119" fmla="*/ 941389 h 9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2449" h="942183">
                    <a:moveTo>
                      <a:pt x="410574" y="941389"/>
                    </a:moveTo>
                    <a:cubicBezTo>
                      <a:pt x="417718" y="942183"/>
                      <a:pt x="420034" y="938006"/>
                      <a:pt x="424861" y="936627"/>
                    </a:cubicBezTo>
                    <a:cubicBezTo>
                      <a:pt x="466730" y="924664"/>
                      <a:pt x="423935" y="938522"/>
                      <a:pt x="458199" y="927102"/>
                    </a:cubicBezTo>
                    <a:cubicBezTo>
                      <a:pt x="462961" y="923927"/>
                      <a:pt x="467367" y="920137"/>
                      <a:pt x="472486" y="917577"/>
                    </a:cubicBezTo>
                    <a:cubicBezTo>
                      <a:pt x="482701" y="912469"/>
                      <a:pt x="500800" y="910227"/>
                      <a:pt x="510586" y="908052"/>
                    </a:cubicBezTo>
                    <a:cubicBezTo>
                      <a:pt x="516976" y="906632"/>
                      <a:pt x="523286" y="904877"/>
                      <a:pt x="529636" y="903289"/>
                    </a:cubicBezTo>
                    <a:cubicBezTo>
                      <a:pt x="532811" y="893764"/>
                      <a:pt x="529636" y="877889"/>
                      <a:pt x="539161" y="874714"/>
                    </a:cubicBezTo>
                    <a:cubicBezTo>
                      <a:pt x="548686" y="871539"/>
                      <a:pt x="557832" y="866840"/>
                      <a:pt x="567736" y="865189"/>
                    </a:cubicBezTo>
                    <a:cubicBezTo>
                      <a:pt x="571642" y="864538"/>
                      <a:pt x="631612" y="855174"/>
                      <a:pt x="648699" y="850902"/>
                    </a:cubicBezTo>
                    <a:cubicBezTo>
                      <a:pt x="653569" y="849684"/>
                      <a:pt x="658224" y="847727"/>
                      <a:pt x="662986" y="846139"/>
                    </a:cubicBezTo>
                    <a:cubicBezTo>
                      <a:pt x="672511" y="836614"/>
                      <a:pt x="687301" y="830343"/>
                      <a:pt x="691561" y="817564"/>
                    </a:cubicBezTo>
                    <a:cubicBezTo>
                      <a:pt x="698134" y="797847"/>
                      <a:pt x="693539" y="807454"/>
                      <a:pt x="705849" y="788989"/>
                    </a:cubicBezTo>
                    <a:cubicBezTo>
                      <a:pt x="707436" y="784227"/>
                      <a:pt x="707826" y="778879"/>
                      <a:pt x="710611" y="774702"/>
                    </a:cubicBezTo>
                    <a:cubicBezTo>
                      <a:pt x="714347" y="769098"/>
                      <a:pt x="720587" y="765588"/>
                      <a:pt x="724899" y="760414"/>
                    </a:cubicBezTo>
                    <a:cubicBezTo>
                      <a:pt x="728563" y="756017"/>
                      <a:pt x="731249" y="750889"/>
                      <a:pt x="734424" y="746127"/>
                    </a:cubicBezTo>
                    <a:cubicBezTo>
                      <a:pt x="736011" y="741364"/>
                      <a:pt x="738201" y="736762"/>
                      <a:pt x="739186" y="731839"/>
                    </a:cubicBezTo>
                    <a:cubicBezTo>
                      <a:pt x="742636" y="714588"/>
                      <a:pt x="742844" y="685873"/>
                      <a:pt x="753474" y="669927"/>
                    </a:cubicBezTo>
                    <a:cubicBezTo>
                      <a:pt x="756649" y="665164"/>
                      <a:pt x="758341" y="658966"/>
                      <a:pt x="762999" y="655639"/>
                    </a:cubicBezTo>
                    <a:cubicBezTo>
                      <a:pt x="772657" y="648740"/>
                      <a:pt x="794008" y="644315"/>
                      <a:pt x="805861" y="641352"/>
                    </a:cubicBezTo>
                    <a:cubicBezTo>
                      <a:pt x="807449" y="631827"/>
                      <a:pt x="807570" y="621938"/>
                      <a:pt x="810624" y="612777"/>
                    </a:cubicBezTo>
                    <a:cubicBezTo>
                      <a:pt x="812434" y="607347"/>
                      <a:pt x="819208" y="604135"/>
                      <a:pt x="820149" y="598489"/>
                    </a:cubicBezTo>
                    <a:cubicBezTo>
                      <a:pt x="822449" y="584688"/>
                      <a:pt x="809446" y="580242"/>
                      <a:pt x="801099" y="574677"/>
                    </a:cubicBezTo>
                    <a:cubicBezTo>
                      <a:pt x="797924" y="569914"/>
                      <a:pt x="794134" y="565509"/>
                      <a:pt x="791574" y="560389"/>
                    </a:cubicBezTo>
                    <a:cubicBezTo>
                      <a:pt x="783198" y="543638"/>
                      <a:pt x="784691" y="519094"/>
                      <a:pt x="782049" y="503239"/>
                    </a:cubicBezTo>
                    <a:cubicBezTo>
                      <a:pt x="781224" y="498287"/>
                      <a:pt x="779724" y="493340"/>
                      <a:pt x="777286" y="488952"/>
                    </a:cubicBezTo>
                    <a:cubicBezTo>
                      <a:pt x="771726" y="478945"/>
                      <a:pt x="758236" y="460377"/>
                      <a:pt x="758236" y="460377"/>
                    </a:cubicBezTo>
                    <a:cubicBezTo>
                      <a:pt x="756649" y="455614"/>
                      <a:pt x="755719" y="450579"/>
                      <a:pt x="753474" y="446089"/>
                    </a:cubicBezTo>
                    <a:cubicBezTo>
                      <a:pt x="746040" y="431220"/>
                      <a:pt x="736018" y="431792"/>
                      <a:pt x="748711" y="412752"/>
                    </a:cubicBezTo>
                    <a:cubicBezTo>
                      <a:pt x="751886" y="407989"/>
                      <a:pt x="758236" y="406402"/>
                      <a:pt x="762999" y="403227"/>
                    </a:cubicBezTo>
                    <a:cubicBezTo>
                      <a:pt x="766174" y="398464"/>
                      <a:pt x="768860" y="393336"/>
                      <a:pt x="772524" y="388939"/>
                    </a:cubicBezTo>
                    <a:cubicBezTo>
                      <a:pt x="776836" y="383765"/>
                      <a:pt x="783075" y="380256"/>
                      <a:pt x="786811" y="374652"/>
                    </a:cubicBezTo>
                    <a:cubicBezTo>
                      <a:pt x="789596" y="370475"/>
                      <a:pt x="789986" y="365127"/>
                      <a:pt x="791574" y="360364"/>
                    </a:cubicBezTo>
                    <a:cubicBezTo>
                      <a:pt x="755667" y="348397"/>
                      <a:pt x="799921" y="364538"/>
                      <a:pt x="762999" y="346077"/>
                    </a:cubicBezTo>
                    <a:cubicBezTo>
                      <a:pt x="758509" y="343832"/>
                      <a:pt x="753201" y="343559"/>
                      <a:pt x="748711" y="341314"/>
                    </a:cubicBezTo>
                    <a:cubicBezTo>
                      <a:pt x="743592" y="338754"/>
                      <a:pt x="739543" y="334349"/>
                      <a:pt x="734424" y="331789"/>
                    </a:cubicBezTo>
                    <a:cubicBezTo>
                      <a:pt x="729934" y="329544"/>
                      <a:pt x="724750" y="329004"/>
                      <a:pt x="720136" y="327027"/>
                    </a:cubicBezTo>
                    <a:cubicBezTo>
                      <a:pt x="703218" y="319777"/>
                      <a:pt x="701147" y="317543"/>
                      <a:pt x="686799" y="307977"/>
                    </a:cubicBezTo>
                    <a:cubicBezTo>
                      <a:pt x="682841" y="284234"/>
                      <a:pt x="676981" y="265846"/>
                      <a:pt x="686799" y="241302"/>
                    </a:cubicBezTo>
                    <a:cubicBezTo>
                      <a:pt x="690453" y="232166"/>
                      <a:pt x="713921" y="228568"/>
                      <a:pt x="720136" y="227014"/>
                    </a:cubicBezTo>
                    <a:cubicBezTo>
                      <a:pt x="724380" y="205795"/>
                      <a:pt x="734205" y="168401"/>
                      <a:pt x="720136" y="150814"/>
                    </a:cubicBezTo>
                    <a:cubicBezTo>
                      <a:pt x="713124" y="142049"/>
                      <a:pt x="697911" y="153989"/>
                      <a:pt x="686799" y="155577"/>
                    </a:cubicBezTo>
                    <a:cubicBezTo>
                      <a:pt x="676885" y="195230"/>
                      <a:pt x="688957" y="156020"/>
                      <a:pt x="672511" y="188914"/>
                    </a:cubicBezTo>
                    <a:cubicBezTo>
                      <a:pt x="670266" y="193404"/>
                      <a:pt x="670885" y="199282"/>
                      <a:pt x="667749" y="203202"/>
                    </a:cubicBezTo>
                    <a:cubicBezTo>
                      <a:pt x="661035" y="211595"/>
                      <a:pt x="648586" y="214352"/>
                      <a:pt x="639174" y="217489"/>
                    </a:cubicBezTo>
                    <a:cubicBezTo>
                      <a:pt x="632860" y="208018"/>
                      <a:pt x="622581" y="200744"/>
                      <a:pt x="634411" y="188914"/>
                    </a:cubicBezTo>
                    <a:cubicBezTo>
                      <a:pt x="637961" y="185364"/>
                      <a:pt x="643936" y="185739"/>
                      <a:pt x="648699" y="184152"/>
                    </a:cubicBezTo>
                    <a:cubicBezTo>
                      <a:pt x="653461" y="180977"/>
                      <a:pt x="661176" y="180057"/>
                      <a:pt x="662986" y="174627"/>
                    </a:cubicBezTo>
                    <a:cubicBezTo>
                      <a:pt x="670047" y="153444"/>
                      <a:pt x="649387" y="153347"/>
                      <a:pt x="639174" y="146052"/>
                    </a:cubicBezTo>
                    <a:cubicBezTo>
                      <a:pt x="633693" y="142137"/>
                      <a:pt x="629649" y="136527"/>
                      <a:pt x="624886" y="131764"/>
                    </a:cubicBezTo>
                    <a:cubicBezTo>
                      <a:pt x="623299" y="127002"/>
                      <a:pt x="622562" y="121865"/>
                      <a:pt x="620124" y="117477"/>
                    </a:cubicBezTo>
                    <a:cubicBezTo>
                      <a:pt x="598961" y="79383"/>
                      <a:pt x="605062" y="101381"/>
                      <a:pt x="591549" y="69852"/>
                    </a:cubicBezTo>
                    <a:cubicBezTo>
                      <a:pt x="587047" y="59349"/>
                      <a:pt x="587209" y="49236"/>
                      <a:pt x="577261" y="41277"/>
                    </a:cubicBezTo>
                    <a:cubicBezTo>
                      <a:pt x="573341" y="38141"/>
                      <a:pt x="567736" y="38102"/>
                      <a:pt x="562974" y="36514"/>
                    </a:cubicBezTo>
                    <a:cubicBezTo>
                      <a:pt x="561386" y="30164"/>
                      <a:pt x="561842" y="22910"/>
                      <a:pt x="558211" y="17464"/>
                    </a:cubicBezTo>
                    <a:cubicBezTo>
                      <a:pt x="546568" y="0"/>
                      <a:pt x="526086" y="10488"/>
                      <a:pt x="510586" y="12702"/>
                    </a:cubicBezTo>
                    <a:cubicBezTo>
                      <a:pt x="508693" y="39213"/>
                      <a:pt x="517342" y="72622"/>
                      <a:pt x="496299" y="93664"/>
                    </a:cubicBezTo>
                    <a:cubicBezTo>
                      <a:pt x="492251" y="97711"/>
                      <a:pt x="486774" y="100014"/>
                      <a:pt x="482011" y="103189"/>
                    </a:cubicBezTo>
                    <a:cubicBezTo>
                      <a:pt x="384659" y="96236"/>
                      <a:pt x="427917" y="120862"/>
                      <a:pt x="410574" y="74614"/>
                    </a:cubicBezTo>
                    <a:cubicBezTo>
                      <a:pt x="408564" y="69255"/>
                      <a:pt x="404224" y="65089"/>
                      <a:pt x="401049" y="60327"/>
                    </a:cubicBezTo>
                    <a:cubicBezTo>
                      <a:pt x="294192" y="67005"/>
                      <a:pt x="335659" y="39184"/>
                      <a:pt x="320086" y="122239"/>
                    </a:cubicBezTo>
                    <a:cubicBezTo>
                      <a:pt x="318778" y="129217"/>
                      <a:pt x="313736" y="134939"/>
                      <a:pt x="310561" y="141289"/>
                    </a:cubicBezTo>
                    <a:cubicBezTo>
                      <a:pt x="303559" y="169299"/>
                      <a:pt x="311451" y="164574"/>
                      <a:pt x="272461" y="155577"/>
                    </a:cubicBezTo>
                    <a:cubicBezTo>
                      <a:pt x="262678" y="153319"/>
                      <a:pt x="253411" y="149227"/>
                      <a:pt x="243886" y="146052"/>
                    </a:cubicBezTo>
                    <a:lnTo>
                      <a:pt x="229599" y="141289"/>
                    </a:lnTo>
                    <a:cubicBezTo>
                      <a:pt x="216899" y="142877"/>
                      <a:pt x="203195" y="140854"/>
                      <a:pt x="191499" y="146052"/>
                    </a:cubicBezTo>
                    <a:cubicBezTo>
                      <a:pt x="179099" y="151563"/>
                      <a:pt x="190595" y="172360"/>
                      <a:pt x="196261" y="174627"/>
                    </a:cubicBezTo>
                    <a:cubicBezTo>
                      <a:pt x="208144" y="179380"/>
                      <a:pt x="221661" y="177802"/>
                      <a:pt x="234361" y="179389"/>
                    </a:cubicBezTo>
                    <a:cubicBezTo>
                      <a:pt x="243854" y="182553"/>
                      <a:pt x="258126" y="187717"/>
                      <a:pt x="267699" y="188914"/>
                    </a:cubicBezTo>
                    <a:cubicBezTo>
                      <a:pt x="286667" y="191285"/>
                      <a:pt x="305799" y="192089"/>
                      <a:pt x="324849" y="193677"/>
                    </a:cubicBezTo>
                    <a:cubicBezTo>
                      <a:pt x="326097" y="193989"/>
                      <a:pt x="355078" y="200716"/>
                      <a:pt x="358186" y="203202"/>
                    </a:cubicBezTo>
                    <a:cubicBezTo>
                      <a:pt x="362655" y="206778"/>
                      <a:pt x="364536" y="212727"/>
                      <a:pt x="367711" y="217489"/>
                    </a:cubicBezTo>
                    <a:cubicBezTo>
                      <a:pt x="366124" y="236539"/>
                      <a:pt x="365475" y="255691"/>
                      <a:pt x="362949" y="274639"/>
                    </a:cubicBezTo>
                    <a:cubicBezTo>
                      <a:pt x="362285" y="279615"/>
                      <a:pt x="361736" y="285377"/>
                      <a:pt x="358186" y="288927"/>
                    </a:cubicBezTo>
                    <a:cubicBezTo>
                      <a:pt x="354636" y="292477"/>
                      <a:pt x="348661" y="292102"/>
                      <a:pt x="343899" y="293689"/>
                    </a:cubicBezTo>
                    <a:lnTo>
                      <a:pt x="301036" y="322264"/>
                    </a:lnTo>
                    <a:cubicBezTo>
                      <a:pt x="296274" y="325439"/>
                      <a:pt x="292302" y="330401"/>
                      <a:pt x="286749" y="331789"/>
                    </a:cubicBezTo>
                    <a:cubicBezTo>
                      <a:pt x="274049" y="334964"/>
                      <a:pt x="261068" y="337174"/>
                      <a:pt x="248649" y="341314"/>
                    </a:cubicBezTo>
                    <a:lnTo>
                      <a:pt x="220074" y="350839"/>
                    </a:lnTo>
                    <a:cubicBezTo>
                      <a:pt x="216899" y="357189"/>
                      <a:pt x="213042" y="363242"/>
                      <a:pt x="210549" y="369889"/>
                    </a:cubicBezTo>
                    <a:cubicBezTo>
                      <a:pt x="208251" y="376018"/>
                      <a:pt x="209976" y="383911"/>
                      <a:pt x="205786" y="388939"/>
                    </a:cubicBezTo>
                    <a:cubicBezTo>
                      <a:pt x="201241" y="394393"/>
                      <a:pt x="193086" y="395289"/>
                      <a:pt x="186736" y="398464"/>
                    </a:cubicBezTo>
                    <a:cubicBezTo>
                      <a:pt x="183561" y="403227"/>
                      <a:pt x="177686" y="407048"/>
                      <a:pt x="177211" y="412752"/>
                    </a:cubicBezTo>
                    <a:cubicBezTo>
                      <a:pt x="174214" y="448715"/>
                      <a:pt x="177342" y="448665"/>
                      <a:pt x="191499" y="469902"/>
                    </a:cubicBezTo>
                    <a:cubicBezTo>
                      <a:pt x="189911" y="477839"/>
                      <a:pt x="188492" y="485812"/>
                      <a:pt x="186736" y="493714"/>
                    </a:cubicBezTo>
                    <a:cubicBezTo>
                      <a:pt x="185316" y="500104"/>
                      <a:pt x="181974" y="506219"/>
                      <a:pt x="181974" y="512764"/>
                    </a:cubicBezTo>
                    <a:cubicBezTo>
                      <a:pt x="181974" y="520859"/>
                      <a:pt x="181012" y="530853"/>
                      <a:pt x="186736" y="536577"/>
                    </a:cubicBezTo>
                    <a:cubicBezTo>
                      <a:pt x="193835" y="543677"/>
                      <a:pt x="205786" y="542927"/>
                      <a:pt x="215311" y="546102"/>
                    </a:cubicBezTo>
                    <a:lnTo>
                      <a:pt x="229599" y="550864"/>
                    </a:lnTo>
                    <a:cubicBezTo>
                      <a:pt x="231186" y="555627"/>
                      <a:pt x="234361" y="560132"/>
                      <a:pt x="234361" y="565152"/>
                    </a:cubicBezTo>
                    <a:cubicBezTo>
                      <a:pt x="234361" y="574808"/>
                      <a:pt x="233917" y="585090"/>
                      <a:pt x="229599" y="593727"/>
                    </a:cubicBezTo>
                    <a:cubicBezTo>
                      <a:pt x="224900" y="603124"/>
                      <a:pt x="203671" y="606162"/>
                      <a:pt x="196261" y="608014"/>
                    </a:cubicBezTo>
                    <a:cubicBezTo>
                      <a:pt x="191499" y="612777"/>
                      <a:pt x="185316" y="616454"/>
                      <a:pt x="181974" y="622302"/>
                    </a:cubicBezTo>
                    <a:cubicBezTo>
                      <a:pt x="178727" y="627985"/>
                      <a:pt x="177896" y="634842"/>
                      <a:pt x="177211" y="641352"/>
                    </a:cubicBezTo>
                    <a:cubicBezTo>
                      <a:pt x="174713" y="665086"/>
                      <a:pt x="177915" y="689558"/>
                      <a:pt x="172449" y="712789"/>
                    </a:cubicBezTo>
                    <a:cubicBezTo>
                      <a:pt x="171138" y="718361"/>
                      <a:pt x="163714" y="720926"/>
                      <a:pt x="158161" y="722314"/>
                    </a:cubicBezTo>
                    <a:cubicBezTo>
                      <a:pt x="144215" y="725801"/>
                      <a:pt x="129586" y="725489"/>
                      <a:pt x="115299" y="727077"/>
                    </a:cubicBezTo>
                    <a:cubicBezTo>
                      <a:pt x="91486" y="725489"/>
                      <a:pt x="67581" y="724950"/>
                      <a:pt x="43861" y="722314"/>
                    </a:cubicBezTo>
                    <a:cubicBezTo>
                      <a:pt x="15287" y="719139"/>
                      <a:pt x="43862" y="712790"/>
                      <a:pt x="15286" y="722314"/>
                    </a:cubicBezTo>
                    <a:cubicBezTo>
                      <a:pt x="10361" y="737092"/>
                      <a:pt x="0" y="761327"/>
                      <a:pt x="15286" y="774702"/>
                    </a:cubicBezTo>
                    <a:cubicBezTo>
                      <a:pt x="23734" y="782094"/>
                      <a:pt x="37511" y="771527"/>
                      <a:pt x="48624" y="769939"/>
                    </a:cubicBezTo>
                    <a:cubicBezTo>
                      <a:pt x="50211" y="762002"/>
                      <a:pt x="46146" y="749747"/>
                      <a:pt x="53386" y="746127"/>
                    </a:cubicBezTo>
                    <a:cubicBezTo>
                      <a:pt x="63279" y="741181"/>
                      <a:pt x="105934" y="757292"/>
                      <a:pt x="115299" y="760414"/>
                    </a:cubicBezTo>
                    <a:cubicBezTo>
                      <a:pt x="116886" y="765177"/>
                      <a:pt x="118682" y="769875"/>
                      <a:pt x="120061" y="774702"/>
                    </a:cubicBezTo>
                    <a:cubicBezTo>
                      <a:pt x="121859" y="780996"/>
                      <a:pt x="121577" y="788069"/>
                      <a:pt x="124824" y="793752"/>
                    </a:cubicBezTo>
                    <a:cubicBezTo>
                      <a:pt x="128166" y="799600"/>
                      <a:pt x="133507" y="804303"/>
                      <a:pt x="139111" y="808039"/>
                    </a:cubicBezTo>
                    <a:cubicBezTo>
                      <a:pt x="143288" y="810824"/>
                      <a:pt x="148636" y="811214"/>
                      <a:pt x="153399" y="812802"/>
                    </a:cubicBezTo>
                    <a:cubicBezTo>
                      <a:pt x="154986" y="817564"/>
                      <a:pt x="156782" y="822262"/>
                      <a:pt x="158161" y="827089"/>
                    </a:cubicBezTo>
                    <a:cubicBezTo>
                      <a:pt x="159959" y="833383"/>
                      <a:pt x="158835" y="841028"/>
                      <a:pt x="162924" y="846139"/>
                    </a:cubicBezTo>
                    <a:cubicBezTo>
                      <a:pt x="166060" y="850059"/>
                      <a:pt x="172449" y="849314"/>
                      <a:pt x="177211" y="850902"/>
                    </a:cubicBezTo>
                    <a:cubicBezTo>
                      <a:pt x="191499" y="849314"/>
                      <a:pt x="205894" y="848502"/>
                      <a:pt x="220074" y="846139"/>
                    </a:cubicBezTo>
                    <a:cubicBezTo>
                      <a:pt x="225026" y="845314"/>
                      <a:pt x="229341" y="841377"/>
                      <a:pt x="234361" y="841377"/>
                    </a:cubicBezTo>
                    <a:cubicBezTo>
                      <a:pt x="240906" y="841377"/>
                      <a:pt x="247061" y="844552"/>
                      <a:pt x="253411" y="846139"/>
                    </a:cubicBezTo>
                    <a:cubicBezTo>
                      <a:pt x="255222" y="855192"/>
                      <a:pt x="258056" y="874478"/>
                      <a:pt x="262936" y="884239"/>
                    </a:cubicBezTo>
                    <a:cubicBezTo>
                      <a:pt x="265496" y="889359"/>
                      <a:pt x="267698" y="895352"/>
                      <a:pt x="272461" y="898527"/>
                    </a:cubicBezTo>
                    <a:cubicBezTo>
                      <a:pt x="277907" y="902158"/>
                      <a:pt x="285242" y="901408"/>
                      <a:pt x="291511" y="903289"/>
                    </a:cubicBezTo>
                    <a:cubicBezTo>
                      <a:pt x="291544" y="903299"/>
                      <a:pt x="327214" y="915190"/>
                      <a:pt x="334374" y="917577"/>
                    </a:cubicBezTo>
                    <a:cubicBezTo>
                      <a:pt x="339136" y="919164"/>
                      <a:pt x="343791" y="921121"/>
                      <a:pt x="348661" y="922339"/>
                    </a:cubicBezTo>
                    <a:cubicBezTo>
                      <a:pt x="355011" y="923927"/>
                      <a:pt x="361417" y="925304"/>
                      <a:pt x="367711" y="927102"/>
                    </a:cubicBezTo>
                    <a:cubicBezTo>
                      <a:pt x="372538" y="928481"/>
                      <a:pt x="377098" y="930775"/>
                      <a:pt x="381999" y="931864"/>
                    </a:cubicBezTo>
                    <a:cubicBezTo>
                      <a:pt x="391425" y="933959"/>
                      <a:pt x="403430" y="940595"/>
                      <a:pt x="410574" y="941389"/>
                    </a:cubicBezTo>
                    <a:close/>
                  </a:path>
                </a:pathLst>
              </a:custGeom>
              <a:solidFill>
                <a:srgbClr val="00B050">
                  <a:alpha val="59000"/>
                </a:srgbClr>
              </a:solidFill>
              <a:ln w="0" cap="flat" cmpd="sng" algn="ctr">
                <a:solidFill>
                  <a:srgbClr val="777777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lIns="76993" tIns="38499" rIns="76993" bIns="38499" anchor="ctr"/>
              <a:lstStyle/>
              <a:p>
                <a:pPr algn="ctr">
                  <a:defRPr/>
                </a:pPr>
                <a:endParaRPr lang="ru-RU" sz="700" kern="0" dirty="0">
                  <a:solidFill>
                    <a:srgbClr val="FF0000"/>
                  </a:solidFill>
                  <a:latin typeface="Constantia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4917482" y="1479594"/>
                <a:ext cx="831656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Балтаси</a:t>
                </a:r>
              </a:p>
            </p:txBody>
          </p:sp>
          <p:sp>
            <p:nvSpPr>
              <p:cNvPr id="219" name="Прямоугольник 218"/>
              <p:cNvSpPr/>
              <p:nvPr/>
            </p:nvSpPr>
            <p:spPr>
              <a:xfrm>
                <a:off x="6746345" y="4928829"/>
                <a:ext cx="1096540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Черемшан</a:t>
                </a:r>
              </a:p>
            </p:txBody>
          </p:sp>
          <p:sp>
            <p:nvSpPr>
              <p:cNvPr id="220" name="Прямоугольник 219"/>
              <p:cNvSpPr/>
              <p:nvPr/>
            </p:nvSpPr>
            <p:spPr>
              <a:xfrm>
                <a:off x="6846647" y="3401328"/>
                <a:ext cx="1355580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Нижнекамск</a:t>
                </a:r>
              </a:p>
            </p:txBody>
          </p:sp>
          <p:sp>
            <p:nvSpPr>
              <p:cNvPr id="222" name="Прямоугольник 221"/>
              <p:cNvSpPr/>
              <p:nvPr/>
            </p:nvSpPr>
            <p:spPr>
              <a:xfrm>
                <a:off x="3448936" y="1751409"/>
                <a:ext cx="958254" cy="329935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Большая. Атня</a:t>
                </a:r>
              </a:p>
            </p:txBody>
          </p:sp>
          <p:sp>
            <p:nvSpPr>
              <p:cNvPr id="223" name="Прямоугольник 222"/>
              <p:cNvSpPr/>
              <p:nvPr/>
            </p:nvSpPr>
            <p:spPr>
              <a:xfrm>
                <a:off x="648183" y="3532584"/>
                <a:ext cx="1706161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Большие Кайбицы</a:t>
                </a:r>
              </a:p>
            </p:txBody>
          </p:sp>
          <p:sp>
            <p:nvSpPr>
              <p:cNvPr id="224" name="Прямоугольник 223"/>
              <p:cNvSpPr/>
              <p:nvPr/>
            </p:nvSpPr>
            <p:spPr>
              <a:xfrm>
                <a:off x="8212944" y="2791767"/>
                <a:ext cx="1826917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Набережные Челны</a:t>
                </a:r>
              </a:p>
            </p:txBody>
          </p:sp>
          <p:sp>
            <p:nvSpPr>
              <p:cNvPr id="225" name="Прямоугольник 224"/>
              <p:cNvSpPr/>
              <p:nvPr/>
            </p:nvSpPr>
            <p:spPr>
              <a:xfrm>
                <a:off x="2646495" y="3182176"/>
                <a:ext cx="1398429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Верхний  Услон</a:t>
                </a: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5449230" y="5508303"/>
                <a:ext cx="91540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Нурлат</a:t>
                </a:r>
              </a:p>
            </p:txBody>
          </p:sp>
          <p:sp>
            <p:nvSpPr>
              <p:cNvPr id="227" name="Прямоугольник 226"/>
              <p:cNvSpPr/>
              <p:nvPr/>
            </p:nvSpPr>
            <p:spPr>
              <a:xfrm>
                <a:off x="7766925" y="5194920"/>
                <a:ext cx="124456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Лениногорск</a:t>
                </a: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4335128" y="1905045"/>
                <a:ext cx="605727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Арск</a:t>
                </a:r>
              </a:p>
            </p:txBody>
          </p:sp>
          <p:sp>
            <p:nvSpPr>
              <p:cNvPr id="229" name="Прямоугольник 228"/>
              <p:cNvSpPr/>
              <p:nvPr/>
            </p:nvSpPr>
            <p:spPr>
              <a:xfrm>
                <a:off x="2858790" y="4063227"/>
                <a:ext cx="1567878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Камское Устье</a:t>
                </a:r>
              </a:p>
            </p:txBody>
          </p:sp>
          <p:sp>
            <p:nvSpPr>
              <p:cNvPr id="235" name="Овал 234"/>
              <p:cNvSpPr>
                <a:spLocks noChangeAspect="1"/>
              </p:cNvSpPr>
              <p:nvPr/>
            </p:nvSpPr>
            <p:spPr>
              <a:xfrm>
                <a:off x="7127112" y="3593203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36" name="Прямоугольник 235"/>
              <p:cNvSpPr/>
              <p:nvPr/>
            </p:nvSpPr>
            <p:spPr>
              <a:xfrm>
                <a:off x="2467311" y="4457734"/>
                <a:ext cx="773224" cy="16496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Тетюши</a:t>
                </a:r>
              </a:p>
            </p:txBody>
          </p:sp>
          <p:sp>
            <p:nvSpPr>
              <p:cNvPr id="237" name="Прямоугольник 236"/>
              <p:cNvSpPr/>
              <p:nvPr/>
            </p:nvSpPr>
            <p:spPr>
              <a:xfrm>
                <a:off x="9940530" y="5820960"/>
                <a:ext cx="638835" cy="17996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Бавлы</a:t>
                </a:r>
              </a:p>
            </p:txBody>
          </p:sp>
          <p:sp>
            <p:nvSpPr>
              <p:cNvPr id="238" name="Овал 237"/>
              <p:cNvSpPr>
                <a:spLocks noChangeAspect="1"/>
              </p:cNvSpPr>
              <p:nvPr/>
            </p:nvSpPr>
            <p:spPr>
              <a:xfrm>
                <a:off x="3265291" y="2852740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Овал 238"/>
              <p:cNvSpPr>
                <a:spLocks noChangeAspect="1"/>
              </p:cNvSpPr>
              <p:nvPr/>
            </p:nvSpPr>
            <p:spPr>
              <a:xfrm>
                <a:off x="10031053" y="6097499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0" name="Овал 239"/>
              <p:cNvSpPr>
                <a:spLocks noChangeAspect="1"/>
              </p:cNvSpPr>
              <p:nvPr/>
            </p:nvSpPr>
            <p:spPr>
              <a:xfrm>
                <a:off x="6659670" y="4387031"/>
                <a:ext cx="490439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41" name="Овал 240"/>
              <p:cNvSpPr>
                <a:spLocks noChangeAspect="1"/>
              </p:cNvSpPr>
              <p:nvPr/>
            </p:nvSpPr>
            <p:spPr>
              <a:xfrm>
                <a:off x="8617185" y="3048761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Овал 241"/>
              <p:cNvSpPr>
                <a:spLocks noChangeAspect="1"/>
              </p:cNvSpPr>
              <p:nvPr/>
            </p:nvSpPr>
            <p:spPr>
              <a:xfrm>
                <a:off x="7456194" y="2885438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73" name="Прямоугольник 272"/>
              <p:cNvSpPr/>
              <p:nvPr/>
            </p:nvSpPr>
            <p:spPr>
              <a:xfrm>
                <a:off x="5024603" y="2305259"/>
                <a:ext cx="1024475" cy="329935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545152">
                  <a:defRPr/>
                </a:pPr>
                <a:r>
                  <a:rPr lang="ru-RU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Богатые Сабы</a:t>
                </a:r>
              </a:p>
            </p:txBody>
          </p:sp>
          <p:sp>
            <p:nvSpPr>
              <p:cNvPr id="274" name="Овал 273"/>
              <p:cNvSpPr>
                <a:spLocks noChangeAspect="1"/>
              </p:cNvSpPr>
              <p:nvPr/>
            </p:nvSpPr>
            <p:spPr>
              <a:xfrm>
                <a:off x="2071232" y="2869070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19" name="Овал 118"/>
              <p:cNvSpPr>
                <a:spLocks noChangeAspect="1"/>
              </p:cNvSpPr>
              <p:nvPr/>
            </p:nvSpPr>
            <p:spPr>
              <a:xfrm>
                <a:off x="8304686" y="4714272"/>
                <a:ext cx="525717" cy="359375"/>
              </a:xfrm>
              <a:prstGeom prst="ellipse">
                <a:avLst/>
              </a:prstGeom>
              <a:solidFill>
                <a:srgbClr val="FFFFFF">
                  <a:alpha val="71000"/>
                </a:srgbClr>
              </a:solidFill>
              <a:ln cmpd="tri">
                <a:solidFill>
                  <a:srgbClr val="0000FF"/>
                </a:solidFill>
                <a:prstDash val="sysDash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09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18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270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36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451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4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63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722" algn="l" defTabSz="91418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65542" name="Группа 101"/>
          <p:cNvGrpSpPr>
            <a:grpSpLocks/>
          </p:cNvGrpSpPr>
          <p:nvPr/>
        </p:nvGrpSpPr>
        <p:grpSpPr bwMode="auto">
          <a:xfrm>
            <a:off x="9867933" y="789015"/>
            <a:ext cx="2216149" cy="1627187"/>
            <a:chOff x="517062" y="7636898"/>
            <a:chExt cx="5186018" cy="2066682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535638" y="7636898"/>
              <a:ext cx="5137723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4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26" name="Прямоугольник 125"/>
          <p:cNvSpPr>
            <a:spLocks noChangeAspect="1"/>
          </p:cNvSpPr>
          <p:nvPr/>
        </p:nvSpPr>
        <p:spPr>
          <a:xfrm>
            <a:off x="10125115" y="1768495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28" name="Прямоугольник 127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30" name="Прямоугольник 129"/>
          <p:cNvSpPr>
            <a:spLocks noChangeAspect="1"/>
          </p:cNvSpPr>
          <p:nvPr/>
        </p:nvSpPr>
        <p:spPr>
          <a:xfrm>
            <a:off x="10125115" y="1206542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0510839" y="1238270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32" name="Прямоугольник 131"/>
          <p:cNvSpPr>
            <a:spLocks noChangeAspect="1"/>
          </p:cNvSpPr>
          <p:nvPr/>
        </p:nvSpPr>
        <p:spPr>
          <a:xfrm>
            <a:off x="10125108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0490240" y="1466870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5551" name="Группа 101"/>
          <p:cNvGrpSpPr>
            <a:grpSpLocks/>
          </p:cNvGrpSpPr>
          <p:nvPr/>
        </p:nvGrpSpPr>
        <p:grpSpPr bwMode="auto">
          <a:xfrm>
            <a:off x="9818693" y="2446345"/>
            <a:ext cx="2265362" cy="3030538"/>
            <a:chOff x="487379" y="7592966"/>
            <a:chExt cx="5186018" cy="2110614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534623" y="7636085"/>
              <a:ext cx="5138774" cy="2067495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2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5300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5552" name="Прямоугольник 6"/>
          <p:cNvSpPr>
            <a:spLocks noChangeArrowheads="1"/>
          </p:cNvSpPr>
          <p:nvPr/>
        </p:nvSpPr>
        <p:spPr bwMode="auto">
          <a:xfrm>
            <a:off x="9875887" y="2895645"/>
            <a:ext cx="2149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54" tIns="44287" rIns="88554" bIns="44287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НЕСОБЛЮДЕНИЕМ ПРАВИЛ ЭКСПЛУАТАЦИИ ГАЗОВОГО ОБОРУДОВАНИЯ, НЕОСТОРОЖНЫМ ОБРАЩЕНИЕМ С ОГНЕМ УВЕЛИЧИВАЕТСЯ ВЕРОЯТНОСТЬ ВОЗНИКНОВЕНИЯ ВЗРЫВОВ 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</a:rPr>
              <a:t>БЫТОВОГО ГАЗА</a:t>
            </a: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7450169" y="5290692"/>
            <a:ext cx="741361" cy="1692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1">
            <a:spAutoFit/>
          </a:bodyPr>
          <a:lstStyle/>
          <a:p>
            <a:pPr algn="ctr" defTabSz="545152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Бугульма</a:t>
            </a:r>
          </a:p>
        </p:txBody>
      </p:sp>
      <p:grpSp>
        <p:nvGrpSpPr>
          <p:cNvPr id="65554" name="Группа 234"/>
          <p:cNvGrpSpPr>
            <a:grpSpLocks/>
          </p:cNvGrpSpPr>
          <p:nvPr/>
        </p:nvGrpSpPr>
        <p:grpSpPr bwMode="auto">
          <a:xfrm>
            <a:off x="9867933" y="5772173"/>
            <a:ext cx="2216149" cy="920750"/>
            <a:chOff x="793779" y="8202790"/>
            <a:chExt cx="4921221" cy="1392450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5560" name="Text Box 144"/>
            <p:cNvSpPr txBox="1">
              <a:spLocks noChangeArrowheads="1"/>
            </p:cNvSpPr>
            <p:nvPr/>
          </p:nvSpPr>
          <p:spPr bwMode="auto">
            <a:xfrm>
              <a:off x="1729481" y="8202790"/>
              <a:ext cx="2972866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37" name="Прямоугольник 237"/>
          <p:cNvSpPr>
            <a:spLocks noChangeArrowheads="1"/>
          </p:cNvSpPr>
          <p:nvPr/>
        </p:nvSpPr>
        <p:spPr bwMode="auto">
          <a:xfrm>
            <a:off x="10164783" y="6062673"/>
            <a:ext cx="1916112" cy="62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743" tIns="37378" rIns="74743" bIns="37378">
            <a:spAutoFit/>
          </a:bodyPr>
          <a:lstStyle/>
          <a:p>
            <a:pPr algn="just">
              <a:defRPr/>
            </a:pPr>
            <a:r>
              <a:rPr lang="ru-RU" altLang="ru-RU" sz="900" kern="0" dirty="0">
                <a:solidFill>
                  <a:prstClr val="black"/>
                </a:solidFill>
                <a:cs typeface="Times New Roman" pitchFamily="18" charset="0"/>
              </a:rPr>
              <a:t>Показатели по происшествиям, связанных со взрывами бытового газа (согласно статистических данных 2016-2022 гг.).</a:t>
            </a:r>
          </a:p>
        </p:txBody>
      </p:sp>
      <p:sp>
        <p:nvSpPr>
          <p:cNvPr id="138" name="Овал 137"/>
          <p:cNvSpPr>
            <a:spLocks noChangeAspect="1"/>
          </p:cNvSpPr>
          <p:nvPr/>
        </p:nvSpPr>
        <p:spPr>
          <a:xfrm flipH="1">
            <a:off x="9889252" y="6115251"/>
            <a:ext cx="283796" cy="255028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Группа 101"/>
          <p:cNvGrpSpPr>
            <a:grpSpLocks/>
          </p:cNvGrpSpPr>
          <p:nvPr/>
        </p:nvGrpSpPr>
        <p:grpSpPr bwMode="auto">
          <a:xfrm>
            <a:off x="9861583" y="2393952"/>
            <a:ext cx="2265362" cy="3324226"/>
            <a:chOff x="487379" y="7592966"/>
            <a:chExt cx="5186018" cy="2110614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534625" y="7636307"/>
              <a:ext cx="5138772" cy="20672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7" name="Text Box 144"/>
            <p:cNvSpPr txBox="1">
              <a:spLocks noChangeArrowheads="1"/>
            </p:cNvSpPr>
            <p:nvPr/>
          </p:nvSpPr>
          <p:spPr bwMode="auto">
            <a:xfrm>
              <a:off x="487379" y="7592966"/>
              <a:ext cx="5186018" cy="139491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6563" name="Заголовок 1"/>
          <p:cNvSpPr txBox="1">
            <a:spLocks/>
          </p:cNvSpPr>
          <p:nvPr/>
        </p:nvSpPr>
        <p:spPr bwMode="auto">
          <a:xfrm>
            <a:off x="-11113" y="1591"/>
            <a:ext cx="12201526" cy="684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68" tIns="30788" rIns="61568" bIns="30788" anchor="ctr">
            <a:normAutofit/>
          </a:bodyPr>
          <a:lstStyle>
            <a:defPPr>
              <a:defRPr lang="ru-RU"/>
            </a:defPPr>
            <a:lvl1pPr algn="ctr" defTabSz="879351">
              <a:lnSpc>
                <a:spcPct val="85000"/>
              </a:lnSpc>
              <a:buNone/>
              <a:defRPr sz="1400">
                <a:solidFill>
                  <a:prstClr val="white"/>
                </a:solidFill>
                <a:cs typeface="Times New Roman" panose="02020603050405020304" pitchFamily="18" charset="0"/>
              </a:defRPr>
            </a:lvl1pPr>
            <a:lvl2pPr marL="383991"/>
            <a:lvl3pPr marL="767980"/>
            <a:lvl4pPr marL="1151971"/>
            <a:lvl5pPr marL="1535954"/>
            <a:lvl6pPr marL="1919950" defTabSz="767980"/>
            <a:lvl7pPr marL="2303935" defTabSz="767980"/>
            <a:lvl8pPr marL="2687920" defTabSz="767980"/>
            <a:lvl9pPr marL="3071910" defTabSz="767980"/>
          </a:lstStyle>
          <a:p>
            <a:r>
              <a:rPr lang="ru-RU" altLang="ru-RU"/>
              <a:t>ИНФОРМАЦИОННО-АНАЛИТИЧЕСКИЕ МАТЕРИАЛЫ </a:t>
            </a:r>
          </a:p>
          <a:p>
            <a:r>
              <a:rPr lang="ru-RU" altLang="ru-RU"/>
              <a:t>(ЧС, ПРОИСШЕСТВИЯ, СВЯЗАННЫЕ С ОТРАВЛЕНИЕМ УГАРНЫМ ГАЗОМ ЗА 2022 г.)</a:t>
            </a:r>
          </a:p>
        </p:txBody>
      </p:sp>
      <p:grpSp>
        <p:nvGrpSpPr>
          <p:cNvPr id="66564" name="Группа 101"/>
          <p:cNvGrpSpPr>
            <a:grpSpLocks/>
          </p:cNvGrpSpPr>
          <p:nvPr/>
        </p:nvGrpSpPr>
        <p:grpSpPr bwMode="auto">
          <a:xfrm>
            <a:off x="9867924" y="789015"/>
            <a:ext cx="2263775" cy="1627187"/>
            <a:chOff x="517062" y="7636898"/>
            <a:chExt cx="5186018" cy="2066682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535247" y="7636898"/>
              <a:ext cx="5138739" cy="206668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5" name="Text Box 144"/>
            <p:cNvSpPr txBox="1">
              <a:spLocks noChangeArrowheads="1"/>
            </p:cNvSpPr>
            <p:nvPr/>
          </p:nvSpPr>
          <p:spPr bwMode="auto">
            <a:xfrm>
              <a:off x="517062" y="7730575"/>
              <a:ext cx="5186018" cy="279039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ПОКАЗАТЕЛИ УРОВНЯ ОПАСНОСТИ</a:t>
              </a:r>
            </a:p>
          </p:txBody>
        </p:sp>
      </p:grpSp>
      <p:sp>
        <p:nvSpPr>
          <p:cNvPr id="137" name="Прямоугольник 136"/>
          <p:cNvSpPr>
            <a:spLocks noChangeAspect="1"/>
          </p:cNvSpPr>
          <p:nvPr/>
        </p:nvSpPr>
        <p:spPr>
          <a:xfrm>
            <a:off x="10125115" y="1768495"/>
            <a:ext cx="290513" cy="2095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0510839" y="1768477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Средний  уровень</a:t>
            </a:r>
          </a:p>
        </p:txBody>
      </p:sp>
      <p:sp>
        <p:nvSpPr>
          <p:cNvPr id="139" name="Прямоугольник 138"/>
          <p:cNvSpPr>
            <a:spLocks noChangeAspect="1"/>
          </p:cNvSpPr>
          <p:nvPr/>
        </p:nvSpPr>
        <p:spPr>
          <a:xfrm>
            <a:off x="10131445" y="2066928"/>
            <a:ext cx="284163" cy="20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510839" y="2082802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Низкий уровень</a:t>
            </a:r>
          </a:p>
        </p:txBody>
      </p:sp>
      <p:sp>
        <p:nvSpPr>
          <p:cNvPr id="141" name="Прямоугольник 140"/>
          <p:cNvSpPr>
            <a:spLocks noChangeAspect="1"/>
          </p:cNvSpPr>
          <p:nvPr/>
        </p:nvSpPr>
        <p:spPr>
          <a:xfrm>
            <a:off x="10125115" y="1206542"/>
            <a:ext cx="290513" cy="20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09" tIns="37264" rIns="74509" bIns="37264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0510839" y="1238270"/>
            <a:ext cx="1166812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763784"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Высокий  уровень</a:t>
            </a:r>
          </a:p>
        </p:txBody>
      </p:sp>
      <p:sp>
        <p:nvSpPr>
          <p:cNvPr id="143" name="Прямоугольник 142"/>
          <p:cNvSpPr>
            <a:spLocks noChangeAspect="1"/>
          </p:cNvSpPr>
          <p:nvPr/>
        </p:nvSpPr>
        <p:spPr>
          <a:xfrm>
            <a:off x="10125108" y="1495427"/>
            <a:ext cx="284163" cy="20637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95" tIns="37250" rIns="74495" bIns="3725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0490240" y="1466870"/>
            <a:ext cx="1573213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prstClr val="black"/>
                </a:solidFill>
                <a:cs typeface="Times New Roman" pitchFamily="18" charset="0"/>
              </a:rPr>
              <a:t>Повышенный  уровень</a:t>
            </a:r>
          </a:p>
        </p:txBody>
      </p:sp>
      <p:grpSp>
        <p:nvGrpSpPr>
          <p:cNvPr id="66573" name="Группа 234"/>
          <p:cNvGrpSpPr>
            <a:grpSpLocks/>
          </p:cNvGrpSpPr>
          <p:nvPr/>
        </p:nvGrpSpPr>
        <p:grpSpPr bwMode="auto">
          <a:xfrm>
            <a:off x="9861565" y="5772173"/>
            <a:ext cx="2270124" cy="920750"/>
            <a:chOff x="793779" y="8202790"/>
            <a:chExt cx="4921221" cy="1392450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793779" y="8231599"/>
              <a:ext cx="4921221" cy="136364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6783" name="Text Box 144"/>
            <p:cNvSpPr txBox="1">
              <a:spLocks noChangeArrowheads="1"/>
            </p:cNvSpPr>
            <p:nvPr/>
          </p:nvSpPr>
          <p:spPr bwMode="auto">
            <a:xfrm>
              <a:off x="1729480" y="8202790"/>
              <a:ext cx="2972873" cy="518430"/>
            </a:xfrm>
            <a:prstGeom prst="rect">
              <a:avLst/>
            </a:prstGeom>
            <a:solidFill>
              <a:srgbClr val="FFFFFF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611" tIns="47827" rIns="95611" bIns="47827">
              <a:spAutoFit/>
            </a:bodyPr>
            <a:lstStyle>
              <a:lvl1pPr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defTabSz="1114425" eaLnBrk="0" hangingPunct="0"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defTabSz="1114425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800" b="1">
                  <a:solidFill>
                    <a:srgbClr val="000000"/>
                  </a:solidFill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66574" name="Прямоугольник 237"/>
          <p:cNvSpPr>
            <a:spLocks noChangeArrowheads="1"/>
          </p:cNvSpPr>
          <p:nvPr/>
        </p:nvSpPr>
        <p:spPr bwMode="auto">
          <a:xfrm>
            <a:off x="10210842" y="6045211"/>
            <a:ext cx="2132013" cy="58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71" tIns="37242" rIns="74471" bIns="37242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Показатели по происшествиям, связанных с отравлением угарным газом в 2022 г.</a:t>
            </a:r>
          </a:p>
        </p:txBody>
      </p:sp>
      <p:sp>
        <p:nvSpPr>
          <p:cNvPr id="149" name="Овал 148"/>
          <p:cNvSpPr>
            <a:spLocks noChangeAspect="1"/>
          </p:cNvSpPr>
          <p:nvPr/>
        </p:nvSpPr>
        <p:spPr>
          <a:xfrm flipH="1">
            <a:off x="9905292" y="6222797"/>
            <a:ext cx="311489" cy="279914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578" name="Прямоугольник 6"/>
          <p:cNvSpPr>
            <a:spLocks noChangeArrowheads="1"/>
          </p:cNvSpPr>
          <p:nvPr/>
        </p:nvSpPr>
        <p:spPr bwMode="auto">
          <a:xfrm>
            <a:off x="9904413" y="2516196"/>
            <a:ext cx="2214562" cy="32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54" tIns="44287" rIns="88554" bIns="44287">
            <a:spAutoFit/>
          </a:bodyPr>
          <a:lstStyle/>
          <a:p>
            <a:pPr algn="ctr"/>
            <a:r>
              <a:rPr lang="ru-RU" altLang="ru-RU" sz="1200">
                <a:solidFill>
                  <a:srgbClr val="000000"/>
                </a:solidFill>
              </a:rPr>
              <a:t>В СВЯЗИ С НАРУШЕНИЕМ ПРАВИЛ ЭКСПЛУАТАЦИИ ПЕЧНОГО И ГАЗОВОГО ОБОРУДОВАНИЯ, ЛИБО ВСЛЕДСТВИЕ ИХ НЕИСПРАВНОСТИ, А ТАКЖЕ В ГАРАЖАХ В УСЛОВИЯХ НЕСОБЛЮДЕНИИ МЕР БЕЗОПАСНОСТИ ПРИ ЭКСПЛУАТАЦИИ АВТОМОБИЛЕЙ СОХРАНЯЕТСЯ ВЕРОЯТНОСТЬ ВОЗНИКНОВЕНИЯ ОТРАВЛЕНИЙ 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</a:rPr>
              <a:t>УГАРНЫМ ГАЗОМ</a:t>
            </a:r>
          </a:p>
        </p:txBody>
      </p:sp>
      <p:grpSp>
        <p:nvGrpSpPr>
          <p:cNvPr id="66579" name="Группа 1"/>
          <p:cNvGrpSpPr>
            <a:grpSpLocks/>
          </p:cNvGrpSpPr>
          <p:nvPr/>
        </p:nvGrpSpPr>
        <p:grpSpPr bwMode="auto">
          <a:xfrm>
            <a:off x="360382" y="811215"/>
            <a:ext cx="9315450" cy="5884862"/>
            <a:chOff x="360364" y="811215"/>
            <a:chExt cx="9315450" cy="5884862"/>
          </a:xfrm>
        </p:grpSpPr>
        <p:pic>
          <p:nvPicPr>
            <p:cNvPr id="665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4" y="811215"/>
              <a:ext cx="9315450" cy="58848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4" name="Полилиния 243"/>
            <p:cNvSpPr/>
            <p:nvPr/>
          </p:nvSpPr>
          <p:spPr bwMode="auto">
            <a:xfrm>
              <a:off x="3463227" y="3748626"/>
              <a:ext cx="1295856" cy="1124106"/>
            </a:xfrm>
            <a:custGeom>
              <a:avLst/>
              <a:gdLst>
                <a:gd name="connsiteX0" fmla="*/ 975275 w 1261025"/>
                <a:gd name="connsiteY0" fmla="*/ 15041 h 1173916"/>
                <a:gd name="connsiteX1" fmla="*/ 927650 w 1261025"/>
                <a:gd name="connsiteY1" fmla="*/ 18216 h 1173916"/>
                <a:gd name="connsiteX2" fmla="*/ 908600 w 1261025"/>
                <a:gd name="connsiteY2" fmla="*/ 37266 h 1173916"/>
                <a:gd name="connsiteX3" fmla="*/ 889550 w 1261025"/>
                <a:gd name="connsiteY3" fmla="*/ 49966 h 1173916"/>
                <a:gd name="connsiteX4" fmla="*/ 860975 w 1261025"/>
                <a:gd name="connsiteY4" fmla="*/ 46791 h 1173916"/>
                <a:gd name="connsiteX5" fmla="*/ 841925 w 1261025"/>
                <a:gd name="connsiteY5" fmla="*/ 40441 h 1173916"/>
                <a:gd name="connsiteX6" fmla="*/ 829225 w 1261025"/>
                <a:gd name="connsiteY6" fmla="*/ 37266 h 1173916"/>
                <a:gd name="connsiteX7" fmla="*/ 816525 w 1261025"/>
                <a:gd name="connsiteY7" fmla="*/ 2341 h 1173916"/>
                <a:gd name="connsiteX8" fmla="*/ 800650 w 1261025"/>
                <a:gd name="connsiteY8" fmla="*/ 8691 h 1173916"/>
                <a:gd name="connsiteX9" fmla="*/ 794300 w 1261025"/>
                <a:gd name="connsiteY9" fmla="*/ 18216 h 1173916"/>
                <a:gd name="connsiteX10" fmla="*/ 781600 w 1261025"/>
                <a:gd name="connsiteY10" fmla="*/ 46791 h 1173916"/>
                <a:gd name="connsiteX11" fmla="*/ 775250 w 1261025"/>
                <a:gd name="connsiteY11" fmla="*/ 34091 h 1173916"/>
                <a:gd name="connsiteX12" fmla="*/ 772075 w 1261025"/>
                <a:gd name="connsiteY12" fmla="*/ 21391 h 1173916"/>
                <a:gd name="connsiteX13" fmla="*/ 759375 w 1261025"/>
                <a:gd name="connsiteY13" fmla="*/ 18216 h 1173916"/>
                <a:gd name="connsiteX14" fmla="*/ 730800 w 1261025"/>
                <a:gd name="connsiteY14" fmla="*/ 21391 h 1173916"/>
                <a:gd name="connsiteX15" fmla="*/ 721275 w 1261025"/>
                <a:gd name="connsiteY15" fmla="*/ 27741 h 1173916"/>
                <a:gd name="connsiteX16" fmla="*/ 711750 w 1261025"/>
                <a:gd name="connsiteY16" fmla="*/ 30916 h 1173916"/>
                <a:gd name="connsiteX17" fmla="*/ 702225 w 1261025"/>
                <a:gd name="connsiteY17" fmla="*/ 24566 h 1173916"/>
                <a:gd name="connsiteX18" fmla="*/ 676825 w 1261025"/>
                <a:gd name="connsiteY18" fmla="*/ 18216 h 1173916"/>
                <a:gd name="connsiteX19" fmla="*/ 645075 w 1261025"/>
                <a:gd name="connsiteY19" fmla="*/ 21391 h 1173916"/>
                <a:gd name="connsiteX20" fmla="*/ 626025 w 1261025"/>
                <a:gd name="connsiteY20" fmla="*/ 34091 h 1173916"/>
                <a:gd name="connsiteX21" fmla="*/ 619675 w 1261025"/>
                <a:gd name="connsiteY21" fmla="*/ 43616 h 1173916"/>
                <a:gd name="connsiteX22" fmla="*/ 610150 w 1261025"/>
                <a:gd name="connsiteY22" fmla="*/ 46791 h 1173916"/>
                <a:gd name="connsiteX23" fmla="*/ 600625 w 1261025"/>
                <a:gd name="connsiteY23" fmla="*/ 56316 h 1173916"/>
                <a:gd name="connsiteX24" fmla="*/ 603800 w 1261025"/>
                <a:gd name="connsiteY24" fmla="*/ 81716 h 1173916"/>
                <a:gd name="connsiteX25" fmla="*/ 606975 w 1261025"/>
                <a:gd name="connsiteY25" fmla="*/ 91241 h 1173916"/>
                <a:gd name="connsiteX26" fmla="*/ 616500 w 1261025"/>
                <a:gd name="connsiteY26" fmla="*/ 94416 h 1173916"/>
                <a:gd name="connsiteX27" fmla="*/ 626025 w 1261025"/>
                <a:gd name="connsiteY27" fmla="*/ 100766 h 1173916"/>
                <a:gd name="connsiteX28" fmla="*/ 632375 w 1261025"/>
                <a:gd name="connsiteY28" fmla="*/ 110291 h 1173916"/>
                <a:gd name="connsiteX29" fmla="*/ 629200 w 1261025"/>
                <a:gd name="connsiteY29" fmla="*/ 129341 h 1173916"/>
                <a:gd name="connsiteX30" fmla="*/ 610150 w 1261025"/>
                <a:gd name="connsiteY30" fmla="*/ 145216 h 1173916"/>
                <a:gd name="connsiteX31" fmla="*/ 546650 w 1261025"/>
                <a:gd name="connsiteY31" fmla="*/ 142041 h 1173916"/>
                <a:gd name="connsiteX32" fmla="*/ 540300 w 1261025"/>
                <a:gd name="connsiteY32" fmla="*/ 129341 h 1173916"/>
                <a:gd name="connsiteX33" fmla="*/ 530775 w 1261025"/>
                <a:gd name="connsiteY33" fmla="*/ 122991 h 1173916"/>
                <a:gd name="connsiteX34" fmla="*/ 486325 w 1261025"/>
                <a:gd name="connsiteY34" fmla="*/ 126166 h 1173916"/>
                <a:gd name="connsiteX35" fmla="*/ 483150 w 1261025"/>
                <a:gd name="connsiteY35" fmla="*/ 135691 h 1173916"/>
                <a:gd name="connsiteX36" fmla="*/ 473625 w 1261025"/>
                <a:gd name="connsiteY36" fmla="*/ 145216 h 1173916"/>
                <a:gd name="connsiteX37" fmla="*/ 435525 w 1261025"/>
                <a:gd name="connsiteY37" fmla="*/ 154741 h 1173916"/>
                <a:gd name="connsiteX38" fmla="*/ 406950 w 1261025"/>
                <a:gd name="connsiteY38" fmla="*/ 161091 h 1173916"/>
                <a:gd name="connsiteX39" fmla="*/ 381550 w 1261025"/>
                <a:gd name="connsiteY39" fmla="*/ 157916 h 1173916"/>
                <a:gd name="connsiteX40" fmla="*/ 368850 w 1261025"/>
                <a:gd name="connsiteY40" fmla="*/ 151566 h 1173916"/>
                <a:gd name="connsiteX41" fmla="*/ 356150 w 1261025"/>
                <a:gd name="connsiteY41" fmla="*/ 148391 h 1173916"/>
                <a:gd name="connsiteX42" fmla="*/ 245025 w 1261025"/>
                <a:gd name="connsiteY42" fmla="*/ 151566 h 1173916"/>
                <a:gd name="connsiteX43" fmla="*/ 172000 w 1261025"/>
                <a:gd name="connsiteY43" fmla="*/ 145216 h 1173916"/>
                <a:gd name="connsiteX44" fmla="*/ 162475 w 1261025"/>
                <a:gd name="connsiteY44" fmla="*/ 138866 h 1173916"/>
                <a:gd name="connsiteX45" fmla="*/ 146600 w 1261025"/>
                <a:gd name="connsiteY45" fmla="*/ 151566 h 1173916"/>
                <a:gd name="connsiteX46" fmla="*/ 143425 w 1261025"/>
                <a:gd name="connsiteY46" fmla="*/ 161091 h 1173916"/>
                <a:gd name="connsiteX47" fmla="*/ 133900 w 1261025"/>
                <a:gd name="connsiteY47" fmla="*/ 167441 h 1173916"/>
                <a:gd name="connsiteX48" fmla="*/ 89450 w 1261025"/>
                <a:gd name="connsiteY48" fmla="*/ 173791 h 1173916"/>
                <a:gd name="connsiteX49" fmla="*/ 79925 w 1261025"/>
                <a:gd name="connsiteY49" fmla="*/ 176966 h 1173916"/>
                <a:gd name="connsiteX50" fmla="*/ 70400 w 1261025"/>
                <a:gd name="connsiteY50" fmla="*/ 183316 h 1173916"/>
                <a:gd name="connsiteX51" fmla="*/ 38650 w 1261025"/>
                <a:gd name="connsiteY51" fmla="*/ 189666 h 1173916"/>
                <a:gd name="connsiteX52" fmla="*/ 10075 w 1261025"/>
                <a:gd name="connsiteY52" fmla="*/ 202366 h 1173916"/>
                <a:gd name="connsiteX53" fmla="*/ 6900 w 1261025"/>
                <a:gd name="connsiteY53" fmla="*/ 230941 h 1173916"/>
                <a:gd name="connsiteX54" fmla="*/ 550 w 1261025"/>
                <a:gd name="connsiteY54" fmla="*/ 240466 h 1173916"/>
                <a:gd name="connsiteX55" fmla="*/ 3725 w 1261025"/>
                <a:gd name="connsiteY55" fmla="*/ 249991 h 1173916"/>
                <a:gd name="connsiteX56" fmla="*/ 25950 w 1261025"/>
                <a:gd name="connsiteY56" fmla="*/ 272216 h 1173916"/>
                <a:gd name="connsiteX57" fmla="*/ 41825 w 1261025"/>
                <a:gd name="connsiteY57" fmla="*/ 303966 h 1173916"/>
                <a:gd name="connsiteX58" fmla="*/ 48175 w 1261025"/>
                <a:gd name="connsiteY58" fmla="*/ 323016 h 1173916"/>
                <a:gd name="connsiteX59" fmla="*/ 51350 w 1261025"/>
                <a:gd name="connsiteY59" fmla="*/ 335716 h 1173916"/>
                <a:gd name="connsiteX60" fmla="*/ 70400 w 1261025"/>
                <a:gd name="connsiteY60" fmla="*/ 354766 h 1173916"/>
                <a:gd name="connsiteX61" fmla="*/ 76750 w 1261025"/>
                <a:gd name="connsiteY61" fmla="*/ 364291 h 1173916"/>
                <a:gd name="connsiteX62" fmla="*/ 83100 w 1261025"/>
                <a:gd name="connsiteY62" fmla="*/ 389691 h 1173916"/>
                <a:gd name="connsiteX63" fmla="*/ 86275 w 1261025"/>
                <a:gd name="connsiteY63" fmla="*/ 399216 h 1173916"/>
                <a:gd name="connsiteX64" fmla="*/ 92625 w 1261025"/>
                <a:gd name="connsiteY64" fmla="*/ 408741 h 1173916"/>
                <a:gd name="connsiteX65" fmla="*/ 95800 w 1261025"/>
                <a:gd name="connsiteY65" fmla="*/ 421441 h 1173916"/>
                <a:gd name="connsiteX66" fmla="*/ 108500 w 1261025"/>
                <a:gd name="connsiteY66" fmla="*/ 437316 h 1173916"/>
                <a:gd name="connsiteX67" fmla="*/ 118025 w 1261025"/>
                <a:gd name="connsiteY67" fmla="*/ 475416 h 1173916"/>
                <a:gd name="connsiteX68" fmla="*/ 127550 w 1261025"/>
                <a:gd name="connsiteY68" fmla="*/ 481766 h 1173916"/>
                <a:gd name="connsiteX69" fmla="*/ 146600 w 1261025"/>
                <a:gd name="connsiteY69" fmla="*/ 488116 h 1173916"/>
                <a:gd name="connsiteX70" fmla="*/ 152950 w 1261025"/>
                <a:gd name="connsiteY70" fmla="*/ 497641 h 1173916"/>
                <a:gd name="connsiteX71" fmla="*/ 165650 w 1261025"/>
                <a:gd name="connsiteY71" fmla="*/ 519866 h 1173916"/>
                <a:gd name="connsiteX72" fmla="*/ 175175 w 1261025"/>
                <a:gd name="connsiteY72" fmla="*/ 529391 h 1173916"/>
                <a:gd name="connsiteX73" fmla="*/ 181525 w 1261025"/>
                <a:gd name="connsiteY73" fmla="*/ 551616 h 1173916"/>
                <a:gd name="connsiteX74" fmla="*/ 187875 w 1261025"/>
                <a:gd name="connsiteY74" fmla="*/ 561141 h 1173916"/>
                <a:gd name="connsiteX75" fmla="*/ 197400 w 1261025"/>
                <a:gd name="connsiteY75" fmla="*/ 564316 h 1173916"/>
                <a:gd name="connsiteX76" fmla="*/ 200575 w 1261025"/>
                <a:gd name="connsiteY76" fmla="*/ 577016 h 1173916"/>
                <a:gd name="connsiteX77" fmla="*/ 206925 w 1261025"/>
                <a:gd name="connsiteY77" fmla="*/ 586541 h 1173916"/>
                <a:gd name="connsiteX78" fmla="*/ 213275 w 1261025"/>
                <a:gd name="connsiteY78" fmla="*/ 627816 h 1173916"/>
                <a:gd name="connsiteX79" fmla="*/ 216450 w 1261025"/>
                <a:gd name="connsiteY79" fmla="*/ 640516 h 1173916"/>
                <a:gd name="connsiteX80" fmla="*/ 225975 w 1261025"/>
                <a:gd name="connsiteY80" fmla="*/ 646866 h 1173916"/>
                <a:gd name="connsiteX81" fmla="*/ 222800 w 1261025"/>
                <a:gd name="connsiteY81" fmla="*/ 738941 h 1173916"/>
                <a:gd name="connsiteX82" fmla="*/ 213275 w 1261025"/>
                <a:gd name="connsiteY82" fmla="*/ 745291 h 1173916"/>
                <a:gd name="connsiteX83" fmla="*/ 210100 w 1261025"/>
                <a:gd name="connsiteY83" fmla="*/ 757991 h 1173916"/>
                <a:gd name="connsiteX84" fmla="*/ 213275 w 1261025"/>
                <a:gd name="connsiteY84" fmla="*/ 767516 h 1173916"/>
                <a:gd name="connsiteX85" fmla="*/ 245025 w 1261025"/>
                <a:gd name="connsiteY85" fmla="*/ 780216 h 1173916"/>
                <a:gd name="connsiteX86" fmla="*/ 270425 w 1261025"/>
                <a:gd name="connsiteY86" fmla="*/ 786566 h 1173916"/>
                <a:gd name="connsiteX87" fmla="*/ 273600 w 1261025"/>
                <a:gd name="connsiteY87" fmla="*/ 770691 h 1173916"/>
                <a:gd name="connsiteX88" fmla="*/ 289475 w 1261025"/>
                <a:gd name="connsiteY88" fmla="*/ 767516 h 1173916"/>
                <a:gd name="connsiteX89" fmla="*/ 314875 w 1261025"/>
                <a:gd name="connsiteY89" fmla="*/ 764341 h 1173916"/>
                <a:gd name="connsiteX90" fmla="*/ 333925 w 1261025"/>
                <a:gd name="connsiteY90" fmla="*/ 777041 h 1173916"/>
                <a:gd name="connsiteX91" fmla="*/ 346625 w 1261025"/>
                <a:gd name="connsiteY91" fmla="*/ 770691 h 1173916"/>
                <a:gd name="connsiteX92" fmla="*/ 349800 w 1261025"/>
                <a:gd name="connsiteY92" fmla="*/ 757991 h 1173916"/>
                <a:gd name="connsiteX93" fmla="*/ 356150 w 1261025"/>
                <a:gd name="connsiteY93" fmla="*/ 748466 h 1173916"/>
                <a:gd name="connsiteX94" fmla="*/ 359325 w 1261025"/>
                <a:gd name="connsiteY94" fmla="*/ 738941 h 1173916"/>
                <a:gd name="connsiteX95" fmla="*/ 391075 w 1261025"/>
                <a:gd name="connsiteY95" fmla="*/ 745291 h 1173916"/>
                <a:gd name="connsiteX96" fmla="*/ 410125 w 1261025"/>
                <a:gd name="connsiteY96" fmla="*/ 757991 h 1173916"/>
                <a:gd name="connsiteX97" fmla="*/ 426000 w 1261025"/>
                <a:gd name="connsiteY97" fmla="*/ 786566 h 1173916"/>
                <a:gd name="connsiteX98" fmla="*/ 422825 w 1261025"/>
                <a:gd name="connsiteY98" fmla="*/ 799266 h 1173916"/>
                <a:gd name="connsiteX99" fmla="*/ 419650 w 1261025"/>
                <a:gd name="connsiteY99" fmla="*/ 808791 h 1173916"/>
                <a:gd name="connsiteX100" fmla="*/ 429175 w 1261025"/>
                <a:gd name="connsiteY100" fmla="*/ 811966 h 1173916"/>
                <a:gd name="connsiteX101" fmla="*/ 511725 w 1261025"/>
                <a:gd name="connsiteY101" fmla="*/ 818316 h 1173916"/>
                <a:gd name="connsiteX102" fmla="*/ 514900 w 1261025"/>
                <a:gd name="connsiteY102" fmla="*/ 827841 h 1173916"/>
                <a:gd name="connsiteX103" fmla="*/ 533950 w 1261025"/>
                <a:gd name="connsiteY103" fmla="*/ 840541 h 1173916"/>
                <a:gd name="connsiteX104" fmla="*/ 613325 w 1261025"/>
                <a:gd name="connsiteY104" fmla="*/ 837366 h 1173916"/>
                <a:gd name="connsiteX105" fmla="*/ 616500 w 1261025"/>
                <a:gd name="connsiteY105" fmla="*/ 827841 h 1173916"/>
                <a:gd name="connsiteX106" fmla="*/ 619675 w 1261025"/>
                <a:gd name="connsiteY106" fmla="*/ 805616 h 1173916"/>
                <a:gd name="connsiteX107" fmla="*/ 629200 w 1261025"/>
                <a:gd name="connsiteY107" fmla="*/ 802441 h 1173916"/>
                <a:gd name="connsiteX108" fmla="*/ 645075 w 1261025"/>
                <a:gd name="connsiteY108" fmla="*/ 799266 h 1173916"/>
                <a:gd name="connsiteX109" fmla="*/ 657775 w 1261025"/>
                <a:gd name="connsiteY109" fmla="*/ 789741 h 1173916"/>
                <a:gd name="connsiteX110" fmla="*/ 680000 w 1261025"/>
                <a:gd name="connsiteY110" fmla="*/ 786566 h 1173916"/>
                <a:gd name="connsiteX111" fmla="*/ 683175 w 1261025"/>
                <a:gd name="connsiteY111" fmla="*/ 796091 h 1173916"/>
                <a:gd name="connsiteX112" fmla="*/ 673650 w 1261025"/>
                <a:gd name="connsiteY112" fmla="*/ 815141 h 1173916"/>
                <a:gd name="connsiteX113" fmla="*/ 660950 w 1261025"/>
                <a:gd name="connsiteY113" fmla="*/ 818316 h 1173916"/>
                <a:gd name="connsiteX114" fmla="*/ 641900 w 1261025"/>
                <a:gd name="connsiteY114" fmla="*/ 824666 h 1173916"/>
                <a:gd name="connsiteX115" fmla="*/ 660950 w 1261025"/>
                <a:gd name="connsiteY115" fmla="*/ 831016 h 1173916"/>
                <a:gd name="connsiteX116" fmla="*/ 670475 w 1261025"/>
                <a:gd name="connsiteY116" fmla="*/ 834191 h 1173916"/>
                <a:gd name="connsiteX117" fmla="*/ 673650 w 1261025"/>
                <a:gd name="connsiteY117" fmla="*/ 843716 h 1173916"/>
                <a:gd name="connsiteX118" fmla="*/ 667300 w 1261025"/>
                <a:gd name="connsiteY118" fmla="*/ 862766 h 1173916"/>
                <a:gd name="connsiteX119" fmla="*/ 714925 w 1261025"/>
                <a:gd name="connsiteY119" fmla="*/ 891341 h 1173916"/>
                <a:gd name="connsiteX120" fmla="*/ 705400 w 1261025"/>
                <a:gd name="connsiteY120" fmla="*/ 897691 h 1173916"/>
                <a:gd name="connsiteX121" fmla="*/ 702225 w 1261025"/>
                <a:gd name="connsiteY121" fmla="*/ 907216 h 1173916"/>
                <a:gd name="connsiteX122" fmla="*/ 680000 w 1261025"/>
                <a:gd name="connsiteY122" fmla="*/ 916741 h 1173916"/>
                <a:gd name="connsiteX123" fmla="*/ 686350 w 1261025"/>
                <a:gd name="connsiteY123" fmla="*/ 926266 h 1173916"/>
                <a:gd name="connsiteX124" fmla="*/ 699050 w 1261025"/>
                <a:gd name="connsiteY124" fmla="*/ 929441 h 1173916"/>
                <a:gd name="connsiteX125" fmla="*/ 708575 w 1261025"/>
                <a:gd name="connsiteY125" fmla="*/ 932616 h 1173916"/>
                <a:gd name="connsiteX126" fmla="*/ 718100 w 1261025"/>
                <a:gd name="connsiteY126" fmla="*/ 954841 h 1173916"/>
                <a:gd name="connsiteX127" fmla="*/ 711750 w 1261025"/>
                <a:gd name="connsiteY127" fmla="*/ 964366 h 1173916"/>
                <a:gd name="connsiteX128" fmla="*/ 705400 w 1261025"/>
                <a:gd name="connsiteY128" fmla="*/ 992941 h 1173916"/>
                <a:gd name="connsiteX129" fmla="*/ 702225 w 1261025"/>
                <a:gd name="connsiteY129" fmla="*/ 1002466 h 1173916"/>
                <a:gd name="connsiteX130" fmla="*/ 699050 w 1261025"/>
                <a:gd name="connsiteY130" fmla="*/ 1024691 h 1173916"/>
                <a:gd name="connsiteX131" fmla="*/ 692700 w 1261025"/>
                <a:gd name="connsiteY131" fmla="*/ 1034216 h 1173916"/>
                <a:gd name="connsiteX132" fmla="*/ 702225 w 1261025"/>
                <a:gd name="connsiteY132" fmla="*/ 1037391 h 1173916"/>
                <a:gd name="connsiteX133" fmla="*/ 714925 w 1261025"/>
                <a:gd name="connsiteY133" fmla="*/ 1040566 h 1173916"/>
                <a:gd name="connsiteX134" fmla="*/ 743500 w 1261025"/>
                <a:gd name="connsiteY134" fmla="*/ 1043741 h 1173916"/>
                <a:gd name="connsiteX135" fmla="*/ 759375 w 1261025"/>
                <a:gd name="connsiteY135" fmla="*/ 1072316 h 1173916"/>
                <a:gd name="connsiteX136" fmla="*/ 765725 w 1261025"/>
                <a:gd name="connsiteY136" fmla="*/ 1081841 h 1173916"/>
                <a:gd name="connsiteX137" fmla="*/ 772075 w 1261025"/>
                <a:gd name="connsiteY137" fmla="*/ 1091366 h 1173916"/>
                <a:gd name="connsiteX138" fmla="*/ 784775 w 1261025"/>
                <a:gd name="connsiteY138" fmla="*/ 1113591 h 1173916"/>
                <a:gd name="connsiteX139" fmla="*/ 791125 w 1261025"/>
                <a:gd name="connsiteY139" fmla="*/ 1123116 h 1173916"/>
                <a:gd name="connsiteX140" fmla="*/ 800650 w 1261025"/>
                <a:gd name="connsiteY140" fmla="*/ 1126291 h 1173916"/>
                <a:gd name="connsiteX141" fmla="*/ 807000 w 1261025"/>
                <a:gd name="connsiteY141" fmla="*/ 1135816 h 1173916"/>
                <a:gd name="connsiteX142" fmla="*/ 829225 w 1261025"/>
                <a:gd name="connsiteY142" fmla="*/ 1145341 h 1173916"/>
                <a:gd name="connsiteX143" fmla="*/ 851450 w 1261025"/>
                <a:gd name="connsiteY143" fmla="*/ 1170741 h 1173916"/>
                <a:gd name="connsiteX144" fmla="*/ 860975 w 1261025"/>
                <a:gd name="connsiteY144" fmla="*/ 1173916 h 1173916"/>
                <a:gd name="connsiteX145" fmla="*/ 902250 w 1261025"/>
                <a:gd name="connsiteY145" fmla="*/ 1170741 h 1173916"/>
                <a:gd name="connsiteX146" fmla="*/ 934000 w 1261025"/>
                <a:gd name="connsiteY146" fmla="*/ 1164391 h 1173916"/>
                <a:gd name="connsiteX147" fmla="*/ 943525 w 1261025"/>
                <a:gd name="connsiteY147" fmla="*/ 1158041 h 1173916"/>
                <a:gd name="connsiteX148" fmla="*/ 959400 w 1261025"/>
                <a:gd name="connsiteY148" fmla="*/ 1138991 h 1173916"/>
                <a:gd name="connsiteX149" fmla="*/ 972100 w 1261025"/>
                <a:gd name="connsiteY149" fmla="*/ 1135816 h 1173916"/>
                <a:gd name="connsiteX150" fmla="*/ 1003850 w 1261025"/>
                <a:gd name="connsiteY150" fmla="*/ 1129466 h 1173916"/>
                <a:gd name="connsiteX151" fmla="*/ 1013375 w 1261025"/>
                <a:gd name="connsiteY151" fmla="*/ 1126291 h 1173916"/>
                <a:gd name="connsiteX152" fmla="*/ 1041950 w 1261025"/>
                <a:gd name="connsiteY152" fmla="*/ 1123116 h 1173916"/>
                <a:gd name="connsiteX153" fmla="*/ 1051475 w 1261025"/>
                <a:gd name="connsiteY153" fmla="*/ 1119941 h 1173916"/>
                <a:gd name="connsiteX154" fmla="*/ 1064175 w 1261025"/>
                <a:gd name="connsiteY154" fmla="*/ 1113591 h 1173916"/>
                <a:gd name="connsiteX155" fmla="*/ 1076875 w 1261025"/>
                <a:gd name="connsiteY155" fmla="*/ 1110416 h 1173916"/>
                <a:gd name="connsiteX156" fmla="*/ 1111800 w 1261025"/>
                <a:gd name="connsiteY156" fmla="*/ 1116766 h 1173916"/>
                <a:gd name="connsiteX157" fmla="*/ 1159425 w 1261025"/>
                <a:gd name="connsiteY157" fmla="*/ 1119941 h 1173916"/>
                <a:gd name="connsiteX158" fmla="*/ 1168950 w 1261025"/>
                <a:gd name="connsiteY158" fmla="*/ 1123116 h 1173916"/>
                <a:gd name="connsiteX159" fmla="*/ 1203875 w 1261025"/>
                <a:gd name="connsiteY159" fmla="*/ 1116766 h 1173916"/>
                <a:gd name="connsiteX160" fmla="*/ 1207050 w 1261025"/>
                <a:gd name="connsiteY160" fmla="*/ 1072316 h 1173916"/>
                <a:gd name="connsiteX161" fmla="*/ 1216575 w 1261025"/>
                <a:gd name="connsiteY161" fmla="*/ 1053266 h 1173916"/>
                <a:gd name="connsiteX162" fmla="*/ 1213400 w 1261025"/>
                <a:gd name="connsiteY162" fmla="*/ 1037391 h 1173916"/>
                <a:gd name="connsiteX163" fmla="*/ 1210225 w 1261025"/>
                <a:gd name="connsiteY163" fmla="*/ 1027866 h 1173916"/>
                <a:gd name="connsiteX164" fmla="*/ 1207050 w 1261025"/>
                <a:gd name="connsiteY164" fmla="*/ 1015166 h 1173916"/>
                <a:gd name="connsiteX165" fmla="*/ 1181650 w 1261025"/>
                <a:gd name="connsiteY165" fmla="*/ 1018341 h 1173916"/>
                <a:gd name="connsiteX166" fmla="*/ 1168950 w 1261025"/>
                <a:gd name="connsiteY166" fmla="*/ 1015166 h 1173916"/>
                <a:gd name="connsiteX167" fmla="*/ 1172125 w 1261025"/>
                <a:gd name="connsiteY167" fmla="*/ 999291 h 1173916"/>
                <a:gd name="connsiteX168" fmla="*/ 1200700 w 1261025"/>
                <a:gd name="connsiteY168" fmla="*/ 977066 h 1173916"/>
                <a:gd name="connsiteX169" fmla="*/ 1207050 w 1261025"/>
                <a:gd name="connsiteY169" fmla="*/ 967541 h 1173916"/>
                <a:gd name="connsiteX170" fmla="*/ 1216575 w 1261025"/>
                <a:gd name="connsiteY170" fmla="*/ 964366 h 1173916"/>
                <a:gd name="connsiteX171" fmla="*/ 1219750 w 1261025"/>
                <a:gd name="connsiteY171" fmla="*/ 951666 h 1173916"/>
                <a:gd name="connsiteX172" fmla="*/ 1213400 w 1261025"/>
                <a:gd name="connsiteY172" fmla="*/ 929441 h 1173916"/>
                <a:gd name="connsiteX173" fmla="*/ 1210225 w 1261025"/>
                <a:gd name="connsiteY173" fmla="*/ 919916 h 1173916"/>
                <a:gd name="connsiteX174" fmla="*/ 1197525 w 1261025"/>
                <a:gd name="connsiteY174" fmla="*/ 900866 h 1173916"/>
                <a:gd name="connsiteX175" fmla="*/ 1191175 w 1261025"/>
                <a:gd name="connsiteY175" fmla="*/ 891341 h 1173916"/>
                <a:gd name="connsiteX176" fmla="*/ 1188000 w 1261025"/>
                <a:gd name="connsiteY176" fmla="*/ 881816 h 1173916"/>
                <a:gd name="connsiteX177" fmla="*/ 1175300 w 1261025"/>
                <a:gd name="connsiteY177" fmla="*/ 862766 h 1173916"/>
                <a:gd name="connsiteX178" fmla="*/ 1168950 w 1261025"/>
                <a:gd name="connsiteY178" fmla="*/ 853241 h 1173916"/>
                <a:gd name="connsiteX179" fmla="*/ 1159425 w 1261025"/>
                <a:gd name="connsiteY179" fmla="*/ 843716 h 1173916"/>
                <a:gd name="connsiteX180" fmla="*/ 1156250 w 1261025"/>
                <a:gd name="connsiteY180" fmla="*/ 831016 h 1173916"/>
                <a:gd name="connsiteX181" fmla="*/ 1175300 w 1261025"/>
                <a:gd name="connsiteY181" fmla="*/ 821491 h 1173916"/>
                <a:gd name="connsiteX182" fmla="*/ 1178475 w 1261025"/>
                <a:gd name="connsiteY182" fmla="*/ 805616 h 1173916"/>
                <a:gd name="connsiteX183" fmla="*/ 1191175 w 1261025"/>
                <a:gd name="connsiteY183" fmla="*/ 808791 h 1173916"/>
                <a:gd name="connsiteX184" fmla="*/ 1200700 w 1261025"/>
                <a:gd name="connsiteY184" fmla="*/ 805616 h 1173916"/>
                <a:gd name="connsiteX185" fmla="*/ 1200700 w 1261025"/>
                <a:gd name="connsiteY185" fmla="*/ 780216 h 1173916"/>
                <a:gd name="connsiteX186" fmla="*/ 1210225 w 1261025"/>
                <a:gd name="connsiteY186" fmla="*/ 773866 h 1173916"/>
                <a:gd name="connsiteX187" fmla="*/ 1238800 w 1261025"/>
                <a:gd name="connsiteY187" fmla="*/ 767516 h 1173916"/>
                <a:gd name="connsiteX188" fmla="*/ 1261025 w 1261025"/>
                <a:gd name="connsiteY188" fmla="*/ 764341 h 1173916"/>
                <a:gd name="connsiteX189" fmla="*/ 1254675 w 1261025"/>
                <a:gd name="connsiteY189" fmla="*/ 735766 h 1173916"/>
                <a:gd name="connsiteX190" fmla="*/ 1245150 w 1261025"/>
                <a:gd name="connsiteY190" fmla="*/ 726241 h 1173916"/>
                <a:gd name="connsiteX191" fmla="*/ 1226100 w 1261025"/>
                <a:gd name="connsiteY191" fmla="*/ 713541 h 1173916"/>
                <a:gd name="connsiteX192" fmla="*/ 1222925 w 1261025"/>
                <a:gd name="connsiteY192" fmla="*/ 700841 h 1173916"/>
                <a:gd name="connsiteX193" fmla="*/ 1200700 w 1261025"/>
                <a:gd name="connsiteY193" fmla="*/ 691316 h 1173916"/>
                <a:gd name="connsiteX194" fmla="*/ 1197525 w 1261025"/>
                <a:gd name="connsiteY194" fmla="*/ 681791 h 1173916"/>
                <a:gd name="connsiteX195" fmla="*/ 1191175 w 1261025"/>
                <a:gd name="connsiteY195" fmla="*/ 672266 h 1173916"/>
                <a:gd name="connsiteX196" fmla="*/ 1178475 w 1261025"/>
                <a:gd name="connsiteY196" fmla="*/ 646866 h 1173916"/>
                <a:gd name="connsiteX197" fmla="*/ 1175300 w 1261025"/>
                <a:gd name="connsiteY197" fmla="*/ 637341 h 1173916"/>
                <a:gd name="connsiteX198" fmla="*/ 1165775 w 1261025"/>
                <a:gd name="connsiteY198" fmla="*/ 630991 h 1173916"/>
                <a:gd name="connsiteX199" fmla="*/ 1153075 w 1261025"/>
                <a:gd name="connsiteY199" fmla="*/ 624641 h 1173916"/>
                <a:gd name="connsiteX200" fmla="*/ 1076875 w 1261025"/>
                <a:gd name="connsiteY200" fmla="*/ 618291 h 1173916"/>
                <a:gd name="connsiteX201" fmla="*/ 1016550 w 1261025"/>
                <a:gd name="connsiteY201" fmla="*/ 608766 h 1173916"/>
                <a:gd name="connsiteX202" fmla="*/ 1007025 w 1261025"/>
                <a:gd name="connsiteY202" fmla="*/ 602416 h 1173916"/>
                <a:gd name="connsiteX203" fmla="*/ 1003850 w 1261025"/>
                <a:gd name="connsiteY203" fmla="*/ 592891 h 1173916"/>
                <a:gd name="connsiteX204" fmla="*/ 997500 w 1261025"/>
                <a:gd name="connsiteY204" fmla="*/ 583366 h 1173916"/>
                <a:gd name="connsiteX205" fmla="*/ 994325 w 1261025"/>
                <a:gd name="connsiteY205" fmla="*/ 573841 h 1173916"/>
                <a:gd name="connsiteX206" fmla="*/ 987975 w 1261025"/>
                <a:gd name="connsiteY206" fmla="*/ 564316 h 1173916"/>
                <a:gd name="connsiteX207" fmla="*/ 984800 w 1261025"/>
                <a:gd name="connsiteY207" fmla="*/ 554791 h 1173916"/>
                <a:gd name="connsiteX208" fmla="*/ 968925 w 1261025"/>
                <a:gd name="connsiteY208" fmla="*/ 535741 h 1173916"/>
                <a:gd name="connsiteX209" fmla="*/ 978450 w 1261025"/>
                <a:gd name="connsiteY209" fmla="*/ 529391 h 1173916"/>
                <a:gd name="connsiteX210" fmla="*/ 978450 w 1261025"/>
                <a:gd name="connsiteY210" fmla="*/ 507166 h 1173916"/>
                <a:gd name="connsiteX211" fmla="*/ 968925 w 1261025"/>
                <a:gd name="connsiteY211" fmla="*/ 503991 h 1173916"/>
                <a:gd name="connsiteX212" fmla="*/ 946700 w 1261025"/>
                <a:gd name="connsiteY212" fmla="*/ 491291 h 1173916"/>
                <a:gd name="connsiteX213" fmla="*/ 943525 w 1261025"/>
                <a:gd name="connsiteY213" fmla="*/ 481766 h 1173916"/>
                <a:gd name="connsiteX214" fmla="*/ 937175 w 1261025"/>
                <a:gd name="connsiteY214" fmla="*/ 472241 h 1173916"/>
                <a:gd name="connsiteX215" fmla="*/ 918125 w 1261025"/>
                <a:gd name="connsiteY215" fmla="*/ 462716 h 1173916"/>
                <a:gd name="connsiteX216" fmla="*/ 911775 w 1261025"/>
                <a:gd name="connsiteY216" fmla="*/ 453191 h 1173916"/>
                <a:gd name="connsiteX217" fmla="*/ 930825 w 1261025"/>
                <a:gd name="connsiteY217" fmla="*/ 443666 h 1173916"/>
                <a:gd name="connsiteX218" fmla="*/ 949875 w 1261025"/>
                <a:gd name="connsiteY218" fmla="*/ 430966 h 1173916"/>
                <a:gd name="connsiteX219" fmla="*/ 968925 w 1261025"/>
                <a:gd name="connsiteY219" fmla="*/ 424616 h 1173916"/>
                <a:gd name="connsiteX220" fmla="*/ 965750 w 1261025"/>
                <a:gd name="connsiteY220" fmla="*/ 405566 h 1173916"/>
                <a:gd name="connsiteX221" fmla="*/ 953050 w 1261025"/>
                <a:gd name="connsiteY221" fmla="*/ 399216 h 1173916"/>
                <a:gd name="connsiteX222" fmla="*/ 943525 w 1261025"/>
                <a:gd name="connsiteY222" fmla="*/ 392866 h 1173916"/>
                <a:gd name="connsiteX223" fmla="*/ 937175 w 1261025"/>
                <a:gd name="connsiteY223" fmla="*/ 380166 h 1173916"/>
                <a:gd name="connsiteX224" fmla="*/ 949875 w 1261025"/>
                <a:gd name="connsiteY224" fmla="*/ 367466 h 1173916"/>
                <a:gd name="connsiteX225" fmla="*/ 959400 w 1261025"/>
                <a:gd name="connsiteY225" fmla="*/ 361116 h 1173916"/>
                <a:gd name="connsiteX226" fmla="*/ 978450 w 1261025"/>
                <a:gd name="connsiteY226" fmla="*/ 351591 h 1173916"/>
                <a:gd name="connsiteX227" fmla="*/ 1000675 w 1261025"/>
                <a:gd name="connsiteY227" fmla="*/ 326191 h 1173916"/>
                <a:gd name="connsiteX228" fmla="*/ 1019725 w 1261025"/>
                <a:gd name="connsiteY228" fmla="*/ 319841 h 1173916"/>
                <a:gd name="connsiteX229" fmla="*/ 1022900 w 1261025"/>
                <a:gd name="connsiteY229" fmla="*/ 310316 h 1173916"/>
                <a:gd name="connsiteX230" fmla="*/ 1029250 w 1261025"/>
                <a:gd name="connsiteY230" fmla="*/ 275391 h 1173916"/>
                <a:gd name="connsiteX231" fmla="*/ 1032425 w 1261025"/>
                <a:gd name="connsiteY231" fmla="*/ 265866 h 1173916"/>
                <a:gd name="connsiteX232" fmla="*/ 1019725 w 1261025"/>
                <a:gd name="connsiteY232" fmla="*/ 253166 h 1173916"/>
                <a:gd name="connsiteX233" fmla="*/ 1003850 w 1261025"/>
                <a:gd name="connsiteY233" fmla="*/ 240466 h 1173916"/>
                <a:gd name="connsiteX234" fmla="*/ 991150 w 1261025"/>
                <a:gd name="connsiteY234" fmla="*/ 221416 h 1173916"/>
                <a:gd name="connsiteX235" fmla="*/ 984800 w 1261025"/>
                <a:gd name="connsiteY235" fmla="*/ 211891 h 1173916"/>
                <a:gd name="connsiteX236" fmla="*/ 981625 w 1261025"/>
                <a:gd name="connsiteY236" fmla="*/ 199191 h 1173916"/>
                <a:gd name="connsiteX237" fmla="*/ 978450 w 1261025"/>
                <a:gd name="connsiteY237" fmla="*/ 189666 h 1173916"/>
                <a:gd name="connsiteX238" fmla="*/ 968925 w 1261025"/>
                <a:gd name="connsiteY238" fmla="*/ 100766 h 1173916"/>
                <a:gd name="connsiteX239" fmla="*/ 975275 w 1261025"/>
                <a:gd name="connsiteY239" fmla="*/ 15041 h 117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61025" h="1173916">
                  <a:moveTo>
                    <a:pt x="975275" y="15041"/>
                  </a:moveTo>
                  <a:cubicBezTo>
                    <a:pt x="968396" y="1283"/>
                    <a:pt x="942744" y="13185"/>
                    <a:pt x="927650" y="18216"/>
                  </a:cubicBezTo>
                  <a:cubicBezTo>
                    <a:pt x="919131" y="21056"/>
                    <a:pt x="916072" y="32285"/>
                    <a:pt x="908600" y="37266"/>
                  </a:cubicBezTo>
                  <a:lnTo>
                    <a:pt x="889550" y="49966"/>
                  </a:lnTo>
                  <a:cubicBezTo>
                    <a:pt x="880025" y="48908"/>
                    <a:pt x="870373" y="48671"/>
                    <a:pt x="860975" y="46791"/>
                  </a:cubicBezTo>
                  <a:cubicBezTo>
                    <a:pt x="854411" y="45478"/>
                    <a:pt x="848419" y="42064"/>
                    <a:pt x="841925" y="40441"/>
                  </a:cubicBezTo>
                  <a:lnTo>
                    <a:pt x="829225" y="37266"/>
                  </a:lnTo>
                  <a:cubicBezTo>
                    <a:pt x="828539" y="30405"/>
                    <a:pt x="835252" y="0"/>
                    <a:pt x="816525" y="2341"/>
                  </a:cubicBezTo>
                  <a:cubicBezTo>
                    <a:pt x="810870" y="3048"/>
                    <a:pt x="805942" y="6574"/>
                    <a:pt x="800650" y="8691"/>
                  </a:cubicBezTo>
                  <a:cubicBezTo>
                    <a:pt x="798533" y="11866"/>
                    <a:pt x="795850" y="14729"/>
                    <a:pt x="794300" y="18216"/>
                  </a:cubicBezTo>
                  <a:cubicBezTo>
                    <a:pt x="779187" y="52221"/>
                    <a:pt x="795971" y="25235"/>
                    <a:pt x="781600" y="46791"/>
                  </a:cubicBezTo>
                  <a:cubicBezTo>
                    <a:pt x="779483" y="42558"/>
                    <a:pt x="776912" y="38523"/>
                    <a:pt x="775250" y="34091"/>
                  </a:cubicBezTo>
                  <a:cubicBezTo>
                    <a:pt x="773718" y="30005"/>
                    <a:pt x="775161" y="24477"/>
                    <a:pt x="772075" y="21391"/>
                  </a:cubicBezTo>
                  <a:cubicBezTo>
                    <a:pt x="768989" y="18305"/>
                    <a:pt x="763608" y="19274"/>
                    <a:pt x="759375" y="18216"/>
                  </a:cubicBezTo>
                  <a:cubicBezTo>
                    <a:pt x="749850" y="19274"/>
                    <a:pt x="740097" y="19067"/>
                    <a:pt x="730800" y="21391"/>
                  </a:cubicBezTo>
                  <a:cubicBezTo>
                    <a:pt x="727098" y="22316"/>
                    <a:pt x="724688" y="26034"/>
                    <a:pt x="721275" y="27741"/>
                  </a:cubicBezTo>
                  <a:cubicBezTo>
                    <a:pt x="718282" y="29238"/>
                    <a:pt x="714925" y="29858"/>
                    <a:pt x="711750" y="30916"/>
                  </a:cubicBezTo>
                  <a:cubicBezTo>
                    <a:pt x="708575" y="28799"/>
                    <a:pt x="705638" y="26273"/>
                    <a:pt x="702225" y="24566"/>
                  </a:cubicBezTo>
                  <a:cubicBezTo>
                    <a:pt x="695716" y="21312"/>
                    <a:pt x="682863" y="19424"/>
                    <a:pt x="676825" y="18216"/>
                  </a:cubicBezTo>
                  <a:cubicBezTo>
                    <a:pt x="666242" y="19274"/>
                    <a:pt x="655227" y="18219"/>
                    <a:pt x="645075" y="21391"/>
                  </a:cubicBezTo>
                  <a:cubicBezTo>
                    <a:pt x="637791" y="23667"/>
                    <a:pt x="626025" y="34091"/>
                    <a:pt x="626025" y="34091"/>
                  </a:cubicBezTo>
                  <a:cubicBezTo>
                    <a:pt x="623908" y="37266"/>
                    <a:pt x="622655" y="41232"/>
                    <a:pt x="619675" y="43616"/>
                  </a:cubicBezTo>
                  <a:cubicBezTo>
                    <a:pt x="617062" y="45707"/>
                    <a:pt x="612935" y="44935"/>
                    <a:pt x="610150" y="46791"/>
                  </a:cubicBezTo>
                  <a:cubicBezTo>
                    <a:pt x="606414" y="49282"/>
                    <a:pt x="603800" y="53141"/>
                    <a:pt x="600625" y="56316"/>
                  </a:cubicBezTo>
                  <a:cubicBezTo>
                    <a:pt x="601683" y="64783"/>
                    <a:pt x="602274" y="73321"/>
                    <a:pt x="603800" y="81716"/>
                  </a:cubicBezTo>
                  <a:cubicBezTo>
                    <a:pt x="604399" y="85009"/>
                    <a:pt x="604608" y="88874"/>
                    <a:pt x="606975" y="91241"/>
                  </a:cubicBezTo>
                  <a:cubicBezTo>
                    <a:pt x="609342" y="93608"/>
                    <a:pt x="613507" y="92919"/>
                    <a:pt x="616500" y="94416"/>
                  </a:cubicBezTo>
                  <a:cubicBezTo>
                    <a:pt x="619913" y="96123"/>
                    <a:pt x="622850" y="98649"/>
                    <a:pt x="626025" y="100766"/>
                  </a:cubicBezTo>
                  <a:cubicBezTo>
                    <a:pt x="628142" y="103941"/>
                    <a:pt x="631954" y="106498"/>
                    <a:pt x="632375" y="110291"/>
                  </a:cubicBezTo>
                  <a:cubicBezTo>
                    <a:pt x="633086" y="116689"/>
                    <a:pt x="631815" y="123458"/>
                    <a:pt x="629200" y="129341"/>
                  </a:cubicBezTo>
                  <a:cubicBezTo>
                    <a:pt x="626627" y="135131"/>
                    <a:pt x="615210" y="141843"/>
                    <a:pt x="610150" y="145216"/>
                  </a:cubicBezTo>
                  <a:cubicBezTo>
                    <a:pt x="588983" y="144158"/>
                    <a:pt x="567316" y="146738"/>
                    <a:pt x="546650" y="142041"/>
                  </a:cubicBezTo>
                  <a:cubicBezTo>
                    <a:pt x="542035" y="140992"/>
                    <a:pt x="543330" y="132977"/>
                    <a:pt x="540300" y="129341"/>
                  </a:cubicBezTo>
                  <a:cubicBezTo>
                    <a:pt x="537857" y="126410"/>
                    <a:pt x="533950" y="125108"/>
                    <a:pt x="530775" y="122991"/>
                  </a:cubicBezTo>
                  <a:cubicBezTo>
                    <a:pt x="515958" y="124049"/>
                    <a:pt x="500678" y="122339"/>
                    <a:pt x="486325" y="126166"/>
                  </a:cubicBezTo>
                  <a:cubicBezTo>
                    <a:pt x="483091" y="127028"/>
                    <a:pt x="485006" y="132906"/>
                    <a:pt x="483150" y="135691"/>
                  </a:cubicBezTo>
                  <a:cubicBezTo>
                    <a:pt x="480659" y="139427"/>
                    <a:pt x="477550" y="143035"/>
                    <a:pt x="473625" y="145216"/>
                  </a:cubicBezTo>
                  <a:cubicBezTo>
                    <a:pt x="462345" y="151483"/>
                    <a:pt x="447831" y="152504"/>
                    <a:pt x="435525" y="154741"/>
                  </a:cubicBezTo>
                  <a:cubicBezTo>
                    <a:pt x="420745" y="157428"/>
                    <a:pt x="420540" y="157694"/>
                    <a:pt x="406950" y="161091"/>
                  </a:cubicBezTo>
                  <a:cubicBezTo>
                    <a:pt x="398483" y="160033"/>
                    <a:pt x="389828" y="159985"/>
                    <a:pt x="381550" y="157916"/>
                  </a:cubicBezTo>
                  <a:cubicBezTo>
                    <a:pt x="376958" y="156768"/>
                    <a:pt x="373282" y="153228"/>
                    <a:pt x="368850" y="151566"/>
                  </a:cubicBezTo>
                  <a:cubicBezTo>
                    <a:pt x="364764" y="150034"/>
                    <a:pt x="360383" y="149449"/>
                    <a:pt x="356150" y="148391"/>
                  </a:cubicBezTo>
                  <a:cubicBezTo>
                    <a:pt x="319108" y="149449"/>
                    <a:pt x="282082" y="151566"/>
                    <a:pt x="245025" y="151566"/>
                  </a:cubicBezTo>
                  <a:cubicBezTo>
                    <a:pt x="212249" y="151566"/>
                    <a:pt x="199777" y="149184"/>
                    <a:pt x="172000" y="145216"/>
                  </a:cubicBezTo>
                  <a:cubicBezTo>
                    <a:pt x="168825" y="143099"/>
                    <a:pt x="166239" y="139493"/>
                    <a:pt x="162475" y="138866"/>
                  </a:cubicBezTo>
                  <a:cubicBezTo>
                    <a:pt x="154024" y="137458"/>
                    <a:pt x="149454" y="145858"/>
                    <a:pt x="146600" y="151566"/>
                  </a:cubicBezTo>
                  <a:cubicBezTo>
                    <a:pt x="145103" y="154559"/>
                    <a:pt x="145516" y="158478"/>
                    <a:pt x="143425" y="161091"/>
                  </a:cubicBezTo>
                  <a:cubicBezTo>
                    <a:pt x="141041" y="164071"/>
                    <a:pt x="137313" y="165734"/>
                    <a:pt x="133900" y="167441"/>
                  </a:cubicBezTo>
                  <a:cubicBezTo>
                    <a:pt x="121684" y="173549"/>
                    <a:pt x="98373" y="172980"/>
                    <a:pt x="89450" y="173791"/>
                  </a:cubicBezTo>
                  <a:cubicBezTo>
                    <a:pt x="86275" y="174849"/>
                    <a:pt x="82918" y="175469"/>
                    <a:pt x="79925" y="176966"/>
                  </a:cubicBezTo>
                  <a:cubicBezTo>
                    <a:pt x="76512" y="178673"/>
                    <a:pt x="73907" y="181813"/>
                    <a:pt x="70400" y="183316"/>
                  </a:cubicBezTo>
                  <a:cubicBezTo>
                    <a:pt x="63013" y="186482"/>
                    <a:pt x="44953" y="188090"/>
                    <a:pt x="38650" y="189666"/>
                  </a:cubicBezTo>
                  <a:cubicBezTo>
                    <a:pt x="20514" y="194200"/>
                    <a:pt x="22585" y="194026"/>
                    <a:pt x="10075" y="202366"/>
                  </a:cubicBezTo>
                  <a:cubicBezTo>
                    <a:pt x="9017" y="211891"/>
                    <a:pt x="9224" y="221644"/>
                    <a:pt x="6900" y="230941"/>
                  </a:cubicBezTo>
                  <a:cubicBezTo>
                    <a:pt x="5975" y="234643"/>
                    <a:pt x="1177" y="236702"/>
                    <a:pt x="550" y="240466"/>
                  </a:cubicBezTo>
                  <a:cubicBezTo>
                    <a:pt x="0" y="243767"/>
                    <a:pt x="2100" y="247065"/>
                    <a:pt x="3725" y="249991"/>
                  </a:cubicBezTo>
                  <a:cubicBezTo>
                    <a:pt x="15304" y="270833"/>
                    <a:pt x="10491" y="267063"/>
                    <a:pt x="25950" y="272216"/>
                  </a:cubicBezTo>
                  <a:cubicBezTo>
                    <a:pt x="33973" y="296286"/>
                    <a:pt x="28284" y="285911"/>
                    <a:pt x="41825" y="303966"/>
                  </a:cubicBezTo>
                  <a:cubicBezTo>
                    <a:pt x="43942" y="310316"/>
                    <a:pt x="46552" y="316522"/>
                    <a:pt x="48175" y="323016"/>
                  </a:cubicBezTo>
                  <a:cubicBezTo>
                    <a:pt x="49233" y="327249"/>
                    <a:pt x="48848" y="332141"/>
                    <a:pt x="51350" y="335716"/>
                  </a:cubicBezTo>
                  <a:cubicBezTo>
                    <a:pt x="56500" y="343073"/>
                    <a:pt x="65419" y="347294"/>
                    <a:pt x="70400" y="354766"/>
                  </a:cubicBezTo>
                  <a:lnTo>
                    <a:pt x="76750" y="364291"/>
                  </a:lnTo>
                  <a:cubicBezTo>
                    <a:pt x="78867" y="372758"/>
                    <a:pt x="80340" y="381412"/>
                    <a:pt x="83100" y="389691"/>
                  </a:cubicBezTo>
                  <a:cubicBezTo>
                    <a:pt x="84158" y="392866"/>
                    <a:pt x="84778" y="396223"/>
                    <a:pt x="86275" y="399216"/>
                  </a:cubicBezTo>
                  <a:cubicBezTo>
                    <a:pt x="87982" y="402629"/>
                    <a:pt x="90508" y="405566"/>
                    <a:pt x="92625" y="408741"/>
                  </a:cubicBezTo>
                  <a:cubicBezTo>
                    <a:pt x="93683" y="412974"/>
                    <a:pt x="93379" y="417810"/>
                    <a:pt x="95800" y="421441"/>
                  </a:cubicBezTo>
                  <a:cubicBezTo>
                    <a:pt x="114948" y="450164"/>
                    <a:pt x="98120" y="406177"/>
                    <a:pt x="108500" y="437316"/>
                  </a:cubicBezTo>
                  <a:cubicBezTo>
                    <a:pt x="110265" y="453203"/>
                    <a:pt x="107088" y="464479"/>
                    <a:pt x="118025" y="475416"/>
                  </a:cubicBezTo>
                  <a:cubicBezTo>
                    <a:pt x="120723" y="478114"/>
                    <a:pt x="124063" y="480216"/>
                    <a:pt x="127550" y="481766"/>
                  </a:cubicBezTo>
                  <a:cubicBezTo>
                    <a:pt x="133667" y="484484"/>
                    <a:pt x="146600" y="488116"/>
                    <a:pt x="146600" y="488116"/>
                  </a:cubicBezTo>
                  <a:cubicBezTo>
                    <a:pt x="148717" y="491291"/>
                    <a:pt x="151057" y="494328"/>
                    <a:pt x="152950" y="497641"/>
                  </a:cubicBezTo>
                  <a:cubicBezTo>
                    <a:pt x="158596" y="507522"/>
                    <a:pt x="158618" y="511427"/>
                    <a:pt x="165650" y="519866"/>
                  </a:cubicBezTo>
                  <a:cubicBezTo>
                    <a:pt x="168525" y="523315"/>
                    <a:pt x="172000" y="526216"/>
                    <a:pt x="175175" y="529391"/>
                  </a:cubicBezTo>
                  <a:cubicBezTo>
                    <a:pt x="176192" y="533460"/>
                    <a:pt x="179248" y="547061"/>
                    <a:pt x="181525" y="551616"/>
                  </a:cubicBezTo>
                  <a:cubicBezTo>
                    <a:pt x="183232" y="555029"/>
                    <a:pt x="184895" y="558757"/>
                    <a:pt x="187875" y="561141"/>
                  </a:cubicBezTo>
                  <a:cubicBezTo>
                    <a:pt x="190488" y="563232"/>
                    <a:pt x="194225" y="563258"/>
                    <a:pt x="197400" y="564316"/>
                  </a:cubicBezTo>
                  <a:cubicBezTo>
                    <a:pt x="198458" y="568549"/>
                    <a:pt x="198856" y="573005"/>
                    <a:pt x="200575" y="577016"/>
                  </a:cubicBezTo>
                  <a:cubicBezTo>
                    <a:pt x="202078" y="580523"/>
                    <a:pt x="206000" y="582839"/>
                    <a:pt x="206925" y="586541"/>
                  </a:cubicBezTo>
                  <a:cubicBezTo>
                    <a:pt x="210301" y="600046"/>
                    <a:pt x="210856" y="614108"/>
                    <a:pt x="213275" y="627816"/>
                  </a:cubicBezTo>
                  <a:cubicBezTo>
                    <a:pt x="214033" y="632113"/>
                    <a:pt x="214029" y="636885"/>
                    <a:pt x="216450" y="640516"/>
                  </a:cubicBezTo>
                  <a:cubicBezTo>
                    <a:pt x="218567" y="643691"/>
                    <a:pt x="222800" y="644749"/>
                    <a:pt x="225975" y="646866"/>
                  </a:cubicBezTo>
                  <a:cubicBezTo>
                    <a:pt x="224917" y="677558"/>
                    <a:pt x="226730" y="708484"/>
                    <a:pt x="222800" y="738941"/>
                  </a:cubicBezTo>
                  <a:cubicBezTo>
                    <a:pt x="222312" y="742726"/>
                    <a:pt x="215392" y="742116"/>
                    <a:pt x="213275" y="745291"/>
                  </a:cubicBezTo>
                  <a:cubicBezTo>
                    <a:pt x="210854" y="748922"/>
                    <a:pt x="211158" y="753758"/>
                    <a:pt x="210100" y="757991"/>
                  </a:cubicBezTo>
                  <a:cubicBezTo>
                    <a:pt x="211158" y="761166"/>
                    <a:pt x="211419" y="764731"/>
                    <a:pt x="213275" y="767516"/>
                  </a:cubicBezTo>
                  <a:cubicBezTo>
                    <a:pt x="222633" y="781553"/>
                    <a:pt x="227453" y="777706"/>
                    <a:pt x="245025" y="780216"/>
                  </a:cubicBezTo>
                  <a:cubicBezTo>
                    <a:pt x="251617" y="786808"/>
                    <a:pt x="258258" y="798733"/>
                    <a:pt x="270425" y="786566"/>
                  </a:cubicBezTo>
                  <a:cubicBezTo>
                    <a:pt x="274241" y="782750"/>
                    <a:pt x="269784" y="774507"/>
                    <a:pt x="273600" y="770691"/>
                  </a:cubicBezTo>
                  <a:cubicBezTo>
                    <a:pt x="277416" y="766875"/>
                    <a:pt x="284183" y="768574"/>
                    <a:pt x="289475" y="767516"/>
                  </a:cubicBezTo>
                  <a:cubicBezTo>
                    <a:pt x="300341" y="760272"/>
                    <a:pt x="299712" y="757449"/>
                    <a:pt x="314875" y="764341"/>
                  </a:cubicBezTo>
                  <a:cubicBezTo>
                    <a:pt x="321823" y="767499"/>
                    <a:pt x="333925" y="777041"/>
                    <a:pt x="333925" y="777041"/>
                  </a:cubicBezTo>
                  <a:cubicBezTo>
                    <a:pt x="338158" y="774924"/>
                    <a:pt x="343595" y="774327"/>
                    <a:pt x="346625" y="770691"/>
                  </a:cubicBezTo>
                  <a:cubicBezTo>
                    <a:pt x="349419" y="767339"/>
                    <a:pt x="348081" y="762002"/>
                    <a:pt x="349800" y="757991"/>
                  </a:cubicBezTo>
                  <a:cubicBezTo>
                    <a:pt x="351303" y="754484"/>
                    <a:pt x="354443" y="751879"/>
                    <a:pt x="356150" y="748466"/>
                  </a:cubicBezTo>
                  <a:cubicBezTo>
                    <a:pt x="357647" y="745473"/>
                    <a:pt x="358267" y="742116"/>
                    <a:pt x="359325" y="738941"/>
                  </a:cubicBezTo>
                  <a:cubicBezTo>
                    <a:pt x="361717" y="739340"/>
                    <a:pt x="386339" y="742923"/>
                    <a:pt x="391075" y="745291"/>
                  </a:cubicBezTo>
                  <a:cubicBezTo>
                    <a:pt x="397901" y="748704"/>
                    <a:pt x="410125" y="757991"/>
                    <a:pt x="410125" y="757991"/>
                  </a:cubicBezTo>
                  <a:cubicBezTo>
                    <a:pt x="424681" y="779826"/>
                    <a:pt x="420412" y="769801"/>
                    <a:pt x="426000" y="786566"/>
                  </a:cubicBezTo>
                  <a:cubicBezTo>
                    <a:pt x="424942" y="790799"/>
                    <a:pt x="424024" y="795070"/>
                    <a:pt x="422825" y="799266"/>
                  </a:cubicBezTo>
                  <a:cubicBezTo>
                    <a:pt x="421906" y="802484"/>
                    <a:pt x="418153" y="805798"/>
                    <a:pt x="419650" y="808791"/>
                  </a:cubicBezTo>
                  <a:cubicBezTo>
                    <a:pt x="421147" y="811784"/>
                    <a:pt x="425846" y="811622"/>
                    <a:pt x="429175" y="811966"/>
                  </a:cubicBezTo>
                  <a:cubicBezTo>
                    <a:pt x="456626" y="814806"/>
                    <a:pt x="484208" y="816199"/>
                    <a:pt x="511725" y="818316"/>
                  </a:cubicBezTo>
                  <a:cubicBezTo>
                    <a:pt x="512783" y="821491"/>
                    <a:pt x="512533" y="825474"/>
                    <a:pt x="514900" y="827841"/>
                  </a:cubicBezTo>
                  <a:cubicBezTo>
                    <a:pt x="520296" y="833237"/>
                    <a:pt x="533950" y="840541"/>
                    <a:pt x="533950" y="840541"/>
                  </a:cubicBezTo>
                  <a:cubicBezTo>
                    <a:pt x="560408" y="839483"/>
                    <a:pt x="587153" y="841392"/>
                    <a:pt x="613325" y="837366"/>
                  </a:cubicBezTo>
                  <a:cubicBezTo>
                    <a:pt x="616633" y="836857"/>
                    <a:pt x="615844" y="831123"/>
                    <a:pt x="616500" y="827841"/>
                  </a:cubicBezTo>
                  <a:cubicBezTo>
                    <a:pt x="617968" y="820503"/>
                    <a:pt x="616328" y="812309"/>
                    <a:pt x="619675" y="805616"/>
                  </a:cubicBezTo>
                  <a:cubicBezTo>
                    <a:pt x="621172" y="802623"/>
                    <a:pt x="625953" y="803253"/>
                    <a:pt x="629200" y="802441"/>
                  </a:cubicBezTo>
                  <a:cubicBezTo>
                    <a:pt x="634435" y="801132"/>
                    <a:pt x="639783" y="800324"/>
                    <a:pt x="645075" y="799266"/>
                  </a:cubicBezTo>
                  <a:cubicBezTo>
                    <a:pt x="649308" y="796091"/>
                    <a:pt x="654387" y="793806"/>
                    <a:pt x="657775" y="789741"/>
                  </a:cubicBezTo>
                  <a:cubicBezTo>
                    <a:pt x="669279" y="775937"/>
                    <a:pt x="645351" y="775016"/>
                    <a:pt x="680000" y="786566"/>
                  </a:cubicBezTo>
                  <a:cubicBezTo>
                    <a:pt x="681058" y="789741"/>
                    <a:pt x="683175" y="792744"/>
                    <a:pt x="683175" y="796091"/>
                  </a:cubicBezTo>
                  <a:cubicBezTo>
                    <a:pt x="683175" y="800317"/>
                    <a:pt x="676861" y="813001"/>
                    <a:pt x="673650" y="815141"/>
                  </a:cubicBezTo>
                  <a:cubicBezTo>
                    <a:pt x="670019" y="817562"/>
                    <a:pt x="665130" y="817062"/>
                    <a:pt x="660950" y="818316"/>
                  </a:cubicBezTo>
                  <a:cubicBezTo>
                    <a:pt x="654539" y="820239"/>
                    <a:pt x="641900" y="824666"/>
                    <a:pt x="641900" y="824666"/>
                  </a:cubicBezTo>
                  <a:lnTo>
                    <a:pt x="660950" y="831016"/>
                  </a:lnTo>
                  <a:lnTo>
                    <a:pt x="670475" y="834191"/>
                  </a:lnTo>
                  <a:cubicBezTo>
                    <a:pt x="671533" y="837366"/>
                    <a:pt x="674020" y="840390"/>
                    <a:pt x="673650" y="843716"/>
                  </a:cubicBezTo>
                  <a:cubicBezTo>
                    <a:pt x="672911" y="850369"/>
                    <a:pt x="667300" y="862766"/>
                    <a:pt x="667300" y="862766"/>
                  </a:cubicBezTo>
                  <a:cubicBezTo>
                    <a:pt x="704084" y="865065"/>
                    <a:pt x="731536" y="849814"/>
                    <a:pt x="714925" y="891341"/>
                  </a:cubicBezTo>
                  <a:cubicBezTo>
                    <a:pt x="713508" y="894884"/>
                    <a:pt x="708575" y="895574"/>
                    <a:pt x="705400" y="897691"/>
                  </a:cubicBezTo>
                  <a:cubicBezTo>
                    <a:pt x="704342" y="900866"/>
                    <a:pt x="704316" y="904603"/>
                    <a:pt x="702225" y="907216"/>
                  </a:cubicBezTo>
                  <a:cubicBezTo>
                    <a:pt x="696743" y="914068"/>
                    <a:pt x="687626" y="914834"/>
                    <a:pt x="680000" y="916741"/>
                  </a:cubicBezTo>
                  <a:cubicBezTo>
                    <a:pt x="682117" y="919916"/>
                    <a:pt x="683175" y="924149"/>
                    <a:pt x="686350" y="926266"/>
                  </a:cubicBezTo>
                  <a:cubicBezTo>
                    <a:pt x="689981" y="928687"/>
                    <a:pt x="694854" y="928242"/>
                    <a:pt x="699050" y="929441"/>
                  </a:cubicBezTo>
                  <a:cubicBezTo>
                    <a:pt x="702268" y="930360"/>
                    <a:pt x="705400" y="931558"/>
                    <a:pt x="708575" y="932616"/>
                  </a:cubicBezTo>
                  <a:cubicBezTo>
                    <a:pt x="712705" y="938811"/>
                    <a:pt x="719306" y="946399"/>
                    <a:pt x="718100" y="954841"/>
                  </a:cubicBezTo>
                  <a:cubicBezTo>
                    <a:pt x="717560" y="958619"/>
                    <a:pt x="713457" y="960953"/>
                    <a:pt x="711750" y="964366"/>
                  </a:cubicBezTo>
                  <a:cubicBezTo>
                    <a:pt x="707462" y="972943"/>
                    <a:pt x="707351" y="984161"/>
                    <a:pt x="705400" y="992941"/>
                  </a:cubicBezTo>
                  <a:cubicBezTo>
                    <a:pt x="704674" y="996208"/>
                    <a:pt x="703283" y="999291"/>
                    <a:pt x="702225" y="1002466"/>
                  </a:cubicBezTo>
                  <a:cubicBezTo>
                    <a:pt x="701167" y="1009874"/>
                    <a:pt x="701200" y="1017523"/>
                    <a:pt x="699050" y="1024691"/>
                  </a:cubicBezTo>
                  <a:cubicBezTo>
                    <a:pt x="697954" y="1028346"/>
                    <a:pt x="691775" y="1030514"/>
                    <a:pt x="692700" y="1034216"/>
                  </a:cubicBezTo>
                  <a:cubicBezTo>
                    <a:pt x="693512" y="1037463"/>
                    <a:pt x="699007" y="1036472"/>
                    <a:pt x="702225" y="1037391"/>
                  </a:cubicBezTo>
                  <a:cubicBezTo>
                    <a:pt x="706421" y="1038590"/>
                    <a:pt x="710612" y="1039902"/>
                    <a:pt x="714925" y="1040566"/>
                  </a:cubicBezTo>
                  <a:cubicBezTo>
                    <a:pt x="724397" y="1042023"/>
                    <a:pt x="733975" y="1042683"/>
                    <a:pt x="743500" y="1043741"/>
                  </a:cubicBezTo>
                  <a:cubicBezTo>
                    <a:pt x="749088" y="1060506"/>
                    <a:pt x="744819" y="1050481"/>
                    <a:pt x="759375" y="1072316"/>
                  </a:cubicBezTo>
                  <a:lnTo>
                    <a:pt x="765725" y="1081841"/>
                  </a:lnTo>
                  <a:cubicBezTo>
                    <a:pt x="767842" y="1085016"/>
                    <a:pt x="770868" y="1087746"/>
                    <a:pt x="772075" y="1091366"/>
                  </a:cubicBezTo>
                  <a:cubicBezTo>
                    <a:pt x="777227" y="1106823"/>
                    <a:pt x="772761" y="1096772"/>
                    <a:pt x="784775" y="1113591"/>
                  </a:cubicBezTo>
                  <a:cubicBezTo>
                    <a:pt x="786993" y="1116696"/>
                    <a:pt x="788145" y="1120732"/>
                    <a:pt x="791125" y="1123116"/>
                  </a:cubicBezTo>
                  <a:cubicBezTo>
                    <a:pt x="793738" y="1125207"/>
                    <a:pt x="797475" y="1125233"/>
                    <a:pt x="800650" y="1126291"/>
                  </a:cubicBezTo>
                  <a:cubicBezTo>
                    <a:pt x="802767" y="1129466"/>
                    <a:pt x="804069" y="1133373"/>
                    <a:pt x="807000" y="1135816"/>
                  </a:cubicBezTo>
                  <a:cubicBezTo>
                    <a:pt x="812231" y="1140175"/>
                    <a:pt x="822608" y="1143135"/>
                    <a:pt x="829225" y="1145341"/>
                  </a:cubicBezTo>
                  <a:cubicBezTo>
                    <a:pt x="838750" y="1159629"/>
                    <a:pt x="838221" y="1164126"/>
                    <a:pt x="851450" y="1170741"/>
                  </a:cubicBezTo>
                  <a:cubicBezTo>
                    <a:pt x="854443" y="1172238"/>
                    <a:pt x="857800" y="1172858"/>
                    <a:pt x="860975" y="1173916"/>
                  </a:cubicBezTo>
                  <a:cubicBezTo>
                    <a:pt x="874733" y="1172858"/>
                    <a:pt x="888527" y="1172186"/>
                    <a:pt x="902250" y="1170741"/>
                  </a:cubicBezTo>
                  <a:cubicBezTo>
                    <a:pt x="915696" y="1169326"/>
                    <a:pt x="921771" y="1167448"/>
                    <a:pt x="934000" y="1164391"/>
                  </a:cubicBezTo>
                  <a:cubicBezTo>
                    <a:pt x="937175" y="1162274"/>
                    <a:pt x="940827" y="1160739"/>
                    <a:pt x="943525" y="1158041"/>
                  </a:cubicBezTo>
                  <a:cubicBezTo>
                    <a:pt x="952292" y="1149274"/>
                    <a:pt x="947263" y="1145926"/>
                    <a:pt x="959400" y="1138991"/>
                  </a:cubicBezTo>
                  <a:cubicBezTo>
                    <a:pt x="963189" y="1136826"/>
                    <a:pt x="967833" y="1136730"/>
                    <a:pt x="972100" y="1135816"/>
                  </a:cubicBezTo>
                  <a:cubicBezTo>
                    <a:pt x="982653" y="1133555"/>
                    <a:pt x="993611" y="1132879"/>
                    <a:pt x="1003850" y="1129466"/>
                  </a:cubicBezTo>
                  <a:cubicBezTo>
                    <a:pt x="1007025" y="1128408"/>
                    <a:pt x="1010074" y="1126841"/>
                    <a:pt x="1013375" y="1126291"/>
                  </a:cubicBezTo>
                  <a:cubicBezTo>
                    <a:pt x="1022828" y="1124715"/>
                    <a:pt x="1032425" y="1124174"/>
                    <a:pt x="1041950" y="1123116"/>
                  </a:cubicBezTo>
                  <a:cubicBezTo>
                    <a:pt x="1045125" y="1122058"/>
                    <a:pt x="1048399" y="1121259"/>
                    <a:pt x="1051475" y="1119941"/>
                  </a:cubicBezTo>
                  <a:cubicBezTo>
                    <a:pt x="1055825" y="1118077"/>
                    <a:pt x="1059743" y="1115253"/>
                    <a:pt x="1064175" y="1113591"/>
                  </a:cubicBezTo>
                  <a:cubicBezTo>
                    <a:pt x="1068261" y="1112059"/>
                    <a:pt x="1072642" y="1111474"/>
                    <a:pt x="1076875" y="1110416"/>
                  </a:cubicBezTo>
                  <a:cubicBezTo>
                    <a:pt x="1085132" y="1112067"/>
                    <a:pt x="1104045" y="1116027"/>
                    <a:pt x="1111800" y="1116766"/>
                  </a:cubicBezTo>
                  <a:cubicBezTo>
                    <a:pt x="1127639" y="1118274"/>
                    <a:pt x="1143550" y="1118883"/>
                    <a:pt x="1159425" y="1119941"/>
                  </a:cubicBezTo>
                  <a:cubicBezTo>
                    <a:pt x="1162600" y="1120999"/>
                    <a:pt x="1165612" y="1123354"/>
                    <a:pt x="1168950" y="1123116"/>
                  </a:cubicBezTo>
                  <a:cubicBezTo>
                    <a:pt x="1180752" y="1122273"/>
                    <a:pt x="1196775" y="1126232"/>
                    <a:pt x="1203875" y="1116766"/>
                  </a:cubicBezTo>
                  <a:cubicBezTo>
                    <a:pt x="1212788" y="1104882"/>
                    <a:pt x="1205314" y="1087069"/>
                    <a:pt x="1207050" y="1072316"/>
                  </a:cubicBezTo>
                  <a:cubicBezTo>
                    <a:pt x="1207989" y="1064335"/>
                    <a:pt x="1212294" y="1059688"/>
                    <a:pt x="1216575" y="1053266"/>
                  </a:cubicBezTo>
                  <a:cubicBezTo>
                    <a:pt x="1215517" y="1047974"/>
                    <a:pt x="1214709" y="1042626"/>
                    <a:pt x="1213400" y="1037391"/>
                  </a:cubicBezTo>
                  <a:cubicBezTo>
                    <a:pt x="1212588" y="1034144"/>
                    <a:pt x="1211144" y="1031084"/>
                    <a:pt x="1210225" y="1027866"/>
                  </a:cubicBezTo>
                  <a:cubicBezTo>
                    <a:pt x="1209026" y="1023670"/>
                    <a:pt x="1208108" y="1019399"/>
                    <a:pt x="1207050" y="1015166"/>
                  </a:cubicBezTo>
                  <a:cubicBezTo>
                    <a:pt x="1198583" y="1016224"/>
                    <a:pt x="1190183" y="1018341"/>
                    <a:pt x="1181650" y="1018341"/>
                  </a:cubicBezTo>
                  <a:cubicBezTo>
                    <a:pt x="1177286" y="1018341"/>
                    <a:pt x="1170901" y="1019069"/>
                    <a:pt x="1168950" y="1015166"/>
                  </a:cubicBezTo>
                  <a:cubicBezTo>
                    <a:pt x="1166537" y="1010339"/>
                    <a:pt x="1169228" y="1003844"/>
                    <a:pt x="1172125" y="999291"/>
                  </a:cubicBezTo>
                  <a:cubicBezTo>
                    <a:pt x="1183657" y="981169"/>
                    <a:pt x="1186339" y="981853"/>
                    <a:pt x="1200700" y="977066"/>
                  </a:cubicBezTo>
                  <a:cubicBezTo>
                    <a:pt x="1202817" y="973891"/>
                    <a:pt x="1204070" y="969925"/>
                    <a:pt x="1207050" y="967541"/>
                  </a:cubicBezTo>
                  <a:cubicBezTo>
                    <a:pt x="1209663" y="965450"/>
                    <a:pt x="1214484" y="966979"/>
                    <a:pt x="1216575" y="964366"/>
                  </a:cubicBezTo>
                  <a:cubicBezTo>
                    <a:pt x="1219301" y="960959"/>
                    <a:pt x="1218692" y="955899"/>
                    <a:pt x="1219750" y="951666"/>
                  </a:cubicBezTo>
                  <a:cubicBezTo>
                    <a:pt x="1212137" y="928828"/>
                    <a:pt x="1221373" y="957348"/>
                    <a:pt x="1213400" y="929441"/>
                  </a:cubicBezTo>
                  <a:cubicBezTo>
                    <a:pt x="1212481" y="926223"/>
                    <a:pt x="1211850" y="922842"/>
                    <a:pt x="1210225" y="919916"/>
                  </a:cubicBezTo>
                  <a:cubicBezTo>
                    <a:pt x="1206519" y="913245"/>
                    <a:pt x="1201758" y="907216"/>
                    <a:pt x="1197525" y="900866"/>
                  </a:cubicBezTo>
                  <a:cubicBezTo>
                    <a:pt x="1195408" y="897691"/>
                    <a:pt x="1192382" y="894961"/>
                    <a:pt x="1191175" y="891341"/>
                  </a:cubicBezTo>
                  <a:cubicBezTo>
                    <a:pt x="1190117" y="888166"/>
                    <a:pt x="1189625" y="884742"/>
                    <a:pt x="1188000" y="881816"/>
                  </a:cubicBezTo>
                  <a:cubicBezTo>
                    <a:pt x="1184294" y="875145"/>
                    <a:pt x="1179533" y="869116"/>
                    <a:pt x="1175300" y="862766"/>
                  </a:cubicBezTo>
                  <a:cubicBezTo>
                    <a:pt x="1173183" y="859591"/>
                    <a:pt x="1171648" y="855939"/>
                    <a:pt x="1168950" y="853241"/>
                  </a:cubicBezTo>
                  <a:lnTo>
                    <a:pt x="1159425" y="843716"/>
                  </a:lnTo>
                  <a:cubicBezTo>
                    <a:pt x="1158367" y="839483"/>
                    <a:pt x="1154870" y="835156"/>
                    <a:pt x="1156250" y="831016"/>
                  </a:cubicBezTo>
                  <a:cubicBezTo>
                    <a:pt x="1157789" y="826400"/>
                    <a:pt x="1171602" y="822724"/>
                    <a:pt x="1175300" y="821491"/>
                  </a:cubicBezTo>
                  <a:cubicBezTo>
                    <a:pt x="1176358" y="816199"/>
                    <a:pt x="1174261" y="808987"/>
                    <a:pt x="1178475" y="805616"/>
                  </a:cubicBezTo>
                  <a:cubicBezTo>
                    <a:pt x="1181882" y="802890"/>
                    <a:pt x="1186811" y="808791"/>
                    <a:pt x="1191175" y="808791"/>
                  </a:cubicBezTo>
                  <a:cubicBezTo>
                    <a:pt x="1194522" y="808791"/>
                    <a:pt x="1197525" y="806674"/>
                    <a:pt x="1200700" y="805616"/>
                  </a:cubicBezTo>
                  <a:cubicBezTo>
                    <a:pt x="1197444" y="795849"/>
                    <a:pt x="1194247" y="791508"/>
                    <a:pt x="1200700" y="780216"/>
                  </a:cubicBezTo>
                  <a:cubicBezTo>
                    <a:pt x="1202593" y="776903"/>
                    <a:pt x="1207050" y="775983"/>
                    <a:pt x="1210225" y="773866"/>
                  </a:cubicBezTo>
                  <a:cubicBezTo>
                    <a:pt x="1221989" y="756220"/>
                    <a:pt x="1210321" y="767516"/>
                    <a:pt x="1238800" y="767516"/>
                  </a:cubicBezTo>
                  <a:cubicBezTo>
                    <a:pt x="1246284" y="767516"/>
                    <a:pt x="1253617" y="765399"/>
                    <a:pt x="1261025" y="764341"/>
                  </a:cubicBezTo>
                  <a:cubicBezTo>
                    <a:pt x="1260641" y="762036"/>
                    <a:pt x="1258149" y="740977"/>
                    <a:pt x="1254675" y="735766"/>
                  </a:cubicBezTo>
                  <a:cubicBezTo>
                    <a:pt x="1252184" y="732030"/>
                    <a:pt x="1248694" y="728998"/>
                    <a:pt x="1245150" y="726241"/>
                  </a:cubicBezTo>
                  <a:cubicBezTo>
                    <a:pt x="1239126" y="721556"/>
                    <a:pt x="1226100" y="713541"/>
                    <a:pt x="1226100" y="713541"/>
                  </a:cubicBezTo>
                  <a:cubicBezTo>
                    <a:pt x="1225042" y="709308"/>
                    <a:pt x="1225719" y="704193"/>
                    <a:pt x="1222925" y="700841"/>
                  </a:cubicBezTo>
                  <a:cubicBezTo>
                    <a:pt x="1219907" y="697219"/>
                    <a:pt x="1205752" y="693000"/>
                    <a:pt x="1200700" y="691316"/>
                  </a:cubicBezTo>
                  <a:cubicBezTo>
                    <a:pt x="1199642" y="688141"/>
                    <a:pt x="1199022" y="684784"/>
                    <a:pt x="1197525" y="681791"/>
                  </a:cubicBezTo>
                  <a:cubicBezTo>
                    <a:pt x="1195818" y="678378"/>
                    <a:pt x="1192515" y="675839"/>
                    <a:pt x="1191175" y="672266"/>
                  </a:cubicBezTo>
                  <a:cubicBezTo>
                    <a:pt x="1181442" y="646310"/>
                    <a:pt x="1196540" y="664931"/>
                    <a:pt x="1178475" y="646866"/>
                  </a:cubicBezTo>
                  <a:cubicBezTo>
                    <a:pt x="1177417" y="643691"/>
                    <a:pt x="1177391" y="639954"/>
                    <a:pt x="1175300" y="637341"/>
                  </a:cubicBezTo>
                  <a:cubicBezTo>
                    <a:pt x="1172916" y="634361"/>
                    <a:pt x="1169088" y="632884"/>
                    <a:pt x="1165775" y="630991"/>
                  </a:cubicBezTo>
                  <a:cubicBezTo>
                    <a:pt x="1161666" y="628643"/>
                    <a:pt x="1157565" y="626138"/>
                    <a:pt x="1153075" y="624641"/>
                  </a:cubicBezTo>
                  <a:cubicBezTo>
                    <a:pt x="1134374" y="618407"/>
                    <a:pt x="1079456" y="618427"/>
                    <a:pt x="1076875" y="618291"/>
                  </a:cubicBezTo>
                  <a:cubicBezTo>
                    <a:pt x="1040134" y="609106"/>
                    <a:pt x="1060166" y="612731"/>
                    <a:pt x="1016550" y="608766"/>
                  </a:cubicBezTo>
                  <a:cubicBezTo>
                    <a:pt x="1013375" y="606649"/>
                    <a:pt x="1009409" y="605396"/>
                    <a:pt x="1007025" y="602416"/>
                  </a:cubicBezTo>
                  <a:cubicBezTo>
                    <a:pt x="1004934" y="599803"/>
                    <a:pt x="1005347" y="595884"/>
                    <a:pt x="1003850" y="592891"/>
                  </a:cubicBezTo>
                  <a:cubicBezTo>
                    <a:pt x="1002143" y="589478"/>
                    <a:pt x="999207" y="586779"/>
                    <a:pt x="997500" y="583366"/>
                  </a:cubicBezTo>
                  <a:cubicBezTo>
                    <a:pt x="996003" y="580373"/>
                    <a:pt x="995822" y="576834"/>
                    <a:pt x="994325" y="573841"/>
                  </a:cubicBezTo>
                  <a:cubicBezTo>
                    <a:pt x="992618" y="570428"/>
                    <a:pt x="989682" y="567729"/>
                    <a:pt x="987975" y="564316"/>
                  </a:cubicBezTo>
                  <a:cubicBezTo>
                    <a:pt x="986478" y="561323"/>
                    <a:pt x="986297" y="557784"/>
                    <a:pt x="984800" y="554791"/>
                  </a:cubicBezTo>
                  <a:cubicBezTo>
                    <a:pt x="980380" y="545950"/>
                    <a:pt x="975947" y="542763"/>
                    <a:pt x="968925" y="535741"/>
                  </a:cubicBezTo>
                  <a:cubicBezTo>
                    <a:pt x="972100" y="533624"/>
                    <a:pt x="976007" y="532322"/>
                    <a:pt x="978450" y="529391"/>
                  </a:cubicBezTo>
                  <a:cubicBezTo>
                    <a:pt x="985833" y="520532"/>
                    <a:pt x="987969" y="514781"/>
                    <a:pt x="978450" y="507166"/>
                  </a:cubicBezTo>
                  <a:cubicBezTo>
                    <a:pt x="975837" y="505075"/>
                    <a:pt x="972001" y="505309"/>
                    <a:pt x="968925" y="503991"/>
                  </a:cubicBezTo>
                  <a:cubicBezTo>
                    <a:pt x="957646" y="499157"/>
                    <a:pt x="956266" y="497668"/>
                    <a:pt x="946700" y="491291"/>
                  </a:cubicBezTo>
                  <a:cubicBezTo>
                    <a:pt x="945642" y="488116"/>
                    <a:pt x="945022" y="484759"/>
                    <a:pt x="943525" y="481766"/>
                  </a:cubicBezTo>
                  <a:cubicBezTo>
                    <a:pt x="941818" y="478353"/>
                    <a:pt x="939873" y="474939"/>
                    <a:pt x="937175" y="472241"/>
                  </a:cubicBezTo>
                  <a:cubicBezTo>
                    <a:pt x="931020" y="466086"/>
                    <a:pt x="925872" y="465298"/>
                    <a:pt x="918125" y="462716"/>
                  </a:cubicBezTo>
                  <a:cubicBezTo>
                    <a:pt x="916008" y="459541"/>
                    <a:pt x="911027" y="456933"/>
                    <a:pt x="911775" y="453191"/>
                  </a:cubicBezTo>
                  <a:cubicBezTo>
                    <a:pt x="912832" y="447905"/>
                    <a:pt x="927549" y="445486"/>
                    <a:pt x="930825" y="443666"/>
                  </a:cubicBezTo>
                  <a:cubicBezTo>
                    <a:pt x="937496" y="439960"/>
                    <a:pt x="942635" y="433379"/>
                    <a:pt x="949875" y="430966"/>
                  </a:cubicBezTo>
                  <a:lnTo>
                    <a:pt x="968925" y="424616"/>
                  </a:lnTo>
                  <a:cubicBezTo>
                    <a:pt x="967867" y="418266"/>
                    <a:pt x="969162" y="411025"/>
                    <a:pt x="965750" y="405566"/>
                  </a:cubicBezTo>
                  <a:cubicBezTo>
                    <a:pt x="963242" y="401552"/>
                    <a:pt x="957159" y="401564"/>
                    <a:pt x="953050" y="399216"/>
                  </a:cubicBezTo>
                  <a:cubicBezTo>
                    <a:pt x="949737" y="397323"/>
                    <a:pt x="946700" y="394983"/>
                    <a:pt x="943525" y="392866"/>
                  </a:cubicBezTo>
                  <a:cubicBezTo>
                    <a:pt x="941408" y="388633"/>
                    <a:pt x="937844" y="384851"/>
                    <a:pt x="937175" y="380166"/>
                  </a:cubicBezTo>
                  <a:cubicBezTo>
                    <a:pt x="935482" y="368313"/>
                    <a:pt x="943102" y="370853"/>
                    <a:pt x="949875" y="367466"/>
                  </a:cubicBezTo>
                  <a:cubicBezTo>
                    <a:pt x="953288" y="365759"/>
                    <a:pt x="955987" y="362823"/>
                    <a:pt x="959400" y="361116"/>
                  </a:cubicBezTo>
                  <a:cubicBezTo>
                    <a:pt x="985690" y="347971"/>
                    <a:pt x="951153" y="369789"/>
                    <a:pt x="978450" y="351591"/>
                  </a:cubicBezTo>
                  <a:cubicBezTo>
                    <a:pt x="986582" y="339392"/>
                    <a:pt x="988142" y="331761"/>
                    <a:pt x="1000675" y="326191"/>
                  </a:cubicBezTo>
                  <a:cubicBezTo>
                    <a:pt x="1006792" y="323473"/>
                    <a:pt x="1019725" y="319841"/>
                    <a:pt x="1019725" y="319841"/>
                  </a:cubicBezTo>
                  <a:cubicBezTo>
                    <a:pt x="1020783" y="316666"/>
                    <a:pt x="1022174" y="313583"/>
                    <a:pt x="1022900" y="310316"/>
                  </a:cubicBezTo>
                  <a:cubicBezTo>
                    <a:pt x="1028561" y="284840"/>
                    <a:pt x="1023472" y="298503"/>
                    <a:pt x="1029250" y="275391"/>
                  </a:cubicBezTo>
                  <a:cubicBezTo>
                    <a:pt x="1030062" y="272144"/>
                    <a:pt x="1031367" y="269041"/>
                    <a:pt x="1032425" y="265866"/>
                  </a:cubicBezTo>
                  <a:cubicBezTo>
                    <a:pt x="1025498" y="245084"/>
                    <a:pt x="1035119" y="265481"/>
                    <a:pt x="1019725" y="253166"/>
                  </a:cubicBezTo>
                  <a:cubicBezTo>
                    <a:pt x="999209" y="236753"/>
                    <a:pt x="1027791" y="248446"/>
                    <a:pt x="1003850" y="240466"/>
                  </a:cubicBezTo>
                  <a:lnTo>
                    <a:pt x="991150" y="221416"/>
                  </a:lnTo>
                  <a:lnTo>
                    <a:pt x="984800" y="211891"/>
                  </a:lnTo>
                  <a:cubicBezTo>
                    <a:pt x="983742" y="207658"/>
                    <a:pt x="982824" y="203387"/>
                    <a:pt x="981625" y="199191"/>
                  </a:cubicBezTo>
                  <a:cubicBezTo>
                    <a:pt x="980706" y="195973"/>
                    <a:pt x="978834" y="192991"/>
                    <a:pt x="978450" y="189666"/>
                  </a:cubicBezTo>
                  <a:cubicBezTo>
                    <a:pt x="966364" y="84925"/>
                    <a:pt x="978055" y="146418"/>
                    <a:pt x="968925" y="100766"/>
                  </a:cubicBezTo>
                  <a:cubicBezTo>
                    <a:pt x="972259" y="34095"/>
                    <a:pt x="982154" y="28799"/>
                    <a:pt x="975275" y="15041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6" name="Полилиния 245"/>
            <p:cNvSpPr/>
            <p:nvPr/>
          </p:nvSpPr>
          <p:spPr bwMode="auto">
            <a:xfrm>
              <a:off x="6551189" y="2765812"/>
              <a:ext cx="1216297" cy="985053"/>
            </a:xfrm>
            <a:custGeom>
              <a:avLst/>
              <a:gdLst>
                <a:gd name="connsiteX0" fmla="*/ 150142 w 1183605"/>
                <a:gd name="connsiteY0" fmla="*/ 400050 h 1028700"/>
                <a:gd name="connsiteX1" fmla="*/ 178717 w 1183605"/>
                <a:gd name="connsiteY1" fmla="*/ 423862 h 1028700"/>
                <a:gd name="connsiteX2" fmla="*/ 188242 w 1183605"/>
                <a:gd name="connsiteY2" fmla="*/ 442912 h 1028700"/>
                <a:gd name="connsiteX3" fmla="*/ 202530 w 1183605"/>
                <a:gd name="connsiteY3" fmla="*/ 447675 h 1028700"/>
                <a:gd name="connsiteX4" fmla="*/ 216817 w 1183605"/>
                <a:gd name="connsiteY4" fmla="*/ 457200 h 1028700"/>
                <a:gd name="connsiteX5" fmla="*/ 331117 w 1183605"/>
                <a:gd name="connsiteY5" fmla="*/ 452437 h 1028700"/>
                <a:gd name="connsiteX6" fmla="*/ 373980 w 1183605"/>
                <a:gd name="connsiteY6" fmla="*/ 447675 h 1028700"/>
                <a:gd name="connsiteX7" fmla="*/ 445417 w 1183605"/>
                <a:gd name="connsiteY7" fmla="*/ 414337 h 1028700"/>
                <a:gd name="connsiteX8" fmla="*/ 445417 w 1183605"/>
                <a:gd name="connsiteY8" fmla="*/ 414337 h 1028700"/>
                <a:gd name="connsiteX9" fmla="*/ 473992 w 1183605"/>
                <a:gd name="connsiteY9" fmla="*/ 395287 h 1028700"/>
                <a:gd name="connsiteX10" fmla="*/ 488280 w 1183605"/>
                <a:gd name="connsiteY10" fmla="*/ 385762 h 1028700"/>
                <a:gd name="connsiteX11" fmla="*/ 497805 w 1183605"/>
                <a:gd name="connsiteY11" fmla="*/ 371475 h 1028700"/>
                <a:gd name="connsiteX12" fmla="*/ 502567 w 1183605"/>
                <a:gd name="connsiteY12" fmla="*/ 352425 h 1028700"/>
                <a:gd name="connsiteX13" fmla="*/ 493042 w 1183605"/>
                <a:gd name="connsiteY13" fmla="*/ 276225 h 1028700"/>
                <a:gd name="connsiteX14" fmla="*/ 488280 w 1183605"/>
                <a:gd name="connsiteY14" fmla="*/ 247650 h 1028700"/>
                <a:gd name="connsiteX15" fmla="*/ 478755 w 1183605"/>
                <a:gd name="connsiteY15" fmla="*/ 219075 h 1028700"/>
                <a:gd name="connsiteX16" fmla="*/ 473992 w 1183605"/>
                <a:gd name="connsiteY16" fmla="*/ 147637 h 1028700"/>
                <a:gd name="connsiteX17" fmla="*/ 464467 w 1183605"/>
                <a:gd name="connsiteY17" fmla="*/ 119062 h 1028700"/>
                <a:gd name="connsiteX18" fmla="*/ 469230 w 1183605"/>
                <a:gd name="connsiteY18" fmla="*/ 80962 h 1028700"/>
                <a:gd name="connsiteX19" fmla="*/ 483517 w 1183605"/>
                <a:gd name="connsiteY19" fmla="*/ 76200 h 1028700"/>
                <a:gd name="connsiteX20" fmla="*/ 607342 w 1183605"/>
                <a:gd name="connsiteY20" fmla="*/ 80962 h 1028700"/>
                <a:gd name="connsiteX21" fmla="*/ 726405 w 1183605"/>
                <a:gd name="connsiteY21" fmla="*/ 76200 h 1028700"/>
                <a:gd name="connsiteX22" fmla="*/ 745455 w 1183605"/>
                <a:gd name="connsiteY22" fmla="*/ 71437 h 1028700"/>
                <a:gd name="connsiteX23" fmla="*/ 778792 w 1183605"/>
                <a:gd name="connsiteY23" fmla="*/ 47625 h 1028700"/>
                <a:gd name="connsiteX24" fmla="*/ 797842 w 1183605"/>
                <a:gd name="connsiteY24" fmla="*/ 42862 h 1028700"/>
                <a:gd name="connsiteX25" fmla="*/ 826417 w 1183605"/>
                <a:gd name="connsiteY25" fmla="*/ 28575 h 1028700"/>
                <a:gd name="connsiteX26" fmla="*/ 840705 w 1183605"/>
                <a:gd name="connsiteY26" fmla="*/ 19050 h 1028700"/>
                <a:gd name="connsiteX27" fmla="*/ 869280 w 1183605"/>
                <a:gd name="connsiteY27" fmla="*/ 9525 h 1028700"/>
                <a:gd name="connsiteX28" fmla="*/ 883567 w 1183605"/>
                <a:gd name="connsiteY28" fmla="*/ 4762 h 1028700"/>
                <a:gd name="connsiteX29" fmla="*/ 897855 w 1183605"/>
                <a:gd name="connsiteY29" fmla="*/ 0 h 1028700"/>
                <a:gd name="connsiteX30" fmla="*/ 916905 w 1183605"/>
                <a:gd name="connsiteY30" fmla="*/ 4762 h 1028700"/>
                <a:gd name="connsiteX31" fmla="*/ 921667 w 1183605"/>
                <a:gd name="connsiteY31" fmla="*/ 19050 h 1028700"/>
                <a:gd name="connsiteX32" fmla="*/ 912142 w 1183605"/>
                <a:gd name="connsiteY32" fmla="*/ 95250 h 1028700"/>
                <a:gd name="connsiteX33" fmla="*/ 916905 w 1183605"/>
                <a:gd name="connsiteY33" fmla="*/ 138112 h 1028700"/>
                <a:gd name="connsiteX34" fmla="*/ 931192 w 1183605"/>
                <a:gd name="connsiteY34" fmla="*/ 147637 h 1028700"/>
                <a:gd name="connsiteX35" fmla="*/ 978817 w 1183605"/>
                <a:gd name="connsiteY35" fmla="*/ 142875 h 1028700"/>
                <a:gd name="connsiteX36" fmla="*/ 1064542 w 1183605"/>
                <a:gd name="connsiteY36" fmla="*/ 138112 h 1028700"/>
                <a:gd name="connsiteX37" fmla="*/ 1078830 w 1183605"/>
                <a:gd name="connsiteY37" fmla="*/ 133350 h 1028700"/>
                <a:gd name="connsiteX38" fmla="*/ 1183605 w 1183605"/>
                <a:gd name="connsiteY38" fmla="*/ 133350 h 1028700"/>
                <a:gd name="connsiteX39" fmla="*/ 1178842 w 1183605"/>
                <a:gd name="connsiteY39" fmla="*/ 166687 h 1028700"/>
                <a:gd name="connsiteX40" fmla="*/ 1145505 w 1183605"/>
                <a:gd name="connsiteY40" fmla="*/ 180975 h 1028700"/>
                <a:gd name="connsiteX41" fmla="*/ 1140742 w 1183605"/>
                <a:gd name="connsiteY41" fmla="*/ 200025 h 1028700"/>
                <a:gd name="connsiteX42" fmla="*/ 1169317 w 1183605"/>
                <a:gd name="connsiteY42" fmla="*/ 219075 h 1028700"/>
                <a:gd name="connsiteX43" fmla="*/ 1174080 w 1183605"/>
                <a:gd name="connsiteY43" fmla="*/ 233362 h 1028700"/>
                <a:gd name="connsiteX44" fmla="*/ 1145505 w 1183605"/>
                <a:gd name="connsiteY44" fmla="*/ 252412 h 1028700"/>
                <a:gd name="connsiteX45" fmla="*/ 1121692 w 1183605"/>
                <a:gd name="connsiteY45" fmla="*/ 280987 h 1028700"/>
                <a:gd name="connsiteX46" fmla="*/ 1107405 w 1183605"/>
                <a:gd name="connsiteY46" fmla="*/ 295275 h 1028700"/>
                <a:gd name="connsiteX47" fmla="*/ 1088355 w 1183605"/>
                <a:gd name="connsiteY47" fmla="*/ 323850 h 1028700"/>
                <a:gd name="connsiteX48" fmla="*/ 1078830 w 1183605"/>
                <a:gd name="connsiteY48" fmla="*/ 338137 h 1028700"/>
                <a:gd name="connsiteX49" fmla="*/ 1074067 w 1183605"/>
                <a:gd name="connsiteY49" fmla="*/ 385762 h 1028700"/>
                <a:gd name="connsiteX50" fmla="*/ 1064542 w 1183605"/>
                <a:gd name="connsiteY50" fmla="*/ 400050 h 1028700"/>
                <a:gd name="connsiteX51" fmla="*/ 907380 w 1183605"/>
                <a:gd name="connsiteY51" fmla="*/ 423862 h 1028700"/>
                <a:gd name="connsiteX52" fmla="*/ 883567 w 1183605"/>
                <a:gd name="connsiteY52" fmla="*/ 447675 h 1028700"/>
                <a:gd name="connsiteX53" fmla="*/ 869280 w 1183605"/>
                <a:gd name="connsiteY53" fmla="*/ 523875 h 1028700"/>
                <a:gd name="connsiteX54" fmla="*/ 874042 w 1183605"/>
                <a:gd name="connsiteY54" fmla="*/ 552450 h 1028700"/>
                <a:gd name="connsiteX55" fmla="*/ 888330 w 1183605"/>
                <a:gd name="connsiteY55" fmla="*/ 557212 h 1028700"/>
                <a:gd name="connsiteX56" fmla="*/ 907380 w 1183605"/>
                <a:gd name="connsiteY56" fmla="*/ 561975 h 1028700"/>
                <a:gd name="connsiteX57" fmla="*/ 935955 w 1183605"/>
                <a:gd name="connsiteY57" fmla="*/ 571500 h 1028700"/>
                <a:gd name="connsiteX58" fmla="*/ 978817 w 1183605"/>
                <a:gd name="connsiteY58" fmla="*/ 585787 h 1028700"/>
                <a:gd name="connsiteX59" fmla="*/ 1007392 w 1183605"/>
                <a:gd name="connsiteY59" fmla="*/ 595312 h 1028700"/>
                <a:gd name="connsiteX60" fmla="*/ 1083592 w 1183605"/>
                <a:gd name="connsiteY60" fmla="*/ 600075 h 1028700"/>
                <a:gd name="connsiteX61" fmla="*/ 1093117 w 1183605"/>
                <a:gd name="connsiteY61" fmla="*/ 614362 h 1028700"/>
                <a:gd name="connsiteX62" fmla="*/ 1083592 w 1183605"/>
                <a:gd name="connsiteY62" fmla="*/ 647700 h 1028700"/>
                <a:gd name="connsiteX63" fmla="*/ 1069305 w 1183605"/>
                <a:gd name="connsiteY63" fmla="*/ 652462 h 1028700"/>
                <a:gd name="connsiteX64" fmla="*/ 1064542 w 1183605"/>
                <a:gd name="connsiteY64" fmla="*/ 719137 h 1028700"/>
                <a:gd name="connsiteX65" fmla="*/ 1078830 w 1183605"/>
                <a:gd name="connsiteY65" fmla="*/ 728662 h 1028700"/>
                <a:gd name="connsiteX66" fmla="*/ 1102642 w 1183605"/>
                <a:gd name="connsiteY66" fmla="*/ 771525 h 1028700"/>
                <a:gd name="connsiteX67" fmla="*/ 1116930 w 1183605"/>
                <a:gd name="connsiteY67" fmla="*/ 800100 h 1028700"/>
                <a:gd name="connsiteX68" fmla="*/ 1121692 w 1183605"/>
                <a:gd name="connsiteY68" fmla="*/ 847725 h 1028700"/>
                <a:gd name="connsiteX69" fmla="*/ 1107405 w 1183605"/>
                <a:gd name="connsiteY69" fmla="*/ 862012 h 1028700"/>
                <a:gd name="connsiteX70" fmla="*/ 1059780 w 1183605"/>
                <a:gd name="connsiteY70" fmla="*/ 876300 h 1028700"/>
                <a:gd name="connsiteX71" fmla="*/ 1045492 w 1183605"/>
                <a:gd name="connsiteY71" fmla="*/ 890587 h 1028700"/>
                <a:gd name="connsiteX72" fmla="*/ 1016917 w 1183605"/>
                <a:gd name="connsiteY72" fmla="*/ 900112 h 1028700"/>
                <a:gd name="connsiteX73" fmla="*/ 1002630 w 1183605"/>
                <a:gd name="connsiteY73" fmla="*/ 909637 h 1028700"/>
                <a:gd name="connsiteX74" fmla="*/ 997867 w 1183605"/>
                <a:gd name="connsiteY74" fmla="*/ 928687 h 1028700"/>
                <a:gd name="connsiteX75" fmla="*/ 993105 w 1183605"/>
                <a:gd name="connsiteY75" fmla="*/ 971550 h 1028700"/>
                <a:gd name="connsiteX76" fmla="*/ 964530 w 1183605"/>
                <a:gd name="connsiteY76" fmla="*/ 981075 h 1028700"/>
                <a:gd name="connsiteX77" fmla="*/ 950242 w 1183605"/>
                <a:gd name="connsiteY77" fmla="*/ 990600 h 1028700"/>
                <a:gd name="connsiteX78" fmla="*/ 931192 w 1183605"/>
                <a:gd name="connsiteY78" fmla="*/ 995362 h 1028700"/>
                <a:gd name="connsiteX79" fmla="*/ 916905 w 1183605"/>
                <a:gd name="connsiteY79" fmla="*/ 1004887 h 1028700"/>
                <a:gd name="connsiteX80" fmla="*/ 845467 w 1183605"/>
                <a:gd name="connsiteY80" fmla="*/ 1004887 h 1028700"/>
                <a:gd name="connsiteX81" fmla="*/ 726405 w 1183605"/>
                <a:gd name="connsiteY81" fmla="*/ 1000125 h 1028700"/>
                <a:gd name="connsiteX82" fmla="*/ 712117 w 1183605"/>
                <a:gd name="connsiteY82" fmla="*/ 1009650 h 1028700"/>
                <a:gd name="connsiteX83" fmla="*/ 697830 w 1183605"/>
                <a:gd name="connsiteY83" fmla="*/ 1023937 h 1028700"/>
                <a:gd name="connsiteX84" fmla="*/ 678780 w 1183605"/>
                <a:gd name="connsiteY84" fmla="*/ 1028700 h 1028700"/>
                <a:gd name="connsiteX85" fmla="*/ 612105 w 1183605"/>
                <a:gd name="connsiteY85" fmla="*/ 1019175 h 1028700"/>
                <a:gd name="connsiteX86" fmla="*/ 621630 w 1183605"/>
                <a:gd name="connsiteY86" fmla="*/ 1004887 h 1028700"/>
                <a:gd name="connsiteX87" fmla="*/ 650205 w 1183605"/>
                <a:gd name="connsiteY87" fmla="*/ 990600 h 1028700"/>
                <a:gd name="connsiteX88" fmla="*/ 664492 w 1183605"/>
                <a:gd name="connsiteY88" fmla="*/ 976312 h 1028700"/>
                <a:gd name="connsiteX89" fmla="*/ 674017 w 1183605"/>
                <a:gd name="connsiteY89" fmla="*/ 947737 h 1028700"/>
                <a:gd name="connsiteX90" fmla="*/ 659730 w 1183605"/>
                <a:gd name="connsiteY90" fmla="*/ 938212 h 1028700"/>
                <a:gd name="connsiteX91" fmla="*/ 640680 w 1183605"/>
                <a:gd name="connsiteY91" fmla="*/ 919162 h 1028700"/>
                <a:gd name="connsiteX92" fmla="*/ 635917 w 1183605"/>
                <a:gd name="connsiteY92" fmla="*/ 904875 h 1028700"/>
                <a:gd name="connsiteX93" fmla="*/ 593055 w 1183605"/>
                <a:gd name="connsiteY93" fmla="*/ 885825 h 1028700"/>
                <a:gd name="connsiteX94" fmla="*/ 578767 w 1183605"/>
                <a:gd name="connsiteY94" fmla="*/ 881062 h 1028700"/>
                <a:gd name="connsiteX95" fmla="*/ 478755 w 1183605"/>
                <a:gd name="connsiteY95" fmla="*/ 871537 h 1028700"/>
                <a:gd name="connsiteX96" fmla="*/ 440655 w 1183605"/>
                <a:gd name="connsiteY96" fmla="*/ 866775 h 1028700"/>
                <a:gd name="connsiteX97" fmla="*/ 421605 w 1183605"/>
                <a:gd name="connsiteY97" fmla="*/ 862012 h 1028700"/>
                <a:gd name="connsiteX98" fmla="*/ 397792 w 1183605"/>
                <a:gd name="connsiteY98" fmla="*/ 857250 h 1028700"/>
                <a:gd name="connsiteX99" fmla="*/ 345405 w 1183605"/>
                <a:gd name="connsiteY99" fmla="*/ 857250 h 1028700"/>
                <a:gd name="connsiteX100" fmla="*/ 307305 w 1183605"/>
                <a:gd name="connsiteY100" fmla="*/ 847725 h 1028700"/>
                <a:gd name="connsiteX101" fmla="*/ 293017 w 1183605"/>
                <a:gd name="connsiteY101" fmla="*/ 842962 h 1028700"/>
                <a:gd name="connsiteX102" fmla="*/ 269205 w 1183605"/>
                <a:gd name="connsiteY102" fmla="*/ 838200 h 1028700"/>
                <a:gd name="connsiteX103" fmla="*/ 273967 w 1183605"/>
                <a:gd name="connsiteY103" fmla="*/ 790575 h 1028700"/>
                <a:gd name="connsiteX104" fmla="*/ 250155 w 1183605"/>
                <a:gd name="connsiteY104" fmla="*/ 795337 h 1028700"/>
                <a:gd name="connsiteX105" fmla="*/ 212055 w 1183605"/>
                <a:gd name="connsiteY105" fmla="*/ 833437 h 1028700"/>
                <a:gd name="connsiteX106" fmla="*/ 121567 w 1183605"/>
                <a:gd name="connsiteY106" fmla="*/ 828675 h 1028700"/>
                <a:gd name="connsiteX107" fmla="*/ 107280 w 1183605"/>
                <a:gd name="connsiteY107" fmla="*/ 823912 h 1028700"/>
                <a:gd name="connsiteX108" fmla="*/ 50130 w 1183605"/>
                <a:gd name="connsiteY108" fmla="*/ 828675 h 1028700"/>
                <a:gd name="connsiteX109" fmla="*/ 7267 w 1183605"/>
                <a:gd name="connsiteY109" fmla="*/ 823912 h 1028700"/>
                <a:gd name="connsiteX110" fmla="*/ 12030 w 1183605"/>
                <a:gd name="connsiteY110" fmla="*/ 795337 h 1028700"/>
                <a:gd name="connsiteX111" fmla="*/ 26317 w 1183605"/>
                <a:gd name="connsiteY111" fmla="*/ 781050 h 1028700"/>
                <a:gd name="connsiteX112" fmla="*/ 40605 w 1183605"/>
                <a:gd name="connsiteY112" fmla="*/ 771525 h 1028700"/>
                <a:gd name="connsiteX113" fmla="*/ 64417 w 1183605"/>
                <a:gd name="connsiteY113" fmla="*/ 766762 h 1028700"/>
                <a:gd name="connsiteX114" fmla="*/ 83467 w 1183605"/>
                <a:gd name="connsiteY114" fmla="*/ 762000 h 1028700"/>
                <a:gd name="connsiteX115" fmla="*/ 126330 w 1183605"/>
                <a:gd name="connsiteY115" fmla="*/ 738187 h 1028700"/>
                <a:gd name="connsiteX116" fmla="*/ 140617 w 1183605"/>
                <a:gd name="connsiteY116" fmla="*/ 728662 h 1028700"/>
                <a:gd name="connsiteX117" fmla="*/ 169192 w 1183605"/>
                <a:gd name="connsiteY117" fmla="*/ 695325 h 1028700"/>
                <a:gd name="connsiteX118" fmla="*/ 173955 w 1183605"/>
                <a:gd name="connsiteY118" fmla="*/ 681037 h 1028700"/>
                <a:gd name="connsiteX119" fmla="*/ 154905 w 1183605"/>
                <a:gd name="connsiteY119" fmla="*/ 652462 h 1028700"/>
                <a:gd name="connsiteX120" fmla="*/ 140617 w 1183605"/>
                <a:gd name="connsiteY120" fmla="*/ 638175 h 1028700"/>
                <a:gd name="connsiteX121" fmla="*/ 145380 w 1183605"/>
                <a:gd name="connsiteY121" fmla="*/ 576262 h 1028700"/>
                <a:gd name="connsiteX122" fmla="*/ 150142 w 1183605"/>
                <a:gd name="connsiteY122" fmla="*/ 561975 h 1028700"/>
                <a:gd name="connsiteX123" fmla="*/ 154905 w 1183605"/>
                <a:gd name="connsiteY123" fmla="*/ 542925 h 1028700"/>
                <a:gd name="connsiteX124" fmla="*/ 150142 w 1183605"/>
                <a:gd name="connsiteY124" fmla="*/ 509587 h 1028700"/>
                <a:gd name="connsiteX125" fmla="*/ 126330 w 1183605"/>
                <a:gd name="connsiteY125" fmla="*/ 490537 h 1028700"/>
                <a:gd name="connsiteX126" fmla="*/ 97755 w 1183605"/>
                <a:gd name="connsiteY126" fmla="*/ 476250 h 1028700"/>
                <a:gd name="connsiteX127" fmla="*/ 88230 w 1183605"/>
                <a:gd name="connsiteY127" fmla="*/ 461962 h 1028700"/>
                <a:gd name="connsiteX128" fmla="*/ 69180 w 1183605"/>
                <a:gd name="connsiteY128" fmla="*/ 442912 h 1028700"/>
                <a:gd name="connsiteX129" fmla="*/ 83467 w 1183605"/>
                <a:gd name="connsiteY129" fmla="*/ 438150 h 1028700"/>
                <a:gd name="connsiteX130" fmla="*/ 112042 w 1183605"/>
                <a:gd name="connsiteY130" fmla="*/ 419100 h 1028700"/>
                <a:gd name="connsiteX131" fmla="*/ 150142 w 1183605"/>
                <a:gd name="connsiteY131" fmla="*/ 40005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83605" h="1028700">
                  <a:moveTo>
                    <a:pt x="150142" y="400050"/>
                  </a:moveTo>
                  <a:cubicBezTo>
                    <a:pt x="176661" y="453088"/>
                    <a:pt x="139811" y="391441"/>
                    <a:pt x="178717" y="423862"/>
                  </a:cubicBezTo>
                  <a:cubicBezTo>
                    <a:pt x="184171" y="428407"/>
                    <a:pt x="183222" y="437892"/>
                    <a:pt x="188242" y="442912"/>
                  </a:cubicBezTo>
                  <a:cubicBezTo>
                    <a:pt x="191792" y="446462"/>
                    <a:pt x="198040" y="445430"/>
                    <a:pt x="202530" y="447675"/>
                  </a:cubicBezTo>
                  <a:cubicBezTo>
                    <a:pt x="207649" y="450235"/>
                    <a:pt x="212055" y="454025"/>
                    <a:pt x="216817" y="457200"/>
                  </a:cubicBezTo>
                  <a:cubicBezTo>
                    <a:pt x="254917" y="455612"/>
                    <a:pt x="293217" y="456648"/>
                    <a:pt x="331117" y="452437"/>
                  </a:cubicBezTo>
                  <a:cubicBezTo>
                    <a:pt x="398080" y="444996"/>
                    <a:pt x="264451" y="429418"/>
                    <a:pt x="373980" y="447675"/>
                  </a:cubicBezTo>
                  <a:cubicBezTo>
                    <a:pt x="437768" y="441875"/>
                    <a:pt x="416641" y="457501"/>
                    <a:pt x="445417" y="414337"/>
                  </a:cubicBezTo>
                  <a:lnTo>
                    <a:pt x="445417" y="414337"/>
                  </a:lnTo>
                  <a:lnTo>
                    <a:pt x="473992" y="395287"/>
                  </a:lnTo>
                  <a:lnTo>
                    <a:pt x="488280" y="385762"/>
                  </a:lnTo>
                  <a:cubicBezTo>
                    <a:pt x="491455" y="381000"/>
                    <a:pt x="495550" y="376736"/>
                    <a:pt x="497805" y="371475"/>
                  </a:cubicBezTo>
                  <a:cubicBezTo>
                    <a:pt x="500383" y="365459"/>
                    <a:pt x="502567" y="358970"/>
                    <a:pt x="502567" y="352425"/>
                  </a:cubicBezTo>
                  <a:cubicBezTo>
                    <a:pt x="502567" y="300946"/>
                    <a:pt x="503103" y="306404"/>
                    <a:pt x="493042" y="276225"/>
                  </a:cubicBezTo>
                  <a:cubicBezTo>
                    <a:pt x="491455" y="266700"/>
                    <a:pt x="490622" y="257018"/>
                    <a:pt x="488280" y="247650"/>
                  </a:cubicBezTo>
                  <a:cubicBezTo>
                    <a:pt x="485845" y="237910"/>
                    <a:pt x="478755" y="219075"/>
                    <a:pt x="478755" y="219075"/>
                  </a:cubicBezTo>
                  <a:cubicBezTo>
                    <a:pt x="477167" y="195262"/>
                    <a:pt x="477367" y="171263"/>
                    <a:pt x="473992" y="147637"/>
                  </a:cubicBezTo>
                  <a:cubicBezTo>
                    <a:pt x="472572" y="137698"/>
                    <a:pt x="464467" y="119062"/>
                    <a:pt x="464467" y="119062"/>
                  </a:cubicBezTo>
                  <a:cubicBezTo>
                    <a:pt x="466055" y="106362"/>
                    <a:pt x="464032" y="92658"/>
                    <a:pt x="469230" y="80962"/>
                  </a:cubicBezTo>
                  <a:cubicBezTo>
                    <a:pt x="471269" y="76375"/>
                    <a:pt x="478497" y="76200"/>
                    <a:pt x="483517" y="76200"/>
                  </a:cubicBezTo>
                  <a:cubicBezTo>
                    <a:pt x="524823" y="76200"/>
                    <a:pt x="566067" y="79375"/>
                    <a:pt x="607342" y="80962"/>
                  </a:cubicBezTo>
                  <a:cubicBezTo>
                    <a:pt x="647030" y="79375"/>
                    <a:pt x="686780" y="78933"/>
                    <a:pt x="726405" y="76200"/>
                  </a:cubicBezTo>
                  <a:cubicBezTo>
                    <a:pt x="732935" y="75750"/>
                    <a:pt x="739601" y="74364"/>
                    <a:pt x="745455" y="71437"/>
                  </a:cubicBezTo>
                  <a:cubicBezTo>
                    <a:pt x="755201" y="66564"/>
                    <a:pt x="767912" y="52288"/>
                    <a:pt x="778792" y="47625"/>
                  </a:cubicBezTo>
                  <a:cubicBezTo>
                    <a:pt x="784808" y="45047"/>
                    <a:pt x="791492" y="44450"/>
                    <a:pt x="797842" y="42862"/>
                  </a:cubicBezTo>
                  <a:cubicBezTo>
                    <a:pt x="838791" y="15564"/>
                    <a:pt x="786981" y="48292"/>
                    <a:pt x="826417" y="28575"/>
                  </a:cubicBezTo>
                  <a:cubicBezTo>
                    <a:pt x="831537" y="26015"/>
                    <a:pt x="835474" y="21375"/>
                    <a:pt x="840705" y="19050"/>
                  </a:cubicBezTo>
                  <a:cubicBezTo>
                    <a:pt x="849880" y="14972"/>
                    <a:pt x="859755" y="12700"/>
                    <a:pt x="869280" y="9525"/>
                  </a:cubicBezTo>
                  <a:lnTo>
                    <a:pt x="883567" y="4762"/>
                  </a:lnTo>
                  <a:lnTo>
                    <a:pt x="897855" y="0"/>
                  </a:lnTo>
                  <a:cubicBezTo>
                    <a:pt x="904205" y="1587"/>
                    <a:pt x="911794" y="673"/>
                    <a:pt x="916905" y="4762"/>
                  </a:cubicBezTo>
                  <a:cubicBezTo>
                    <a:pt x="920825" y="7898"/>
                    <a:pt x="921667" y="14030"/>
                    <a:pt x="921667" y="19050"/>
                  </a:cubicBezTo>
                  <a:cubicBezTo>
                    <a:pt x="921667" y="41951"/>
                    <a:pt x="916064" y="71718"/>
                    <a:pt x="912142" y="95250"/>
                  </a:cubicBezTo>
                  <a:cubicBezTo>
                    <a:pt x="913730" y="109537"/>
                    <a:pt x="911992" y="124602"/>
                    <a:pt x="916905" y="138112"/>
                  </a:cubicBezTo>
                  <a:cubicBezTo>
                    <a:pt x="918861" y="143491"/>
                    <a:pt x="925485" y="147198"/>
                    <a:pt x="931192" y="147637"/>
                  </a:cubicBezTo>
                  <a:cubicBezTo>
                    <a:pt x="947099" y="148861"/>
                    <a:pt x="962903" y="144012"/>
                    <a:pt x="978817" y="142875"/>
                  </a:cubicBezTo>
                  <a:cubicBezTo>
                    <a:pt x="1007363" y="140836"/>
                    <a:pt x="1035967" y="139700"/>
                    <a:pt x="1064542" y="138112"/>
                  </a:cubicBezTo>
                  <a:cubicBezTo>
                    <a:pt x="1069305" y="136525"/>
                    <a:pt x="1073868" y="134113"/>
                    <a:pt x="1078830" y="133350"/>
                  </a:cubicBezTo>
                  <a:cubicBezTo>
                    <a:pt x="1130349" y="125424"/>
                    <a:pt x="1128680" y="128772"/>
                    <a:pt x="1183605" y="133350"/>
                  </a:cubicBezTo>
                  <a:cubicBezTo>
                    <a:pt x="1182017" y="144462"/>
                    <a:pt x="1183401" y="156429"/>
                    <a:pt x="1178842" y="166687"/>
                  </a:cubicBezTo>
                  <a:cubicBezTo>
                    <a:pt x="1174731" y="175937"/>
                    <a:pt x="1152243" y="179290"/>
                    <a:pt x="1145505" y="180975"/>
                  </a:cubicBezTo>
                  <a:cubicBezTo>
                    <a:pt x="1143917" y="187325"/>
                    <a:pt x="1138944" y="193731"/>
                    <a:pt x="1140742" y="200025"/>
                  </a:cubicBezTo>
                  <a:cubicBezTo>
                    <a:pt x="1144497" y="213167"/>
                    <a:pt x="1159137" y="215681"/>
                    <a:pt x="1169317" y="219075"/>
                  </a:cubicBezTo>
                  <a:cubicBezTo>
                    <a:pt x="1170905" y="223837"/>
                    <a:pt x="1174905" y="228410"/>
                    <a:pt x="1174080" y="233362"/>
                  </a:cubicBezTo>
                  <a:cubicBezTo>
                    <a:pt x="1171220" y="250522"/>
                    <a:pt x="1158335" y="249205"/>
                    <a:pt x="1145505" y="252412"/>
                  </a:cubicBezTo>
                  <a:cubicBezTo>
                    <a:pt x="1103771" y="294146"/>
                    <a:pt x="1154837" y="241212"/>
                    <a:pt x="1121692" y="280987"/>
                  </a:cubicBezTo>
                  <a:cubicBezTo>
                    <a:pt x="1117380" y="286161"/>
                    <a:pt x="1111540" y="289959"/>
                    <a:pt x="1107405" y="295275"/>
                  </a:cubicBezTo>
                  <a:cubicBezTo>
                    <a:pt x="1100377" y="304311"/>
                    <a:pt x="1094705" y="314325"/>
                    <a:pt x="1088355" y="323850"/>
                  </a:cubicBezTo>
                  <a:lnTo>
                    <a:pt x="1078830" y="338137"/>
                  </a:lnTo>
                  <a:cubicBezTo>
                    <a:pt x="1077242" y="354012"/>
                    <a:pt x="1077655" y="370216"/>
                    <a:pt x="1074067" y="385762"/>
                  </a:cubicBezTo>
                  <a:cubicBezTo>
                    <a:pt x="1072780" y="391339"/>
                    <a:pt x="1068850" y="396281"/>
                    <a:pt x="1064542" y="400050"/>
                  </a:cubicBezTo>
                  <a:cubicBezTo>
                    <a:pt x="1016257" y="442300"/>
                    <a:pt x="987542" y="420893"/>
                    <a:pt x="907380" y="423862"/>
                  </a:cubicBezTo>
                  <a:cubicBezTo>
                    <a:pt x="898587" y="429724"/>
                    <a:pt x="886009" y="435462"/>
                    <a:pt x="883567" y="447675"/>
                  </a:cubicBezTo>
                  <a:cubicBezTo>
                    <a:pt x="865728" y="536876"/>
                    <a:pt x="891992" y="478451"/>
                    <a:pt x="869280" y="523875"/>
                  </a:cubicBezTo>
                  <a:cubicBezTo>
                    <a:pt x="870867" y="533400"/>
                    <a:pt x="869251" y="544066"/>
                    <a:pt x="874042" y="552450"/>
                  </a:cubicBezTo>
                  <a:cubicBezTo>
                    <a:pt x="876533" y="556809"/>
                    <a:pt x="883503" y="555833"/>
                    <a:pt x="888330" y="557212"/>
                  </a:cubicBezTo>
                  <a:cubicBezTo>
                    <a:pt x="894624" y="559010"/>
                    <a:pt x="901111" y="560094"/>
                    <a:pt x="907380" y="561975"/>
                  </a:cubicBezTo>
                  <a:cubicBezTo>
                    <a:pt x="916997" y="564860"/>
                    <a:pt x="926430" y="568325"/>
                    <a:pt x="935955" y="571500"/>
                  </a:cubicBezTo>
                  <a:lnTo>
                    <a:pt x="978817" y="585787"/>
                  </a:lnTo>
                  <a:cubicBezTo>
                    <a:pt x="978819" y="585788"/>
                    <a:pt x="1007389" y="595312"/>
                    <a:pt x="1007392" y="595312"/>
                  </a:cubicBezTo>
                  <a:lnTo>
                    <a:pt x="1083592" y="600075"/>
                  </a:lnTo>
                  <a:cubicBezTo>
                    <a:pt x="1086767" y="604837"/>
                    <a:pt x="1092307" y="608696"/>
                    <a:pt x="1093117" y="614362"/>
                  </a:cubicBezTo>
                  <a:cubicBezTo>
                    <a:pt x="1093133" y="614472"/>
                    <a:pt x="1085827" y="645465"/>
                    <a:pt x="1083592" y="647700"/>
                  </a:cubicBezTo>
                  <a:cubicBezTo>
                    <a:pt x="1080042" y="651250"/>
                    <a:pt x="1074067" y="650875"/>
                    <a:pt x="1069305" y="652462"/>
                  </a:cubicBezTo>
                  <a:cubicBezTo>
                    <a:pt x="1060446" y="679040"/>
                    <a:pt x="1052527" y="689099"/>
                    <a:pt x="1064542" y="719137"/>
                  </a:cubicBezTo>
                  <a:cubicBezTo>
                    <a:pt x="1066668" y="724452"/>
                    <a:pt x="1074067" y="725487"/>
                    <a:pt x="1078830" y="728662"/>
                  </a:cubicBezTo>
                  <a:cubicBezTo>
                    <a:pt x="1091996" y="768166"/>
                    <a:pt x="1069897" y="706037"/>
                    <a:pt x="1102642" y="771525"/>
                  </a:cubicBezTo>
                  <a:lnTo>
                    <a:pt x="1116930" y="800100"/>
                  </a:lnTo>
                  <a:cubicBezTo>
                    <a:pt x="1118517" y="815975"/>
                    <a:pt x="1124118" y="831956"/>
                    <a:pt x="1121692" y="847725"/>
                  </a:cubicBezTo>
                  <a:cubicBezTo>
                    <a:pt x="1120668" y="854382"/>
                    <a:pt x="1113116" y="858443"/>
                    <a:pt x="1107405" y="862012"/>
                  </a:cubicBezTo>
                  <a:cubicBezTo>
                    <a:pt x="1092663" y="871225"/>
                    <a:pt x="1076270" y="873002"/>
                    <a:pt x="1059780" y="876300"/>
                  </a:cubicBezTo>
                  <a:cubicBezTo>
                    <a:pt x="1055017" y="881062"/>
                    <a:pt x="1051380" y="887316"/>
                    <a:pt x="1045492" y="890587"/>
                  </a:cubicBezTo>
                  <a:cubicBezTo>
                    <a:pt x="1036715" y="895463"/>
                    <a:pt x="1016917" y="900112"/>
                    <a:pt x="1016917" y="900112"/>
                  </a:cubicBezTo>
                  <a:cubicBezTo>
                    <a:pt x="1012155" y="903287"/>
                    <a:pt x="1005805" y="904875"/>
                    <a:pt x="1002630" y="909637"/>
                  </a:cubicBezTo>
                  <a:cubicBezTo>
                    <a:pt x="998999" y="915083"/>
                    <a:pt x="998862" y="922218"/>
                    <a:pt x="997867" y="928687"/>
                  </a:cubicBezTo>
                  <a:cubicBezTo>
                    <a:pt x="995681" y="942895"/>
                    <a:pt x="1000823" y="959422"/>
                    <a:pt x="993105" y="971550"/>
                  </a:cubicBezTo>
                  <a:cubicBezTo>
                    <a:pt x="987715" y="980021"/>
                    <a:pt x="972884" y="975506"/>
                    <a:pt x="964530" y="981075"/>
                  </a:cubicBezTo>
                  <a:cubicBezTo>
                    <a:pt x="959767" y="984250"/>
                    <a:pt x="955503" y="988345"/>
                    <a:pt x="950242" y="990600"/>
                  </a:cubicBezTo>
                  <a:cubicBezTo>
                    <a:pt x="944226" y="993178"/>
                    <a:pt x="937542" y="993775"/>
                    <a:pt x="931192" y="995362"/>
                  </a:cubicBezTo>
                  <a:cubicBezTo>
                    <a:pt x="926430" y="998537"/>
                    <a:pt x="922024" y="1002327"/>
                    <a:pt x="916905" y="1004887"/>
                  </a:cubicBezTo>
                  <a:cubicBezTo>
                    <a:pt x="893745" y="1016467"/>
                    <a:pt x="872349" y="1007127"/>
                    <a:pt x="845467" y="1004887"/>
                  </a:cubicBezTo>
                  <a:cubicBezTo>
                    <a:pt x="788238" y="985811"/>
                    <a:pt x="826918" y="994834"/>
                    <a:pt x="726405" y="1000125"/>
                  </a:cubicBezTo>
                  <a:cubicBezTo>
                    <a:pt x="721642" y="1003300"/>
                    <a:pt x="716514" y="1005986"/>
                    <a:pt x="712117" y="1009650"/>
                  </a:cubicBezTo>
                  <a:cubicBezTo>
                    <a:pt x="706943" y="1013962"/>
                    <a:pt x="703678" y="1020595"/>
                    <a:pt x="697830" y="1023937"/>
                  </a:cubicBezTo>
                  <a:cubicBezTo>
                    <a:pt x="692147" y="1027184"/>
                    <a:pt x="685130" y="1027112"/>
                    <a:pt x="678780" y="1028700"/>
                  </a:cubicBezTo>
                  <a:cubicBezTo>
                    <a:pt x="656555" y="1025525"/>
                    <a:pt x="632829" y="1027810"/>
                    <a:pt x="612105" y="1019175"/>
                  </a:cubicBezTo>
                  <a:cubicBezTo>
                    <a:pt x="606821" y="1016973"/>
                    <a:pt x="617583" y="1008935"/>
                    <a:pt x="621630" y="1004887"/>
                  </a:cubicBezTo>
                  <a:cubicBezTo>
                    <a:pt x="630863" y="995654"/>
                    <a:pt x="638584" y="994473"/>
                    <a:pt x="650205" y="990600"/>
                  </a:cubicBezTo>
                  <a:cubicBezTo>
                    <a:pt x="654967" y="985837"/>
                    <a:pt x="659318" y="980624"/>
                    <a:pt x="664492" y="976312"/>
                  </a:cubicBezTo>
                  <a:cubicBezTo>
                    <a:pt x="677054" y="965844"/>
                    <a:pt x="688370" y="969267"/>
                    <a:pt x="674017" y="947737"/>
                  </a:cubicBezTo>
                  <a:cubicBezTo>
                    <a:pt x="670842" y="942975"/>
                    <a:pt x="664492" y="941387"/>
                    <a:pt x="659730" y="938212"/>
                  </a:cubicBezTo>
                  <a:cubicBezTo>
                    <a:pt x="647029" y="900113"/>
                    <a:pt x="666080" y="944562"/>
                    <a:pt x="640680" y="919162"/>
                  </a:cubicBezTo>
                  <a:cubicBezTo>
                    <a:pt x="637130" y="915612"/>
                    <a:pt x="639053" y="908795"/>
                    <a:pt x="635917" y="904875"/>
                  </a:cubicBezTo>
                  <a:cubicBezTo>
                    <a:pt x="627683" y="894583"/>
                    <a:pt x="601788" y="888736"/>
                    <a:pt x="593055" y="885825"/>
                  </a:cubicBezTo>
                  <a:lnTo>
                    <a:pt x="578767" y="881062"/>
                  </a:lnTo>
                  <a:cubicBezTo>
                    <a:pt x="537333" y="867251"/>
                    <a:pt x="569472" y="876577"/>
                    <a:pt x="478755" y="871537"/>
                  </a:cubicBezTo>
                  <a:cubicBezTo>
                    <a:pt x="466055" y="869950"/>
                    <a:pt x="453280" y="868879"/>
                    <a:pt x="440655" y="866775"/>
                  </a:cubicBezTo>
                  <a:cubicBezTo>
                    <a:pt x="434199" y="865699"/>
                    <a:pt x="427995" y="863432"/>
                    <a:pt x="421605" y="862012"/>
                  </a:cubicBezTo>
                  <a:cubicBezTo>
                    <a:pt x="413703" y="860256"/>
                    <a:pt x="405730" y="858837"/>
                    <a:pt x="397792" y="857250"/>
                  </a:cubicBezTo>
                  <a:cubicBezTo>
                    <a:pt x="373391" y="865383"/>
                    <a:pt x="383316" y="864358"/>
                    <a:pt x="345405" y="857250"/>
                  </a:cubicBezTo>
                  <a:cubicBezTo>
                    <a:pt x="332538" y="854838"/>
                    <a:pt x="319724" y="851865"/>
                    <a:pt x="307305" y="847725"/>
                  </a:cubicBezTo>
                  <a:cubicBezTo>
                    <a:pt x="302542" y="846137"/>
                    <a:pt x="297887" y="844180"/>
                    <a:pt x="293017" y="842962"/>
                  </a:cubicBezTo>
                  <a:cubicBezTo>
                    <a:pt x="285164" y="840999"/>
                    <a:pt x="277142" y="839787"/>
                    <a:pt x="269205" y="838200"/>
                  </a:cubicBezTo>
                  <a:cubicBezTo>
                    <a:pt x="278138" y="824800"/>
                    <a:pt x="292912" y="809520"/>
                    <a:pt x="273967" y="790575"/>
                  </a:cubicBezTo>
                  <a:cubicBezTo>
                    <a:pt x="268243" y="784851"/>
                    <a:pt x="258092" y="793750"/>
                    <a:pt x="250155" y="795337"/>
                  </a:cubicBezTo>
                  <a:cubicBezTo>
                    <a:pt x="227167" y="829819"/>
                    <a:pt x="241344" y="818792"/>
                    <a:pt x="212055" y="833437"/>
                  </a:cubicBezTo>
                  <a:cubicBezTo>
                    <a:pt x="181892" y="831850"/>
                    <a:pt x="151647" y="831410"/>
                    <a:pt x="121567" y="828675"/>
                  </a:cubicBezTo>
                  <a:cubicBezTo>
                    <a:pt x="116568" y="828221"/>
                    <a:pt x="112300" y="823912"/>
                    <a:pt x="107280" y="823912"/>
                  </a:cubicBezTo>
                  <a:cubicBezTo>
                    <a:pt x="88164" y="823912"/>
                    <a:pt x="69180" y="827087"/>
                    <a:pt x="50130" y="828675"/>
                  </a:cubicBezTo>
                  <a:cubicBezTo>
                    <a:pt x="35842" y="827087"/>
                    <a:pt x="18086" y="833378"/>
                    <a:pt x="7267" y="823912"/>
                  </a:cubicBezTo>
                  <a:cubicBezTo>
                    <a:pt x="0" y="817553"/>
                    <a:pt x="8108" y="804161"/>
                    <a:pt x="12030" y="795337"/>
                  </a:cubicBezTo>
                  <a:cubicBezTo>
                    <a:pt x="14765" y="789183"/>
                    <a:pt x="21143" y="785362"/>
                    <a:pt x="26317" y="781050"/>
                  </a:cubicBezTo>
                  <a:cubicBezTo>
                    <a:pt x="30714" y="777386"/>
                    <a:pt x="35246" y="773535"/>
                    <a:pt x="40605" y="771525"/>
                  </a:cubicBezTo>
                  <a:cubicBezTo>
                    <a:pt x="48184" y="768683"/>
                    <a:pt x="56515" y="768518"/>
                    <a:pt x="64417" y="766762"/>
                  </a:cubicBezTo>
                  <a:cubicBezTo>
                    <a:pt x="70807" y="765342"/>
                    <a:pt x="77117" y="763587"/>
                    <a:pt x="83467" y="762000"/>
                  </a:cubicBezTo>
                  <a:cubicBezTo>
                    <a:pt x="128314" y="717153"/>
                    <a:pt x="56396" y="784812"/>
                    <a:pt x="126330" y="738187"/>
                  </a:cubicBezTo>
                  <a:cubicBezTo>
                    <a:pt x="131092" y="735012"/>
                    <a:pt x="136220" y="732326"/>
                    <a:pt x="140617" y="728662"/>
                  </a:cubicBezTo>
                  <a:cubicBezTo>
                    <a:pt x="153887" y="717604"/>
                    <a:pt x="158678" y="709344"/>
                    <a:pt x="169192" y="695325"/>
                  </a:cubicBezTo>
                  <a:cubicBezTo>
                    <a:pt x="170780" y="690562"/>
                    <a:pt x="173955" y="686057"/>
                    <a:pt x="173955" y="681037"/>
                  </a:cubicBezTo>
                  <a:cubicBezTo>
                    <a:pt x="173955" y="657800"/>
                    <a:pt x="169259" y="664423"/>
                    <a:pt x="154905" y="652462"/>
                  </a:cubicBezTo>
                  <a:cubicBezTo>
                    <a:pt x="149731" y="648150"/>
                    <a:pt x="145380" y="642937"/>
                    <a:pt x="140617" y="638175"/>
                  </a:cubicBezTo>
                  <a:cubicBezTo>
                    <a:pt x="142205" y="617537"/>
                    <a:pt x="142813" y="596801"/>
                    <a:pt x="145380" y="576262"/>
                  </a:cubicBezTo>
                  <a:cubicBezTo>
                    <a:pt x="146003" y="571281"/>
                    <a:pt x="148763" y="566802"/>
                    <a:pt x="150142" y="561975"/>
                  </a:cubicBezTo>
                  <a:cubicBezTo>
                    <a:pt x="151940" y="555681"/>
                    <a:pt x="153317" y="549275"/>
                    <a:pt x="154905" y="542925"/>
                  </a:cubicBezTo>
                  <a:cubicBezTo>
                    <a:pt x="153317" y="531812"/>
                    <a:pt x="153368" y="520339"/>
                    <a:pt x="150142" y="509587"/>
                  </a:cubicBezTo>
                  <a:cubicBezTo>
                    <a:pt x="144475" y="490699"/>
                    <a:pt x="140221" y="497483"/>
                    <a:pt x="126330" y="490537"/>
                  </a:cubicBezTo>
                  <a:cubicBezTo>
                    <a:pt x="89409" y="472076"/>
                    <a:pt x="133658" y="488217"/>
                    <a:pt x="97755" y="476250"/>
                  </a:cubicBezTo>
                  <a:cubicBezTo>
                    <a:pt x="94580" y="471487"/>
                    <a:pt x="92700" y="465538"/>
                    <a:pt x="88230" y="461962"/>
                  </a:cubicBezTo>
                  <a:cubicBezTo>
                    <a:pt x="65139" y="443489"/>
                    <a:pt x="79570" y="474086"/>
                    <a:pt x="69180" y="442912"/>
                  </a:cubicBezTo>
                  <a:cubicBezTo>
                    <a:pt x="73942" y="441325"/>
                    <a:pt x="79079" y="440588"/>
                    <a:pt x="83467" y="438150"/>
                  </a:cubicBezTo>
                  <a:cubicBezTo>
                    <a:pt x="93474" y="432591"/>
                    <a:pt x="101182" y="422720"/>
                    <a:pt x="112042" y="419100"/>
                  </a:cubicBezTo>
                  <a:lnTo>
                    <a:pt x="150142" y="40005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7" name="Полилиния 246"/>
            <p:cNvSpPr/>
            <p:nvPr/>
          </p:nvSpPr>
          <p:spPr bwMode="auto">
            <a:xfrm>
              <a:off x="5373825" y="3116473"/>
              <a:ext cx="1348667" cy="1211378"/>
            </a:xfrm>
            <a:custGeom>
              <a:avLst/>
              <a:gdLst>
                <a:gd name="connsiteX0" fmla="*/ 876648 w 1312416"/>
                <a:gd name="connsiteY0" fmla="*/ 1041215 h 1265052"/>
                <a:gd name="connsiteX1" fmla="*/ 893316 w 1312416"/>
                <a:gd name="connsiteY1" fmla="*/ 1043596 h 1265052"/>
                <a:gd name="connsiteX2" fmla="*/ 900460 w 1312416"/>
                <a:gd name="connsiteY2" fmla="*/ 1048359 h 1265052"/>
                <a:gd name="connsiteX3" fmla="*/ 907604 w 1312416"/>
                <a:gd name="connsiteY3" fmla="*/ 1050740 h 1265052"/>
                <a:gd name="connsiteX4" fmla="*/ 938560 w 1312416"/>
                <a:gd name="connsiteY4" fmla="*/ 1048359 h 1265052"/>
                <a:gd name="connsiteX5" fmla="*/ 952848 w 1312416"/>
                <a:gd name="connsiteY5" fmla="*/ 1034071 h 1265052"/>
                <a:gd name="connsiteX6" fmla="*/ 964754 w 1312416"/>
                <a:gd name="connsiteY6" fmla="*/ 1019784 h 1265052"/>
                <a:gd name="connsiteX7" fmla="*/ 967135 w 1312416"/>
                <a:gd name="connsiteY7" fmla="*/ 1012640 h 1265052"/>
                <a:gd name="connsiteX8" fmla="*/ 971898 w 1312416"/>
                <a:gd name="connsiteY8" fmla="*/ 1000734 h 1265052"/>
                <a:gd name="connsiteX9" fmla="*/ 967135 w 1312416"/>
                <a:gd name="connsiteY9" fmla="*/ 953109 h 1265052"/>
                <a:gd name="connsiteX10" fmla="*/ 962373 w 1312416"/>
                <a:gd name="connsiteY10" fmla="*/ 945965 h 1265052"/>
                <a:gd name="connsiteX11" fmla="*/ 945704 w 1312416"/>
                <a:gd name="connsiteY11" fmla="*/ 936440 h 1265052"/>
                <a:gd name="connsiteX12" fmla="*/ 933798 w 1312416"/>
                <a:gd name="connsiteY12" fmla="*/ 934059 h 1265052"/>
                <a:gd name="connsiteX13" fmla="*/ 912366 w 1312416"/>
                <a:gd name="connsiteY13" fmla="*/ 936440 h 1265052"/>
                <a:gd name="connsiteX14" fmla="*/ 907604 w 1312416"/>
                <a:gd name="connsiteY14" fmla="*/ 943584 h 1265052"/>
                <a:gd name="connsiteX15" fmla="*/ 890935 w 1312416"/>
                <a:gd name="connsiteY15" fmla="*/ 938821 h 1265052"/>
                <a:gd name="connsiteX16" fmla="*/ 893316 w 1312416"/>
                <a:gd name="connsiteY16" fmla="*/ 869765 h 1265052"/>
                <a:gd name="connsiteX17" fmla="*/ 931416 w 1312416"/>
                <a:gd name="connsiteY17" fmla="*/ 872146 h 1265052"/>
                <a:gd name="connsiteX18" fmla="*/ 971898 w 1312416"/>
                <a:gd name="connsiteY18" fmla="*/ 869765 h 1265052"/>
                <a:gd name="connsiteX19" fmla="*/ 974279 w 1312416"/>
                <a:gd name="connsiteY19" fmla="*/ 843571 h 1265052"/>
                <a:gd name="connsiteX20" fmla="*/ 976660 w 1312416"/>
                <a:gd name="connsiteY20" fmla="*/ 834046 h 1265052"/>
                <a:gd name="connsiteX21" fmla="*/ 979041 w 1312416"/>
                <a:gd name="connsiteY21" fmla="*/ 795946 h 1265052"/>
                <a:gd name="connsiteX22" fmla="*/ 1009998 w 1312416"/>
                <a:gd name="connsiteY22" fmla="*/ 793565 h 1265052"/>
                <a:gd name="connsiteX23" fmla="*/ 1017141 w 1312416"/>
                <a:gd name="connsiteY23" fmla="*/ 788802 h 1265052"/>
                <a:gd name="connsiteX24" fmla="*/ 1024285 w 1312416"/>
                <a:gd name="connsiteY24" fmla="*/ 753084 h 1265052"/>
                <a:gd name="connsiteX25" fmla="*/ 1031429 w 1312416"/>
                <a:gd name="connsiteY25" fmla="*/ 745940 h 1265052"/>
                <a:gd name="connsiteX26" fmla="*/ 1036191 w 1312416"/>
                <a:gd name="connsiteY26" fmla="*/ 738796 h 1265052"/>
                <a:gd name="connsiteX27" fmla="*/ 1043335 w 1312416"/>
                <a:gd name="connsiteY27" fmla="*/ 731652 h 1265052"/>
                <a:gd name="connsiteX28" fmla="*/ 1048098 w 1312416"/>
                <a:gd name="connsiteY28" fmla="*/ 724509 h 1265052"/>
                <a:gd name="connsiteX29" fmla="*/ 1069529 w 1312416"/>
                <a:gd name="connsiteY29" fmla="*/ 707840 h 1265052"/>
                <a:gd name="connsiteX30" fmla="*/ 1076673 w 1312416"/>
                <a:gd name="connsiteY30" fmla="*/ 705459 h 1265052"/>
                <a:gd name="connsiteX31" fmla="*/ 1081435 w 1312416"/>
                <a:gd name="connsiteY31" fmla="*/ 698315 h 1265052"/>
                <a:gd name="connsiteX32" fmla="*/ 1083816 w 1312416"/>
                <a:gd name="connsiteY32" fmla="*/ 686409 h 1265052"/>
                <a:gd name="connsiteX33" fmla="*/ 1086198 w 1312416"/>
                <a:gd name="connsiteY33" fmla="*/ 648309 h 1265052"/>
                <a:gd name="connsiteX34" fmla="*/ 1083816 w 1312416"/>
                <a:gd name="connsiteY34" fmla="*/ 612590 h 1265052"/>
                <a:gd name="connsiteX35" fmla="*/ 1074291 w 1312416"/>
                <a:gd name="connsiteY35" fmla="*/ 595921 h 1265052"/>
                <a:gd name="connsiteX36" fmla="*/ 1069529 w 1312416"/>
                <a:gd name="connsiteY36" fmla="*/ 586396 h 1265052"/>
                <a:gd name="connsiteX37" fmla="*/ 1071910 w 1312416"/>
                <a:gd name="connsiteY37" fmla="*/ 562584 h 1265052"/>
                <a:gd name="connsiteX38" fmla="*/ 1079054 w 1312416"/>
                <a:gd name="connsiteY38" fmla="*/ 560202 h 1265052"/>
                <a:gd name="connsiteX39" fmla="*/ 1088579 w 1312416"/>
                <a:gd name="connsiteY39" fmla="*/ 555440 h 1265052"/>
                <a:gd name="connsiteX40" fmla="*/ 1105248 w 1312416"/>
                <a:gd name="connsiteY40" fmla="*/ 550677 h 1265052"/>
                <a:gd name="connsiteX41" fmla="*/ 1102866 w 1312416"/>
                <a:gd name="connsiteY41" fmla="*/ 536390 h 1265052"/>
                <a:gd name="connsiteX42" fmla="*/ 1100485 w 1312416"/>
                <a:gd name="connsiteY42" fmla="*/ 522102 h 1265052"/>
                <a:gd name="connsiteX43" fmla="*/ 1098104 w 1312416"/>
                <a:gd name="connsiteY43" fmla="*/ 514959 h 1265052"/>
                <a:gd name="connsiteX44" fmla="*/ 1095723 w 1312416"/>
                <a:gd name="connsiteY44" fmla="*/ 503052 h 1265052"/>
                <a:gd name="connsiteX45" fmla="*/ 1100485 w 1312416"/>
                <a:gd name="connsiteY45" fmla="*/ 460190 h 1265052"/>
                <a:gd name="connsiteX46" fmla="*/ 1114773 w 1312416"/>
                <a:gd name="connsiteY46" fmla="*/ 455427 h 1265052"/>
                <a:gd name="connsiteX47" fmla="*/ 1138585 w 1312416"/>
                <a:gd name="connsiteY47" fmla="*/ 453046 h 1265052"/>
                <a:gd name="connsiteX48" fmla="*/ 1140966 w 1312416"/>
                <a:gd name="connsiteY48" fmla="*/ 386371 h 1265052"/>
                <a:gd name="connsiteX49" fmla="*/ 1160016 w 1312416"/>
                <a:gd name="connsiteY49" fmla="*/ 383990 h 1265052"/>
                <a:gd name="connsiteX50" fmla="*/ 1162398 w 1312416"/>
                <a:gd name="connsiteY50" fmla="*/ 362559 h 1265052"/>
                <a:gd name="connsiteX51" fmla="*/ 1174304 w 1312416"/>
                <a:gd name="connsiteY51" fmla="*/ 350652 h 1265052"/>
                <a:gd name="connsiteX52" fmla="*/ 1183829 w 1312416"/>
                <a:gd name="connsiteY52" fmla="*/ 348271 h 1265052"/>
                <a:gd name="connsiteX53" fmla="*/ 1190973 w 1312416"/>
                <a:gd name="connsiteY53" fmla="*/ 343509 h 1265052"/>
                <a:gd name="connsiteX54" fmla="*/ 1200498 w 1312416"/>
                <a:gd name="connsiteY54" fmla="*/ 362559 h 1265052"/>
                <a:gd name="connsiteX55" fmla="*/ 1207641 w 1312416"/>
                <a:gd name="connsiteY55" fmla="*/ 364940 h 1265052"/>
                <a:gd name="connsiteX56" fmla="*/ 1252885 w 1312416"/>
                <a:gd name="connsiteY56" fmla="*/ 360177 h 1265052"/>
                <a:gd name="connsiteX57" fmla="*/ 1260029 w 1312416"/>
                <a:gd name="connsiteY57" fmla="*/ 355415 h 1265052"/>
                <a:gd name="connsiteX58" fmla="*/ 1262410 w 1312416"/>
                <a:gd name="connsiteY58" fmla="*/ 348271 h 1265052"/>
                <a:gd name="connsiteX59" fmla="*/ 1279079 w 1312416"/>
                <a:gd name="connsiteY59" fmla="*/ 341127 h 1265052"/>
                <a:gd name="connsiteX60" fmla="*/ 1298129 w 1312416"/>
                <a:gd name="connsiteY60" fmla="*/ 319696 h 1265052"/>
                <a:gd name="connsiteX61" fmla="*/ 1302891 w 1312416"/>
                <a:gd name="connsiteY61" fmla="*/ 305409 h 1265052"/>
                <a:gd name="connsiteX62" fmla="*/ 1305273 w 1312416"/>
                <a:gd name="connsiteY62" fmla="*/ 298265 h 1265052"/>
                <a:gd name="connsiteX63" fmla="*/ 1312416 w 1312416"/>
                <a:gd name="connsiteY63" fmla="*/ 283977 h 1265052"/>
                <a:gd name="connsiteX64" fmla="*/ 1305273 w 1312416"/>
                <a:gd name="connsiteY64" fmla="*/ 262546 h 1265052"/>
                <a:gd name="connsiteX65" fmla="*/ 1298129 w 1312416"/>
                <a:gd name="connsiteY65" fmla="*/ 260165 h 1265052"/>
                <a:gd name="connsiteX66" fmla="*/ 1283841 w 1312416"/>
                <a:gd name="connsiteY66" fmla="*/ 245877 h 1265052"/>
                <a:gd name="connsiteX67" fmla="*/ 1271935 w 1312416"/>
                <a:gd name="connsiteY67" fmla="*/ 231590 h 1265052"/>
                <a:gd name="connsiteX68" fmla="*/ 1269554 w 1312416"/>
                <a:gd name="connsiteY68" fmla="*/ 212540 h 1265052"/>
                <a:gd name="connsiteX69" fmla="*/ 1267173 w 1312416"/>
                <a:gd name="connsiteY69" fmla="*/ 205396 h 1265052"/>
                <a:gd name="connsiteX70" fmla="*/ 1281460 w 1312416"/>
                <a:gd name="connsiteY70" fmla="*/ 198252 h 1265052"/>
                <a:gd name="connsiteX71" fmla="*/ 1286223 w 1312416"/>
                <a:gd name="connsiteY71" fmla="*/ 191109 h 1265052"/>
                <a:gd name="connsiteX72" fmla="*/ 1290985 w 1312416"/>
                <a:gd name="connsiteY72" fmla="*/ 176821 h 1265052"/>
                <a:gd name="connsiteX73" fmla="*/ 1286223 w 1312416"/>
                <a:gd name="connsiteY73" fmla="*/ 157771 h 1265052"/>
                <a:gd name="connsiteX74" fmla="*/ 1271935 w 1312416"/>
                <a:gd name="connsiteY74" fmla="*/ 143484 h 1265052"/>
                <a:gd name="connsiteX75" fmla="*/ 1264791 w 1312416"/>
                <a:gd name="connsiteY75" fmla="*/ 136340 h 1265052"/>
                <a:gd name="connsiteX76" fmla="*/ 1257648 w 1312416"/>
                <a:gd name="connsiteY76" fmla="*/ 129196 h 1265052"/>
                <a:gd name="connsiteX77" fmla="*/ 1238598 w 1312416"/>
                <a:gd name="connsiteY77" fmla="*/ 107765 h 1265052"/>
                <a:gd name="connsiteX78" fmla="*/ 1224310 w 1312416"/>
                <a:gd name="connsiteY78" fmla="*/ 98240 h 1265052"/>
                <a:gd name="connsiteX79" fmla="*/ 1217166 w 1312416"/>
                <a:gd name="connsiteY79" fmla="*/ 91096 h 1265052"/>
                <a:gd name="connsiteX80" fmla="*/ 1195735 w 1312416"/>
                <a:gd name="connsiteY80" fmla="*/ 74427 h 1265052"/>
                <a:gd name="connsiteX81" fmla="*/ 1193354 w 1312416"/>
                <a:gd name="connsiteY81" fmla="*/ 67284 h 1265052"/>
                <a:gd name="connsiteX82" fmla="*/ 1195735 w 1312416"/>
                <a:gd name="connsiteY82" fmla="*/ 48234 h 1265052"/>
                <a:gd name="connsiteX83" fmla="*/ 1202879 w 1312416"/>
                <a:gd name="connsiteY83" fmla="*/ 45852 h 1265052"/>
                <a:gd name="connsiteX84" fmla="*/ 1212404 w 1312416"/>
                <a:gd name="connsiteY84" fmla="*/ 41090 h 1265052"/>
                <a:gd name="connsiteX85" fmla="*/ 1250504 w 1312416"/>
                <a:gd name="connsiteY85" fmla="*/ 38709 h 1265052"/>
                <a:gd name="connsiteX86" fmla="*/ 1257648 w 1312416"/>
                <a:gd name="connsiteY86" fmla="*/ 33946 h 1265052"/>
                <a:gd name="connsiteX87" fmla="*/ 1264791 w 1312416"/>
                <a:gd name="connsiteY87" fmla="*/ 31565 h 1265052"/>
                <a:gd name="connsiteX88" fmla="*/ 1252885 w 1312416"/>
                <a:gd name="connsiteY88" fmla="*/ 17277 h 1265052"/>
                <a:gd name="connsiteX89" fmla="*/ 1245741 w 1312416"/>
                <a:gd name="connsiteY89" fmla="*/ 12515 h 1265052"/>
                <a:gd name="connsiteX90" fmla="*/ 1233835 w 1312416"/>
                <a:gd name="connsiteY90" fmla="*/ 609 h 1265052"/>
                <a:gd name="connsiteX91" fmla="*/ 1207641 w 1312416"/>
                <a:gd name="connsiteY91" fmla="*/ 5371 h 1265052"/>
                <a:gd name="connsiteX92" fmla="*/ 1200498 w 1312416"/>
                <a:gd name="connsiteY92" fmla="*/ 10134 h 1265052"/>
                <a:gd name="connsiteX93" fmla="*/ 1195735 w 1312416"/>
                <a:gd name="connsiteY93" fmla="*/ 19659 h 1265052"/>
                <a:gd name="connsiteX94" fmla="*/ 1190973 w 1312416"/>
                <a:gd name="connsiteY94" fmla="*/ 26802 h 1265052"/>
                <a:gd name="connsiteX95" fmla="*/ 1176685 w 1312416"/>
                <a:gd name="connsiteY95" fmla="*/ 41090 h 1265052"/>
                <a:gd name="connsiteX96" fmla="*/ 1164779 w 1312416"/>
                <a:gd name="connsiteY96" fmla="*/ 55377 h 1265052"/>
                <a:gd name="connsiteX97" fmla="*/ 1152873 w 1312416"/>
                <a:gd name="connsiteY97" fmla="*/ 67284 h 1265052"/>
                <a:gd name="connsiteX98" fmla="*/ 1138585 w 1312416"/>
                <a:gd name="connsiteY98" fmla="*/ 83952 h 1265052"/>
                <a:gd name="connsiteX99" fmla="*/ 1124298 w 1312416"/>
                <a:gd name="connsiteY99" fmla="*/ 88715 h 1265052"/>
                <a:gd name="connsiteX100" fmla="*/ 1117154 w 1312416"/>
                <a:gd name="connsiteY100" fmla="*/ 91096 h 1265052"/>
                <a:gd name="connsiteX101" fmla="*/ 1110010 w 1312416"/>
                <a:gd name="connsiteY101" fmla="*/ 93477 h 1265052"/>
                <a:gd name="connsiteX102" fmla="*/ 1093341 w 1312416"/>
                <a:gd name="connsiteY102" fmla="*/ 100621 h 1265052"/>
                <a:gd name="connsiteX103" fmla="*/ 1086198 w 1312416"/>
                <a:gd name="connsiteY103" fmla="*/ 105384 h 1265052"/>
                <a:gd name="connsiteX104" fmla="*/ 1036191 w 1312416"/>
                <a:gd name="connsiteY104" fmla="*/ 100621 h 1265052"/>
                <a:gd name="connsiteX105" fmla="*/ 1021904 w 1312416"/>
                <a:gd name="connsiteY105" fmla="*/ 95859 h 1265052"/>
                <a:gd name="connsiteX106" fmla="*/ 1005235 w 1312416"/>
                <a:gd name="connsiteY106" fmla="*/ 91096 h 1265052"/>
                <a:gd name="connsiteX107" fmla="*/ 959991 w 1312416"/>
                <a:gd name="connsiteY107" fmla="*/ 93477 h 1265052"/>
                <a:gd name="connsiteX108" fmla="*/ 952848 w 1312416"/>
                <a:gd name="connsiteY108" fmla="*/ 98240 h 1265052"/>
                <a:gd name="connsiteX109" fmla="*/ 945704 w 1312416"/>
                <a:gd name="connsiteY109" fmla="*/ 100621 h 1265052"/>
                <a:gd name="connsiteX110" fmla="*/ 931416 w 1312416"/>
                <a:gd name="connsiteY110" fmla="*/ 110146 h 1265052"/>
                <a:gd name="connsiteX111" fmla="*/ 924273 w 1312416"/>
                <a:gd name="connsiteY111" fmla="*/ 126815 h 1265052"/>
                <a:gd name="connsiteX112" fmla="*/ 919510 w 1312416"/>
                <a:gd name="connsiteY112" fmla="*/ 141102 h 1265052"/>
                <a:gd name="connsiteX113" fmla="*/ 917129 w 1312416"/>
                <a:gd name="connsiteY113" fmla="*/ 148246 h 1265052"/>
                <a:gd name="connsiteX114" fmla="*/ 909985 w 1312416"/>
                <a:gd name="connsiteY114" fmla="*/ 153009 h 1265052"/>
                <a:gd name="connsiteX115" fmla="*/ 902841 w 1312416"/>
                <a:gd name="connsiteY115" fmla="*/ 160152 h 1265052"/>
                <a:gd name="connsiteX116" fmla="*/ 890935 w 1312416"/>
                <a:gd name="connsiteY116" fmla="*/ 162534 h 1265052"/>
                <a:gd name="connsiteX117" fmla="*/ 859979 w 1312416"/>
                <a:gd name="connsiteY117" fmla="*/ 169677 h 1265052"/>
                <a:gd name="connsiteX118" fmla="*/ 855216 w 1312416"/>
                <a:gd name="connsiteY118" fmla="*/ 176821 h 1265052"/>
                <a:gd name="connsiteX119" fmla="*/ 852835 w 1312416"/>
                <a:gd name="connsiteY119" fmla="*/ 188727 h 1265052"/>
                <a:gd name="connsiteX120" fmla="*/ 850454 w 1312416"/>
                <a:gd name="connsiteY120" fmla="*/ 195871 h 1265052"/>
                <a:gd name="connsiteX121" fmla="*/ 857598 w 1312416"/>
                <a:gd name="connsiteY121" fmla="*/ 222065 h 1265052"/>
                <a:gd name="connsiteX122" fmla="*/ 862360 w 1312416"/>
                <a:gd name="connsiteY122" fmla="*/ 236352 h 1265052"/>
                <a:gd name="connsiteX123" fmla="*/ 867123 w 1312416"/>
                <a:gd name="connsiteY123" fmla="*/ 245877 h 1265052"/>
                <a:gd name="connsiteX124" fmla="*/ 864741 w 1312416"/>
                <a:gd name="connsiteY124" fmla="*/ 295884 h 1265052"/>
                <a:gd name="connsiteX125" fmla="*/ 850454 w 1312416"/>
                <a:gd name="connsiteY125" fmla="*/ 300646 h 1265052"/>
                <a:gd name="connsiteX126" fmla="*/ 798066 w 1312416"/>
                <a:gd name="connsiteY126" fmla="*/ 298265 h 1265052"/>
                <a:gd name="connsiteX127" fmla="*/ 776635 w 1312416"/>
                <a:gd name="connsiteY127" fmla="*/ 288740 h 1265052"/>
                <a:gd name="connsiteX128" fmla="*/ 764729 w 1312416"/>
                <a:gd name="connsiteY128" fmla="*/ 286359 h 1265052"/>
                <a:gd name="connsiteX129" fmla="*/ 729010 w 1312416"/>
                <a:gd name="connsiteY129" fmla="*/ 293502 h 1265052"/>
                <a:gd name="connsiteX130" fmla="*/ 721866 w 1312416"/>
                <a:gd name="connsiteY130" fmla="*/ 300646 h 1265052"/>
                <a:gd name="connsiteX131" fmla="*/ 712341 w 1312416"/>
                <a:gd name="connsiteY131" fmla="*/ 314934 h 1265052"/>
                <a:gd name="connsiteX132" fmla="*/ 709960 w 1312416"/>
                <a:gd name="connsiteY132" fmla="*/ 329221 h 1265052"/>
                <a:gd name="connsiteX133" fmla="*/ 705198 w 1312416"/>
                <a:gd name="connsiteY133" fmla="*/ 345890 h 1265052"/>
                <a:gd name="connsiteX134" fmla="*/ 702816 w 1312416"/>
                <a:gd name="connsiteY134" fmla="*/ 355415 h 1265052"/>
                <a:gd name="connsiteX135" fmla="*/ 695673 w 1312416"/>
                <a:gd name="connsiteY135" fmla="*/ 362559 h 1265052"/>
                <a:gd name="connsiteX136" fmla="*/ 690910 w 1312416"/>
                <a:gd name="connsiteY136" fmla="*/ 369702 h 1265052"/>
                <a:gd name="connsiteX137" fmla="*/ 681385 w 1312416"/>
                <a:gd name="connsiteY137" fmla="*/ 374465 h 1265052"/>
                <a:gd name="connsiteX138" fmla="*/ 674241 w 1312416"/>
                <a:gd name="connsiteY138" fmla="*/ 379227 h 1265052"/>
                <a:gd name="connsiteX139" fmla="*/ 669479 w 1312416"/>
                <a:gd name="connsiteY139" fmla="*/ 388752 h 1265052"/>
                <a:gd name="connsiteX140" fmla="*/ 667098 w 1312416"/>
                <a:gd name="connsiteY140" fmla="*/ 395896 h 1265052"/>
                <a:gd name="connsiteX141" fmla="*/ 662335 w 1312416"/>
                <a:gd name="connsiteY141" fmla="*/ 403040 h 1265052"/>
                <a:gd name="connsiteX142" fmla="*/ 671860 w 1312416"/>
                <a:gd name="connsiteY142" fmla="*/ 429234 h 1265052"/>
                <a:gd name="connsiteX143" fmla="*/ 679004 w 1312416"/>
                <a:gd name="connsiteY143" fmla="*/ 431615 h 1265052"/>
                <a:gd name="connsiteX144" fmla="*/ 683766 w 1312416"/>
                <a:gd name="connsiteY144" fmla="*/ 438759 h 1265052"/>
                <a:gd name="connsiteX145" fmla="*/ 688529 w 1312416"/>
                <a:gd name="connsiteY145" fmla="*/ 455427 h 1265052"/>
                <a:gd name="connsiteX146" fmla="*/ 686148 w 1312416"/>
                <a:gd name="connsiteY146" fmla="*/ 464952 h 1265052"/>
                <a:gd name="connsiteX147" fmla="*/ 662335 w 1312416"/>
                <a:gd name="connsiteY147" fmla="*/ 467334 h 1265052"/>
                <a:gd name="connsiteX148" fmla="*/ 655191 w 1312416"/>
                <a:gd name="connsiteY148" fmla="*/ 469715 h 1265052"/>
                <a:gd name="connsiteX149" fmla="*/ 648048 w 1312416"/>
                <a:gd name="connsiteY149" fmla="*/ 474477 h 1265052"/>
                <a:gd name="connsiteX150" fmla="*/ 645666 w 1312416"/>
                <a:gd name="connsiteY150" fmla="*/ 481621 h 1265052"/>
                <a:gd name="connsiteX151" fmla="*/ 619473 w 1312416"/>
                <a:gd name="connsiteY151" fmla="*/ 484002 h 1265052"/>
                <a:gd name="connsiteX152" fmla="*/ 590898 w 1312416"/>
                <a:gd name="connsiteY152" fmla="*/ 488765 h 1265052"/>
                <a:gd name="connsiteX153" fmla="*/ 581373 w 1312416"/>
                <a:gd name="connsiteY153" fmla="*/ 495909 h 1265052"/>
                <a:gd name="connsiteX154" fmla="*/ 574229 w 1312416"/>
                <a:gd name="connsiteY154" fmla="*/ 498290 h 1265052"/>
                <a:gd name="connsiteX155" fmla="*/ 564704 w 1312416"/>
                <a:gd name="connsiteY155" fmla="*/ 503052 h 1265052"/>
                <a:gd name="connsiteX156" fmla="*/ 550416 w 1312416"/>
                <a:gd name="connsiteY156" fmla="*/ 507815 h 1265052"/>
                <a:gd name="connsiteX157" fmla="*/ 545654 w 1312416"/>
                <a:gd name="connsiteY157" fmla="*/ 514959 h 1265052"/>
                <a:gd name="connsiteX158" fmla="*/ 528985 w 1312416"/>
                <a:gd name="connsiteY158" fmla="*/ 529246 h 1265052"/>
                <a:gd name="connsiteX159" fmla="*/ 524223 w 1312416"/>
                <a:gd name="connsiteY159" fmla="*/ 536390 h 1265052"/>
                <a:gd name="connsiteX160" fmla="*/ 517079 w 1312416"/>
                <a:gd name="connsiteY160" fmla="*/ 543534 h 1265052"/>
                <a:gd name="connsiteX161" fmla="*/ 505173 w 1312416"/>
                <a:gd name="connsiteY161" fmla="*/ 560202 h 1265052"/>
                <a:gd name="connsiteX162" fmla="*/ 498029 w 1312416"/>
                <a:gd name="connsiteY162" fmla="*/ 562584 h 1265052"/>
                <a:gd name="connsiteX163" fmla="*/ 490885 w 1312416"/>
                <a:gd name="connsiteY163" fmla="*/ 567346 h 1265052"/>
                <a:gd name="connsiteX164" fmla="*/ 478979 w 1312416"/>
                <a:gd name="connsiteY164" fmla="*/ 569727 h 1265052"/>
                <a:gd name="connsiteX165" fmla="*/ 471835 w 1312416"/>
                <a:gd name="connsiteY165" fmla="*/ 572109 h 1265052"/>
                <a:gd name="connsiteX166" fmla="*/ 443260 w 1312416"/>
                <a:gd name="connsiteY166" fmla="*/ 574490 h 1265052"/>
                <a:gd name="connsiteX167" fmla="*/ 386110 w 1312416"/>
                <a:gd name="connsiteY167" fmla="*/ 572109 h 1265052"/>
                <a:gd name="connsiteX168" fmla="*/ 359916 w 1312416"/>
                <a:gd name="connsiteY168" fmla="*/ 569727 h 1265052"/>
                <a:gd name="connsiteX169" fmla="*/ 345629 w 1312416"/>
                <a:gd name="connsiteY169" fmla="*/ 564965 h 1265052"/>
                <a:gd name="connsiteX170" fmla="*/ 331341 w 1312416"/>
                <a:gd name="connsiteY170" fmla="*/ 567346 h 1265052"/>
                <a:gd name="connsiteX171" fmla="*/ 314673 w 1312416"/>
                <a:gd name="connsiteY171" fmla="*/ 576871 h 1265052"/>
                <a:gd name="connsiteX172" fmla="*/ 300385 w 1312416"/>
                <a:gd name="connsiteY172" fmla="*/ 591159 h 1265052"/>
                <a:gd name="connsiteX173" fmla="*/ 293241 w 1312416"/>
                <a:gd name="connsiteY173" fmla="*/ 595921 h 1265052"/>
                <a:gd name="connsiteX174" fmla="*/ 290860 w 1312416"/>
                <a:gd name="connsiteY174" fmla="*/ 605446 h 1265052"/>
                <a:gd name="connsiteX175" fmla="*/ 288479 w 1312416"/>
                <a:gd name="connsiteY175" fmla="*/ 617352 h 1265052"/>
                <a:gd name="connsiteX176" fmla="*/ 286098 w 1312416"/>
                <a:gd name="connsiteY176" fmla="*/ 624496 h 1265052"/>
                <a:gd name="connsiteX177" fmla="*/ 278954 w 1312416"/>
                <a:gd name="connsiteY177" fmla="*/ 629259 h 1265052"/>
                <a:gd name="connsiteX178" fmla="*/ 274191 w 1312416"/>
                <a:gd name="connsiteY178" fmla="*/ 714984 h 1265052"/>
                <a:gd name="connsiteX179" fmla="*/ 267048 w 1312416"/>
                <a:gd name="connsiteY179" fmla="*/ 729271 h 1265052"/>
                <a:gd name="connsiteX180" fmla="*/ 255141 w 1312416"/>
                <a:gd name="connsiteY180" fmla="*/ 750702 h 1265052"/>
                <a:gd name="connsiteX181" fmla="*/ 247998 w 1312416"/>
                <a:gd name="connsiteY181" fmla="*/ 755465 h 1265052"/>
                <a:gd name="connsiteX182" fmla="*/ 233710 w 1312416"/>
                <a:gd name="connsiteY182" fmla="*/ 769752 h 1265052"/>
                <a:gd name="connsiteX183" fmla="*/ 226566 w 1312416"/>
                <a:gd name="connsiteY183" fmla="*/ 772134 h 1265052"/>
                <a:gd name="connsiteX184" fmla="*/ 219423 w 1312416"/>
                <a:gd name="connsiteY184" fmla="*/ 776896 h 1265052"/>
                <a:gd name="connsiteX185" fmla="*/ 190848 w 1312416"/>
                <a:gd name="connsiteY185" fmla="*/ 781659 h 1265052"/>
                <a:gd name="connsiteX186" fmla="*/ 171798 w 1312416"/>
                <a:gd name="connsiteY186" fmla="*/ 781659 h 1265052"/>
                <a:gd name="connsiteX187" fmla="*/ 143223 w 1312416"/>
                <a:gd name="connsiteY187" fmla="*/ 784040 h 1265052"/>
                <a:gd name="connsiteX188" fmla="*/ 128935 w 1312416"/>
                <a:gd name="connsiteY188" fmla="*/ 793565 h 1265052"/>
                <a:gd name="connsiteX189" fmla="*/ 107504 w 1312416"/>
                <a:gd name="connsiteY189" fmla="*/ 805471 h 1265052"/>
                <a:gd name="connsiteX190" fmla="*/ 109885 w 1312416"/>
                <a:gd name="connsiteY190" fmla="*/ 822140 h 1265052"/>
                <a:gd name="connsiteX191" fmla="*/ 124173 w 1312416"/>
                <a:gd name="connsiteY191" fmla="*/ 826902 h 1265052"/>
                <a:gd name="connsiteX192" fmla="*/ 131316 w 1312416"/>
                <a:gd name="connsiteY192" fmla="*/ 834046 h 1265052"/>
                <a:gd name="connsiteX193" fmla="*/ 114648 w 1312416"/>
                <a:gd name="connsiteY193" fmla="*/ 848334 h 1265052"/>
                <a:gd name="connsiteX194" fmla="*/ 107504 w 1312416"/>
                <a:gd name="connsiteY194" fmla="*/ 853096 h 1265052"/>
                <a:gd name="connsiteX195" fmla="*/ 102741 w 1312416"/>
                <a:gd name="connsiteY195" fmla="*/ 862621 h 1265052"/>
                <a:gd name="connsiteX196" fmla="*/ 74166 w 1312416"/>
                <a:gd name="connsiteY196" fmla="*/ 876909 h 1265052"/>
                <a:gd name="connsiteX197" fmla="*/ 67023 w 1312416"/>
                <a:gd name="connsiteY197" fmla="*/ 881671 h 1265052"/>
                <a:gd name="connsiteX198" fmla="*/ 64641 w 1312416"/>
                <a:gd name="connsiteY198" fmla="*/ 917390 h 1265052"/>
                <a:gd name="connsiteX199" fmla="*/ 50354 w 1312416"/>
                <a:gd name="connsiteY199" fmla="*/ 922152 h 1265052"/>
                <a:gd name="connsiteX200" fmla="*/ 43210 w 1312416"/>
                <a:gd name="connsiteY200" fmla="*/ 924534 h 1265052"/>
                <a:gd name="connsiteX201" fmla="*/ 36066 w 1312416"/>
                <a:gd name="connsiteY201" fmla="*/ 926915 h 1265052"/>
                <a:gd name="connsiteX202" fmla="*/ 26541 w 1312416"/>
                <a:gd name="connsiteY202" fmla="*/ 931677 h 1265052"/>
                <a:gd name="connsiteX203" fmla="*/ 9873 w 1312416"/>
                <a:gd name="connsiteY203" fmla="*/ 953109 h 1265052"/>
                <a:gd name="connsiteX204" fmla="*/ 9873 w 1312416"/>
                <a:gd name="connsiteY204" fmla="*/ 1005496 h 1265052"/>
                <a:gd name="connsiteX205" fmla="*/ 14635 w 1312416"/>
                <a:gd name="connsiteY205" fmla="*/ 1019784 h 1265052"/>
                <a:gd name="connsiteX206" fmla="*/ 31304 w 1312416"/>
                <a:gd name="connsiteY206" fmla="*/ 1029309 h 1265052"/>
                <a:gd name="connsiteX207" fmla="*/ 38448 w 1312416"/>
                <a:gd name="connsiteY207" fmla="*/ 1034071 h 1265052"/>
                <a:gd name="connsiteX208" fmla="*/ 95598 w 1312416"/>
                <a:gd name="connsiteY208" fmla="*/ 1034071 h 1265052"/>
                <a:gd name="connsiteX209" fmla="*/ 100360 w 1312416"/>
                <a:gd name="connsiteY209" fmla="*/ 1048359 h 1265052"/>
                <a:gd name="connsiteX210" fmla="*/ 112266 w 1312416"/>
                <a:gd name="connsiteY210" fmla="*/ 1079315 h 1265052"/>
                <a:gd name="connsiteX211" fmla="*/ 114648 w 1312416"/>
                <a:gd name="connsiteY211" fmla="*/ 1086459 h 1265052"/>
                <a:gd name="connsiteX212" fmla="*/ 121791 w 1312416"/>
                <a:gd name="connsiteY212" fmla="*/ 1088840 h 1265052"/>
                <a:gd name="connsiteX213" fmla="*/ 157510 w 1312416"/>
                <a:gd name="connsiteY213" fmla="*/ 1086459 h 1265052"/>
                <a:gd name="connsiteX214" fmla="*/ 164654 w 1312416"/>
                <a:gd name="connsiteY214" fmla="*/ 1081696 h 1265052"/>
                <a:gd name="connsiteX215" fmla="*/ 178941 w 1312416"/>
                <a:gd name="connsiteY215" fmla="*/ 1067409 h 1265052"/>
                <a:gd name="connsiteX216" fmla="*/ 186085 w 1312416"/>
                <a:gd name="connsiteY216" fmla="*/ 1053121 h 1265052"/>
                <a:gd name="connsiteX217" fmla="*/ 193229 w 1312416"/>
                <a:gd name="connsiteY217" fmla="*/ 1038834 h 1265052"/>
                <a:gd name="connsiteX218" fmla="*/ 200373 w 1312416"/>
                <a:gd name="connsiteY218" fmla="*/ 1034071 h 1265052"/>
                <a:gd name="connsiteX219" fmla="*/ 207516 w 1312416"/>
                <a:gd name="connsiteY219" fmla="*/ 1026927 h 1265052"/>
                <a:gd name="connsiteX220" fmla="*/ 221804 w 1312416"/>
                <a:gd name="connsiteY220" fmla="*/ 1019784 h 1265052"/>
                <a:gd name="connsiteX221" fmla="*/ 236091 w 1312416"/>
                <a:gd name="connsiteY221" fmla="*/ 1012640 h 1265052"/>
                <a:gd name="connsiteX222" fmla="*/ 243235 w 1312416"/>
                <a:gd name="connsiteY222" fmla="*/ 1007877 h 1265052"/>
                <a:gd name="connsiteX223" fmla="*/ 271810 w 1312416"/>
                <a:gd name="connsiteY223" fmla="*/ 1003115 h 1265052"/>
                <a:gd name="connsiteX224" fmla="*/ 302766 w 1312416"/>
                <a:gd name="connsiteY224" fmla="*/ 1003115 h 1265052"/>
                <a:gd name="connsiteX225" fmla="*/ 321816 w 1312416"/>
                <a:gd name="connsiteY225" fmla="*/ 1007877 h 1265052"/>
                <a:gd name="connsiteX226" fmla="*/ 357535 w 1312416"/>
                <a:gd name="connsiteY226" fmla="*/ 1005496 h 1265052"/>
                <a:gd name="connsiteX227" fmla="*/ 362298 w 1312416"/>
                <a:gd name="connsiteY227" fmla="*/ 998352 h 1265052"/>
                <a:gd name="connsiteX228" fmla="*/ 357535 w 1312416"/>
                <a:gd name="connsiteY228" fmla="*/ 984065 h 1265052"/>
                <a:gd name="connsiteX229" fmla="*/ 350391 w 1312416"/>
                <a:gd name="connsiteY229" fmla="*/ 969777 h 1265052"/>
                <a:gd name="connsiteX230" fmla="*/ 336104 w 1312416"/>
                <a:gd name="connsiteY230" fmla="*/ 965015 h 1265052"/>
                <a:gd name="connsiteX231" fmla="*/ 383729 w 1312416"/>
                <a:gd name="connsiteY231" fmla="*/ 967396 h 1265052"/>
                <a:gd name="connsiteX232" fmla="*/ 407541 w 1312416"/>
                <a:gd name="connsiteY232" fmla="*/ 969777 h 1265052"/>
                <a:gd name="connsiteX233" fmla="*/ 417066 w 1312416"/>
                <a:gd name="connsiteY233" fmla="*/ 972159 h 1265052"/>
                <a:gd name="connsiteX234" fmla="*/ 448023 w 1312416"/>
                <a:gd name="connsiteY234" fmla="*/ 974540 h 1265052"/>
                <a:gd name="connsiteX235" fmla="*/ 507554 w 1312416"/>
                <a:gd name="connsiteY235" fmla="*/ 981684 h 1265052"/>
                <a:gd name="connsiteX236" fmla="*/ 528985 w 1312416"/>
                <a:gd name="connsiteY236" fmla="*/ 988827 h 1265052"/>
                <a:gd name="connsiteX237" fmla="*/ 536129 w 1312416"/>
                <a:gd name="connsiteY237" fmla="*/ 991209 h 1265052"/>
                <a:gd name="connsiteX238" fmla="*/ 555179 w 1312416"/>
                <a:gd name="connsiteY238" fmla="*/ 993590 h 1265052"/>
                <a:gd name="connsiteX239" fmla="*/ 562323 w 1312416"/>
                <a:gd name="connsiteY239" fmla="*/ 995971 h 1265052"/>
                <a:gd name="connsiteX240" fmla="*/ 595660 w 1312416"/>
                <a:gd name="connsiteY240" fmla="*/ 1003115 h 1265052"/>
                <a:gd name="connsiteX241" fmla="*/ 612329 w 1312416"/>
                <a:gd name="connsiteY241" fmla="*/ 1005496 h 1265052"/>
                <a:gd name="connsiteX242" fmla="*/ 631379 w 1312416"/>
                <a:gd name="connsiteY242" fmla="*/ 1010259 h 1265052"/>
                <a:gd name="connsiteX243" fmla="*/ 638523 w 1312416"/>
                <a:gd name="connsiteY243" fmla="*/ 1012640 h 1265052"/>
                <a:gd name="connsiteX244" fmla="*/ 650429 w 1312416"/>
                <a:gd name="connsiteY244" fmla="*/ 1015021 h 1265052"/>
                <a:gd name="connsiteX245" fmla="*/ 657573 w 1312416"/>
                <a:gd name="connsiteY245" fmla="*/ 1017402 h 1265052"/>
                <a:gd name="connsiteX246" fmla="*/ 671860 w 1312416"/>
                <a:gd name="connsiteY246" fmla="*/ 1019784 h 1265052"/>
                <a:gd name="connsiteX247" fmla="*/ 686148 w 1312416"/>
                <a:gd name="connsiteY247" fmla="*/ 1024546 h 1265052"/>
                <a:gd name="connsiteX248" fmla="*/ 698054 w 1312416"/>
                <a:gd name="connsiteY248" fmla="*/ 1026927 h 1265052"/>
                <a:gd name="connsiteX249" fmla="*/ 690910 w 1312416"/>
                <a:gd name="connsiteY249" fmla="*/ 1034071 h 1265052"/>
                <a:gd name="connsiteX250" fmla="*/ 683766 w 1312416"/>
                <a:gd name="connsiteY250" fmla="*/ 1038834 h 1265052"/>
                <a:gd name="connsiteX251" fmla="*/ 669479 w 1312416"/>
                <a:gd name="connsiteY251" fmla="*/ 1062646 h 1265052"/>
                <a:gd name="connsiteX252" fmla="*/ 662335 w 1312416"/>
                <a:gd name="connsiteY252" fmla="*/ 1069790 h 1265052"/>
                <a:gd name="connsiteX253" fmla="*/ 657573 w 1312416"/>
                <a:gd name="connsiteY253" fmla="*/ 1076934 h 1265052"/>
                <a:gd name="connsiteX254" fmla="*/ 643285 w 1312416"/>
                <a:gd name="connsiteY254" fmla="*/ 1088840 h 1265052"/>
                <a:gd name="connsiteX255" fmla="*/ 640904 w 1312416"/>
                <a:gd name="connsiteY255" fmla="*/ 1117415 h 1265052"/>
                <a:gd name="connsiteX256" fmla="*/ 631379 w 1312416"/>
                <a:gd name="connsiteY256" fmla="*/ 1129321 h 1265052"/>
                <a:gd name="connsiteX257" fmla="*/ 626616 w 1312416"/>
                <a:gd name="connsiteY257" fmla="*/ 1136465 h 1265052"/>
                <a:gd name="connsiteX258" fmla="*/ 621854 w 1312416"/>
                <a:gd name="connsiteY258" fmla="*/ 1145990 h 1265052"/>
                <a:gd name="connsiteX259" fmla="*/ 607566 w 1312416"/>
                <a:gd name="connsiteY259" fmla="*/ 1160277 h 1265052"/>
                <a:gd name="connsiteX260" fmla="*/ 595660 w 1312416"/>
                <a:gd name="connsiteY260" fmla="*/ 1169802 h 1265052"/>
                <a:gd name="connsiteX261" fmla="*/ 562323 w 1312416"/>
                <a:gd name="connsiteY261" fmla="*/ 1167421 h 1265052"/>
                <a:gd name="connsiteX262" fmla="*/ 548035 w 1312416"/>
                <a:gd name="connsiteY262" fmla="*/ 1169802 h 1265052"/>
                <a:gd name="connsiteX263" fmla="*/ 540891 w 1312416"/>
                <a:gd name="connsiteY263" fmla="*/ 1195996 h 1265052"/>
                <a:gd name="connsiteX264" fmla="*/ 536129 w 1312416"/>
                <a:gd name="connsiteY264" fmla="*/ 1203140 h 1265052"/>
                <a:gd name="connsiteX265" fmla="*/ 526604 w 1312416"/>
                <a:gd name="connsiteY265" fmla="*/ 1219809 h 1265052"/>
                <a:gd name="connsiteX266" fmla="*/ 519460 w 1312416"/>
                <a:gd name="connsiteY266" fmla="*/ 1226952 h 1265052"/>
                <a:gd name="connsiteX267" fmla="*/ 517079 w 1312416"/>
                <a:gd name="connsiteY267" fmla="*/ 1238859 h 1265052"/>
                <a:gd name="connsiteX268" fmla="*/ 509935 w 1312416"/>
                <a:gd name="connsiteY268" fmla="*/ 1246002 h 1265052"/>
                <a:gd name="connsiteX269" fmla="*/ 507554 w 1312416"/>
                <a:gd name="connsiteY269" fmla="*/ 1253146 h 1265052"/>
                <a:gd name="connsiteX270" fmla="*/ 509935 w 1312416"/>
                <a:gd name="connsiteY270" fmla="*/ 1260290 h 1265052"/>
                <a:gd name="connsiteX271" fmla="*/ 524223 w 1312416"/>
                <a:gd name="connsiteY271" fmla="*/ 1265052 h 1265052"/>
                <a:gd name="connsiteX272" fmla="*/ 538510 w 1312416"/>
                <a:gd name="connsiteY272" fmla="*/ 1260290 h 1265052"/>
                <a:gd name="connsiteX273" fmla="*/ 545654 w 1312416"/>
                <a:gd name="connsiteY273" fmla="*/ 1257909 h 1265052"/>
                <a:gd name="connsiteX274" fmla="*/ 552798 w 1312416"/>
                <a:gd name="connsiteY274" fmla="*/ 1253146 h 1265052"/>
                <a:gd name="connsiteX275" fmla="*/ 559941 w 1312416"/>
                <a:gd name="connsiteY275" fmla="*/ 1246002 h 1265052"/>
                <a:gd name="connsiteX276" fmla="*/ 593279 w 1312416"/>
                <a:gd name="connsiteY276" fmla="*/ 1248384 h 1265052"/>
                <a:gd name="connsiteX277" fmla="*/ 595660 w 1312416"/>
                <a:gd name="connsiteY277" fmla="*/ 1255527 h 1265052"/>
                <a:gd name="connsiteX278" fmla="*/ 679004 w 1312416"/>
                <a:gd name="connsiteY278" fmla="*/ 1253146 h 1265052"/>
                <a:gd name="connsiteX279" fmla="*/ 690910 w 1312416"/>
                <a:gd name="connsiteY279" fmla="*/ 1250765 h 1265052"/>
                <a:gd name="connsiteX280" fmla="*/ 714723 w 1312416"/>
                <a:gd name="connsiteY280" fmla="*/ 1248384 h 1265052"/>
                <a:gd name="connsiteX281" fmla="*/ 717104 w 1312416"/>
                <a:gd name="connsiteY281" fmla="*/ 1241240 h 1265052"/>
                <a:gd name="connsiteX282" fmla="*/ 719485 w 1312416"/>
                <a:gd name="connsiteY282" fmla="*/ 1212665 h 1265052"/>
                <a:gd name="connsiteX283" fmla="*/ 726629 w 1312416"/>
                <a:gd name="connsiteY283" fmla="*/ 1207902 h 1265052"/>
                <a:gd name="connsiteX284" fmla="*/ 736154 w 1312416"/>
                <a:gd name="connsiteY284" fmla="*/ 1203140 h 1265052"/>
                <a:gd name="connsiteX285" fmla="*/ 750441 w 1312416"/>
                <a:gd name="connsiteY285" fmla="*/ 1195996 h 1265052"/>
                <a:gd name="connsiteX286" fmla="*/ 752823 w 1312416"/>
                <a:gd name="connsiteY286" fmla="*/ 1186471 h 1265052"/>
                <a:gd name="connsiteX287" fmla="*/ 755204 w 1312416"/>
                <a:gd name="connsiteY287" fmla="*/ 1167421 h 1265052"/>
                <a:gd name="connsiteX288" fmla="*/ 767110 w 1312416"/>
                <a:gd name="connsiteY288" fmla="*/ 1155515 h 1265052"/>
                <a:gd name="connsiteX289" fmla="*/ 769491 w 1312416"/>
                <a:gd name="connsiteY289" fmla="*/ 1134084 h 1265052"/>
                <a:gd name="connsiteX290" fmla="*/ 779016 w 1312416"/>
                <a:gd name="connsiteY290" fmla="*/ 1110271 h 1265052"/>
                <a:gd name="connsiteX291" fmla="*/ 788541 w 1312416"/>
                <a:gd name="connsiteY291" fmla="*/ 1091221 h 1265052"/>
                <a:gd name="connsiteX292" fmla="*/ 793304 w 1312416"/>
                <a:gd name="connsiteY292" fmla="*/ 1076934 h 1265052"/>
                <a:gd name="connsiteX293" fmla="*/ 802829 w 1312416"/>
                <a:gd name="connsiteY293" fmla="*/ 1062646 h 1265052"/>
                <a:gd name="connsiteX294" fmla="*/ 817116 w 1312416"/>
                <a:gd name="connsiteY294" fmla="*/ 1053121 h 1265052"/>
                <a:gd name="connsiteX295" fmla="*/ 848073 w 1312416"/>
                <a:gd name="connsiteY295" fmla="*/ 1048359 h 1265052"/>
                <a:gd name="connsiteX296" fmla="*/ 876648 w 1312416"/>
                <a:gd name="connsiteY296" fmla="*/ 1041215 h 12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12416" h="1265052">
                  <a:moveTo>
                    <a:pt x="876648" y="1041215"/>
                  </a:moveTo>
                  <a:cubicBezTo>
                    <a:pt x="884188" y="1040421"/>
                    <a:pt x="887940" y="1041983"/>
                    <a:pt x="893316" y="1043596"/>
                  </a:cubicBezTo>
                  <a:cubicBezTo>
                    <a:pt x="896057" y="1044418"/>
                    <a:pt x="897900" y="1047079"/>
                    <a:pt x="900460" y="1048359"/>
                  </a:cubicBezTo>
                  <a:cubicBezTo>
                    <a:pt x="902705" y="1049482"/>
                    <a:pt x="905223" y="1049946"/>
                    <a:pt x="907604" y="1050740"/>
                  </a:cubicBezTo>
                  <a:cubicBezTo>
                    <a:pt x="917923" y="1049946"/>
                    <a:pt x="928849" y="1051937"/>
                    <a:pt x="938560" y="1048359"/>
                  </a:cubicBezTo>
                  <a:cubicBezTo>
                    <a:pt x="944880" y="1046031"/>
                    <a:pt x="948085" y="1038834"/>
                    <a:pt x="952848" y="1034071"/>
                  </a:cubicBezTo>
                  <a:cubicBezTo>
                    <a:pt x="962013" y="1024906"/>
                    <a:pt x="958124" y="1029727"/>
                    <a:pt x="964754" y="1019784"/>
                  </a:cubicBezTo>
                  <a:cubicBezTo>
                    <a:pt x="965548" y="1017403"/>
                    <a:pt x="966254" y="1014990"/>
                    <a:pt x="967135" y="1012640"/>
                  </a:cubicBezTo>
                  <a:cubicBezTo>
                    <a:pt x="968636" y="1008638"/>
                    <a:pt x="971704" y="1005004"/>
                    <a:pt x="971898" y="1000734"/>
                  </a:cubicBezTo>
                  <a:cubicBezTo>
                    <a:pt x="971985" y="998820"/>
                    <a:pt x="973305" y="965449"/>
                    <a:pt x="967135" y="953109"/>
                  </a:cubicBezTo>
                  <a:cubicBezTo>
                    <a:pt x="965855" y="950549"/>
                    <a:pt x="964397" y="947989"/>
                    <a:pt x="962373" y="945965"/>
                  </a:cubicBezTo>
                  <a:cubicBezTo>
                    <a:pt x="959759" y="943351"/>
                    <a:pt x="948507" y="937374"/>
                    <a:pt x="945704" y="936440"/>
                  </a:cubicBezTo>
                  <a:cubicBezTo>
                    <a:pt x="941864" y="935160"/>
                    <a:pt x="937767" y="934853"/>
                    <a:pt x="933798" y="934059"/>
                  </a:cubicBezTo>
                  <a:cubicBezTo>
                    <a:pt x="926654" y="934853"/>
                    <a:pt x="919121" y="933984"/>
                    <a:pt x="912366" y="936440"/>
                  </a:cubicBezTo>
                  <a:cubicBezTo>
                    <a:pt x="909676" y="937418"/>
                    <a:pt x="910448" y="943268"/>
                    <a:pt x="907604" y="943584"/>
                  </a:cubicBezTo>
                  <a:cubicBezTo>
                    <a:pt x="901861" y="944222"/>
                    <a:pt x="896491" y="940409"/>
                    <a:pt x="890935" y="938821"/>
                  </a:cubicBezTo>
                  <a:cubicBezTo>
                    <a:pt x="891729" y="915802"/>
                    <a:pt x="881363" y="889453"/>
                    <a:pt x="893316" y="869765"/>
                  </a:cubicBezTo>
                  <a:cubicBezTo>
                    <a:pt x="899920" y="858888"/>
                    <a:pt x="918691" y="872146"/>
                    <a:pt x="931416" y="872146"/>
                  </a:cubicBezTo>
                  <a:cubicBezTo>
                    <a:pt x="944933" y="872146"/>
                    <a:pt x="958404" y="870559"/>
                    <a:pt x="971898" y="869765"/>
                  </a:cubicBezTo>
                  <a:cubicBezTo>
                    <a:pt x="972692" y="861034"/>
                    <a:pt x="973120" y="852261"/>
                    <a:pt x="974279" y="843571"/>
                  </a:cubicBezTo>
                  <a:cubicBezTo>
                    <a:pt x="974711" y="840327"/>
                    <a:pt x="976334" y="837302"/>
                    <a:pt x="976660" y="834046"/>
                  </a:cubicBezTo>
                  <a:cubicBezTo>
                    <a:pt x="977926" y="821384"/>
                    <a:pt x="970952" y="805769"/>
                    <a:pt x="979041" y="795946"/>
                  </a:cubicBezTo>
                  <a:cubicBezTo>
                    <a:pt x="985620" y="787957"/>
                    <a:pt x="999679" y="794359"/>
                    <a:pt x="1009998" y="793565"/>
                  </a:cubicBezTo>
                  <a:cubicBezTo>
                    <a:pt x="1012379" y="791977"/>
                    <a:pt x="1015117" y="790826"/>
                    <a:pt x="1017141" y="788802"/>
                  </a:cubicBezTo>
                  <a:cubicBezTo>
                    <a:pt x="1027730" y="778213"/>
                    <a:pt x="1019918" y="769461"/>
                    <a:pt x="1024285" y="753084"/>
                  </a:cubicBezTo>
                  <a:cubicBezTo>
                    <a:pt x="1025153" y="749830"/>
                    <a:pt x="1029273" y="748527"/>
                    <a:pt x="1031429" y="745940"/>
                  </a:cubicBezTo>
                  <a:cubicBezTo>
                    <a:pt x="1033261" y="743741"/>
                    <a:pt x="1034359" y="740995"/>
                    <a:pt x="1036191" y="738796"/>
                  </a:cubicBezTo>
                  <a:cubicBezTo>
                    <a:pt x="1038347" y="736209"/>
                    <a:pt x="1041179" y="734239"/>
                    <a:pt x="1043335" y="731652"/>
                  </a:cubicBezTo>
                  <a:cubicBezTo>
                    <a:pt x="1045167" y="729454"/>
                    <a:pt x="1046266" y="726707"/>
                    <a:pt x="1048098" y="724509"/>
                  </a:cubicBezTo>
                  <a:cubicBezTo>
                    <a:pt x="1052841" y="718818"/>
                    <a:pt x="1063398" y="709883"/>
                    <a:pt x="1069529" y="707840"/>
                  </a:cubicBezTo>
                  <a:lnTo>
                    <a:pt x="1076673" y="705459"/>
                  </a:lnTo>
                  <a:cubicBezTo>
                    <a:pt x="1078260" y="703078"/>
                    <a:pt x="1080430" y="700995"/>
                    <a:pt x="1081435" y="698315"/>
                  </a:cubicBezTo>
                  <a:cubicBezTo>
                    <a:pt x="1082856" y="694525"/>
                    <a:pt x="1083432" y="690438"/>
                    <a:pt x="1083816" y="686409"/>
                  </a:cubicBezTo>
                  <a:cubicBezTo>
                    <a:pt x="1085023" y="673742"/>
                    <a:pt x="1085404" y="661009"/>
                    <a:pt x="1086198" y="648309"/>
                  </a:cubicBezTo>
                  <a:cubicBezTo>
                    <a:pt x="1085404" y="636403"/>
                    <a:pt x="1085134" y="624450"/>
                    <a:pt x="1083816" y="612590"/>
                  </a:cubicBezTo>
                  <a:cubicBezTo>
                    <a:pt x="1082931" y="604622"/>
                    <a:pt x="1078592" y="602803"/>
                    <a:pt x="1074291" y="595921"/>
                  </a:cubicBezTo>
                  <a:cubicBezTo>
                    <a:pt x="1072410" y="592911"/>
                    <a:pt x="1071116" y="589571"/>
                    <a:pt x="1069529" y="586396"/>
                  </a:cubicBezTo>
                  <a:cubicBezTo>
                    <a:pt x="1070323" y="578459"/>
                    <a:pt x="1069184" y="570081"/>
                    <a:pt x="1071910" y="562584"/>
                  </a:cubicBezTo>
                  <a:cubicBezTo>
                    <a:pt x="1072768" y="560225"/>
                    <a:pt x="1076747" y="561191"/>
                    <a:pt x="1079054" y="560202"/>
                  </a:cubicBezTo>
                  <a:cubicBezTo>
                    <a:pt x="1082317" y="558804"/>
                    <a:pt x="1085316" y="556838"/>
                    <a:pt x="1088579" y="555440"/>
                  </a:cubicBezTo>
                  <a:cubicBezTo>
                    <a:pt x="1093358" y="553392"/>
                    <a:pt x="1100420" y="551884"/>
                    <a:pt x="1105248" y="550677"/>
                  </a:cubicBezTo>
                  <a:cubicBezTo>
                    <a:pt x="1109884" y="536770"/>
                    <a:pt x="1107482" y="550239"/>
                    <a:pt x="1102866" y="536390"/>
                  </a:cubicBezTo>
                  <a:cubicBezTo>
                    <a:pt x="1101339" y="531809"/>
                    <a:pt x="1101532" y="526815"/>
                    <a:pt x="1100485" y="522102"/>
                  </a:cubicBezTo>
                  <a:cubicBezTo>
                    <a:pt x="1099941" y="519652"/>
                    <a:pt x="1098713" y="517394"/>
                    <a:pt x="1098104" y="514959"/>
                  </a:cubicBezTo>
                  <a:cubicBezTo>
                    <a:pt x="1097122" y="511032"/>
                    <a:pt x="1096517" y="507021"/>
                    <a:pt x="1095723" y="503052"/>
                  </a:cubicBezTo>
                  <a:cubicBezTo>
                    <a:pt x="1097310" y="488765"/>
                    <a:pt x="1095146" y="473537"/>
                    <a:pt x="1100485" y="460190"/>
                  </a:cubicBezTo>
                  <a:cubicBezTo>
                    <a:pt x="1102350" y="455529"/>
                    <a:pt x="1109778" y="455926"/>
                    <a:pt x="1114773" y="455427"/>
                  </a:cubicBezTo>
                  <a:lnTo>
                    <a:pt x="1138585" y="453046"/>
                  </a:lnTo>
                  <a:cubicBezTo>
                    <a:pt x="1139379" y="430821"/>
                    <a:pt x="1134374" y="407611"/>
                    <a:pt x="1140966" y="386371"/>
                  </a:cubicBezTo>
                  <a:cubicBezTo>
                    <a:pt x="1142863" y="380259"/>
                    <a:pt x="1155735" y="388747"/>
                    <a:pt x="1160016" y="383990"/>
                  </a:cubicBezTo>
                  <a:cubicBezTo>
                    <a:pt x="1164824" y="378648"/>
                    <a:pt x="1160655" y="369532"/>
                    <a:pt x="1162398" y="362559"/>
                  </a:cubicBezTo>
                  <a:cubicBezTo>
                    <a:pt x="1163668" y="357479"/>
                    <a:pt x="1169858" y="352557"/>
                    <a:pt x="1174304" y="350652"/>
                  </a:cubicBezTo>
                  <a:cubicBezTo>
                    <a:pt x="1177312" y="349363"/>
                    <a:pt x="1180654" y="349065"/>
                    <a:pt x="1183829" y="348271"/>
                  </a:cubicBezTo>
                  <a:cubicBezTo>
                    <a:pt x="1186210" y="346684"/>
                    <a:pt x="1188150" y="343979"/>
                    <a:pt x="1190973" y="343509"/>
                  </a:cubicBezTo>
                  <a:cubicBezTo>
                    <a:pt x="1203387" y="341440"/>
                    <a:pt x="1197882" y="357326"/>
                    <a:pt x="1200498" y="362559"/>
                  </a:cubicBezTo>
                  <a:cubicBezTo>
                    <a:pt x="1201620" y="364804"/>
                    <a:pt x="1205260" y="364146"/>
                    <a:pt x="1207641" y="364940"/>
                  </a:cubicBezTo>
                  <a:cubicBezTo>
                    <a:pt x="1211160" y="364720"/>
                    <a:pt x="1240986" y="366127"/>
                    <a:pt x="1252885" y="360177"/>
                  </a:cubicBezTo>
                  <a:cubicBezTo>
                    <a:pt x="1255445" y="358897"/>
                    <a:pt x="1257648" y="357002"/>
                    <a:pt x="1260029" y="355415"/>
                  </a:cubicBezTo>
                  <a:cubicBezTo>
                    <a:pt x="1260823" y="353034"/>
                    <a:pt x="1260842" y="350231"/>
                    <a:pt x="1262410" y="348271"/>
                  </a:cubicBezTo>
                  <a:cubicBezTo>
                    <a:pt x="1266520" y="343134"/>
                    <a:pt x="1273361" y="342557"/>
                    <a:pt x="1279079" y="341127"/>
                  </a:cubicBezTo>
                  <a:cubicBezTo>
                    <a:pt x="1295390" y="324816"/>
                    <a:pt x="1289630" y="332444"/>
                    <a:pt x="1298129" y="319696"/>
                  </a:cubicBezTo>
                  <a:lnTo>
                    <a:pt x="1302891" y="305409"/>
                  </a:lnTo>
                  <a:cubicBezTo>
                    <a:pt x="1303685" y="303028"/>
                    <a:pt x="1303881" y="300354"/>
                    <a:pt x="1305273" y="298265"/>
                  </a:cubicBezTo>
                  <a:cubicBezTo>
                    <a:pt x="1311427" y="289032"/>
                    <a:pt x="1309130" y="293836"/>
                    <a:pt x="1312416" y="283977"/>
                  </a:cubicBezTo>
                  <a:cubicBezTo>
                    <a:pt x="1311254" y="277007"/>
                    <a:pt x="1311711" y="267697"/>
                    <a:pt x="1305273" y="262546"/>
                  </a:cubicBezTo>
                  <a:cubicBezTo>
                    <a:pt x="1303313" y="260978"/>
                    <a:pt x="1300510" y="260959"/>
                    <a:pt x="1298129" y="260165"/>
                  </a:cubicBezTo>
                  <a:cubicBezTo>
                    <a:pt x="1285553" y="251780"/>
                    <a:pt x="1295656" y="259661"/>
                    <a:pt x="1283841" y="245877"/>
                  </a:cubicBezTo>
                  <a:cubicBezTo>
                    <a:pt x="1270090" y="229834"/>
                    <a:pt x="1282462" y="247380"/>
                    <a:pt x="1271935" y="231590"/>
                  </a:cubicBezTo>
                  <a:cubicBezTo>
                    <a:pt x="1271141" y="225240"/>
                    <a:pt x="1270699" y="218836"/>
                    <a:pt x="1269554" y="212540"/>
                  </a:cubicBezTo>
                  <a:cubicBezTo>
                    <a:pt x="1269105" y="210070"/>
                    <a:pt x="1266241" y="207727"/>
                    <a:pt x="1267173" y="205396"/>
                  </a:cubicBezTo>
                  <a:cubicBezTo>
                    <a:pt x="1268593" y="201846"/>
                    <a:pt x="1278454" y="199254"/>
                    <a:pt x="1281460" y="198252"/>
                  </a:cubicBezTo>
                  <a:cubicBezTo>
                    <a:pt x="1283048" y="195871"/>
                    <a:pt x="1285061" y="193724"/>
                    <a:pt x="1286223" y="191109"/>
                  </a:cubicBezTo>
                  <a:cubicBezTo>
                    <a:pt x="1288262" y="186521"/>
                    <a:pt x="1290985" y="176821"/>
                    <a:pt x="1290985" y="176821"/>
                  </a:cubicBezTo>
                  <a:cubicBezTo>
                    <a:pt x="1290836" y="176078"/>
                    <a:pt x="1288194" y="160305"/>
                    <a:pt x="1286223" y="157771"/>
                  </a:cubicBezTo>
                  <a:cubicBezTo>
                    <a:pt x="1282088" y="152455"/>
                    <a:pt x="1276698" y="148246"/>
                    <a:pt x="1271935" y="143484"/>
                  </a:cubicBezTo>
                  <a:lnTo>
                    <a:pt x="1264791" y="136340"/>
                  </a:lnTo>
                  <a:cubicBezTo>
                    <a:pt x="1262410" y="133959"/>
                    <a:pt x="1259516" y="131998"/>
                    <a:pt x="1257648" y="129196"/>
                  </a:cubicBezTo>
                  <a:cubicBezTo>
                    <a:pt x="1251922" y="120608"/>
                    <a:pt x="1248383" y="114288"/>
                    <a:pt x="1238598" y="107765"/>
                  </a:cubicBezTo>
                  <a:cubicBezTo>
                    <a:pt x="1233835" y="104590"/>
                    <a:pt x="1228357" y="102287"/>
                    <a:pt x="1224310" y="98240"/>
                  </a:cubicBezTo>
                  <a:cubicBezTo>
                    <a:pt x="1221929" y="95859"/>
                    <a:pt x="1219824" y="93164"/>
                    <a:pt x="1217166" y="91096"/>
                  </a:cubicBezTo>
                  <a:cubicBezTo>
                    <a:pt x="1191532" y="71158"/>
                    <a:pt x="1211954" y="90646"/>
                    <a:pt x="1195735" y="74427"/>
                  </a:cubicBezTo>
                  <a:cubicBezTo>
                    <a:pt x="1194941" y="72046"/>
                    <a:pt x="1193354" y="69794"/>
                    <a:pt x="1193354" y="67284"/>
                  </a:cubicBezTo>
                  <a:cubicBezTo>
                    <a:pt x="1193354" y="60885"/>
                    <a:pt x="1193136" y="54082"/>
                    <a:pt x="1195735" y="48234"/>
                  </a:cubicBezTo>
                  <a:cubicBezTo>
                    <a:pt x="1196754" y="45940"/>
                    <a:pt x="1200572" y="46841"/>
                    <a:pt x="1202879" y="45852"/>
                  </a:cubicBezTo>
                  <a:cubicBezTo>
                    <a:pt x="1206142" y="44454"/>
                    <a:pt x="1208894" y="41617"/>
                    <a:pt x="1212404" y="41090"/>
                  </a:cubicBezTo>
                  <a:cubicBezTo>
                    <a:pt x="1224988" y="39203"/>
                    <a:pt x="1237804" y="39503"/>
                    <a:pt x="1250504" y="38709"/>
                  </a:cubicBezTo>
                  <a:cubicBezTo>
                    <a:pt x="1252885" y="37121"/>
                    <a:pt x="1255088" y="35226"/>
                    <a:pt x="1257648" y="33946"/>
                  </a:cubicBezTo>
                  <a:cubicBezTo>
                    <a:pt x="1259893" y="32824"/>
                    <a:pt x="1264378" y="34041"/>
                    <a:pt x="1264791" y="31565"/>
                  </a:cubicBezTo>
                  <a:cubicBezTo>
                    <a:pt x="1267032" y="18119"/>
                    <a:pt x="1259424" y="20546"/>
                    <a:pt x="1252885" y="17277"/>
                  </a:cubicBezTo>
                  <a:cubicBezTo>
                    <a:pt x="1250325" y="15997"/>
                    <a:pt x="1248122" y="14102"/>
                    <a:pt x="1245741" y="12515"/>
                  </a:cubicBezTo>
                  <a:cubicBezTo>
                    <a:pt x="1243246" y="8772"/>
                    <a:pt x="1239506" y="1176"/>
                    <a:pt x="1233835" y="609"/>
                  </a:cubicBezTo>
                  <a:cubicBezTo>
                    <a:pt x="1227740" y="0"/>
                    <a:pt x="1214556" y="3642"/>
                    <a:pt x="1207641" y="5371"/>
                  </a:cubicBezTo>
                  <a:cubicBezTo>
                    <a:pt x="1205260" y="6959"/>
                    <a:pt x="1202330" y="7935"/>
                    <a:pt x="1200498" y="10134"/>
                  </a:cubicBezTo>
                  <a:cubicBezTo>
                    <a:pt x="1198226" y="12861"/>
                    <a:pt x="1197496" y="16577"/>
                    <a:pt x="1195735" y="19659"/>
                  </a:cubicBezTo>
                  <a:cubicBezTo>
                    <a:pt x="1194315" y="22144"/>
                    <a:pt x="1192874" y="24663"/>
                    <a:pt x="1190973" y="26802"/>
                  </a:cubicBezTo>
                  <a:cubicBezTo>
                    <a:pt x="1186498" y="31836"/>
                    <a:pt x="1180421" y="35486"/>
                    <a:pt x="1176685" y="41090"/>
                  </a:cubicBezTo>
                  <a:cubicBezTo>
                    <a:pt x="1164866" y="58821"/>
                    <a:pt x="1180053" y="37050"/>
                    <a:pt x="1164779" y="55377"/>
                  </a:cubicBezTo>
                  <a:cubicBezTo>
                    <a:pt x="1154854" y="67285"/>
                    <a:pt x="1165971" y="58550"/>
                    <a:pt x="1152873" y="67284"/>
                  </a:cubicBezTo>
                  <a:cubicBezTo>
                    <a:pt x="1148891" y="73255"/>
                    <a:pt x="1144999" y="80103"/>
                    <a:pt x="1138585" y="83952"/>
                  </a:cubicBezTo>
                  <a:cubicBezTo>
                    <a:pt x="1134280" y="86535"/>
                    <a:pt x="1129060" y="87127"/>
                    <a:pt x="1124298" y="88715"/>
                  </a:cubicBezTo>
                  <a:lnTo>
                    <a:pt x="1117154" y="91096"/>
                  </a:lnTo>
                  <a:cubicBezTo>
                    <a:pt x="1114773" y="91890"/>
                    <a:pt x="1112255" y="92354"/>
                    <a:pt x="1110010" y="93477"/>
                  </a:cubicBezTo>
                  <a:cubicBezTo>
                    <a:pt x="1098240" y="99363"/>
                    <a:pt x="1103853" y="97118"/>
                    <a:pt x="1093341" y="100621"/>
                  </a:cubicBezTo>
                  <a:cubicBezTo>
                    <a:pt x="1090960" y="102209"/>
                    <a:pt x="1089055" y="105225"/>
                    <a:pt x="1086198" y="105384"/>
                  </a:cubicBezTo>
                  <a:cubicBezTo>
                    <a:pt x="1067962" y="106397"/>
                    <a:pt x="1053226" y="103460"/>
                    <a:pt x="1036191" y="100621"/>
                  </a:cubicBezTo>
                  <a:cubicBezTo>
                    <a:pt x="1031429" y="99034"/>
                    <a:pt x="1026774" y="97077"/>
                    <a:pt x="1021904" y="95859"/>
                  </a:cubicBezTo>
                  <a:cubicBezTo>
                    <a:pt x="1009944" y="92868"/>
                    <a:pt x="1015484" y="94512"/>
                    <a:pt x="1005235" y="91096"/>
                  </a:cubicBezTo>
                  <a:cubicBezTo>
                    <a:pt x="990154" y="91890"/>
                    <a:pt x="974955" y="91436"/>
                    <a:pt x="959991" y="93477"/>
                  </a:cubicBezTo>
                  <a:cubicBezTo>
                    <a:pt x="957155" y="93864"/>
                    <a:pt x="955408" y="96960"/>
                    <a:pt x="952848" y="98240"/>
                  </a:cubicBezTo>
                  <a:cubicBezTo>
                    <a:pt x="950603" y="99363"/>
                    <a:pt x="948085" y="99827"/>
                    <a:pt x="945704" y="100621"/>
                  </a:cubicBezTo>
                  <a:cubicBezTo>
                    <a:pt x="940941" y="103796"/>
                    <a:pt x="932804" y="104593"/>
                    <a:pt x="931416" y="110146"/>
                  </a:cubicBezTo>
                  <a:cubicBezTo>
                    <a:pt x="925119" y="135335"/>
                    <a:pt x="933667" y="105678"/>
                    <a:pt x="924273" y="126815"/>
                  </a:cubicBezTo>
                  <a:cubicBezTo>
                    <a:pt x="922234" y="131402"/>
                    <a:pt x="921098" y="136340"/>
                    <a:pt x="919510" y="141102"/>
                  </a:cubicBezTo>
                  <a:cubicBezTo>
                    <a:pt x="918716" y="143483"/>
                    <a:pt x="919217" y="146854"/>
                    <a:pt x="917129" y="148246"/>
                  </a:cubicBezTo>
                  <a:cubicBezTo>
                    <a:pt x="914748" y="149834"/>
                    <a:pt x="912184" y="151177"/>
                    <a:pt x="909985" y="153009"/>
                  </a:cubicBezTo>
                  <a:cubicBezTo>
                    <a:pt x="907398" y="155165"/>
                    <a:pt x="905853" y="158646"/>
                    <a:pt x="902841" y="160152"/>
                  </a:cubicBezTo>
                  <a:cubicBezTo>
                    <a:pt x="899221" y="161962"/>
                    <a:pt x="894904" y="161740"/>
                    <a:pt x="890935" y="162534"/>
                  </a:cubicBezTo>
                  <a:cubicBezTo>
                    <a:pt x="870456" y="176185"/>
                    <a:pt x="905306" y="154568"/>
                    <a:pt x="859979" y="169677"/>
                  </a:cubicBezTo>
                  <a:cubicBezTo>
                    <a:pt x="857264" y="170582"/>
                    <a:pt x="856804" y="174440"/>
                    <a:pt x="855216" y="176821"/>
                  </a:cubicBezTo>
                  <a:cubicBezTo>
                    <a:pt x="854422" y="180790"/>
                    <a:pt x="853817" y="184801"/>
                    <a:pt x="852835" y="188727"/>
                  </a:cubicBezTo>
                  <a:cubicBezTo>
                    <a:pt x="852226" y="191162"/>
                    <a:pt x="850454" y="193361"/>
                    <a:pt x="850454" y="195871"/>
                  </a:cubicBezTo>
                  <a:cubicBezTo>
                    <a:pt x="850454" y="202604"/>
                    <a:pt x="855730" y="216460"/>
                    <a:pt x="857598" y="222065"/>
                  </a:cubicBezTo>
                  <a:cubicBezTo>
                    <a:pt x="857599" y="222067"/>
                    <a:pt x="862359" y="236349"/>
                    <a:pt x="862360" y="236352"/>
                  </a:cubicBezTo>
                  <a:lnTo>
                    <a:pt x="867123" y="245877"/>
                  </a:lnTo>
                  <a:cubicBezTo>
                    <a:pt x="866329" y="262546"/>
                    <a:pt x="869600" y="279919"/>
                    <a:pt x="864741" y="295884"/>
                  </a:cubicBezTo>
                  <a:cubicBezTo>
                    <a:pt x="863279" y="300686"/>
                    <a:pt x="850454" y="300646"/>
                    <a:pt x="850454" y="300646"/>
                  </a:cubicBezTo>
                  <a:cubicBezTo>
                    <a:pt x="832991" y="299852"/>
                    <a:pt x="815447" y="300127"/>
                    <a:pt x="798066" y="298265"/>
                  </a:cubicBezTo>
                  <a:cubicBezTo>
                    <a:pt x="773803" y="295665"/>
                    <a:pt x="792095" y="294537"/>
                    <a:pt x="776635" y="288740"/>
                  </a:cubicBezTo>
                  <a:cubicBezTo>
                    <a:pt x="772845" y="287319"/>
                    <a:pt x="768698" y="287153"/>
                    <a:pt x="764729" y="286359"/>
                  </a:cubicBezTo>
                  <a:cubicBezTo>
                    <a:pt x="744510" y="288044"/>
                    <a:pt x="740751" y="283718"/>
                    <a:pt x="729010" y="293502"/>
                  </a:cubicBezTo>
                  <a:cubicBezTo>
                    <a:pt x="726423" y="295658"/>
                    <a:pt x="723934" y="297988"/>
                    <a:pt x="721866" y="300646"/>
                  </a:cubicBezTo>
                  <a:cubicBezTo>
                    <a:pt x="718352" y="305164"/>
                    <a:pt x="712341" y="314934"/>
                    <a:pt x="712341" y="314934"/>
                  </a:cubicBezTo>
                  <a:cubicBezTo>
                    <a:pt x="711547" y="319696"/>
                    <a:pt x="710907" y="324487"/>
                    <a:pt x="709960" y="329221"/>
                  </a:cubicBezTo>
                  <a:cubicBezTo>
                    <a:pt x="707481" y="341618"/>
                    <a:pt x="708222" y="335306"/>
                    <a:pt x="705198" y="345890"/>
                  </a:cubicBezTo>
                  <a:cubicBezTo>
                    <a:pt x="704299" y="349037"/>
                    <a:pt x="704440" y="352573"/>
                    <a:pt x="702816" y="355415"/>
                  </a:cubicBezTo>
                  <a:cubicBezTo>
                    <a:pt x="701145" y="358339"/>
                    <a:pt x="697829" y="359972"/>
                    <a:pt x="695673" y="362559"/>
                  </a:cubicBezTo>
                  <a:cubicBezTo>
                    <a:pt x="693841" y="364757"/>
                    <a:pt x="693109" y="367870"/>
                    <a:pt x="690910" y="369702"/>
                  </a:cubicBezTo>
                  <a:cubicBezTo>
                    <a:pt x="688183" y="371974"/>
                    <a:pt x="684467" y="372704"/>
                    <a:pt x="681385" y="374465"/>
                  </a:cubicBezTo>
                  <a:cubicBezTo>
                    <a:pt x="678900" y="375885"/>
                    <a:pt x="676622" y="377640"/>
                    <a:pt x="674241" y="379227"/>
                  </a:cubicBezTo>
                  <a:cubicBezTo>
                    <a:pt x="672654" y="382402"/>
                    <a:pt x="670877" y="385489"/>
                    <a:pt x="669479" y="388752"/>
                  </a:cubicBezTo>
                  <a:cubicBezTo>
                    <a:pt x="668490" y="391059"/>
                    <a:pt x="668221" y="393651"/>
                    <a:pt x="667098" y="395896"/>
                  </a:cubicBezTo>
                  <a:cubicBezTo>
                    <a:pt x="665818" y="398456"/>
                    <a:pt x="663923" y="400659"/>
                    <a:pt x="662335" y="403040"/>
                  </a:cubicBezTo>
                  <a:cubicBezTo>
                    <a:pt x="664386" y="421498"/>
                    <a:pt x="658993" y="422801"/>
                    <a:pt x="671860" y="429234"/>
                  </a:cubicBezTo>
                  <a:cubicBezTo>
                    <a:pt x="674105" y="430357"/>
                    <a:pt x="676623" y="430821"/>
                    <a:pt x="679004" y="431615"/>
                  </a:cubicBezTo>
                  <a:cubicBezTo>
                    <a:pt x="680591" y="433996"/>
                    <a:pt x="682486" y="436199"/>
                    <a:pt x="683766" y="438759"/>
                  </a:cubicBezTo>
                  <a:cubicBezTo>
                    <a:pt x="685477" y="442181"/>
                    <a:pt x="687764" y="452367"/>
                    <a:pt x="688529" y="455427"/>
                  </a:cubicBezTo>
                  <a:cubicBezTo>
                    <a:pt x="687735" y="458602"/>
                    <a:pt x="689127" y="463598"/>
                    <a:pt x="686148" y="464952"/>
                  </a:cubicBezTo>
                  <a:cubicBezTo>
                    <a:pt x="678886" y="468253"/>
                    <a:pt x="670220" y="466121"/>
                    <a:pt x="662335" y="467334"/>
                  </a:cubicBezTo>
                  <a:cubicBezTo>
                    <a:pt x="659854" y="467716"/>
                    <a:pt x="657572" y="468921"/>
                    <a:pt x="655191" y="469715"/>
                  </a:cubicBezTo>
                  <a:cubicBezTo>
                    <a:pt x="652810" y="471302"/>
                    <a:pt x="649836" y="472242"/>
                    <a:pt x="648048" y="474477"/>
                  </a:cubicBezTo>
                  <a:cubicBezTo>
                    <a:pt x="646480" y="476437"/>
                    <a:pt x="648047" y="480827"/>
                    <a:pt x="645666" y="481621"/>
                  </a:cubicBezTo>
                  <a:cubicBezTo>
                    <a:pt x="637349" y="484393"/>
                    <a:pt x="628186" y="483034"/>
                    <a:pt x="619473" y="484002"/>
                  </a:cubicBezTo>
                  <a:cubicBezTo>
                    <a:pt x="606191" y="485478"/>
                    <a:pt x="602976" y="486350"/>
                    <a:pt x="590898" y="488765"/>
                  </a:cubicBezTo>
                  <a:cubicBezTo>
                    <a:pt x="587723" y="491146"/>
                    <a:pt x="584819" y="493940"/>
                    <a:pt x="581373" y="495909"/>
                  </a:cubicBezTo>
                  <a:cubicBezTo>
                    <a:pt x="579194" y="497154"/>
                    <a:pt x="576536" y="497301"/>
                    <a:pt x="574229" y="498290"/>
                  </a:cubicBezTo>
                  <a:cubicBezTo>
                    <a:pt x="570966" y="499688"/>
                    <a:pt x="568000" y="501734"/>
                    <a:pt x="564704" y="503052"/>
                  </a:cubicBezTo>
                  <a:cubicBezTo>
                    <a:pt x="560043" y="504916"/>
                    <a:pt x="550416" y="507815"/>
                    <a:pt x="550416" y="507815"/>
                  </a:cubicBezTo>
                  <a:cubicBezTo>
                    <a:pt x="548829" y="510196"/>
                    <a:pt x="547678" y="512935"/>
                    <a:pt x="545654" y="514959"/>
                  </a:cubicBezTo>
                  <a:cubicBezTo>
                    <a:pt x="529887" y="530726"/>
                    <a:pt x="541946" y="513692"/>
                    <a:pt x="528985" y="529246"/>
                  </a:cubicBezTo>
                  <a:cubicBezTo>
                    <a:pt x="527153" y="531445"/>
                    <a:pt x="526055" y="534191"/>
                    <a:pt x="524223" y="536390"/>
                  </a:cubicBezTo>
                  <a:cubicBezTo>
                    <a:pt x="522067" y="538977"/>
                    <a:pt x="519037" y="540794"/>
                    <a:pt x="517079" y="543534"/>
                  </a:cubicBezTo>
                  <a:cubicBezTo>
                    <a:pt x="510307" y="553014"/>
                    <a:pt x="515303" y="553448"/>
                    <a:pt x="505173" y="560202"/>
                  </a:cubicBezTo>
                  <a:cubicBezTo>
                    <a:pt x="503084" y="561594"/>
                    <a:pt x="500274" y="561461"/>
                    <a:pt x="498029" y="562584"/>
                  </a:cubicBezTo>
                  <a:cubicBezTo>
                    <a:pt x="495469" y="563864"/>
                    <a:pt x="493565" y="566341"/>
                    <a:pt x="490885" y="567346"/>
                  </a:cubicBezTo>
                  <a:cubicBezTo>
                    <a:pt x="487095" y="568767"/>
                    <a:pt x="482905" y="568745"/>
                    <a:pt x="478979" y="569727"/>
                  </a:cubicBezTo>
                  <a:cubicBezTo>
                    <a:pt x="476544" y="570336"/>
                    <a:pt x="474323" y="571777"/>
                    <a:pt x="471835" y="572109"/>
                  </a:cubicBezTo>
                  <a:cubicBezTo>
                    <a:pt x="462361" y="573372"/>
                    <a:pt x="452785" y="573696"/>
                    <a:pt x="443260" y="574490"/>
                  </a:cubicBezTo>
                  <a:lnTo>
                    <a:pt x="386110" y="572109"/>
                  </a:lnTo>
                  <a:cubicBezTo>
                    <a:pt x="377357" y="571609"/>
                    <a:pt x="368550" y="571251"/>
                    <a:pt x="359916" y="569727"/>
                  </a:cubicBezTo>
                  <a:cubicBezTo>
                    <a:pt x="354972" y="568855"/>
                    <a:pt x="345629" y="564965"/>
                    <a:pt x="345629" y="564965"/>
                  </a:cubicBezTo>
                  <a:cubicBezTo>
                    <a:pt x="340866" y="565759"/>
                    <a:pt x="335966" y="565959"/>
                    <a:pt x="331341" y="567346"/>
                  </a:cubicBezTo>
                  <a:cubicBezTo>
                    <a:pt x="328088" y="568322"/>
                    <a:pt x="317650" y="574225"/>
                    <a:pt x="314673" y="576871"/>
                  </a:cubicBezTo>
                  <a:cubicBezTo>
                    <a:pt x="309639" y="581346"/>
                    <a:pt x="305989" y="587423"/>
                    <a:pt x="300385" y="591159"/>
                  </a:cubicBezTo>
                  <a:lnTo>
                    <a:pt x="293241" y="595921"/>
                  </a:lnTo>
                  <a:cubicBezTo>
                    <a:pt x="292447" y="599096"/>
                    <a:pt x="291570" y="602251"/>
                    <a:pt x="290860" y="605446"/>
                  </a:cubicBezTo>
                  <a:cubicBezTo>
                    <a:pt x="289982" y="609397"/>
                    <a:pt x="289461" y="613426"/>
                    <a:pt x="288479" y="617352"/>
                  </a:cubicBezTo>
                  <a:cubicBezTo>
                    <a:pt x="287870" y="619787"/>
                    <a:pt x="287666" y="622536"/>
                    <a:pt x="286098" y="624496"/>
                  </a:cubicBezTo>
                  <a:cubicBezTo>
                    <a:pt x="284310" y="626731"/>
                    <a:pt x="281335" y="627671"/>
                    <a:pt x="278954" y="629259"/>
                  </a:cubicBezTo>
                  <a:cubicBezTo>
                    <a:pt x="268051" y="661969"/>
                    <a:pt x="279106" y="626522"/>
                    <a:pt x="274191" y="714984"/>
                  </a:cubicBezTo>
                  <a:cubicBezTo>
                    <a:pt x="273778" y="722426"/>
                    <a:pt x="269927" y="722794"/>
                    <a:pt x="267048" y="729271"/>
                  </a:cubicBezTo>
                  <a:cubicBezTo>
                    <a:pt x="260010" y="745107"/>
                    <a:pt x="266647" y="741114"/>
                    <a:pt x="255141" y="750702"/>
                  </a:cubicBezTo>
                  <a:cubicBezTo>
                    <a:pt x="252943" y="752534"/>
                    <a:pt x="250379" y="753877"/>
                    <a:pt x="247998" y="755465"/>
                  </a:cubicBezTo>
                  <a:cubicBezTo>
                    <a:pt x="242672" y="763454"/>
                    <a:pt x="243253" y="764299"/>
                    <a:pt x="233710" y="769752"/>
                  </a:cubicBezTo>
                  <a:cubicBezTo>
                    <a:pt x="231531" y="770997"/>
                    <a:pt x="228811" y="771011"/>
                    <a:pt x="226566" y="772134"/>
                  </a:cubicBezTo>
                  <a:cubicBezTo>
                    <a:pt x="224007" y="773414"/>
                    <a:pt x="221983" y="775616"/>
                    <a:pt x="219423" y="776896"/>
                  </a:cubicBezTo>
                  <a:cubicBezTo>
                    <a:pt x="211446" y="780884"/>
                    <a:pt x="197634" y="780905"/>
                    <a:pt x="190848" y="781659"/>
                  </a:cubicBezTo>
                  <a:cubicBezTo>
                    <a:pt x="174518" y="787102"/>
                    <a:pt x="194786" y="781659"/>
                    <a:pt x="171798" y="781659"/>
                  </a:cubicBezTo>
                  <a:cubicBezTo>
                    <a:pt x="162240" y="781659"/>
                    <a:pt x="152748" y="783246"/>
                    <a:pt x="143223" y="784040"/>
                  </a:cubicBezTo>
                  <a:cubicBezTo>
                    <a:pt x="129561" y="788593"/>
                    <a:pt x="142312" y="783160"/>
                    <a:pt x="128935" y="793565"/>
                  </a:cubicBezTo>
                  <a:cubicBezTo>
                    <a:pt x="116653" y="803118"/>
                    <a:pt x="118283" y="801879"/>
                    <a:pt x="107504" y="805471"/>
                  </a:cubicBezTo>
                  <a:cubicBezTo>
                    <a:pt x="108298" y="811027"/>
                    <a:pt x="106439" y="817710"/>
                    <a:pt x="109885" y="822140"/>
                  </a:cubicBezTo>
                  <a:cubicBezTo>
                    <a:pt x="112967" y="826103"/>
                    <a:pt x="124173" y="826902"/>
                    <a:pt x="124173" y="826902"/>
                  </a:cubicBezTo>
                  <a:cubicBezTo>
                    <a:pt x="126554" y="829283"/>
                    <a:pt x="130391" y="830808"/>
                    <a:pt x="131316" y="834046"/>
                  </a:cubicBezTo>
                  <a:cubicBezTo>
                    <a:pt x="135102" y="847297"/>
                    <a:pt x="120713" y="844291"/>
                    <a:pt x="114648" y="848334"/>
                  </a:cubicBezTo>
                  <a:lnTo>
                    <a:pt x="107504" y="853096"/>
                  </a:lnTo>
                  <a:cubicBezTo>
                    <a:pt x="105916" y="856271"/>
                    <a:pt x="105251" y="860111"/>
                    <a:pt x="102741" y="862621"/>
                  </a:cubicBezTo>
                  <a:cubicBezTo>
                    <a:pt x="80261" y="885101"/>
                    <a:pt x="97406" y="861415"/>
                    <a:pt x="74166" y="876909"/>
                  </a:cubicBezTo>
                  <a:lnTo>
                    <a:pt x="67023" y="881671"/>
                  </a:lnTo>
                  <a:cubicBezTo>
                    <a:pt x="66229" y="893577"/>
                    <a:pt x="69184" y="906356"/>
                    <a:pt x="64641" y="917390"/>
                  </a:cubicBezTo>
                  <a:cubicBezTo>
                    <a:pt x="62730" y="922032"/>
                    <a:pt x="55116" y="920565"/>
                    <a:pt x="50354" y="922152"/>
                  </a:cubicBezTo>
                  <a:lnTo>
                    <a:pt x="43210" y="924534"/>
                  </a:lnTo>
                  <a:cubicBezTo>
                    <a:pt x="40829" y="925328"/>
                    <a:pt x="38311" y="925793"/>
                    <a:pt x="36066" y="926915"/>
                  </a:cubicBezTo>
                  <a:lnTo>
                    <a:pt x="26541" y="931677"/>
                  </a:lnTo>
                  <a:cubicBezTo>
                    <a:pt x="15148" y="948767"/>
                    <a:pt x="21063" y="941917"/>
                    <a:pt x="9873" y="953109"/>
                  </a:cubicBezTo>
                  <a:cubicBezTo>
                    <a:pt x="2822" y="974259"/>
                    <a:pt x="0" y="975874"/>
                    <a:pt x="9873" y="1005496"/>
                  </a:cubicBezTo>
                  <a:cubicBezTo>
                    <a:pt x="11460" y="1010259"/>
                    <a:pt x="10458" y="1017000"/>
                    <a:pt x="14635" y="1019784"/>
                  </a:cubicBezTo>
                  <a:cubicBezTo>
                    <a:pt x="32040" y="1031386"/>
                    <a:pt x="10155" y="1017224"/>
                    <a:pt x="31304" y="1029309"/>
                  </a:cubicBezTo>
                  <a:cubicBezTo>
                    <a:pt x="33789" y="1030729"/>
                    <a:pt x="36067" y="1032484"/>
                    <a:pt x="38448" y="1034071"/>
                  </a:cubicBezTo>
                  <a:cubicBezTo>
                    <a:pt x="43763" y="1033691"/>
                    <a:pt x="86462" y="1028742"/>
                    <a:pt x="95598" y="1034071"/>
                  </a:cubicBezTo>
                  <a:cubicBezTo>
                    <a:pt x="99934" y="1036601"/>
                    <a:pt x="98115" y="1043869"/>
                    <a:pt x="100360" y="1048359"/>
                  </a:cubicBezTo>
                  <a:cubicBezTo>
                    <a:pt x="108492" y="1064621"/>
                    <a:pt x="103998" y="1054512"/>
                    <a:pt x="112266" y="1079315"/>
                  </a:cubicBezTo>
                  <a:cubicBezTo>
                    <a:pt x="113060" y="1081696"/>
                    <a:pt x="112267" y="1085665"/>
                    <a:pt x="114648" y="1086459"/>
                  </a:cubicBezTo>
                  <a:lnTo>
                    <a:pt x="121791" y="1088840"/>
                  </a:lnTo>
                  <a:cubicBezTo>
                    <a:pt x="133697" y="1088046"/>
                    <a:pt x="145740" y="1088421"/>
                    <a:pt x="157510" y="1086459"/>
                  </a:cubicBezTo>
                  <a:cubicBezTo>
                    <a:pt x="160333" y="1085988"/>
                    <a:pt x="162515" y="1083597"/>
                    <a:pt x="164654" y="1081696"/>
                  </a:cubicBezTo>
                  <a:cubicBezTo>
                    <a:pt x="169688" y="1077222"/>
                    <a:pt x="178941" y="1067409"/>
                    <a:pt x="178941" y="1067409"/>
                  </a:cubicBezTo>
                  <a:cubicBezTo>
                    <a:pt x="184931" y="1049445"/>
                    <a:pt x="176850" y="1071594"/>
                    <a:pt x="186085" y="1053121"/>
                  </a:cubicBezTo>
                  <a:cubicBezTo>
                    <a:pt x="189959" y="1045373"/>
                    <a:pt x="186403" y="1045659"/>
                    <a:pt x="193229" y="1038834"/>
                  </a:cubicBezTo>
                  <a:cubicBezTo>
                    <a:pt x="195253" y="1036810"/>
                    <a:pt x="198174" y="1035903"/>
                    <a:pt x="200373" y="1034071"/>
                  </a:cubicBezTo>
                  <a:cubicBezTo>
                    <a:pt x="202960" y="1031915"/>
                    <a:pt x="204929" y="1029083"/>
                    <a:pt x="207516" y="1026927"/>
                  </a:cubicBezTo>
                  <a:cubicBezTo>
                    <a:pt x="213670" y="1021799"/>
                    <a:pt x="214646" y="1022170"/>
                    <a:pt x="221804" y="1019784"/>
                  </a:cubicBezTo>
                  <a:cubicBezTo>
                    <a:pt x="242280" y="1006133"/>
                    <a:pt x="216373" y="1022500"/>
                    <a:pt x="236091" y="1012640"/>
                  </a:cubicBezTo>
                  <a:cubicBezTo>
                    <a:pt x="238651" y="1011360"/>
                    <a:pt x="240555" y="1008882"/>
                    <a:pt x="243235" y="1007877"/>
                  </a:cubicBezTo>
                  <a:cubicBezTo>
                    <a:pt x="247520" y="1006270"/>
                    <a:pt x="269336" y="1003468"/>
                    <a:pt x="271810" y="1003115"/>
                  </a:cubicBezTo>
                  <a:cubicBezTo>
                    <a:pt x="285418" y="998580"/>
                    <a:pt x="279964" y="999315"/>
                    <a:pt x="302766" y="1003115"/>
                  </a:cubicBezTo>
                  <a:cubicBezTo>
                    <a:pt x="309222" y="1004191"/>
                    <a:pt x="321816" y="1007877"/>
                    <a:pt x="321816" y="1007877"/>
                  </a:cubicBezTo>
                  <a:cubicBezTo>
                    <a:pt x="333722" y="1007083"/>
                    <a:pt x="345919" y="1008229"/>
                    <a:pt x="357535" y="1005496"/>
                  </a:cubicBezTo>
                  <a:cubicBezTo>
                    <a:pt x="360321" y="1004840"/>
                    <a:pt x="362298" y="1001214"/>
                    <a:pt x="362298" y="998352"/>
                  </a:cubicBezTo>
                  <a:cubicBezTo>
                    <a:pt x="362298" y="993332"/>
                    <a:pt x="359123" y="988827"/>
                    <a:pt x="357535" y="984065"/>
                  </a:cubicBezTo>
                  <a:cubicBezTo>
                    <a:pt x="356237" y="980171"/>
                    <a:pt x="354280" y="972207"/>
                    <a:pt x="350391" y="969777"/>
                  </a:cubicBezTo>
                  <a:cubicBezTo>
                    <a:pt x="346134" y="967116"/>
                    <a:pt x="331090" y="964764"/>
                    <a:pt x="336104" y="965015"/>
                  </a:cubicBezTo>
                  <a:lnTo>
                    <a:pt x="383729" y="967396"/>
                  </a:lnTo>
                  <a:cubicBezTo>
                    <a:pt x="391666" y="968190"/>
                    <a:pt x="399644" y="968649"/>
                    <a:pt x="407541" y="969777"/>
                  </a:cubicBezTo>
                  <a:cubicBezTo>
                    <a:pt x="410781" y="970240"/>
                    <a:pt x="413816" y="971777"/>
                    <a:pt x="417066" y="972159"/>
                  </a:cubicBezTo>
                  <a:cubicBezTo>
                    <a:pt x="427345" y="973368"/>
                    <a:pt x="437722" y="973543"/>
                    <a:pt x="448023" y="974540"/>
                  </a:cubicBezTo>
                  <a:cubicBezTo>
                    <a:pt x="481410" y="977771"/>
                    <a:pt x="482532" y="978108"/>
                    <a:pt x="507554" y="981684"/>
                  </a:cubicBezTo>
                  <a:lnTo>
                    <a:pt x="528985" y="988827"/>
                  </a:lnTo>
                  <a:cubicBezTo>
                    <a:pt x="531366" y="989621"/>
                    <a:pt x="533638" y="990898"/>
                    <a:pt x="536129" y="991209"/>
                  </a:cubicBezTo>
                  <a:lnTo>
                    <a:pt x="555179" y="993590"/>
                  </a:lnTo>
                  <a:cubicBezTo>
                    <a:pt x="557560" y="994384"/>
                    <a:pt x="559909" y="995281"/>
                    <a:pt x="562323" y="995971"/>
                  </a:cubicBezTo>
                  <a:cubicBezTo>
                    <a:pt x="570983" y="998445"/>
                    <a:pt x="590201" y="1002335"/>
                    <a:pt x="595660" y="1003115"/>
                  </a:cubicBezTo>
                  <a:cubicBezTo>
                    <a:pt x="601216" y="1003909"/>
                    <a:pt x="606825" y="1004395"/>
                    <a:pt x="612329" y="1005496"/>
                  </a:cubicBezTo>
                  <a:cubicBezTo>
                    <a:pt x="618747" y="1006780"/>
                    <a:pt x="625169" y="1008189"/>
                    <a:pt x="631379" y="1010259"/>
                  </a:cubicBezTo>
                  <a:cubicBezTo>
                    <a:pt x="633760" y="1011053"/>
                    <a:pt x="636088" y="1012031"/>
                    <a:pt x="638523" y="1012640"/>
                  </a:cubicBezTo>
                  <a:cubicBezTo>
                    <a:pt x="642449" y="1013622"/>
                    <a:pt x="646503" y="1014039"/>
                    <a:pt x="650429" y="1015021"/>
                  </a:cubicBezTo>
                  <a:cubicBezTo>
                    <a:pt x="652864" y="1015630"/>
                    <a:pt x="655123" y="1016857"/>
                    <a:pt x="657573" y="1017402"/>
                  </a:cubicBezTo>
                  <a:cubicBezTo>
                    <a:pt x="662286" y="1018449"/>
                    <a:pt x="667176" y="1018613"/>
                    <a:pt x="671860" y="1019784"/>
                  </a:cubicBezTo>
                  <a:cubicBezTo>
                    <a:pt x="676730" y="1021002"/>
                    <a:pt x="681225" y="1023562"/>
                    <a:pt x="686148" y="1024546"/>
                  </a:cubicBezTo>
                  <a:lnTo>
                    <a:pt x="698054" y="1026927"/>
                  </a:lnTo>
                  <a:cubicBezTo>
                    <a:pt x="695673" y="1029308"/>
                    <a:pt x="693497" y="1031915"/>
                    <a:pt x="690910" y="1034071"/>
                  </a:cubicBezTo>
                  <a:cubicBezTo>
                    <a:pt x="688711" y="1035903"/>
                    <a:pt x="685651" y="1036680"/>
                    <a:pt x="683766" y="1038834"/>
                  </a:cubicBezTo>
                  <a:cubicBezTo>
                    <a:pt x="660684" y="1065213"/>
                    <a:pt x="683987" y="1042334"/>
                    <a:pt x="669479" y="1062646"/>
                  </a:cubicBezTo>
                  <a:cubicBezTo>
                    <a:pt x="667522" y="1065386"/>
                    <a:pt x="664491" y="1067203"/>
                    <a:pt x="662335" y="1069790"/>
                  </a:cubicBezTo>
                  <a:cubicBezTo>
                    <a:pt x="660503" y="1071989"/>
                    <a:pt x="659405" y="1074735"/>
                    <a:pt x="657573" y="1076934"/>
                  </a:cubicBezTo>
                  <a:cubicBezTo>
                    <a:pt x="651846" y="1083807"/>
                    <a:pt x="650307" y="1084159"/>
                    <a:pt x="643285" y="1088840"/>
                  </a:cubicBezTo>
                  <a:cubicBezTo>
                    <a:pt x="642491" y="1098365"/>
                    <a:pt x="643601" y="1108245"/>
                    <a:pt x="640904" y="1117415"/>
                  </a:cubicBezTo>
                  <a:cubicBezTo>
                    <a:pt x="639470" y="1122291"/>
                    <a:pt x="634429" y="1125255"/>
                    <a:pt x="631379" y="1129321"/>
                  </a:cubicBezTo>
                  <a:cubicBezTo>
                    <a:pt x="629662" y="1131611"/>
                    <a:pt x="628036" y="1133980"/>
                    <a:pt x="626616" y="1136465"/>
                  </a:cubicBezTo>
                  <a:cubicBezTo>
                    <a:pt x="624855" y="1139547"/>
                    <a:pt x="624071" y="1143218"/>
                    <a:pt x="621854" y="1145990"/>
                  </a:cubicBezTo>
                  <a:cubicBezTo>
                    <a:pt x="617647" y="1151249"/>
                    <a:pt x="611302" y="1154673"/>
                    <a:pt x="607566" y="1160277"/>
                  </a:cubicBezTo>
                  <a:cubicBezTo>
                    <a:pt x="601412" y="1169510"/>
                    <a:pt x="605519" y="1166516"/>
                    <a:pt x="595660" y="1169802"/>
                  </a:cubicBezTo>
                  <a:cubicBezTo>
                    <a:pt x="584548" y="1169008"/>
                    <a:pt x="573464" y="1167421"/>
                    <a:pt x="562323" y="1167421"/>
                  </a:cubicBezTo>
                  <a:cubicBezTo>
                    <a:pt x="557495" y="1167421"/>
                    <a:pt x="551669" y="1166622"/>
                    <a:pt x="548035" y="1169802"/>
                  </a:cubicBezTo>
                  <a:cubicBezTo>
                    <a:pt x="543725" y="1173573"/>
                    <a:pt x="542861" y="1190742"/>
                    <a:pt x="540891" y="1195996"/>
                  </a:cubicBezTo>
                  <a:cubicBezTo>
                    <a:pt x="539886" y="1198676"/>
                    <a:pt x="537549" y="1200655"/>
                    <a:pt x="536129" y="1203140"/>
                  </a:cubicBezTo>
                  <a:cubicBezTo>
                    <a:pt x="531899" y="1210543"/>
                    <a:pt x="531873" y="1213486"/>
                    <a:pt x="526604" y="1219809"/>
                  </a:cubicBezTo>
                  <a:cubicBezTo>
                    <a:pt x="524448" y="1222396"/>
                    <a:pt x="521841" y="1224571"/>
                    <a:pt x="519460" y="1226952"/>
                  </a:cubicBezTo>
                  <a:cubicBezTo>
                    <a:pt x="518666" y="1230921"/>
                    <a:pt x="518889" y="1235239"/>
                    <a:pt x="517079" y="1238859"/>
                  </a:cubicBezTo>
                  <a:cubicBezTo>
                    <a:pt x="515573" y="1241871"/>
                    <a:pt x="511803" y="1243200"/>
                    <a:pt x="509935" y="1246002"/>
                  </a:cubicBezTo>
                  <a:cubicBezTo>
                    <a:pt x="508543" y="1248091"/>
                    <a:pt x="508348" y="1250765"/>
                    <a:pt x="507554" y="1253146"/>
                  </a:cubicBezTo>
                  <a:cubicBezTo>
                    <a:pt x="508348" y="1255527"/>
                    <a:pt x="507892" y="1258831"/>
                    <a:pt x="509935" y="1260290"/>
                  </a:cubicBezTo>
                  <a:cubicBezTo>
                    <a:pt x="514020" y="1263208"/>
                    <a:pt x="524223" y="1265052"/>
                    <a:pt x="524223" y="1265052"/>
                  </a:cubicBezTo>
                  <a:lnTo>
                    <a:pt x="538510" y="1260290"/>
                  </a:lnTo>
                  <a:lnTo>
                    <a:pt x="545654" y="1257909"/>
                  </a:lnTo>
                  <a:cubicBezTo>
                    <a:pt x="548035" y="1256321"/>
                    <a:pt x="550599" y="1254978"/>
                    <a:pt x="552798" y="1253146"/>
                  </a:cubicBezTo>
                  <a:cubicBezTo>
                    <a:pt x="555385" y="1250990"/>
                    <a:pt x="556597" y="1246395"/>
                    <a:pt x="559941" y="1246002"/>
                  </a:cubicBezTo>
                  <a:cubicBezTo>
                    <a:pt x="571006" y="1244700"/>
                    <a:pt x="582166" y="1247590"/>
                    <a:pt x="593279" y="1248384"/>
                  </a:cubicBezTo>
                  <a:cubicBezTo>
                    <a:pt x="594073" y="1250765"/>
                    <a:pt x="593154" y="1255388"/>
                    <a:pt x="595660" y="1255527"/>
                  </a:cubicBezTo>
                  <a:cubicBezTo>
                    <a:pt x="623410" y="1257068"/>
                    <a:pt x="651246" y="1254534"/>
                    <a:pt x="679004" y="1253146"/>
                  </a:cubicBezTo>
                  <a:cubicBezTo>
                    <a:pt x="683046" y="1252944"/>
                    <a:pt x="686898" y="1251300"/>
                    <a:pt x="690910" y="1250765"/>
                  </a:cubicBezTo>
                  <a:cubicBezTo>
                    <a:pt x="698817" y="1249711"/>
                    <a:pt x="706785" y="1249178"/>
                    <a:pt x="714723" y="1248384"/>
                  </a:cubicBezTo>
                  <a:cubicBezTo>
                    <a:pt x="715517" y="1246003"/>
                    <a:pt x="716772" y="1243728"/>
                    <a:pt x="717104" y="1241240"/>
                  </a:cubicBezTo>
                  <a:cubicBezTo>
                    <a:pt x="718367" y="1231766"/>
                    <a:pt x="716859" y="1221855"/>
                    <a:pt x="719485" y="1212665"/>
                  </a:cubicBezTo>
                  <a:cubicBezTo>
                    <a:pt x="720271" y="1209913"/>
                    <a:pt x="724144" y="1209322"/>
                    <a:pt x="726629" y="1207902"/>
                  </a:cubicBezTo>
                  <a:cubicBezTo>
                    <a:pt x="729711" y="1206141"/>
                    <a:pt x="733072" y="1204901"/>
                    <a:pt x="736154" y="1203140"/>
                  </a:cubicBezTo>
                  <a:cubicBezTo>
                    <a:pt x="749081" y="1195753"/>
                    <a:pt x="737342" y="1200362"/>
                    <a:pt x="750441" y="1195996"/>
                  </a:cubicBezTo>
                  <a:cubicBezTo>
                    <a:pt x="751235" y="1192821"/>
                    <a:pt x="752285" y="1189699"/>
                    <a:pt x="752823" y="1186471"/>
                  </a:cubicBezTo>
                  <a:cubicBezTo>
                    <a:pt x="753875" y="1180159"/>
                    <a:pt x="753520" y="1173595"/>
                    <a:pt x="755204" y="1167421"/>
                  </a:cubicBezTo>
                  <a:cubicBezTo>
                    <a:pt x="756968" y="1160952"/>
                    <a:pt x="762170" y="1158808"/>
                    <a:pt x="767110" y="1155515"/>
                  </a:cubicBezTo>
                  <a:cubicBezTo>
                    <a:pt x="767904" y="1148371"/>
                    <a:pt x="768081" y="1141132"/>
                    <a:pt x="769491" y="1134084"/>
                  </a:cubicBezTo>
                  <a:cubicBezTo>
                    <a:pt x="771452" y="1124278"/>
                    <a:pt x="774784" y="1118736"/>
                    <a:pt x="779016" y="1110271"/>
                  </a:cubicBezTo>
                  <a:cubicBezTo>
                    <a:pt x="785066" y="1080032"/>
                    <a:pt x="776034" y="1113733"/>
                    <a:pt x="788541" y="1091221"/>
                  </a:cubicBezTo>
                  <a:cubicBezTo>
                    <a:pt x="790979" y="1086833"/>
                    <a:pt x="790519" y="1081111"/>
                    <a:pt x="793304" y="1076934"/>
                  </a:cubicBezTo>
                  <a:cubicBezTo>
                    <a:pt x="796479" y="1072171"/>
                    <a:pt x="798066" y="1065821"/>
                    <a:pt x="802829" y="1062646"/>
                  </a:cubicBezTo>
                  <a:cubicBezTo>
                    <a:pt x="807591" y="1059471"/>
                    <a:pt x="811503" y="1054243"/>
                    <a:pt x="817116" y="1053121"/>
                  </a:cubicBezTo>
                  <a:cubicBezTo>
                    <a:pt x="835298" y="1049485"/>
                    <a:pt x="825007" y="1051242"/>
                    <a:pt x="848073" y="1048359"/>
                  </a:cubicBezTo>
                  <a:cubicBezTo>
                    <a:pt x="862988" y="1044629"/>
                    <a:pt x="869108" y="1042009"/>
                    <a:pt x="876648" y="104121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48" name="Полилиния 247"/>
            <p:cNvSpPr/>
            <p:nvPr/>
          </p:nvSpPr>
          <p:spPr bwMode="auto">
            <a:xfrm>
              <a:off x="7347271" y="1515738"/>
              <a:ext cx="1358670" cy="1319452"/>
            </a:xfrm>
            <a:custGeom>
              <a:avLst/>
              <a:gdLst>
                <a:gd name="connsiteX0" fmla="*/ 171450 w 1255148"/>
                <a:gd name="connsiteY0" fmla="*/ 1189860 h 1438488"/>
                <a:gd name="connsiteX1" fmla="*/ 176212 w 1255148"/>
                <a:gd name="connsiteY1" fmla="*/ 1166047 h 1438488"/>
                <a:gd name="connsiteX2" fmla="*/ 242887 w 1255148"/>
                <a:gd name="connsiteY2" fmla="*/ 1175572 h 1438488"/>
                <a:gd name="connsiteX3" fmla="*/ 247650 w 1255148"/>
                <a:gd name="connsiteY3" fmla="*/ 1166047 h 1438488"/>
                <a:gd name="connsiteX4" fmla="*/ 233362 w 1255148"/>
                <a:gd name="connsiteY4" fmla="*/ 1156522 h 1438488"/>
                <a:gd name="connsiteX5" fmla="*/ 223837 w 1255148"/>
                <a:gd name="connsiteY5" fmla="*/ 970785 h 1438488"/>
                <a:gd name="connsiteX6" fmla="*/ 219075 w 1255148"/>
                <a:gd name="connsiteY6" fmla="*/ 956497 h 1438488"/>
                <a:gd name="connsiteX7" fmla="*/ 195262 w 1255148"/>
                <a:gd name="connsiteY7" fmla="*/ 927922 h 1438488"/>
                <a:gd name="connsiteX8" fmla="*/ 190500 w 1255148"/>
                <a:gd name="connsiteY8" fmla="*/ 880297 h 1438488"/>
                <a:gd name="connsiteX9" fmla="*/ 204787 w 1255148"/>
                <a:gd name="connsiteY9" fmla="*/ 875535 h 1438488"/>
                <a:gd name="connsiteX10" fmla="*/ 242887 w 1255148"/>
                <a:gd name="connsiteY10" fmla="*/ 899347 h 1438488"/>
                <a:gd name="connsiteX11" fmla="*/ 266700 w 1255148"/>
                <a:gd name="connsiteY11" fmla="*/ 942210 h 1438488"/>
                <a:gd name="connsiteX12" fmla="*/ 314325 w 1255148"/>
                <a:gd name="connsiteY12" fmla="*/ 970785 h 1438488"/>
                <a:gd name="connsiteX13" fmla="*/ 328612 w 1255148"/>
                <a:gd name="connsiteY13" fmla="*/ 975547 h 1438488"/>
                <a:gd name="connsiteX14" fmla="*/ 352425 w 1255148"/>
                <a:gd name="connsiteY14" fmla="*/ 985072 h 1438488"/>
                <a:gd name="connsiteX15" fmla="*/ 376237 w 1255148"/>
                <a:gd name="connsiteY15" fmla="*/ 980310 h 1438488"/>
                <a:gd name="connsiteX16" fmla="*/ 376237 w 1255148"/>
                <a:gd name="connsiteY16" fmla="*/ 908872 h 1438488"/>
                <a:gd name="connsiteX17" fmla="*/ 357187 w 1255148"/>
                <a:gd name="connsiteY17" fmla="*/ 904110 h 1438488"/>
                <a:gd name="connsiteX18" fmla="*/ 328612 w 1255148"/>
                <a:gd name="connsiteY18" fmla="*/ 894585 h 1438488"/>
                <a:gd name="connsiteX19" fmla="*/ 319087 w 1255148"/>
                <a:gd name="connsiteY19" fmla="*/ 880297 h 1438488"/>
                <a:gd name="connsiteX20" fmla="*/ 347662 w 1255148"/>
                <a:gd name="connsiteY20" fmla="*/ 870772 h 1438488"/>
                <a:gd name="connsiteX21" fmla="*/ 361950 w 1255148"/>
                <a:gd name="connsiteY21" fmla="*/ 866010 h 1438488"/>
                <a:gd name="connsiteX22" fmla="*/ 366712 w 1255148"/>
                <a:gd name="connsiteY22" fmla="*/ 851722 h 1438488"/>
                <a:gd name="connsiteX23" fmla="*/ 381000 w 1255148"/>
                <a:gd name="connsiteY23" fmla="*/ 832672 h 1438488"/>
                <a:gd name="connsiteX24" fmla="*/ 376237 w 1255148"/>
                <a:gd name="connsiteY24" fmla="*/ 813622 h 1438488"/>
                <a:gd name="connsiteX25" fmla="*/ 328612 w 1255148"/>
                <a:gd name="connsiteY25" fmla="*/ 799335 h 1438488"/>
                <a:gd name="connsiteX26" fmla="*/ 328612 w 1255148"/>
                <a:gd name="connsiteY26" fmla="*/ 761235 h 1438488"/>
                <a:gd name="connsiteX27" fmla="*/ 314325 w 1255148"/>
                <a:gd name="connsiteY27" fmla="*/ 756472 h 1438488"/>
                <a:gd name="connsiteX28" fmla="*/ 300037 w 1255148"/>
                <a:gd name="connsiteY28" fmla="*/ 746947 h 1438488"/>
                <a:gd name="connsiteX29" fmla="*/ 219075 w 1255148"/>
                <a:gd name="connsiteY29" fmla="*/ 737422 h 1438488"/>
                <a:gd name="connsiteX30" fmla="*/ 204787 w 1255148"/>
                <a:gd name="connsiteY30" fmla="*/ 727897 h 1438488"/>
                <a:gd name="connsiteX31" fmla="*/ 185737 w 1255148"/>
                <a:gd name="connsiteY31" fmla="*/ 699322 h 1438488"/>
                <a:gd name="connsiteX32" fmla="*/ 171450 w 1255148"/>
                <a:gd name="connsiteY32" fmla="*/ 685035 h 1438488"/>
                <a:gd name="connsiteX33" fmla="*/ 109537 w 1255148"/>
                <a:gd name="connsiteY33" fmla="*/ 689797 h 1438488"/>
                <a:gd name="connsiteX34" fmla="*/ 95250 w 1255148"/>
                <a:gd name="connsiteY34" fmla="*/ 694560 h 1438488"/>
                <a:gd name="connsiteX35" fmla="*/ 33337 w 1255148"/>
                <a:gd name="connsiteY35" fmla="*/ 689797 h 1438488"/>
                <a:gd name="connsiteX36" fmla="*/ 14287 w 1255148"/>
                <a:gd name="connsiteY36" fmla="*/ 685035 h 1438488"/>
                <a:gd name="connsiteX37" fmla="*/ 0 w 1255148"/>
                <a:gd name="connsiteY37" fmla="*/ 656460 h 1438488"/>
                <a:gd name="connsiteX38" fmla="*/ 4762 w 1255148"/>
                <a:gd name="connsiteY38" fmla="*/ 604072 h 1438488"/>
                <a:gd name="connsiteX39" fmla="*/ 33337 w 1255148"/>
                <a:gd name="connsiteY39" fmla="*/ 585022 h 1438488"/>
                <a:gd name="connsiteX40" fmla="*/ 66675 w 1255148"/>
                <a:gd name="connsiteY40" fmla="*/ 575497 h 1438488"/>
                <a:gd name="connsiteX41" fmla="*/ 100012 w 1255148"/>
                <a:gd name="connsiteY41" fmla="*/ 570735 h 1438488"/>
                <a:gd name="connsiteX42" fmla="*/ 109537 w 1255148"/>
                <a:gd name="connsiteY42" fmla="*/ 527872 h 1438488"/>
                <a:gd name="connsiteX43" fmla="*/ 123825 w 1255148"/>
                <a:gd name="connsiteY43" fmla="*/ 523110 h 1438488"/>
                <a:gd name="connsiteX44" fmla="*/ 157162 w 1255148"/>
                <a:gd name="connsiteY44" fmla="*/ 518347 h 1438488"/>
                <a:gd name="connsiteX45" fmla="*/ 152400 w 1255148"/>
                <a:gd name="connsiteY45" fmla="*/ 480247 h 1438488"/>
                <a:gd name="connsiteX46" fmla="*/ 147637 w 1255148"/>
                <a:gd name="connsiteY46" fmla="*/ 465960 h 1438488"/>
                <a:gd name="connsiteX47" fmla="*/ 176212 w 1255148"/>
                <a:gd name="connsiteY47" fmla="*/ 442147 h 1438488"/>
                <a:gd name="connsiteX48" fmla="*/ 180975 w 1255148"/>
                <a:gd name="connsiteY48" fmla="*/ 427860 h 1438488"/>
                <a:gd name="connsiteX49" fmla="*/ 195262 w 1255148"/>
                <a:gd name="connsiteY49" fmla="*/ 384997 h 1438488"/>
                <a:gd name="connsiteX50" fmla="*/ 209550 w 1255148"/>
                <a:gd name="connsiteY50" fmla="*/ 380235 h 1438488"/>
                <a:gd name="connsiteX51" fmla="*/ 214312 w 1255148"/>
                <a:gd name="connsiteY51" fmla="*/ 346897 h 1438488"/>
                <a:gd name="connsiteX52" fmla="*/ 238125 w 1255148"/>
                <a:gd name="connsiteY52" fmla="*/ 342135 h 1438488"/>
                <a:gd name="connsiteX53" fmla="*/ 252412 w 1255148"/>
                <a:gd name="connsiteY53" fmla="*/ 332610 h 1438488"/>
                <a:gd name="connsiteX54" fmla="*/ 257175 w 1255148"/>
                <a:gd name="connsiteY54" fmla="*/ 318322 h 1438488"/>
                <a:gd name="connsiteX55" fmla="*/ 304800 w 1255148"/>
                <a:gd name="connsiteY55" fmla="*/ 332610 h 1438488"/>
                <a:gd name="connsiteX56" fmla="*/ 333375 w 1255148"/>
                <a:gd name="connsiteY56" fmla="*/ 342135 h 1438488"/>
                <a:gd name="connsiteX57" fmla="*/ 357187 w 1255148"/>
                <a:gd name="connsiteY57" fmla="*/ 337372 h 1438488"/>
                <a:gd name="connsiteX58" fmla="*/ 361950 w 1255148"/>
                <a:gd name="connsiteY58" fmla="*/ 323085 h 1438488"/>
                <a:gd name="connsiteX59" fmla="*/ 376237 w 1255148"/>
                <a:gd name="connsiteY59" fmla="*/ 318322 h 1438488"/>
                <a:gd name="connsiteX60" fmla="*/ 395287 w 1255148"/>
                <a:gd name="connsiteY60" fmla="*/ 304035 h 1438488"/>
                <a:gd name="connsiteX61" fmla="*/ 409575 w 1255148"/>
                <a:gd name="connsiteY61" fmla="*/ 294510 h 1438488"/>
                <a:gd name="connsiteX62" fmla="*/ 423862 w 1255148"/>
                <a:gd name="connsiteY62" fmla="*/ 275460 h 1438488"/>
                <a:gd name="connsiteX63" fmla="*/ 447675 w 1255148"/>
                <a:gd name="connsiteY63" fmla="*/ 232597 h 1438488"/>
                <a:gd name="connsiteX64" fmla="*/ 442912 w 1255148"/>
                <a:gd name="connsiteY64" fmla="*/ 175447 h 1438488"/>
                <a:gd name="connsiteX65" fmla="*/ 433387 w 1255148"/>
                <a:gd name="connsiteY65" fmla="*/ 161160 h 1438488"/>
                <a:gd name="connsiteX66" fmla="*/ 404812 w 1255148"/>
                <a:gd name="connsiteY66" fmla="*/ 151635 h 1438488"/>
                <a:gd name="connsiteX67" fmla="*/ 390525 w 1255148"/>
                <a:gd name="connsiteY67" fmla="*/ 142110 h 1438488"/>
                <a:gd name="connsiteX68" fmla="*/ 371475 w 1255148"/>
                <a:gd name="connsiteY68" fmla="*/ 137347 h 1438488"/>
                <a:gd name="connsiteX69" fmla="*/ 361950 w 1255148"/>
                <a:gd name="connsiteY69" fmla="*/ 108772 h 1438488"/>
                <a:gd name="connsiteX70" fmla="*/ 347662 w 1255148"/>
                <a:gd name="connsiteY70" fmla="*/ 94485 h 1438488"/>
                <a:gd name="connsiteX71" fmla="*/ 361950 w 1255148"/>
                <a:gd name="connsiteY71" fmla="*/ 84960 h 1438488"/>
                <a:gd name="connsiteX72" fmla="*/ 409575 w 1255148"/>
                <a:gd name="connsiteY72" fmla="*/ 94485 h 1438488"/>
                <a:gd name="connsiteX73" fmla="*/ 423862 w 1255148"/>
                <a:gd name="connsiteY73" fmla="*/ 104010 h 1438488"/>
                <a:gd name="connsiteX74" fmla="*/ 452437 w 1255148"/>
                <a:gd name="connsiteY74" fmla="*/ 113535 h 1438488"/>
                <a:gd name="connsiteX75" fmla="*/ 466725 w 1255148"/>
                <a:gd name="connsiteY75" fmla="*/ 108772 h 1438488"/>
                <a:gd name="connsiteX76" fmla="*/ 461962 w 1255148"/>
                <a:gd name="connsiteY76" fmla="*/ 65910 h 1438488"/>
                <a:gd name="connsiteX77" fmla="*/ 452437 w 1255148"/>
                <a:gd name="connsiteY77" fmla="*/ 23047 h 1438488"/>
                <a:gd name="connsiteX78" fmla="*/ 642937 w 1255148"/>
                <a:gd name="connsiteY78" fmla="*/ 23047 h 1438488"/>
                <a:gd name="connsiteX79" fmla="*/ 661987 w 1255148"/>
                <a:gd name="connsiteY79" fmla="*/ 27810 h 1438488"/>
                <a:gd name="connsiteX80" fmla="*/ 700087 w 1255148"/>
                <a:gd name="connsiteY80" fmla="*/ 32572 h 1438488"/>
                <a:gd name="connsiteX81" fmla="*/ 714375 w 1255148"/>
                <a:gd name="connsiteY81" fmla="*/ 37335 h 1438488"/>
                <a:gd name="connsiteX82" fmla="*/ 709612 w 1255148"/>
                <a:gd name="connsiteY82" fmla="*/ 65910 h 1438488"/>
                <a:gd name="connsiteX83" fmla="*/ 681037 w 1255148"/>
                <a:gd name="connsiteY83" fmla="*/ 70672 h 1438488"/>
                <a:gd name="connsiteX84" fmla="*/ 685800 w 1255148"/>
                <a:gd name="connsiteY84" fmla="*/ 94485 h 1438488"/>
                <a:gd name="connsiteX85" fmla="*/ 695325 w 1255148"/>
                <a:gd name="connsiteY85" fmla="*/ 108772 h 1438488"/>
                <a:gd name="connsiteX86" fmla="*/ 681037 w 1255148"/>
                <a:gd name="connsiteY86" fmla="*/ 113535 h 1438488"/>
                <a:gd name="connsiteX87" fmla="*/ 652462 w 1255148"/>
                <a:gd name="connsiteY87" fmla="*/ 108772 h 1438488"/>
                <a:gd name="connsiteX88" fmla="*/ 642937 w 1255148"/>
                <a:gd name="connsiteY88" fmla="*/ 123060 h 1438488"/>
                <a:gd name="connsiteX89" fmla="*/ 638175 w 1255148"/>
                <a:gd name="connsiteY89" fmla="*/ 184972 h 1438488"/>
                <a:gd name="connsiteX90" fmla="*/ 623887 w 1255148"/>
                <a:gd name="connsiteY90" fmla="*/ 194497 h 1438488"/>
                <a:gd name="connsiteX91" fmla="*/ 590550 w 1255148"/>
                <a:gd name="connsiteY91" fmla="*/ 213547 h 1438488"/>
                <a:gd name="connsiteX92" fmla="*/ 581025 w 1255148"/>
                <a:gd name="connsiteY92" fmla="*/ 227835 h 1438488"/>
                <a:gd name="connsiteX93" fmla="*/ 557212 w 1255148"/>
                <a:gd name="connsiteY93" fmla="*/ 256410 h 1438488"/>
                <a:gd name="connsiteX94" fmla="*/ 552450 w 1255148"/>
                <a:gd name="connsiteY94" fmla="*/ 270697 h 1438488"/>
                <a:gd name="connsiteX95" fmla="*/ 542925 w 1255148"/>
                <a:gd name="connsiteY95" fmla="*/ 304035 h 1438488"/>
                <a:gd name="connsiteX96" fmla="*/ 533400 w 1255148"/>
                <a:gd name="connsiteY96" fmla="*/ 318322 h 1438488"/>
                <a:gd name="connsiteX97" fmla="*/ 528637 w 1255148"/>
                <a:gd name="connsiteY97" fmla="*/ 332610 h 1438488"/>
                <a:gd name="connsiteX98" fmla="*/ 514350 w 1255148"/>
                <a:gd name="connsiteY98" fmla="*/ 346897 h 1438488"/>
                <a:gd name="connsiteX99" fmla="*/ 500062 w 1255148"/>
                <a:gd name="connsiteY99" fmla="*/ 404047 h 1438488"/>
                <a:gd name="connsiteX100" fmla="*/ 504825 w 1255148"/>
                <a:gd name="connsiteY100" fmla="*/ 508822 h 1438488"/>
                <a:gd name="connsiteX101" fmla="*/ 509587 w 1255148"/>
                <a:gd name="connsiteY101" fmla="*/ 523110 h 1438488"/>
                <a:gd name="connsiteX102" fmla="*/ 519112 w 1255148"/>
                <a:gd name="connsiteY102" fmla="*/ 537397 h 1438488"/>
                <a:gd name="connsiteX103" fmla="*/ 523875 w 1255148"/>
                <a:gd name="connsiteY103" fmla="*/ 561210 h 1438488"/>
                <a:gd name="connsiteX104" fmla="*/ 533400 w 1255148"/>
                <a:gd name="connsiteY104" fmla="*/ 575497 h 1438488"/>
                <a:gd name="connsiteX105" fmla="*/ 519112 w 1255148"/>
                <a:gd name="connsiteY105" fmla="*/ 646935 h 1438488"/>
                <a:gd name="connsiteX106" fmla="*/ 523875 w 1255148"/>
                <a:gd name="connsiteY106" fmla="*/ 675510 h 1438488"/>
                <a:gd name="connsiteX107" fmla="*/ 576262 w 1255148"/>
                <a:gd name="connsiteY107" fmla="*/ 689797 h 1438488"/>
                <a:gd name="connsiteX108" fmla="*/ 590550 w 1255148"/>
                <a:gd name="connsiteY108" fmla="*/ 694560 h 1438488"/>
                <a:gd name="connsiteX109" fmla="*/ 633412 w 1255148"/>
                <a:gd name="connsiteY109" fmla="*/ 727897 h 1438488"/>
                <a:gd name="connsiteX110" fmla="*/ 642937 w 1255148"/>
                <a:gd name="connsiteY110" fmla="*/ 789810 h 1438488"/>
                <a:gd name="connsiteX111" fmla="*/ 647700 w 1255148"/>
                <a:gd name="connsiteY111" fmla="*/ 804097 h 1438488"/>
                <a:gd name="connsiteX112" fmla="*/ 652462 w 1255148"/>
                <a:gd name="connsiteY112" fmla="*/ 823147 h 1438488"/>
                <a:gd name="connsiteX113" fmla="*/ 657225 w 1255148"/>
                <a:gd name="connsiteY113" fmla="*/ 866010 h 1438488"/>
                <a:gd name="connsiteX114" fmla="*/ 666750 w 1255148"/>
                <a:gd name="connsiteY114" fmla="*/ 837435 h 1438488"/>
                <a:gd name="connsiteX115" fmla="*/ 704850 w 1255148"/>
                <a:gd name="connsiteY115" fmla="*/ 823147 h 1438488"/>
                <a:gd name="connsiteX116" fmla="*/ 719137 w 1255148"/>
                <a:gd name="connsiteY116" fmla="*/ 818385 h 1438488"/>
                <a:gd name="connsiteX117" fmla="*/ 747712 w 1255148"/>
                <a:gd name="connsiteY117" fmla="*/ 875535 h 1438488"/>
                <a:gd name="connsiteX118" fmla="*/ 776287 w 1255148"/>
                <a:gd name="connsiteY118" fmla="*/ 894585 h 1438488"/>
                <a:gd name="connsiteX119" fmla="*/ 823912 w 1255148"/>
                <a:gd name="connsiteY119" fmla="*/ 908872 h 1438488"/>
                <a:gd name="connsiteX120" fmla="*/ 881062 w 1255148"/>
                <a:gd name="connsiteY120" fmla="*/ 904110 h 1438488"/>
                <a:gd name="connsiteX121" fmla="*/ 871537 w 1255148"/>
                <a:gd name="connsiteY121" fmla="*/ 932685 h 1438488"/>
                <a:gd name="connsiteX122" fmla="*/ 876300 w 1255148"/>
                <a:gd name="connsiteY122" fmla="*/ 970785 h 1438488"/>
                <a:gd name="connsiteX123" fmla="*/ 890587 w 1255148"/>
                <a:gd name="connsiteY123" fmla="*/ 975547 h 1438488"/>
                <a:gd name="connsiteX124" fmla="*/ 985837 w 1255148"/>
                <a:gd name="connsiteY124" fmla="*/ 966022 h 1438488"/>
                <a:gd name="connsiteX125" fmla="*/ 990600 w 1255148"/>
                <a:gd name="connsiteY125" fmla="*/ 932685 h 1438488"/>
                <a:gd name="connsiteX126" fmla="*/ 976312 w 1255148"/>
                <a:gd name="connsiteY126" fmla="*/ 927922 h 1438488"/>
                <a:gd name="connsiteX127" fmla="*/ 971550 w 1255148"/>
                <a:gd name="connsiteY127" fmla="*/ 894585 h 1438488"/>
                <a:gd name="connsiteX128" fmla="*/ 981075 w 1255148"/>
                <a:gd name="connsiteY128" fmla="*/ 866010 h 1438488"/>
                <a:gd name="connsiteX129" fmla="*/ 976312 w 1255148"/>
                <a:gd name="connsiteY129" fmla="*/ 765997 h 1438488"/>
                <a:gd name="connsiteX130" fmla="*/ 952500 w 1255148"/>
                <a:gd name="connsiteY130" fmla="*/ 723135 h 1438488"/>
                <a:gd name="connsiteX131" fmla="*/ 933450 w 1255148"/>
                <a:gd name="connsiteY131" fmla="*/ 699322 h 1438488"/>
                <a:gd name="connsiteX132" fmla="*/ 900112 w 1255148"/>
                <a:gd name="connsiteY132" fmla="*/ 680272 h 1438488"/>
                <a:gd name="connsiteX133" fmla="*/ 866775 w 1255148"/>
                <a:gd name="connsiteY133" fmla="*/ 661222 h 1438488"/>
                <a:gd name="connsiteX134" fmla="*/ 847725 w 1255148"/>
                <a:gd name="connsiteY134" fmla="*/ 656460 h 1438488"/>
                <a:gd name="connsiteX135" fmla="*/ 833437 w 1255148"/>
                <a:gd name="connsiteY135" fmla="*/ 646935 h 1438488"/>
                <a:gd name="connsiteX136" fmla="*/ 819150 w 1255148"/>
                <a:gd name="connsiteY136" fmla="*/ 642172 h 1438488"/>
                <a:gd name="connsiteX137" fmla="*/ 809625 w 1255148"/>
                <a:gd name="connsiteY137" fmla="*/ 613597 h 1438488"/>
                <a:gd name="connsiteX138" fmla="*/ 852487 w 1255148"/>
                <a:gd name="connsiteY138" fmla="*/ 599310 h 1438488"/>
                <a:gd name="connsiteX139" fmla="*/ 866775 w 1255148"/>
                <a:gd name="connsiteY139" fmla="*/ 594547 h 1438488"/>
                <a:gd name="connsiteX140" fmla="*/ 900112 w 1255148"/>
                <a:gd name="connsiteY140" fmla="*/ 589785 h 1438488"/>
                <a:gd name="connsiteX141" fmla="*/ 933450 w 1255148"/>
                <a:gd name="connsiteY141" fmla="*/ 580260 h 1438488"/>
                <a:gd name="connsiteX142" fmla="*/ 985837 w 1255148"/>
                <a:gd name="connsiteY142" fmla="*/ 575497 h 1438488"/>
                <a:gd name="connsiteX143" fmla="*/ 1085850 w 1255148"/>
                <a:gd name="connsiteY143" fmla="*/ 570735 h 1438488"/>
                <a:gd name="connsiteX144" fmla="*/ 1095375 w 1255148"/>
                <a:gd name="connsiteY144" fmla="*/ 594547 h 1438488"/>
                <a:gd name="connsiteX145" fmla="*/ 1100137 w 1255148"/>
                <a:gd name="connsiteY145" fmla="*/ 618360 h 1438488"/>
                <a:gd name="connsiteX146" fmla="*/ 1119187 w 1255148"/>
                <a:gd name="connsiteY146" fmla="*/ 623122 h 1438488"/>
                <a:gd name="connsiteX147" fmla="*/ 1133475 w 1255148"/>
                <a:gd name="connsiteY147" fmla="*/ 632647 h 1438488"/>
                <a:gd name="connsiteX148" fmla="*/ 1209675 w 1255148"/>
                <a:gd name="connsiteY148" fmla="*/ 642172 h 1438488"/>
                <a:gd name="connsiteX149" fmla="*/ 1247775 w 1255148"/>
                <a:gd name="connsiteY149" fmla="*/ 651697 h 1438488"/>
                <a:gd name="connsiteX150" fmla="*/ 1238250 w 1255148"/>
                <a:gd name="connsiteY150" fmla="*/ 670747 h 1438488"/>
                <a:gd name="connsiteX151" fmla="*/ 1219200 w 1255148"/>
                <a:gd name="connsiteY151" fmla="*/ 699322 h 1438488"/>
                <a:gd name="connsiteX152" fmla="*/ 1228725 w 1255148"/>
                <a:gd name="connsiteY152" fmla="*/ 756472 h 1438488"/>
                <a:gd name="connsiteX153" fmla="*/ 1238250 w 1255148"/>
                <a:gd name="connsiteY153" fmla="*/ 770760 h 1438488"/>
                <a:gd name="connsiteX154" fmla="*/ 1238250 w 1255148"/>
                <a:gd name="connsiteY154" fmla="*/ 856485 h 1438488"/>
                <a:gd name="connsiteX155" fmla="*/ 1209675 w 1255148"/>
                <a:gd name="connsiteY155" fmla="*/ 866010 h 1438488"/>
                <a:gd name="connsiteX156" fmla="*/ 1181100 w 1255148"/>
                <a:gd name="connsiteY156" fmla="*/ 880297 h 1438488"/>
                <a:gd name="connsiteX157" fmla="*/ 1162050 w 1255148"/>
                <a:gd name="connsiteY157" fmla="*/ 875535 h 1438488"/>
                <a:gd name="connsiteX158" fmla="*/ 1157287 w 1255148"/>
                <a:gd name="connsiteY158" fmla="*/ 861247 h 1438488"/>
                <a:gd name="connsiteX159" fmla="*/ 1152525 w 1255148"/>
                <a:gd name="connsiteY159" fmla="*/ 875535 h 1438488"/>
                <a:gd name="connsiteX160" fmla="*/ 1143000 w 1255148"/>
                <a:gd name="connsiteY160" fmla="*/ 913635 h 1438488"/>
                <a:gd name="connsiteX161" fmla="*/ 1133475 w 1255148"/>
                <a:gd name="connsiteY161" fmla="*/ 927922 h 1438488"/>
                <a:gd name="connsiteX162" fmla="*/ 1128712 w 1255148"/>
                <a:gd name="connsiteY162" fmla="*/ 942210 h 1438488"/>
                <a:gd name="connsiteX163" fmla="*/ 1104900 w 1255148"/>
                <a:gd name="connsiteY163" fmla="*/ 975547 h 1438488"/>
                <a:gd name="connsiteX164" fmla="*/ 1081087 w 1255148"/>
                <a:gd name="connsiteY164" fmla="*/ 1004122 h 1438488"/>
                <a:gd name="connsiteX165" fmla="*/ 1085850 w 1255148"/>
                <a:gd name="connsiteY165" fmla="*/ 1018410 h 1438488"/>
                <a:gd name="connsiteX166" fmla="*/ 1133475 w 1255148"/>
                <a:gd name="connsiteY166" fmla="*/ 1032697 h 1438488"/>
                <a:gd name="connsiteX167" fmla="*/ 1119187 w 1255148"/>
                <a:gd name="connsiteY167" fmla="*/ 1070797 h 1438488"/>
                <a:gd name="connsiteX168" fmla="*/ 1104900 w 1255148"/>
                <a:gd name="connsiteY168" fmla="*/ 1085085 h 1438488"/>
                <a:gd name="connsiteX169" fmla="*/ 1076325 w 1255148"/>
                <a:gd name="connsiteY169" fmla="*/ 1108897 h 1438488"/>
                <a:gd name="connsiteX170" fmla="*/ 1009650 w 1255148"/>
                <a:gd name="connsiteY170" fmla="*/ 1118422 h 1438488"/>
                <a:gd name="connsiteX171" fmla="*/ 1014412 w 1255148"/>
                <a:gd name="connsiteY171" fmla="*/ 1132710 h 1438488"/>
                <a:gd name="connsiteX172" fmla="*/ 1028700 w 1255148"/>
                <a:gd name="connsiteY172" fmla="*/ 1161285 h 1438488"/>
                <a:gd name="connsiteX173" fmla="*/ 1000125 w 1255148"/>
                <a:gd name="connsiteY173" fmla="*/ 1166047 h 1438488"/>
                <a:gd name="connsiteX174" fmla="*/ 985837 w 1255148"/>
                <a:gd name="connsiteY174" fmla="*/ 1175572 h 1438488"/>
                <a:gd name="connsiteX175" fmla="*/ 971550 w 1255148"/>
                <a:gd name="connsiteY175" fmla="*/ 1180335 h 1438488"/>
                <a:gd name="connsiteX176" fmla="*/ 942975 w 1255148"/>
                <a:gd name="connsiteY176" fmla="*/ 1194622 h 1438488"/>
                <a:gd name="connsiteX177" fmla="*/ 933450 w 1255148"/>
                <a:gd name="connsiteY177" fmla="*/ 1208910 h 1438488"/>
                <a:gd name="connsiteX178" fmla="*/ 923925 w 1255148"/>
                <a:gd name="connsiteY178" fmla="*/ 1237485 h 1438488"/>
                <a:gd name="connsiteX179" fmla="*/ 933450 w 1255148"/>
                <a:gd name="connsiteY179" fmla="*/ 1251772 h 1438488"/>
                <a:gd name="connsiteX180" fmla="*/ 919162 w 1255148"/>
                <a:gd name="connsiteY180" fmla="*/ 1256535 h 1438488"/>
                <a:gd name="connsiteX181" fmla="*/ 881062 w 1255148"/>
                <a:gd name="connsiteY181" fmla="*/ 1261297 h 1438488"/>
                <a:gd name="connsiteX182" fmla="*/ 852487 w 1255148"/>
                <a:gd name="connsiteY182" fmla="*/ 1280347 h 1438488"/>
                <a:gd name="connsiteX183" fmla="*/ 833437 w 1255148"/>
                <a:gd name="connsiteY183" fmla="*/ 1289872 h 1438488"/>
                <a:gd name="connsiteX184" fmla="*/ 819150 w 1255148"/>
                <a:gd name="connsiteY184" fmla="*/ 1304160 h 1438488"/>
                <a:gd name="connsiteX185" fmla="*/ 800100 w 1255148"/>
                <a:gd name="connsiteY185" fmla="*/ 1308922 h 1438488"/>
                <a:gd name="connsiteX186" fmla="*/ 819150 w 1255148"/>
                <a:gd name="connsiteY186" fmla="*/ 1327972 h 1438488"/>
                <a:gd name="connsiteX187" fmla="*/ 823912 w 1255148"/>
                <a:gd name="connsiteY187" fmla="*/ 1342260 h 1438488"/>
                <a:gd name="connsiteX188" fmla="*/ 828675 w 1255148"/>
                <a:gd name="connsiteY188" fmla="*/ 1375597 h 1438488"/>
                <a:gd name="connsiteX189" fmla="*/ 842962 w 1255148"/>
                <a:gd name="connsiteY189" fmla="*/ 1370835 h 1438488"/>
                <a:gd name="connsiteX190" fmla="*/ 847725 w 1255148"/>
                <a:gd name="connsiteY190" fmla="*/ 1356547 h 1438488"/>
                <a:gd name="connsiteX191" fmla="*/ 852487 w 1255148"/>
                <a:gd name="connsiteY191" fmla="*/ 1332735 h 1438488"/>
                <a:gd name="connsiteX192" fmla="*/ 862012 w 1255148"/>
                <a:gd name="connsiteY192" fmla="*/ 1347022 h 1438488"/>
                <a:gd name="connsiteX193" fmla="*/ 866775 w 1255148"/>
                <a:gd name="connsiteY193" fmla="*/ 1394647 h 1438488"/>
                <a:gd name="connsiteX194" fmla="*/ 881062 w 1255148"/>
                <a:gd name="connsiteY194" fmla="*/ 1399410 h 1438488"/>
                <a:gd name="connsiteX195" fmla="*/ 885825 w 1255148"/>
                <a:gd name="connsiteY195" fmla="*/ 1413697 h 1438488"/>
                <a:gd name="connsiteX196" fmla="*/ 866775 w 1255148"/>
                <a:gd name="connsiteY196" fmla="*/ 1418460 h 1438488"/>
                <a:gd name="connsiteX197" fmla="*/ 862012 w 1255148"/>
                <a:gd name="connsiteY197" fmla="*/ 1432747 h 1438488"/>
                <a:gd name="connsiteX198" fmla="*/ 795337 w 1255148"/>
                <a:gd name="connsiteY198" fmla="*/ 1437510 h 1438488"/>
                <a:gd name="connsiteX199" fmla="*/ 752475 w 1255148"/>
                <a:gd name="connsiteY199" fmla="*/ 1432747 h 1438488"/>
                <a:gd name="connsiteX200" fmla="*/ 738187 w 1255148"/>
                <a:gd name="connsiteY200" fmla="*/ 1427985 h 1438488"/>
                <a:gd name="connsiteX201" fmla="*/ 723900 w 1255148"/>
                <a:gd name="connsiteY201" fmla="*/ 1413697 h 1438488"/>
                <a:gd name="connsiteX202" fmla="*/ 695325 w 1255148"/>
                <a:gd name="connsiteY202" fmla="*/ 1404172 h 1438488"/>
                <a:gd name="connsiteX203" fmla="*/ 681037 w 1255148"/>
                <a:gd name="connsiteY203" fmla="*/ 1399410 h 1438488"/>
                <a:gd name="connsiteX204" fmla="*/ 666750 w 1255148"/>
                <a:gd name="connsiteY204" fmla="*/ 1389885 h 1438488"/>
                <a:gd name="connsiteX205" fmla="*/ 652462 w 1255148"/>
                <a:gd name="connsiteY205" fmla="*/ 1385122 h 1438488"/>
                <a:gd name="connsiteX206" fmla="*/ 585787 w 1255148"/>
                <a:gd name="connsiteY206" fmla="*/ 1370835 h 1438488"/>
                <a:gd name="connsiteX207" fmla="*/ 542925 w 1255148"/>
                <a:gd name="connsiteY207" fmla="*/ 1342260 h 1438488"/>
                <a:gd name="connsiteX208" fmla="*/ 528637 w 1255148"/>
                <a:gd name="connsiteY208" fmla="*/ 1332735 h 1438488"/>
                <a:gd name="connsiteX209" fmla="*/ 509587 w 1255148"/>
                <a:gd name="connsiteY209" fmla="*/ 1323210 h 1438488"/>
                <a:gd name="connsiteX210" fmla="*/ 495300 w 1255148"/>
                <a:gd name="connsiteY210" fmla="*/ 1313685 h 1438488"/>
                <a:gd name="connsiteX211" fmla="*/ 481012 w 1255148"/>
                <a:gd name="connsiteY211" fmla="*/ 1308922 h 1438488"/>
                <a:gd name="connsiteX212" fmla="*/ 423862 w 1255148"/>
                <a:gd name="connsiteY212" fmla="*/ 1285110 h 1438488"/>
                <a:gd name="connsiteX213" fmla="*/ 352425 w 1255148"/>
                <a:gd name="connsiteY213" fmla="*/ 1275585 h 1438488"/>
                <a:gd name="connsiteX214" fmla="*/ 314325 w 1255148"/>
                <a:gd name="connsiteY214" fmla="*/ 1261297 h 1438488"/>
                <a:gd name="connsiteX215" fmla="*/ 285750 w 1255148"/>
                <a:gd name="connsiteY215" fmla="*/ 1251772 h 1438488"/>
                <a:gd name="connsiteX216" fmla="*/ 261937 w 1255148"/>
                <a:gd name="connsiteY216" fmla="*/ 1247010 h 1438488"/>
                <a:gd name="connsiteX217" fmla="*/ 233362 w 1255148"/>
                <a:gd name="connsiteY217" fmla="*/ 1237485 h 1438488"/>
                <a:gd name="connsiteX218" fmla="*/ 219075 w 1255148"/>
                <a:gd name="connsiteY218" fmla="*/ 1232722 h 1438488"/>
                <a:gd name="connsiteX219" fmla="*/ 204787 w 1255148"/>
                <a:gd name="connsiteY219" fmla="*/ 1223197 h 1438488"/>
                <a:gd name="connsiteX220" fmla="*/ 180975 w 1255148"/>
                <a:gd name="connsiteY220" fmla="*/ 1218435 h 1438488"/>
                <a:gd name="connsiteX221" fmla="*/ 161925 w 1255148"/>
                <a:gd name="connsiteY221" fmla="*/ 1194622 h 1438488"/>
                <a:gd name="connsiteX222" fmla="*/ 171450 w 1255148"/>
                <a:gd name="connsiteY222" fmla="*/ 1189860 h 14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255148" h="1438488">
                  <a:moveTo>
                    <a:pt x="171450" y="1189860"/>
                  </a:moveTo>
                  <a:cubicBezTo>
                    <a:pt x="173831" y="1185098"/>
                    <a:pt x="168605" y="1168813"/>
                    <a:pt x="176212" y="1166047"/>
                  </a:cubicBezTo>
                  <a:cubicBezTo>
                    <a:pt x="189443" y="1161236"/>
                    <a:pt x="225142" y="1171136"/>
                    <a:pt x="242887" y="1175572"/>
                  </a:cubicBezTo>
                  <a:cubicBezTo>
                    <a:pt x="272745" y="1168108"/>
                    <a:pt x="263592" y="1174018"/>
                    <a:pt x="247650" y="1166047"/>
                  </a:cubicBezTo>
                  <a:cubicBezTo>
                    <a:pt x="242530" y="1163487"/>
                    <a:pt x="238125" y="1159697"/>
                    <a:pt x="233362" y="1156522"/>
                  </a:cubicBezTo>
                  <a:cubicBezTo>
                    <a:pt x="210091" y="1086705"/>
                    <a:pt x="233641" y="1161958"/>
                    <a:pt x="223837" y="970785"/>
                  </a:cubicBezTo>
                  <a:cubicBezTo>
                    <a:pt x="223580" y="965771"/>
                    <a:pt x="221320" y="960987"/>
                    <a:pt x="219075" y="956497"/>
                  </a:cubicBezTo>
                  <a:cubicBezTo>
                    <a:pt x="212446" y="943238"/>
                    <a:pt x="205793" y="938453"/>
                    <a:pt x="195262" y="927922"/>
                  </a:cubicBezTo>
                  <a:cubicBezTo>
                    <a:pt x="190811" y="914568"/>
                    <a:pt x="178645" y="895116"/>
                    <a:pt x="190500" y="880297"/>
                  </a:cubicBezTo>
                  <a:cubicBezTo>
                    <a:pt x="193636" y="876377"/>
                    <a:pt x="200025" y="877122"/>
                    <a:pt x="204787" y="875535"/>
                  </a:cubicBezTo>
                  <a:cubicBezTo>
                    <a:pt x="226547" y="880974"/>
                    <a:pt x="227444" y="877727"/>
                    <a:pt x="242887" y="899347"/>
                  </a:cubicBezTo>
                  <a:cubicBezTo>
                    <a:pt x="258678" y="921454"/>
                    <a:pt x="227975" y="916393"/>
                    <a:pt x="266700" y="942210"/>
                  </a:cubicBezTo>
                  <a:cubicBezTo>
                    <a:pt x="287013" y="955752"/>
                    <a:pt x="293823" y="961999"/>
                    <a:pt x="314325" y="970785"/>
                  </a:cubicBezTo>
                  <a:cubicBezTo>
                    <a:pt x="318939" y="972762"/>
                    <a:pt x="323912" y="973784"/>
                    <a:pt x="328612" y="975547"/>
                  </a:cubicBezTo>
                  <a:cubicBezTo>
                    <a:pt x="336617" y="978549"/>
                    <a:pt x="344487" y="981897"/>
                    <a:pt x="352425" y="985072"/>
                  </a:cubicBezTo>
                  <a:cubicBezTo>
                    <a:pt x="360362" y="983485"/>
                    <a:pt x="371747" y="987045"/>
                    <a:pt x="376237" y="980310"/>
                  </a:cubicBezTo>
                  <a:cubicBezTo>
                    <a:pt x="382244" y="971299"/>
                    <a:pt x="382940" y="919597"/>
                    <a:pt x="376237" y="908872"/>
                  </a:cubicBezTo>
                  <a:cubicBezTo>
                    <a:pt x="372768" y="903322"/>
                    <a:pt x="363456" y="905991"/>
                    <a:pt x="357187" y="904110"/>
                  </a:cubicBezTo>
                  <a:cubicBezTo>
                    <a:pt x="347570" y="901225"/>
                    <a:pt x="328612" y="894585"/>
                    <a:pt x="328612" y="894585"/>
                  </a:cubicBezTo>
                  <a:cubicBezTo>
                    <a:pt x="325437" y="889822"/>
                    <a:pt x="315511" y="884767"/>
                    <a:pt x="319087" y="880297"/>
                  </a:cubicBezTo>
                  <a:cubicBezTo>
                    <a:pt x="325359" y="872457"/>
                    <a:pt x="338137" y="873947"/>
                    <a:pt x="347662" y="870772"/>
                  </a:cubicBezTo>
                  <a:lnTo>
                    <a:pt x="361950" y="866010"/>
                  </a:lnTo>
                  <a:cubicBezTo>
                    <a:pt x="363537" y="861247"/>
                    <a:pt x="364221" y="856081"/>
                    <a:pt x="366712" y="851722"/>
                  </a:cubicBezTo>
                  <a:cubicBezTo>
                    <a:pt x="370650" y="844830"/>
                    <a:pt x="379075" y="840373"/>
                    <a:pt x="381000" y="832672"/>
                  </a:cubicBezTo>
                  <a:cubicBezTo>
                    <a:pt x="382588" y="826322"/>
                    <a:pt x="381207" y="817882"/>
                    <a:pt x="376237" y="813622"/>
                  </a:cubicBezTo>
                  <a:cubicBezTo>
                    <a:pt x="371461" y="809529"/>
                    <a:pt x="337839" y="801642"/>
                    <a:pt x="328612" y="799335"/>
                  </a:cubicBezTo>
                  <a:cubicBezTo>
                    <a:pt x="330424" y="790276"/>
                    <a:pt x="338376" y="770999"/>
                    <a:pt x="328612" y="761235"/>
                  </a:cubicBezTo>
                  <a:cubicBezTo>
                    <a:pt x="325062" y="757685"/>
                    <a:pt x="318815" y="758717"/>
                    <a:pt x="314325" y="756472"/>
                  </a:cubicBezTo>
                  <a:cubicBezTo>
                    <a:pt x="309205" y="753912"/>
                    <a:pt x="305397" y="748957"/>
                    <a:pt x="300037" y="746947"/>
                  </a:cubicBezTo>
                  <a:cubicBezTo>
                    <a:pt x="283017" y="740565"/>
                    <a:pt x="223984" y="737831"/>
                    <a:pt x="219075" y="737422"/>
                  </a:cubicBezTo>
                  <a:cubicBezTo>
                    <a:pt x="214312" y="734247"/>
                    <a:pt x="208556" y="732205"/>
                    <a:pt x="204787" y="727897"/>
                  </a:cubicBezTo>
                  <a:cubicBezTo>
                    <a:pt x="197249" y="719282"/>
                    <a:pt x="193832" y="707417"/>
                    <a:pt x="185737" y="699322"/>
                  </a:cubicBezTo>
                  <a:lnTo>
                    <a:pt x="171450" y="685035"/>
                  </a:lnTo>
                  <a:cubicBezTo>
                    <a:pt x="150812" y="686622"/>
                    <a:pt x="130076" y="687230"/>
                    <a:pt x="109537" y="689797"/>
                  </a:cubicBezTo>
                  <a:cubicBezTo>
                    <a:pt x="104556" y="690420"/>
                    <a:pt x="100270" y="694560"/>
                    <a:pt x="95250" y="694560"/>
                  </a:cubicBezTo>
                  <a:cubicBezTo>
                    <a:pt x="74551" y="694560"/>
                    <a:pt x="53975" y="691385"/>
                    <a:pt x="33337" y="689797"/>
                  </a:cubicBezTo>
                  <a:cubicBezTo>
                    <a:pt x="26987" y="688210"/>
                    <a:pt x="19733" y="688666"/>
                    <a:pt x="14287" y="685035"/>
                  </a:cubicBezTo>
                  <a:cubicBezTo>
                    <a:pt x="6374" y="679759"/>
                    <a:pt x="2717" y="664610"/>
                    <a:pt x="0" y="656460"/>
                  </a:cubicBezTo>
                  <a:cubicBezTo>
                    <a:pt x="1587" y="638997"/>
                    <a:pt x="1088" y="621217"/>
                    <a:pt x="4762" y="604072"/>
                  </a:cubicBezTo>
                  <a:cubicBezTo>
                    <a:pt x="8583" y="586238"/>
                    <a:pt x="19409" y="589001"/>
                    <a:pt x="33337" y="585022"/>
                  </a:cubicBezTo>
                  <a:cubicBezTo>
                    <a:pt x="51177" y="579925"/>
                    <a:pt x="46220" y="579216"/>
                    <a:pt x="66675" y="575497"/>
                  </a:cubicBezTo>
                  <a:cubicBezTo>
                    <a:pt x="77719" y="573489"/>
                    <a:pt x="88900" y="572322"/>
                    <a:pt x="100012" y="570735"/>
                  </a:cubicBezTo>
                  <a:cubicBezTo>
                    <a:pt x="103187" y="556447"/>
                    <a:pt x="102991" y="540963"/>
                    <a:pt x="109537" y="527872"/>
                  </a:cubicBezTo>
                  <a:cubicBezTo>
                    <a:pt x="111782" y="523382"/>
                    <a:pt x="118902" y="524095"/>
                    <a:pt x="123825" y="523110"/>
                  </a:cubicBezTo>
                  <a:cubicBezTo>
                    <a:pt x="134832" y="520909"/>
                    <a:pt x="146050" y="519935"/>
                    <a:pt x="157162" y="518347"/>
                  </a:cubicBezTo>
                  <a:cubicBezTo>
                    <a:pt x="155575" y="505647"/>
                    <a:pt x="154690" y="492839"/>
                    <a:pt x="152400" y="480247"/>
                  </a:cubicBezTo>
                  <a:cubicBezTo>
                    <a:pt x="151502" y="475308"/>
                    <a:pt x="146050" y="470722"/>
                    <a:pt x="147637" y="465960"/>
                  </a:cubicBezTo>
                  <a:cubicBezTo>
                    <a:pt x="150256" y="458103"/>
                    <a:pt x="169676" y="446504"/>
                    <a:pt x="176212" y="442147"/>
                  </a:cubicBezTo>
                  <a:cubicBezTo>
                    <a:pt x="177800" y="437385"/>
                    <a:pt x="179886" y="432760"/>
                    <a:pt x="180975" y="427860"/>
                  </a:cubicBezTo>
                  <a:cubicBezTo>
                    <a:pt x="184241" y="413164"/>
                    <a:pt x="181825" y="395746"/>
                    <a:pt x="195262" y="384997"/>
                  </a:cubicBezTo>
                  <a:cubicBezTo>
                    <a:pt x="199182" y="381861"/>
                    <a:pt x="204787" y="381822"/>
                    <a:pt x="209550" y="380235"/>
                  </a:cubicBezTo>
                  <a:cubicBezTo>
                    <a:pt x="211137" y="369122"/>
                    <a:pt x="207577" y="355877"/>
                    <a:pt x="214312" y="346897"/>
                  </a:cubicBezTo>
                  <a:cubicBezTo>
                    <a:pt x="219169" y="340421"/>
                    <a:pt x="230546" y="344977"/>
                    <a:pt x="238125" y="342135"/>
                  </a:cubicBezTo>
                  <a:cubicBezTo>
                    <a:pt x="243484" y="340125"/>
                    <a:pt x="247650" y="335785"/>
                    <a:pt x="252412" y="332610"/>
                  </a:cubicBezTo>
                  <a:cubicBezTo>
                    <a:pt x="254000" y="327847"/>
                    <a:pt x="252348" y="319701"/>
                    <a:pt x="257175" y="318322"/>
                  </a:cubicBezTo>
                  <a:cubicBezTo>
                    <a:pt x="274772" y="313294"/>
                    <a:pt x="290333" y="326823"/>
                    <a:pt x="304800" y="332610"/>
                  </a:cubicBezTo>
                  <a:cubicBezTo>
                    <a:pt x="314122" y="336339"/>
                    <a:pt x="333375" y="342135"/>
                    <a:pt x="333375" y="342135"/>
                  </a:cubicBezTo>
                  <a:cubicBezTo>
                    <a:pt x="341312" y="340547"/>
                    <a:pt x="350452" y="341862"/>
                    <a:pt x="357187" y="337372"/>
                  </a:cubicBezTo>
                  <a:cubicBezTo>
                    <a:pt x="361364" y="334587"/>
                    <a:pt x="358400" y="326635"/>
                    <a:pt x="361950" y="323085"/>
                  </a:cubicBezTo>
                  <a:cubicBezTo>
                    <a:pt x="365500" y="319535"/>
                    <a:pt x="371475" y="319910"/>
                    <a:pt x="376237" y="318322"/>
                  </a:cubicBezTo>
                  <a:cubicBezTo>
                    <a:pt x="382587" y="313560"/>
                    <a:pt x="388828" y="308648"/>
                    <a:pt x="395287" y="304035"/>
                  </a:cubicBezTo>
                  <a:cubicBezTo>
                    <a:pt x="399945" y="300708"/>
                    <a:pt x="405528" y="298557"/>
                    <a:pt x="409575" y="294510"/>
                  </a:cubicBezTo>
                  <a:cubicBezTo>
                    <a:pt x="415188" y="288897"/>
                    <a:pt x="419310" y="281963"/>
                    <a:pt x="423862" y="275460"/>
                  </a:cubicBezTo>
                  <a:cubicBezTo>
                    <a:pt x="444704" y="245685"/>
                    <a:pt x="439727" y="256440"/>
                    <a:pt x="447675" y="232597"/>
                  </a:cubicBezTo>
                  <a:cubicBezTo>
                    <a:pt x="446087" y="213547"/>
                    <a:pt x="446661" y="194192"/>
                    <a:pt x="442912" y="175447"/>
                  </a:cubicBezTo>
                  <a:cubicBezTo>
                    <a:pt x="441789" y="169834"/>
                    <a:pt x="438241" y="164193"/>
                    <a:pt x="433387" y="161160"/>
                  </a:cubicBezTo>
                  <a:cubicBezTo>
                    <a:pt x="424873" y="155839"/>
                    <a:pt x="404812" y="151635"/>
                    <a:pt x="404812" y="151635"/>
                  </a:cubicBezTo>
                  <a:cubicBezTo>
                    <a:pt x="400050" y="148460"/>
                    <a:pt x="395786" y="144365"/>
                    <a:pt x="390525" y="142110"/>
                  </a:cubicBezTo>
                  <a:cubicBezTo>
                    <a:pt x="384509" y="139532"/>
                    <a:pt x="375735" y="142317"/>
                    <a:pt x="371475" y="137347"/>
                  </a:cubicBezTo>
                  <a:cubicBezTo>
                    <a:pt x="364941" y="129724"/>
                    <a:pt x="369050" y="115871"/>
                    <a:pt x="361950" y="108772"/>
                  </a:cubicBezTo>
                  <a:lnTo>
                    <a:pt x="347662" y="94485"/>
                  </a:lnTo>
                  <a:cubicBezTo>
                    <a:pt x="352425" y="91310"/>
                    <a:pt x="356261" y="85592"/>
                    <a:pt x="361950" y="84960"/>
                  </a:cubicBezTo>
                  <a:cubicBezTo>
                    <a:pt x="370038" y="84061"/>
                    <a:pt x="399421" y="91946"/>
                    <a:pt x="409575" y="94485"/>
                  </a:cubicBezTo>
                  <a:cubicBezTo>
                    <a:pt x="414337" y="97660"/>
                    <a:pt x="418632" y="101685"/>
                    <a:pt x="423862" y="104010"/>
                  </a:cubicBezTo>
                  <a:cubicBezTo>
                    <a:pt x="433037" y="108088"/>
                    <a:pt x="452437" y="113535"/>
                    <a:pt x="452437" y="113535"/>
                  </a:cubicBezTo>
                  <a:cubicBezTo>
                    <a:pt x="457200" y="111947"/>
                    <a:pt x="465740" y="113695"/>
                    <a:pt x="466725" y="108772"/>
                  </a:cubicBezTo>
                  <a:cubicBezTo>
                    <a:pt x="469544" y="94676"/>
                    <a:pt x="463862" y="80159"/>
                    <a:pt x="461962" y="65910"/>
                  </a:cubicBezTo>
                  <a:cubicBezTo>
                    <a:pt x="458236" y="37967"/>
                    <a:pt x="459286" y="43593"/>
                    <a:pt x="452437" y="23047"/>
                  </a:cubicBezTo>
                  <a:cubicBezTo>
                    <a:pt x="521588" y="0"/>
                    <a:pt x="472027" y="14710"/>
                    <a:pt x="642937" y="23047"/>
                  </a:cubicBezTo>
                  <a:cubicBezTo>
                    <a:pt x="649475" y="23366"/>
                    <a:pt x="655531" y="26734"/>
                    <a:pt x="661987" y="27810"/>
                  </a:cubicBezTo>
                  <a:cubicBezTo>
                    <a:pt x="674612" y="29914"/>
                    <a:pt x="687387" y="30985"/>
                    <a:pt x="700087" y="32572"/>
                  </a:cubicBezTo>
                  <a:cubicBezTo>
                    <a:pt x="704850" y="34160"/>
                    <a:pt x="710455" y="34199"/>
                    <a:pt x="714375" y="37335"/>
                  </a:cubicBezTo>
                  <a:cubicBezTo>
                    <a:pt x="728139" y="48346"/>
                    <a:pt x="727355" y="58024"/>
                    <a:pt x="709612" y="65910"/>
                  </a:cubicBezTo>
                  <a:cubicBezTo>
                    <a:pt x="700788" y="69832"/>
                    <a:pt x="690562" y="69085"/>
                    <a:pt x="681037" y="70672"/>
                  </a:cubicBezTo>
                  <a:cubicBezTo>
                    <a:pt x="682625" y="78610"/>
                    <a:pt x="682958" y="86906"/>
                    <a:pt x="685800" y="94485"/>
                  </a:cubicBezTo>
                  <a:cubicBezTo>
                    <a:pt x="687810" y="99844"/>
                    <a:pt x="696713" y="103219"/>
                    <a:pt x="695325" y="108772"/>
                  </a:cubicBezTo>
                  <a:cubicBezTo>
                    <a:pt x="694107" y="113642"/>
                    <a:pt x="685800" y="111947"/>
                    <a:pt x="681037" y="113535"/>
                  </a:cubicBezTo>
                  <a:cubicBezTo>
                    <a:pt x="671512" y="111947"/>
                    <a:pt x="661830" y="106430"/>
                    <a:pt x="652462" y="108772"/>
                  </a:cubicBezTo>
                  <a:cubicBezTo>
                    <a:pt x="646909" y="110160"/>
                    <a:pt x="643992" y="117434"/>
                    <a:pt x="642937" y="123060"/>
                  </a:cubicBezTo>
                  <a:cubicBezTo>
                    <a:pt x="639123" y="143404"/>
                    <a:pt x="643508" y="164973"/>
                    <a:pt x="638175" y="184972"/>
                  </a:cubicBezTo>
                  <a:cubicBezTo>
                    <a:pt x="636700" y="190503"/>
                    <a:pt x="628545" y="191170"/>
                    <a:pt x="623887" y="194497"/>
                  </a:cubicBezTo>
                  <a:cubicBezTo>
                    <a:pt x="598658" y="212518"/>
                    <a:pt x="613736" y="205819"/>
                    <a:pt x="590550" y="213547"/>
                  </a:cubicBezTo>
                  <a:cubicBezTo>
                    <a:pt x="587375" y="218310"/>
                    <a:pt x="584689" y="223438"/>
                    <a:pt x="581025" y="227835"/>
                  </a:cubicBezTo>
                  <a:cubicBezTo>
                    <a:pt x="550466" y="264505"/>
                    <a:pt x="580861" y="220935"/>
                    <a:pt x="557212" y="256410"/>
                  </a:cubicBezTo>
                  <a:cubicBezTo>
                    <a:pt x="555625" y="261172"/>
                    <a:pt x="553829" y="265870"/>
                    <a:pt x="552450" y="270697"/>
                  </a:cubicBezTo>
                  <a:cubicBezTo>
                    <a:pt x="550418" y="277810"/>
                    <a:pt x="546728" y="296428"/>
                    <a:pt x="542925" y="304035"/>
                  </a:cubicBezTo>
                  <a:cubicBezTo>
                    <a:pt x="540365" y="309154"/>
                    <a:pt x="535960" y="313203"/>
                    <a:pt x="533400" y="318322"/>
                  </a:cubicBezTo>
                  <a:cubicBezTo>
                    <a:pt x="531155" y="322812"/>
                    <a:pt x="531422" y="328433"/>
                    <a:pt x="528637" y="332610"/>
                  </a:cubicBezTo>
                  <a:cubicBezTo>
                    <a:pt x="524901" y="338214"/>
                    <a:pt x="519112" y="342135"/>
                    <a:pt x="514350" y="346897"/>
                  </a:cubicBezTo>
                  <a:cubicBezTo>
                    <a:pt x="501771" y="384633"/>
                    <a:pt x="506476" y="365568"/>
                    <a:pt x="500062" y="404047"/>
                  </a:cubicBezTo>
                  <a:cubicBezTo>
                    <a:pt x="501650" y="438972"/>
                    <a:pt x="502037" y="473972"/>
                    <a:pt x="504825" y="508822"/>
                  </a:cubicBezTo>
                  <a:cubicBezTo>
                    <a:pt x="505225" y="513826"/>
                    <a:pt x="507342" y="518620"/>
                    <a:pt x="509587" y="523110"/>
                  </a:cubicBezTo>
                  <a:cubicBezTo>
                    <a:pt x="512147" y="528229"/>
                    <a:pt x="515937" y="532635"/>
                    <a:pt x="519112" y="537397"/>
                  </a:cubicBezTo>
                  <a:cubicBezTo>
                    <a:pt x="520700" y="545335"/>
                    <a:pt x="521033" y="553631"/>
                    <a:pt x="523875" y="561210"/>
                  </a:cubicBezTo>
                  <a:cubicBezTo>
                    <a:pt x="525885" y="566569"/>
                    <a:pt x="532992" y="569788"/>
                    <a:pt x="533400" y="575497"/>
                  </a:cubicBezTo>
                  <a:cubicBezTo>
                    <a:pt x="536440" y="618063"/>
                    <a:pt x="533059" y="619041"/>
                    <a:pt x="519112" y="646935"/>
                  </a:cubicBezTo>
                  <a:cubicBezTo>
                    <a:pt x="520700" y="656460"/>
                    <a:pt x="519557" y="666873"/>
                    <a:pt x="523875" y="675510"/>
                  </a:cubicBezTo>
                  <a:cubicBezTo>
                    <a:pt x="531079" y="689918"/>
                    <a:pt x="572133" y="689281"/>
                    <a:pt x="576262" y="689797"/>
                  </a:cubicBezTo>
                  <a:cubicBezTo>
                    <a:pt x="581025" y="691385"/>
                    <a:pt x="586161" y="692122"/>
                    <a:pt x="590550" y="694560"/>
                  </a:cubicBezTo>
                  <a:cubicBezTo>
                    <a:pt x="616184" y="708801"/>
                    <a:pt x="616057" y="710542"/>
                    <a:pt x="633412" y="727897"/>
                  </a:cubicBezTo>
                  <a:cubicBezTo>
                    <a:pt x="645408" y="775878"/>
                    <a:pt x="629224" y="707532"/>
                    <a:pt x="642937" y="789810"/>
                  </a:cubicBezTo>
                  <a:cubicBezTo>
                    <a:pt x="643762" y="794762"/>
                    <a:pt x="646321" y="799270"/>
                    <a:pt x="647700" y="804097"/>
                  </a:cubicBezTo>
                  <a:cubicBezTo>
                    <a:pt x="649498" y="810391"/>
                    <a:pt x="650875" y="816797"/>
                    <a:pt x="652462" y="823147"/>
                  </a:cubicBezTo>
                  <a:cubicBezTo>
                    <a:pt x="654050" y="837435"/>
                    <a:pt x="647060" y="855845"/>
                    <a:pt x="657225" y="866010"/>
                  </a:cubicBezTo>
                  <a:cubicBezTo>
                    <a:pt x="664325" y="873110"/>
                    <a:pt x="657225" y="840610"/>
                    <a:pt x="666750" y="837435"/>
                  </a:cubicBezTo>
                  <a:cubicBezTo>
                    <a:pt x="699195" y="826618"/>
                    <a:pt x="659264" y="840241"/>
                    <a:pt x="704850" y="823147"/>
                  </a:cubicBezTo>
                  <a:cubicBezTo>
                    <a:pt x="709550" y="821384"/>
                    <a:pt x="714375" y="819972"/>
                    <a:pt x="719137" y="818385"/>
                  </a:cubicBezTo>
                  <a:cubicBezTo>
                    <a:pt x="764887" y="836685"/>
                    <a:pt x="728804" y="814085"/>
                    <a:pt x="747712" y="875535"/>
                  </a:cubicBezTo>
                  <a:cubicBezTo>
                    <a:pt x="752636" y="891537"/>
                    <a:pt x="765236" y="889059"/>
                    <a:pt x="776287" y="894585"/>
                  </a:cubicBezTo>
                  <a:cubicBezTo>
                    <a:pt x="810938" y="911911"/>
                    <a:pt x="763292" y="900213"/>
                    <a:pt x="823912" y="908872"/>
                  </a:cubicBezTo>
                  <a:cubicBezTo>
                    <a:pt x="842962" y="907285"/>
                    <a:pt x="863964" y="895561"/>
                    <a:pt x="881062" y="904110"/>
                  </a:cubicBezTo>
                  <a:cubicBezTo>
                    <a:pt x="890042" y="908600"/>
                    <a:pt x="871537" y="932685"/>
                    <a:pt x="871537" y="932685"/>
                  </a:cubicBezTo>
                  <a:cubicBezTo>
                    <a:pt x="873125" y="945385"/>
                    <a:pt x="871102" y="959089"/>
                    <a:pt x="876300" y="970785"/>
                  </a:cubicBezTo>
                  <a:cubicBezTo>
                    <a:pt x="878339" y="975372"/>
                    <a:pt x="885572" y="975765"/>
                    <a:pt x="890587" y="975547"/>
                  </a:cubicBezTo>
                  <a:cubicBezTo>
                    <a:pt x="922465" y="974161"/>
                    <a:pt x="954087" y="969197"/>
                    <a:pt x="985837" y="966022"/>
                  </a:cubicBezTo>
                  <a:cubicBezTo>
                    <a:pt x="993614" y="954357"/>
                    <a:pt x="1002901" y="948062"/>
                    <a:pt x="990600" y="932685"/>
                  </a:cubicBezTo>
                  <a:cubicBezTo>
                    <a:pt x="987464" y="928765"/>
                    <a:pt x="981075" y="929510"/>
                    <a:pt x="976312" y="927922"/>
                  </a:cubicBezTo>
                  <a:cubicBezTo>
                    <a:pt x="963898" y="909301"/>
                    <a:pt x="964551" y="917916"/>
                    <a:pt x="971550" y="894585"/>
                  </a:cubicBezTo>
                  <a:cubicBezTo>
                    <a:pt x="974435" y="884968"/>
                    <a:pt x="981075" y="866010"/>
                    <a:pt x="981075" y="866010"/>
                  </a:cubicBezTo>
                  <a:cubicBezTo>
                    <a:pt x="979487" y="832672"/>
                    <a:pt x="979084" y="799257"/>
                    <a:pt x="976312" y="765997"/>
                  </a:cubicBezTo>
                  <a:cubicBezTo>
                    <a:pt x="974716" y="746846"/>
                    <a:pt x="958860" y="742213"/>
                    <a:pt x="952500" y="723135"/>
                  </a:cubicBezTo>
                  <a:cubicBezTo>
                    <a:pt x="944681" y="699681"/>
                    <a:pt x="953334" y="715892"/>
                    <a:pt x="933450" y="699322"/>
                  </a:cubicBezTo>
                  <a:cubicBezTo>
                    <a:pt x="909130" y="679056"/>
                    <a:pt x="930947" y="687982"/>
                    <a:pt x="900112" y="680272"/>
                  </a:cubicBezTo>
                  <a:cubicBezTo>
                    <a:pt x="888269" y="672376"/>
                    <a:pt x="880586" y="666401"/>
                    <a:pt x="866775" y="661222"/>
                  </a:cubicBezTo>
                  <a:cubicBezTo>
                    <a:pt x="860646" y="658924"/>
                    <a:pt x="854075" y="658047"/>
                    <a:pt x="847725" y="656460"/>
                  </a:cubicBezTo>
                  <a:cubicBezTo>
                    <a:pt x="842962" y="653285"/>
                    <a:pt x="838557" y="649495"/>
                    <a:pt x="833437" y="646935"/>
                  </a:cubicBezTo>
                  <a:cubicBezTo>
                    <a:pt x="828947" y="644690"/>
                    <a:pt x="822068" y="646257"/>
                    <a:pt x="819150" y="642172"/>
                  </a:cubicBezTo>
                  <a:cubicBezTo>
                    <a:pt x="813314" y="634002"/>
                    <a:pt x="809625" y="613597"/>
                    <a:pt x="809625" y="613597"/>
                  </a:cubicBezTo>
                  <a:lnTo>
                    <a:pt x="852487" y="599310"/>
                  </a:lnTo>
                  <a:cubicBezTo>
                    <a:pt x="857250" y="597722"/>
                    <a:pt x="861805" y="595257"/>
                    <a:pt x="866775" y="594547"/>
                  </a:cubicBezTo>
                  <a:lnTo>
                    <a:pt x="900112" y="589785"/>
                  </a:lnTo>
                  <a:cubicBezTo>
                    <a:pt x="909911" y="586519"/>
                    <a:pt x="923478" y="581590"/>
                    <a:pt x="933450" y="580260"/>
                  </a:cubicBezTo>
                  <a:cubicBezTo>
                    <a:pt x="950831" y="577943"/>
                    <a:pt x="968375" y="577085"/>
                    <a:pt x="985837" y="575497"/>
                  </a:cubicBezTo>
                  <a:cubicBezTo>
                    <a:pt x="1019313" y="553180"/>
                    <a:pt x="1017533" y="550240"/>
                    <a:pt x="1085850" y="570735"/>
                  </a:cubicBezTo>
                  <a:cubicBezTo>
                    <a:pt x="1094038" y="573191"/>
                    <a:pt x="1092200" y="586610"/>
                    <a:pt x="1095375" y="594547"/>
                  </a:cubicBezTo>
                  <a:cubicBezTo>
                    <a:pt x="1096962" y="602485"/>
                    <a:pt x="1094955" y="612141"/>
                    <a:pt x="1100137" y="618360"/>
                  </a:cubicBezTo>
                  <a:cubicBezTo>
                    <a:pt x="1104327" y="623388"/>
                    <a:pt x="1113171" y="620544"/>
                    <a:pt x="1119187" y="623122"/>
                  </a:cubicBezTo>
                  <a:cubicBezTo>
                    <a:pt x="1124448" y="625377"/>
                    <a:pt x="1128214" y="630392"/>
                    <a:pt x="1133475" y="632647"/>
                  </a:cubicBezTo>
                  <a:cubicBezTo>
                    <a:pt x="1151627" y="640427"/>
                    <a:pt x="1202785" y="641598"/>
                    <a:pt x="1209675" y="642172"/>
                  </a:cubicBezTo>
                  <a:cubicBezTo>
                    <a:pt x="1220875" y="640572"/>
                    <a:pt x="1251584" y="625029"/>
                    <a:pt x="1247775" y="651697"/>
                  </a:cubicBezTo>
                  <a:cubicBezTo>
                    <a:pt x="1246771" y="658725"/>
                    <a:pt x="1241903" y="664659"/>
                    <a:pt x="1238250" y="670747"/>
                  </a:cubicBezTo>
                  <a:cubicBezTo>
                    <a:pt x="1232360" y="680563"/>
                    <a:pt x="1219200" y="699322"/>
                    <a:pt x="1219200" y="699322"/>
                  </a:cubicBezTo>
                  <a:cubicBezTo>
                    <a:pt x="1220710" y="712912"/>
                    <a:pt x="1220745" y="740512"/>
                    <a:pt x="1228725" y="756472"/>
                  </a:cubicBezTo>
                  <a:cubicBezTo>
                    <a:pt x="1231285" y="761592"/>
                    <a:pt x="1235075" y="765997"/>
                    <a:pt x="1238250" y="770760"/>
                  </a:cubicBezTo>
                  <a:cubicBezTo>
                    <a:pt x="1248076" y="800240"/>
                    <a:pt x="1255148" y="815447"/>
                    <a:pt x="1238250" y="856485"/>
                  </a:cubicBezTo>
                  <a:cubicBezTo>
                    <a:pt x="1234427" y="865769"/>
                    <a:pt x="1218029" y="860441"/>
                    <a:pt x="1209675" y="866010"/>
                  </a:cubicBezTo>
                  <a:cubicBezTo>
                    <a:pt x="1191210" y="878319"/>
                    <a:pt x="1200817" y="873725"/>
                    <a:pt x="1181100" y="880297"/>
                  </a:cubicBezTo>
                  <a:cubicBezTo>
                    <a:pt x="1174750" y="878710"/>
                    <a:pt x="1167161" y="879624"/>
                    <a:pt x="1162050" y="875535"/>
                  </a:cubicBezTo>
                  <a:cubicBezTo>
                    <a:pt x="1158130" y="872399"/>
                    <a:pt x="1162307" y="861247"/>
                    <a:pt x="1157287" y="861247"/>
                  </a:cubicBezTo>
                  <a:cubicBezTo>
                    <a:pt x="1152267" y="861247"/>
                    <a:pt x="1153846" y="870692"/>
                    <a:pt x="1152525" y="875535"/>
                  </a:cubicBezTo>
                  <a:cubicBezTo>
                    <a:pt x="1149081" y="888165"/>
                    <a:pt x="1147474" y="901332"/>
                    <a:pt x="1143000" y="913635"/>
                  </a:cubicBezTo>
                  <a:cubicBezTo>
                    <a:pt x="1141044" y="919014"/>
                    <a:pt x="1136035" y="922803"/>
                    <a:pt x="1133475" y="927922"/>
                  </a:cubicBezTo>
                  <a:cubicBezTo>
                    <a:pt x="1131230" y="932412"/>
                    <a:pt x="1130957" y="937720"/>
                    <a:pt x="1128712" y="942210"/>
                  </a:cubicBezTo>
                  <a:cubicBezTo>
                    <a:pt x="1123677" y="952280"/>
                    <a:pt x="1110289" y="966925"/>
                    <a:pt x="1104900" y="975547"/>
                  </a:cubicBezTo>
                  <a:cubicBezTo>
                    <a:pt x="1087637" y="1003169"/>
                    <a:pt x="1105457" y="987876"/>
                    <a:pt x="1081087" y="1004122"/>
                  </a:cubicBezTo>
                  <a:cubicBezTo>
                    <a:pt x="1082675" y="1008885"/>
                    <a:pt x="1081765" y="1015492"/>
                    <a:pt x="1085850" y="1018410"/>
                  </a:cubicBezTo>
                  <a:cubicBezTo>
                    <a:pt x="1092095" y="1022871"/>
                    <a:pt x="1123290" y="1030151"/>
                    <a:pt x="1133475" y="1032697"/>
                  </a:cubicBezTo>
                  <a:cubicBezTo>
                    <a:pt x="1129640" y="1048037"/>
                    <a:pt x="1128765" y="1057387"/>
                    <a:pt x="1119187" y="1070797"/>
                  </a:cubicBezTo>
                  <a:cubicBezTo>
                    <a:pt x="1115272" y="1076278"/>
                    <a:pt x="1109212" y="1079911"/>
                    <a:pt x="1104900" y="1085085"/>
                  </a:cubicBezTo>
                  <a:cubicBezTo>
                    <a:pt x="1090525" y="1102336"/>
                    <a:pt x="1101626" y="1100463"/>
                    <a:pt x="1076325" y="1108897"/>
                  </a:cubicBezTo>
                  <a:cubicBezTo>
                    <a:pt x="1061158" y="1113953"/>
                    <a:pt x="1020171" y="1117253"/>
                    <a:pt x="1009650" y="1118422"/>
                  </a:cubicBezTo>
                  <a:cubicBezTo>
                    <a:pt x="1011237" y="1123185"/>
                    <a:pt x="1012167" y="1128220"/>
                    <a:pt x="1014412" y="1132710"/>
                  </a:cubicBezTo>
                  <a:cubicBezTo>
                    <a:pt x="1032880" y="1169647"/>
                    <a:pt x="1016725" y="1125364"/>
                    <a:pt x="1028700" y="1161285"/>
                  </a:cubicBezTo>
                  <a:cubicBezTo>
                    <a:pt x="1019175" y="1162872"/>
                    <a:pt x="1009286" y="1162994"/>
                    <a:pt x="1000125" y="1166047"/>
                  </a:cubicBezTo>
                  <a:cubicBezTo>
                    <a:pt x="994695" y="1167857"/>
                    <a:pt x="990957" y="1173012"/>
                    <a:pt x="985837" y="1175572"/>
                  </a:cubicBezTo>
                  <a:cubicBezTo>
                    <a:pt x="981347" y="1177817"/>
                    <a:pt x="976040" y="1178090"/>
                    <a:pt x="971550" y="1180335"/>
                  </a:cubicBezTo>
                  <a:cubicBezTo>
                    <a:pt x="934629" y="1198796"/>
                    <a:pt x="978878" y="1182655"/>
                    <a:pt x="942975" y="1194622"/>
                  </a:cubicBezTo>
                  <a:cubicBezTo>
                    <a:pt x="939800" y="1199385"/>
                    <a:pt x="935775" y="1203679"/>
                    <a:pt x="933450" y="1208910"/>
                  </a:cubicBezTo>
                  <a:cubicBezTo>
                    <a:pt x="929372" y="1218085"/>
                    <a:pt x="923925" y="1237485"/>
                    <a:pt x="923925" y="1237485"/>
                  </a:cubicBezTo>
                  <a:cubicBezTo>
                    <a:pt x="927100" y="1242247"/>
                    <a:pt x="934838" y="1246219"/>
                    <a:pt x="933450" y="1251772"/>
                  </a:cubicBezTo>
                  <a:cubicBezTo>
                    <a:pt x="932232" y="1256642"/>
                    <a:pt x="924101" y="1255637"/>
                    <a:pt x="919162" y="1256535"/>
                  </a:cubicBezTo>
                  <a:cubicBezTo>
                    <a:pt x="906570" y="1258825"/>
                    <a:pt x="893762" y="1259710"/>
                    <a:pt x="881062" y="1261297"/>
                  </a:cubicBezTo>
                  <a:cubicBezTo>
                    <a:pt x="850414" y="1271515"/>
                    <a:pt x="883704" y="1258050"/>
                    <a:pt x="852487" y="1280347"/>
                  </a:cubicBezTo>
                  <a:cubicBezTo>
                    <a:pt x="846710" y="1284473"/>
                    <a:pt x="839787" y="1286697"/>
                    <a:pt x="833437" y="1289872"/>
                  </a:cubicBezTo>
                  <a:cubicBezTo>
                    <a:pt x="828675" y="1294635"/>
                    <a:pt x="824998" y="1300818"/>
                    <a:pt x="819150" y="1304160"/>
                  </a:cubicBezTo>
                  <a:cubicBezTo>
                    <a:pt x="813467" y="1307407"/>
                    <a:pt x="804027" y="1303686"/>
                    <a:pt x="800100" y="1308922"/>
                  </a:cubicBezTo>
                  <a:cubicBezTo>
                    <a:pt x="789939" y="1322470"/>
                    <a:pt x="816610" y="1327125"/>
                    <a:pt x="819150" y="1327972"/>
                  </a:cubicBezTo>
                  <a:cubicBezTo>
                    <a:pt x="820737" y="1332735"/>
                    <a:pt x="822927" y="1337337"/>
                    <a:pt x="823912" y="1342260"/>
                  </a:cubicBezTo>
                  <a:cubicBezTo>
                    <a:pt x="826113" y="1353267"/>
                    <a:pt x="822448" y="1366257"/>
                    <a:pt x="828675" y="1375597"/>
                  </a:cubicBezTo>
                  <a:cubicBezTo>
                    <a:pt x="831460" y="1379774"/>
                    <a:pt x="838200" y="1372422"/>
                    <a:pt x="842962" y="1370835"/>
                  </a:cubicBezTo>
                  <a:cubicBezTo>
                    <a:pt x="844550" y="1366072"/>
                    <a:pt x="846507" y="1361417"/>
                    <a:pt x="847725" y="1356547"/>
                  </a:cubicBezTo>
                  <a:cubicBezTo>
                    <a:pt x="849688" y="1348694"/>
                    <a:pt x="845752" y="1337225"/>
                    <a:pt x="852487" y="1332735"/>
                  </a:cubicBezTo>
                  <a:cubicBezTo>
                    <a:pt x="857249" y="1329560"/>
                    <a:pt x="858837" y="1342260"/>
                    <a:pt x="862012" y="1347022"/>
                  </a:cubicBezTo>
                  <a:cubicBezTo>
                    <a:pt x="863600" y="1362897"/>
                    <a:pt x="861323" y="1379653"/>
                    <a:pt x="866775" y="1394647"/>
                  </a:cubicBezTo>
                  <a:cubicBezTo>
                    <a:pt x="868491" y="1399365"/>
                    <a:pt x="877512" y="1395860"/>
                    <a:pt x="881062" y="1399410"/>
                  </a:cubicBezTo>
                  <a:cubicBezTo>
                    <a:pt x="884612" y="1402960"/>
                    <a:pt x="884237" y="1408935"/>
                    <a:pt x="885825" y="1413697"/>
                  </a:cubicBezTo>
                  <a:cubicBezTo>
                    <a:pt x="879475" y="1415285"/>
                    <a:pt x="871886" y="1414371"/>
                    <a:pt x="866775" y="1418460"/>
                  </a:cubicBezTo>
                  <a:cubicBezTo>
                    <a:pt x="862855" y="1421596"/>
                    <a:pt x="866863" y="1431454"/>
                    <a:pt x="862012" y="1432747"/>
                  </a:cubicBezTo>
                  <a:cubicBezTo>
                    <a:pt x="840483" y="1438488"/>
                    <a:pt x="817562" y="1435922"/>
                    <a:pt x="795337" y="1437510"/>
                  </a:cubicBezTo>
                  <a:cubicBezTo>
                    <a:pt x="781050" y="1435922"/>
                    <a:pt x="766655" y="1435110"/>
                    <a:pt x="752475" y="1432747"/>
                  </a:cubicBezTo>
                  <a:cubicBezTo>
                    <a:pt x="747523" y="1431922"/>
                    <a:pt x="742364" y="1430770"/>
                    <a:pt x="738187" y="1427985"/>
                  </a:cubicBezTo>
                  <a:cubicBezTo>
                    <a:pt x="732583" y="1424249"/>
                    <a:pt x="729788" y="1416968"/>
                    <a:pt x="723900" y="1413697"/>
                  </a:cubicBezTo>
                  <a:cubicBezTo>
                    <a:pt x="715123" y="1408821"/>
                    <a:pt x="704850" y="1407347"/>
                    <a:pt x="695325" y="1404172"/>
                  </a:cubicBezTo>
                  <a:lnTo>
                    <a:pt x="681037" y="1399410"/>
                  </a:lnTo>
                  <a:cubicBezTo>
                    <a:pt x="676275" y="1396235"/>
                    <a:pt x="671869" y="1392445"/>
                    <a:pt x="666750" y="1389885"/>
                  </a:cubicBezTo>
                  <a:cubicBezTo>
                    <a:pt x="662260" y="1387640"/>
                    <a:pt x="657271" y="1386565"/>
                    <a:pt x="652462" y="1385122"/>
                  </a:cubicBezTo>
                  <a:cubicBezTo>
                    <a:pt x="612344" y="1373086"/>
                    <a:pt x="626668" y="1376674"/>
                    <a:pt x="585787" y="1370835"/>
                  </a:cubicBezTo>
                  <a:lnTo>
                    <a:pt x="542925" y="1342260"/>
                  </a:lnTo>
                  <a:cubicBezTo>
                    <a:pt x="538162" y="1339085"/>
                    <a:pt x="533757" y="1335295"/>
                    <a:pt x="528637" y="1332735"/>
                  </a:cubicBezTo>
                  <a:cubicBezTo>
                    <a:pt x="522287" y="1329560"/>
                    <a:pt x="515751" y="1326732"/>
                    <a:pt x="509587" y="1323210"/>
                  </a:cubicBezTo>
                  <a:cubicBezTo>
                    <a:pt x="504617" y="1320370"/>
                    <a:pt x="500419" y="1316245"/>
                    <a:pt x="495300" y="1313685"/>
                  </a:cubicBezTo>
                  <a:cubicBezTo>
                    <a:pt x="490810" y="1311440"/>
                    <a:pt x="485502" y="1311167"/>
                    <a:pt x="481012" y="1308922"/>
                  </a:cubicBezTo>
                  <a:cubicBezTo>
                    <a:pt x="453725" y="1295278"/>
                    <a:pt x="473390" y="1290063"/>
                    <a:pt x="423862" y="1285110"/>
                  </a:cubicBezTo>
                  <a:cubicBezTo>
                    <a:pt x="368183" y="1279541"/>
                    <a:pt x="391881" y="1283476"/>
                    <a:pt x="352425" y="1275585"/>
                  </a:cubicBezTo>
                  <a:cubicBezTo>
                    <a:pt x="327561" y="1259009"/>
                    <a:pt x="349182" y="1270804"/>
                    <a:pt x="314325" y="1261297"/>
                  </a:cubicBezTo>
                  <a:cubicBezTo>
                    <a:pt x="304639" y="1258655"/>
                    <a:pt x="295595" y="1253741"/>
                    <a:pt x="285750" y="1251772"/>
                  </a:cubicBezTo>
                  <a:cubicBezTo>
                    <a:pt x="277812" y="1250185"/>
                    <a:pt x="269747" y="1249140"/>
                    <a:pt x="261937" y="1247010"/>
                  </a:cubicBezTo>
                  <a:cubicBezTo>
                    <a:pt x="252251" y="1244368"/>
                    <a:pt x="242887" y="1240660"/>
                    <a:pt x="233362" y="1237485"/>
                  </a:cubicBezTo>
                  <a:cubicBezTo>
                    <a:pt x="228600" y="1235897"/>
                    <a:pt x="223252" y="1235507"/>
                    <a:pt x="219075" y="1232722"/>
                  </a:cubicBezTo>
                  <a:cubicBezTo>
                    <a:pt x="214312" y="1229547"/>
                    <a:pt x="210147" y="1225207"/>
                    <a:pt x="204787" y="1223197"/>
                  </a:cubicBezTo>
                  <a:cubicBezTo>
                    <a:pt x="197208" y="1220355"/>
                    <a:pt x="188912" y="1220022"/>
                    <a:pt x="180975" y="1218435"/>
                  </a:cubicBezTo>
                  <a:cubicBezTo>
                    <a:pt x="173751" y="1213619"/>
                    <a:pt x="158638" y="1207768"/>
                    <a:pt x="161925" y="1194622"/>
                  </a:cubicBezTo>
                  <a:cubicBezTo>
                    <a:pt x="162786" y="1191178"/>
                    <a:pt x="169069" y="1194622"/>
                    <a:pt x="171450" y="118986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0" name="Полилиния 249"/>
            <p:cNvSpPr/>
            <p:nvPr/>
          </p:nvSpPr>
          <p:spPr bwMode="auto">
            <a:xfrm>
              <a:off x="983405" y="3479259"/>
              <a:ext cx="1253929" cy="688949"/>
            </a:xfrm>
            <a:custGeom>
              <a:avLst/>
              <a:gdLst>
                <a:gd name="connsiteX0" fmla="*/ 186545 w 1191432"/>
                <a:gd name="connsiteY0" fmla="*/ 467550 h 634237"/>
                <a:gd name="connsiteX1" fmla="*/ 200832 w 1191432"/>
                <a:gd name="connsiteY1" fmla="*/ 472312 h 634237"/>
                <a:gd name="connsiteX2" fmla="*/ 224645 w 1191432"/>
                <a:gd name="connsiteY2" fmla="*/ 500887 h 634237"/>
                <a:gd name="connsiteX3" fmla="*/ 238932 w 1191432"/>
                <a:gd name="connsiteY3" fmla="*/ 510412 h 634237"/>
                <a:gd name="connsiteX4" fmla="*/ 253220 w 1191432"/>
                <a:gd name="connsiteY4" fmla="*/ 524700 h 634237"/>
                <a:gd name="connsiteX5" fmla="*/ 257982 w 1191432"/>
                <a:gd name="connsiteY5" fmla="*/ 538987 h 634237"/>
                <a:gd name="connsiteX6" fmla="*/ 262745 w 1191432"/>
                <a:gd name="connsiteY6" fmla="*/ 562800 h 634237"/>
                <a:gd name="connsiteX7" fmla="*/ 291320 w 1191432"/>
                <a:gd name="connsiteY7" fmla="*/ 558037 h 634237"/>
                <a:gd name="connsiteX8" fmla="*/ 277032 w 1191432"/>
                <a:gd name="connsiteY8" fmla="*/ 553275 h 634237"/>
                <a:gd name="connsiteX9" fmla="*/ 262745 w 1191432"/>
                <a:gd name="connsiteY9" fmla="*/ 538987 h 634237"/>
                <a:gd name="connsiteX10" fmla="*/ 277032 w 1191432"/>
                <a:gd name="connsiteY10" fmla="*/ 496125 h 634237"/>
                <a:gd name="connsiteX11" fmla="*/ 281795 w 1191432"/>
                <a:gd name="connsiteY11" fmla="*/ 481837 h 634237"/>
                <a:gd name="connsiteX12" fmla="*/ 286557 w 1191432"/>
                <a:gd name="connsiteY12" fmla="*/ 429450 h 634237"/>
                <a:gd name="connsiteX13" fmla="*/ 305607 w 1191432"/>
                <a:gd name="connsiteY13" fmla="*/ 434212 h 634237"/>
                <a:gd name="connsiteX14" fmla="*/ 338945 w 1191432"/>
                <a:gd name="connsiteY14" fmla="*/ 448500 h 634237"/>
                <a:gd name="connsiteX15" fmla="*/ 353232 w 1191432"/>
                <a:gd name="connsiteY15" fmla="*/ 453262 h 634237"/>
                <a:gd name="connsiteX16" fmla="*/ 367520 w 1191432"/>
                <a:gd name="connsiteY16" fmla="*/ 462787 h 634237"/>
                <a:gd name="connsiteX17" fmla="*/ 381807 w 1191432"/>
                <a:gd name="connsiteY17" fmla="*/ 467550 h 634237"/>
                <a:gd name="connsiteX18" fmla="*/ 424670 w 1191432"/>
                <a:gd name="connsiteY18" fmla="*/ 491362 h 634237"/>
                <a:gd name="connsiteX19" fmla="*/ 434195 w 1191432"/>
                <a:gd name="connsiteY19" fmla="*/ 505650 h 634237"/>
                <a:gd name="connsiteX20" fmla="*/ 448482 w 1191432"/>
                <a:gd name="connsiteY20" fmla="*/ 515175 h 634237"/>
                <a:gd name="connsiteX21" fmla="*/ 462770 w 1191432"/>
                <a:gd name="connsiteY21" fmla="*/ 529462 h 634237"/>
                <a:gd name="connsiteX22" fmla="*/ 510395 w 1191432"/>
                <a:gd name="connsiteY22" fmla="*/ 524700 h 634237"/>
                <a:gd name="connsiteX23" fmla="*/ 496107 w 1191432"/>
                <a:gd name="connsiteY23" fmla="*/ 472312 h 634237"/>
                <a:gd name="connsiteX24" fmla="*/ 505632 w 1191432"/>
                <a:gd name="connsiteY24" fmla="*/ 458025 h 634237"/>
                <a:gd name="connsiteX25" fmla="*/ 543732 w 1191432"/>
                <a:gd name="connsiteY25" fmla="*/ 477075 h 634237"/>
                <a:gd name="connsiteX26" fmla="*/ 586595 w 1191432"/>
                <a:gd name="connsiteY26" fmla="*/ 500887 h 634237"/>
                <a:gd name="connsiteX27" fmla="*/ 605645 w 1191432"/>
                <a:gd name="connsiteY27" fmla="*/ 505650 h 634237"/>
                <a:gd name="connsiteX28" fmla="*/ 743757 w 1191432"/>
                <a:gd name="connsiteY28" fmla="*/ 500887 h 634237"/>
                <a:gd name="connsiteX29" fmla="*/ 758045 w 1191432"/>
                <a:gd name="connsiteY29" fmla="*/ 491362 h 634237"/>
                <a:gd name="connsiteX30" fmla="*/ 777095 w 1191432"/>
                <a:gd name="connsiteY30" fmla="*/ 467550 h 634237"/>
                <a:gd name="connsiteX31" fmla="*/ 824720 w 1191432"/>
                <a:gd name="connsiteY31" fmla="*/ 472312 h 634237"/>
                <a:gd name="connsiteX32" fmla="*/ 839007 w 1191432"/>
                <a:gd name="connsiteY32" fmla="*/ 486600 h 634237"/>
                <a:gd name="connsiteX33" fmla="*/ 853295 w 1191432"/>
                <a:gd name="connsiteY33" fmla="*/ 496125 h 634237"/>
                <a:gd name="connsiteX34" fmla="*/ 915207 w 1191432"/>
                <a:gd name="connsiteY34" fmla="*/ 491362 h 634237"/>
                <a:gd name="connsiteX35" fmla="*/ 910445 w 1191432"/>
                <a:gd name="connsiteY35" fmla="*/ 472312 h 634237"/>
                <a:gd name="connsiteX36" fmla="*/ 939020 w 1191432"/>
                <a:gd name="connsiteY36" fmla="*/ 462787 h 634237"/>
                <a:gd name="connsiteX37" fmla="*/ 958070 w 1191432"/>
                <a:gd name="connsiteY37" fmla="*/ 453262 h 634237"/>
                <a:gd name="connsiteX38" fmla="*/ 967595 w 1191432"/>
                <a:gd name="connsiteY38" fmla="*/ 424687 h 634237"/>
                <a:gd name="connsiteX39" fmla="*/ 996170 w 1191432"/>
                <a:gd name="connsiteY39" fmla="*/ 415162 h 634237"/>
                <a:gd name="connsiteX40" fmla="*/ 1015220 w 1191432"/>
                <a:gd name="connsiteY40" fmla="*/ 424687 h 634237"/>
                <a:gd name="connsiteX41" fmla="*/ 1043795 w 1191432"/>
                <a:gd name="connsiteY41" fmla="*/ 434212 h 634237"/>
                <a:gd name="connsiteX42" fmla="*/ 1039032 w 1191432"/>
                <a:gd name="connsiteY42" fmla="*/ 391350 h 634237"/>
                <a:gd name="connsiteX43" fmla="*/ 1010457 w 1191432"/>
                <a:gd name="connsiteY43" fmla="*/ 381825 h 634237"/>
                <a:gd name="connsiteX44" fmla="*/ 1005695 w 1191432"/>
                <a:gd name="connsiteY44" fmla="*/ 281812 h 634237"/>
                <a:gd name="connsiteX45" fmla="*/ 986645 w 1191432"/>
                <a:gd name="connsiteY45" fmla="*/ 253237 h 634237"/>
                <a:gd name="connsiteX46" fmla="*/ 991407 w 1191432"/>
                <a:gd name="connsiteY46" fmla="*/ 238950 h 634237"/>
                <a:gd name="connsiteX47" fmla="*/ 1010457 w 1191432"/>
                <a:gd name="connsiteY47" fmla="*/ 234187 h 634237"/>
                <a:gd name="connsiteX48" fmla="*/ 1134282 w 1191432"/>
                <a:gd name="connsiteY48" fmla="*/ 229425 h 634237"/>
                <a:gd name="connsiteX49" fmla="*/ 1148570 w 1191432"/>
                <a:gd name="connsiteY49" fmla="*/ 224662 h 634237"/>
                <a:gd name="connsiteX50" fmla="*/ 1186670 w 1191432"/>
                <a:gd name="connsiteY50" fmla="*/ 219900 h 634237"/>
                <a:gd name="connsiteX51" fmla="*/ 1191432 w 1191432"/>
                <a:gd name="connsiteY51" fmla="*/ 205612 h 634237"/>
                <a:gd name="connsiteX52" fmla="*/ 1186670 w 1191432"/>
                <a:gd name="connsiteY52" fmla="*/ 191325 h 634237"/>
                <a:gd name="connsiteX53" fmla="*/ 1148570 w 1191432"/>
                <a:gd name="connsiteY53" fmla="*/ 167512 h 634237"/>
                <a:gd name="connsiteX54" fmla="*/ 1143807 w 1191432"/>
                <a:gd name="connsiteY54" fmla="*/ 148462 h 634237"/>
                <a:gd name="connsiteX55" fmla="*/ 1129520 w 1191432"/>
                <a:gd name="connsiteY55" fmla="*/ 138937 h 634237"/>
                <a:gd name="connsiteX56" fmla="*/ 1115232 w 1191432"/>
                <a:gd name="connsiteY56" fmla="*/ 124650 h 634237"/>
                <a:gd name="connsiteX57" fmla="*/ 1100945 w 1191432"/>
                <a:gd name="connsiteY57" fmla="*/ 119887 h 634237"/>
                <a:gd name="connsiteX58" fmla="*/ 1086657 w 1191432"/>
                <a:gd name="connsiteY58" fmla="*/ 110362 h 634237"/>
                <a:gd name="connsiteX59" fmla="*/ 1081895 w 1191432"/>
                <a:gd name="connsiteY59" fmla="*/ 62737 h 634237"/>
                <a:gd name="connsiteX60" fmla="*/ 1077132 w 1191432"/>
                <a:gd name="connsiteY60" fmla="*/ 43687 h 634237"/>
                <a:gd name="connsiteX61" fmla="*/ 1062845 w 1191432"/>
                <a:gd name="connsiteY61" fmla="*/ 34162 h 634237"/>
                <a:gd name="connsiteX62" fmla="*/ 1034270 w 1191432"/>
                <a:gd name="connsiteY62" fmla="*/ 24637 h 634237"/>
                <a:gd name="connsiteX63" fmla="*/ 1010457 w 1191432"/>
                <a:gd name="connsiteY63" fmla="*/ 825 h 634237"/>
                <a:gd name="connsiteX64" fmla="*/ 996170 w 1191432"/>
                <a:gd name="connsiteY64" fmla="*/ 5587 h 634237"/>
                <a:gd name="connsiteX65" fmla="*/ 986645 w 1191432"/>
                <a:gd name="connsiteY65" fmla="*/ 19875 h 634237"/>
                <a:gd name="connsiteX66" fmla="*/ 962832 w 1191432"/>
                <a:gd name="connsiteY66" fmla="*/ 53212 h 634237"/>
                <a:gd name="connsiteX67" fmla="*/ 929495 w 1191432"/>
                <a:gd name="connsiteY67" fmla="*/ 48450 h 634237"/>
                <a:gd name="connsiteX68" fmla="*/ 915207 w 1191432"/>
                <a:gd name="connsiteY68" fmla="*/ 43687 h 634237"/>
                <a:gd name="connsiteX69" fmla="*/ 805670 w 1191432"/>
                <a:gd name="connsiteY69" fmla="*/ 38925 h 634237"/>
                <a:gd name="connsiteX70" fmla="*/ 748520 w 1191432"/>
                <a:gd name="connsiteY70" fmla="*/ 34162 h 634237"/>
                <a:gd name="connsiteX71" fmla="*/ 743757 w 1191432"/>
                <a:gd name="connsiteY71" fmla="*/ 53212 h 634237"/>
                <a:gd name="connsiteX72" fmla="*/ 729470 w 1191432"/>
                <a:gd name="connsiteY72" fmla="*/ 67500 h 634237"/>
                <a:gd name="connsiteX73" fmla="*/ 696132 w 1191432"/>
                <a:gd name="connsiteY73" fmla="*/ 72262 h 634237"/>
                <a:gd name="connsiteX74" fmla="*/ 658032 w 1191432"/>
                <a:gd name="connsiteY74" fmla="*/ 62737 h 634237"/>
                <a:gd name="connsiteX75" fmla="*/ 629457 w 1191432"/>
                <a:gd name="connsiteY75" fmla="*/ 53212 h 634237"/>
                <a:gd name="connsiteX76" fmla="*/ 615170 w 1191432"/>
                <a:gd name="connsiteY76" fmla="*/ 43687 h 634237"/>
                <a:gd name="connsiteX77" fmla="*/ 610407 w 1191432"/>
                <a:gd name="connsiteY77" fmla="*/ 10350 h 634237"/>
                <a:gd name="connsiteX78" fmla="*/ 515157 w 1191432"/>
                <a:gd name="connsiteY78" fmla="*/ 15112 h 634237"/>
                <a:gd name="connsiteX79" fmla="*/ 481820 w 1191432"/>
                <a:gd name="connsiteY79" fmla="*/ 19875 h 634237"/>
                <a:gd name="connsiteX80" fmla="*/ 434195 w 1191432"/>
                <a:gd name="connsiteY80" fmla="*/ 24637 h 634237"/>
                <a:gd name="connsiteX81" fmla="*/ 415145 w 1191432"/>
                <a:gd name="connsiteY81" fmla="*/ 67500 h 634237"/>
                <a:gd name="connsiteX82" fmla="*/ 396095 w 1191432"/>
                <a:gd name="connsiteY82" fmla="*/ 77025 h 634237"/>
                <a:gd name="connsiteX83" fmla="*/ 381807 w 1191432"/>
                <a:gd name="connsiteY83" fmla="*/ 110362 h 634237"/>
                <a:gd name="connsiteX84" fmla="*/ 367520 w 1191432"/>
                <a:gd name="connsiteY84" fmla="*/ 119887 h 634237"/>
                <a:gd name="connsiteX85" fmla="*/ 338945 w 1191432"/>
                <a:gd name="connsiteY85" fmla="*/ 148462 h 634237"/>
                <a:gd name="connsiteX86" fmla="*/ 310370 w 1191432"/>
                <a:gd name="connsiteY86" fmla="*/ 167512 h 634237"/>
                <a:gd name="connsiteX87" fmla="*/ 296082 w 1191432"/>
                <a:gd name="connsiteY87" fmla="*/ 196087 h 634237"/>
                <a:gd name="connsiteX88" fmla="*/ 286557 w 1191432"/>
                <a:gd name="connsiteY88" fmla="*/ 224662 h 634237"/>
                <a:gd name="connsiteX89" fmla="*/ 281795 w 1191432"/>
                <a:gd name="connsiteY89" fmla="*/ 238950 h 634237"/>
                <a:gd name="connsiteX90" fmla="*/ 267507 w 1191432"/>
                <a:gd name="connsiteY90" fmla="*/ 248475 h 634237"/>
                <a:gd name="connsiteX91" fmla="*/ 257982 w 1191432"/>
                <a:gd name="connsiteY91" fmla="*/ 277050 h 634237"/>
                <a:gd name="connsiteX92" fmla="*/ 253220 w 1191432"/>
                <a:gd name="connsiteY92" fmla="*/ 296100 h 634237"/>
                <a:gd name="connsiteX93" fmla="*/ 224645 w 1191432"/>
                <a:gd name="connsiteY93" fmla="*/ 310387 h 634237"/>
                <a:gd name="connsiteX94" fmla="*/ 215120 w 1191432"/>
                <a:gd name="connsiteY94" fmla="*/ 324675 h 634237"/>
                <a:gd name="connsiteX95" fmla="*/ 200832 w 1191432"/>
                <a:gd name="connsiteY95" fmla="*/ 329437 h 634237"/>
                <a:gd name="connsiteX96" fmla="*/ 177020 w 1191432"/>
                <a:gd name="connsiteY96" fmla="*/ 367537 h 634237"/>
                <a:gd name="connsiteX97" fmla="*/ 129395 w 1191432"/>
                <a:gd name="connsiteY97" fmla="*/ 362775 h 634237"/>
                <a:gd name="connsiteX98" fmla="*/ 119870 w 1191432"/>
                <a:gd name="connsiteY98" fmla="*/ 348487 h 634237"/>
                <a:gd name="connsiteX99" fmla="*/ 105582 w 1191432"/>
                <a:gd name="connsiteY99" fmla="*/ 338962 h 634237"/>
                <a:gd name="connsiteX100" fmla="*/ 86532 w 1191432"/>
                <a:gd name="connsiteY100" fmla="*/ 343725 h 634237"/>
                <a:gd name="connsiteX101" fmla="*/ 72245 w 1191432"/>
                <a:gd name="connsiteY101" fmla="*/ 348487 h 634237"/>
                <a:gd name="connsiteX102" fmla="*/ 57957 w 1191432"/>
                <a:gd name="connsiteY102" fmla="*/ 343725 h 634237"/>
                <a:gd name="connsiteX103" fmla="*/ 34145 w 1191432"/>
                <a:gd name="connsiteY103" fmla="*/ 334200 h 634237"/>
                <a:gd name="connsiteX104" fmla="*/ 29382 w 1191432"/>
                <a:gd name="connsiteY104" fmla="*/ 348487 h 634237"/>
                <a:gd name="connsiteX105" fmla="*/ 5570 w 1191432"/>
                <a:gd name="connsiteY105" fmla="*/ 353250 h 634237"/>
                <a:gd name="connsiteX106" fmla="*/ 24620 w 1191432"/>
                <a:gd name="connsiteY106" fmla="*/ 377062 h 634237"/>
                <a:gd name="connsiteX107" fmla="*/ 29382 w 1191432"/>
                <a:gd name="connsiteY107" fmla="*/ 391350 h 634237"/>
                <a:gd name="connsiteX108" fmla="*/ 38907 w 1191432"/>
                <a:gd name="connsiteY108" fmla="*/ 405637 h 634237"/>
                <a:gd name="connsiteX109" fmla="*/ 48432 w 1191432"/>
                <a:gd name="connsiteY109" fmla="*/ 477075 h 634237"/>
                <a:gd name="connsiteX110" fmla="*/ 53195 w 1191432"/>
                <a:gd name="connsiteY110" fmla="*/ 505650 h 634237"/>
                <a:gd name="connsiteX111" fmla="*/ 62720 w 1191432"/>
                <a:gd name="connsiteY111" fmla="*/ 529462 h 634237"/>
                <a:gd name="connsiteX112" fmla="*/ 43670 w 1191432"/>
                <a:gd name="connsiteY112" fmla="*/ 591375 h 634237"/>
                <a:gd name="connsiteX113" fmla="*/ 29382 w 1191432"/>
                <a:gd name="connsiteY113" fmla="*/ 596137 h 634237"/>
                <a:gd name="connsiteX114" fmla="*/ 24620 w 1191432"/>
                <a:gd name="connsiteY114" fmla="*/ 634237 h 634237"/>
                <a:gd name="connsiteX115" fmla="*/ 53195 w 1191432"/>
                <a:gd name="connsiteY115" fmla="*/ 629475 h 634237"/>
                <a:gd name="connsiteX116" fmla="*/ 67482 w 1191432"/>
                <a:gd name="connsiteY116" fmla="*/ 624712 h 634237"/>
                <a:gd name="connsiteX117" fmla="*/ 91295 w 1191432"/>
                <a:gd name="connsiteY117" fmla="*/ 596137 h 634237"/>
                <a:gd name="connsiteX118" fmla="*/ 148445 w 1191432"/>
                <a:gd name="connsiteY118" fmla="*/ 586612 h 634237"/>
                <a:gd name="connsiteX119" fmla="*/ 162732 w 1191432"/>
                <a:gd name="connsiteY119" fmla="*/ 581850 h 634237"/>
                <a:gd name="connsiteX120" fmla="*/ 167495 w 1191432"/>
                <a:gd name="connsiteY120" fmla="*/ 562800 h 634237"/>
                <a:gd name="connsiteX121" fmla="*/ 172257 w 1191432"/>
                <a:gd name="connsiteY121" fmla="*/ 500887 h 634237"/>
                <a:gd name="connsiteX122" fmla="*/ 167495 w 1191432"/>
                <a:gd name="connsiteY122" fmla="*/ 477075 h 634237"/>
                <a:gd name="connsiteX123" fmla="*/ 181782 w 1191432"/>
                <a:gd name="connsiteY123" fmla="*/ 472312 h 634237"/>
                <a:gd name="connsiteX124" fmla="*/ 186545 w 1191432"/>
                <a:gd name="connsiteY124" fmla="*/ 467550 h 63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91432" h="634237">
                  <a:moveTo>
                    <a:pt x="186545" y="467550"/>
                  </a:moveTo>
                  <a:cubicBezTo>
                    <a:pt x="189720" y="467550"/>
                    <a:pt x="196655" y="469527"/>
                    <a:pt x="200832" y="472312"/>
                  </a:cubicBezTo>
                  <a:cubicBezTo>
                    <a:pt x="224238" y="487916"/>
                    <a:pt x="207075" y="483317"/>
                    <a:pt x="224645" y="500887"/>
                  </a:cubicBezTo>
                  <a:cubicBezTo>
                    <a:pt x="228692" y="504934"/>
                    <a:pt x="234535" y="506748"/>
                    <a:pt x="238932" y="510412"/>
                  </a:cubicBezTo>
                  <a:cubicBezTo>
                    <a:pt x="244106" y="514724"/>
                    <a:pt x="248457" y="519937"/>
                    <a:pt x="253220" y="524700"/>
                  </a:cubicBezTo>
                  <a:cubicBezTo>
                    <a:pt x="254807" y="529462"/>
                    <a:pt x="256764" y="534117"/>
                    <a:pt x="257982" y="538987"/>
                  </a:cubicBezTo>
                  <a:cubicBezTo>
                    <a:pt x="259945" y="546840"/>
                    <a:pt x="255717" y="558784"/>
                    <a:pt x="262745" y="562800"/>
                  </a:cubicBezTo>
                  <a:cubicBezTo>
                    <a:pt x="271129" y="567591"/>
                    <a:pt x="281795" y="559625"/>
                    <a:pt x="291320" y="558037"/>
                  </a:cubicBezTo>
                  <a:cubicBezTo>
                    <a:pt x="286557" y="556450"/>
                    <a:pt x="281209" y="556060"/>
                    <a:pt x="277032" y="553275"/>
                  </a:cubicBezTo>
                  <a:cubicBezTo>
                    <a:pt x="271428" y="549539"/>
                    <a:pt x="264206" y="545562"/>
                    <a:pt x="262745" y="538987"/>
                  </a:cubicBezTo>
                  <a:cubicBezTo>
                    <a:pt x="257304" y="514501"/>
                    <a:pt x="268756" y="512676"/>
                    <a:pt x="277032" y="496125"/>
                  </a:cubicBezTo>
                  <a:cubicBezTo>
                    <a:pt x="279277" y="491635"/>
                    <a:pt x="280207" y="486600"/>
                    <a:pt x="281795" y="481837"/>
                  </a:cubicBezTo>
                  <a:cubicBezTo>
                    <a:pt x="283382" y="464375"/>
                    <a:pt x="278716" y="445133"/>
                    <a:pt x="286557" y="429450"/>
                  </a:cubicBezTo>
                  <a:cubicBezTo>
                    <a:pt x="289484" y="423596"/>
                    <a:pt x="299313" y="432414"/>
                    <a:pt x="305607" y="434212"/>
                  </a:cubicBezTo>
                  <a:cubicBezTo>
                    <a:pt x="327943" y="440593"/>
                    <a:pt x="313549" y="437616"/>
                    <a:pt x="338945" y="448500"/>
                  </a:cubicBezTo>
                  <a:cubicBezTo>
                    <a:pt x="343559" y="450477"/>
                    <a:pt x="348470" y="451675"/>
                    <a:pt x="353232" y="453262"/>
                  </a:cubicBezTo>
                  <a:cubicBezTo>
                    <a:pt x="357995" y="456437"/>
                    <a:pt x="362400" y="460227"/>
                    <a:pt x="367520" y="462787"/>
                  </a:cubicBezTo>
                  <a:cubicBezTo>
                    <a:pt x="372010" y="465032"/>
                    <a:pt x="377419" y="465112"/>
                    <a:pt x="381807" y="467550"/>
                  </a:cubicBezTo>
                  <a:cubicBezTo>
                    <a:pt x="430928" y="494840"/>
                    <a:pt x="392343" y="480588"/>
                    <a:pt x="424670" y="491362"/>
                  </a:cubicBezTo>
                  <a:cubicBezTo>
                    <a:pt x="427845" y="496125"/>
                    <a:pt x="430148" y="501602"/>
                    <a:pt x="434195" y="505650"/>
                  </a:cubicBezTo>
                  <a:cubicBezTo>
                    <a:pt x="438242" y="509697"/>
                    <a:pt x="444085" y="511511"/>
                    <a:pt x="448482" y="515175"/>
                  </a:cubicBezTo>
                  <a:cubicBezTo>
                    <a:pt x="453656" y="519487"/>
                    <a:pt x="458007" y="524700"/>
                    <a:pt x="462770" y="529462"/>
                  </a:cubicBezTo>
                  <a:cubicBezTo>
                    <a:pt x="478645" y="527875"/>
                    <a:pt x="499114" y="535981"/>
                    <a:pt x="510395" y="524700"/>
                  </a:cubicBezTo>
                  <a:cubicBezTo>
                    <a:pt x="524623" y="510472"/>
                    <a:pt x="503921" y="484033"/>
                    <a:pt x="496107" y="472312"/>
                  </a:cubicBezTo>
                  <a:cubicBezTo>
                    <a:pt x="499282" y="467550"/>
                    <a:pt x="500129" y="459597"/>
                    <a:pt x="505632" y="458025"/>
                  </a:cubicBezTo>
                  <a:cubicBezTo>
                    <a:pt x="527185" y="451867"/>
                    <a:pt x="531097" y="467248"/>
                    <a:pt x="543732" y="477075"/>
                  </a:cubicBezTo>
                  <a:cubicBezTo>
                    <a:pt x="563543" y="492484"/>
                    <a:pt x="567122" y="495323"/>
                    <a:pt x="586595" y="500887"/>
                  </a:cubicBezTo>
                  <a:cubicBezTo>
                    <a:pt x="592889" y="502685"/>
                    <a:pt x="599295" y="504062"/>
                    <a:pt x="605645" y="505650"/>
                  </a:cubicBezTo>
                  <a:cubicBezTo>
                    <a:pt x="651682" y="504062"/>
                    <a:pt x="697893" y="505187"/>
                    <a:pt x="743757" y="500887"/>
                  </a:cubicBezTo>
                  <a:cubicBezTo>
                    <a:pt x="749456" y="500353"/>
                    <a:pt x="754469" y="495832"/>
                    <a:pt x="758045" y="491362"/>
                  </a:cubicBezTo>
                  <a:cubicBezTo>
                    <a:pt x="784336" y="458499"/>
                    <a:pt x="736146" y="494848"/>
                    <a:pt x="777095" y="467550"/>
                  </a:cubicBezTo>
                  <a:cubicBezTo>
                    <a:pt x="792970" y="469137"/>
                    <a:pt x="809471" y="467620"/>
                    <a:pt x="824720" y="472312"/>
                  </a:cubicBezTo>
                  <a:cubicBezTo>
                    <a:pt x="831157" y="474293"/>
                    <a:pt x="833833" y="482288"/>
                    <a:pt x="839007" y="486600"/>
                  </a:cubicBezTo>
                  <a:cubicBezTo>
                    <a:pt x="843404" y="490264"/>
                    <a:pt x="848532" y="492950"/>
                    <a:pt x="853295" y="496125"/>
                  </a:cubicBezTo>
                  <a:lnTo>
                    <a:pt x="915207" y="491362"/>
                  </a:lnTo>
                  <a:cubicBezTo>
                    <a:pt x="921249" y="488844"/>
                    <a:pt x="906255" y="477340"/>
                    <a:pt x="910445" y="472312"/>
                  </a:cubicBezTo>
                  <a:cubicBezTo>
                    <a:pt x="916873" y="464599"/>
                    <a:pt x="930040" y="467277"/>
                    <a:pt x="939020" y="462787"/>
                  </a:cubicBezTo>
                  <a:lnTo>
                    <a:pt x="958070" y="453262"/>
                  </a:lnTo>
                  <a:cubicBezTo>
                    <a:pt x="961245" y="443737"/>
                    <a:pt x="958070" y="427862"/>
                    <a:pt x="967595" y="424687"/>
                  </a:cubicBezTo>
                  <a:lnTo>
                    <a:pt x="996170" y="415162"/>
                  </a:lnTo>
                  <a:cubicBezTo>
                    <a:pt x="1002520" y="418337"/>
                    <a:pt x="1008628" y="422050"/>
                    <a:pt x="1015220" y="424687"/>
                  </a:cubicBezTo>
                  <a:cubicBezTo>
                    <a:pt x="1024542" y="428416"/>
                    <a:pt x="1043795" y="434212"/>
                    <a:pt x="1043795" y="434212"/>
                  </a:cubicBezTo>
                  <a:cubicBezTo>
                    <a:pt x="1048954" y="418734"/>
                    <a:pt x="1055700" y="408018"/>
                    <a:pt x="1039032" y="391350"/>
                  </a:cubicBezTo>
                  <a:cubicBezTo>
                    <a:pt x="1031932" y="384250"/>
                    <a:pt x="1010457" y="381825"/>
                    <a:pt x="1010457" y="381825"/>
                  </a:cubicBezTo>
                  <a:cubicBezTo>
                    <a:pt x="1008870" y="348487"/>
                    <a:pt x="1011772" y="314629"/>
                    <a:pt x="1005695" y="281812"/>
                  </a:cubicBezTo>
                  <a:cubicBezTo>
                    <a:pt x="1003611" y="270556"/>
                    <a:pt x="986645" y="253237"/>
                    <a:pt x="986645" y="253237"/>
                  </a:cubicBezTo>
                  <a:cubicBezTo>
                    <a:pt x="988232" y="248475"/>
                    <a:pt x="987487" y="242086"/>
                    <a:pt x="991407" y="238950"/>
                  </a:cubicBezTo>
                  <a:cubicBezTo>
                    <a:pt x="996518" y="234861"/>
                    <a:pt x="1003926" y="234622"/>
                    <a:pt x="1010457" y="234187"/>
                  </a:cubicBezTo>
                  <a:cubicBezTo>
                    <a:pt x="1051671" y="231439"/>
                    <a:pt x="1093007" y="231012"/>
                    <a:pt x="1134282" y="229425"/>
                  </a:cubicBezTo>
                  <a:cubicBezTo>
                    <a:pt x="1139045" y="227837"/>
                    <a:pt x="1143631" y="225560"/>
                    <a:pt x="1148570" y="224662"/>
                  </a:cubicBezTo>
                  <a:cubicBezTo>
                    <a:pt x="1161162" y="222372"/>
                    <a:pt x="1174974" y="225098"/>
                    <a:pt x="1186670" y="219900"/>
                  </a:cubicBezTo>
                  <a:cubicBezTo>
                    <a:pt x="1191258" y="217861"/>
                    <a:pt x="1189845" y="210375"/>
                    <a:pt x="1191432" y="205612"/>
                  </a:cubicBezTo>
                  <a:cubicBezTo>
                    <a:pt x="1189845" y="200850"/>
                    <a:pt x="1191331" y="193189"/>
                    <a:pt x="1186670" y="191325"/>
                  </a:cubicBezTo>
                  <a:cubicBezTo>
                    <a:pt x="1140543" y="172874"/>
                    <a:pt x="1138844" y="206411"/>
                    <a:pt x="1148570" y="167512"/>
                  </a:cubicBezTo>
                  <a:cubicBezTo>
                    <a:pt x="1146982" y="161162"/>
                    <a:pt x="1147438" y="153908"/>
                    <a:pt x="1143807" y="148462"/>
                  </a:cubicBezTo>
                  <a:cubicBezTo>
                    <a:pt x="1140632" y="143700"/>
                    <a:pt x="1133917" y="142601"/>
                    <a:pt x="1129520" y="138937"/>
                  </a:cubicBezTo>
                  <a:cubicBezTo>
                    <a:pt x="1124346" y="134625"/>
                    <a:pt x="1120836" y="128386"/>
                    <a:pt x="1115232" y="124650"/>
                  </a:cubicBezTo>
                  <a:cubicBezTo>
                    <a:pt x="1111055" y="121865"/>
                    <a:pt x="1105435" y="122132"/>
                    <a:pt x="1100945" y="119887"/>
                  </a:cubicBezTo>
                  <a:cubicBezTo>
                    <a:pt x="1095825" y="117327"/>
                    <a:pt x="1091420" y="113537"/>
                    <a:pt x="1086657" y="110362"/>
                  </a:cubicBezTo>
                  <a:cubicBezTo>
                    <a:pt x="1085070" y="94487"/>
                    <a:pt x="1084151" y="78531"/>
                    <a:pt x="1081895" y="62737"/>
                  </a:cubicBezTo>
                  <a:cubicBezTo>
                    <a:pt x="1080969" y="56257"/>
                    <a:pt x="1080763" y="49133"/>
                    <a:pt x="1077132" y="43687"/>
                  </a:cubicBezTo>
                  <a:cubicBezTo>
                    <a:pt x="1073957" y="38925"/>
                    <a:pt x="1068075" y="36487"/>
                    <a:pt x="1062845" y="34162"/>
                  </a:cubicBezTo>
                  <a:cubicBezTo>
                    <a:pt x="1053670" y="30084"/>
                    <a:pt x="1034270" y="24637"/>
                    <a:pt x="1034270" y="24637"/>
                  </a:cubicBezTo>
                  <a:cubicBezTo>
                    <a:pt x="1028713" y="16302"/>
                    <a:pt x="1022364" y="2810"/>
                    <a:pt x="1010457" y="825"/>
                  </a:cubicBezTo>
                  <a:cubicBezTo>
                    <a:pt x="1005505" y="0"/>
                    <a:pt x="1000932" y="4000"/>
                    <a:pt x="996170" y="5587"/>
                  </a:cubicBezTo>
                  <a:cubicBezTo>
                    <a:pt x="992995" y="10350"/>
                    <a:pt x="989972" y="15217"/>
                    <a:pt x="986645" y="19875"/>
                  </a:cubicBezTo>
                  <a:cubicBezTo>
                    <a:pt x="957096" y="61244"/>
                    <a:pt x="985288" y="19529"/>
                    <a:pt x="962832" y="53212"/>
                  </a:cubicBezTo>
                  <a:cubicBezTo>
                    <a:pt x="951720" y="51625"/>
                    <a:pt x="940502" y="50651"/>
                    <a:pt x="929495" y="48450"/>
                  </a:cubicBezTo>
                  <a:cubicBezTo>
                    <a:pt x="924572" y="47465"/>
                    <a:pt x="920213" y="44072"/>
                    <a:pt x="915207" y="43687"/>
                  </a:cubicBezTo>
                  <a:cubicBezTo>
                    <a:pt x="878768" y="40884"/>
                    <a:pt x="842182" y="40512"/>
                    <a:pt x="805670" y="38925"/>
                  </a:cubicBezTo>
                  <a:cubicBezTo>
                    <a:pt x="785865" y="25722"/>
                    <a:pt x="780887" y="17979"/>
                    <a:pt x="748520" y="34162"/>
                  </a:cubicBezTo>
                  <a:cubicBezTo>
                    <a:pt x="742666" y="37089"/>
                    <a:pt x="747004" y="47529"/>
                    <a:pt x="743757" y="53212"/>
                  </a:cubicBezTo>
                  <a:cubicBezTo>
                    <a:pt x="740415" y="59060"/>
                    <a:pt x="735723" y="64999"/>
                    <a:pt x="729470" y="67500"/>
                  </a:cubicBezTo>
                  <a:cubicBezTo>
                    <a:pt x="719047" y="71669"/>
                    <a:pt x="707245" y="70675"/>
                    <a:pt x="696132" y="72262"/>
                  </a:cubicBezTo>
                  <a:cubicBezTo>
                    <a:pt x="652774" y="57810"/>
                    <a:pt x="721262" y="79982"/>
                    <a:pt x="658032" y="62737"/>
                  </a:cubicBezTo>
                  <a:cubicBezTo>
                    <a:pt x="648346" y="60095"/>
                    <a:pt x="637811" y="58781"/>
                    <a:pt x="629457" y="53212"/>
                  </a:cubicBezTo>
                  <a:lnTo>
                    <a:pt x="615170" y="43687"/>
                  </a:lnTo>
                  <a:cubicBezTo>
                    <a:pt x="613582" y="32575"/>
                    <a:pt x="621200" y="13434"/>
                    <a:pt x="610407" y="10350"/>
                  </a:cubicBezTo>
                  <a:cubicBezTo>
                    <a:pt x="579840" y="1617"/>
                    <a:pt x="546860" y="12764"/>
                    <a:pt x="515157" y="15112"/>
                  </a:cubicBezTo>
                  <a:cubicBezTo>
                    <a:pt x="503962" y="15941"/>
                    <a:pt x="492968" y="18563"/>
                    <a:pt x="481820" y="19875"/>
                  </a:cubicBezTo>
                  <a:cubicBezTo>
                    <a:pt x="465975" y="21739"/>
                    <a:pt x="450070" y="23050"/>
                    <a:pt x="434195" y="24637"/>
                  </a:cubicBezTo>
                  <a:cubicBezTo>
                    <a:pt x="400161" y="35983"/>
                    <a:pt x="439917" y="17956"/>
                    <a:pt x="415145" y="67500"/>
                  </a:cubicBezTo>
                  <a:cubicBezTo>
                    <a:pt x="411970" y="73850"/>
                    <a:pt x="402445" y="73850"/>
                    <a:pt x="396095" y="77025"/>
                  </a:cubicBezTo>
                  <a:cubicBezTo>
                    <a:pt x="392786" y="86950"/>
                    <a:pt x="388345" y="102517"/>
                    <a:pt x="381807" y="110362"/>
                  </a:cubicBezTo>
                  <a:cubicBezTo>
                    <a:pt x="378143" y="114759"/>
                    <a:pt x="371798" y="116084"/>
                    <a:pt x="367520" y="119887"/>
                  </a:cubicBezTo>
                  <a:cubicBezTo>
                    <a:pt x="357452" y="128836"/>
                    <a:pt x="350153" y="140990"/>
                    <a:pt x="338945" y="148462"/>
                  </a:cubicBezTo>
                  <a:lnTo>
                    <a:pt x="310370" y="167512"/>
                  </a:lnTo>
                  <a:cubicBezTo>
                    <a:pt x="292997" y="219628"/>
                    <a:pt x="320705" y="140686"/>
                    <a:pt x="296082" y="196087"/>
                  </a:cubicBezTo>
                  <a:cubicBezTo>
                    <a:pt x="292004" y="205262"/>
                    <a:pt x="289732" y="215137"/>
                    <a:pt x="286557" y="224662"/>
                  </a:cubicBezTo>
                  <a:cubicBezTo>
                    <a:pt x="284970" y="229425"/>
                    <a:pt x="285972" y="236165"/>
                    <a:pt x="281795" y="238950"/>
                  </a:cubicBezTo>
                  <a:lnTo>
                    <a:pt x="267507" y="248475"/>
                  </a:lnTo>
                  <a:cubicBezTo>
                    <a:pt x="264332" y="258000"/>
                    <a:pt x="260417" y="267309"/>
                    <a:pt x="257982" y="277050"/>
                  </a:cubicBezTo>
                  <a:cubicBezTo>
                    <a:pt x="256395" y="283400"/>
                    <a:pt x="256851" y="290654"/>
                    <a:pt x="253220" y="296100"/>
                  </a:cubicBezTo>
                  <a:cubicBezTo>
                    <a:pt x="247944" y="304013"/>
                    <a:pt x="232795" y="307670"/>
                    <a:pt x="224645" y="310387"/>
                  </a:cubicBezTo>
                  <a:cubicBezTo>
                    <a:pt x="221470" y="315150"/>
                    <a:pt x="219590" y="321099"/>
                    <a:pt x="215120" y="324675"/>
                  </a:cubicBezTo>
                  <a:cubicBezTo>
                    <a:pt x="211200" y="327811"/>
                    <a:pt x="203750" y="325352"/>
                    <a:pt x="200832" y="329437"/>
                  </a:cubicBezTo>
                  <a:cubicBezTo>
                    <a:pt x="164763" y="379932"/>
                    <a:pt x="213761" y="343042"/>
                    <a:pt x="177020" y="367537"/>
                  </a:cubicBezTo>
                  <a:cubicBezTo>
                    <a:pt x="161145" y="365950"/>
                    <a:pt x="144530" y="367820"/>
                    <a:pt x="129395" y="362775"/>
                  </a:cubicBezTo>
                  <a:cubicBezTo>
                    <a:pt x="123965" y="360965"/>
                    <a:pt x="123917" y="352534"/>
                    <a:pt x="119870" y="348487"/>
                  </a:cubicBezTo>
                  <a:cubicBezTo>
                    <a:pt x="115823" y="344440"/>
                    <a:pt x="110345" y="342137"/>
                    <a:pt x="105582" y="338962"/>
                  </a:cubicBezTo>
                  <a:cubicBezTo>
                    <a:pt x="99232" y="340550"/>
                    <a:pt x="92826" y="341927"/>
                    <a:pt x="86532" y="343725"/>
                  </a:cubicBezTo>
                  <a:cubicBezTo>
                    <a:pt x="81705" y="345104"/>
                    <a:pt x="77265" y="348487"/>
                    <a:pt x="72245" y="348487"/>
                  </a:cubicBezTo>
                  <a:cubicBezTo>
                    <a:pt x="67225" y="348487"/>
                    <a:pt x="62720" y="345312"/>
                    <a:pt x="57957" y="343725"/>
                  </a:cubicBezTo>
                  <a:cubicBezTo>
                    <a:pt x="51642" y="334252"/>
                    <a:pt x="48605" y="319740"/>
                    <a:pt x="34145" y="334200"/>
                  </a:cubicBezTo>
                  <a:cubicBezTo>
                    <a:pt x="30595" y="337750"/>
                    <a:pt x="33559" y="345702"/>
                    <a:pt x="29382" y="348487"/>
                  </a:cubicBezTo>
                  <a:cubicBezTo>
                    <a:pt x="22647" y="352977"/>
                    <a:pt x="13507" y="351662"/>
                    <a:pt x="5570" y="353250"/>
                  </a:cubicBezTo>
                  <a:cubicBezTo>
                    <a:pt x="17540" y="389162"/>
                    <a:pt x="0" y="346287"/>
                    <a:pt x="24620" y="377062"/>
                  </a:cubicBezTo>
                  <a:cubicBezTo>
                    <a:pt x="27756" y="380982"/>
                    <a:pt x="27137" y="386860"/>
                    <a:pt x="29382" y="391350"/>
                  </a:cubicBezTo>
                  <a:cubicBezTo>
                    <a:pt x="31942" y="396469"/>
                    <a:pt x="35732" y="400875"/>
                    <a:pt x="38907" y="405637"/>
                  </a:cubicBezTo>
                  <a:cubicBezTo>
                    <a:pt x="42559" y="434853"/>
                    <a:pt x="44056" y="448628"/>
                    <a:pt x="48432" y="477075"/>
                  </a:cubicBezTo>
                  <a:cubicBezTo>
                    <a:pt x="49900" y="486619"/>
                    <a:pt x="50654" y="496334"/>
                    <a:pt x="53195" y="505650"/>
                  </a:cubicBezTo>
                  <a:cubicBezTo>
                    <a:pt x="55444" y="513898"/>
                    <a:pt x="59545" y="521525"/>
                    <a:pt x="62720" y="529462"/>
                  </a:cubicBezTo>
                  <a:cubicBezTo>
                    <a:pt x="59450" y="562154"/>
                    <a:pt x="68324" y="574939"/>
                    <a:pt x="43670" y="591375"/>
                  </a:cubicBezTo>
                  <a:cubicBezTo>
                    <a:pt x="39493" y="594160"/>
                    <a:pt x="34145" y="594550"/>
                    <a:pt x="29382" y="596137"/>
                  </a:cubicBezTo>
                  <a:cubicBezTo>
                    <a:pt x="7157" y="629475"/>
                    <a:pt x="807" y="618362"/>
                    <a:pt x="24620" y="634237"/>
                  </a:cubicBezTo>
                  <a:cubicBezTo>
                    <a:pt x="34145" y="632650"/>
                    <a:pt x="43769" y="631570"/>
                    <a:pt x="53195" y="629475"/>
                  </a:cubicBezTo>
                  <a:cubicBezTo>
                    <a:pt x="58095" y="628386"/>
                    <a:pt x="63932" y="628262"/>
                    <a:pt x="67482" y="624712"/>
                  </a:cubicBezTo>
                  <a:cubicBezTo>
                    <a:pt x="95384" y="596808"/>
                    <a:pt x="58347" y="612610"/>
                    <a:pt x="91295" y="596137"/>
                  </a:cubicBezTo>
                  <a:cubicBezTo>
                    <a:pt x="107251" y="588159"/>
                    <a:pt x="134869" y="588121"/>
                    <a:pt x="148445" y="586612"/>
                  </a:cubicBezTo>
                  <a:cubicBezTo>
                    <a:pt x="153207" y="585025"/>
                    <a:pt x="159596" y="585770"/>
                    <a:pt x="162732" y="581850"/>
                  </a:cubicBezTo>
                  <a:cubicBezTo>
                    <a:pt x="166821" y="576739"/>
                    <a:pt x="166730" y="569301"/>
                    <a:pt x="167495" y="562800"/>
                  </a:cubicBezTo>
                  <a:cubicBezTo>
                    <a:pt x="169913" y="542243"/>
                    <a:pt x="170670" y="521525"/>
                    <a:pt x="172257" y="500887"/>
                  </a:cubicBezTo>
                  <a:cubicBezTo>
                    <a:pt x="170670" y="492950"/>
                    <a:pt x="164935" y="484754"/>
                    <a:pt x="167495" y="477075"/>
                  </a:cubicBezTo>
                  <a:cubicBezTo>
                    <a:pt x="169082" y="472313"/>
                    <a:pt x="177121" y="474176"/>
                    <a:pt x="181782" y="472312"/>
                  </a:cubicBezTo>
                  <a:cubicBezTo>
                    <a:pt x="185078" y="470994"/>
                    <a:pt x="183370" y="467550"/>
                    <a:pt x="186545" y="4675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2" name="Полилиния 251"/>
            <p:cNvSpPr/>
            <p:nvPr/>
          </p:nvSpPr>
          <p:spPr bwMode="auto">
            <a:xfrm>
              <a:off x="4479271" y="1753429"/>
              <a:ext cx="1691060" cy="1011995"/>
            </a:xfrm>
            <a:custGeom>
              <a:avLst/>
              <a:gdLst>
                <a:gd name="connsiteX0" fmla="*/ 568707 w 1645608"/>
                <a:gd name="connsiteY0" fmla="*/ 1011987 h 1056834"/>
                <a:gd name="connsiteX1" fmla="*/ 663957 w 1645608"/>
                <a:gd name="connsiteY1" fmla="*/ 1016750 h 1056834"/>
                <a:gd name="connsiteX2" fmla="*/ 668719 w 1645608"/>
                <a:gd name="connsiteY2" fmla="*/ 1031037 h 1056834"/>
                <a:gd name="connsiteX3" fmla="*/ 659194 w 1645608"/>
                <a:gd name="connsiteY3" fmla="*/ 1045325 h 1056834"/>
                <a:gd name="connsiteX4" fmla="*/ 730632 w 1645608"/>
                <a:gd name="connsiteY4" fmla="*/ 1045325 h 1056834"/>
                <a:gd name="connsiteX5" fmla="*/ 744919 w 1645608"/>
                <a:gd name="connsiteY5" fmla="*/ 1031037 h 1056834"/>
                <a:gd name="connsiteX6" fmla="*/ 768732 w 1645608"/>
                <a:gd name="connsiteY6" fmla="*/ 1026275 h 1056834"/>
                <a:gd name="connsiteX7" fmla="*/ 783019 w 1645608"/>
                <a:gd name="connsiteY7" fmla="*/ 1016750 h 1056834"/>
                <a:gd name="connsiteX8" fmla="*/ 787782 w 1645608"/>
                <a:gd name="connsiteY8" fmla="*/ 973887 h 1056834"/>
                <a:gd name="connsiteX9" fmla="*/ 792544 w 1645608"/>
                <a:gd name="connsiteY9" fmla="*/ 959600 h 1056834"/>
                <a:gd name="connsiteX10" fmla="*/ 787782 w 1645608"/>
                <a:gd name="connsiteY10" fmla="*/ 940550 h 1056834"/>
                <a:gd name="connsiteX11" fmla="*/ 759207 w 1645608"/>
                <a:gd name="connsiteY11" fmla="*/ 921500 h 1056834"/>
                <a:gd name="connsiteX12" fmla="*/ 759207 w 1645608"/>
                <a:gd name="connsiteY12" fmla="*/ 883400 h 1056834"/>
                <a:gd name="connsiteX13" fmla="*/ 787782 w 1645608"/>
                <a:gd name="connsiteY13" fmla="*/ 864350 h 1056834"/>
                <a:gd name="connsiteX14" fmla="*/ 816357 w 1645608"/>
                <a:gd name="connsiteY14" fmla="*/ 850062 h 1056834"/>
                <a:gd name="connsiteX15" fmla="*/ 883032 w 1645608"/>
                <a:gd name="connsiteY15" fmla="*/ 854825 h 1056834"/>
                <a:gd name="connsiteX16" fmla="*/ 902082 w 1645608"/>
                <a:gd name="connsiteY16" fmla="*/ 878637 h 1056834"/>
                <a:gd name="connsiteX17" fmla="*/ 930657 w 1645608"/>
                <a:gd name="connsiteY17" fmla="*/ 883400 h 1056834"/>
                <a:gd name="connsiteX18" fmla="*/ 954469 w 1645608"/>
                <a:gd name="connsiteY18" fmla="*/ 888162 h 1056834"/>
                <a:gd name="connsiteX19" fmla="*/ 987807 w 1645608"/>
                <a:gd name="connsiteY19" fmla="*/ 883400 h 1056834"/>
                <a:gd name="connsiteX20" fmla="*/ 1030669 w 1645608"/>
                <a:gd name="connsiteY20" fmla="*/ 850062 h 1056834"/>
                <a:gd name="connsiteX21" fmla="*/ 1040194 w 1645608"/>
                <a:gd name="connsiteY21" fmla="*/ 835775 h 1056834"/>
                <a:gd name="connsiteX22" fmla="*/ 1035432 w 1645608"/>
                <a:gd name="connsiteY22" fmla="*/ 811962 h 1056834"/>
                <a:gd name="connsiteX23" fmla="*/ 1030669 w 1645608"/>
                <a:gd name="connsiteY23" fmla="*/ 792912 h 1056834"/>
                <a:gd name="connsiteX24" fmla="*/ 1040194 w 1645608"/>
                <a:gd name="connsiteY24" fmla="*/ 769100 h 1056834"/>
                <a:gd name="connsiteX25" fmla="*/ 1130682 w 1645608"/>
                <a:gd name="connsiteY25" fmla="*/ 769100 h 1056834"/>
                <a:gd name="connsiteX26" fmla="*/ 1125919 w 1645608"/>
                <a:gd name="connsiteY26" fmla="*/ 735762 h 1056834"/>
                <a:gd name="connsiteX27" fmla="*/ 1116394 w 1645608"/>
                <a:gd name="connsiteY27" fmla="*/ 721475 h 1056834"/>
                <a:gd name="connsiteX28" fmla="*/ 1164019 w 1645608"/>
                <a:gd name="connsiteY28" fmla="*/ 711950 h 1056834"/>
                <a:gd name="connsiteX29" fmla="*/ 1187832 w 1645608"/>
                <a:gd name="connsiteY29" fmla="*/ 716712 h 1056834"/>
                <a:gd name="connsiteX30" fmla="*/ 1197357 w 1645608"/>
                <a:gd name="connsiteY30" fmla="*/ 731000 h 1056834"/>
                <a:gd name="connsiteX31" fmla="*/ 1206882 w 1645608"/>
                <a:gd name="connsiteY31" fmla="*/ 778625 h 1056834"/>
                <a:gd name="connsiteX32" fmla="*/ 1240219 w 1645608"/>
                <a:gd name="connsiteY32" fmla="*/ 802437 h 1056834"/>
                <a:gd name="connsiteX33" fmla="*/ 1259269 w 1645608"/>
                <a:gd name="connsiteY33" fmla="*/ 797675 h 1056834"/>
                <a:gd name="connsiteX34" fmla="*/ 1268794 w 1645608"/>
                <a:gd name="connsiteY34" fmla="*/ 769100 h 1056834"/>
                <a:gd name="connsiteX35" fmla="*/ 1292607 w 1645608"/>
                <a:gd name="connsiteY35" fmla="*/ 773862 h 1056834"/>
                <a:gd name="connsiteX36" fmla="*/ 1321182 w 1645608"/>
                <a:gd name="connsiteY36" fmla="*/ 792912 h 1056834"/>
                <a:gd name="connsiteX37" fmla="*/ 1330707 w 1645608"/>
                <a:gd name="connsiteY37" fmla="*/ 807200 h 1056834"/>
                <a:gd name="connsiteX38" fmla="*/ 1364044 w 1645608"/>
                <a:gd name="connsiteY38" fmla="*/ 816725 h 1056834"/>
                <a:gd name="connsiteX39" fmla="*/ 1392619 w 1645608"/>
                <a:gd name="connsiteY39" fmla="*/ 811962 h 1056834"/>
                <a:gd name="connsiteX40" fmla="*/ 1364044 w 1645608"/>
                <a:gd name="connsiteY40" fmla="*/ 802437 h 1056834"/>
                <a:gd name="connsiteX41" fmla="*/ 1359282 w 1645608"/>
                <a:gd name="connsiteY41" fmla="*/ 788150 h 1056834"/>
                <a:gd name="connsiteX42" fmla="*/ 1421194 w 1645608"/>
                <a:gd name="connsiteY42" fmla="*/ 783387 h 1056834"/>
                <a:gd name="connsiteX43" fmla="*/ 1435482 w 1645608"/>
                <a:gd name="connsiteY43" fmla="*/ 778625 h 1056834"/>
                <a:gd name="connsiteX44" fmla="*/ 1440244 w 1645608"/>
                <a:gd name="connsiteY44" fmla="*/ 764337 h 1056834"/>
                <a:gd name="connsiteX45" fmla="*/ 1445007 w 1645608"/>
                <a:gd name="connsiteY45" fmla="*/ 735762 h 1056834"/>
                <a:gd name="connsiteX46" fmla="*/ 1473582 w 1645608"/>
                <a:gd name="connsiteY46" fmla="*/ 726237 h 1056834"/>
                <a:gd name="connsiteX47" fmla="*/ 1487869 w 1645608"/>
                <a:gd name="connsiteY47" fmla="*/ 721475 h 1056834"/>
                <a:gd name="connsiteX48" fmla="*/ 1502157 w 1645608"/>
                <a:gd name="connsiteY48" fmla="*/ 716712 h 1056834"/>
                <a:gd name="connsiteX49" fmla="*/ 1535494 w 1645608"/>
                <a:gd name="connsiteY49" fmla="*/ 711950 h 1056834"/>
                <a:gd name="connsiteX50" fmla="*/ 1568832 w 1645608"/>
                <a:gd name="connsiteY50" fmla="*/ 697662 h 1056834"/>
                <a:gd name="connsiteX51" fmla="*/ 1592644 w 1645608"/>
                <a:gd name="connsiteY51" fmla="*/ 688137 h 1056834"/>
                <a:gd name="connsiteX52" fmla="*/ 1616457 w 1645608"/>
                <a:gd name="connsiteY52" fmla="*/ 683375 h 1056834"/>
                <a:gd name="connsiteX53" fmla="*/ 1625982 w 1645608"/>
                <a:gd name="connsiteY53" fmla="*/ 669087 h 1056834"/>
                <a:gd name="connsiteX54" fmla="*/ 1640269 w 1645608"/>
                <a:gd name="connsiteY54" fmla="*/ 654800 h 1056834"/>
                <a:gd name="connsiteX55" fmla="*/ 1645032 w 1645608"/>
                <a:gd name="connsiteY55" fmla="*/ 640512 h 1056834"/>
                <a:gd name="connsiteX56" fmla="*/ 1640269 w 1645608"/>
                <a:gd name="connsiteY56" fmla="*/ 597650 h 1056834"/>
                <a:gd name="connsiteX57" fmla="*/ 1625982 w 1645608"/>
                <a:gd name="connsiteY57" fmla="*/ 592887 h 1056834"/>
                <a:gd name="connsiteX58" fmla="*/ 1611694 w 1645608"/>
                <a:gd name="connsiteY58" fmla="*/ 583362 h 1056834"/>
                <a:gd name="connsiteX59" fmla="*/ 1592644 w 1645608"/>
                <a:gd name="connsiteY59" fmla="*/ 573837 h 1056834"/>
                <a:gd name="connsiteX60" fmla="*/ 1587882 w 1645608"/>
                <a:gd name="connsiteY60" fmla="*/ 559550 h 1056834"/>
                <a:gd name="connsiteX61" fmla="*/ 1568832 w 1645608"/>
                <a:gd name="connsiteY61" fmla="*/ 554787 h 1056834"/>
                <a:gd name="connsiteX62" fmla="*/ 1554544 w 1645608"/>
                <a:gd name="connsiteY62" fmla="*/ 550025 h 1056834"/>
                <a:gd name="connsiteX63" fmla="*/ 1530732 w 1645608"/>
                <a:gd name="connsiteY63" fmla="*/ 554787 h 1056834"/>
                <a:gd name="connsiteX64" fmla="*/ 1506919 w 1645608"/>
                <a:gd name="connsiteY64" fmla="*/ 583362 h 1056834"/>
                <a:gd name="connsiteX65" fmla="*/ 1502157 w 1645608"/>
                <a:gd name="connsiteY65" fmla="*/ 597650 h 1056834"/>
                <a:gd name="connsiteX66" fmla="*/ 1483107 w 1645608"/>
                <a:gd name="connsiteY66" fmla="*/ 602412 h 1056834"/>
                <a:gd name="connsiteX67" fmla="*/ 1421194 w 1645608"/>
                <a:gd name="connsiteY67" fmla="*/ 597650 h 1056834"/>
                <a:gd name="connsiteX68" fmla="*/ 1359282 w 1645608"/>
                <a:gd name="connsiteY68" fmla="*/ 602412 h 1056834"/>
                <a:gd name="connsiteX69" fmla="*/ 1344994 w 1645608"/>
                <a:gd name="connsiteY69" fmla="*/ 611937 h 1056834"/>
                <a:gd name="connsiteX70" fmla="*/ 1330707 w 1645608"/>
                <a:gd name="connsiteY70" fmla="*/ 616700 h 1056834"/>
                <a:gd name="connsiteX71" fmla="*/ 1316419 w 1645608"/>
                <a:gd name="connsiteY71" fmla="*/ 630987 h 1056834"/>
                <a:gd name="connsiteX72" fmla="*/ 1302132 w 1645608"/>
                <a:gd name="connsiteY72" fmla="*/ 640512 h 1056834"/>
                <a:gd name="connsiteX73" fmla="*/ 1283082 w 1645608"/>
                <a:gd name="connsiteY73" fmla="*/ 664325 h 1056834"/>
                <a:gd name="connsiteX74" fmla="*/ 1264032 w 1645608"/>
                <a:gd name="connsiteY74" fmla="*/ 707187 h 1056834"/>
                <a:gd name="connsiteX75" fmla="*/ 1206882 w 1645608"/>
                <a:gd name="connsiteY75" fmla="*/ 688137 h 1056834"/>
                <a:gd name="connsiteX76" fmla="*/ 1197357 w 1645608"/>
                <a:gd name="connsiteY76" fmla="*/ 669087 h 1056834"/>
                <a:gd name="connsiteX77" fmla="*/ 1178307 w 1645608"/>
                <a:gd name="connsiteY77" fmla="*/ 664325 h 1056834"/>
                <a:gd name="connsiteX78" fmla="*/ 1116394 w 1645608"/>
                <a:gd name="connsiteY78" fmla="*/ 659562 h 1056834"/>
                <a:gd name="connsiteX79" fmla="*/ 1106869 w 1645608"/>
                <a:gd name="connsiteY79" fmla="*/ 630987 h 1056834"/>
                <a:gd name="connsiteX80" fmla="*/ 1102107 w 1645608"/>
                <a:gd name="connsiteY80" fmla="*/ 616700 h 1056834"/>
                <a:gd name="connsiteX81" fmla="*/ 1087819 w 1645608"/>
                <a:gd name="connsiteY81" fmla="*/ 602412 h 1056834"/>
                <a:gd name="connsiteX82" fmla="*/ 1073532 w 1645608"/>
                <a:gd name="connsiteY82" fmla="*/ 592887 h 1056834"/>
                <a:gd name="connsiteX83" fmla="*/ 1059244 w 1645608"/>
                <a:gd name="connsiteY83" fmla="*/ 588125 h 1056834"/>
                <a:gd name="connsiteX84" fmla="*/ 949707 w 1645608"/>
                <a:gd name="connsiteY84" fmla="*/ 573837 h 1056834"/>
                <a:gd name="connsiteX85" fmla="*/ 949707 w 1645608"/>
                <a:gd name="connsiteY85" fmla="*/ 616700 h 1056834"/>
                <a:gd name="connsiteX86" fmla="*/ 906844 w 1645608"/>
                <a:gd name="connsiteY86" fmla="*/ 611937 h 1056834"/>
                <a:gd name="connsiteX87" fmla="*/ 906844 w 1645608"/>
                <a:gd name="connsiteY87" fmla="*/ 564312 h 1056834"/>
                <a:gd name="connsiteX88" fmla="*/ 883032 w 1645608"/>
                <a:gd name="connsiteY88" fmla="*/ 550025 h 1056834"/>
                <a:gd name="connsiteX89" fmla="*/ 873507 w 1645608"/>
                <a:gd name="connsiteY89" fmla="*/ 535737 h 1056834"/>
                <a:gd name="connsiteX90" fmla="*/ 825882 w 1645608"/>
                <a:gd name="connsiteY90" fmla="*/ 526212 h 1056834"/>
                <a:gd name="connsiteX91" fmla="*/ 825882 w 1645608"/>
                <a:gd name="connsiteY91" fmla="*/ 435725 h 1056834"/>
                <a:gd name="connsiteX92" fmla="*/ 811594 w 1645608"/>
                <a:gd name="connsiteY92" fmla="*/ 440487 h 1056834"/>
                <a:gd name="connsiteX93" fmla="*/ 778257 w 1645608"/>
                <a:gd name="connsiteY93" fmla="*/ 454775 h 1056834"/>
                <a:gd name="connsiteX94" fmla="*/ 706819 w 1645608"/>
                <a:gd name="connsiteY94" fmla="*/ 445250 h 1056834"/>
                <a:gd name="connsiteX95" fmla="*/ 678244 w 1645608"/>
                <a:gd name="connsiteY95" fmla="*/ 435725 h 1056834"/>
                <a:gd name="connsiteX96" fmla="*/ 673482 w 1645608"/>
                <a:gd name="connsiteY96" fmla="*/ 411912 h 1056834"/>
                <a:gd name="connsiteX97" fmla="*/ 663957 w 1645608"/>
                <a:gd name="connsiteY97" fmla="*/ 397625 h 1056834"/>
                <a:gd name="connsiteX98" fmla="*/ 659194 w 1645608"/>
                <a:gd name="connsiteY98" fmla="*/ 383337 h 1056834"/>
                <a:gd name="connsiteX99" fmla="*/ 663957 w 1645608"/>
                <a:gd name="connsiteY99" fmla="*/ 340475 h 1056834"/>
                <a:gd name="connsiteX100" fmla="*/ 678244 w 1645608"/>
                <a:gd name="connsiteY100" fmla="*/ 330950 h 1056834"/>
                <a:gd name="connsiteX101" fmla="*/ 692532 w 1645608"/>
                <a:gd name="connsiteY101" fmla="*/ 326187 h 1056834"/>
                <a:gd name="connsiteX102" fmla="*/ 725869 w 1645608"/>
                <a:gd name="connsiteY102" fmla="*/ 311900 h 1056834"/>
                <a:gd name="connsiteX103" fmla="*/ 740157 w 1645608"/>
                <a:gd name="connsiteY103" fmla="*/ 302375 h 1056834"/>
                <a:gd name="connsiteX104" fmla="*/ 744919 w 1645608"/>
                <a:gd name="connsiteY104" fmla="*/ 216650 h 1056834"/>
                <a:gd name="connsiteX105" fmla="*/ 730632 w 1645608"/>
                <a:gd name="connsiteY105" fmla="*/ 207125 h 1056834"/>
                <a:gd name="connsiteX106" fmla="*/ 716344 w 1645608"/>
                <a:gd name="connsiteY106" fmla="*/ 202362 h 1056834"/>
                <a:gd name="connsiteX107" fmla="*/ 687769 w 1645608"/>
                <a:gd name="connsiteY107" fmla="*/ 173787 h 1056834"/>
                <a:gd name="connsiteX108" fmla="*/ 678244 w 1645608"/>
                <a:gd name="connsiteY108" fmla="*/ 145212 h 1056834"/>
                <a:gd name="connsiteX109" fmla="*/ 663957 w 1645608"/>
                <a:gd name="connsiteY109" fmla="*/ 111875 h 1056834"/>
                <a:gd name="connsiteX110" fmla="*/ 683007 w 1645608"/>
                <a:gd name="connsiteY110" fmla="*/ 107112 h 1056834"/>
                <a:gd name="connsiteX111" fmla="*/ 697294 w 1645608"/>
                <a:gd name="connsiteY111" fmla="*/ 102350 h 1056834"/>
                <a:gd name="connsiteX112" fmla="*/ 678244 w 1645608"/>
                <a:gd name="connsiteY112" fmla="*/ 64250 h 1056834"/>
                <a:gd name="connsiteX113" fmla="*/ 635382 w 1645608"/>
                <a:gd name="connsiteY113" fmla="*/ 40437 h 1056834"/>
                <a:gd name="connsiteX114" fmla="*/ 621094 w 1645608"/>
                <a:gd name="connsiteY114" fmla="*/ 30912 h 1056834"/>
                <a:gd name="connsiteX115" fmla="*/ 597282 w 1645608"/>
                <a:gd name="connsiteY115" fmla="*/ 21387 h 1056834"/>
                <a:gd name="connsiteX116" fmla="*/ 568707 w 1645608"/>
                <a:gd name="connsiteY116" fmla="*/ 2337 h 1056834"/>
                <a:gd name="connsiteX117" fmla="*/ 511557 w 1645608"/>
                <a:gd name="connsiteY117" fmla="*/ 7100 h 1056834"/>
                <a:gd name="connsiteX118" fmla="*/ 521082 w 1645608"/>
                <a:gd name="connsiteY118" fmla="*/ 21387 h 1056834"/>
                <a:gd name="connsiteX119" fmla="*/ 540132 w 1645608"/>
                <a:gd name="connsiteY119" fmla="*/ 69012 h 1056834"/>
                <a:gd name="connsiteX120" fmla="*/ 568707 w 1645608"/>
                <a:gd name="connsiteY120" fmla="*/ 88062 h 1056834"/>
                <a:gd name="connsiteX121" fmla="*/ 592519 w 1645608"/>
                <a:gd name="connsiteY121" fmla="*/ 130925 h 1056834"/>
                <a:gd name="connsiteX122" fmla="*/ 587757 w 1645608"/>
                <a:gd name="connsiteY122" fmla="*/ 145212 h 1056834"/>
                <a:gd name="connsiteX123" fmla="*/ 573469 w 1645608"/>
                <a:gd name="connsiteY123" fmla="*/ 149975 h 1056834"/>
                <a:gd name="connsiteX124" fmla="*/ 540132 w 1645608"/>
                <a:gd name="connsiteY124" fmla="*/ 154737 h 1056834"/>
                <a:gd name="connsiteX125" fmla="*/ 506794 w 1645608"/>
                <a:gd name="connsiteY125" fmla="*/ 164262 h 1056834"/>
                <a:gd name="connsiteX126" fmla="*/ 430594 w 1645608"/>
                <a:gd name="connsiteY126" fmla="*/ 159500 h 1056834"/>
                <a:gd name="connsiteX127" fmla="*/ 416307 w 1645608"/>
                <a:gd name="connsiteY127" fmla="*/ 154737 h 1056834"/>
                <a:gd name="connsiteX128" fmla="*/ 387732 w 1645608"/>
                <a:gd name="connsiteY128" fmla="*/ 135687 h 1056834"/>
                <a:gd name="connsiteX129" fmla="*/ 363919 w 1645608"/>
                <a:gd name="connsiteY129" fmla="*/ 107112 h 1056834"/>
                <a:gd name="connsiteX130" fmla="*/ 349632 w 1645608"/>
                <a:gd name="connsiteY130" fmla="*/ 102350 h 1056834"/>
                <a:gd name="connsiteX131" fmla="*/ 378207 w 1645608"/>
                <a:gd name="connsiteY131" fmla="*/ 78537 h 1056834"/>
                <a:gd name="connsiteX132" fmla="*/ 387732 w 1645608"/>
                <a:gd name="connsiteY132" fmla="*/ 45200 h 1056834"/>
                <a:gd name="connsiteX133" fmla="*/ 402019 w 1645608"/>
                <a:gd name="connsiteY133" fmla="*/ 30912 h 1056834"/>
                <a:gd name="connsiteX134" fmla="*/ 392494 w 1645608"/>
                <a:gd name="connsiteY134" fmla="*/ 16625 h 1056834"/>
                <a:gd name="connsiteX135" fmla="*/ 359157 w 1645608"/>
                <a:gd name="connsiteY135" fmla="*/ 2337 h 1056834"/>
                <a:gd name="connsiteX136" fmla="*/ 306769 w 1645608"/>
                <a:gd name="connsiteY136" fmla="*/ 16625 h 1056834"/>
                <a:gd name="connsiteX137" fmla="*/ 302007 w 1645608"/>
                <a:gd name="connsiteY137" fmla="*/ 35675 h 1056834"/>
                <a:gd name="connsiteX138" fmla="*/ 292482 w 1645608"/>
                <a:gd name="connsiteY138" fmla="*/ 49962 h 1056834"/>
                <a:gd name="connsiteX139" fmla="*/ 259144 w 1645608"/>
                <a:gd name="connsiteY139" fmla="*/ 78537 h 1056834"/>
                <a:gd name="connsiteX140" fmla="*/ 244857 w 1645608"/>
                <a:gd name="connsiteY140" fmla="*/ 83300 h 1056834"/>
                <a:gd name="connsiteX141" fmla="*/ 230569 w 1645608"/>
                <a:gd name="connsiteY141" fmla="*/ 111875 h 1056834"/>
                <a:gd name="connsiteX142" fmla="*/ 225807 w 1645608"/>
                <a:gd name="connsiteY142" fmla="*/ 126162 h 1056834"/>
                <a:gd name="connsiteX143" fmla="*/ 206757 w 1645608"/>
                <a:gd name="connsiteY143" fmla="*/ 154737 h 1056834"/>
                <a:gd name="connsiteX144" fmla="*/ 182944 w 1645608"/>
                <a:gd name="connsiteY144" fmla="*/ 192837 h 1056834"/>
                <a:gd name="connsiteX145" fmla="*/ 159132 w 1645608"/>
                <a:gd name="connsiteY145" fmla="*/ 230937 h 1056834"/>
                <a:gd name="connsiteX146" fmla="*/ 121032 w 1645608"/>
                <a:gd name="connsiteY146" fmla="*/ 264275 h 1056834"/>
                <a:gd name="connsiteX147" fmla="*/ 106744 w 1645608"/>
                <a:gd name="connsiteY147" fmla="*/ 273800 h 1056834"/>
                <a:gd name="connsiteX148" fmla="*/ 87694 w 1645608"/>
                <a:gd name="connsiteY148" fmla="*/ 278562 h 1056834"/>
                <a:gd name="connsiteX149" fmla="*/ 40069 w 1645608"/>
                <a:gd name="connsiteY149" fmla="*/ 288087 h 1056834"/>
                <a:gd name="connsiteX150" fmla="*/ 25782 w 1645608"/>
                <a:gd name="connsiteY150" fmla="*/ 292850 h 1056834"/>
                <a:gd name="connsiteX151" fmla="*/ 11494 w 1645608"/>
                <a:gd name="connsiteY151" fmla="*/ 302375 h 1056834"/>
                <a:gd name="connsiteX152" fmla="*/ 1969 w 1645608"/>
                <a:gd name="connsiteY152" fmla="*/ 316662 h 1056834"/>
                <a:gd name="connsiteX153" fmla="*/ 21019 w 1645608"/>
                <a:gd name="connsiteY153" fmla="*/ 345237 h 1056834"/>
                <a:gd name="connsiteX154" fmla="*/ 25782 w 1645608"/>
                <a:gd name="connsiteY154" fmla="*/ 364287 h 1056834"/>
                <a:gd name="connsiteX155" fmla="*/ 54357 w 1645608"/>
                <a:gd name="connsiteY155" fmla="*/ 388100 h 1056834"/>
                <a:gd name="connsiteX156" fmla="*/ 73407 w 1645608"/>
                <a:gd name="connsiteY156" fmla="*/ 416675 h 1056834"/>
                <a:gd name="connsiteX157" fmla="*/ 97219 w 1645608"/>
                <a:gd name="connsiteY157" fmla="*/ 440487 h 1056834"/>
                <a:gd name="connsiteX158" fmla="*/ 125794 w 1645608"/>
                <a:gd name="connsiteY158" fmla="*/ 450012 h 1056834"/>
                <a:gd name="connsiteX159" fmla="*/ 154369 w 1645608"/>
                <a:gd name="connsiteY159" fmla="*/ 469062 h 1056834"/>
                <a:gd name="connsiteX160" fmla="*/ 173419 w 1645608"/>
                <a:gd name="connsiteY160" fmla="*/ 488112 h 1056834"/>
                <a:gd name="connsiteX161" fmla="*/ 197232 w 1645608"/>
                <a:gd name="connsiteY161" fmla="*/ 483350 h 1056834"/>
                <a:gd name="connsiteX162" fmla="*/ 201994 w 1645608"/>
                <a:gd name="connsiteY162" fmla="*/ 469062 h 1056834"/>
                <a:gd name="connsiteX163" fmla="*/ 211519 w 1645608"/>
                <a:gd name="connsiteY163" fmla="*/ 454775 h 1056834"/>
                <a:gd name="connsiteX164" fmla="*/ 249619 w 1645608"/>
                <a:gd name="connsiteY164" fmla="*/ 478587 h 1056834"/>
                <a:gd name="connsiteX165" fmla="*/ 254382 w 1645608"/>
                <a:gd name="connsiteY165" fmla="*/ 492875 h 1056834"/>
                <a:gd name="connsiteX166" fmla="*/ 273432 w 1645608"/>
                <a:gd name="connsiteY166" fmla="*/ 521450 h 1056834"/>
                <a:gd name="connsiteX167" fmla="*/ 282957 w 1645608"/>
                <a:gd name="connsiteY167" fmla="*/ 535737 h 1056834"/>
                <a:gd name="connsiteX168" fmla="*/ 306769 w 1645608"/>
                <a:gd name="connsiteY168" fmla="*/ 573837 h 1056834"/>
                <a:gd name="connsiteX169" fmla="*/ 321057 w 1645608"/>
                <a:gd name="connsiteY169" fmla="*/ 578600 h 1056834"/>
                <a:gd name="connsiteX170" fmla="*/ 354394 w 1645608"/>
                <a:gd name="connsiteY170" fmla="*/ 616700 h 1056834"/>
                <a:gd name="connsiteX171" fmla="*/ 368682 w 1645608"/>
                <a:gd name="connsiteY171" fmla="*/ 621462 h 1056834"/>
                <a:gd name="connsiteX172" fmla="*/ 397257 w 1645608"/>
                <a:gd name="connsiteY172" fmla="*/ 635750 h 1056834"/>
                <a:gd name="connsiteX173" fmla="*/ 430594 w 1645608"/>
                <a:gd name="connsiteY173" fmla="*/ 650037 h 1056834"/>
                <a:gd name="connsiteX174" fmla="*/ 444882 w 1645608"/>
                <a:gd name="connsiteY174" fmla="*/ 669087 h 1056834"/>
                <a:gd name="connsiteX175" fmla="*/ 459169 w 1645608"/>
                <a:gd name="connsiteY175" fmla="*/ 678612 h 1056834"/>
                <a:gd name="connsiteX176" fmla="*/ 468694 w 1645608"/>
                <a:gd name="connsiteY176" fmla="*/ 716712 h 1056834"/>
                <a:gd name="connsiteX177" fmla="*/ 473457 w 1645608"/>
                <a:gd name="connsiteY177" fmla="*/ 735762 h 1056834"/>
                <a:gd name="connsiteX178" fmla="*/ 482982 w 1645608"/>
                <a:gd name="connsiteY178" fmla="*/ 764337 h 1056834"/>
                <a:gd name="connsiteX179" fmla="*/ 497269 w 1645608"/>
                <a:gd name="connsiteY179" fmla="*/ 888162 h 1056834"/>
                <a:gd name="connsiteX180" fmla="*/ 511557 w 1645608"/>
                <a:gd name="connsiteY180" fmla="*/ 897687 h 1056834"/>
                <a:gd name="connsiteX181" fmla="*/ 540132 w 1645608"/>
                <a:gd name="connsiteY181" fmla="*/ 954837 h 1056834"/>
                <a:gd name="connsiteX182" fmla="*/ 573469 w 1645608"/>
                <a:gd name="connsiteY182" fmla="*/ 997700 h 1056834"/>
                <a:gd name="connsiteX183" fmla="*/ 568707 w 1645608"/>
                <a:gd name="connsiteY183" fmla="*/ 1011987 h 105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645608" h="1056834">
                  <a:moveTo>
                    <a:pt x="568707" y="1011987"/>
                  </a:moveTo>
                  <a:cubicBezTo>
                    <a:pt x="600457" y="1013575"/>
                    <a:pt x="632729" y="1010802"/>
                    <a:pt x="663957" y="1016750"/>
                  </a:cubicBezTo>
                  <a:cubicBezTo>
                    <a:pt x="668888" y="1017689"/>
                    <a:pt x="669544" y="1026085"/>
                    <a:pt x="668719" y="1031037"/>
                  </a:cubicBezTo>
                  <a:cubicBezTo>
                    <a:pt x="667778" y="1036683"/>
                    <a:pt x="662369" y="1040562"/>
                    <a:pt x="659194" y="1045325"/>
                  </a:cubicBezTo>
                  <a:cubicBezTo>
                    <a:pt x="686629" y="1054469"/>
                    <a:pt x="687473" y="1056834"/>
                    <a:pt x="730632" y="1045325"/>
                  </a:cubicBezTo>
                  <a:cubicBezTo>
                    <a:pt x="737140" y="1043590"/>
                    <a:pt x="738895" y="1034049"/>
                    <a:pt x="744919" y="1031037"/>
                  </a:cubicBezTo>
                  <a:cubicBezTo>
                    <a:pt x="752159" y="1027417"/>
                    <a:pt x="760794" y="1027862"/>
                    <a:pt x="768732" y="1026275"/>
                  </a:cubicBezTo>
                  <a:cubicBezTo>
                    <a:pt x="773494" y="1023100"/>
                    <a:pt x="781063" y="1022129"/>
                    <a:pt x="783019" y="1016750"/>
                  </a:cubicBezTo>
                  <a:cubicBezTo>
                    <a:pt x="787932" y="1003240"/>
                    <a:pt x="785419" y="988067"/>
                    <a:pt x="787782" y="973887"/>
                  </a:cubicBezTo>
                  <a:cubicBezTo>
                    <a:pt x="788607" y="968935"/>
                    <a:pt x="790957" y="964362"/>
                    <a:pt x="792544" y="959600"/>
                  </a:cubicBezTo>
                  <a:cubicBezTo>
                    <a:pt x="790957" y="953250"/>
                    <a:pt x="792092" y="945476"/>
                    <a:pt x="787782" y="940550"/>
                  </a:cubicBezTo>
                  <a:cubicBezTo>
                    <a:pt x="780244" y="931935"/>
                    <a:pt x="759207" y="921500"/>
                    <a:pt x="759207" y="921500"/>
                  </a:cubicBezTo>
                  <a:cubicBezTo>
                    <a:pt x="754973" y="908800"/>
                    <a:pt x="748479" y="897193"/>
                    <a:pt x="759207" y="883400"/>
                  </a:cubicBezTo>
                  <a:cubicBezTo>
                    <a:pt x="766235" y="874364"/>
                    <a:pt x="778257" y="870700"/>
                    <a:pt x="787782" y="864350"/>
                  </a:cubicBezTo>
                  <a:cubicBezTo>
                    <a:pt x="806247" y="852040"/>
                    <a:pt x="796638" y="856635"/>
                    <a:pt x="816357" y="850062"/>
                  </a:cubicBezTo>
                  <a:cubicBezTo>
                    <a:pt x="838582" y="851650"/>
                    <a:pt x="861089" y="850953"/>
                    <a:pt x="883032" y="854825"/>
                  </a:cubicBezTo>
                  <a:cubicBezTo>
                    <a:pt x="924656" y="862171"/>
                    <a:pt x="875196" y="863274"/>
                    <a:pt x="902082" y="878637"/>
                  </a:cubicBezTo>
                  <a:cubicBezTo>
                    <a:pt x="910466" y="883428"/>
                    <a:pt x="921156" y="881673"/>
                    <a:pt x="930657" y="883400"/>
                  </a:cubicBezTo>
                  <a:cubicBezTo>
                    <a:pt x="938621" y="884848"/>
                    <a:pt x="946532" y="886575"/>
                    <a:pt x="954469" y="888162"/>
                  </a:cubicBezTo>
                  <a:cubicBezTo>
                    <a:pt x="965582" y="886575"/>
                    <a:pt x="977330" y="887430"/>
                    <a:pt x="987807" y="883400"/>
                  </a:cubicBezTo>
                  <a:cubicBezTo>
                    <a:pt x="1000835" y="878389"/>
                    <a:pt x="1020732" y="861987"/>
                    <a:pt x="1030669" y="850062"/>
                  </a:cubicBezTo>
                  <a:cubicBezTo>
                    <a:pt x="1034333" y="845665"/>
                    <a:pt x="1037019" y="840537"/>
                    <a:pt x="1040194" y="835775"/>
                  </a:cubicBezTo>
                  <a:cubicBezTo>
                    <a:pt x="1038607" y="827837"/>
                    <a:pt x="1037188" y="819864"/>
                    <a:pt x="1035432" y="811962"/>
                  </a:cubicBezTo>
                  <a:cubicBezTo>
                    <a:pt x="1034012" y="805572"/>
                    <a:pt x="1029946" y="799417"/>
                    <a:pt x="1030669" y="792912"/>
                  </a:cubicBezTo>
                  <a:cubicBezTo>
                    <a:pt x="1031613" y="784415"/>
                    <a:pt x="1037019" y="777037"/>
                    <a:pt x="1040194" y="769100"/>
                  </a:cubicBezTo>
                  <a:cubicBezTo>
                    <a:pt x="1067739" y="774608"/>
                    <a:pt x="1105802" y="784411"/>
                    <a:pt x="1130682" y="769100"/>
                  </a:cubicBezTo>
                  <a:cubicBezTo>
                    <a:pt x="1140242" y="763217"/>
                    <a:pt x="1129145" y="746514"/>
                    <a:pt x="1125919" y="735762"/>
                  </a:cubicBezTo>
                  <a:cubicBezTo>
                    <a:pt x="1124274" y="730280"/>
                    <a:pt x="1119569" y="726237"/>
                    <a:pt x="1116394" y="721475"/>
                  </a:cubicBezTo>
                  <a:cubicBezTo>
                    <a:pt x="1133990" y="715609"/>
                    <a:pt x="1142127" y="711950"/>
                    <a:pt x="1164019" y="711950"/>
                  </a:cubicBezTo>
                  <a:cubicBezTo>
                    <a:pt x="1172114" y="711950"/>
                    <a:pt x="1179894" y="715125"/>
                    <a:pt x="1187832" y="716712"/>
                  </a:cubicBezTo>
                  <a:cubicBezTo>
                    <a:pt x="1191007" y="721475"/>
                    <a:pt x="1195674" y="725529"/>
                    <a:pt x="1197357" y="731000"/>
                  </a:cubicBezTo>
                  <a:cubicBezTo>
                    <a:pt x="1202118" y="746473"/>
                    <a:pt x="1195434" y="767177"/>
                    <a:pt x="1206882" y="778625"/>
                  </a:cubicBezTo>
                  <a:cubicBezTo>
                    <a:pt x="1226189" y="797932"/>
                    <a:pt x="1215145" y="789900"/>
                    <a:pt x="1240219" y="802437"/>
                  </a:cubicBezTo>
                  <a:cubicBezTo>
                    <a:pt x="1246569" y="800850"/>
                    <a:pt x="1255009" y="802645"/>
                    <a:pt x="1259269" y="797675"/>
                  </a:cubicBezTo>
                  <a:cubicBezTo>
                    <a:pt x="1265803" y="790052"/>
                    <a:pt x="1260624" y="774936"/>
                    <a:pt x="1268794" y="769100"/>
                  </a:cubicBezTo>
                  <a:cubicBezTo>
                    <a:pt x="1275381" y="764395"/>
                    <a:pt x="1284669" y="772275"/>
                    <a:pt x="1292607" y="773862"/>
                  </a:cubicBezTo>
                  <a:cubicBezTo>
                    <a:pt x="1302132" y="780212"/>
                    <a:pt x="1314832" y="783387"/>
                    <a:pt x="1321182" y="792912"/>
                  </a:cubicBezTo>
                  <a:cubicBezTo>
                    <a:pt x="1324357" y="797675"/>
                    <a:pt x="1326237" y="803624"/>
                    <a:pt x="1330707" y="807200"/>
                  </a:cubicBezTo>
                  <a:cubicBezTo>
                    <a:pt x="1333811" y="809683"/>
                    <a:pt x="1362803" y="816415"/>
                    <a:pt x="1364044" y="816725"/>
                  </a:cubicBezTo>
                  <a:lnTo>
                    <a:pt x="1392619" y="811962"/>
                  </a:lnTo>
                  <a:cubicBezTo>
                    <a:pt x="1392619" y="801922"/>
                    <a:pt x="1364044" y="802437"/>
                    <a:pt x="1364044" y="802437"/>
                  </a:cubicBezTo>
                  <a:cubicBezTo>
                    <a:pt x="1362457" y="797675"/>
                    <a:pt x="1354520" y="789737"/>
                    <a:pt x="1359282" y="788150"/>
                  </a:cubicBezTo>
                  <a:cubicBezTo>
                    <a:pt x="1378918" y="781605"/>
                    <a:pt x="1400656" y="785954"/>
                    <a:pt x="1421194" y="783387"/>
                  </a:cubicBezTo>
                  <a:cubicBezTo>
                    <a:pt x="1426175" y="782764"/>
                    <a:pt x="1430719" y="780212"/>
                    <a:pt x="1435482" y="778625"/>
                  </a:cubicBezTo>
                  <a:cubicBezTo>
                    <a:pt x="1437069" y="773862"/>
                    <a:pt x="1439155" y="769238"/>
                    <a:pt x="1440244" y="764337"/>
                  </a:cubicBezTo>
                  <a:cubicBezTo>
                    <a:pt x="1442339" y="754911"/>
                    <a:pt x="1438648" y="743029"/>
                    <a:pt x="1445007" y="735762"/>
                  </a:cubicBezTo>
                  <a:cubicBezTo>
                    <a:pt x="1451619" y="728206"/>
                    <a:pt x="1464057" y="729412"/>
                    <a:pt x="1473582" y="726237"/>
                  </a:cubicBezTo>
                  <a:lnTo>
                    <a:pt x="1487869" y="721475"/>
                  </a:lnTo>
                  <a:cubicBezTo>
                    <a:pt x="1492632" y="719887"/>
                    <a:pt x="1497187" y="717422"/>
                    <a:pt x="1502157" y="716712"/>
                  </a:cubicBezTo>
                  <a:lnTo>
                    <a:pt x="1535494" y="711950"/>
                  </a:lnTo>
                  <a:cubicBezTo>
                    <a:pt x="1568943" y="695226"/>
                    <a:pt x="1540802" y="708174"/>
                    <a:pt x="1568832" y="697662"/>
                  </a:cubicBezTo>
                  <a:cubicBezTo>
                    <a:pt x="1576836" y="694660"/>
                    <a:pt x="1584456" y="690593"/>
                    <a:pt x="1592644" y="688137"/>
                  </a:cubicBezTo>
                  <a:cubicBezTo>
                    <a:pt x="1600397" y="685811"/>
                    <a:pt x="1608519" y="684962"/>
                    <a:pt x="1616457" y="683375"/>
                  </a:cubicBezTo>
                  <a:cubicBezTo>
                    <a:pt x="1619632" y="678612"/>
                    <a:pt x="1622318" y="673484"/>
                    <a:pt x="1625982" y="669087"/>
                  </a:cubicBezTo>
                  <a:cubicBezTo>
                    <a:pt x="1630294" y="663913"/>
                    <a:pt x="1636533" y="660404"/>
                    <a:pt x="1640269" y="654800"/>
                  </a:cubicBezTo>
                  <a:cubicBezTo>
                    <a:pt x="1643054" y="650623"/>
                    <a:pt x="1643444" y="645275"/>
                    <a:pt x="1645032" y="640512"/>
                  </a:cubicBezTo>
                  <a:cubicBezTo>
                    <a:pt x="1643444" y="626225"/>
                    <a:pt x="1645608" y="610997"/>
                    <a:pt x="1640269" y="597650"/>
                  </a:cubicBezTo>
                  <a:cubicBezTo>
                    <a:pt x="1638405" y="592989"/>
                    <a:pt x="1630472" y="595132"/>
                    <a:pt x="1625982" y="592887"/>
                  </a:cubicBezTo>
                  <a:cubicBezTo>
                    <a:pt x="1620862" y="590327"/>
                    <a:pt x="1616664" y="586202"/>
                    <a:pt x="1611694" y="583362"/>
                  </a:cubicBezTo>
                  <a:cubicBezTo>
                    <a:pt x="1605530" y="579840"/>
                    <a:pt x="1598994" y="577012"/>
                    <a:pt x="1592644" y="573837"/>
                  </a:cubicBezTo>
                  <a:cubicBezTo>
                    <a:pt x="1591057" y="569075"/>
                    <a:pt x="1591802" y="562686"/>
                    <a:pt x="1587882" y="559550"/>
                  </a:cubicBezTo>
                  <a:cubicBezTo>
                    <a:pt x="1582771" y="555461"/>
                    <a:pt x="1575126" y="556585"/>
                    <a:pt x="1568832" y="554787"/>
                  </a:cubicBezTo>
                  <a:cubicBezTo>
                    <a:pt x="1564005" y="553408"/>
                    <a:pt x="1559307" y="551612"/>
                    <a:pt x="1554544" y="550025"/>
                  </a:cubicBezTo>
                  <a:cubicBezTo>
                    <a:pt x="1546607" y="551612"/>
                    <a:pt x="1537972" y="551167"/>
                    <a:pt x="1530732" y="554787"/>
                  </a:cubicBezTo>
                  <a:cubicBezTo>
                    <a:pt x="1521565" y="559371"/>
                    <a:pt x="1512389" y="575157"/>
                    <a:pt x="1506919" y="583362"/>
                  </a:cubicBezTo>
                  <a:cubicBezTo>
                    <a:pt x="1505332" y="588125"/>
                    <a:pt x="1506077" y="594514"/>
                    <a:pt x="1502157" y="597650"/>
                  </a:cubicBezTo>
                  <a:cubicBezTo>
                    <a:pt x="1497046" y="601739"/>
                    <a:pt x="1489652" y="602412"/>
                    <a:pt x="1483107" y="602412"/>
                  </a:cubicBezTo>
                  <a:cubicBezTo>
                    <a:pt x="1462408" y="602412"/>
                    <a:pt x="1441832" y="599237"/>
                    <a:pt x="1421194" y="597650"/>
                  </a:cubicBezTo>
                  <a:cubicBezTo>
                    <a:pt x="1400557" y="599237"/>
                    <a:pt x="1379626" y="598598"/>
                    <a:pt x="1359282" y="602412"/>
                  </a:cubicBezTo>
                  <a:cubicBezTo>
                    <a:pt x="1353656" y="603467"/>
                    <a:pt x="1350114" y="609377"/>
                    <a:pt x="1344994" y="611937"/>
                  </a:cubicBezTo>
                  <a:cubicBezTo>
                    <a:pt x="1340504" y="614182"/>
                    <a:pt x="1335469" y="615112"/>
                    <a:pt x="1330707" y="616700"/>
                  </a:cubicBezTo>
                  <a:cubicBezTo>
                    <a:pt x="1325944" y="621462"/>
                    <a:pt x="1321593" y="626675"/>
                    <a:pt x="1316419" y="630987"/>
                  </a:cubicBezTo>
                  <a:cubicBezTo>
                    <a:pt x="1312022" y="634651"/>
                    <a:pt x="1305708" y="636043"/>
                    <a:pt x="1302132" y="640512"/>
                  </a:cubicBezTo>
                  <a:cubicBezTo>
                    <a:pt x="1275842" y="673375"/>
                    <a:pt x="1324025" y="637029"/>
                    <a:pt x="1283082" y="664325"/>
                  </a:cubicBezTo>
                  <a:cubicBezTo>
                    <a:pt x="1271747" y="698330"/>
                    <a:pt x="1279126" y="684546"/>
                    <a:pt x="1264032" y="707187"/>
                  </a:cubicBezTo>
                  <a:cubicBezTo>
                    <a:pt x="1218470" y="702631"/>
                    <a:pt x="1222473" y="715421"/>
                    <a:pt x="1206882" y="688137"/>
                  </a:cubicBezTo>
                  <a:cubicBezTo>
                    <a:pt x="1203360" y="681973"/>
                    <a:pt x="1202811" y="673632"/>
                    <a:pt x="1197357" y="669087"/>
                  </a:cubicBezTo>
                  <a:cubicBezTo>
                    <a:pt x="1192329" y="664897"/>
                    <a:pt x="1184808" y="665090"/>
                    <a:pt x="1178307" y="664325"/>
                  </a:cubicBezTo>
                  <a:cubicBezTo>
                    <a:pt x="1157750" y="661907"/>
                    <a:pt x="1137032" y="661150"/>
                    <a:pt x="1116394" y="659562"/>
                  </a:cubicBezTo>
                  <a:lnTo>
                    <a:pt x="1106869" y="630987"/>
                  </a:lnTo>
                  <a:cubicBezTo>
                    <a:pt x="1105282" y="626225"/>
                    <a:pt x="1105657" y="620250"/>
                    <a:pt x="1102107" y="616700"/>
                  </a:cubicBezTo>
                  <a:cubicBezTo>
                    <a:pt x="1097344" y="611937"/>
                    <a:pt x="1092993" y="606724"/>
                    <a:pt x="1087819" y="602412"/>
                  </a:cubicBezTo>
                  <a:cubicBezTo>
                    <a:pt x="1083422" y="598748"/>
                    <a:pt x="1078651" y="595447"/>
                    <a:pt x="1073532" y="592887"/>
                  </a:cubicBezTo>
                  <a:cubicBezTo>
                    <a:pt x="1069042" y="590642"/>
                    <a:pt x="1064007" y="589712"/>
                    <a:pt x="1059244" y="588125"/>
                  </a:cubicBezTo>
                  <a:cubicBezTo>
                    <a:pt x="1008175" y="554079"/>
                    <a:pt x="1042097" y="568403"/>
                    <a:pt x="949707" y="573837"/>
                  </a:cubicBezTo>
                  <a:cubicBezTo>
                    <a:pt x="951321" y="580295"/>
                    <a:pt x="962073" y="611754"/>
                    <a:pt x="949707" y="616700"/>
                  </a:cubicBezTo>
                  <a:cubicBezTo>
                    <a:pt x="936360" y="622039"/>
                    <a:pt x="921132" y="613525"/>
                    <a:pt x="906844" y="611937"/>
                  </a:cubicBezTo>
                  <a:cubicBezTo>
                    <a:pt x="907670" y="606154"/>
                    <a:pt x="917235" y="574703"/>
                    <a:pt x="906844" y="564312"/>
                  </a:cubicBezTo>
                  <a:cubicBezTo>
                    <a:pt x="900299" y="557767"/>
                    <a:pt x="890969" y="554787"/>
                    <a:pt x="883032" y="550025"/>
                  </a:cubicBezTo>
                  <a:cubicBezTo>
                    <a:pt x="879857" y="545262"/>
                    <a:pt x="878270" y="538912"/>
                    <a:pt x="873507" y="535737"/>
                  </a:cubicBezTo>
                  <a:cubicBezTo>
                    <a:pt x="868773" y="532581"/>
                    <a:pt x="825972" y="526227"/>
                    <a:pt x="825882" y="526212"/>
                  </a:cubicBezTo>
                  <a:cubicBezTo>
                    <a:pt x="837307" y="457662"/>
                    <a:pt x="840713" y="487632"/>
                    <a:pt x="825882" y="435725"/>
                  </a:cubicBezTo>
                  <a:cubicBezTo>
                    <a:pt x="821119" y="437312"/>
                    <a:pt x="816208" y="438510"/>
                    <a:pt x="811594" y="440487"/>
                  </a:cubicBezTo>
                  <a:cubicBezTo>
                    <a:pt x="770381" y="458149"/>
                    <a:pt x="811776" y="443601"/>
                    <a:pt x="778257" y="454775"/>
                  </a:cubicBezTo>
                  <a:cubicBezTo>
                    <a:pt x="755332" y="452482"/>
                    <a:pt x="729658" y="451478"/>
                    <a:pt x="706819" y="445250"/>
                  </a:cubicBezTo>
                  <a:cubicBezTo>
                    <a:pt x="697133" y="442608"/>
                    <a:pt x="678244" y="435725"/>
                    <a:pt x="678244" y="435725"/>
                  </a:cubicBezTo>
                  <a:cubicBezTo>
                    <a:pt x="676657" y="427787"/>
                    <a:pt x="676324" y="419491"/>
                    <a:pt x="673482" y="411912"/>
                  </a:cubicBezTo>
                  <a:cubicBezTo>
                    <a:pt x="671472" y="406553"/>
                    <a:pt x="666517" y="402744"/>
                    <a:pt x="663957" y="397625"/>
                  </a:cubicBezTo>
                  <a:cubicBezTo>
                    <a:pt x="661712" y="393135"/>
                    <a:pt x="660782" y="388100"/>
                    <a:pt x="659194" y="383337"/>
                  </a:cubicBezTo>
                  <a:cubicBezTo>
                    <a:pt x="660782" y="369050"/>
                    <a:pt x="659044" y="353985"/>
                    <a:pt x="663957" y="340475"/>
                  </a:cubicBezTo>
                  <a:cubicBezTo>
                    <a:pt x="665913" y="335096"/>
                    <a:pt x="673125" y="333510"/>
                    <a:pt x="678244" y="330950"/>
                  </a:cubicBezTo>
                  <a:cubicBezTo>
                    <a:pt x="682734" y="328705"/>
                    <a:pt x="687918" y="328165"/>
                    <a:pt x="692532" y="326187"/>
                  </a:cubicBezTo>
                  <a:cubicBezTo>
                    <a:pt x="733719" y="308535"/>
                    <a:pt x="692369" y="323066"/>
                    <a:pt x="725869" y="311900"/>
                  </a:cubicBezTo>
                  <a:cubicBezTo>
                    <a:pt x="730632" y="308725"/>
                    <a:pt x="739034" y="307988"/>
                    <a:pt x="740157" y="302375"/>
                  </a:cubicBezTo>
                  <a:cubicBezTo>
                    <a:pt x="745770" y="274312"/>
                    <a:pt x="747767" y="245127"/>
                    <a:pt x="744919" y="216650"/>
                  </a:cubicBezTo>
                  <a:cubicBezTo>
                    <a:pt x="744349" y="210955"/>
                    <a:pt x="735751" y="209685"/>
                    <a:pt x="730632" y="207125"/>
                  </a:cubicBezTo>
                  <a:cubicBezTo>
                    <a:pt x="726142" y="204880"/>
                    <a:pt x="720834" y="204607"/>
                    <a:pt x="716344" y="202362"/>
                  </a:cubicBezTo>
                  <a:cubicBezTo>
                    <a:pt x="699631" y="194005"/>
                    <a:pt x="699696" y="189689"/>
                    <a:pt x="687769" y="173787"/>
                  </a:cubicBezTo>
                  <a:cubicBezTo>
                    <a:pt x="684594" y="164262"/>
                    <a:pt x="682734" y="154192"/>
                    <a:pt x="678244" y="145212"/>
                  </a:cubicBezTo>
                  <a:cubicBezTo>
                    <a:pt x="666474" y="121672"/>
                    <a:pt x="670964" y="132897"/>
                    <a:pt x="663957" y="111875"/>
                  </a:cubicBezTo>
                  <a:cubicBezTo>
                    <a:pt x="670307" y="110287"/>
                    <a:pt x="676713" y="108910"/>
                    <a:pt x="683007" y="107112"/>
                  </a:cubicBezTo>
                  <a:cubicBezTo>
                    <a:pt x="687834" y="105733"/>
                    <a:pt x="695707" y="107112"/>
                    <a:pt x="697294" y="102350"/>
                  </a:cubicBezTo>
                  <a:cubicBezTo>
                    <a:pt x="702679" y="86195"/>
                    <a:pt x="688715" y="72394"/>
                    <a:pt x="678244" y="64250"/>
                  </a:cubicBezTo>
                  <a:cubicBezTo>
                    <a:pt x="624186" y="22206"/>
                    <a:pt x="669872" y="57683"/>
                    <a:pt x="635382" y="40437"/>
                  </a:cubicBezTo>
                  <a:cubicBezTo>
                    <a:pt x="630262" y="37877"/>
                    <a:pt x="626214" y="33472"/>
                    <a:pt x="621094" y="30912"/>
                  </a:cubicBezTo>
                  <a:cubicBezTo>
                    <a:pt x="613448" y="27089"/>
                    <a:pt x="604787" y="25481"/>
                    <a:pt x="597282" y="21387"/>
                  </a:cubicBezTo>
                  <a:cubicBezTo>
                    <a:pt x="587232" y="15905"/>
                    <a:pt x="578232" y="8687"/>
                    <a:pt x="568707" y="2337"/>
                  </a:cubicBezTo>
                  <a:cubicBezTo>
                    <a:pt x="549657" y="3925"/>
                    <a:pt x="529306" y="0"/>
                    <a:pt x="511557" y="7100"/>
                  </a:cubicBezTo>
                  <a:cubicBezTo>
                    <a:pt x="506243" y="9226"/>
                    <a:pt x="518757" y="16157"/>
                    <a:pt x="521082" y="21387"/>
                  </a:cubicBezTo>
                  <a:cubicBezTo>
                    <a:pt x="524058" y="28083"/>
                    <a:pt x="532335" y="61215"/>
                    <a:pt x="540132" y="69012"/>
                  </a:cubicBezTo>
                  <a:cubicBezTo>
                    <a:pt x="548227" y="77107"/>
                    <a:pt x="568707" y="88062"/>
                    <a:pt x="568707" y="88062"/>
                  </a:cubicBezTo>
                  <a:cubicBezTo>
                    <a:pt x="590542" y="120814"/>
                    <a:pt x="584137" y="105777"/>
                    <a:pt x="592519" y="130925"/>
                  </a:cubicBezTo>
                  <a:cubicBezTo>
                    <a:pt x="590932" y="135687"/>
                    <a:pt x="591307" y="141662"/>
                    <a:pt x="587757" y="145212"/>
                  </a:cubicBezTo>
                  <a:cubicBezTo>
                    <a:pt x="584207" y="148762"/>
                    <a:pt x="578392" y="148990"/>
                    <a:pt x="573469" y="149975"/>
                  </a:cubicBezTo>
                  <a:cubicBezTo>
                    <a:pt x="562462" y="152176"/>
                    <a:pt x="551176" y="152729"/>
                    <a:pt x="540132" y="154737"/>
                  </a:cubicBezTo>
                  <a:cubicBezTo>
                    <a:pt x="526983" y="157128"/>
                    <a:pt x="519030" y="160184"/>
                    <a:pt x="506794" y="164262"/>
                  </a:cubicBezTo>
                  <a:cubicBezTo>
                    <a:pt x="481394" y="162675"/>
                    <a:pt x="455904" y="162164"/>
                    <a:pt x="430594" y="159500"/>
                  </a:cubicBezTo>
                  <a:cubicBezTo>
                    <a:pt x="425602" y="158974"/>
                    <a:pt x="420695" y="157175"/>
                    <a:pt x="416307" y="154737"/>
                  </a:cubicBezTo>
                  <a:cubicBezTo>
                    <a:pt x="406300" y="149177"/>
                    <a:pt x="387732" y="135687"/>
                    <a:pt x="387732" y="135687"/>
                  </a:cubicBezTo>
                  <a:cubicBezTo>
                    <a:pt x="380704" y="125145"/>
                    <a:pt x="374920" y="114446"/>
                    <a:pt x="363919" y="107112"/>
                  </a:cubicBezTo>
                  <a:cubicBezTo>
                    <a:pt x="359742" y="104327"/>
                    <a:pt x="354394" y="103937"/>
                    <a:pt x="349632" y="102350"/>
                  </a:cubicBezTo>
                  <a:cubicBezTo>
                    <a:pt x="358736" y="96281"/>
                    <a:pt x="372566" y="88409"/>
                    <a:pt x="378207" y="78537"/>
                  </a:cubicBezTo>
                  <a:cubicBezTo>
                    <a:pt x="384569" y="67403"/>
                    <a:pt x="380605" y="55890"/>
                    <a:pt x="387732" y="45200"/>
                  </a:cubicBezTo>
                  <a:cubicBezTo>
                    <a:pt x="391468" y="39596"/>
                    <a:pt x="397257" y="35675"/>
                    <a:pt x="402019" y="30912"/>
                  </a:cubicBezTo>
                  <a:cubicBezTo>
                    <a:pt x="398844" y="26150"/>
                    <a:pt x="396541" y="20672"/>
                    <a:pt x="392494" y="16625"/>
                  </a:cubicBezTo>
                  <a:cubicBezTo>
                    <a:pt x="381531" y="5662"/>
                    <a:pt x="373731" y="5981"/>
                    <a:pt x="359157" y="2337"/>
                  </a:cubicBezTo>
                  <a:cubicBezTo>
                    <a:pt x="322903" y="14422"/>
                    <a:pt x="340427" y="9893"/>
                    <a:pt x="306769" y="16625"/>
                  </a:cubicBezTo>
                  <a:cubicBezTo>
                    <a:pt x="305182" y="22975"/>
                    <a:pt x="304585" y="29659"/>
                    <a:pt x="302007" y="35675"/>
                  </a:cubicBezTo>
                  <a:cubicBezTo>
                    <a:pt x="299752" y="40936"/>
                    <a:pt x="296146" y="45565"/>
                    <a:pt x="292482" y="49962"/>
                  </a:cubicBezTo>
                  <a:cubicBezTo>
                    <a:pt x="284804" y="59176"/>
                    <a:pt x="269179" y="72803"/>
                    <a:pt x="259144" y="78537"/>
                  </a:cubicBezTo>
                  <a:cubicBezTo>
                    <a:pt x="254785" y="81028"/>
                    <a:pt x="249619" y="81712"/>
                    <a:pt x="244857" y="83300"/>
                  </a:cubicBezTo>
                  <a:cubicBezTo>
                    <a:pt x="232883" y="119217"/>
                    <a:pt x="249037" y="74939"/>
                    <a:pt x="230569" y="111875"/>
                  </a:cubicBezTo>
                  <a:cubicBezTo>
                    <a:pt x="228324" y="116365"/>
                    <a:pt x="228245" y="121774"/>
                    <a:pt x="225807" y="126162"/>
                  </a:cubicBezTo>
                  <a:cubicBezTo>
                    <a:pt x="220248" y="136169"/>
                    <a:pt x="212647" y="144921"/>
                    <a:pt x="206757" y="154737"/>
                  </a:cubicBezTo>
                  <a:cubicBezTo>
                    <a:pt x="189524" y="183458"/>
                    <a:pt x="197604" y="170848"/>
                    <a:pt x="182944" y="192837"/>
                  </a:cubicBezTo>
                  <a:cubicBezTo>
                    <a:pt x="171609" y="226842"/>
                    <a:pt x="181773" y="215843"/>
                    <a:pt x="159132" y="230937"/>
                  </a:cubicBezTo>
                  <a:cubicBezTo>
                    <a:pt x="143257" y="254750"/>
                    <a:pt x="154369" y="242050"/>
                    <a:pt x="121032" y="264275"/>
                  </a:cubicBezTo>
                  <a:cubicBezTo>
                    <a:pt x="116269" y="267450"/>
                    <a:pt x="112297" y="272412"/>
                    <a:pt x="106744" y="273800"/>
                  </a:cubicBezTo>
                  <a:cubicBezTo>
                    <a:pt x="100394" y="275387"/>
                    <a:pt x="94094" y="277191"/>
                    <a:pt x="87694" y="278562"/>
                  </a:cubicBezTo>
                  <a:cubicBezTo>
                    <a:pt x="71864" y="281954"/>
                    <a:pt x="55427" y="282967"/>
                    <a:pt x="40069" y="288087"/>
                  </a:cubicBezTo>
                  <a:cubicBezTo>
                    <a:pt x="35307" y="289675"/>
                    <a:pt x="30272" y="290605"/>
                    <a:pt x="25782" y="292850"/>
                  </a:cubicBezTo>
                  <a:cubicBezTo>
                    <a:pt x="20662" y="295410"/>
                    <a:pt x="16257" y="299200"/>
                    <a:pt x="11494" y="302375"/>
                  </a:cubicBezTo>
                  <a:cubicBezTo>
                    <a:pt x="8319" y="307137"/>
                    <a:pt x="2910" y="311016"/>
                    <a:pt x="1969" y="316662"/>
                  </a:cubicBezTo>
                  <a:cubicBezTo>
                    <a:pt x="0" y="328477"/>
                    <a:pt x="15071" y="339289"/>
                    <a:pt x="21019" y="345237"/>
                  </a:cubicBezTo>
                  <a:cubicBezTo>
                    <a:pt x="22607" y="351587"/>
                    <a:pt x="22535" y="358604"/>
                    <a:pt x="25782" y="364287"/>
                  </a:cubicBezTo>
                  <a:cubicBezTo>
                    <a:pt x="31425" y="374162"/>
                    <a:pt x="45251" y="382030"/>
                    <a:pt x="54357" y="388100"/>
                  </a:cubicBezTo>
                  <a:cubicBezTo>
                    <a:pt x="62726" y="413207"/>
                    <a:pt x="53588" y="392893"/>
                    <a:pt x="73407" y="416675"/>
                  </a:cubicBezTo>
                  <a:cubicBezTo>
                    <a:pt x="85546" y="431241"/>
                    <a:pt x="78731" y="432270"/>
                    <a:pt x="97219" y="440487"/>
                  </a:cubicBezTo>
                  <a:cubicBezTo>
                    <a:pt x="106394" y="444565"/>
                    <a:pt x="125794" y="450012"/>
                    <a:pt x="125794" y="450012"/>
                  </a:cubicBezTo>
                  <a:cubicBezTo>
                    <a:pt x="135319" y="456362"/>
                    <a:pt x="150749" y="458202"/>
                    <a:pt x="154369" y="469062"/>
                  </a:cubicBezTo>
                  <a:cubicBezTo>
                    <a:pt x="160720" y="488112"/>
                    <a:pt x="154369" y="481763"/>
                    <a:pt x="173419" y="488112"/>
                  </a:cubicBezTo>
                  <a:cubicBezTo>
                    <a:pt x="181357" y="486525"/>
                    <a:pt x="190497" y="487840"/>
                    <a:pt x="197232" y="483350"/>
                  </a:cubicBezTo>
                  <a:cubicBezTo>
                    <a:pt x="201409" y="480565"/>
                    <a:pt x="199749" y="473552"/>
                    <a:pt x="201994" y="469062"/>
                  </a:cubicBezTo>
                  <a:cubicBezTo>
                    <a:pt x="204554" y="463943"/>
                    <a:pt x="208344" y="459537"/>
                    <a:pt x="211519" y="454775"/>
                  </a:cubicBezTo>
                  <a:cubicBezTo>
                    <a:pt x="237580" y="463462"/>
                    <a:pt x="239053" y="457456"/>
                    <a:pt x="249619" y="478587"/>
                  </a:cubicBezTo>
                  <a:cubicBezTo>
                    <a:pt x="251864" y="483077"/>
                    <a:pt x="251944" y="488486"/>
                    <a:pt x="254382" y="492875"/>
                  </a:cubicBezTo>
                  <a:cubicBezTo>
                    <a:pt x="259941" y="502882"/>
                    <a:pt x="267082" y="511925"/>
                    <a:pt x="273432" y="521450"/>
                  </a:cubicBezTo>
                  <a:lnTo>
                    <a:pt x="282957" y="535737"/>
                  </a:lnTo>
                  <a:cubicBezTo>
                    <a:pt x="291644" y="561798"/>
                    <a:pt x="285638" y="563271"/>
                    <a:pt x="306769" y="573837"/>
                  </a:cubicBezTo>
                  <a:cubicBezTo>
                    <a:pt x="311259" y="576082"/>
                    <a:pt x="316294" y="577012"/>
                    <a:pt x="321057" y="578600"/>
                  </a:cubicBezTo>
                  <a:cubicBezTo>
                    <a:pt x="335343" y="600028"/>
                    <a:pt x="334552" y="606779"/>
                    <a:pt x="354394" y="616700"/>
                  </a:cubicBezTo>
                  <a:cubicBezTo>
                    <a:pt x="358884" y="618945"/>
                    <a:pt x="363919" y="619875"/>
                    <a:pt x="368682" y="621462"/>
                  </a:cubicBezTo>
                  <a:cubicBezTo>
                    <a:pt x="396136" y="639766"/>
                    <a:pt x="369654" y="623920"/>
                    <a:pt x="397257" y="635750"/>
                  </a:cubicBezTo>
                  <a:cubicBezTo>
                    <a:pt x="438444" y="653402"/>
                    <a:pt x="397094" y="638871"/>
                    <a:pt x="430594" y="650037"/>
                  </a:cubicBezTo>
                  <a:cubicBezTo>
                    <a:pt x="435357" y="656387"/>
                    <a:pt x="439269" y="663474"/>
                    <a:pt x="444882" y="669087"/>
                  </a:cubicBezTo>
                  <a:cubicBezTo>
                    <a:pt x="448929" y="673134"/>
                    <a:pt x="456609" y="673493"/>
                    <a:pt x="459169" y="678612"/>
                  </a:cubicBezTo>
                  <a:cubicBezTo>
                    <a:pt x="465023" y="690321"/>
                    <a:pt x="465519" y="704012"/>
                    <a:pt x="468694" y="716712"/>
                  </a:cubicBezTo>
                  <a:cubicBezTo>
                    <a:pt x="470282" y="723062"/>
                    <a:pt x="471387" y="729552"/>
                    <a:pt x="473457" y="735762"/>
                  </a:cubicBezTo>
                  <a:lnTo>
                    <a:pt x="482982" y="764337"/>
                  </a:lnTo>
                  <a:cubicBezTo>
                    <a:pt x="483669" y="780137"/>
                    <a:pt x="468148" y="859042"/>
                    <a:pt x="497269" y="888162"/>
                  </a:cubicBezTo>
                  <a:cubicBezTo>
                    <a:pt x="501317" y="892209"/>
                    <a:pt x="506794" y="894512"/>
                    <a:pt x="511557" y="897687"/>
                  </a:cubicBezTo>
                  <a:cubicBezTo>
                    <a:pt x="519304" y="920929"/>
                    <a:pt x="521667" y="936371"/>
                    <a:pt x="540132" y="954837"/>
                  </a:cubicBezTo>
                  <a:cubicBezTo>
                    <a:pt x="549107" y="963813"/>
                    <a:pt x="573469" y="986309"/>
                    <a:pt x="573469" y="997700"/>
                  </a:cubicBezTo>
                  <a:lnTo>
                    <a:pt x="568707" y="1011987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3" name="Полилиния 252"/>
            <p:cNvSpPr/>
            <p:nvPr/>
          </p:nvSpPr>
          <p:spPr bwMode="auto">
            <a:xfrm>
              <a:off x="6449849" y="2369114"/>
              <a:ext cx="1253907" cy="624723"/>
            </a:xfrm>
            <a:custGeom>
              <a:avLst/>
              <a:gdLst>
                <a:gd name="connsiteX0" fmla="*/ 524879 w 1220204"/>
                <a:gd name="connsiteY0" fmla="*/ 633353 h 652403"/>
                <a:gd name="connsiteX1" fmla="*/ 553454 w 1220204"/>
                <a:gd name="connsiteY1" fmla="*/ 623828 h 652403"/>
                <a:gd name="connsiteX2" fmla="*/ 548691 w 1220204"/>
                <a:gd name="connsiteY2" fmla="*/ 604778 h 652403"/>
                <a:gd name="connsiteX3" fmla="*/ 543929 w 1220204"/>
                <a:gd name="connsiteY3" fmla="*/ 580966 h 652403"/>
                <a:gd name="connsiteX4" fmla="*/ 548691 w 1220204"/>
                <a:gd name="connsiteY4" fmla="*/ 485716 h 652403"/>
                <a:gd name="connsiteX5" fmla="*/ 562979 w 1220204"/>
                <a:gd name="connsiteY5" fmla="*/ 476191 h 652403"/>
                <a:gd name="connsiteX6" fmla="*/ 662991 w 1220204"/>
                <a:gd name="connsiteY6" fmla="*/ 480953 h 652403"/>
                <a:gd name="connsiteX7" fmla="*/ 677279 w 1220204"/>
                <a:gd name="connsiteY7" fmla="*/ 485716 h 652403"/>
                <a:gd name="connsiteX8" fmla="*/ 691566 w 1220204"/>
                <a:gd name="connsiteY8" fmla="*/ 495241 h 652403"/>
                <a:gd name="connsiteX9" fmla="*/ 786816 w 1220204"/>
                <a:gd name="connsiteY9" fmla="*/ 490478 h 652403"/>
                <a:gd name="connsiteX10" fmla="*/ 801104 w 1220204"/>
                <a:gd name="connsiteY10" fmla="*/ 485716 h 652403"/>
                <a:gd name="connsiteX11" fmla="*/ 820154 w 1220204"/>
                <a:gd name="connsiteY11" fmla="*/ 480953 h 652403"/>
                <a:gd name="connsiteX12" fmla="*/ 853491 w 1220204"/>
                <a:gd name="connsiteY12" fmla="*/ 461903 h 652403"/>
                <a:gd name="connsiteX13" fmla="*/ 867779 w 1220204"/>
                <a:gd name="connsiteY13" fmla="*/ 457141 h 652403"/>
                <a:gd name="connsiteX14" fmla="*/ 891591 w 1220204"/>
                <a:gd name="connsiteY14" fmla="*/ 433328 h 652403"/>
                <a:gd name="connsiteX15" fmla="*/ 915404 w 1220204"/>
                <a:gd name="connsiteY15" fmla="*/ 404753 h 652403"/>
                <a:gd name="connsiteX16" fmla="*/ 953504 w 1220204"/>
                <a:gd name="connsiteY16" fmla="*/ 390466 h 652403"/>
                <a:gd name="connsiteX17" fmla="*/ 1001129 w 1220204"/>
                <a:gd name="connsiteY17" fmla="*/ 395228 h 652403"/>
                <a:gd name="connsiteX18" fmla="*/ 1010654 w 1220204"/>
                <a:gd name="connsiteY18" fmla="*/ 409516 h 652403"/>
                <a:gd name="connsiteX19" fmla="*/ 1015416 w 1220204"/>
                <a:gd name="connsiteY19" fmla="*/ 423803 h 652403"/>
                <a:gd name="connsiteX20" fmla="*/ 1020179 w 1220204"/>
                <a:gd name="connsiteY20" fmla="*/ 447616 h 652403"/>
                <a:gd name="connsiteX21" fmla="*/ 1048754 w 1220204"/>
                <a:gd name="connsiteY21" fmla="*/ 466666 h 652403"/>
                <a:gd name="connsiteX22" fmla="*/ 1101141 w 1220204"/>
                <a:gd name="connsiteY22" fmla="*/ 452378 h 652403"/>
                <a:gd name="connsiteX23" fmla="*/ 1129716 w 1220204"/>
                <a:gd name="connsiteY23" fmla="*/ 442853 h 652403"/>
                <a:gd name="connsiteX24" fmla="*/ 1144004 w 1220204"/>
                <a:gd name="connsiteY24" fmla="*/ 438091 h 652403"/>
                <a:gd name="connsiteX25" fmla="*/ 1172579 w 1220204"/>
                <a:gd name="connsiteY25" fmla="*/ 428566 h 652403"/>
                <a:gd name="connsiteX26" fmla="*/ 1186866 w 1220204"/>
                <a:gd name="connsiteY26" fmla="*/ 423803 h 652403"/>
                <a:gd name="connsiteX27" fmla="*/ 1196391 w 1220204"/>
                <a:gd name="connsiteY27" fmla="*/ 409516 h 652403"/>
                <a:gd name="connsiteX28" fmla="*/ 1210679 w 1220204"/>
                <a:gd name="connsiteY28" fmla="*/ 390466 h 652403"/>
                <a:gd name="connsiteX29" fmla="*/ 1220204 w 1220204"/>
                <a:gd name="connsiteY29" fmla="*/ 361891 h 652403"/>
                <a:gd name="connsiteX30" fmla="*/ 1210679 w 1220204"/>
                <a:gd name="connsiteY30" fmla="*/ 328553 h 652403"/>
                <a:gd name="connsiteX31" fmla="*/ 1182104 w 1220204"/>
                <a:gd name="connsiteY31" fmla="*/ 309503 h 652403"/>
                <a:gd name="connsiteX32" fmla="*/ 1148766 w 1220204"/>
                <a:gd name="connsiteY32" fmla="*/ 295216 h 652403"/>
                <a:gd name="connsiteX33" fmla="*/ 1105904 w 1220204"/>
                <a:gd name="connsiteY33" fmla="*/ 276166 h 652403"/>
                <a:gd name="connsiteX34" fmla="*/ 1091616 w 1220204"/>
                <a:gd name="connsiteY34" fmla="*/ 271403 h 652403"/>
                <a:gd name="connsiteX35" fmla="*/ 1077329 w 1220204"/>
                <a:gd name="connsiteY35" fmla="*/ 266641 h 652403"/>
                <a:gd name="connsiteX36" fmla="*/ 1063041 w 1220204"/>
                <a:gd name="connsiteY36" fmla="*/ 257116 h 652403"/>
                <a:gd name="connsiteX37" fmla="*/ 1034466 w 1220204"/>
                <a:gd name="connsiteY37" fmla="*/ 247591 h 652403"/>
                <a:gd name="connsiteX38" fmla="*/ 1020179 w 1220204"/>
                <a:gd name="connsiteY38" fmla="*/ 214253 h 652403"/>
                <a:gd name="connsiteX39" fmla="*/ 1010654 w 1220204"/>
                <a:gd name="connsiteY39" fmla="*/ 185678 h 652403"/>
                <a:gd name="connsiteX40" fmla="*/ 991604 w 1220204"/>
                <a:gd name="connsiteY40" fmla="*/ 171391 h 652403"/>
                <a:gd name="connsiteX41" fmla="*/ 939216 w 1220204"/>
                <a:gd name="connsiteY41" fmla="*/ 152341 h 652403"/>
                <a:gd name="connsiteX42" fmla="*/ 924929 w 1220204"/>
                <a:gd name="connsiteY42" fmla="*/ 147578 h 652403"/>
                <a:gd name="connsiteX43" fmla="*/ 910641 w 1220204"/>
                <a:gd name="connsiteY43" fmla="*/ 142816 h 652403"/>
                <a:gd name="connsiteX44" fmla="*/ 882066 w 1220204"/>
                <a:gd name="connsiteY44" fmla="*/ 123766 h 652403"/>
                <a:gd name="connsiteX45" fmla="*/ 848729 w 1220204"/>
                <a:gd name="connsiteY45" fmla="*/ 109478 h 652403"/>
                <a:gd name="connsiteX46" fmla="*/ 834441 w 1220204"/>
                <a:gd name="connsiteY46" fmla="*/ 104716 h 652403"/>
                <a:gd name="connsiteX47" fmla="*/ 820154 w 1220204"/>
                <a:gd name="connsiteY47" fmla="*/ 95191 h 652403"/>
                <a:gd name="connsiteX48" fmla="*/ 786816 w 1220204"/>
                <a:gd name="connsiteY48" fmla="*/ 85666 h 652403"/>
                <a:gd name="connsiteX49" fmla="*/ 758241 w 1220204"/>
                <a:gd name="connsiteY49" fmla="*/ 76141 h 652403"/>
                <a:gd name="connsiteX50" fmla="*/ 743954 w 1220204"/>
                <a:gd name="connsiteY50" fmla="*/ 66616 h 652403"/>
                <a:gd name="connsiteX51" fmla="*/ 677279 w 1220204"/>
                <a:gd name="connsiteY51" fmla="*/ 66616 h 652403"/>
                <a:gd name="connsiteX52" fmla="*/ 682041 w 1220204"/>
                <a:gd name="connsiteY52" fmla="*/ 95191 h 652403"/>
                <a:gd name="connsiteX53" fmla="*/ 715379 w 1220204"/>
                <a:gd name="connsiteY53" fmla="*/ 114241 h 652403"/>
                <a:gd name="connsiteX54" fmla="*/ 743954 w 1220204"/>
                <a:gd name="connsiteY54" fmla="*/ 138053 h 652403"/>
                <a:gd name="connsiteX55" fmla="*/ 739191 w 1220204"/>
                <a:gd name="connsiteY55" fmla="*/ 171391 h 652403"/>
                <a:gd name="connsiteX56" fmla="*/ 696329 w 1220204"/>
                <a:gd name="connsiteY56" fmla="*/ 152341 h 652403"/>
                <a:gd name="connsiteX57" fmla="*/ 682041 w 1220204"/>
                <a:gd name="connsiteY57" fmla="*/ 142816 h 652403"/>
                <a:gd name="connsiteX58" fmla="*/ 610604 w 1220204"/>
                <a:gd name="connsiteY58" fmla="*/ 147578 h 652403"/>
                <a:gd name="connsiteX59" fmla="*/ 596316 w 1220204"/>
                <a:gd name="connsiteY59" fmla="*/ 142816 h 652403"/>
                <a:gd name="connsiteX60" fmla="*/ 577266 w 1220204"/>
                <a:gd name="connsiteY60" fmla="*/ 114241 h 652403"/>
                <a:gd name="connsiteX61" fmla="*/ 572504 w 1220204"/>
                <a:gd name="connsiteY61" fmla="*/ 95191 h 652403"/>
                <a:gd name="connsiteX62" fmla="*/ 515354 w 1220204"/>
                <a:gd name="connsiteY62" fmla="*/ 76141 h 652403"/>
                <a:gd name="connsiteX63" fmla="*/ 501066 w 1220204"/>
                <a:gd name="connsiteY63" fmla="*/ 66616 h 652403"/>
                <a:gd name="connsiteX64" fmla="*/ 491541 w 1220204"/>
                <a:gd name="connsiteY64" fmla="*/ 38041 h 652403"/>
                <a:gd name="connsiteX65" fmla="*/ 486779 w 1220204"/>
                <a:gd name="connsiteY65" fmla="*/ 23753 h 652403"/>
                <a:gd name="connsiteX66" fmla="*/ 477254 w 1220204"/>
                <a:gd name="connsiteY66" fmla="*/ 9466 h 652403"/>
                <a:gd name="connsiteX67" fmla="*/ 462966 w 1220204"/>
                <a:gd name="connsiteY67" fmla="*/ 4703 h 652403"/>
                <a:gd name="connsiteX68" fmla="*/ 420104 w 1220204"/>
                <a:gd name="connsiteY68" fmla="*/ 9466 h 652403"/>
                <a:gd name="connsiteX69" fmla="*/ 434391 w 1220204"/>
                <a:gd name="connsiteY69" fmla="*/ 52328 h 652403"/>
                <a:gd name="connsiteX70" fmla="*/ 453441 w 1220204"/>
                <a:gd name="connsiteY70" fmla="*/ 114241 h 652403"/>
                <a:gd name="connsiteX71" fmla="*/ 448679 w 1220204"/>
                <a:gd name="connsiteY71" fmla="*/ 142816 h 652403"/>
                <a:gd name="connsiteX72" fmla="*/ 443916 w 1220204"/>
                <a:gd name="connsiteY72" fmla="*/ 157103 h 652403"/>
                <a:gd name="connsiteX73" fmla="*/ 429629 w 1220204"/>
                <a:gd name="connsiteY73" fmla="*/ 161866 h 652403"/>
                <a:gd name="connsiteX74" fmla="*/ 420104 w 1220204"/>
                <a:gd name="connsiteY74" fmla="*/ 176153 h 652403"/>
                <a:gd name="connsiteX75" fmla="*/ 420104 w 1220204"/>
                <a:gd name="connsiteY75" fmla="*/ 242828 h 652403"/>
                <a:gd name="connsiteX76" fmla="*/ 443916 w 1220204"/>
                <a:gd name="connsiteY76" fmla="*/ 271403 h 652403"/>
                <a:gd name="connsiteX77" fmla="*/ 458204 w 1220204"/>
                <a:gd name="connsiteY77" fmla="*/ 276166 h 652403"/>
                <a:gd name="connsiteX78" fmla="*/ 472491 w 1220204"/>
                <a:gd name="connsiteY78" fmla="*/ 285691 h 652403"/>
                <a:gd name="connsiteX79" fmla="*/ 467729 w 1220204"/>
                <a:gd name="connsiteY79" fmla="*/ 304741 h 652403"/>
                <a:gd name="connsiteX80" fmla="*/ 453441 w 1220204"/>
                <a:gd name="connsiteY80" fmla="*/ 309503 h 652403"/>
                <a:gd name="connsiteX81" fmla="*/ 386766 w 1220204"/>
                <a:gd name="connsiteY81" fmla="*/ 314266 h 652403"/>
                <a:gd name="connsiteX82" fmla="*/ 391529 w 1220204"/>
                <a:gd name="connsiteY82" fmla="*/ 333316 h 652403"/>
                <a:gd name="connsiteX83" fmla="*/ 401054 w 1220204"/>
                <a:gd name="connsiteY83" fmla="*/ 347603 h 652403"/>
                <a:gd name="connsiteX84" fmla="*/ 386766 w 1220204"/>
                <a:gd name="connsiteY84" fmla="*/ 352366 h 652403"/>
                <a:gd name="connsiteX85" fmla="*/ 348666 w 1220204"/>
                <a:gd name="connsiteY85" fmla="*/ 357128 h 652403"/>
                <a:gd name="connsiteX86" fmla="*/ 348666 w 1220204"/>
                <a:gd name="connsiteY86" fmla="*/ 390466 h 652403"/>
                <a:gd name="connsiteX87" fmla="*/ 320091 w 1220204"/>
                <a:gd name="connsiteY87" fmla="*/ 399991 h 652403"/>
                <a:gd name="connsiteX88" fmla="*/ 305804 w 1220204"/>
                <a:gd name="connsiteY88" fmla="*/ 404753 h 652403"/>
                <a:gd name="connsiteX89" fmla="*/ 248654 w 1220204"/>
                <a:gd name="connsiteY89" fmla="*/ 385703 h 652403"/>
                <a:gd name="connsiteX90" fmla="*/ 258179 w 1220204"/>
                <a:gd name="connsiteY90" fmla="*/ 371416 h 652403"/>
                <a:gd name="connsiteX91" fmla="*/ 253416 w 1220204"/>
                <a:gd name="connsiteY91" fmla="*/ 333316 h 652403"/>
                <a:gd name="connsiteX92" fmla="*/ 234366 w 1220204"/>
                <a:gd name="connsiteY92" fmla="*/ 319028 h 652403"/>
                <a:gd name="connsiteX93" fmla="*/ 220079 w 1220204"/>
                <a:gd name="connsiteY93" fmla="*/ 304741 h 652403"/>
                <a:gd name="connsiteX94" fmla="*/ 196266 w 1220204"/>
                <a:gd name="connsiteY94" fmla="*/ 280928 h 652403"/>
                <a:gd name="connsiteX95" fmla="*/ 172454 w 1220204"/>
                <a:gd name="connsiteY95" fmla="*/ 276166 h 652403"/>
                <a:gd name="connsiteX96" fmla="*/ 129591 w 1220204"/>
                <a:gd name="connsiteY96" fmla="*/ 242828 h 652403"/>
                <a:gd name="connsiteX97" fmla="*/ 101016 w 1220204"/>
                <a:gd name="connsiteY97" fmla="*/ 252353 h 652403"/>
                <a:gd name="connsiteX98" fmla="*/ 86729 w 1220204"/>
                <a:gd name="connsiteY98" fmla="*/ 285691 h 652403"/>
                <a:gd name="connsiteX99" fmla="*/ 67679 w 1220204"/>
                <a:gd name="connsiteY99" fmla="*/ 314266 h 652403"/>
                <a:gd name="connsiteX100" fmla="*/ 58154 w 1220204"/>
                <a:gd name="connsiteY100" fmla="*/ 328553 h 652403"/>
                <a:gd name="connsiteX101" fmla="*/ 39104 w 1220204"/>
                <a:gd name="connsiteY101" fmla="*/ 338078 h 652403"/>
                <a:gd name="connsiteX102" fmla="*/ 10529 w 1220204"/>
                <a:gd name="connsiteY102" fmla="*/ 347603 h 652403"/>
                <a:gd name="connsiteX103" fmla="*/ 1004 w 1220204"/>
                <a:gd name="connsiteY103" fmla="*/ 366653 h 652403"/>
                <a:gd name="connsiteX104" fmla="*/ 15291 w 1220204"/>
                <a:gd name="connsiteY104" fmla="*/ 380941 h 652403"/>
                <a:gd name="connsiteX105" fmla="*/ 96254 w 1220204"/>
                <a:gd name="connsiteY105" fmla="*/ 395228 h 652403"/>
                <a:gd name="connsiteX106" fmla="*/ 239129 w 1220204"/>
                <a:gd name="connsiteY106" fmla="*/ 404753 h 652403"/>
                <a:gd name="connsiteX107" fmla="*/ 253416 w 1220204"/>
                <a:gd name="connsiteY107" fmla="*/ 414278 h 652403"/>
                <a:gd name="connsiteX108" fmla="*/ 286754 w 1220204"/>
                <a:gd name="connsiteY108" fmla="*/ 457141 h 652403"/>
                <a:gd name="connsiteX109" fmla="*/ 301041 w 1220204"/>
                <a:gd name="connsiteY109" fmla="*/ 466666 h 652403"/>
                <a:gd name="connsiteX110" fmla="*/ 329616 w 1220204"/>
                <a:gd name="connsiteY110" fmla="*/ 485716 h 652403"/>
                <a:gd name="connsiteX111" fmla="*/ 353429 w 1220204"/>
                <a:gd name="connsiteY111" fmla="*/ 514291 h 652403"/>
                <a:gd name="connsiteX112" fmla="*/ 396291 w 1220204"/>
                <a:gd name="connsiteY112" fmla="*/ 552391 h 652403"/>
                <a:gd name="connsiteX113" fmla="*/ 415341 w 1220204"/>
                <a:gd name="connsiteY113" fmla="*/ 557153 h 652403"/>
                <a:gd name="connsiteX114" fmla="*/ 443916 w 1220204"/>
                <a:gd name="connsiteY114" fmla="*/ 566678 h 652403"/>
                <a:gd name="connsiteX115" fmla="*/ 453441 w 1220204"/>
                <a:gd name="connsiteY115" fmla="*/ 580966 h 652403"/>
                <a:gd name="connsiteX116" fmla="*/ 443916 w 1220204"/>
                <a:gd name="connsiteY116" fmla="*/ 609541 h 652403"/>
                <a:gd name="connsiteX117" fmla="*/ 467729 w 1220204"/>
                <a:gd name="connsiteY117" fmla="*/ 647641 h 652403"/>
                <a:gd name="connsiteX118" fmla="*/ 482016 w 1220204"/>
                <a:gd name="connsiteY118" fmla="*/ 652403 h 652403"/>
                <a:gd name="connsiteX119" fmla="*/ 520116 w 1220204"/>
                <a:gd name="connsiteY119" fmla="*/ 647641 h 652403"/>
                <a:gd name="connsiteX120" fmla="*/ 524879 w 1220204"/>
                <a:gd name="connsiteY120" fmla="*/ 633353 h 65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20204" h="652403">
                  <a:moveTo>
                    <a:pt x="524879" y="633353"/>
                  </a:moveTo>
                  <a:cubicBezTo>
                    <a:pt x="530435" y="629384"/>
                    <a:pt x="547026" y="631541"/>
                    <a:pt x="553454" y="623828"/>
                  </a:cubicBezTo>
                  <a:cubicBezTo>
                    <a:pt x="557644" y="618800"/>
                    <a:pt x="550111" y="611168"/>
                    <a:pt x="548691" y="604778"/>
                  </a:cubicBezTo>
                  <a:cubicBezTo>
                    <a:pt x="546935" y="596876"/>
                    <a:pt x="545516" y="588903"/>
                    <a:pt x="543929" y="580966"/>
                  </a:cubicBezTo>
                  <a:cubicBezTo>
                    <a:pt x="545516" y="549216"/>
                    <a:pt x="543004" y="516993"/>
                    <a:pt x="548691" y="485716"/>
                  </a:cubicBezTo>
                  <a:cubicBezTo>
                    <a:pt x="549715" y="480084"/>
                    <a:pt x="557260" y="476429"/>
                    <a:pt x="562979" y="476191"/>
                  </a:cubicBezTo>
                  <a:lnTo>
                    <a:pt x="662991" y="480953"/>
                  </a:lnTo>
                  <a:cubicBezTo>
                    <a:pt x="667754" y="482541"/>
                    <a:pt x="672789" y="483471"/>
                    <a:pt x="677279" y="485716"/>
                  </a:cubicBezTo>
                  <a:cubicBezTo>
                    <a:pt x="682398" y="488276"/>
                    <a:pt x="685848" y="494992"/>
                    <a:pt x="691566" y="495241"/>
                  </a:cubicBezTo>
                  <a:lnTo>
                    <a:pt x="786816" y="490478"/>
                  </a:lnTo>
                  <a:cubicBezTo>
                    <a:pt x="791579" y="488891"/>
                    <a:pt x="796277" y="487095"/>
                    <a:pt x="801104" y="485716"/>
                  </a:cubicBezTo>
                  <a:cubicBezTo>
                    <a:pt x="807398" y="483918"/>
                    <a:pt x="814025" y="483251"/>
                    <a:pt x="820154" y="480953"/>
                  </a:cubicBezTo>
                  <a:cubicBezTo>
                    <a:pt x="853565" y="468424"/>
                    <a:pt x="825847" y="475725"/>
                    <a:pt x="853491" y="461903"/>
                  </a:cubicBezTo>
                  <a:cubicBezTo>
                    <a:pt x="857981" y="459658"/>
                    <a:pt x="863016" y="458728"/>
                    <a:pt x="867779" y="457141"/>
                  </a:cubicBezTo>
                  <a:cubicBezTo>
                    <a:pt x="893177" y="419043"/>
                    <a:pt x="859844" y="465075"/>
                    <a:pt x="891591" y="433328"/>
                  </a:cubicBezTo>
                  <a:cubicBezTo>
                    <a:pt x="912476" y="412443"/>
                    <a:pt x="888097" y="424258"/>
                    <a:pt x="915404" y="404753"/>
                  </a:cubicBezTo>
                  <a:cubicBezTo>
                    <a:pt x="928815" y="395174"/>
                    <a:pt x="938163" y="394301"/>
                    <a:pt x="953504" y="390466"/>
                  </a:cubicBezTo>
                  <a:cubicBezTo>
                    <a:pt x="969379" y="392053"/>
                    <a:pt x="985994" y="390183"/>
                    <a:pt x="1001129" y="395228"/>
                  </a:cubicBezTo>
                  <a:cubicBezTo>
                    <a:pt x="1006559" y="397038"/>
                    <a:pt x="1008094" y="404396"/>
                    <a:pt x="1010654" y="409516"/>
                  </a:cubicBezTo>
                  <a:cubicBezTo>
                    <a:pt x="1012899" y="414006"/>
                    <a:pt x="1014198" y="418933"/>
                    <a:pt x="1015416" y="423803"/>
                  </a:cubicBezTo>
                  <a:cubicBezTo>
                    <a:pt x="1017379" y="431656"/>
                    <a:pt x="1016559" y="440376"/>
                    <a:pt x="1020179" y="447616"/>
                  </a:cubicBezTo>
                  <a:cubicBezTo>
                    <a:pt x="1027314" y="461885"/>
                    <a:pt x="1036054" y="462432"/>
                    <a:pt x="1048754" y="466666"/>
                  </a:cubicBezTo>
                  <a:cubicBezTo>
                    <a:pt x="1087806" y="453647"/>
                    <a:pt x="1025975" y="473854"/>
                    <a:pt x="1101141" y="452378"/>
                  </a:cubicBezTo>
                  <a:cubicBezTo>
                    <a:pt x="1110795" y="449620"/>
                    <a:pt x="1120191" y="446028"/>
                    <a:pt x="1129716" y="442853"/>
                  </a:cubicBezTo>
                  <a:lnTo>
                    <a:pt x="1144004" y="438091"/>
                  </a:lnTo>
                  <a:lnTo>
                    <a:pt x="1172579" y="428566"/>
                  </a:lnTo>
                  <a:lnTo>
                    <a:pt x="1186866" y="423803"/>
                  </a:lnTo>
                  <a:cubicBezTo>
                    <a:pt x="1190041" y="419041"/>
                    <a:pt x="1193064" y="414173"/>
                    <a:pt x="1196391" y="409516"/>
                  </a:cubicBezTo>
                  <a:cubicBezTo>
                    <a:pt x="1201005" y="403057"/>
                    <a:pt x="1207129" y="397566"/>
                    <a:pt x="1210679" y="390466"/>
                  </a:cubicBezTo>
                  <a:cubicBezTo>
                    <a:pt x="1215169" y="381486"/>
                    <a:pt x="1220204" y="361891"/>
                    <a:pt x="1220204" y="361891"/>
                  </a:cubicBezTo>
                  <a:cubicBezTo>
                    <a:pt x="1220163" y="361729"/>
                    <a:pt x="1212955" y="330829"/>
                    <a:pt x="1210679" y="328553"/>
                  </a:cubicBezTo>
                  <a:cubicBezTo>
                    <a:pt x="1202584" y="320458"/>
                    <a:pt x="1191629" y="315853"/>
                    <a:pt x="1182104" y="309503"/>
                  </a:cubicBezTo>
                  <a:cubicBezTo>
                    <a:pt x="1162371" y="296348"/>
                    <a:pt x="1173368" y="301366"/>
                    <a:pt x="1148766" y="295216"/>
                  </a:cubicBezTo>
                  <a:cubicBezTo>
                    <a:pt x="1126125" y="280121"/>
                    <a:pt x="1139910" y="287502"/>
                    <a:pt x="1105904" y="276166"/>
                  </a:cubicBezTo>
                  <a:lnTo>
                    <a:pt x="1091616" y="271403"/>
                  </a:lnTo>
                  <a:lnTo>
                    <a:pt x="1077329" y="266641"/>
                  </a:lnTo>
                  <a:cubicBezTo>
                    <a:pt x="1072566" y="263466"/>
                    <a:pt x="1068272" y="259441"/>
                    <a:pt x="1063041" y="257116"/>
                  </a:cubicBezTo>
                  <a:cubicBezTo>
                    <a:pt x="1053866" y="253038"/>
                    <a:pt x="1034466" y="247591"/>
                    <a:pt x="1034466" y="247591"/>
                  </a:cubicBezTo>
                  <a:cubicBezTo>
                    <a:pt x="1019354" y="224922"/>
                    <a:pt x="1028566" y="242212"/>
                    <a:pt x="1020179" y="214253"/>
                  </a:cubicBezTo>
                  <a:cubicBezTo>
                    <a:pt x="1017294" y="204636"/>
                    <a:pt x="1018686" y="191702"/>
                    <a:pt x="1010654" y="185678"/>
                  </a:cubicBezTo>
                  <a:cubicBezTo>
                    <a:pt x="1004304" y="180916"/>
                    <a:pt x="998543" y="175246"/>
                    <a:pt x="991604" y="171391"/>
                  </a:cubicBezTo>
                  <a:cubicBezTo>
                    <a:pt x="981663" y="165869"/>
                    <a:pt x="948661" y="155490"/>
                    <a:pt x="939216" y="152341"/>
                  </a:cubicBezTo>
                  <a:lnTo>
                    <a:pt x="924929" y="147578"/>
                  </a:lnTo>
                  <a:lnTo>
                    <a:pt x="910641" y="142816"/>
                  </a:lnTo>
                  <a:cubicBezTo>
                    <a:pt x="901116" y="136466"/>
                    <a:pt x="892926" y="127387"/>
                    <a:pt x="882066" y="123766"/>
                  </a:cubicBezTo>
                  <a:cubicBezTo>
                    <a:pt x="848547" y="112592"/>
                    <a:pt x="889942" y="127140"/>
                    <a:pt x="848729" y="109478"/>
                  </a:cubicBezTo>
                  <a:cubicBezTo>
                    <a:pt x="844115" y="107501"/>
                    <a:pt x="839204" y="106303"/>
                    <a:pt x="834441" y="104716"/>
                  </a:cubicBezTo>
                  <a:cubicBezTo>
                    <a:pt x="829679" y="101541"/>
                    <a:pt x="825273" y="97751"/>
                    <a:pt x="820154" y="95191"/>
                  </a:cubicBezTo>
                  <a:cubicBezTo>
                    <a:pt x="812147" y="91187"/>
                    <a:pt x="794451" y="87957"/>
                    <a:pt x="786816" y="85666"/>
                  </a:cubicBezTo>
                  <a:cubicBezTo>
                    <a:pt x="777199" y="82781"/>
                    <a:pt x="758241" y="76141"/>
                    <a:pt x="758241" y="76141"/>
                  </a:cubicBezTo>
                  <a:cubicBezTo>
                    <a:pt x="753479" y="72966"/>
                    <a:pt x="749073" y="69176"/>
                    <a:pt x="743954" y="66616"/>
                  </a:cubicBezTo>
                  <a:cubicBezTo>
                    <a:pt x="721753" y="55515"/>
                    <a:pt x="704206" y="64168"/>
                    <a:pt x="677279" y="66616"/>
                  </a:cubicBezTo>
                  <a:cubicBezTo>
                    <a:pt x="678866" y="76141"/>
                    <a:pt x="677351" y="86750"/>
                    <a:pt x="682041" y="95191"/>
                  </a:cubicBezTo>
                  <a:cubicBezTo>
                    <a:pt x="690898" y="111134"/>
                    <a:pt x="702548" y="107825"/>
                    <a:pt x="715379" y="114241"/>
                  </a:cubicBezTo>
                  <a:cubicBezTo>
                    <a:pt x="728638" y="120871"/>
                    <a:pt x="733422" y="127522"/>
                    <a:pt x="743954" y="138053"/>
                  </a:cubicBezTo>
                  <a:cubicBezTo>
                    <a:pt x="742366" y="149166"/>
                    <a:pt x="748171" y="164656"/>
                    <a:pt x="739191" y="171391"/>
                  </a:cubicBezTo>
                  <a:cubicBezTo>
                    <a:pt x="711262" y="192338"/>
                    <a:pt x="706434" y="162446"/>
                    <a:pt x="696329" y="152341"/>
                  </a:cubicBezTo>
                  <a:cubicBezTo>
                    <a:pt x="692281" y="148294"/>
                    <a:pt x="686804" y="145991"/>
                    <a:pt x="682041" y="142816"/>
                  </a:cubicBezTo>
                  <a:cubicBezTo>
                    <a:pt x="639828" y="156887"/>
                    <a:pt x="663445" y="153450"/>
                    <a:pt x="610604" y="147578"/>
                  </a:cubicBezTo>
                  <a:cubicBezTo>
                    <a:pt x="605841" y="145991"/>
                    <a:pt x="599866" y="146366"/>
                    <a:pt x="596316" y="142816"/>
                  </a:cubicBezTo>
                  <a:cubicBezTo>
                    <a:pt x="588221" y="134721"/>
                    <a:pt x="577266" y="114241"/>
                    <a:pt x="577266" y="114241"/>
                  </a:cubicBezTo>
                  <a:cubicBezTo>
                    <a:pt x="575679" y="107891"/>
                    <a:pt x="574302" y="101485"/>
                    <a:pt x="572504" y="95191"/>
                  </a:cubicBezTo>
                  <a:cubicBezTo>
                    <a:pt x="563708" y="64406"/>
                    <a:pt x="567458" y="80877"/>
                    <a:pt x="515354" y="76141"/>
                  </a:cubicBezTo>
                  <a:cubicBezTo>
                    <a:pt x="510591" y="72966"/>
                    <a:pt x="504100" y="71470"/>
                    <a:pt x="501066" y="66616"/>
                  </a:cubicBezTo>
                  <a:cubicBezTo>
                    <a:pt x="495745" y="58102"/>
                    <a:pt x="494716" y="47566"/>
                    <a:pt x="491541" y="38041"/>
                  </a:cubicBezTo>
                  <a:cubicBezTo>
                    <a:pt x="489954" y="33278"/>
                    <a:pt x="489564" y="27930"/>
                    <a:pt x="486779" y="23753"/>
                  </a:cubicBezTo>
                  <a:cubicBezTo>
                    <a:pt x="483604" y="18991"/>
                    <a:pt x="481723" y="13042"/>
                    <a:pt x="477254" y="9466"/>
                  </a:cubicBezTo>
                  <a:cubicBezTo>
                    <a:pt x="473334" y="6330"/>
                    <a:pt x="467729" y="6291"/>
                    <a:pt x="462966" y="4703"/>
                  </a:cubicBezTo>
                  <a:cubicBezTo>
                    <a:pt x="448679" y="6291"/>
                    <a:pt x="430922" y="0"/>
                    <a:pt x="420104" y="9466"/>
                  </a:cubicBezTo>
                  <a:cubicBezTo>
                    <a:pt x="409297" y="18922"/>
                    <a:pt x="429296" y="44685"/>
                    <a:pt x="434391" y="52328"/>
                  </a:cubicBezTo>
                  <a:cubicBezTo>
                    <a:pt x="445039" y="105566"/>
                    <a:pt x="434936" y="86482"/>
                    <a:pt x="453441" y="114241"/>
                  </a:cubicBezTo>
                  <a:cubicBezTo>
                    <a:pt x="451854" y="123766"/>
                    <a:pt x="450774" y="133390"/>
                    <a:pt x="448679" y="142816"/>
                  </a:cubicBezTo>
                  <a:cubicBezTo>
                    <a:pt x="447590" y="147716"/>
                    <a:pt x="447466" y="153553"/>
                    <a:pt x="443916" y="157103"/>
                  </a:cubicBezTo>
                  <a:cubicBezTo>
                    <a:pt x="440366" y="160653"/>
                    <a:pt x="434391" y="160278"/>
                    <a:pt x="429629" y="161866"/>
                  </a:cubicBezTo>
                  <a:cubicBezTo>
                    <a:pt x="426454" y="166628"/>
                    <a:pt x="421914" y="170723"/>
                    <a:pt x="420104" y="176153"/>
                  </a:cubicBezTo>
                  <a:cubicBezTo>
                    <a:pt x="413070" y="197255"/>
                    <a:pt x="414365" y="221784"/>
                    <a:pt x="420104" y="242828"/>
                  </a:cubicBezTo>
                  <a:cubicBezTo>
                    <a:pt x="422056" y="249987"/>
                    <a:pt x="438887" y="268050"/>
                    <a:pt x="443916" y="271403"/>
                  </a:cubicBezTo>
                  <a:cubicBezTo>
                    <a:pt x="448093" y="274188"/>
                    <a:pt x="453714" y="273921"/>
                    <a:pt x="458204" y="276166"/>
                  </a:cubicBezTo>
                  <a:cubicBezTo>
                    <a:pt x="463323" y="278726"/>
                    <a:pt x="467729" y="282516"/>
                    <a:pt x="472491" y="285691"/>
                  </a:cubicBezTo>
                  <a:cubicBezTo>
                    <a:pt x="470904" y="292041"/>
                    <a:pt x="471818" y="299630"/>
                    <a:pt x="467729" y="304741"/>
                  </a:cubicBezTo>
                  <a:cubicBezTo>
                    <a:pt x="464593" y="308661"/>
                    <a:pt x="458427" y="308916"/>
                    <a:pt x="453441" y="309503"/>
                  </a:cubicBezTo>
                  <a:cubicBezTo>
                    <a:pt x="431312" y="312106"/>
                    <a:pt x="408991" y="312678"/>
                    <a:pt x="386766" y="314266"/>
                  </a:cubicBezTo>
                  <a:cubicBezTo>
                    <a:pt x="388354" y="320616"/>
                    <a:pt x="388951" y="327300"/>
                    <a:pt x="391529" y="333316"/>
                  </a:cubicBezTo>
                  <a:cubicBezTo>
                    <a:pt x="393784" y="338577"/>
                    <a:pt x="402442" y="342050"/>
                    <a:pt x="401054" y="347603"/>
                  </a:cubicBezTo>
                  <a:cubicBezTo>
                    <a:pt x="399836" y="352473"/>
                    <a:pt x="391705" y="351468"/>
                    <a:pt x="386766" y="352366"/>
                  </a:cubicBezTo>
                  <a:cubicBezTo>
                    <a:pt x="374174" y="354656"/>
                    <a:pt x="361366" y="355541"/>
                    <a:pt x="348666" y="357128"/>
                  </a:cubicBezTo>
                  <a:cubicBezTo>
                    <a:pt x="350327" y="363773"/>
                    <a:pt x="358812" y="383219"/>
                    <a:pt x="348666" y="390466"/>
                  </a:cubicBezTo>
                  <a:cubicBezTo>
                    <a:pt x="340496" y="396302"/>
                    <a:pt x="329616" y="396816"/>
                    <a:pt x="320091" y="399991"/>
                  </a:cubicBezTo>
                  <a:lnTo>
                    <a:pt x="305804" y="404753"/>
                  </a:lnTo>
                  <a:cubicBezTo>
                    <a:pt x="303698" y="404542"/>
                    <a:pt x="248654" y="411429"/>
                    <a:pt x="248654" y="385703"/>
                  </a:cubicBezTo>
                  <a:cubicBezTo>
                    <a:pt x="248654" y="379979"/>
                    <a:pt x="255004" y="376178"/>
                    <a:pt x="258179" y="371416"/>
                  </a:cubicBezTo>
                  <a:cubicBezTo>
                    <a:pt x="256591" y="358716"/>
                    <a:pt x="258712" y="344968"/>
                    <a:pt x="253416" y="333316"/>
                  </a:cubicBezTo>
                  <a:cubicBezTo>
                    <a:pt x="250131" y="326090"/>
                    <a:pt x="240393" y="324194"/>
                    <a:pt x="234366" y="319028"/>
                  </a:cubicBezTo>
                  <a:cubicBezTo>
                    <a:pt x="229252" y="314645"/>
                    <a:pt x="224391" y="309915"/>
                    <a:pt x="220079" y="304741"/>
                  </a:cubicBezTo>
                  <a:cubicBezTo>
                    <a:pt x="209495" y="292040"/>
                    <a:pt x="213201" y="287278"/>
                    <a:pt x="196266" y="280928"/>
                  </a:cubicBezTo>
                  <a:cubicBezTo>
                    <a:pt x="188687" y="278086"/>
                    <a:pt x="180391" y="277753"/>
                    <a:pt x="172454" y="276166"/>
                  </a:cubicBezTo>
                  <a:cubicBezTo>
                    <a:pt x="140329" y="244041"/>
                    <a:pt x="156658" y="251851"/>
                    <a:pt x="129591" y="242828"/>
                  </a:cubicBezTo>
                  <a:cubicBezTo>
                    <a:pt x="120066" y="246003"/>
                    <a:pt x="109530" y="247032"/>
                    <a:pt x="101016" y="252353"/>
                  </a:cubicBezTo>
                  <a:cubicBezTo>
                    <a:pt x="88408" y="260233"/>
                    <a:pt x="92253" y="274643"/>
                    <a:pt x="86729" y="285691"/>
                  </a:cubicBezTo>
                  <a:cubicBezTo>
                    <a:pt x="81610" y="295930"/>
                    <a:pt x="74029" y="304741"/>
                    <a:pt x="67679" y="314266"/>
                  </a:cubicBezTo>
                  <a:cubicBezTo>
                    <a:pt x="64504" y="319028"/>
                    <a:pt x="63273" y="325993"/>
                    <a:pt x="58154" y="328553"/>
                  </a:cubicBezTo>
                  <a:cubicBezTo>
                    <a:pt x="51804" y="331728"/>
                    <a:pt x="45696" y="335441"/>
                    <a:pt x="39104" y="338078"/>
                  </a:cubicBezTo>
                  <a:cubicBezTo>
                    <a:pt x="29782" y="341807"/>
                    <a:pt x="10529" y="347603"/>
                    <a:pt x="10529" y="347603"/>
                  </a:cubicBezTo>
                  <a:cubicBezTo>
                    <a:pt x="7354" y="353953"/>
                    <a:pt x="0" y="359625"/>
                    <a:pt x="1004" y="366653"/>
                  </a:cubicBezTo>
                  <a:cubicBezTo>
                    <a:pt x="1956" y="373321"/>
                    <a:pt x="10117" y="376629"/>
                    <a:pt x="15291" y="380941"/>
                  </a:cubicBezTo>
                  <a:cubicBezTo>
                    <a:pt x="40936" y="402312"/>
                    <a:pt x="51829" y="392055"/>
                    <a:pt x="96254" y="395228"/>
                  </a:cubicBezTo>
                  <a:cubicBezTo>
                    <a:pt x="155450" y="414963"/>
                    <a:pt x="69480" y="387789"/>
                    <a:pt x="239129" y="404753"/>
                  </a:cubicBezTo>
                  <a:cubicBezTo>
                    <a:pt x="244824" y="405323"/>
                    <a:pt x="248654" y="411103"/>
                    <a:pt x="253416" y="414278"/>
                  </a:cubicBezTo>
                  <a:cubicBezTo>
                    <a:pt x="266692" y="434193"/>
                    <a:pt x="269967" y="443151"/>
                    <a:pt x="286754" y="457141"/>
                  </a:cubicBezTo>
                  <a:cubicBezTo>
                    <a:pt x="291151" y="460805"/>
                    <a:pt x="296644" y="463002"/>
                    <a:pt x="301041" y="466666"/>
                  </a:cubicBezTo>
                  <a:cubicBezTo>
                    <a:pt x="324824" y="486484"/>
                    <a:pt x="304509" y="477346"/>
                    <a:pt x="329616" y="485716"/>
                  </a:cubicBezTo>
                  <a:cubicBezTo>
                    <a:pt x="338713" y="513004"/>
                    <a:pt x="327479" y="488340"/>
                    <a:pt x="353429" y="514291"/>
                  </a:cubicBezTo>
                  <a:cubicBezTo>
                    <a:pt x="370436" y="531298"/>
                    <a:pt x="367095" y="545093"/>
                    <a:pt x="396291" y="552391"/>
                  </a:cubicBezTo>
                  <a:cubicBezTo>
                    <a:pt x="402641" y="553978"/>
                    <a:pt x="409072" y="555272"/>
                    <a:pt x="415341" y="557153"/>
                  </a:cubicBezTo>
                  <a:cubicBezTo>
                    <a:pt x="424958" y="560038"/>
                    <a:pt x="443916" y="566678"/>
                    <a:pt x="443916" y="566678"/>
                  </a:cubicBezTo>
                  <a:cubicBezTo>
                    <a:pt x="447091" y="571441"/>
                    <a:pt x="453441" y="575242"/>
                    <a:pt x="453441" y="580966"/>
                  </a:cubicBezTo>
                  <a:cubicBezTo>
                    <a:pt x="453441" y="591006"/>
                    <a:pt x="443916" y="609541"/>
                    <a:pt x="443916" y="609541"/>
                  </a:cubicBezTo>
                  <a:cubicBezTo>
                    <a:pt x="452603" y="635603"/>
                    <a:pt x="446596" y="637075"/>
                    <a:pt x="467729" y="647641"/>
                  </a:cubicBezTo>
                  <a:cubicBezTo>
                    <a:pt x="472219" y="649886"/>
                    <a:pt x="477254" y="650816"/>
                    <a:pt x="482016" y="652403"/>
                  </a:cubicBezTo>
                  <a:cubicBezTo>
                    <a:pt x="494716" y="650816"/>
                    <a:pt x="507524" y="649931"/>
                    <a:pt x="520116" y="647641"/>
                  </a:cubicBezTo>
                  <a:cubicBezTo>
                    <a:pt x="525055" y="646743"/>
                    <a:pt x="519323" y="637322"/>
                    <a:pt x="524879" y="63335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4" name="Полилиния 253"/>
            <p:cNvSpPr/>
            <p:nvPr/>
          </p:nvSpPr>
          <p:spPr bwMode="auto">
            <a:xfrm>
              <a:off x="3982117" y="2510537"/>
              <a:ext cx="838946" cy="784797"/>
            </a:xfrm>
            <a:custGeom>
              <a:avLst/>
              <a:gdLst>
                <a:gd name="connsiteX0" fmla="*/ 6770 w 816395"/>
                <a:gd name="connsiteY0" fmla="*/ 247650 h 819570"/>
                <a:gd name="connsiteX1" fmla="*/ 35345 w 816395"/>
                <a:gd name="connsiteY1" fmla="*/ 233363 h 819570"/>
                <a:gd name="connsiteX2" fmla="*/ 40108 w 816395"/>
                <a:gd name="connsiteY2" fmla="*/ 214313 h 819570"/>
                <a:gd name="connsiteX3" fmla="*/ 68683 w 816395"/>
                <a:gd name="connsiteY3" fmla="*/ 209550 h 819570"/>
                <a:gd name="connsiteX4" fmla="*/ 63920 w 816395"/>
                <a:gd name="connsiteY4" fmla="*/ 190500 h 819570"/>
                <a:gd name="connsiteX5" fmla="*/ 59158 w 816395"/>
                <a:gd name="connsiteY5" fmla="*/ 176213 h 819570"/>
                <a:gd name="connsiteX6" fmla="*/ 78208 w 816395"/>
                <a:gd name="connsiteY6" fmla="*/ 152400 h 819570"/>
                <a:gd name="connsiteX7" fmla="*/ 106783 w 816395"/>
                <a:gd name="connsiteY7" fmla="*/ 133350 h 819570"/>
                <a:gd name="connsiteX8" fmla="*/ 111545 w 816395"/>
                <a:gd name="connsiteY8" fmla="*/ 95250 h 819570"/>
                <a:gd name="connsiteX9" fmla="*/ 140120 w 816395"/>
                <a:gd name="connsiteY9" fmla="*/ 90488 h 819570"/>
                <a:gd name="connsiteX10" fmla="*/ 130595 w 816395"/>
                <a:gd name="connsiteY10" fmla="*/ 76200 h 819570"/>
                <a:gd name="connsiteX11" fmla="*/ 116308 w 816395"/>
                <a:gd name="connsiteY11" fmla="*/ 71438 h 819570"/>
                <a:gd name="connsiteX12" fmla="*/ 121070 w 816395"/>
                <a:gd name="connsiteY12" fmla="*/ 52388 h 819570"/>
                <a:gd name="connsiteX13" fmla="*/ 135358 w 816395"/>
                <a:gd name="connsiteY13" fmla="*/ 47625 h 819570"/>
                <a:gd name="connsiteX14" fmla="*/ 154408 w 816395"/>
                <a:gd name="connsiteY14" fmla="*/ 42863 h 819570"/>
                <a:gd name="connsiteX15" fmla="*/ 159170 w 816395"/>
                <a:gd name="connsiteY15" fmla="*/ 28575 h 819570"/>
                <a:gd name="connsiteX16" fmla="*/ 154408 w 816395"/>
                <a:gd name="connsiteY16" fmla="*/ 14288 h 819570"/>
                <a:gd name="connsiteX17" fmla="*/ 187745 w 816395"/>
                <a:gd name="connsiteY17" fmla="*/ 0 h 819570"/>
                <a:gd name="connsiteX18" fmla="*/ 225845 w 816395"/>
                <a:gd name="connsiteY18" fmla="*/ 9525 h 819570"/>
                <a:gd name="connsiteX19" fmla="*/ 235370 w 816395"/>
                <a:gd name="connsiteY19" fmla="*/ 23813 h 819570"/>
                <a:gd name="connsiteX20" fmla="*/ 263945 w 816395"/>
                <a:gd name="connsiteY20" fmla="*/ 42863 h 819570"/>
                <a:gd name="connsiteX21" fmla="*/ 278233 w 816395"/>
                <a:gd name="connsiteY21" fmla="*/ 52388 h 819570"/>
                <a:gd name="connsiteX22" fmla="*/ 292520 w 816395"/>
                <a:gd name="connsiteY22" fmla="*/ 66675 h 819570"/>
                <a:gd name="connsiteX23" fmla="*/ 297283 w 816395"/>
                <a:gd name="connsiteY23" fmla="*/ 80963 h 819570"/>
                <a:gd name="connsiteX24" fmla="*/ 325858 w 816395"/>
                <a:gd name="connsiteY24" fmla="*/ 95250 h 819570"/>
                <a:gd name="connsiteX25" fmla="*/ 340145 w 816395"/>
                <a:gd name="connsiteY25" fmla="*/ 147638 h 819570"/>
                <a:gd name="connsiteX26" fmla="*/ 383008 w 816395"/>
                <a:gd name="connsiteY26" fmla="*/ 166688 h 819570"/>
                <a:gd name="connsiteX27" fmla="*/ 392533 w 816395"/>
                <a:gd name="connsiteY27" fmla="*/ 180975 h 819570"/>
                <a:gd name="connsiteX28" fmla="*/ 406820 w 816395"/>
                <a:gd name="connsiteY28" fmla="*/ 190500 h 819570"/>
                <a:gd name="connsiteX29" fmla="*/ 411583 w 816395"/>
                <a:gd name="connsiteY29" fmla="*/ 204788 h 819570"/>
                <a:gd name="connsiteX30" fmla="*/ 435395 w 816395"/>
                <a:gd name="connsiteY30" fmla="*/ 228600 h 819570"/>
                <a:gd name="connsiteX31" fmla="*/ 525883 w 816395"/>
                <a:gd name="connsiteY31" fmla="*/ 233363 h 819570"/>
                <a:gd name="connsiteX32" fmla="*/ 530645 w 816395"/>
                <a:gd name="connsiteY32" fmla="*/ 252413 h 819570"/>
                <a:gd name="connsiteX33" fmla="*/ 549695 w 816395"/>
                <a:gd name="connsiteY33" fmla="*/ 280988 h 819570"/>
                <a:gd name="connsiteX34" fmla="*/ 554458 w 816395"/>
                <a:gd name="connsiteY34" fmla="*/ 319088 h 819570"/>
                <a:gd name="connsiteX35" fmla="*/ 583033 w 816395"/>
                <a:gd name="connsiteY35" fmla="*/ 328613 h 819570"/>
                <a:gd name="connsiteX36" fmla="*/ 559220 w 816395"/>
                <a:gd name="connsiteY36" fmla="*/ 376238 h 819570"/>
                <a:gd name="connsiteX37" fmla="*/ 549695 w 816395"/>
                <a:gd name="connsiteY37" fmla="*/ 390525 h 819570"/>
                <a:gd name="connsiteX38" fmla="*/ 554458 w 816395"/>
                <a:gd name="connsiteY38" fmla="*/ 419100 h 819570"/>
                <a:gd name="connsiteX39" fmla="*/ 583033 w 816395"/>
                <a:gd name="connsiteY39" fmla="*/ 428625 h 819570"/>
                <a:gd name="connsiteX40" fmla="*/ 606845 w 816395"/>
                <a:gd name="connsiteY40" fmla="*/ 409575 h 819570"/>
                <a:gd name="connsiteX41" fmla="*/ 621133 w 816395"/>
                <a:gd name="connsiteY41" fmla="*/ 404813 h 819570"/>
                <a:gd name="connsiteX42" fmla="*/ 663995 w 816395"/>
                <a:gd name="connsiteY42" fmla="*/ 400050 h 819570"/>
                <a:gd name="connsiteX43" fmla="*/ 711620 w 816395"/>
                <a:gd name="connsiteY43" fmla="*/ 395288 h 819570"/>
                <a:gd name="connsiteX44" fmla="*/ 725908 w 816395"/>
                <a:gd name="connsiteY44" fmla="*/ 390525 h 819570"/>
                <a:gd name="connsiteX45" fmla="*/ 778295 w 816395"/>
                <a:gd name="connsiteY45" fmla="*/ 376238 h 819570"/>
                <a:gd name="connsiteX46" fmla="*/ 792583 w 816395"/>
                <a:gd name="connsiteY46" fmla="*/ 385763 h 819570"/>
                <a:gd name="connsiteX47" fmla="*/ 802108 w 816395"/>
                <a:gd name="connsiteY47" fmla="*/ 423863 h 819570"/>
                <a:gd name="connsiteX48" fmla="*/ 806870 w 816395"/>
                <a:gd name="connsiteY48" fmla="*/ 457200 h 819570"/>
                <a:gd name="connsiteX49" fmla="*/ 816395 w 816395"/>
                <a:gd name="connsiteY49" fmla="*/ 490538 h 819570"/>
                <a:gd name="connsiteX50" fmla="*/ 811633 w 816395"/>
                <a:gd name="connsiteY50" fmla="*/ 519113 h 819570"/>
                <a:gd name="connsiteX51" fmla="*/ 764008 w 816395"/>
                <a:gd name="connsiteY51" fmla="*/ 533400 h 819570"/>
                <a:gd name="connsiteX52" fmla="*/ 744958 w 816395"/>
                <a:gd name="connsiteY52" fmla="*/ 528638 h 819570"/>
                <a:gd name="connsiteX53" fmla="*/ 735433 w 816395"/>
                <a:gd name="connsiteY53" fmla="*/ 514350 h 819570"/>
                <a:gd name="connsiteX54" fmla="*/ 706858 w 816395"/>
                <a:gd name="connsiteY54" fmla="*/ 495300 h 819570"/>
                <a:gd name="connsiteX55" fmla="*/ 663995 w 816395"/>
                <a:gd name="connsiteY55" fmla="*/ 504825 h 819570"/>
                <a:gd name="connsiteX56" fmla="*/ 640183 w 816395"/>
                <a:gd name="connsiteY56" fmla="*/ 533400 h 819570"/>
                <a:gd name="connsiteX57" fmla="*/ 654470 w 816395"/>
                <a:gd name="connsiteY57" fmla="*/ 542925 h 819570"/>
                <a:gd name="connsiteX58" fmla="*/ 697333 w 816395"/>
                <a:gd name="connsiteY58" fmla="*/ 552450 h 819570"/>
                <a:gd name="connsiteX59" fmla="*/ 725908 w 816395"/>
                <a:gd name="connsiteY59" fmla="*/ 566738 h 819570"/>
                <a:gd name="connsiteX60" fmla="*/ 711620 w 816395"/>
                <a:gd name="connsiteY60" fmla="*/ 581025 h 819570"/>
                <a:gd name="connsiteX61" fmla="*/ 668758 w 816395"/>
                <a:gd name="connsiteY61" fmla="*/ 604838 h 819570"/>
                <a:gd name="connsiteX62" fmla="*/ 635420 w 816395"/>
                <a:gd name="connsiteY62" fmla="*/ 619125 h 819570"/>
                <a:gd name="connsiteX63" fmla="*/ 606845 w 816395"/>
                <a:gd name="connsiteY63" fmla="*/ 642938 h 819570"/>
                <a:gd name="connsiteX64" fmla="*/ 563983 w 816395"/>
                <a:gd name="connsiteY64" fmla="*/ 666750 h 819570"/>
                <a:gd name="connsiteX65" fmla="*/ 549695 w 816395"/>
                <a:gd name="connsiteY65" fmla="*/ 676275 h 819570"/>
                <a:gd name="connsiteX66" fmla="*/ 502070 w 816395"/>
                <a:gd name="connsiteY66" fmla="*/ 700088 h 819570"/>
                <a:gd name="connsiteX67" fmla="*/ 478258 w 816395"/>
                <a:gd name="connsiteY67" fmla="*/ 733425 h 819570"/>
                <a:gd name="connsiteX68" fmla="*/ 449683 w 816395"/>
                <a:gd name="connsiteY68" fmla="*/ 742950 h 819570"/>
                <a:gd name="connsiteX69" fmla="*/ 435395 w 816395"/>
                <a:gd name="connsiteY69" fmla="*/ 747713 h 819570"/>
                <a:gd name="connsiteX70" fmla="*/ 406820 w 816395"/>
                <a:gd name="connsiteY70" fmla="*/ 771525 h 819570"/>
                <a:gd name="connsiteX71" fmla="*/ 387770 w 816395"/>
                <a:gd name="connsiteY71" fmla="*/ 819150 h 819570"/>
                <a:gd name="connsiteX72" fmla="*/ 363958 w 816395"/>
                <a:gd name="connsiteY72" fmla="*/ 814388 h 819570"/>
                <a:gd name="connsiteX73" fmla="*/ 359195 w 816395"/>
                <a:gd name="connsiteY73" fmla="*/ 795338 h 819570"/>
                <a:gd name="connsiteX74" fmla="*/ 344908 w 816395"/>
                <a:gd name="connsiteY74" fmla="*/ 790575 h 819570"/>
                <a:gd name="connsiteX75" fmla="*/ 244895 w 816395"/>
                <a:gd name="connsiteY75" fmla="*/ 790575 h 819570"/>
                <a:gd name="connsiteX76" fmla="*/ 254420 w 816395"/>
                <a:gd name="connsiteY76" fmla="*/ 771525 h 819570"/>
                <a:gd name="connsiteX77" fmla="*/ 259183 w 816395"/>
                <a:gd name="connsiteY77" fmla="*/ 747713 h 819570"/>
                <a:gd name="connsiteX78" fmla="*/ 259183 w 816395"/>
                <a:gd name="connsiteY78" fmla="*/ 690563 h 819570"/>
                <a:gd name="connsiteX79" fmla="*/ 230608 w 816395"/>
                <a:gd name="connsiteY79" fmla="*/ 681038 h 819570"/>
                <a:gd name="connsiteX80" fmla="*/ 225845 w 816395"/>
                <a:gd name="connsiteY80" fmla="*/ 666750 h 819570"/>
                <a:gd name="connsiteX81" fmla="*/ 244895 w 816395"/>
                <a:gd name="connsiteY81" fmla="*/ 657225 h 819570"/>
                <a:gd name="connsiteX82" fmla="*/ 273470 w 816395"/>
                <a:gd name="connsiteY82" fmla="*/ 647700 h 819570"/>
                <a:gd name="connsiteX83" fmla="*/ 287758 w 816395"/>
                <a:gd name="connsiteY83" fmla="*/ 642938 h 819570"/>
                <a:gd name="connsiteX84" fmla="*/ 302045 w 816395"/>
                <a:gd name="connsiteY84" fmla="*/ 638175 h 819570"/>
                <a:gd name="connsiteX85" fmla="*/ 335383 w 816395"/>
                <a:gd name="connsiteY85" fmla="*/ 628650 h 819570"/>
                <a:gd name="connsiteX86" fmla="*/ 344908 w 816395"/>
                <a:gd name="connsiteY86" fmla="*/ 614363 h 819570"/>
                <a:gd name="connsiteX87" fmla="*/ 344908 w 816395"/>
                <a:gd name="connsiteY87" fmla="*/ 571500 h 819570"/>
                <a:gd name="connsiteX88" fmla="*/ 316333 w 816395"/>
                <a:gd name="connsiteY88" fmla="*/ 561975 h 819570"/>
                <a:gd name="connsiteX89" fmla="*/ 302045 w 816395"/>
                <a:gd name="connsiteY89" fmla="*/ 552450 h 819570"/>
                <a:gd name="connsiteX90" fmla="*/ 268708 w 816395"/>
                <a:gd name="connsiteY90" fmla="*/ 519113 h 819570"/>
                <a:gd name="connsiteX91" fmla="*/ 225845 w 816395"/>
                <a:gd name="connsiteY91" fmla="*/ 495300 h 819570"/>
                <a:gd name="connsiteX92" fmla="*/ 211558 w 816395"/>
                <a:gd name="connsiteY92" fmla="*/ 490538 h 819570"/>
                <a:gd name="connsiteX93" fmla="*/ 182983 w 816395"/>
                <a:gd name="connsiteY93" fmla="*/ 471488 h 819570"/>
                <a:gd name="connsiteX94" fmla="*/ 173458 w 816395"/>
                <a:gd name="connsiteY94" fmla="*/ 457200 h 819570"/>
                <a:gd name="connsiteX95" fmla="*/ 163933 w 816395"/>
                <a:gd name="connsiteY95" fmla="*/ 428625 h 819570"/>
                <a:gd name="connsiteX96" fmla="*/ 149645 w 816395"/>
                <a:gd name="connsiteY96" fmla="*/ 414338 h 819570"/>
                <a:gd name="connsiteX97" fmla="*/ 135358 w 816395"/>
                <a:gd name="connsiteY97" fmla="*/ 385763 h 819570"/>
                <a:gd name="connsiteX98" fmla="*/ 130595 w 816395"/>
                <a:gd name="connsiteY98" fmla="*/ 371475 h 819570"/>
                <a:gd name="connsiteX99" fmla="*/ 106783 w 816395"/>
                <a:gd name="connsiteY99" fmla="*/ 342900 h 819570"/>
                <a:gd name="connsiteX100" fmla="*/ 92495 w 816395"/>
                <a:gd name="connsiteY100" fmla="*/ 338138 h 819570"/>
                <a:gd name="connsiteX101" fmla="*/ 59158 w 816395"/>
                <a:gd name="connsiteY101" fmla="*/ 314325 h 819570"/>
                <a:gd name="connsiteX102" fmla="*/ 30583 w 816395"/>
                <a:gd name="connsiteY102" fmla="*/ 304800 h 819570"/>
                <a:gd name="connsiteX103" fmla="*/ 6770 w 816395"/>
                <a:gd name="connsiteY103" fmla="*/ 295275 h 819570"/>
                <a:gd name="connsiteX104" fmla="*/ 6770 w 816395"/>
                <a:gd name="connsiteY104" fmla="*/ 247650 h 81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16395" h="819570">
                  <a:moveTo>
                    <a:pt x="6770" y="247650"/>
                  </a:moveTo>
                  <a:cubicBezTo>
                    <a:pt x="11532" y="237331"/>
                    <a:pt x="30069" y="241278"/>
                    <a:pt x="35345" y="233363"/>
                  </a:cubicBezTo>
                  <a:cubicBezTo>
                    <a:pt x="38976" y="227917"/>
                    <a:pt x="34782" y="218117"/>
                    <a:pt x="40108" y="214313"/>
                  </a:cubicBezTo>
                  <a:cubicBezTo>
                    <a:pt x="47966" y="208700"/>
                    <a:pt x="59158" y="211138"/>
                    <a:pt x="68683" y="209550"/>
                  </a:cubicBezTo>
                  <a:cubicBezTo>
                    <a:pt x="67095" y="203200"/>
                    <a:pt x="65718" y="196794"/>
                    <a:pt x="63920" y="190500"/>
                  </a:cubicBezTo>
                  <a:cubicBezTo>
                    <a:pt x="62541" y="185673"/>
                    <a:pt x="59158" y="181233"/>
                    <a:pt x="59158" y="176213"/>
                  </a:cubicBezTo>
                  <a:cubicBezTo>
                    <a:pt x="59158" y="159272"/>
                    <a:pt x="67236" y="161543"/>
                    <a:pt x="78208" y="152400"/>
                  </a:cubicBezTo>
                  <a:cubicBezTo>
                    <a:pt x="101992" y="132581"/>
                    <a:pt x="81673" y="141721"/>
                    <a:pt x="106783" y="133350"/>
                  </a:cubicBezTo>
                  <a:cubicBezTo>
                    <a:pt x="108370" y="120650"/>
                    <a:pt x="103687" y="105353"/>
                    <a:pt x="111545" y="95250"/>
                  </a:cubicBezTo>
                  <a:cubicBezTo>
                    <a:pt x="117473" y="87628"/>
                    <a:pt x="133292" y="97316"/>
                    <a:pt x="140120" y="90488"/>
                  </a:cubicBezTo>
                  <a:cubicBezTo>
                    <a:pt x="144167" y="86441"/>
                    <a:pt x="135065" y="79776"/>
                    <a:pt x="130595" y="76200"/>
                  </a:cubicBezTo>
                  <a:cubicBezTo>
                    <a:pt x="126675" y="73064"/>
                    <a:pt x="121070" y="73025"/>
                    <a:pt x="116308" y="71438"/>
                  </a:cubicBezTo>
                  <a:cubicBezTo>
                    <a:pt x="117895" y="65088"/>
                    <a:pt x="116981" y="57499"/>
                    <a:pt x="121070" y="52388"/>
                  </a:cubicBezTo>
                  <a:cubicBezTo>
                    <a:pt x="124206" y="48468"/>
                    <a:pt x="130531" y="49004"/>
                    <a:pt x="135358" y="47625"/>
                  </a:cubicBezTo>
                  <a:cubicBezTo>
                    <a:pt x="141652" y="45827"/>
                    <a:pt x="148058" y="44450"/>
                    <a:pt x="154408" y="42863"/>
                  </a:cubicBezTo>
                  <a:cubicBezTo>
                    <a:pt x="155995" y="38100"/>
                    <a:pt x="159170" y="33595"/>
                    <a:pt x="159170" y="28575"/>
                  </a:cubicBezTo>
                  <a:cubicBezTo>
                    <a:pt x="159170" y="23555"/>
                    <a:pt x="151825" y="18592"/>
                    <a:pt x="154408" y="14288"/>
                  </a:cubicBezTo>
                  <a:cubicBezTo>
                    <a:pt x="157350" y="9385"/>
                    <a:pt x="181288" y="2153"/>
                    <a:pt x="187745" y="0"/>
                  </a:cubicBezTo>
                  <a:cubicBezTo>
                    <a:pt x="188927" y="236"/>
                    <a:pt x="220965" y="5621"/>
                    <a:pt x="225845" y="9525"/>
                  </a:cubicBezTo>
                  <a:cubicBezTo>
                    <a:pt x="230315" y="13101"/>
                    <a:pt x="231062" y="20044"/>
                    <a:pt x="235370" y="23813"/>
                  </a:cubicBezTo>
                  <a:cubicBezTo>
                    <a:pt x="243985" y="31351"/>
                    <a:pt x="254420" y="36513"/>
                    <a:pt x="263945" y="42863"/>
                  </a:cubicBezTo>
                  <a:cubicBezTo>
                    <a:pt x="268708" y="46038"/>
                    <a:pt x="274186" y="48341"/>
                    <a:pt x="278233" y="52388"/>
                  </a:cubicBezTo>
                  <a:lnTo>
                    <a:pt x="292520" y="66675"/>
                  </a:lnTo>
                  <a:cubicBezTo>
                    <a:pt x="294108" y="71438"/>
                    <a:pt x="294147" y="77043"/>
                    <a:pt x="297283" y="80963"/>
                  </a:cubicBezTo>
                  <a:cubicBezTo>
                    <a:pt x="303998" y="89357"/>
                    <a:pt x="316445" y="92113"/>
                    <a:pt x="325858" y="95250"/>
                  </a:cubicBezTo>
                  <a:cubicBezTo>
                    <a:pt x="327022" y="101071"/>
                    <a:pt x="334965" y="145911"/>
                    <a:pt x="340145" y="147638"/>
                  </a:cubicBezTo>
                  <a:cubicBezTo>
                    <a:pt x="374150" y="158973"/>
                    <a:pt x="360366" y="151594"/>
                    <a:pt x="383008" y="166688"/>
                  </a:cubicBezTo>
                  <a:cubicBezTo>
                    <a:pt x="386183" y="171450"/>
                    <a:pt x="388486" y="176928"/>
                    <a:pt x="392533" y="180975"/>
                  </a:cubicBezTo>
                  <a:cubicBezTo>
                    <a:pt x="396580" y="185022"/>
                    <a:pt x="403244" y="186031"/>
                    <a:pt x="406820" y="190500"/>
                  </a:cubicBezTo>
                  <a:cubicBezTo>
                    <a:pt x="409956" y="194420"/>
                    <a:pt x="409338" y="200298"/>
                    <a:pt x="411583" y="204788"/>
                  </a:cubicBezTo>
                  <a:cubicBezTo>
                    <a:pt x="415455" y="212531"/>
                    <a:pt x="425174" y="227206"/>
                    <a:pt x="435395" y="228600"/>
                  </a:cubicBezTo>
                  <a:cubicBezTo>
                    <a:pt x="465322" y="232681"/>
                    <a:pt x="495720" y="231775"/>
                    <a:pt x="525883" y="233363"/>
                  </a:cubicBezTo>
                  <a:cubicBezTo>
                    <a:pt x="527470" y="239713"/>
                    <a:pt x="527718" y="246559"/>
                    <a:pt x="530645" y="252413"/>
                  </a:cubicBezTo>
                  <a:cubicBezTo>
                    <a:pt x="535764" y="262652"/>
                    <a:pt x="549695" y="280988"/>
                    <a:pt x="549695" y="280988"/>
                  </a:cubicBezTo>
                  <a:cubicBezTo>
                    <a:pt x="551283" y="293688"/>
                    <a:pt x="547118" y="308603"/>
                    <a:pt x="554458" y="319088"/>
                  </a:cubicBezTo>
                  <a:cubicBezTo>
                    <a:pt x="560216" y="327313"/>
                    <a:pt x="583033" y="328613"/>
                    <a:pt x="583033" y="328613"/>
                  </a:cubicBezTo>
                  <a:cubicBezTo>
                    <a:pt x="575493" y="358768"/>
                    <a:pt x="581901" y="342217"/>
                    <a:pt x="559220" y="376238"/>
                  </a:cubicBezTo>
                  <a:lnTo>
                    <a:pt x="549695" y="390525"/>
                  </a:lnTo>
                  <a:cubicBezTo>
                    <a:pt x="551283" y="400050"/>
                    <a:pt x="548099" y="411833"/>
                    <a:pt x="554458" y="419100"/>
                  </a:cubicBezTo>
                  <a:cubicBezTo>
                    <a:pt x="561070" y="426656"/>
                    <a:pt x="583033" y="428625"/>
                    <a:pt x="583033" y="428625"/>
                  </a:cubicBezTo>
                  <a:cubicBezTo>
                    <a:pt x="618945" y="416655"/>
                    <a:pt x="576070" y="434195"/>
                    <a:pt x="606845" y="409575"/>
                  </a:cubicBezTo>
                  <a:cubicBezTo>
                    <a:pt x="610765" y="406439"/>
                    <a:pt x="616370" y="406400"/>
                    <a:pt x="621133" y="404813"/>
                  </a:cubicBezTo>
                  <a:cubicBezTo>
                    <a:pt x="648525" y="386551"/>
                    <a:pt x="621220" y="400050"/>
                    <a:pt x="663995" y="400050"/>
                  </a:cubicBezTo>
                  <a:cubicBezTo>
                    <a:pt x="679949" y="400050"/>
                    <a:pt x="695745" y="396875"/>
                    <a:pt x="711620" y="395288"/>
                  </a:cubicBezTo>
                  <a:cubicBezTo>
                    <a:pt x="716383" y="393700"/>
                    <a:pt x="721065" y="391846"/>
                    <a:pt x="725908" y="390525"/>
                  </a:cubicBezTo>
                  <a:cubicBezTo>
                    <a:pt x="785005" y="374407"/>
                    <a:pt x="745405" y="387201"/>
                    <a:pt x="778295" y="376238"/>
                  </a:cubicBezTo>
                  <a:cubicBezTo>
                    <a:pt x="783058" y="379413"/>
                    <a:pt x="789007" y="381293"/>
                    <a:pt x="792583" y="385763"/>
                  </a:cubicBezTo>
                  <a:cubicBezTo>
                    <a:pt x="796456" y="390604"/>
                    <a:pt x="801921" y="422743"/>
                    <a:pt x="802108" y="423863"/>
                  </a:cubicBezTo>
                  <a:cubicBezTo>
                    <a:pt x="803953" y="434935"/>
                    <a:pt x="804862" y="446156"/>
                    <a:pt x="806870" y="457200"/>
                  </a:cubicBezTo>
                  <a:cubicBezTo>
                    <a:pt x="809261" y="470349"/>
                    <a:pt x="812317" y="478302"/>
                    <a:pt x="816395" y="490538"/>
                  </a:cubicBezTo>
                  <a:cubicBezTo>
                    <a:pt x="814808" y="500063"/>
                    <a:pt x="815951" y="510476"/>
                    <a:pt x="811633" y="519113"/>
                  </a:cubicBezTo>
                  <a:cubicBezTo>
                    <a:pt x="804969" y="532441"/>
                    <a:pt x="769744" y="532581"/>
                    <a:pt x="764008" y="533400"/>
                  </a:cubicBezTo>
                  <a:cubicBezTo>
                    <a:pt x="757658" y="531813"/>
                    <a:pt x="750404" y="532269"/>
                    <a:pt x="744958" y="528638"/>
                  </a:cubicBezTo>
                  <a:cubicBezTo>
                    <a:pt x="740195" y="525463"/>
                    <a:pt x="739097" y="518747"/>
                    <a:pt x="735433" y="514350"/>
                  </a:cubicBezTo>
                  <a:cubicBezTo>
                    <a:pt x="721713" y="497886"/>
                    <a:pt x="724465" y="501170"/>
                    <a:pt x="706858" y="495300"/>
                  </a:cubicBezTo>
                  <a:cubicBezTo>
                    <a:pt x="703406" y="495875"/>
                    <a:pt x="671809" y="499616"/>
                    <a:pt x="663995" y="504825"/>
                  </a:cubicBezTo>
                  <a:cubicBezTo>
                    <a:pt x="652997" y="512157"/>
                    <a:pt x="647210" y="522860"/>
                    <a:pt x="640183" y="533400"/>
                  </a:cubicBezTo>
                  <a:cubicBezTo>
                    <a:pt x="644945" y="536575"/>
                    <a:pt x="649351" y="540365"/>
                    <a:pt x="654470" y="542925"/>
                  </a:cubicBezTo>
                  <a:cubicBezTo>
                    <a:pt x="666196" y="548788"/>
                    <a:pt x="686354" y="550620"/>
                    <a:pt x="697333" y="552450"/>
                  </a:cubicBezTo>
                  <a:cubicBezTo>
                    <a:pt x="700856" y="553625"/>
                    <a:pt x="725908" y="560584"/>
                    <a:pt x="725908" y="566738"/>
                  </a:cubicBezTo>
                  <a:cubicBezTo>
                    <a:pt x="725908" y="573473"/>
                    <a:pt x="716936" y="576890"/>
                    <a:pt x="711620" y="581025"/>
                  </a:cubicBezTo>
                  <a:cubicBezTo>
                    <a:pt x="657562" y="623069"/>
                    <a:pt x="703248" y="587592"/>
                    <a:pt x="668758" y="604838"/>
                  </a:cubicBezTo>
                  <a:cubicBezTo>
                    <a:pt x="635873" y="621281"/>
                    <a:pt x="675061" y="609216"/>
                    <a:pt x="635420" y="619125"/>
                  </a:cubicBezTo>
                  <a:cubicBezTo>
                    <a:pt x="584361" y="653165"/>
                    <a:pt x="661857" y="600151"/>
                    <a:pt x="606845" y="642938"/>
                  </a:cubicBezTo>
                  <a:cubicBezTo>
                    <a:pt x="582281" y="662044"/>
                    <a:pt x="585540" y="659565"/>
                    <a:pt x="563983" y="666750"/>
                  </a:cubicBezTo>
                  <a:cubicBezTo>
                    <a:pt x="559220" y="669925"/>
                    <a:pt x="554926" y="673950"/>
                    <a:pt x="549695" y="676275"/>
                  </a:cubicBezTo>
                  <a:cubicBezTo>
                    <a:pt x="521783" y="688680"/>
                    <a:pt x="522675" y="679483"/>
                    <a:pt x="502070" y="700088"/>
                  </a:cubicBezTo>
                  <a:cubicBezTo>
                    <a:pt x="492811" y="709347"/>
                    <a:pt x="489504" y="725928"/>
                    <a:pt x="478258" y="733425"/>
                  </a:cubicBezTo>
                  <a:cubicBezTo>
                    <a:pt x="469904" y="738994"/>
                    <a:pt x="459208" y="739775"/>
                    <a:pt x="449683" y="742950"/>
                  </a:cubicBezTo>
                  <a:cubicBezTo>
                    <a:pt x="444920" y="744538"/>
                    <a:pt x="439572" y="744928"/>
                    <a:pt x="435395" y="747713"/>
                  </a:cubicBezTo>
                  <a:cubicBezTo>
                    <a:pt x="415504" y="760974"/>
                    <a:pt x="425155" y="753191"/>
                    <a:pt x="406820" y="771525"/>
                  </a:cubicBezTo>
                  <a:cubicBezTo>
                    <a:pt x="395050" y="806835"/>
                    <a:pt x="401785" y="791120"/>
                    <a:pt x="387770" y="819150"/>
                  </a:cubicBezTo>
                  <a:cubicBezTo>
                    <a:pt x="379833" y="817563"/>
                    <a:pt x="370176" y="819570"/>
                    <a:pt x="363958" y="814388"/>
                  </a:cubicBezTo>
                  <a:cubicBezTo>
                    <a:pt x="358930" y="810198"/>
                    <a:pt x="363284" y="800449"/>
                    <a:pt x="359195" y="795338"/>
                  </a:cubicBezTo>
                  <a:cubicBezTo>
                    <a:pt x="356059" y="791418"/>
                    <a:pt x="349670" y="792163"/>
                    <a:pt x="344908" y="790575"/>
                  </a:cubicBezTo>
                  <a:cubicBezTo>
                    <a:pt x="313718" y="795031"/>
                    <a:pt x="274720" y="803002"/>
                    <a:pt x="244895" y="790575"/>
                  </a:cubicBezTo>
                  <a:cubicBezTo>
                    <a:pt x="238342" y="787844"/>
                    <a:pt x="251245" y="777875"/>
                    <a:pt x="254420" y="771525"/>
                  </a:cubicBezTo>
                  <a:cubicBezTo>
                    <a:pt x="256008" y="763588"/>
                    <a:pt x="257220" y="755566"/>
                    <a:pt x="259183" y="747713"/>
                  </a:cubicBezTo>
                  <a:cubicBezTo>
                    <a:pt x="264345" y="727066"/>
                    <a:pt x="276370" y="717571"/>
                    <a:pt x="259183" y="690563"/>
                  </a:cubicBezTo>
                  <a:cubicBezTo>
                    <a:pt x="253793" y="682092"/>
                    <a:pt x="230608" y="681038"/>
                    <a:pt x="230608" y="681038"/>
                  </a:cubicBezTo>
                  <a:cubicBezTo>
                    <a:pt x="229020" y="676275"/>
                    <a:pt x="223262" y="671055"/>
                    <a:pt x="225845" y="666750"/>
                  </a:cubicBezTo>
                  <a:cubicBezTo>
                    <a:pt x="229498" y="660662"/>
                    <a:pt x="238303" y="659862"/>
                    <a:pt x="244895" y="657225"/>
                  </a:cubicBezTo>
                  <a:cubicBezTo>
                    <a:pt x="254217" y="653496"/>
                    <a:pt x="263945" y="650875"/>
                    <a:pt x="273470" y="647700"/>
                  </a:cubicBezTo>
                  <a:lnTo>
                    <a:pt x="287758" y="642938"/>
                  </a:lnTo>
                  <a:cubicBezTo>
                    <a:pt x="292520" y="641351"/>
                    <a:pt x="297175" y="639392"/>
                    <a:pt x="302045" y="638175"/>
                  </a:cubicBezTo>
                  <a:cubicBezTo>
                    <a:pt x="325965" y="632196"/>
                    <a:pt x="314886" y="635483"/>
                    <a:pt x="335383" y="628650"/>
                  </a:cubicBezTo>
                  <a:cubicBezTo>
                    <a:pt x="338558" y="623888"/>
                    <a:pt x="342348" y="619482"/>
                    <a:pt x="344908" y="614363"/>
                  </a:cubicBezTo>
                  <a:cubicBezTo>
                    <a:pt x="350721" y="602736"/>
                    <a:pt x="354346" y="582287"/>
                    <a:pt x="344908" y="571500"/>
                  </a:cubicBezTo>
                  <a:cubicBezTo>
                    <a:pt x="338297" y="563944"/>
                    <a:pt x="324687" y="567544"/>
                    <a:pt x="316333" y="561975"/>
                  </a:cubicBezTo>
                  <a:lnTo>
                    <a:pt x="302045" y="552450"/>
                  </a:lnTo>
                  <a:cubicBezTo>
                    <a:pt x="280210" y="519698"/>
                    <a:pt x="293855" y="527495"/>
                    <a:pt x="268708" y="519113"/>
                  </a:cubicBezTo>
                  <a:cubicBezTo>
                    <a:pt x="247321" y="497726"/>
                    <a:pt x="260809" y="506955"/>
                    <a:pt x="225845" y="495300"/>
                  </a:cubicBezTo>
                  <a:lnTo>
                    <a:pt x="211558" y="490538"/>
                  </a:lnTo>
                  <a:cubicBezTo>
                    <a:pt x="202033" y="484188"/>
                    <a:pt x="189333" y="481013"/>
                    <a:pt x="182983" y="471488"/>
                  </a:cubicBezTo>
                  <a:cubicBezTo>
                    <a:pt x="179808" y="466725"/>
                    <a:pt x="175783" y="462431"/>
                    <a:pt x="173458" y="457200"/>
                  </a:cubicBezTo>
                  <a:cubicBezTo>
                    <a:pt x="169380" y="448025"/>
                    <a:pt x="171033" y="435724"/>
                    <a:pt x="163933" y="428625"/>
                  </a:cubicBezTo>
                  <a:lnTo>
                    <a:pt x="149645" y="414338"/>
                  </a:lnTo>
                  <a:cubicBezTo>
                    <a:pt x="137678" y="378431"/>
                    <a:pt x="153819" y="422685"/>
                    <a:pt x="135358" y="385763"/>
                  </a:cubicBezTo>
                  <a:cubicBezTo>
                    <a:pt x="133113" y="381273"/>
                    <a:pt x="132840" y="375965"/>
                    <a:pt x="130595" y="371475"/>
                  </a:cubicBezTo>
                  <a:cubicBezTo>
                    <a:pt x="126203" y="362691"/>
                    <a:pt x="114681" y="348165"/>
                    <a:pt x="106783" y="342900"/>
                  </a:cubicBezTo>
                  <a:cubicBezTo>
                    <a:pt x="102606" y="340115"/>
                    <a:pt x="97258" y="339725"/>
                    <a:pt x="92495" y="338138"/>
                  </a:cubicBezTo>
                  <a:cubicBezTo>
                    <a:pt x="89937" y="336220"/>
                    <a:pt x="64855" y="316857"/>
                    <a:pt x="59158" y="314325"/>
                  </a:cubicBezTo>
                  <a:cubicBezTo>
                    <a:pt x="49983" y="310247"/>
                    <a:pt x="39905" y="308529"/>
                    <a:pt x="30583" y="304800"/>
                  </a:cubicBezTo>
                  <a:lnTo>
                    <a:pt x="6770" y="295275"/>
                  </a:lnTo>
                  <a:cubicBezTo>
                    <a:pt x="0" y="274964"/>
                    <a:pt x="2008" y="257969"/>
                    <a:pt x="6770" y="24765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5" name="Полилиния 254"/>
            <p:cNvSpPr/>
            <p:nvPr/>
          </p:nvSpPr>
          <p:spPr bwMode="auto">
            <a:xfrm>
              <a:off x="3396899" y="1498205"/>
              <a:ext cx="1044878" cy="1244802"/>
            </a:xfrm>
            <a:custGeom>
              <a:avLst/>
              <a:gdLst>
                <a:gd name="connsiteX0" fmla="*/ 569118 w 1016793"/>
                <a:gd name="connsiteY0" fmla="*/ 1299960 h 1299960"/>
                <a:gd name="connsiteX1" fmla="*/ 542925 w 1016793"/>
                <a:gd name="connsiteY1" fmla="*/ 1288053 h 1299960"/>
                <a:gd name="connsiteX2" fmla="*/ 535781 w 1016793"/>
                <a:gd name="connsiteY2" fmla="*/ 1283291 h 1299960"/>
                <a:gd name="connsiteX3" fmla="*/ 531018 w 1016793"/>
                <a:gd name="connsiteY3" fmla="*/ 1276147 h 1299960"/>
                <a:gd name="connsiteX4" fmla="*/ 514350 w 1016793"/>
                <a:gd name="connsiteY4" fmla="*/ 1266622 h 1299960"/>
                <a:gd name="connsiteX5" fmla="*/ 492918 w 1016793"/>
                <a:gd name="connsiteY5" fmla="*/ 1254716 h 1299960"/>
                <a:gd name="connsiteX6" fmla="*/ 402431 w 1016793"/>
                <a:gd name="connsiteY6" fmla="*/ 1254716 h 1299960"/>
                <a:gd name="connsiteX7" fmla="*/ 388143 w 1016793"/>
                <a:gd name="connsiteY7" fmla="*/ 1249953 h 1299960"/>
                <a:gd name="connsiteX8" fmla="*/ 381000 w 1016793"/>
                <a:gd name="connsiteY8" fmla="*/ 1247572 h 1299960"/>
                <a:gd name="connsiteX9" fmla="*/ 381000 w 1016793"/>
                <a:gd name="connsiteY9" fmla="*/ 1247572 h 1299960"/>
                <a:gd name="connsiteX10" fmla="*/ 357187 w 1016793"/>
                <a:gd name="connsiteY10" fmla="*/ 1245191 h 1299960"/>
                <a:gd name="connsiteX11" fmla="*/ 342900 w 1016793"/>
                <a:gd name="connsiteY11" fmla="*/ 1240428 h 1299960"/>
                <a:gd name="connsiteX12" fmla="*/ 335756 w 1016793"/>
                <a:gd name="connsiteY12" fmla="*/ 1233285 h 1299960"/>
                <a:gd name="connsiteX13" fmla="*/ 314325 w 1016793"/>
                <a:gd name="connsiteY13" fmla="*/ 1230903 h 1299960"/>
                <a:gd name="connsiteX14" fmla="*/ 276225 w 1016793"/>
                <a:gd name="connsiteY14" fmla="*/ 1223760 h 1299960"/>
                <a:gd name="connsiteX15" fmla="*/ 271462 w 1016793"/>
                <a:gd name="connsiteY15" fmla="*/ 1214235 h 1299960"/>
                <a:gd name="connsiteX16" fmla="*/ 266700 w 1016793"/>
                <a:gd name="connsiteY16" fmla="*/ 1207091 h 1299960"/>
                <a:gd name="connsiteX17" fmla="*/ 273843 w 1016793"/>
                <a:gd name="connsiteY17" fmla="*/ 1173753 h 1299960"/>
                <a:gd name="connsiteX18" fmla="*/ 280987 w 1016793"/>
                <a:gd name="connsiteY18" fmla="*/ 1130891 h 1299960"/>
                <a:gd name="connsiteX19" fmla="*/ 283368 w 1016793"/>
                <a:gd name="connsiteY19" fmla="*/ 1109460 h 1299960"/>
                <a:gd name="connsiteX20" fmla="*/ 288131 w 1016793"/>
                <a:gd name="connsiteY20" fmla="*/ 1095172 h 1299960"/>
                <a:gd name="connsiteX21" fmla="*/ 290512 w 1016793"/>
                <a:gd name="connsiteY21" fmla="*/ 1085647 h 1299960"/>
                <a:gd name="connsiteX22" fmla="*/ 288131 w 1016793"/>
                <a:gd name="connsiteY22" fmla="*/ 1007066 h 1299960"/>
                <a:gd name="connsiteX23" fmla="*/ 285750 w 1016793"/>
                <a:gd name="connsiteY23" fmla="*/ 992778 h 1299960"/>
                <a:gd name="connsiteX24" fmla="*/ 280987 w 1016793"/>
                <a:gd name="connsiteY24" fmla="*/ 985635 h 1299960"/>
                <a:gd name="connsiteX25" fmla="*/ 276225 w 1016793"/>
                <a:gd name="connsiteY25" fmla="*/ 976110 h 1299960"/>
                <a:gd name="connsiteX26" fmla="*/ 271462 w 1016793"/>
                <a:gd name="connsiteY26" fmla="*/ 961822 h 1299960"/>
                <a:gd name="connsiteX27" fmla="*/ 269081 w 1016793"/>
                <a:gd name="connsiteY27" fmla="*/ 949916 h 1299960"/>
                <a:gd name="connsiteX28" fmla="*/ 261937 w 1016793"/>
                <a:gd name="connsiteY28" fmla="*/ 945153 h 1299960"/>
                <a:gd name="connsiteX29" fmla="*/ 254793 w 1016793"/>
                <a:gd name="connsiteY29" fmla="*/ 968966 h 1299960"/>
                <a:gd name="connsiteX30" fmla="*/ 240506 w 1016793"/>
                <a:gd name="connsiteY30" fmla="*/ 978491 h 1299960"/>
                <a:gd name="connsiteX31" fmla="*/ 216693 w 1016793"/>
                <a:gd name="connsiteY31" fmla="*/ 997541 h 1299960"/>
                <a:gd name="connsiteX32" fmla="*/ 202406 w 1016793"/>
                <a:gd name="connsiteY32" fmla="*/ 1002303 h 1299960"/>
                <a:gd name="connsiteX33" fmla="*/ 195262 w 1016793"/>
                <a:gd name="connsiteY33" fmla="*/ 1004685 h 1299960"/>
                <a:gd name="connsiteX34" fmla="*/ 152400 w 1016793"/>
                <a:gd name="connsiteY34" fmla="*/ 1002303 h 1299960"/>
                <a:gd name="connsiteX35" fmla="*/ 147637 w 1016793"/>
                <a:gd name="connsiteY35" fmla="*/ 988016 h 1299960"/>
                <a:gd name="connsiteX36" fmla="*/ 154781 w 1016793"/>
                <a:gd name="connsiteY36" fmla="*/ 985635 h 1299960"/>
                <a:gd name="connsiteX37" fmla="*/ 157162 w 1016793"/>
                <a:gd name="connsiteY37" fmla="*/ 978491 h 1299960"/>
                <a:gd name="connsiteX38" fmla="*/ 154781 w 1016793"/>
                <a:gd name="connsiteY38" fmla="*/ 940391 h 1299960"/>
                <a:gd name="connsiteX39" fmla="*/ 138112 w 1016793"/>
                <a:gd name="connsiteY39" fmla="*/ 933247 h 1299960"/>
                <a:gd name="connsiteX40" fmla="*/ 128587 w 1016793"/>
                <a:gd name="connsiteY40" fmla="*/ 938010 h 1299960"/>
                <a:gd name="connsiteX41" fmla="*/ 121443 w 1016793"/>
                <a:gd name="connsiteY41" fmla="*/ 952297 h 1299960"/>
                <a:gd name="connsiteX42" fmla="*/ 114300 w 1016793"/>
                <a:gd name="connsiteY42" fmla="*/ 959441 h 1299960"/>
                <a:gd name="connsiteX43" fmla="*/ 85725 w 1016793"/>
                <a:gd name="connsiteY43" fmla="*/ 957060 h 1299960"/>
                <a:gd name="connsiteX44" fmla="*/ 64293 w 1016793"/>
                <a:gd name="connsiteY44" fmla="*/ 942772 h 1299960"/>
                <a:gd name="connsiteX45" fmla="*/ 59531 w 1016793"/>
                <a:gd name="connsiteY45" fmla="*/ 935628 h 1299960"/>
                <a:gd name="connsiteX46" fmla="*/ 61912 w 1016793"/>
                <a:gd name="connsiteY46" fmla="*/ 926103 h 1299960"/>
                <a:gd name="connsiteX47" fmla="*/ 69056 w 1016793"/>
                <a:gd name="connsiteY47" fmla="*/ 921341 h 1299960"/>
                <a:gd name="connsiteX48" fmla="*/ 76200 w 1016793"/>
                <a:gd name="connsiteY48" fmla="*/ 914197 h 1299960"/>
                <a:gd name="connsiteX49" fmla="*/ 100012 w 1016793"/>
                <a:gd name="connsiteY49" fmla="*/ 899910 h 1299960"/>
                <a:gd name="connsiteX50" fmla="*/ 109537 w 1016793"/>
                <a:gd name="connsiteY50" fmla="*/ 885622 h 1299960"/>
                <a:gd name="connsiteX51" fmla="*/ 114300 w 1016793"/>
                <a:gd name="connsiteY51" fmla="*/ 878478 h 1299960"/>
                <a:gd name="connsiteX52" fmla="*/ 116681 w 1016793"/>
                <a:gd name="connsiteY52" fmla="*/ 871335 h 1299960"/>
                <a:gd name="connsiteX53" fmla="*/ 119062 w 1016793"/>
                <a:gd name="connsiteY53" fmla="*/ 861810 h 1299960"/>
                <a:gd name="connsiteX54" fmla="*/ 123825 w 1016793"/>
                <a:gd name="connsiteY54" fmla="*/ 854666 h 1299960"/>
                <a:gd name="connsiteX55" fmla="*/ 114300 w 1016793"/>
                <a:gd name="connsiteY55" fmla="*/ 816566 h 1299960"/>
                <a:gd name="connsiteX56" fmla="*/ 107156 w 1016793"/>
                <a:gd name="connsiteY56" fmla="*/ 811803 h 1299960"/>
                <a:gd name="connsiteX57" fmla="*/ 83343 w 1016793"/>
                <a:gd name="connsiteY57" fmla="*/ 818947 h 1299960"/>
                <a:gd name="connsiteX58" fmla="*/ 73818 w 1016793"/>
                <a:gd name="connsiteY58" fmla="*/ 821328 h 1299960"/>
                <a:gd name="connsiteX59" fmla="*/ 59531 w 1016793"/>
                <a:gd name="connsiteY59" fmla="*/ 826091 h 1299960"/>
                <a:gd name="connsiteX60" fmla="*/ 52387 w 1016793"/>
                <a:gd name="connsiteY60" fmla="*/ 828472 h 1299960"/>
                <a:gd name="connsiteX61" fmla="*/ 45243 w 1016793"/>
                <a:gd name="connsiteY61" fmla="*/ 830853 h 1299960"/>
                <a:gd name="connsiteX62" fmla="*/ 38100 w 1016793"/>
                <a:gd name="connsiteY62" fmla="*/ 835616 h 1299960"/>
                <a:gd name="connsiteX63" fmla="*/ 11906 w 1016793"/>
                <a:gd name="connsiteY63" fmla="*/ 835616 h 1299960"/>
                <a:gd name="connsiteX64" fmla="*/ 7143 w 1016793"/>
                <a:gd name="connsiteY64" fmla="*/ 826091 h 1299960"/>
                <a:gd name="connsiteX65" fmla="*/ 2381 w 1016793"/>
                <a:gd name="connsiteY65" fmla="*/ 807041 h 1299960"/>
                <a:gd name="connsiteX66" fmla="*/ 0 w 1016793"/>
                <a:gd name="connsiteY66" fmla="*/ 799897 h 1299960"/>
                <a:gd name="connsiteX67" fmla="*/ 9525 w 1016793"/>
                <a:gd name="connsiteY67" fmla="*/ 792753 h 1299960"/>
                <a:gd name="connsiteX68" fmla="*/ 42862 w 1016793"/>
                <a:gd name="connsiteY68" fmla="*/ 787991 h 1299960"/>
                <a:gd name="connsiteX69" fmla="*/ 66675 w 1016793"/>
                <a:gd name="connsiteY69" fmla="*/ 780847 h 1299960"/>
                <a:gd name="connsiteX70" fmla="*/ 73818 w 1016793"/>
                <a:gd name="connsiteY70" fmla="*/ 778466 h 1299960"/>
                <a:gd name="connsiteX71" fmla="*/ 95250 w 1016793"/>
                <a:gd name="connsiteY71" fmla="*/ 766560 h 1299960"/>
                <a:gd name="connsiteX72" fmla="*/ 97631 w 1016793"/>
                <a:gd name="connsiteY72" fmla="*/ 757035 h 1299960"/>
                <a:gd name="connsiteX73" fmla="*/ 111918 w 1016793"/>
                <a:gd name="connsiteY73" fmla="*/ 742747 h 1299960"/>
                <a:gd name="connsiteX74" fmla="*/ 188118 w 1016793"/>
                <a:gd name="connsiteY74" fmla="*/ 726078 h 1299960"/>
                <a:gd name="connsiteX75" fmla="*/ 219075 w 1016793"/>
                <a:gd name="connsiteY75" fmla="*/ 721316 h 1299960"/>
                <a:gd name="connsiteX76" fmla="*/ 233362 w 1016793"/>
                <a:gd name="connsiteY76" fmla="*/ 716553 h 1299960"/>
                <a:gd name="connsiteX77" fmla="*/ 240506 w 1016793"/>
                <a:gd name="connsiteY77" fmla="*/ 711791 h 1299960"/>
                <a:gd name="connsiteX78" fmla="*/ 254793 w 1016793"/>
                <a:gd name="connsiteY78" fmla="*/ 707028 h 1299960"/>
                <a:gd name="connsiteX79" fmla="*/ 252412 w 1016793"/>
                <a:gd name="connsiteY79" fmla="*/ 692741 h 1299960"/>
                <a:gd name="connsiteX80" fmla="*/ 250031 w 1016793"/>
                <a:gd name="connsiteY80" fmla="*/ 683216 h 1299960"/>
                <a:gd name="connsiteX81" fmla="*/ 242887 w 1016793"/>
                <a:gd name="connsiteY81" fmla="*/ 680835 h 1299960"/>
                <a:gd name="connsiteX82" fmla="*/ 221456 w 1016793"/>
                <a:gd name="connsiteY82" fmla="*/ 676072 h 1299960"/>
                <a:gd name="connsiteX83" fmla="*/ 228600 w 1016793"/>
                <a:gd name="connsiteY83" fmla="*/ 673691 h 1299960"/>
                <a:gd name="connsiteX84" fmla="*/ 230981 w 1016793"/>
                <a:gd name="connsiteY84" fmla="*/ 652260 h 1299960"/>
                <a:gd name="connsiteX85" fmla="*/ 221456 w 1016793"/>
                <a:gd name="connsiteY85" fmla="*/ 637972 h 1299960"/>
                <a:gd name="connsiteX86" fmla="*/ 216693 w 1016793"/>
                <a:gd name="connsiteY86" fmla="*/ 630828 h 1299960"/>
                <a:gd name="connsiteX87" fmla="*/ 202406 w 1016793"/>
                <a:gd name="connsiteY87" fmla="*/ 618922 h 1299960"/>
                <a:gd name="connsiteX88" fmla="*/ 200025 w 1016793"/>
                <a:gd name="connsiteY88" fmla="*/ 611778 h 1299960"/>
                <a:gd name="connsiteX89" fmla="*/ 185737 w 1016793"/>
                <a:gd name="connsiteY89" fmla="*/ 602253 h 1299960"/>
                <a:gd name="connsiteX90" fmla="*/ 180975 w 1016793"/>
                <a:gd name="connsiteY90" fmla="*/ 595110 h 1299960"/>
                <a:gd name="connsiteX91" fmla="*/ 161925 w 1016793"/>
                <a:gd name="connsiteY91" fmla="*/ 587966 h 1299960"/>
                <a:gd name="connsiteX92" fmla="*/ 157162 w 1016793"/>
                <a:gd name="connsiteY92" fmla="*/ 580822 h 1299960"/>
                <a:gd name="connsiteX93" fmla="*/ 157162 w 1016793"/>
                <a:gd name="connsiteY93" fmla="*/ 523672 h 1299960"/>
                <a:gd name="connsiteX94" fmla="*/ 166687 w 1016793"/>
                <a:gd name="connsiteY94" fmla="*/ 514147 h 1299960"/>
                <a:gd name="connsiteX95" fmla="*/ 178593 w 1016793"/>
                <a:gd name="connsiteY95" fmla="*/ 502241 h 1299960"/>
                <a:gd name="connsiteX96" fmla="*/ 183356 w 1016793"/>
                <a:gd name="connsiteY96" fmla="*/ 495097 h 1299960"/>
                <a:gd name="connsiteX97" fmla="*/ 190500 w 1016793"/>
                <a:gd name="connsiteY97" fmla="*/ 487953 h 1299960"/>
                <a:gd name="connsiteX98" fmla="*/ 192881 w 1016793"/>
                <a:gd name="connsiteY98" fmla="*/ 480810 h 1299960"/>
                <a:gd name="connsiteX99" fmla="*/ 200025 w 1016793"/>
                <a:gd name="connsiteY99" fmla="*/ 466522 h 1299960"/>
                <a:gd name="connsiteX100" fmla="*/ 202406 w 1016793"/>
                <a:gd name="connsiteY100" fmla="*/ 402228 h 1299960"/>
                <a:gd name="connsiteX101" fmla="*/ 214312 w 1016793"/>
                <a:gd name="connsiteY101" fmla="*/ 399847 h 1299960"/>
                <a:gd name="connsiteX102" fmla="*/ 216693 w 1016793"/>
                <a:gd name="connsiteY102" fmla="*/ 392703 h 1299960"/>
                <a:gd name="connsiteX103" fmla="*/ 214312 w 1016793"/>
                <a:gd name="connsiteY103" fmla="*/ 385560 h 1299960"/>
                <a:gd name="connsiteX104" fmla="*/ 192881 w 1016793"/>
                <a:gd name="connsiteY104" fmla="*/ 383178 h 1299960"/>
                <a:gd name="connsiteX105" fmla="*/ 185737 w 1016793"/>
                <a:gd name="connsiteY105" fmla="*/ 387941 h 1299960"/>
                <a:gd name="connsiteX106" fmla="*/ 173831 w 1016793"/>
                <a:gd name="connsiteY106" fmla="*/ 402228 h 1299960"/>
                <a:gd name="connsiteX107" fmla="*/ 166687 w 1016793"/>
                <a:gd name="connsiteY107" fmla="*/ 404610 h 1299960"/>
                <a:gd name="connsiteX108" fmla="*/ 150018 w 1016793"/>
                <a:gd name="connsiteY108" fmla="*/ 402228 h 1299960"/>
                <a:gd name="connsiteX109" fmla="*/ 142875 w 1016793"/>
                <a:gd name="connsiteY109" fmla="*/ 399847 h 1299960"/>
                <a:gd name="connsiteX110" fmla="*/ 145256 w 1016793"/>
                <a:gd name="connsiteY110" fmla="*/ 390322 h 1299960"/>
                <a:gd name="connsiteX111" fmla="*/ 147637 w 1016793"/>
                <a:gd name="connsiteY111" fmla="*/ 361747 h 1299960"/>
                <a:gd name="connsiteX112" fmla="*/ 147637 w 1016793"/>
                <a:gd name="connsiteY112" fmla="*/ 337935 h 1299960"/>
                <a:gd name="connsiteX113" fmla="*/ 142875 w 1016793"/>
                <a:gd name="connsiteY113" fmla="*/ 330791 h 1299960"/>
                <a:gd name="connsiteX114" fmla="*/ 140493 w 1016793"/>
                <a:gd name="connsiteY114" fmla="*/ 323647 h 1299960"/>
                <a:gd name="connsiteX115" fmla="*/ 126206 w 1016793"/>
                <a:gd name="connsiteY115" fmla="*/ 318885 h 1299960"/>
                <a:gd name="connsiteX116" fmla="*/ 114300 w 1016793"/>
                <a:gd name="connsiteY116" fmla="*/ 304597 h 1299960"/>
                <a:gd name="connsiteX117" fmla="*/ 104775 w 1016793"/>
                <a:gd name="connsiteY117" fmla="*/ 290310 h 1299960"/>
                <a:gd name="connsiteX118" fmla="*/ 100012 w 1016793"/>
                <a:gd name="connsiteY118" fmla="*/ 283166 h 1299960"/>
                <a:gd name="connsiteX119" fmla="*/ 92868 w 1016793"/>
                <a:gd name="connsiteY119" fmla="*/ 278403 h 1299960"/>
                <a:gd name="connsiteX120" fmla="*/ 88106 w 1016793"/>
                <a:gd name="connsiteY120" fmla="*/ 271260 h 1299960"/>
                <a:gd name="connsiteX121" fmla="*/ 80962 w 1016793"/>
                <a:gd name="connsiteY121" fmla="*/ 266497 h 1299960"/>
                <a:gd name="connsiteX122" fmla="*/ 73818 w 1016793"/>
                <a:gd name="connsiteY122" fmla="*/ 237922 h 1299960"/>
                <a:gd name="connsiteX123" fmla="*/ 76200 w 1016793"/>
                <a:gd name="connsiteY123" fmla="*/ 228397 h 1299960"/>
                <a:gd name="connsiteX124" fmla="*/ 78581 w 1016793"/>
                <a:gd name="connsiteY124" fmla="*/ 221253 h 1299960"/>
                <a:gd name="connsiteX125" fmla="*/ 92868 w 1016793"/>
                <a:gd name="connsiteY125" fmla="*/ 216491 h 1299960"/>
                <a:gd name="connsiteX126" fmla="*/ 100012 w 1016793"/>
                <a:gd name="connsiteY126" fmla="*/ 214110 h 1299960"/>
                <a:gd name="connsiteX127" fmla="*/ 102393 w 1016793"/>
                <a:gd name="connsiteY127" fmla="*/ 176010 h 1299960"/>
                <a:gd name="connsiteX128" fmla="*/ 111918 w 1016793"/>
                <a:gd name="connsiteY128" fmla="*/ 161722 h 1299960"/>
                <a:gd name="connsiteX129" fmla="*/ 123825 w 1016793"/>
                <a:gd name="connsiteY129" fmla="*/ 147435 h 1299960"/>
                <a:gd name="connsiteX130" fmla="*/ 128587 w 1016793"/>
                <a:gd name="connsiteY130" fmla="*/ 140291 h 1299960"/>
                <a:gd name="connsiteX131" fmla="*/ 130968 w 1016793"/>
                <a:gd name="connsiteY131" fmla="*/ 126003 h 1299960"/>
                <a:gd name="connsiteX132" fmla="*/ 126206 w 1016793"/>
                <a:gd name="connsiteY132" fmla="*/ 102191 h 1299960"/>
                <a:gd name="connsiteX133" fmla="*/ 121443 w 1016793"/>
                <a:gd name="connsiteY133" fmla="*/ 95047 h 1299960"/>
                <a:gd name="connsiteX134" fmla="*/ 119062 w 1016793"/>
                <a:gd name="connsiteY134" fmla="*/ 87903 h 1299960"/>
                <a:gd name="connsiteX135" fmla="*/ 121443 w 1016793"/>
                <a:gd name="connsiteY135" fmla="*/ 78378 h 1299960"/>
                <a:gd name="connsiteX136" fmla="*/ 128587 w 1016793"/>
                <a:gd name="connsiteY136" fmla="*/ 73616 h 1299960"/>
                <a:gd name="connsiteX137" fmla="*/ 161925 w 1016793"/>
                <a:gd name="connsiteY137" fmla="*/ 71235 h 1299960"/>
                <a:gd name="connsiteX138" fmla="*/ 169068 w 1016793"/>
                <a:gd name="connsiteY138" fmla="*/ 68853 h 1299960"/>
                <a:gd name="connsiteX139" fmla="*/ 176212 w 1016793"/>
                <a:gd name="connsiteY139" fmla="*/ 64091 h 1299960"/>
                <a:gd name="connsiteX140" fmla="*/ 192881 w 1016793"/>
                <a:gd name="connsiteY140" fmla="*/ 49803 h 1299960"/>
                <a:gd name="connsiteX141" fmla="*/ 202406 w 1016793"/>
                <a:gd name="connsiteY141" fmla="*/ 35516 h 1299960"/>
                <a:gd name="connsiteX142" fmla="*/ 209550 w 1016793"/>
                <a:gd name="connsiteY142" fmla="*/ 30753 h 1299960"/>
                <a:gd name="connsiteX143" fmla="*/ 226218 w 1016793"/>
                <a:gd name="connsiteY143" fmla="*/ 25991 h 1299960"/>
                <a:gd name="connsiteX144" fmla="*/ 250031 w 1016793"/>
                <a:gd name="connsiteY144" fmla="*/ 28372 h 1299960"/>
                <a:gd name="connsiteX145" fmla="*/ 257175 w 1016793"/>
                <a:gd name="connsiteY145" fmla="*/ 33135 h 1299960"/>
                <a:gd name="connsiteX146" fmla="*/ 271462 w 1016793"/>
                <a:gd name="connsiteY146" fmla="*/ 40278 h 1299960"/>
                <a:gd name="connsiteX147" fmla="*/ 302418 w 1016793"/>
                <a:gd name="connsiteY147" fmla="*/ 37897 h 1299960"/>
                <a:gd name="connsiteX148" fmla="*/ 307181 w 1016793"/>
                <a:gd name="connsiteY148" fmla="*/ 30753 h 1299960"/>
                <a:gd name="connsiteX149" fmla="*/ 311943 w 1016793"/>
                <a:gd name="connsiteY149" fmla="*/ 16466 h 1299960"/>
                <a:gd name="connsiteX150" fmla="*/ 314325 w 1016793"/>
                <a:gd name="connsiteY150" fmla="*/ 9322 h 1299960"/>
                <a:gd name="connsiteX151" fmla="*/ 385762 w 1016793"/>
                <a:gd name="connsiteY151" fmla="*/ 16466 h 1299960"/>
                <a:gd name="connsiteX152" fmla="*/ 392906 w 1016793"/>
                <a:gd name="connsiteY152" fmla="*/ 23610 h 1299960"/>
                <a:gd name="connsiteX153" fmla="*/ 407193 w 1016793"/>
                <a:gd name="connsiteY153" fmla="*/ 47422 h 1299960"/>
                <a:gd name="connsiteX154" fmla="*/ 409575 w 1016793"/>
                <a:gd name="connsiteY154" fmla="*/ 56947 h 1299960"/>
                <a:gd name="connsiteX155" fmla="*/ 414337 w 1016793"/>
                <a:gd name="connsiteY155" fmla="*/ 71235 h 1299960"/>
                <a:gd name="connsiteX156" fmla="*/ 416718 w 1016793"/>
                <a:gd name="connsiteY156" fmla="*/ 83141 h 1299960"/>
                <a:gd name="connsiteX157" fmla="*/ 421481 w 1016793"/>
                <a:gd name="connsiteY157" fmla="*/ 97428 h 1299960"/>
                <a:gd name="connsiteX158" fmla="*/ 419100 w 1016793"/>
                <a:gd name="connsiteY158" fmla="*/ 104572 h 1299960"/>
                <a:gd name="connsiteX159" fmla="*/ 411956 w 1016793"/>
                <a:gd name="connsiteY159" fmla="*/ 106953 h 1299960"/>
                <a:gd name="connsiteX160" fmla="*/ 390525 w 1016793"/>
                <a:gd name="connsiteY160" fmla="*/ 123622 h 1299960"/>
                <a:gd name="connsiteX161" fmla="*/ 388143 w 1016793"/>
                <a:gd name="connsiteY161" fmla="*/ 133147 h 1299960"/>
                <a:gd name="connsiteX162" fmla="*/ 366712 w 1016793"/>
                <a:gd name="connsiteY162" fmla="*/ 152197 h 1299960"/>
                <a:gd name="connsiteX163" fmla="*/ 364331 w 1016793"/>
                <a:gd name="connsiteY163" fmla="*/ 159341 h 1299960"/>
                <a:gd name="connsiteX164" fmla="*/ 371475 w 1016793"/>
                <a:gd name="connsiteY164" fmla="*/ 161722 h 1299960"/>
                <a:gd name="connsiteX165" fmla="*/ 378618 w 1016793"/>
                <a:gd name="connsiteY165" fmla="*/ 166485 h 1299960"/>
                <a:gd name="connsiteX166" fmla="*/ 383381 w 1016793"/>
                <a:gd name="connsiteY166" fmla="*/ 176010 h 1299960"/>
                <a:gd name="connsiteX167" fmla="*/ 392906 w 1016793"/>
                <a:gd name="connsiteY167" fmla="*/ 190297 h 1299960"/>
                <a:gd name="connsiteX168" fmla="*/ 395287 w 1016793"/>
                <a:gd name="connsiteY168" fmla="*/ 197441 h 1299960"/>
                <a:gd name="connsiteX169" fmla="*/ 409575 w 1016793"/>
                <a:gd name="connsiteY169" fmla="*/ 209347 h 1299960"/>
                <a:gd name="connsiteX170" fmla="*/ 423862 w 1016793"/>
                <a:gd name="connsiteY170" fmla="*/ 211728 h 1299960"/>
                <a:gd name="connsiteX171" fmla="*/ 440531 w 1016793"/>
                <a:gd name="connsiteY171" fmla="*/ 218872 h 1299960"/>
                <a:gd name="connsiteX172" fmla="*/ 454818 w 1016793"/>
                <a:gd name="connsiteY172" fmla="*/ 223635 h 1299960"/>
                <a:gd name="connsiteX173" fmla="*/ 461962 w 1016793"/>
                <a:gd name="connsiteY173" fmla="*/ 230778 h 1299960"/>
                <a:gd name="connsiteX174" fmla="*/ 488156 w 1016793"/>
                <a:gd name="connsiteY174" fmla="*/ 221253 h 1299960"/>
                <a:gd name="connsiteX175" fmla="*/ 492918 w 1016793"/>
                <a:gd name="connsiteY175" fmla="*/ 214110 h 1299960"/>
                <a:gd name="connsiteX176" fmla="*/ 497681 w 1016793"/>
                <a:gd name="connsiteY176" fmla="*/ 199822 h 1299960"/>
                <a:gd name="connsiteX177" fmla="*/ 519112 w 1016793"/>
                <a:gd name="connsiteY177" fmla="*/ 192678 h 1299960"/>
                <a:gd name="connsiteX178" fmla="*/ 526256 w 1016793"/>
                <a:gd name="connsiteY178" fmla="*/ 190297 h 1299960"/>
                <a:gd name="connsiteX179" fmla="*/ 533400 w 1016793"/>
                <a:gd name="connsiteY179" fmla="*/ 187916 h 1299960"/>
                <a:gd name="connsiteX180" fmla="*/ 540543 w 1016793"/>
                <a:gd name="connsiteY180" fmla="*/ 183153 h 1299960"/>
                <a:gd name="connsiteX181" fmla="*/ 545306 w 1016793"/>
                <a:gd name="connsiteY181" fmla="*/ 168866 h 1299960"/>
                <a:gd name="connsiteX182" fmla="*/ 547687 w 1016793"/>
                <a:gd name="connsiteY182" fmla="*/ 152197 h 1299960"/>
                <a:gd name="connsiteX183" fmla="*/ 550068 w 1016793"/>
                <a:gd name="connsiteY183" fmla="*/ 142672 h 1299960"/>
                <a:gd name="connsiteX184" fmla="*/ 542925 w 1016793"/>
                <a:gd name="connsiteY184" fmla="*/ 123622 h 1299960"/>
                <a:gd name="connsiteX185" fmla="*/ 535781 w 1016793"/>
                <a:gd name="connsiteY185" fmla="*/ 121241 h 1299960"/>
                <a:gd name="connsiteX186" fmla="*/ 552450 w 1016793"/>
                <a:gd name="connsiteY186" fmla="*/ 111716 h 1299960"/>
                <a:gd name="connsiteX187" fmla="*/ 561975 w 1016793"/>
                <a:gd name="connsiteY187" fmla="*/ 109335 h 1299960"/>
                <a:gd name="connsiteX188" fmla="*/ 569118 w 1016793"/>
                <a:gd name="connsiteY188" fmla="*/ 102191 h 1299960"/>
                <a:gd name="connsiteX189" fmla="*/ 576262 w 1016793"/>
                <a:gd name="connsiteY189" fmla="*/ 97428 h 1299960"/>
                <a:gd name="connsiteX190" fmla="*/ 578643 w 1016793"/>
                <a:gd name="connsiteY190" fmla="*/ 90285 h 1299960"/>
                <a:gd name="connsiteX191" fmla="*/ 597693 w 1016793"/>
                <a:gd name="connsiteY191" fmla="*/ 87903 h 1299960"/>
                <a:gd name="connsiteX192" fmla="*/ 633412 w 1016793"/>
                <a:gd name="connsiteY192" fmla="*/ 90285 h 1299960"/>
                <a:gd name="connsiteX193" fmla="*/ 647700 w 1016793"/>
                <a:gd name="connsiteY193" fmla="*/ 92666 h 1299960"/>
                <a:gd name="connsiteX194" fmla="*/ 650081 w 1016793"/>
                <a:gd name="connsiteY194" fmla="*/ 99810 h 1299960"/>
                <a:gd name="connsiteX195" fmla="*/ 647700 w 1016793"/>
                <a:gd name="connsiteY195" fmla="*/ 118860 h 1299960"/>
                <a:gd name="connsiteX196" fmla="*/ 642937 w 1016793"/>
                <a:gd name="connsiteY196" fmla="*/ 126003 h 1299960"/>
                <a:gd name="connsiteX197" fmla="*/ 640556 w 1016793"/>
                <a:gd name="connsiteY197" fmla="*/ 133147 h 1299960"/>
                <a:gd name="connsiteX198" fmla="*/ 631031 w 1016793"/>
                <a:gd name="connsiteY198" fmla="*/ 147435 h 1299960"/>
                <a:gd name="connsiteX199" fmla="*/ 626268 w 1016793"/>
                <a:gd name="connsiteY199" fmla="*/ 154578 h 1299960"/>
                <a:gd name="connsiteX200" fmla="*/ 621506 w 1016793"/>
                <a:gd name="connsiteY200" fmla="*/ 161722 h 1299960"/>
                <a:gd name="connsiteX201" fmla="*/ 576262 w 1016793"/>
                <a:gd name="connsiteY201" fmla="*/ 166485 h 1299960"/>
                <a:gd name="connsiteX202" fmla="*/ 573881 w 1016793"/>
                <a:gd name="connsiteY202" fmla="*/ 173628 h 1299960"/>
                <a:gd name="connsiteX203" fmla="*/ 578643 w 1016793"/>
                <a:gd name="connsiteY203" fmla="*/ 197441 h 1299960"/>
                <a:gd name="connsiteX204" fmla="*/ 583406 w 1016793"/>
                <a:gd name="connsiteY204" fmla="*/ 218872 h 1299960"/>
                <a:gd name="connsiteX205" fmla="*/ 588168 w 1016793"/>
                <a:gd name="connsiteY205" fmla="*/ 226016 h 1299960"/>
                <a:gd name="connsiteX206" fmla="*/ 604837 w 1016793"/>
                <a:gd name="connsiteY206" fmla="*/ 218872 h 1299960"/>
                <a:gd name="connsiteX207" fmla="*/ 616743 w 1016793"/>
                <a:gd name="connsiteY207" fmla="*/ 204585 h 1299960"/>
                <a:gd name="connsiteX208" fmla="*/ 623887 w 1016793"/>
                <a:gd name="connsiteY208" fmla="*/ 202203 h 1299960"/>
                <a:gd name="connsiteX209" fmla="*/ 652462 w 1016793"/>
                <a:gd name="connsiteY209" fmla="*/ 195060 h 1299960"/>
                <a:gd name="connsiteX210" fmla="*/ 669131 w 1016793"/>
                <a:gd name="connsiteY210" fmla="*/ 190297 h 1299960"/>
                <a:gd name="connsiteX211" fmla="*/ 678656 w 1016793"/>
                <a:gd name="connsiteY211" fmla="*/ 185535 h 1299960"/>
                <a:gd name="connsiteX212" fmla="*/ 681037 w 1016793"/>
                <a:gd name="connsiteY212" fmla="*/ 178391 h 1299960"/>
                <a:gd name="connsiteX213" fmla="*/ 685800 w 1016793"/>
                <a:gd name="connsiteY213" fmla="*/ 171247 h 1299960"/>
                <a:gd name="connsiteX214" fmla="*/ 688181 w 1016793"/>
                <a:gd name="connsiteY214" fmla="*/ 161722 h 1299960"/>
                <a:gd name="connsiteX215" fmla="*/ 697706 w 1016793"/>
                <a:gd name="connsiteY215" fmla="*/ 156960 h 1299960"/>
                <a:gd name="connsiteX216" fmla="*/ 714375 w 1016793"/>
                <a:gd name="connsiteY216" fmla="*/ 159341 h 1299960"/>
                <a:gd name="connsiteX217" fmla="*/ 716756 w 1016793"/>
                <a:gd name="connsiteY217" fmla="*/ 168866 h 1299960"/>
                <a:gd name="connsiteX218" fmla="*/ 714375 w 1016793"/>
                <a:gd name="connsiteY218" fmla="*/ 195060 h 1299960"/>
                <a:gd name="connsiteX219" fmla="*/ 709612 w 1016793"/>
                <a:gd name="connsiteY219" fmla="*/ 209347 h 1299960"/>
                <a:gd name="connsiteX220" fmla="*/ 707231 w 1016793"/>
                <a:gd name="connsiteY220" fmla="*/ 216491 h 1299960"/>
                <a:gd name="connsiteX221" fmla="*/ 709612 w 1016793"/>
                <a:gd name="connsiteY221" fmla="*/ 223635 h 1299960"/>
                <a:gd name="connsiteX222" fmla="*/ 733425 w 1016793"/>
                <a:gd name="connsiteY222" fmla="*/ 228397 h 1299960"/>
                <a:gd name="connsiteX223" fmla="*/ 742950 w 1016793"/>
                <a:gd name="connsiteY223" fmla="*/ 235541 h 1299960"/>
                <a:gd name="connsiteX224" fmla="*/ 745331 w 1016793"/>
                <a:gd name="connsiteY224" fmla="*/ 242685 h 1299960"/>
                <a:gd name="connsiteX225" fmla="*/ 750093 w 1016793"/>
                <a:gd name="connsiteY225" fmla="*/ 249828 h 1299960"/>
                <a:gd name="connsiteX226" fmla="*/ 752475 w 1016793"/>
                <a:gd name="connsiteY226" fmla="*/ 256972 h 1299960"/>
                <a:gd name="connsiteX227" fmla="*/ 757237 w 1016793"/>
                <a:gd name="connsiteY227" fmla="*/ 264116 h 1299960"/>
                <a:gd name="connsiteX228" fmla="*/ 762000 w 1016793"/>
                <a:gd name="connsiteY228" fmla="*/ 278403 h 1299960"/>
                <a:gd name="connsiteX229" fmla="*/ 764381 w 1016793"/>
                <a:gd name="connsiteY229" fmla="*/ 285547 h 1299960"/>
                <a:gd name="connsiteX230" fmla="*/ 759618 w 1016793"/>
                <a:gd name="connsiteY230" fmla="*/ 292691 h 1299960"/>
                <a:gd name="connsiteX231" fmla="*/ 752475 w 1016793"/>
                <a:gd name="connsiteY231" fmla="*/ 295072 h 1299960"/>
                <a:gd name="connsiteX232" fmla="*/ 728662 w 1016793"/>
                <a:gd name="connsiteY232" fmla="*/ 302216 h 1299960"/>
                <a:gd name="connsiteX233" fmla="*/ 711993 w 1016793"/>
                <a:gd name="connsiteY233" fmla="*/ 311741 h 1299960"/>
                <a:gd name="connsiteX234" fmla="*/ 707231 w 1016793"/>
                <a:gd name="connsiteY234" fmla="*/ 376035 h 1299960"/>
                <a:gd name="connsiteX235" fmla="*/ 704850 w 1016793"/>
                <a:gd name="connsiteY235" fmla="*/ 411753 h 1299960"/>
                <a:gd name="connsiteX236" fmla="*/ 697706 w 1016793"/>
                <a:gd name="connsiteY236" fmla="*/ 414135 h 1299960"/>
                <a:gd name="connsiteX237" fmla="*/ 690562 w 1016793"/>
                <a:gd name="connsiteY237" fmla="*/ 418897 h 1299960"/>
                <a:gd name="connsiteX238" fmla="*/ 683418 w 1016793"/>
                <a:gd name="connsiteY238" fmla="*/ 421278 h 1299960"/>
                <a:gd name="connsiteX239" fmla="*/ 671512 w 1016793"/>
                <a:gd name="connsiteY239" fmla="*/ 426041 h 1299960"/>
                <a:gd name="connsiteX240" fmla="*/ 650081 w 1016793"/>
                <a:gd name="connsiteY240" fmla="*/ 430803 h 1299960"/>
                <a:gd name="connsiteX241" fmla="*/ 631031 w 1016793"/>
                <a:gd name="connsiteY241" fmla="*/ 428422 h 1299960"/>
                <a:gd name="connsiteX242" fmla="*/ 616743 w 1016793"/>
                <a:gd name="connsiteY242" fmla="*/ 423660 h 1299960"/>
                <a:gd name="connsiteX243" fmla="*/ 607218 w 1016793"/>
                <a:gd name="connsiteY243" fmla="*/ 421278 h 1299960"/>
                <a:gd name="connsiteX244" fmla="*/ 559593 w 1016793"/>
                <a:gd name="connsiteY244" fmla="*/ 423660 h 1299960"/>
                <a:gd name="connsiteX245" fmla="*/ 552450 w 1016793"/>
                <a:gd name="connsiteY245" fmla="*/ 426041 h 1299960"/>
                <a:gd name="connsiteX246" fmla="*/ 538162 w 1016793"/>
                <a:gd name="connsiteY246" fmla="*/ 428422 h 1299960"/>
                <a:gd name="connsiteX247" fmla="*/ 531018 w 1016793"/>
                <a:gd name="connsiteY247" fmla="*/ 433185 h 1299960"/>
                <a:gd name="connsiteX248" fmla="*/ 526256 w 1016793"/>
                <a:gd name="connsiteY248" fmla="*/ 447472 h 1299960"/>
                <a:gd name="connsiteX249" fmla="*/ 521493 w 1016793"/>
                <a:gd name="connsiteY249" fmla="*/ 454616 h 1299960"/>
                <a:gd name="connsiteX250" fmla="*/ 523875 w 1016793"/>
                <a:gd name="connsiteY250" fmla="*/ 476047 h 1299960"/>
                <a:gd name="connsiteX251" fmla="*/ 526256 w 1016793"/>
                <a:gd name="connsiteY251" fmla="*/ 485572 h 1299960"/>
                <a:gd name="connsiteX252" fmla="*/ 540543 w 1016793"/>
                <a:gd name="connsiteY252" fmla="*/ 492716 h 1299960"/>
                <a:gd name="connsiteX253" fmla="*/ 561975 w 1016793"/>
                <a:gd name="connsiteY253" fmla="*/ 490335 h 1299960"/>
                <a:gd name="connsiteX254" fmla="*/ 569118 w 1016793"/>
                <a:gd name="connsiteY254" fmla="*/ 487953 h 1299960"/>
                <a:gd name="connsiteX255" fmla="*/ 573881 w 1016793"/>
                <a:gd name="connsiteY255" fmla="*/ 478428 h 1299960"/>
                <a:gd name="connsiteX256" fmla="*/ 578643 w 1016793"/>
                <a:gd name="connsiteY256" fmla="*/ 461760 h 1299960"/>
                <a:gd name="connsiteX257" fmla="*/ 581025 w 1016793"/>
                <a:gd name="connsiteY257" fmla="*/ 454616 h 1299960"/>
                <a:gd name="connsiteX258" fmla="*/ 588168 w 1016793"/>
                <a:gd name="connsiteY258" fmla="*/ 452235 h 1299960"/>
                <a:gd name="connsiteX259" fmla="*/ 595312 w 1016793"/>
                <a:gd name="connsiteY259" fmla="*/ 447472 h 1299960"/>
                <a:gd name="connsiteX260" fmla="*/ 628650 w 1016793"/>
                <a:gd name="connsiteY260" fmla="*/ 449853 h 1299960"/>
                <a:gd name="connsiteX261" fmla="*/ 633412 w 1016793"/>
                <a:gd name="connsiteY261" fmla="*/ 464141 h 1299960"/>
                <a:gd name="connsiteX262" fmla="*/ 635793 w 1016793"/>
                <a:gd name="connsiteY262" fmla="*/ 473666 h 1299960"/>
                <a:gd name="connsiteX263" fmla="*/ 640556 w 1016793"/>
                <a:gd name="connsiteY263" fmla="*/ 487953 h 1299960"/>
                <a:gd name="connsiteX264" fmla="*/ 647700 w 1016793"/>
                <a:gd name="connsiteY264" fmla="*/ 507003 h 1299960"/>
                <a:gd name="connsiteX265" fmla="*/ 654843 w 1016793"/>
                <a:gd name="connsiteY265" fmla="*/ 509385 h 1299960"/>
                <a:gd name="connsiteX266" fmla="*/ 688181 w 1016793"/>
                <a:gd name="connsiteY266" fmla="*/ 523672 h 1299960"/>
                <a:gd name="connsiteX267" fmla="*/ 697706 w 1016793"/>
                <a:gd name="connsiteY267" fmla="*/ 526053 h 1299960"/>
                <a:gd name="connsiteX268" fmla="*/ 695325 w 1016793"/>
                <a:gd name="connsiteY268" fmla="*/ 542722 h 1299960"/>
                <a:gd name="connsiteX269" fmla="*/ 697706 w 1016793"/>
                <a:gd name="connsiteY269" fmla="*/ 554628 h 1299960"/>
                <a:gd name="connsiteX270" fmla="*/ 728662 w 1016793"/>
                <a:gd name="connsiteY270" fmla="*/ 557010 h 1299960"/>
                <a:gd name="connsiteX271" fmla="*/ 750093 w 1016793"/>
                <a:gd name="connsiteY271" fmla="*/ 554628 h 1299960"/>
                <a:gd name="connsiteX272" fmla="*/ 752475 w 1016793"/>
                <a:gd name="connsiteY272" fmla="*/ 547485 h 1299960"/>
                <a:gd name="connsiteX273" fmla="*/ 766762 w 1016793"/>
                <a:gd name="connsiteY273" fmla="*/ 542722 h 1299960"/>
                <a:gd name="connsiteX274" fmla="*/ 783431 w 1016793"/>
                <a:gd name="connsiteY274" fmla="*/ 545103 h 1299960"/>
                <a:gd name="connsiteX275" fmla="*/ 788193 w 1016793"/>
                <a:gd name="connsiteY275" fmla="*/ 564153 h 1299960"/>
                <a:gd name="connsiteX276" fmla="*/ 790575 w 1016793"/>
                <a:gd name="connsiteY276" fmla="*/ 573678 h 1299960"/>
                <a:gd name="connsiteX277" fmla="*/ 797718 w 1016793"/>
                <a:gd name="connsiteY277" fmla="*/ 607016 h 1299960"/>
                <a:gd name="connsiteX278" fmla="*/ 819150 w 1016793"/>
                <a:gd name="connsiteY278" fmla="*/ 616541 h 1299960"/>
                <a:gd name="connsiteX279" fmla="*/ 826293 w 1016793"/>
                <a:gd name="connsiteY279" fmla="*/ 618922 h 1299960"/>
                <a:gd name="connsiteX280" fmla="*/ 833437 w 1016793"/>
                <a:gd name="connsiteY280" fmla="*/ 623685 h 1299960"/>
                <a:gd name="connsiteX281" fmla="*/ 847725 w 1016793"/>
                <a:gd name="connsiteY281" fmla="*/ 628447 h 1299960"/>
                <a:gd name="connsiteX282" fmla="*/ 878681 w 1016793"/>
                <a:gd name="connsiteY282" fmla="*/ 633210 h 1299960"/>
                <a:gd name="connsiteX283" fmla="*/ 923925 w 1016793"/>
                <a:gd name="connsiteY283" fmla="*/ 635591 h 1299960"/>
                <a:gd name="connsiteX284" fmla="*/ 938212 w 1016793"/>
                <a:gd name="connsiteY284" fmla="*/ 642735 h 1299960"/>
                <a:gd name="connsiteX285" fmla="*/ 942975 w 1016793"/>
                <a:gd name="connsiteY285" fmla="*/ 649878 h 1299960"/>
                <a:gd name="connsiteX286" fmla="*/ 945356 w 1016793"/>
                <a:gd name="connsiteY286" fmla="*/ 664166 h 1299960"/>
                <a:gd name="connsiteX287" fmla="*/ 952500 w 1016793"/>
                <a:gd name="connsiteY287" fmla="*/ 666547 h 1299960"/>
                <a:gd name="connsiteX288" fmla="*/ 971550 w 1016793"/>
                <a:gd name="connsiteY288" fmla="*/ 664166 h 1299960"/>
                <a:gd name="connsiteX289" fmla="*/ 1016793 w 1016793"/>
                <a:gd name="connsiteY289" fmla="*/ 661785 h 1299960"/>
                <a:gd name="connsiteX290" fmla="*/ 1014412 w 1016793"/>
                <a:gd name="connsiteY290" fmla="*/ 683216 h 1299960"/>
                <a:gd name="connsiteX291" fmla="*/ 1004887 w 1016793"/>
                <a:gd name="connsiteY291" fmla="*/ 697503 h 1299960"/>
                <a:gd name="connsiteX292" fmla="*/ 1000125 w 1016793"/>
                <a:gd name="connsiteY292" fmla="*/ 711791 h 1299960"/>
                <a:gd name="connsiteX293" fmla="*/ 1004887 w 1016793"/>
                <a:gd name="connsiteY293" fmla="*/ 749891 h 1299960"/>
                <a:gd name="connsiteX294" fmla="*/ 997743 w 1016793"/>
                <a:gd name="connsiteY294" fmla="*/ 754653 h 1299960"/>
                <a:gd name="connsiteX295" fmla="*/ 990600 w 1016793"/>
                <a:gd name="connsiteY295" fmla="*/ 761797 h 1299960"/>
                <a:gd name="connsiteX296" fmla="*/ 981075 w 1016793"/>
                <a:gd name="connsiteY296" fmla="*/ 766560 h 1299960"/>
                <a:gd name="connsiteX297" fmla="*/ 976312 w 1016793"/>
                <a:gd name="connsiteY297" fmla="*/ 773703 h 1299960"/>
                <a:gd name="connsiteX298" fmla="*/ 969168 w 1016793"/>
                <a:gd name="connsiteY298" fmla="*/ 780847 h 1299960"/>
                <a:gd name="connsiteX299" fmla="*/ 966787 w 1016793"/>
                <a:gd name="connsiteY299" fmla="*/ 797516 h 1299960"/>
                <a:gd name="connsiteX300" fmla="*/ 962025 w 1016793"/>
                <a:gd name="connsiteY300" fmla="*/ 837997 h 1299960"/>
                <a:gd name="connsiteX301" fmla="*/ 954881 w 1016793"/>
                <a:gd name="connsiteY301" fmla="*/ 842760 h 1299960"/>
                <a:gd name="connsiteX302" fmla="*/ 938212 w 1016793"/>
                <a:gd name="connsiteY302" fmla="*/ 849903 h 1299960"/>
                <a:gd name="connsiteX303" fmla="*/ 931068 w 1016793"/>
                <a:gd name="connsiteY303" fmla="*/ 854666 h 1299960"/>
                <a:gd name="connsiteX304" fmla="*/ 921543 w 1016793"/>
                <a:gd name="connsiteY304" fmla="*/ 861810 h 1299960"/>
                <a:gd name="connsiteX305" fmla="*/ 912018 w 1016793"/>
                <a:gd name="connsiteY305" fmla="*/ 864191 h 1299960"/>
                <a:gd name="connsiteX306" fmla="*/ 902493 w 1016793"/>
                <a:gd name="connsiteY306" fmla="*/ 868953 h 1299960"/>
                <a:gd name="connsiteX307" fmla="*/ 881062 w 1016793"/>
                <a:gd name="connsiteY307" fmla="*/ 878478 h 1299960"/>
                <a:gd name="connsiteX308" fmla="*/ 852487 w 1016793"/>
                <a:gd name="connsiteY308" fmla="*/ 876097 h 1299960"/>
                <a:gd name="connsiteX309" fmla="*/ 835818 w 1016793"/>
                <a:gd name="connsiteY309" fmla="*/ 871335 h 1299960"/>
                <a:gd name="connsiteX310" fmla="*/ 819150 w 1016793"/>
                <a:gd name="connsiteY310" fmla="*/ 873716 h 1299960"/>
                <a:gd name="connsiteX311" fmla="*/ 814387 w 1016793"/>
                <a:gd name="connsiteY311" fmla="*/ 883241 h 1299960"/>
                <a:gd name="connsiteX312" fmla="*/ 812006 w 1016793"/>
                <a:gd name="connsiteY312" fmla="*/ 942772 h 1299960"/>
                <a:gd name="connsiteX313" fmla="*/ 809625 w 1016793"/>
                <a:gd name="connsiteY313" fmla="*/ 949916 h 1299960"/>
                <a:gd name="connsiteX314" fmla="*/ 807243 w 1016793"/>
                <a:gd name="connsiteY314" fmla="*/ 964203 h 1299960"/>
                <a:gd name="connsiteX315" fmla="*/ 804862 w 1016793"/>
                <a:gd name="connsiteY315" fmla="*/ 971347 h 1299960"/>
                <a:gd name="connsiteX316" fmla="*/ 802481 w 1016793"/>
                <a:gd name="connsiteY316" fmla="*/ 983253 h 1299960"/>
                <a:gd name="connsiteX317" fmla="*/ 809625 w 1016793"/>
                <a:gd name="connsiteY317" fmla="*/ 1004685 h 1299960"/>
                <a:gd name="connsiteX318" fmla="*/ 823912 w 1016793"/>
                <a:gd name="connsiteY318" fmla="*/ 1014210 h 1299960"/>
                <a:gd name="connsiteX319" fmla="*/ 821531 w 1016793"/>
                <a:gd name="connsiteY319" fmla="*/ 1030878 h 1299960"/>
                <a:gd name="connsiteX320" fmla="*/ 812006 w 1016793"/>
                <a:gd name="connsiteY320" fmla="*/ 1033260 h 1299960"/>
                <a:gd name="connsiteX321" fmla="*/ 804862 w 1016793"/>
                <a:gd name="connsiteY321" fmla="*/ 1038022 h 1299960"/>
                <a:gd name="connsiteX322" fmla="*/ 797718 w 1016793"/>
                <a:gd name="connsiteY322" fmla="*/ 1040403 h 1299960"/>
                <a:gd name="connsiteX323" fmla="*/ 778668 w 1016793"/>
                <a:gd name="connsiteY323" fmla="*/ 1047547 h 1299960"/>
                <a:gd name="connsiteX324" fmla="*/ 771525 w 1016793"/>
                <a:gd name="connsiteY324" fmla="*/ 1049928 h 1299960"/>
                <a:gd name="connsiteX325" fmla="*/ 742950 w 1016793"/>
                <a:gd name="connsiteY325" fmla="*/ 1052310 h 1299960"/>
                <a:gd name="connsiteX326" fmla="*/ 733425 w 1016793"/>
                <a:gd name="connsiteY326" fmla="*/ 1064216 h 1299960"/>
                <a:gd name="connsiteX327" fmla="*/ 728662 w 1016793"/>
                <a:gd name="connsiteY327" fmla="*/ 1078503 h 1299960"/>
                <a:gd name="connsiteX328" fmla="*/ 726281 w 1016793"/>
                <a:gd name="connsiteY328" fmla="*/ 1095172 h 1299960"/>
                <a:gd name="connsiteX329" fmla="*/ 711993 w 1016793"/>
                <a:gd name="connsiteY329" fmla="*/ 1099935 h 1299960"/>
                <a:gd name="connsiteX330" fmla="*/ 697706 w 1016793"/>
                <a:gd name="connsiteY330" fmla="*/ 1107078 h 1299960"/>
                <a:gd name="connsiteX331" fmla="*/ 692943 w 1016793"/>
                <a:gd name="connsiteY331" fmla="*/ 1121366 h 1299960"/>
                <a:gd name="connsiteX332" fmla="*/ 690562 w 1016793"/>
                <a:gd name="connsiteY332" fmla="*/ 1128510 h 1299960"/>
                <a:gd name="connsiteX333" fmla="*/ 697706 w 1016793"/>
                <a:gd name="connsiteY333" fmla="*/ 1149941 h 1299960"/>
                <a:gd name="connsiteX334" fmla="*/ 676275 w 1016793"/>
                <a:gd name="connsiteY334" fmla="*/ 1166610 h 1299960"/>
                <a:gd name="connsiteX335" fmla="*/ 669131 w 1016793"/>
                <a:gd name="connsiteY335" fmla="*/ 1197566 h 1299960"/>
                <a:gd name="connsiteX336" fmla="*/ 666750 w 1016793"/>
                <a:gd name="connsiteY336" fmla="*/ 1204710 h 1299960"/>
                <a:gd name="connsiteX337" fmla="*/ 657225 w 1016793"/>
                <a:gd name="connsiteY337" fmla="*/ 1209472 h 1299960"/>
                <a:gd name="connsiteX338" fmla="*/ 640556 w 1016793"/>
                <a:gd name="connsiteY338" fmla="*/ 1214235 h 1299960"/>
                <a:gd name="connsiteX339" fmla="*/ 633412 w 1016793"/>
                <a:gd name="connsiteY339" fmla="*/ 1216616 h 1299960"/>
                <a:gd name="connsiteX340" fmla="*/ 631031 w 1016793"/>
                <a:gd name="connsiteY340" fmla="*/ 1223760 h 1299960"/>
                <a:gd name="connsiteX341" fmla="*/ 626268 w 1016793"/>
                <a:gd name="connsiteY341" fmla="*/ 1230903 h 1299960"/>
                <a:gd name="connsiteX342" fmla="*/ 616743 w 1016793"/>
                <a:gd name="connsiteY342" fmla="*/ 1264241 h 1299960"/>
                <a:gd name="connsiteX343" fmla="*/ 609600 w 1016793"/>
                <a:gd name="connsiteY343" fmla="*/ 1266622 h 1299960"/>
                <a:gd name="connsiteX344" fmla="*/ 604837 w 1016793"/>
                <a:gd name="connsiteY344" fmla="*/ 1280910 h 1299960"/>
                <a:gd name="connsiteX345" fmla="*/ 602456 w 1016793"/>
                <a:gd name="connsiteY345" fmla="*/ 1288053 h 1299960"/>
                <a:gd name="connsiteX346" fmla="*/ 588168 w 1016793"/>
                <a:gd name="connsiteY346" fmla="*/ 1292816 h 1299960"/>
                <a:gd name="connsiteX347" fmla="*/ 573881 w 1016793"/>
                <a:gd name="connsiteY347" fmla="*/ 1297578 h 1299960"/>
                <a:gd name="connsiteX348" fmla="*/ 569118 w 1016793"/>
                <a:gd name="connsiteY348" fmla="*/ 1299960 h 129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1016793" h="1299960">
                  <a:moveTo>
                    <a:pt x="569118" y="1299960"/>
                  </a:moveTo>
                  <a:cubicBezTo>
                    <a:pt x="551599" y="1296455"/>
                    <a:pt x="560581" y="1299823"/>
                    <a:pt x="542925" y="1288053"/>
                  </a:cubicBezTo>
                  <a:lnTo>
                    <a:pt x="535781" y="1283291"/>
                  </a:lnTo>
                  <a:cubicBezTo>
                    <a:pt x="534193" y="1280910"/>
                    <a:pt x="533042" y="1278171"/>
                    <a:pt x="531018" y="1276147"/>
                  </a:cubicBezTo>
                  <a:cubicBezTo>
                    <a:pt x="526901" y="1272030"/>
                    <a:pt x="519017" y="1269422"/>
                    <a:pt x="514350" y="1266622"/>
                  </a:cubicBezTo>
                  <a:cubicBezTo>
                    <a:pt x="493882" y="1254341"/>
                    <a:pt x="507286" y="1259505"/>
                    <a:pt x="492918" y="1254716"/>
                  </a:cubicBezTo>
                  <a:cubicBezTo>
                    <a:pt x="455827" y="1260014"/>
                    <a:pt x="464540" y="1259752"/>
                    <a:pt x="402431" y="1254716"/>
                  </a:cubicBezTo>
                  <a:cubicBezTo>
                    <a:pt x="397427" y="1254310"/>
                    <a:pt x="392906" y="1251541"/>
                    <a:pt x="388143" y="1249953"/>
                  </a:cubicBezTo>
                  <a:lnTo>
                    <a:pt x="381000" y="1247572"/>
                  </a:lnTo>
                  <a:lnTo>
                    <a:pt x="381000" y="1247572"/>
                  </a:lnTo>
                  <a:lnTo>
                    <a:pt x="357187" y="1245191"/>
                  </a:lnTo>
                  <a:cubicBezTo>
                    <a:pt x="352425" y="1243603"/>
                    <a:pt x="346450" y="1243977"/>
                    <a:pt x="342900" y="1240428"/>
                  </a:cubicBezTo>
                  <a:cubicBezTo>
                    <a:pt x="340519" y="1238047"/>
                    <a:pt x="338951" y="1234350"/>
                    <a:pt x="335756" y="1233285"/>
                  </a:cubicBezTo>
                  <a:cubicBezTo>
                    <a:pt x="328937" y="1231012"/>
                    <a:pt x="321469" y="1231697"/>
                    <a:pt x="314325" y="1230903"/>
                  </a:cubicBezTo>
                  <a:cubicBezTo>
                    <a:pt x="292469" y="1223619"/>
                    <a:pt x="305032" y="1226640"/>
                    <a:pt x="276225" y="1223760"/>
                  </a:cubicBezTo>
                  <a:cubicBezTo>
                    <a:pt x="274637" y="1220585"/>
                    <a:pt x="273223" y="1217317"/>
                    <a:pt x="271462" y="1214235"/>
                  </a:cubicBezTo>
                  <a:cubicBezTo>
                    <a:pt x="270042" y="1211750"/>
                    <a:pt x="266959" y="1209941"/>
                    <a:pt x="266700" y="1207091"/>
                  </a:cubicBezTo>
                  <a:cubicBezTo>
                    <a:pt x="264821" y="1186414"/>
                    <a:pt x="270888" y="1191480"/>
                    <a:pt x="273843" y="1173753"/>
                  </a:cubicBezTo>
                  <a:cubicBezTo>
                    <a:pt x="276224" y="1159466"/>
                    <a:pt x="279388" y="1145287"/>
                    <a:pt x="280987" y="1130891"/>
                  </a:cubicBezTo>
                  <a:cubicBezTo>
                    <a:pt x="281781" y="1123747"/>
                    <a:pt x="281958" y="1116508"/>
                    <a:pt x="283368" y="1109460"/>
                  </a:cubicBezTo>
                  <a:cubicBezTo>
                    <a:pt x="284353" y="1104537"/>
                    <a:pt x="286914" y="1100042"/>
                    <a:pt x="288131" y="1095172"/>
                  </a:cubicBezTo>
                  <a:lnTo>
                    <a:pt x="290512" y="1085647"/>
                  </a:lnTo>
                  <a:cubicBezTo>
                    <a:pt x="289718" y="1059453"/>
                    <a:pt x="289473" y="1033237"/>
                    <a:pt x="288131" y="1007066"/>
                  </a:cubicBezTo>
                  <a:cubicBezTo>
                    <a:pt x="287884" y="1002244"/>
                    <a:pt x="287277" y="997359"/>
                    <a:pt x="285750" y="992778"/>
                  </a:cubicBezTo>
                  <a:cubicBezTo>
                    <a:pt x="284845" y="990063"/>
                    <a:pt x="282407" y="988120"/>
                    <a:pt x="280987" y="985635"/>
                  </a:cubicBezTo>
                  <a:cubicBezTo>
                    <a:pt x="279226" y="982553"/>
                    <a:pt x="277543" y="979406"/>
                    <a:pt x="276225" y="976110"/>
                  </a:cubicBezTo>
                  <a:cubicBezTo>
                    <a:pt x="274361" y="971449"/>
                    <a:pt x="272446" y="966745"/>
                    <a:pt x="271462" y="961822"/>
                  </a:cubicBezTo>
                  <a:cubicBezTo>
                    <a:pt x="270668" y="957853"/>
                    <a:pt x="271089" y="953430"/>
                    <a:pt x="269081" y="949916"/>
                  </a:cubicBezTo>
                  <a:cubicBezTo>
                    <a:pt x="267661" y="947431"/>
                    <a:pt x="264318" y="946741"/>
                    <a:pt x="261937" y="945153"/>
                  </a:cubicBezTo>
                  <a:cubicBezTo>
                    <a:pt x="247670" y="966557"/>
                    <a:pt x="270117" y="930656"/>
                    <a:pt x="254793" y="968966"/>
                  </a:cubicBezTo>
                  <a:cubicBezTo>
                    <a:pt x="252048" y="975828"/>
                    <a:pt x="246243" y="976579"/>
                    <a:pt x="240506" y="978491"/>
                  </a:cubicBezTo>
                  <a:cubicBezTo>
                    <a:pt x="228628" y="990369"/>
                    <a:pt x="229649" y="992358"/>
                    <a:pt x="216693" y="997541"/>
                  </a:cubicBezTo>
                  <a:cubicBezTo>
                    <a:pt x="212032" y="999405"/>
                    <a:pt x="207168" y="1000716"/>
                    <a:pt x="202406" y="1002303"/>
                  </a:cubicBezTo>
                  <a:lnTo>
                    <a:pt x="195262" y="1004685"/>
                  </a:lnTo>
                  <a:cubicBezTo>
                    <a:pt x="180975" y="1003891"/>
                    <a:pt x="165906" y="1007030"/>
                    <a:pt x="152400" y="1002303"/>
                  </a:cubicBezTo>
                  <a:cubicBezTo>
                    <a:pt x="147662" y="1000645"/>
                    <a:pt x="147637" y="988016"/>
                    <a:pt x="147637" y="988016"/>
                  </a:cubicBezTo>
                  <a:cubicBezTo>
                    <a:pt x="150018" y="987222"/>
                    <a:pt x="153006" y="987410"/>
                    <a:pt x="154781" y="985635"/>
                  </a:cubicBezTo>
                  <a:cubicBezTo>
                    <a:pt x="156556" y="983860"/>
                    <a:pt x="157162" y="981001"/>
                    <a:pt x="157162" y="978491"/>
                  </a:cubicBezTo>
                  <a:cubicBezTo>
                    <a:pt x="157162" y="965766"/>
                    <a:pt x="157541" y="952813"/>
                    <a:pt x="154781" y="940391"/>
                  </a:cubicBezTo>
                  <a:cubicBezTo>
                    <a:pt x="153813" y="936037"/>
                    <a:pt x="140237" y="933778"/>
                    <a:pt x="138112" y="933247"/>
                  </a:cubicBezTo>
                  <a:cubicBezTo>
                    <a:pt x="134937" y="934835"/>
                    <a:pt x="131314" y="935737"/>
                    <a:pt x="128587" y="938010"/>
                  </a:cubicBezTo>
                  <a:cubicBezTo>
                    <a:pt x="120161" y="945032"/>
                    <a:pt x="126723" y="944377"/>
                    <a:pt x="121443" y="952297"/>
                  </a:cubicBezTo>
                  <a:cubicBezTo>
                    <a:pt x="119575" y="955099"/>
                    <a:pt x="116681" y="957060"/>
                    <a:pt x="114300" y="959441"/>
                  </a:cubicBezTo>
                  <a:cubicBezTo>
                    <a:pt x="104775" y="958647"/>
                    <a:pt x="95199" y="958323"/>
                    <a:pt x="85725" y="957060"/>
                  </a:cubicBezTo>
                  <a:cubicBezTo>
                    <a:pt x="77391" y="955949"/>
                    <a:pt x="69402" y="948904"/>
                    <a:pt x="64293" y="942772"/>
                  </a:cubicBezTo>
                  <a:cubicBezTo>
                    <a:pt x="62461" y="940573"/>
                    <a:pt x="61118" y="938009"/>
                    <a:pt x="59531" y="935628"/>
                  </a:cubicBezTo>
                  <a:cubicBezTo>
                    <a:pt x="60325" y="932453"/>
                    <a:pt x="60097" y="928826"/>
                    <a:pt x="61912" y="926103"/>
                  </a:cubicBezTo>
                  <a:cubicBezTo>
                    <a:pt x="63500" y="923722"/>
                    <a:pt x="66857" y="923173"/>
                    <a:pt x="69056" y="921341"/>
                  </a:cubicBezTo>
                  <a:cubicBezTo>
                    <a:pt x="71643" y="919185"/>
                    <a:pt x="73542" y="916265"/>
                    <a:pt x="76200" y="914197"/>
                  </a:cubicBezTo>
                  <a:cubicBezTo>
                    <a:pt x="86546" y="906150"/>
                    <a:pt x="89643" y="905094"/>
                    <a:pt x="100012" y="899910"/>
                  </a:cubicBezTo>
                  <a:lnTo>
                    <a:pt x="109537" y="885622"/>
                  </a:lnTo>
                  <a:lnTo>
                    <a:pt x="114300" y="878478"/>
                  </a:lnTo>
                  <a:cubicBezTo>
                    <a:pt x="115094" y="876097"/>
                    <a:pt x="115992" y="873748"/>
                    <a:pt x="116681" y="871335"/>
                  </a:cubicBezTo>
                  <a:cubicBezTo>
                    <a:pt x="117580" y="868188"/>
                    <a:pt x="117773" y="864818"/>
                    <a:pt x="119062" y="861810"/>
                  </a:cubicBezTo>
                  <a:cubicBezTo>
                    <a:pt x="120189" y="859179"/>
                    <a:pt x="122237" y="857047"/>
                    <a:pt x="123825" y="854666"/>
                  </a:cubicBezTo>
                  <a:cubicBezTo>
                    <a:pt x="122691" y="843329"/>
                    <a:pt x="123777" y="826043"/>
                    <a:pt x="114300" y="816566"/>
                  </a:cubicBezTo>
                  <a:cubicBezTo>
                    <a:pt x="112276" y="814542"/>
                    <a:pt x="109537" y="813391"/>
                    <a:pt x="107156" y="811803"/>
                  </a:cubicBezTo>
                  <a:cubicBezTo>
                    <a:pt x="83638" y="816508"/>
                    <a:pt x="106845" y="811114"/>
                    <a:pt x="83343" y="818947"/>
                  </a:cubicBezTo>
                  <a:cubicBezTo>
                    <a:pt x="80238" y="819982"/>
                    <a:pt x="76953" y="820388"/>
                    <a:pt x="73818" y="821328"/>
                  </a:cubicBezTo>
                  <a:cubicBezTo>
                    <a:pt x="69010" y="822771"/>
                    <a:pt x="64293" y="824503"/>
                    <a:pt x="59531" y="826091"/>
                  </a:cubicBezTo>
                  <a:lnTo>
                    <a:pt x="52387" y="828472"/>
                  </a:lnTo>
                  <a:lnTo>
                    <a:pt x="45243" y="830853"/>
                  </a:lnTo>
                  <a:cubicBezTo>
                    <a:pt x="42862" y="832441"/>
                    <a:pt x="40780" y="834611"/>
                    <a:pt x="38100" y="835616"/>
                  </a:cubicBezTo>
                  <a:cubicBezTo>
                    <a:pt x="26837" y="839840"/>
                    <a:pt x="23771" y="837593"/>
                    <a:pt x="11906" y="835616"/>
                  </a:cubicBezTo>
                  <a:cubicBezTo>
                    <a:pt x="10318" y="832441"/>
                    <a:pt x="8266" y="829459"/>
                    <a:pt x="7143" y="826091"/>
                  </a:cubicBezTo>
                  <a:cubicBezTo>
                    <a:pt x="5073" y="819881"/>
                    <a:pt x="4451" y="813251"/>
                    <a:pt x="2381" y="807041"/>
                  </a:cubicBezTo>
                  <a:lnTo>
                    <a:pt x="0" y="799897"/>
                  </a:lnTo>
                  <a:cubicBezTo>
                    <a:pt x="3175" y="797516"/>
                    <a:pt x="6079" y="794722"/>
                    <a:pt x="9525" y="792753"/>
                  </a:cubicBezTo>
                  <a:cubicBezTo>
                    <a:pt x="17325" y="788296"/>
                    <a:pt x="40930" y="788167"/>
                    <a:pt x="42862" y="787991"/>
                  </a:cubicBezTo>
                  <a:cubicBezTo>
                    <a:pt x="57259" y="784392"/>
                    <a:pt x="49281" y="786645"/>
                    <a:pt x="66675" y="780847"/>
                  </a:cubicBezTo>
                  <a:lnTo>
                    <a:pt x="73818" y="778466"/>
                  </a:lnTo>
                  <a:cubicBezTo>
                    <a:pt x="90195" y="767549"/>
                    <a:pt x="82676" y="770751"/>
                    <a:pt x="95250" y="766560"/>
                  </a:cubicBezTo>
                  <a:cubicBezTo>
                    <a:pt x="96044" y="763385"/>
                    <a:pt x="95754" y="759716"/>
                    <a:pt x="97631" y="757035"/>
                  </a:cubicBezTo>
                  <a:cubicBezTo>
                    <a:pt x="101493" y="751517"/>
                    <a:pt x="111918" y="742747"/>
                    <a:pt x="111918" y="742747"/>
                  </a:cubicBezTo>
                  <a:cubicBezTo>
                    <a:pt x="119175" y="706476"/>
                    <a:pt x="110033" y="732243"/>
                    <a:pt x="188118" y="726078"/>
                  </a:cubicBezTo>
                  <a:cubicBezTo>
                    <a:pt x="193940" y="725618"/>
                    <a:pt x="212694" y="722379"/>
                    <a:pt x="219075" y="721316"/>
                  </a:cubicBezTo>
                  <a:cubicBezTo>
                    <a:pt x="223837" y="719728"/>
                    <a:pt x="229185" y="719337"/>
                    <a:pt x="233362" y="716553"/>
                  </a:cubicBezTo>
                  <a:cubicBezTo>
                    <a:pt x="235743" y="714966"/>
                    <a:pt x="237891" y="712953"/>
                    <a:pt x="240506" y="711791"/>
                  </a:cubicBezTo>
                  <a:cubicBezTo>
                    <a:pt x="245093" y="709752"/>
                    <a:pt x="254793" y="707028"/>
                    <a:pt x="254793" y="707028"/>
                  </a:cubicBezTo>
                  <a:cubicBezTo>
                    <a:pt x="253999" y="702266"/>
                    <a:pt x="253359" y="697475"/>
                    <a:pt x="252412" y="692741"/>
                  </a:cubicBezTo>
                  <a:cubicBezTo>
                    <a:pt x="251770" y="689532"/>
                    <a:pt x="252075" y="685772"/>
                    <a:pt x="250031" y="683216"/>
                  </a:cubicBezTo>
                  <a:cubicBezTo>
                    <a:pt x="248463" y="681256"/>
                    <a:pt x="245322" y="681444"/>
                    <a:pt x="242887" y="680835"/>
                  </a:cubicBezTo>
                  <a:cubicBezTo>
                    <a:pt x="235788" y="679060"/>
                    <a:pt x="228600" y="677660"/>
                    <a:pt x="221456" y="676072"/>
                  </a:cubicBezTo>
                  <a:cubicBezTo>
                    <a:pt x="223837" y="675278"/>
                    <a:pt x="226640" y="675259"/>
                    <a:pt x="228600" y="673691"/>
                  </a:cubicBezTo>
                  <a:cubicBezTo>
                    <a:pt x="235766" y="667958"/>
                    <a:pt x="234294" y="660212"/>
                    <a:pt x="230981" y="652260"/>
                  </a:cubicBezTo>
                  <a:cubicBezTo>
                    <a:pt x="228780" y="646976"/>
                    <a:pt x="224631" y="642735"/>
                    <a:pt x="221456" y="637972"/>
                  </a:cubicBezTo>
                  <a:cubicBezTo>
                    <a:pt x="219868" y="635591"/>
                    <a:pt x="219074" y="632416"/>
                    <a:pt x="216693" y="630828"/>
                  </a:cubicBezTo>
                  <a:cubicBezTo>
                    <a:pt x="206748" y="624198"/>
                    <a:pt x="211573" y="628089"/>
                    <a:pt x="202406" y="618922"/>
                  </a:cubicBezTo>
                  <a:cubicBezTo>
                    <a:pt x="201612" y="616541"/>
                    <a:pt x="201800" y="613553"/>
                    <a:pt x="200025" y="611778"/>
                  </a:cubicBezTo>
                  <a:cubicBezTo>
                    <a:pt x="195978" y="607731"/>
                    <a:pt x="185737" y="602253"/>
                    <a:pt x="185737" y="602253"/>
                  </a:cubicBezTo>
                  <a:cubicBezTo>
                    <a:pt x="184150" y="599872"/>
                    <a:pt x="183304" y="596773"/>
                    <a:pt x="180975" y="595110"/>
                  </a:cubicBezTo>
                  <a:cubicBezTo>
                    <a:pt x="178483" y="593330"/>
                    <a:pt x="166228" y="589400"/>
                    <a:pt x="161925" y="587966"/>
                  </a:cubicBezTo>
                  <a:cubicBezTo>
                    <a:pt x="160337" y="585585"/>
                    <a:pt x="158442" y="583382"/>
                    <a:pt x="157162" y="580822"/>
                  </a:cubicBezTo>
                  <a:cubicBezTo>
                    <a:pt x="149199" y="564896"/>
                    <a:pt x="156692" y="529317"/>
                    <a:pt x="157162" y="523672"/>
                  </a:cubicBezTo>
                  <a:cubicBezTo>
                    <a:pt x="157888" y="514963"/>
                    <a:pt x="159611" y="516505"/>
                    <a:pt x="166687" y="514147"/>
                  </a:cubicBezTo>
                  <a:cubicBezTo>
                    <a:pt x="178355" y="490813"/>
                    <a:pt x="163994" y="513920"/>
                    <a:pt x="178593" y="502241"/>
                  </a:cubicBezTo>
                  <a:cubicBezTo>
                    <a:pt x="180828" y="500453"/>
                    <a:pt x="181524" y="497296"/>
                    <a:pt x="183356" y="495097"/>
                  </a:cubicBezTo>
                  <a:cubicBezTo>
                    <a:pt x="185512" y="492510"/>
                    <a:pt x="188119" y="490334"/>
                    <a:pt x="190500" y="487953"/>
                  </a:cubicBezTo>
                  <a:cubicBezTo>
                    <a:pt x="191294" y="485572"/>
                    <a:pt x="191759" y="483055"/>
                    <a:pt x="192881" y="480810"/>
                  </a:cubicBezTo>
                  <a:cubicBezTo>
                    <a:pt x="202115" y="462341"/>
                    <a:pt x="194036" y="484483"/>
                    <a:pt x="200025" y="466522"/>
                  </a:cubicBezTo>
                  <a:cubicBezTo>
                    <a:pt x="200819" y="445091"/>
                    <a:pt x="197913" y="423198"/>
                    <a:pt x="202406" y="402228"/>
                  </a:cubicBezTo>
                  <a:cubicBezTo>
                    <a:pt x="203254" y="398271"/>
                    <a:pt x="210945" y="402092"/>
                    <a:pt x="214312" y="399847"/>
                  </a:cubicBezTo>
                  <a:cubicBezTo>
                    <a:pt x="216401" y="398455"/>
                    <a:pt x="215899" y="395084"/>
                    <a:pt x="216693" y="392703"/>
                  </a:cubicBezTo>
                  <a:cubicBezTo>
                    <a:pt x="215899" y="390322"/>
                    <a:pt x="215880" y="387520"/>
                    <a:pt x="214312" y="385560"/>
                  </a:cubicBezTo>
                  <a:cubicBezTo>
                    <a:pt x="207746" y="377353"/>
                    <a:pt x="202239" y="381618"/>
                    <a:pt x="192881" y="383178"/>
                  </a:cubicBezTo>
                  <a:cubicBezTo>
                    <a:pt x="190500" y="384766"/>
                    <a:pt x="187761" y="385917"/>
                    <a:pt x="185737" y="387941"/>
                  </a:cubicBezTo>
                  <a:cubicBezTo>
                    <a:pt x="176949" y="396729"/>
                    <a:pt x="185538" y="394424"/>
                    <a:pt x="173831" y="402228"/>
                  </a:cubicBezTo>
                  <a:cubicBezTo>
                    <a:pt x="171742" y="403620"/>
                    <a:pt x="169068" y="403816"/>
                    <a:pt x="166687" y="404610"/>
                  </a:cubicBezTo>
                  <a:cubicBezTo>
                    <a:pt x="161131" y="403816"/>
                    <a:pt x="155522" y="403329"/>
                    <a:pt x="150018" y="402228"/>
                  </a:cubicBezTo>
                  <a:cubicBezTo>
                    <a:pt x="147557" y="401736"/>
                    <a:pt x="143807" y="402177"/>
                    <a:pt x="142875" y="399847"/>
                  </a:cubicBezTo>
                  <a:cubicBezTo>
                    <a:pt x="141660" y="396808"/>
                    <a:pt x="144462" y="393497"/>
                    <a:pt x="145256" y="390322"/>
                  </a:cubicBezTo>
                  <a:cubicBezTo>
                    <a:pt x="146050" y="380797"/>
                    <a:pt x="146374" y="371221"/>
                    <a:pt x="147637" y="361747"/>
                  </a:cubicBezTo>
                  <a:cubicBezTo>
                    <a:pt x="149652" y="346631"/>
                    <a:pt x="155158" y="363009"/>
                    <a:pt x="147637" y="337935"/>
                  </a:cubicBezTo>
                  <a:cubicBezTo>
                    <a:pt x="146815" y="335194"/>
                    <a:pt x="144155" y="333351"/>
                    <a:pt x="142875" y="330791"/>
                  </a:cubicBezTo>
                  <a:cubicBezTo>
                    <a:pt x="141752" y="328546"/>
                    <a:pt x="142536" y="325106"/>
                    <a:pt x="140493" y="323647"/>
                  </a:cubicBezTo>
                  <a:cubicBezTo>
                    <a:pt x="136408" y="320729"/>
                    <a:pt x="126206" y="318885"/>
                    <a:pt x="126206" y="318885"/>
                  </a:cubicBezTo>
                  <a:cubicBezTo>
                    <a:pt x="109184" y="293353"/>
                    <a:pt x="135693" y="332103"/>
                    <a:pt x="114300" y="304597"/>
                  </a:cubicBezTo>
                  <a:cubicBezTo>
                    <a:pt x="110786" y="300079"/>
                    <a:pt x="107950" y="295072"/>
                    <a:pt x="104775" y="290310"/>
                  </a:cubicBezTo>
                  <a:cubicBezTo>
                    <a:pt x="103187" y="287929"/>
                    <a:pt x="102393" y="284754"/>
                    <a:pt x="100012" y="283166"/>
                  </a:cubicBezTo>
                  <a:lnTo>
                    <a:pt x="92868" y="278403"/>
                  </a:lnTo>
                  <a:cubicBezTo>
                    <a:pt x="91281" y="276022"/>
                    <a:pt x="90129" y="273283"/>
                    <a:pt x="88106" y="271260"/>
                  </a:cubicBezTo>
                  <a:cubicBezTo>
                    <a:pt x="86082" y="269236"/>
                    <a:pt x="82479" y="268924"/>
                    <a:pt x="80962" y="266497"/>
                  </a:cubicBezTo>
                  <a:cubicBezTo>
                    <a:pt x="76675" y="259638"/>
                    <a:pt x="75100" y="245611"/>
                    <a:pt x="73818" y="237922"/>
                  </a:cubicBezTo>
                  <a:cubicBezTo>
                    <a:pt x="74612" y="234747"/>
                    <a:pt x="75301" y="231544"/>
                    <a:pt x="76200" y="228397"/>
                  </a:cubicBezTo>
                  <a:cubicBezTo>
                    <a:pt x="76890" y="225983"/>
                    <a:pt x="76538" y="222712"/>
                    <a:pt x="78581" y="221253"/>
                  </a:cubicBezTo>
                  <a:cubicBezTo>
                    <a:pt x="82666" y="218335"/>
                    <a:pt x="88106" y="218078"/>
                    <a:pt x="92868" y="216491"/>
                  </a:cubicBezTo>
                  <a:lnTo>
                    <a:pt x="100012" y="214110"/>
                  </a:lnTo>
                  <a:cubicBezTo>
                    <a:pt x="100806" y="201410"/>
                    <a:pt x="99573" y="188418"/>
                    <a:pt x="102393" y="176010"/>
                  </a:cubicBezTo>
                  <a:cubicBezTo>
                    <a:pt x="103662" y="170428"/>
                    <a:pt x="108743" y="166485"/>
                    <a:pt x="111918" y="161722"/>
                  </a:cubicBezTo>
                  <a:cubicBezTo>
                    <a:pt x="123744" y="143983"/>
                    <a:pt x="108544" y="165771"/>
                    <a:pt x="123825" y="147435"/>
                  </a:cubicBezTo>
                  <a:cubicBezTo>
                    <a:pt x="125657" y="145236"/>
                    <a:pt x="127000" y="142672"/>
                    <a:pt x="128587" y="140291"/>
                  </a:cubicBezTo>
                  <a:cubicBezTo>
                    <a:pt x="129381" y="135528"/>
                    <a:pt x="130968" y="130831"/>
                    <a:pt x="130968" y="126003"/>
                  </a:cubicBezTo>
                  <a:cubicBezTo>
                    <a:pt x="130968" y="121617"/>
                    <a:pt x="129138" y="108055"/>
                    <a:pt x="126206" y="102191"/>
                  </a:cubicBezTo>
                  <a:cubicBezTo>
                    <a:pt x="124926" y="99631"/>
                    <a:pt x="123031" y="97428"/>
                    <a:pt x="121443" y="95047"/>
                  </a:cubicBezTo>
                  <a:cubicBezTo>
                    <a:pt x="120649" y="92666"/>
                    <a:pt x="119062" y="90413"/>
                    <a:pt x="119062" y="87903"/>
                  </a:cubicBezTo>
                  <a:cubicBezTo>
                    <a:pt x="119062" y="84630"/>
                    <a:pt x="119628" y="81101"/>
                    <a:pt x="121443" y="78378"/>
                  </a:cubicBezTo>
                  <a:cubicBezTo>
                    <a:pt x="123031" y="75997"/>
                    <a:pt x="125769" y="74113"/>
                    <a:pt x="128587" y="73616"/>
                  </a:cubicBezTo>
                  <a:cubicBezTo>
                    <a:pt x="139558" y="71680"/>
                    <a:pt x="150812" y="72029"/>
                    <a:pt x="161925" y="71235"/>
                  </a:cubicBezTo>
                  <a:cubicBezTo>
                    <a:pt x="164306" y="70441"/>
                    <a:pt x="166823" y="69976"/>
                    <a:pt x="169068" y="68853"/>
                  </a:cubicBezTo>
                  <a:cubicBezTo>
                    <a:pt x="171628" y="67573"/>
                    <a:pt x="173883" y="65754"/>
                    <a:pt x="176212" y="64091"/>
                  </a:cubicBezTo>
                  <a:cubicBezTo>
                    <a:pt x="181804" y="60097"/>
                    <a:pt x="188554" y="55366"/>
                    <a:pt x="192881" y="49803"/>
                  </a:cubicBezTo>
                  <a:cubicBezTo>
                    <a:pt x="196395" y="45285"/>
                    <a:pt x="197644" y="38691"/>
                    <a:pt x="202406" y="35516"/>
                  </a:cubicBezTo>
                  <a:cubicBezTo>
                    <a:pt x="204787" y="33928"/>
                    <a:pt x="206990" y="32033"/>
                    <a:pt x="209550" y="30753"/>
                  </a:cubicBezTo>
                  <a:cubicBezTo>
                    <a:pt x="212966" y="29045"/>
                    <a:pt x="223166" y="26754"/>
                    <a:pt x="226218" y="25991"/>
                  </a:cubicBezTo>
                  <a:cubicBezTo>
                    <a:pt x="234156" y="26785"/>
                    <a:pt x="242258" y="26578"/>
                    <a:pt x="250031" y="28372"/>
                  </a:cubicBezTo>
                  <a:cubicBezTo>
                    <a:pt x="252820" y="29016"/>
                    <a:pt x="254615" y="31855"/>
                    <a:pt x="257175" y="33135"/>
                  </a:cubicBezTo>
                  <a:cubicBezTo>
                    <a:pt x="276901" y="42999"/>
                    <a:pt x="250978" y="26624"/>
                    <a:pt x="271462" y="40278"/>
                  </a:cubicBezTo>
                  <a:cubicBezTo>
                    <a:pt x="281781" y="39484"/>
                    <a:pt x="292418" y="40564"/>
                    <a:pt x="302418" y="37897"/>
                  </a:cubicBezTo>
                  <a:cubicBezTo>
                    <a:pt x="305183" y="37160"/>
                    <a:pt x="306019" y="33368"/>
                    <a:pt x="307181" y="30753"/>
                  </a:cubicBezTo>
                  <a:cubicBezTo>
                    <a:pt x="309220" y="26166"/>
                    <a:pt x="310356" y="21228"/>
                    <a:pt x="311943" y="16466"/>
                  </a:cubicBezTo>
                  <a:lnTo>
                    <a:pt x="314325" y="9322"/>
                  </a:lnTo>
                  <a:cubicBezTo>
                    <a:pt x="342297" y="10358"/>
                    <a:pt x="366004" y="0"/>
                    <a:pt x="385762" y="16466"/>
                  </a:cubicBezTo>
                  <a:cubicBezTo>
                    <a:pt x="388349" y="18622"/>
                    <a:pt x="390838" y="20952"/>
                    <a:pt x="392906" y="23610"/>
                  </a:cubicBezTo>
                  <a:cubicBezTo>
                    <a:pt x="396920" y="28770"/>
                    <a:pt x="404511" y="40269"/>
                    <a:pt x="407193" y="47422"/>
                  </a:cubicBezTo>
                  <a:cubicBezTo>
                    <a:pt x="408342" y="50486"/>
                    <a:pt x="408635" y="53812"/>
                    <a:pt x="409575" y="56947"/>
                  </a:cubicBezTo>
                  <a:cubicBezTo>
                    <a:pt x="411018" y="61755"/>
                    <a:pt x="413353" y="66312"/>
                    <a:pt x="414337" y="71235"/>
                  </a:cubicBezTo>
                  <a:cubicBezTo>
                    <a:pt x="415131" y="75204"/>
                    <a:pt x="415653" y="79236"/>
                    <a:pt x="416718" y="83141"/>
                  </a:cubicBezTo>
                  <a:cubicBezTo>
                    <a:pt x="418039" y="87984"/>
                    <a:pt x="421481" y="97428"/>
                    <a:pt x="421481" y="97428"/>
                  </a:cubicBezTo>
                  <a:cubicBezTo>
                    <a:pt x="420687" y="99809"/>
                    <a:pt x="420875" y="102797"/>
                    <a:pt x="419100" y="104572"/>
                  </a:cubicBezTo>
                  <a:cubicBezTo>
                    <a:pt x="417325" y="106347"/>
                    <a:pt x="414150" y="105734"/>
                    <a:pt x="411956" y="106953"/>
                  </a:cubicBezTo>
                  <a:cubicBezTo>
                    <a:pt x="399137" y="114074"/>
                    <a:pt x="399202" y="114943"/>
                    <a:pt x="390525" y="123622"/>
                  </a:cubicBezTo>
                  <a:cubicBezTo>
                    <a:pt x="389731" y="126797"/>
                    <a:pt x="390020" y="130466"/>
                    <a:pt x="388143" y="133147"/>
                  </a:cubicBezTo>
                  <a:cubicBezTo>
                    <a:pt x="381005" y="143345"/>
                    <a:pt x="375563" y="146297"/>
                    <a:pt x="366712" y="152197"/>
                  </a:cubicBezTo>
                  <a:cubicBezTo>
                    <a:pt x="365918" y="154578"/>
                    <a:pt x="363208" y="157096"/>
                    <a:pt x="364331" y="159341"/>
                  </a:cubicBezTo>
                  <a:cubicBezTo>
                    <a:pt x="365454" y="161586"/>
                    <a:pt x="369230" y="160599"/>
                    <a:pt x="371475" y="161722"/>
                  </a:cubicBezTo>
                  <a:cubicBezTo>
                    <a:pt x="374035" y="163002"/>
                    <a:pt x="376237" y="164897"/>
                    <a:pt x="378618" y="166485"/>
                  </a:cubicBezTo>
                  <a:cubicBezTo>
                    <a:pt x="380206" y="169660"/>
                    <a:pt x="381555" y="172966"/>
                    <a:pt x="383381" y="176010"/>
                  </a:cubicBezTo>
                  <a:cubicBezTo>
                    <a:pt x="386326" y="180918"/>
                    <a:pt x="392906" y="190297"/>
                    <a:pt x="392906" y="190297"/>
                  </a:cubicBezTo>
                  <a:cubicBezTo>
                    <a:pt x="393700" y="192678"/>
                    <a:pt x="393895" y="195352"/>
                    <a:pt x="395287" y="197441"/>
                  </a:cubicBezTo>
                  <a:cubicBezTo>
                    <a:pt x="397182" y="200284"/>
                    <a:pt x="405809" y="208092"/>
                    <a:pt x="409575" y="209347"/>
                  </a:cubicBezTo>
                  <a:cubicBezTo>
                    <a:pt x="414155" y="210874"/>
                    <a:pt x="419100" y="210934"/>
                    <a:pt x="423862" y="211728"/>
                  </a:cubicBezTo>
                  <a:cubicBezTo>
                    <a:pt x="435197" y="219285"/>
                    <a:pt x="426551" y="214678"/>
                    <a:pt x="440531" y="218872"/>
                  </a:cubicBezTo>
                  <a:cubicBezTo>
                    <a:pt x="445339" y="220315"/>
                    <a:pt x="454818" y="223635"/>
                    <a:pt x="454818" y="223635"/>
                  </a:cubicBezTo>
                  <a:cubicBezTo>
                    <a:pt x="457199" y="226016"/>
                    <a:pt x="458634" y="230266"/>
                    <a:pt x="461962" y="230778"/>
                  </a:cubicBezTo>
                  <a:cubicBezTo>
                    <a:pt x="492409" y="235462"/>
                    <a:pt x="481951" y="233663"/>
                    <a:pt x="488156" y="221253"/>
                  </a:cubicBezTo>
                  <a:cubicBezTo>
                    <a:pt x="489436" y="218693"/>
                    <a:pt x="491756" y="216725"/>
                    <a:pt x="492918" y="214110"/>
                  </a:cubicBezTo>
                  <a:cubicBezTo>
                    <a:pt x="494957" y="209522"/>
                    <a:pt x="492918" y="201409"/>
                    <a:pt x="497681" y="199822"/>
                  </a:cubicBezTo>
                  <a:lnTo>
                    <a:pt x="519112" y="192678"/>
                  </a:lnTo>
                  <a:lnTo>
                    <a:pt x="526256" y="190297"/>
                  </a:lnTo>
                  <a:lnTo>
                    <a:pt x="533400" y="187916"/>
                  </a:lnTo>
                  <a:cubicBezTo>
                    <a:pt x="535781" y="186328"/>
                    <a:pt x="539026" y="185580"/>
                    <a:pt x="540543" y="183153"/>
                  </a:cubicBezTo>
                  <a:cubicBezTo>
                    <a:pt x="543204" y="178896"/>
                    <a:pt x="545306" y="168866"/>
                    <a:pt x="545306" y="168866"/>
                  </a:cubicBezTo>
                  <a:cubicBezTo>
                    <a:pt x="546100" y="163310"/>
                    <a:pt x="546683" y="157719"/>
                    <a:pt x="547687" y="152197"/>
                  </a:cubicBezTo>
                  <a:cubicBezTo>
                    <a:pt x="548272" y="148977"/>
                    <a:pt x="550068" y="145945"/>
                    <a:pt x="550068" y="142672"/>
                  </a:cubicBezTo>
                  <a:cubicBezTo>
                    <a:pt x="550068" y="137252"/>
                    <a:pt x="547851" y="127563"/>
                    <a:pt x="542925" y="123622"/>
                  </a:cubicBezTo>
                  <a:cubicBezTo>
                    <a:pt x="540965" y="122054"/>
                    <a:pt x="538162" y="122035"/>
                    <a:pt x="535781" y="121241"/>
                  </a:cubicBezTo>
                  <a:cubicBezTo>
                    <a:pt x="541704" y="117292"/>
                    <a:pt x="545542" y="114306"/>
                    <a:pt x="552450" y="111716"/>
                  </a:cubicBezTo>
                  <a:cubicBezTo>
                    <a:pt x="555514" y="110567"/>
                    <a:pt x="558800" y="110129"/>
                    <a:pt x="561975" y="109335"/>
                  </a:cubicBezTo>
                  <a:cubicBezTo>
                    <a:pt x="564356" y="106954"/>
                    <a:pt x="566531" y="104347"/>
                    <a:pt x="569118" y="102191"/>
                  </a:cubicBezTo>
                  <a:cubicBezTo>
                    <a:pt x="571317" y="100359"/>
                    <a:pt x="574474" y="99663"/>
                    <a:pt x="576262" y="97428"/>
                  </a:cubicBezTo>
                  <a:cubicBezTo>
                    <a:pt x="577830" y="95468"/>
                    <a:pt x="576350" y="91304"/>
                    <a:pt x="578643" y="90285"/>
                  </a:cubicBezTo>
                  <a:cubicBezTo>
                    <a:pt x="584491" y="87686"/>
                    <a:pt x="591343" y="88697"/>
                    <a:pt x="597693" y="87903"/>
                  </a:cubicBezTo>
                  <a:cubicBezTo>
                    <a:pt x="609599" y="88697"/>
                    <a:pt x="621533" y="89154"/>
                    <a:pt x="633412" y="90285"/>
                  </a:cubicBezTo>
                  <a:cubicBezTo>
                    <a:pt x="638219" y="90743"/>
                    <a:pt x="643508" y="90270"/>
                    <a:pt x="647700" y="92666"/>
                  </a:cubicBezTo>
                  <a:cubicBezTo>
                    <a:pt x="649879" y="93911"/>
                    <a:pt x="649287" y="97429"/>
                    <a:pt x="650081" y="99810"/>
                  </a:cubicBezTo>
                  <a:cubicBezTo>
                    <a:pt x="649287" y="106160"/>
                    <a:pt x="649384" y="112686"/>
                    <a:pt x="647700" y="118860"/>
                  </a:cubicBezTo>
                  <a:cubicBezTo>
                    <a:pt x="646947" y="121621"/>
                    <a:pt x="644217" y="123443"/>
                    <a:pt x="642937" y="126003"/>
                  </a:cubicBezTo>
                  <a:cubicBezTo>
                    <a:pt x="641814" y="128248"/>
                    <a:pt x="641775" y="130953"/>
                    <a:pt x="640556" y="133147"/>
                  </a:cubicBezTo>
                  <a:cubicBezTo>
                    <a:pt x="637776" y="138151"/>
                    <a:pt x="634206" y="142672"/>
                    <a:pt x="631031" y="147435"/>
                  </a:cubicBezTo>
                  <a:lnTo>
                    <a:pt x="626268" y="154578"/>
                  </a:lnTo>
                  <a:cubicBezTo>
                    <a:pt x="624680" y="156959"/>
                    <a:pt x="624221" y="160817"/>
                    <a:pt x="621506" y="161722"/>
                  </a:cubicBezTo>
                  <a:cubicBezTo>
                    <a:pt x="602290" y="168126"/>
                    <a:pt x="616867" y="163946"/>
                    <a:pt x="576262" y="166485"/>
                  </a:cubicBezTo>
                  <a:cubicBezTo>
                    <a:pt x="575468" y="168866"/>
                    <a:pt x="573881" y="171118"/>
                    <a:pt x="573881" y="173628"/>
                  </a:cubicBezTo>
                  <a:cubicBezTo>
                    <a:pt x="573881" y="194401"/>
                    <a:pt x="575711" y="184248"/>
                    <a:pt x="578643" y="197441"/>
                  </a:cubicBezTo>
                  <a:cubicBezTo>
                    <a:pt x="580106" y="204022"/>
                    <a:pt x="580191" y="212441"/>
                    <a:pt x="583406" y="218872"/>
                  </a:cubicBezTo>
                  <a:cubicBezTo>
                    <a:pt x="584686" y="221432"/>
                    <a:pt x="586581" y="223635"/>
                    <a:pt x="588168" y="226016"/>
                  </a:cubicBezTo>
                  <a:cubicBezTo>
                    <a:pt x="595456" y="224194"/>
                    <a:pt x="599355" y="224354"/>
                    <a:pt x="604837" y="218872"/>
                  </a:cubicBezTo>
                  <a:cubicBezTo>
                    <a:pt x="613621" y="210088"/>
                    <a:pt x="605043" y="212385"/>
                    <a:pt x="616743" y="204585"/>
                  </a:cubicBezTo>
                  <a:cubicBezTo>
                    <a:pt x="618832" y="203193"/>
                    <a:pt x="621462" y="202850"/>
                    <a:pt x="623887" y="202203"/>
                  </a:cubicBezTo>
                  <a:cubicBezTo>
                    <a:pt x="633374" y="199673"/>
                    <a:pt x="642937" y="197441"/>
                    <a:pt x="652462" y="195060"/>
                  </a:cubicBezTo>
                  <a:cubicBezTo>
                    <a:pt x="657288" y="193853"/>
                    <a:pt x="664354" y="192344"/>
                    <a:pt x="669131" y="190297"/>
                  </a:cubicBezTo>
                  <a:cubicBezTo>
                    <a:pt x="672394" y="188899"/>
                    <a:pt x="675481" y="187122"/>
                    <a:pt x="678656" y="185535"/>
                  </a:cubicBezTo>
                  <a:cubicBezTo>
                    <a:pt x="679450" y="183154"/>
                    <a:pt x="679914" y="180636"/>
                    <a:pt x="681037" y="178391"/>
                  </a:cubicBezTo>
                  <a:cubicBezTo>
                    <a:pt x="682317" y="175831"/>
                    <a:pt x="684673" y="173878"/>
                    <a:pt x="685800" y="171247"/>
                  </a:cubicBezTo>
                  <a:cubicBezTo>
                    <a:pt x="687089" y="168239"/>
                    <a:pt x="686086" y="164236"/>
                    <a:pt x="688181" y="161722"/>
                  </a:cubicBezTo>
                  <a:cubicBezTo>
                    <a:pt x="690453" y="158995"/>
                    <a:pt x="694531" y="158547"/>
                    <a:pt x="697706" y="156960"/>
                  </a:cubicBezTo>
                  <a:cubicBezTo>
                    <a:pt x="703262" y="157754"/>
                    <a:pt x="709615" y="156366"/>
                    <a:pt x="714375" y="159341"/>
                  </a:cubicBezTo>
                  <a:cubicBezTo>
                    <a:pt x="717150" y="161075"/>
                    <a:pt x="716756" y="165593"/>
                    <a:pt x="716756" y="168866"/>
                  </a:cubicBezTo>
                  <a:cubicBezTo>
                    <a:pt x="716756" y="177633"/>
                    <a:pt x="715899" y="186426"/>
                    <a:pt x="714375" y="195060"/>
                  </a:cubicBezTo>
                  <a:cubicBezTo>
                    <a:pt x="713503" y="200004"/>
                    <a:pt x="711200" y="204585"/>
                    <a:pt x="709612" y="209347"/>
                  </a:cubicBezTo>
                  <a:lnTo>
                    <a:pt x="707231" y="216491"/>
                  </a:lnTo>
                  <a:cubicBezTo>
                    <a:pt x="708025" y="218872"/>
                    <a:pt x="707327" y="222596"/>
                    <a:pt x="709612" y="223635"/>
                  </a:cubicBezTo>
                  <a:cubicBezTo>
                    <a:pt x="716981" y="226985"/>
                    <a:pt x="733425" y="228397"/>
                    <a:pt x="733425" y="228397"/>
                  </a:cubicBezTo>
                  <a:cubicBezTo>
                    <a:pt x="736600" y="230778"/>
                    <a:pt x="740409" y="232492"/>
                    <a:pt x="742950" y="235541"/>
                  </a:cubicBezTo>
                  <a:cubicBezTo>
                    <a:pt x="744557" y="237469"/>
                    <a:pt x="744209" y="240440"/>
                    <a:pt x="745331" y="242685"/>
                  </a:cubicBezTo>
                  <a:cubicBezTo>
                    <a:pt x="746611" y="245245"/>
                    <a:pt x="748813" y="247269"/>
                    <a:pt x="750093" y="249828"/>
                  </a:cubicBezTo>
                  <a:cubicBezTo>
                    <a:pt x="751216" y="252073"/>
                    <a:pt x="751352" y="254727"/>
                    <a:pt x="752475" y="256972"/>
                  </a:cubicBezTo>
                  <a:cubicBezTo>
                    <a:pt x="753755" y="259532"/>
                    <a:pt x="756075" y="261501"/>
                    <a:pt x="757237" y="264116"/>
                  </a:cubicBezTo>
                  <a:cubicBezTo>
                    <a:pt x="759276" y="268703"/>
                    <a:pt x="760412" y="273641"/>
                    <a:pt x="762000" y="278403"/>
                  </a:cubicBezTo>
                  <a:lnTo>
                    <a:pt x="764381" y="285547"/>
                  </a:lnTo>
                  <a:cubicBezTo>
                    <a:pt x="762793" y="287928"/>
                    <a:pt x="761853" y="290903"/>
                    <a:pt x="759618" y="292691"/>
                  </a:cubicBezTo>
                  <a:cubicBezTo>
                    <a:pt x="757658" y="294259"/>
                    <a:pt x="754888" y="294383"/>
                    <a:pt x="752475" y="295072"/>
                  </a:cubicBezTo>
                  <a:cubicBezTo>
                    <a:pt x="746649" y="296737"/>
                    <a:pt x="732910" y="299385"/>
                    <a:pt x="728662" y="302216"/>
                  </a:cubicBezTo>
                  <a:cubicBezTo>
                    <a:pt x="718564" y="308947"/>
                    <a:pt x="724078" y="305698"/>
                    <a:pt x="711993" y="311741"/>
                  </a:cubicBezTo>
                  <a:cubicBezTo>
                    <a:pt x="703494" y="337241"/>
                    <a:pt x="710394" y="314343"/>
                    <a:pt x="707231" y="376035"/>
                  </a:cubicBezTo>
                  <a:cubicBezTo>
                    <a:pt x="706620" y="387952"/>
                    <a:pt x="707744" y="400177"/>
                    <a:pt x="704850" y="411753"/>
                  </a:cubicBezTo>
                  <a:cubicBezTo>
                    <a:pt x="704241" y="414188"/>
                    <a:pt x="699951" y="413012"/>
                    <a:pt x="697706" y="414135"/>
                  </a:cubicBezTo>
                  <a:cubicBezTo>
                    <a:pt x="695146" y="415415"/>
                    <a:pt x="693122" y="417617"/>
                    <a:pt x="690562" y="418897"/>
                  </a:cubicBezTo>
                  <a:cubicBezTo>
                    <a:pt x="688317" y="420019"/>
                    <a:pt x="685768" y="420397"/>
                    <a:pt x="683418" y="421278"/>
                  </a:cubicBezTo>
                  <a:cubicBezTo>
                    <a:pt x="679416" y="422779"/>
                    <a:pt x="675636" y="424916"/>
                    <a:pt x="671512" y="426041"/>
                  </a:cubicBezTo>
                  <a:cubicBezTo>
                    <a:pt x="625375" y="438625"/>
                    <a:pt x="677077" y="421806"/>
                    <a:pt x="650081" y="430803"/>
                  </a:cubicBezTo>
                  <a:cubicBezTo>
                    <a:pt x="643731" y="430009"/>
                    <a:pt x="637288" y="429763"/>
                    <a:pt x="631031" y="428422"/>
                  </a:cubicBezTo>
                  <a:cubicBezTo>
                    <a:pt x="626122" y="427370"/>
                    <a:pt x="621613" y="424878"/>
                    <a:pt x="616743" y="423660"/>
                  </a:cubicBezTo>
                  <a:lnTo>
                    <a:pt x="607218" y="421278"/>
                  </a:lnTo>
                  <a:cubicBezTo>
                    <a:pt x="591343" y="422072"/>
                    <a:pt x="575428" y="422283"/>
                    <a:pt x="559593" y="423660"/>
                  </a:cubicBezTo>
                  <a:cubicBezTo>
                    <a:pt x="557093" y="423877"/>
                    <a:pt x="554900" y="425497"/>
                    <a:pt x="552450" y="426041"/>
                  </a:cubicBezTo>
                  <a:cubicBezTo>
                    <a:pt x="547737" y="427088"/>
                    <a:pt x="542925" y="427628"/>
                    <a:pt x="538162" y="428422"/>
                  </a:cubicBezTo>
                  <a:cubicBezTo>
                    <a:pt x="535781" y="430010"/>
                    <a:pt x="532535" y="430758"/>
                    <a:pt x="531018" y="433185"/>
                  </a:cubicBezTo>
                  <a:cubicBezTo>
                    <a:pt x="528357" y="437442"/>
                    <a:pt x="529041" y="443295"/>
                    <a:pt x="526256" y="447472"/>
                  </a:cubicBezTo>
                  <a:lnTo>
                    <a:pt x="521493" y="454616"/>
                  </a:lnTo>
                  <a:cubicBezTo>
                    <a:pt x="522287" y="461760"/>
                    <a:pt x="522782" y="468943"/>
                    <a:pt x="523875" y="476047"/>
                  </a:cubicBezTo>
                  <a:cubicBezTo>
                    <a:pt x="524373" y="479282"/>
                    <a:pt x="524441" y="482849"/>
                    <a:pt x="526256" y="485572"/>
                  </a:cubicBezTo>
                  <a:cubicBezTo>
                    <a:pt x="528894" y="489529"/>
                    <a:pt x="536467" y="491357"/>
                    <a:pt x="540543" y="492716"/>
                  </a:cubicBezTo>
                  <a:cubicBezTo>
                    <a:pt x="547687" y="491922"/>
                    <a:pt x="554885" y="491517"/>
                    <a:pt x="561975" y="490335"/>
                  </a:cubicBezTo>
                  <a:cubicBezTo>
                    <a:pt x="564451" y="489922"/>
                    <a:pt x="567343" y="489728"/>
                    <a:pt x="569118" y="487953"/>
                  </a:cubicBezTo>
                  <a:cubicBezTo>
                    <a:pt x="571628" y="485443"/>
                    <a:pt x="572483" y="481691"/>
                    <a:pt x="573881" y="478428"/>
                  </a:cubicBezTo>
                  <a:cubicBezTo>
                    <a:pt x="576328" y="472718"/>
                    <a:pt x="576916" y="467803"/>
                    <a:pt x="578643" y="461760"/>
                  </a:cubicBezTo>
                  <a:cubicBezTo>
                    <a:pt x="579333" y="459346"/>
                    <a:pt x="579250" y="456391"/>
                    <a:pt x="581025" y="454616"/>
                  </a:cubicBezTo>
                  <a:cubicBezTo>
                    <a:pt x="582800" y="452841"/>
                    <a:pt x="585787" y="453029"/>
                    <a:pt x="588168" y="452235"/>
                  </a:cubicBezTo>
                  <a:cubicBezTo>
                    <a:pt x="590549" y="450647"/>
                    <a:pt x="592752" y="448752"/>
                    <a:pt x="595312" y="447472"/>
                  </a:cubicBezTo>
                  <a:cubicBezTo>
                    <a:pt x="607070" y="441593"/>
                    <a:pt x="613441" y="447088"/>
                    <a:pt x="628650" y="449853"/>
                  </a:cubicBezTo>
                  <a:cubicBezTo>
                    <a:pt x="630237" y="454616"/>
                    <a:pt x="632195" y="459271"/>
                    <a:pt x="633412" y="464141"/>
                  </a:cubicBezTo>
                  <a:cubicBezTo>
                    <a:pt x="634206" y="467316"/>
                    <a:pt x="634853" y="470531"/>
                    <a:pt x="635793" y="473666"/>
                  </a:cubicBezTo>
                  <a:cubicBezTo>
                    <a:pt x="637236" y="478474"/>
                    <a:pt x="639572" y="483030"/>
                    <a:pt x="640556" y="487953"/>
                  </a:cubicBezTo>
                  <a:cubicBezTo>
                    <a:pt x="641847" y="494410"/>
                    <a:pt x="641859" y="502330"/>
                    <a:pt x="647700" y="507003"/>
                  </a:cubicBezTo>
                  <a:cubicBezTo>
                    <a:pt x="649660" y="508571"/>
                    <a:pt x="652649" y="508166"/>
                    <a:pt x="654843" y="509385"/>
                  </a:cubicBezTo>
                  <a:cubicBezTo>
                    <a:pt x="681747" y="524333"/>
                    <a:pt x="655379" y="515472"/>
                    <a:pt x="688181" y="523672"/>
                  </a:cubicBezTo>
                  <a:lnTo>
                    <a:pt x="697706" y="526053"/>
                  </a:lnTo>
                  <a:cubicBezTo>
                    <a:pt x="696912" y="531609"/>
                    <a:pt x="695325" y="537109"/>
                    <a:pt x="695325" y="542722"/>
                  </a:cubicBezTo>
                  <a:cubicBezTo>
                    <a:pt x="695325" y="546769"/>
                    <a:pt x="693986" y="553034"/>
                    <a:pt x="697706" y="554628"/>
                  </a:cubicBezTo>
                  <a:cubicBezTo>
                    <a:pt x="707218" y="558705"/>
                    <a:pt x="718343" y="556216"/>
                    <a:pt x="728662" y="557010"/>
                  </a:cubicBezTo>
                  <a:cubicBezTo>
                    <a:pt x="735806" y="556216"/>
                    <a:pt x="743419" y="557297"/>
                    <a:pt x="750093" y="554628"/>
                  </a:cubicBezTo>
                  <a:cubicBezTo>
                    <a:pt x="752423" y="553696"/>
                    <a:pt x="750433" y="548944"/>
                    <a:pt x="752475" y="547485"/>
                  </a:cubicBezTo>
                  <a:cubicBezTo>
                    <a:pt x="756560" y="544567"/>
                    <a:pt x="766762" y="542722"/>
                    <a:pt x="766762" y="542722"/>
                  </a:cubicBezTo>
                  <a:cubicBezTo>
                    <a:pt x="772318" y="543516"/>
                    <a:pt x="779462" y="541134"/>
                    <a:pt x="783431" y="545103"/>
                  </a:cubicBezTo>
                  <a:cubicBezTo>
                    <a:pt x="788059" y="549731"/>
                    <a:pt x="786605" y="557803"/>
                    <a:pt x="788193" y="564153"/>
                  </a:cubicBezTo>
                  <a:lnTo>
                    <a:pt x="790575" y="573678"/>
                  </a:lnTo>
                  <a:cubicBezTo>
                    <a:pt x="791607" y="584002"/>
                    <a:pt x="790146" y="597930"/>
                    <a:pt x="797718" y="607016"/>
                  </a:cubicBezTo>
                  <a:cubicBezTo>
                    <a:pt x="802071" y="612240"/>
                    <a:pt x="814371" y="614948"/>
                    <a:pt x="819150" y="616541"/>
                  </a:cubicBezTo>
                  <a:lnTo>
                    <a:pt x="826293" y="618922"/>
                  </a:lnTo>
                  <a:cubicBezTo>
                    <a:pt x="828674" y="620510"/>
                    <a:pt x="830822" y="622523"/>
                    <a:pt x="833437" y="623685"/>
                  </a:cubicBezTo>
                  <a:cubicBezTo>
                    <a:pt x="838025" y="625724"/>
                    <a:pt x="842962" y="626860"/>
                    <a:pt x="847725" y="628447"/>
                  </a:cubicBezTo>
                  <a:cubicBezTo>
                    <a:pt x="861465" y="633027"/>
                    <a:pt x="855456" y="631608"/>
                    <a:pt x="878681" y="633210"/>
                  </a:cubicBezTo>
                  <a:cubicBezTo>
                    <a:pt x="893747" y="634249"/>
                    <a:pt x="908844" y="634797"/>
                    <a:pt x="923925" y="635591"/>
                  </a:cubicBezTo>
                  <a:cubicBezTo>
                    <a:pt x="929736" y="637528"/>
                    <a:pt x="933595" y="638118"/>
                    <a:pt x="938212" y="642735"/>
                  </a:cubicBezTo>
                  <a:cubicBezTo>
                    <a:pt x="940236" y="644759"/>
                    <a:pt x="941387" y="647497"/>
                    <a:pt x="942975" y="649878"/>
                  </a:cubicBezTo>
                  <a:cubicBezTo>
                    <a:pt x="943769" y="654641"/>
                    <a:pt x="942960" y="659974"/>
                    <a:pt x="945356" y="664166"/>
                  </a:cubicBezTo>
                  <a:cubicBezTo>
                    <a:pt x="946601" y="666345"/>
                    <a:pt x="949990" y="666547"/>
                    <a:pt x="952500" y="666547"/>
                  </a:cubicBezTo>
                  <a:cubicBezTo>
                    <a:pt x="958899" y="666547"/>
                    <a:pt x="965200" y="664960"/>
                    <a:pt x="971550" y="664166"/>
                  </a:cubicBezTo>
                  <a:cubicBezTo>
                    <a:pt x="995655" y="656130"/>
                    <a:pt x="980832" y="659018"/>
                    <a:pt x="1016793" y="661785"/>
                  </a:cubicBezTo>
                  <a:cubicBezTo>
                    <a:pt x="1015999" y="668929"/>
                    <a:pt x="1016685" y="676397"/>
                    <a:pt x="1014412" y="683216"/>
                  </a:cubicBezTo>
                  <a:cubicBezTo>
                    <a:pt x="1012602" y="688646"/>
                    <a:pt x="1004887" y="697503"/>
                    <a:pt x="1004887" y="697503"/>
                  </a:cubicBezTo>
                  <a:cubicBezTo>
                    <a:pt x="1003300" y="702266"/>
                    <a:pt x="999740" y="706786"/>
                    <a:pt x="1000125" y="711791"/>
                  </a:cubicBezTo>
                  <a:cubicBezTo>
                    <a:pt x="1002698" y="745250"/>
                    <a:pt x="999234" y="732929"/>
                    <a:pt x="1004887" y="749891"/>
                  </a:cubicBezTo>
                  <a:cubicBezTo>
                    <a:pt x="1002506" y="751478"/>
                    <a:pt x="999942" y="752821"/>
                    <a:pt x="997743" y="754653"/>
                  </a:cubicBezTo>
                  <a:cubicBezTo>
                    <a:pt x="995156" y="756809"/>
                    <a:pt x="993340" y="759840"/>
                    <a:pt x="990600" y="761797"/>
                  </a:cubicBezTo>
                  <a:cubicBezTo>
                    <a:pt x="987711" y="763860"/>
                    <a:pt x="984250" y="764972"/>
                    <a:pt x="981075" y="766560"/>
                  </a:cubicBezTo>
                  <a:cubicBezTo>
                    <a:pt x="979487" y="768941"/>
                    <a:pt x="978144" y="771505"/>
                    <a:pt x="976312" y="773703"/>
                  </a:cubicBezTo>
                  <a:cubicBezTo>
                    <a:pt x="974156" y="776290"/>
                    <a:pt x="970419" y="777720"/>
                    <a:pt x="969168" y="780847"/>
                  </a:cubicBezTo>
                  <a:cubicBezTo>
                    <a:pt x="967084" y="786058"/>
                    <a:pt x="967483" y="791947"/>
                    <a:pt x="966787" y="797516"/>
                  </a:cubicBezTo>
                  <a:cubicBezTo>
                    <a:pt x="965102" y="810998"/>
                    <a:pt x="965483" y="824858"/>
                    <a:pt x="962025" y="837997"/>
                  </a:cubicBezTo>
                  <a:cubicBezTo>
                    <a:pt x="961297" y="840765"/>
                    <a:pt x="957441" y="841480"/>
                    <a:pt x="954881" y="842760"/>
                  </a:cubicBezTo>
                  <a:cubicBezTo>
                    <a:pt x="928162" y="856120"/>
                    <a:pt x="972902" y="830080"/>
                    <a:pt x="938212" y="849903"/>
                  </a:cubicBezTo>
                  <a:cubicBezTo>
                    <a:pt x="935727" y="851323"/>
                    <a:pt x="933397" y="853002"/>
                    <a:pt x="931068" y="854666"/>
                  </a:cubicBezTo>
                  <a:cubicBezTo>
                    <a:pt x="927839" y="856973"/>
                    <a:pt x="925093" y="860035"/>
                    <a:pt x="921543" y="861810"/>
                  </a:cubicBezTo>
                  <a:cubicBezTo>
                    <a:pt x="918616" y="863274"/>
                    <a:pt x="915082" y="863042"/>
                    <a:pt x="912018" y="864191"/>
                  </a:cubicBezTo>
                  <a:cubicBezTo>
                    <a:pt x="908694" y="865437"/>
                    <a:pt x="905789" y="867635"/>
                    <a:pt x="902493" y="868953"/>
                  </a:cubicBezTo>
                  <a:cubicBezTo>
                    <a:pt x="881241" y="877454"/>
                    <a:pt x="894806" y="869317"/>
                    <a:pt x="881062" y="878478"/>
                  </a:cubicBezTo>
                  <a:cubicBezTo>
                    <a:pt x="871537" y="877684"/>
                    <a:pt x="861971" y="877282"/>
                    <a:pt x="852487" y="876097"/>
                  </a:cubicBezTo>
                  <a:cubicBezTo>
                    <a:pt x="847703" y="875499"/>
                    <a:pt x="840563" y="872916"/>
                    <a:pt x="835818" y="871335"/>
                  </a:cubicBezTo>
                  <a:cubicBezTo>
                    <a:pt x="830262" y="872129"/>
                    <a:pt x="824056" y="870990"/>
                    <a:pt x="819150" y="873716"/>
                  </a:cubicBezTo>
                  <a:cubicBezTo>
                    <a:pt x="816047" y="875440"/>
                    <a:pt x="814752" y="879710"/>
                    <a:pt x="814387" y="883241"/>
                  </a:cubicBezTo>
                  <a:cubicBezTo>
                    <a:pt x="812343" y="902995"/>
                    <a:pt x="813421" y="922963"/>
                    <a:pt x="812006" y="942772"/>
                  </a:cubicBezTo>
                  <a:cubicBezTo>
                    <a:pt x="811827" y="945276"/>
                    <a:pt x="810170" y="947466"/>
                    <a:pt x="809625" y="949916"/>
                  </a:cubicBezTo>
                  <a:cubicBezTo>
                    <a:pt x="808578" y="954629"/>
                    <a:pt x="808290" y="959490"/>
                    <a:pt x="807243" y="964203"/>
                  </a:cubicBezTo>
                  <a:cubicBezTo>
                    <a:pt x="806698" y="966653"/>
                    <a:pt x="805471" y="968912"/>
                    <a:pt x="804862" y="971347"/>
                  </a:cubicBezTo>
                  <a:cubicBezTo>
                    <a:pt x="803880" y="975273"/>
                    <a:pt x="803275" y="979284"/>
                    <a:pt x="802481" y="983253"/>
                  </a:cubicBezTo>
                  <a:cubicBezTo>
                    <a:pt x="803802" y="991180"/>
                    <a:pt x="803091" y="998967"/>
                    <a:pt x="809625" y="1004685"/>
                  </a:cubicBezTo>
                  <a:cubicBezTo>
                    <a:pt x="813932" y="1008454"/>
                    <a:pt x="823912" y="1014210"/>
                    <a:pt x="823912" y="1014210"/>
                  </a:cubicBezTo>
                  <a:cubicBezTo>
                    <a:pt x="823118" y="1019766"/>
                    <a:pt x="824506" y="1026119"/>
                    <a:pt x="821531" y="1030878"/>
                  </a:cubicBezTo>
                  <a:cubicBezTo>
                    <a:pt x="819796" y="1033653"/>
                    <a:pt x="815014" y="1031971"/>
                    <a:pt x="812006" y="1033260"/>
                  </a:cubicBezTo>
                  <a:cubicBezTo>
                    <a:pt x="809376" y="1034387"/>
                    <a:pt x="807422" y="1036742"/>
                    <a:pt x="804862" y="1038022"/>
                  </a:cubicBezTo>
                  <a:cubicBezTo>
                    <a:pt x="802617" y="1039144"/>
                    <a:pt x="800025" y="1039414"/>
                    <a:pt x="797718" y="1040403"/>
                  </a:cubicBezTo>
                  <a:cubicBezTo>
                    <a:pt x="775520" y="1049917"/>
                    <a:pt x="800622" y="1041275"/>
                    <a:pt x="778668" y="1047547"/>
                  </a:cubicBezTo>
                  <a:cubicBezTo>
                    <a:pt x="776255" y="1048236"/>
                    <a:pt x="774013" y="1049596"/>
                    <a:pt x="771525" y="1049928"/>
                  </a:cubicBezTo>
                  <a:cubicBezTo>
                    <a:pt x="762051" y="1051191"/>
                    <a:pt x="752475" y="1051516"/>
                    <a:pt x="742950" y="1052310"/>
                  </a:cubicBezTo>
                  <a:cubicBezTo>
                    <a:pt x="732191" y="1055896"/>
                    <a:pt x="737080" y="1052034"/>
                    <a:pt x="733425" y="1064216"/>
                  </a:cubicBezTo>
                  <a:cubicBezTo>
                    <a:pt x="731982" y="1069024"/>
                    <a:pt x="728662" y="1078503"/>
                    <a:pt x="728662" y="1078503"/>
                  </a:cubicBezTo>
                  <a:cubicBezTo>
                    <a:pt x="727868" y="1084059"/>
                    <a:pt x="729727" y="1090742"/>
                    <a:pt x="726281" y="1095172"/>
                  </a:cubicBezTo>
                  <a:cubicBezTo>
                    <a:pt x="723199" y="1099135"/>
                    <a:pt x="716756" y="1098347"/>
                    <a:pt x="711993" y="1099935"/>
                  </a:cubicBezTo>
                  <a:cubicBezTo>
                    <a:pt x="702135" y="1103221"/>
                    <a:pt x="706939" y="1100924"/>
                    <a:pt x="697706" y="1107078"/>
                  </a:cubicBezTo>
                  <a:lnTo>
                    <a:pt x="692943" y="1121366"/>
                  </a:lnTo>
                  <a:lnTo>
                    <a:pt x="690562" y="1128510"/>
                  </a:lnTo>
                  <a:cubicBezTo>
                    <a:pt x="692943" y="1135654"/>
                    <a:pt x="703972" y="1145764"/>
                    <a:pt x="697706" y="1149941"/>
                  </a:cubicBezTo>
                  <a:cubicBezTo>
                    <a:pt x="680616" y="1161334"/>
                    <a:pt x="687465" y="1155418"/>
                    <a:pt x="676275" y="1166610"/>
                  </a:cubicBezTo>
                  <a:cubicBezTo>
                    <a:pt x="666974" y="1194510"/>
                    <a:pt x="675311" y="1166660"/>
                    <a:pt x="669131" y="1197566"/>
                  </a:cubicBezTo>
                  <a:cubicBezTo>
                    <a:pt x="668639" y="1200027"/>
                    <a:pt x="668525" y="1202935"/>
                    <a:pt x="666750" y="1204710"/>
                  </a:cubicBezTo>
                  <a:cubicBezTo>
                    <a:pt x="664240" y="1207220"/>
                    <a:pt x="660488" y="1208074"/>
                    <a:pt x="657225" y="1209472"/>
                  </a:cubicBezTo>
                  <a:cubicBezTo>
                    <a:pt x="651521" y="1211916"/>
                    <a:pt x="646590" y="1212511"/>
                    <a:pt x="640556" y="1214235"/>
                  </a:cubicBezTo>
                  <a:cubicBezTo>
                    <a:pt x="638142" y="1214925"/>
                    <a:pt x="635793" y="1215822"/>
                    <a:pt x="633412" y="1216616"/>
                  </a:cubicBezTo>
                  <a:cubicBezTo>
                    <a:pt x="632618" y="1218997"/>
                    <a:pt x="632154" y="1221515"/>
                    <a:pt x="631031" y="1223760"/>
                  </a:cubicBezTo>
                  <a:cubicBezTo>
                    <a:pt x="629751" y="1226320"/>
                    <a:pt x="626829" y="1228097"/>
                    <a:pt x="626268" y="1230903"/>
                  </a:cubicBezTo>
                  <a:cubicBezTo>
                    <a:pt x="621442" y="1255031"/>
                    <a:pt x="632500" y="1256362"/>
                    <a:pt x="616743" y="1264241"/>
                  </a:cubicBezTo>
                  <a:cubicBezTo>
                    <a:pt x="614498" y="1265363"/>
                    <a:pt x="611981" y="1265828"/>
                    <a:pt x="609600" y="1266622"/>
                  </a:cubicBezTo>
                  <a:lnTo>
                    <a:pt x="604837" y="1280910"/>
                  </a:lnTo>
                  <a:cubicBezTo>
                    <a:pt x="604043" y="1283291"/>
                    <a:pt x="604837" y="1287259"/>
                    <a:pt x="602456" y="1288053"/>
                  </a:cubicBezTo>
                  <a:lnTo>
                    <a:pt x="588168" y="1292816"/>
                  </a:lnTo>
                  <a:cubicBezTo>
                    <a:pt x="588166" y="1292817"/>
                    <a:pt x="573882" y="1297578"/>
                    <a:pt x="573881" y="1297578"/>
                  </a:cubicBezTo>
                  <a:lnTo>
                    <a:pt x="569118" y="129996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6" name="Полилиния 255"/>
            <p:cNvSpPr/>
            <p:nvPr/>
          </p:nvSpPr>
          <p:spPr bwMode="auto">
            <a:xfrm>
              <a:off x="1470371" y="2429735"/>
              <a:ext cx="1455006" cy="1114316"/>
            </a:xfrm>
            <a:custGeom>
              <a:avLst/>
              <a:gdLst>
                <a:gd name="connsiteX0" fmla="*/ 132144 w 1415898"/>
                <a:gd name="connsiteY0" fmla="*/ 1097015 h 1163690"/>
                <a:gd name="connsiteX1" fmla="*/ 125794 w 1415898"/>
                <a:gd name="connsiteY1" fmla="*/ 1087490 h 1163690"/>
                <a:gd name="connsiteX2" fmla="*/ 119444 w 1415898"/>
                <a:gd name="connsiteY2" fmla="*/ 1068440 h 1163690"/>
                <a:gd name="connsiteX3" fmla="*/ 122619 w 1415898"/>
                <a:gd name="connsiteY3" fmla="*/ 1055740 h 1163690"/>
                <a:gd name="connsiteX4" fmla="*/ 141669 w 1415898"/>
                <a:gd name="connsiteY4" fmla="*/ 1046215 h 1163690"/>
                <a:gd name="connsiteX5" fmla="*/ 160719 w 1415898"/>
                <a:gd name="connsiteY5" fmla="*/ 1030340 h 1163690"/>
                <a:gd name="connsiteX6" fmla="*/ 163894 w 1415898"/>
                <a:gd name="connsiteY6" fmla="*/ 1020815 h 1163690"/>
                <a:gd name="connsiteX7" fmla="*/ 160719 w 1415898"/>
                <a:gd name="connsiteY7" fmla="*/ 1004940 h 1163690"/>
                <a:gd name="connsiteX8" fmla="*/ 151194 w 1415898"/>
                <a:gd name="connsiteY8" fmla="*/ 998590 h 1163690"/>
                <a:gd name="connsiteX9" fmla="*/ 113094 w 1415898"/>
                <a:gd name="connsiteY9" fmla="*/ 992240 h 1163690"/>
                <a:gd name="connsiteX10" fmla="*/ 100394 w 1415898"/>
                <a:gd name="connsiteY10" fmla="*/ 973190 h 1163690"/>
                <a:gd name="connsiteX11" fmla="*/ 94044 w 1415898"/>
                <a:gd name="connsiteY11" fmla="*/ 963665 h 1163690"/>
                <a:gd name="connsiteX12" fmla="*/ 87694 w 1415898"/>
                <a:gd name="connsiteY12" fmla="*/ 944615 h 1163690"/>
                <a:gd name="connsiteX13" fmla="*/ 84519 w 1415898"/>
                <a:gd name="connsiteY13" fmla="*/ 922390 h 1163690"/>
                <a:gd name="connsiteX14" fmla="*/ 8319 w 1415898"/>
                <a:gd name="connsiteY14" fmla="*/ 916040 h 1163690"/>
                <a:gd name="connsiteX15" fmla="*/ 14669 w 1415898"/>
                <a:gd name="connsiteY15" fmla="*/ 877940 h 1163690"/>
                <a:gd name="connsiteX16" fmla="*/ 27369 w 1415898"/>
                <a:gd name="connsiteY16" fmla="*/ 849365 h 1163690"/>
                <a:gd name="connsiteX17" fmla="*/ 30544 w 1415898"/>
                <a:gd name="connsiteY17" fmla="*/ 833490 h 1163690"/>
                <a:gd name="connsiteX18" fmla="*/ 40069 w 1415898"/>
                <a:gd name="connsiteY18" fmla="*/ 830315 h 1163690"/>
                <a:gd name="connsiteX19" fmla="*/ 52769 w 1415898"/>
                <a:gd name="connsiteY19" fmla="*/ 827140 h 1163690"/>
                <a:gd name="connsiteX20" fmla="*/ 94044 w 1415898"/>
                <a:gd name="connsiteY20" fmla="*/ 830315 h 1163690"/>
                <a:gd name="connsiteX21" fmla="*/ 106744 w 1415898"/>
                <a:gd name="connsiteY21" fmla="*/ 833490 h 1163690"/>
                <a:gd name="connsiteX22" fmla="*/ 103569 w 1415898"/>
                <a:gd name="connsiteY22" fmla="*/ 823965 h 1163690"/>
                <a:gd name="connsiteX23" fmla="*/ 100394 w 1415898"/>
                <a:gd name="connsiteY23" fmla="*/ 773165 h 1163690"/>
                <a:gd name="connsiteX24" fmla="*/ 100394 w 1415898"/>
                <a:gd name="connsiteY24" fmla="*/ 754115 h 1163690"/>
                <a:gd name="connsiteX25" fmla="*/ 125794 w 1415898"/>
                <a:gd name="connsiteY25" fmla="*/ 763640 h 1163690"/>
                <a:gd name="connsiteX26" fmla="*/ 128969 w 1415898"/>
                <a:gd name="connsiteY26" fmla="*/ 789040 h 1163690"/>
                <a:gd name="connsiteX27" fmla="*/ 132144 w 1415898"/>
                <a:gd name="connsiteY27" fmla="*/ 843015 h 1163690"/>
                <a:gd name="connsiteX28" fmla="*/ 141669 w 1415898"/>
                <a:gd name="connsiteY28" fmla="*/ 846190 h 1163690"/>
                <a:gd name="connsiteX29" fmla="*/ 167069 w 1415898"/>
                <a:gd name="connsiteY29" fmla="*/ 830315 h 1163690"/>
                <a:gd name="connsiteX30" fmla="*/ 163894 w 1415898"/>
                <a:gd name="connsiteY30" fmla="*/ 776340 h 1163690"/>
                <a:gd name="connsiteX31" fmla="*/ 160719 w 1415898"/>
                <a:gd name="connsiteY31" fmla="*/ 766815 h 1163690"/>
                <a:gd name="connsiteX32" fmla="*/ 170244 w 1415898"/>
                <a:gd name="connsiteY32" fmla="*/ 757290 h 1163690"/>
                <a:gd name="connsiteX33" fmla="*/ 211519 w 1415898"/>
                <a:gd name="connsiteY33" fmla="*/ 763640 h 1163690"/>
                <a:gd name="connsiteX34" fmla="*/ 221044 w 1415898"/>
                <a:gd name="connsiteY34" fmla="*/ 769990 h 1163690"/>
                <a:gd name="connsiteX35" fmla="*/ 284544 w 1415898"/>
                <a:gd name="connsiteY35" fmla="*/ 766815 h 1163690"/>
                <a:gd name="connsiteX36" fmla="*/ 294069 w 1415898"/>
                <a:gd name="connsiteY36" fmla="*/ 763640 h 1163690"/>
                <a:gd name="connsiteX37" fmla="*/ 297244 w 1415898"/>
                <a:gd name="connsiteY37" fmla="*/ 700140 h 1163690"/>
                <a:gd name="connsiteX38" fmla="*/ 303594 w 1415898"/>
                <a:gd name="connsiteY38" fmla="*/ 681090 h 1163690"/>
                <a:gd name="connsiteX39" fmla="*/ 297244 w 1415898"/>
                <a:gd name="connsiteY39" fmla="*/ 655690 h 1163690"/>
                <a:gd name="connsiteX40" fmla="*/ 281369 w 1415898"/>
                <a:gd name="connsiteY40" fmla="*/ 636640 h 1163690"/>
                <a:gd name="connsiteX41" fmla="*/ 290894 w 1415898"/>
                <a:gd name="connsiteY41" fmla="*/ 604890 h 1163690"/>
                <a:gd name="connsiteX42" fmla="*/ 309944 w 1415898"/>
                <a:gd name="connsiteY42" fmla="*/ 598540 h 1163690"/>
                <a:gd name="connsiteX43" fmla="*/ 316294 w 1415898"/>
                <a:gd name="connsiteY43" fmla="*/ 589015 h 1163690"/>
                <a:gd name="connsiteX44" fmla="*/ 325819 w 1415898"/>
                <a:gd name="connsiteY44" fmla="*/ 585840 h 1163690"/>
                <a:gd name="connsiteX45" fmla="*/ 328994 w 1415898"/>
                <a:gd name="connsiteY45" fmla="*/ 566790 h 1163690"/>
                <a:gd name="connsiteX46" fmla="*/ 376619 w 1415898"/>
                <a:gd name="connsiteY46" fmla="*/ 573140 h 1163690"/>
                <a:gd name="connsiteX47" fmla="*/ 395669 w 1415898"/>
                <a:gd name="connsiteY47" fmla="*/ 582665 h 1163690"/>
                <a:gd name="connsiteX48" fmla="*/ 433769 w 1415898"/>
                <a:gd name="connsiteY48" fmla="*/ 598540 h 1163690"/>
                <a:gd name="connsiteX49" fmla="*/ 455994 w 1415898"/>
                <a:gd name="connsiteY49" fmla="*/ 592190 h 1163690"/>
                <a:gd name="connsiteX50" fmla="*/ 471869 w 1415898"/>
                <a:gd name="connsiteY50" fmla="*/ 589015 h 1163690"/>
                <a:gd name="connsiteX51" fmla="*/ 490919 w 1415898"/>
                <a:gd name="connsiteY51" fmla="*/ 582665 h 1163690"/>
                <a:gd name="connsiteX52" fmla="*/ 513144 w 1415898"/>
                <a:gd name="connsiteY52" fmla="*/ 576315 h 1163690"/>
                <a:gd name="connsiteX53" fmla="*/ 513144 w 1415898"/>
                <a:gd name="connsiteY53" fmla="*/ 522340 h 1163690"/>
                <a:gd name="connsiteX54" fmla="*/ 503619 w 1415898"/>
                <a:gd name="connsiteY54" fmla="*/ 515990 h 1163690"/>
                <a:gd name="connsiteX55" fmla="*/ 500444 w 1415898"/>
                <a:gd name="connsiteY55" fmla="*/ 506465 h 1163690"/>
                <a:gd name="connsiteX56" fmla="*/ 503619 w 1415898"/>
                <a:gd name="connsiteY56" fmla="*/ 487415 h 1163690"/>
                <a:gd name="connsiteX57" fmla="*/ 513144 w 1415898"/>
                <a:gd name="connsiteY57" fmla="*/ 484240 h 1163690"/>
                <a:gd name="connsiteX58" fmla="*/ 579819 w 1415898"/>
                <a:gd name="connsiteY58" fmla="*/ 477890 h 1163690"/>
                <a:gd name="connsiteX59" fmla="*/ 573469 w 1415898"/>
                <a:gd name="connsiteY59" fmla="*/ 458840 h 1163690"/>
                <a:gd name="connsiteX60" fmla="*/ 522669 w 1415898"/>
                <a:gd name="connsiteY60" fmla="*/ 452490 h 1163690"/>
                <a:gd name="connsiteX61" fmla="*/ 516319 w 1415898"/>
                <a:gd name="connsiteY61" fmla="*/ 442965 h 1163690"/>
                <a:gd name="connsiteX62" fmla="*/ 509969 w 1415898"/>
                <a:gd name="connsiteY62" fmla="*/ 420740 h 1163690"/>
                <a:gd name="connsiteX63" fmla="*/ 503619 w 1415898"/>
                <a:gd name="connsiteY63" fmla="*/ 401690 h 1163690"/>
                <a:gd name="connsiteX64" fmla="*/ 500444 w 1415898"/>
                <a:gd name="connsiteY64" fmla="*/ 392165 h 1163690"/>
                <a:gd name="connsiteX65" fmla="*/ 503619 w 1415898"/>
                <a:gd name="connsiteY65" fmla="*/ 379465 h 1163690"/>
                <a:gd name="connsiteX66" fmla="*/ 509969 w 1415898"/>
                <a:gd name="connsiteY66" fmla="*/ 360415 h 1163690"/>
                <a:gd name="connsiteX67" fmla="*/ 513144 w 1415898"/>
                <a:gd name="connsiteY67" fmla="*/ 347715 h 1163690"/>
                <a:gd name="connsiteX68" fmla="*/ 529019 w 1415898"/>
                <a:gd name="connsiteY68" fmla="*/ 325490 h 1163690"/>
                <a:gd name="connsiteX69" fmla="*/ 532194 w 1415898"/>
                <a:gd name="connsiteY69" fmla="*/ 315965 h 1163690"/>
                <a:gd name="connsiteX70" fmla="*/ 570294 w 1415898"/>
                <a:gd name="connsiteY70" fmla="*/ 284215 h 1163690"/>
                <a:gd name="connsiteX71" fmla="*/ 579819 w 1415898"/>
                <a:gd name="connsiteY71" fmla="*/ 281040 h 1163690"/>
                <a:gd name="connsiteX72" fmla="*/ 589344 w 1415898"/>
                <a:gd name="connsiteY72" fmla="*/ 274690 h 1163690"/>
                <a:gd name="connsiteX73" fmla="*/ 598869 w 1415898"/>
                <a:gd name="connsiteY73" fmla="*/ 271515 h 1163690"/>
                <a:gd name="connsiteX74" fmla="*/ 617919 w 1415898"/>
                <a:gd name="connsiteY74" fmla="*/ 261990 h 1163690"/>
                <a:gd name="connsiteX75" fmla="*/ 697294 w 1415898"/>
                <a:gd name="connsiteY75" fmla="*/ 265165 h 1163690"/>
                <a:gd name="connsiteX76" fmla="*/ 722694 w 1415898"/>
                <a:gd name="connsiteY76" fmla="*/ 255640 h 1163690"/>
                <a:gd name="connsiteX77" fmla="*/ 744919 w 1415898"/>
                <a:gd name="connsiteY77" fmla="*/ 249290 h 1163690"/>
                <a:gd name="connsiteX78" fmla="*/ 754444 w 1415898"/>
                <a:gd name="connsiteY78" fmla="*/ 246115 h 1163690"/>
                <a:gd name="connsiteX79" fmla="*/ 779844 w 1415898"/>
                <a:gd name="connsiteY79" fmla="*/ 249290 h 1163690"/>
                <a:gd name="connsiteX80" fmla="*/ 789369 w 1415898"/>
                <a:gd name="connsiteY80" fmla="*/ 255640 h 1163690"/>
                <a:gd name="connsiteX81" fmla="*/ 798894 w 1415898"/>
                <a:gd name="connsiteY81" fmla="*/ 258815 h 1163690"/>
                <a:gd name="connsiteX82" fmla="*/ 846519 w 1415898"/>
                <a:gd name="connsiteY82" fmla="*/ 255640 h 1163690"/>
                <a:gd name="connsiteX83" fmla="*/ 862394 w 1415898"/>
                <a:gd name="connsiteY83" fmla="*/ 236590 h 1163690"/>
                <a:gd name="connsiteX84" fmla="*/ 881444 w 1415898"/>
                <a:gd name="connsiteY84" fmla="*/ 227065 h 1163690"/>
                <a:gd name="connsiteX85" fmla="*/ 890969 w 1415898"/>
                <a:gd name="connsiteY85" fmla="*/ 198490 h 1163690"/>
                <a:gd name="connsiteX86" fmla="*/ 897319 w 1415898"/>
                <a:gd name="connsiteY86" fmla="*/ 179440 h 1163690"/>
                <a:gd name="connsiteX87" fmla="*/ 900494 w 1415898"/>
                <a:gd name="connsiteY87" fmla="*/ 150865 h 1163690"/>
                <a:gd name="connsiteX88" fmla="*/ 910019 w 1415898"/>
                <a:gd name="connsiteY88" fmla="*/ 144515 h 1163690"/>
                <a:gd name="connsiteX89" fmla="*/ 919544 w 1415898"/>
                <a:gd name="connsiteY89" fmla="*/ 125465 h 1163690"/>
                <a:gd name="connsiteX90" fmla="*/ 916369 w 1415898"/>
                <a:gd name="connsiteY90" fmla="*/ 109590 h 1163690"/>
                <a:gd name="connsiteX91" fmla="*/ 906844 w 1415898"/>
                <a:gd name="connsiteY91" fmla="*/ 106415 h 1163690"/>
                <a:gd name="connsiteX92" fmla="*/ 897319 w 1415898"/>
                <a:gd name="connsiteY92" fmla="*/ 100065 h 1163690"/>
                <a:gd name="connsiteX93" fmla="*/ 878269 w 1415898"/>
                <a:gd name="connsiteY93" fmla="*/ 90540 h 1163690"/>
                <a:gd name="connsiteX94" fmla="*/ 875094 w 1415898"/>
                <a:gd name="connsiteY94" fmla="*/ 81015 h 1163690"/>
                <a:gd name="connsiteX95" fmla="*/ 868744 w 1415898"/>
                <a:gd name="connsiteY95" fmla="*/ 71490 h 1163690"/>
                <a:gd name="connsiteX96" fmla="*/ 878269 w 1415898"/>
                <a:gd name="connsiteY96" fmla="*/ 65140 h 1163690"/>
                <a:gd name="connsiteX97" fmla="*/ 900494 w 1415898"/>
                <a:gd name="connsiteY97" fmla="*/ 58790 h 1163690"/>
                <a:gd name="connsiteX98" fmla="*/ 919544 w 1415898"/>
                <a:gd name="connsiteY98" fmla="*/ 52440 h 1163690"/>
                <a:gd name="connsiteX99" fmla="*/ 922719 w 1415898"/>
                <a:gd name="connsiteY99" fmla="*/ 42915 h 1163690"/>
                <a:gd name="connsiteX100" fmla="*/ 916369 w 1415898"/>
                <a:gd name="connsiteY100" fmla="*/ 20690 h 1163690"/>
                <a:gd name="connsiteX101" fmla="*/ 929069 w 1415898"/>
                <a:gd name="connsiteY101" fmla="*/ 27040 h 1163690"/>
                <a:gd name="connsiteX102" fmla="*/ 938594 w 1415898"/>
                <a:gd name="connsiteY102" fmla="*/ 33390 h 1163690"/>
                <a:gd name="connsiteX103" fmla="*/ 995744 w 1415898"/>
                <a:gd name="connsiteY103" fmla="*/ 27040 h 1163690"/>
                <a:gd name="connsiteX104" fmla="*/ 1005269 w 1415898"/>
                <a:gd name="connsiteY104" fmla="*/ 20690 h 1163690"/>
                <a:gd name="connsiteX105" fmla="*/ 1049719 w 1415898"/>
                <a:gd name="connsiteY105" fmla="*/ 11165 h 1163690"/>
                <a:gd name="connsiteX106" fmla="*/ 1059244 w 1415898"/>
                <a:gd name="connsiteY106" fmla="*/ 4815 h 1163690"/>
                <a:gd name="connsiteX107" fmla="*/ 1103694 w 1415898"/>
                <a:gd name="connsiteY107" fmla="*/ 1640 h 1163690"/>
                <a:gd name="connsiteX108" fmla="*/ 1122744 w 1415898"/>
                <a:gd name="connsiteY108" fmla="*/ 20690 h 1163690"/>
                <a:gd name="connsiteX109" fmla="*/ 1125919 w 1415898"/>
                <a:gd name="connsiteY109" fmla="*/ 30215 h 1163690"/>
                <a:gd name="connsiteX110" fmla="*/ 1138619 w 1415898"/>
                <a:gd name="connsiteY110" fmla="*/ 36565 h 1163690"/>
                <a:gd name="connsiteX111" fmla="*/ 1144969 w 1415898"/>
                <a:gd name="connsiteY111" fmla="*/ 46090 h 1163690"/>
                <a:gd name="connsiteX112" fmla="*/ 1164019 w 1415898"/>
                <a:gd name="connsiteY112" fmla="*/ 58790 h 1163690"/>
                <a:gd name="connsiteX113" fmla="*/ 1170369 w 1415898"/>
                <a:gd name="connsiteY113" fmla="*/ 68315 h 1163690"/>
                <a:gd name="connsiteX114" fmla="*/ 1183069 w 1415898"/>
                <a:gd name="connsiteY114" fmla="*/ 71490 h 1163690"/>
                <a:gd name="connsiteX115" fmla="*/ 1249744 w 1415898"/>
                <a:gd name="connsiteY115" fmla="*/ 68315 h 1163690"/>
                <a:gd name="connsiteX116" fmla="*/ 1287844 w 1415898"/>
                <a:gd name="connsiteY116" fmla="*/ 71490 h 1163690"/>
                <a:gd name="connsiteX117" fmla="*/ 1294194 w 1415898"/>
                <a:gd name="connsiteY117" fmla="*/ 84190 h 1163690"/>
                <a:gd name="connsiteX118" fmla="*/ 1300544 w 1415898"/>
                <a:gd name="connsiteY118" fmla="*/ 93715 h 1163690"/>
                <a:gd name="connsiteX119" fmla="*/ 1332294 w 1415898"/>
                <a:gd name="connsiteY119" fmla="*/ 103240 h 1163690"/>
                <a:gd name="connsiteX120" fmla="*/ 1351344 w 1415898"/>
                <a:gd name="connsiteY120" fmla="*/ 112765 h 1163690"/>
                <a:gd name="connsiteX121" fmla="*/ 1364044 w 1415898"/>
                <a:gd name="connsiteY121" fmla="*/ 115940 h 1163690"/>
                <a:gd name="connsiteX122" fmla="*/ 1367219 w 1415898"/>
                <a:gd name="connsiteY122" fmla="*/ 125465 h 1163690"/>
                <a:gd name="connsiteX123" fmla="*/ 1376744 w 1415898"/>
                <a:gd name="connsiteY123" fmla="*/ 128640 h 1163690"/>
                <a:gd name="connsiteX124" fmla="*/ 1395794 w 1415898"/>
                <a:gd name="connsiteY124" fmla="*/ 138165 h 1163690"/>
                <a:gd name="connsiteX125" fmla="*/ 1408494 w 1415898"/>
                <a:gd name="connsiteY125" fmla="*/ 157215 h 1163690"/>
                <a:gd name="connsiteX126" fmla="*/ 1383094 w 1415898"/>
                <a:gd name="connsiteY126" fmla="*/ 163565 h 1163690"/>
                <a:gd name="connsiteX127" fmla="*/ 1354519 w 1415898"/>
                <a:gd name="connsiteY127" fmla="*/ 176265 h 1163690"/>
                <a:gd name="connsiteX128" fmla="*/ 1344994 w 1415898"/>
                <a:gd name="connsiteY128" fmla="*/ 179440 h 1163690"/>
                <a:gd name="connsiteX129" fmla="*/ 1335469 w 1415898"/>
                <a:gd name="connsiteY129" fmla="*/ 182615 h 1163690"/>
                <a:gd name="connsiteX130" fmla="*/ 1268794 w 1415898"/>
                <a:gd name="connsiteY130" fmla="*/ 182615 h 1163690"/>
                <a:gd name="connsiteX131" fmla="*/ 1278319 w 1415898"/>
                <a:gd name="connsiteY131" fmla="*/ 185790 h 1163690"/>
                <a:gd name="connsiteX132" fmla="*/ 1287844 w 1415898"/>
                <a:gd name="connsiteY132" fmla="*/ 192140 h 1163690"/>
                <a:gd name="connsiteX133" fmla="*/ 1294194 w 1415898"/>
                <a:gd name="connsiteY133" fmla="*/ 201665 h 1163690"/>
                <a:gd name="connsiteX134" fmla="*/ 1303719 w 1415898"/>
                <a:gd name="connsiteY134" fmla="*/ 204840 h 1163690"/>
                <a:gd name="connsiteX135" fmla="*/ 1291019 w 1415898"/>
                <a:gd name="connsiteY135" fmla="*/ 220715 h 1163690"/>
                <a:gd name="connsiteX136" fmla="*/ 1284669 w 1415898"/>
                <a:gd name="connsiteY136" fmla="*/ 230240 h 1163690"/>
                <a:gd name="connsiteX137" fmla="*/ 1281494 w 1415898"/>
                <a:gd name="connsiteY137" fmla="*/ 290565 h 1163690"/>
                <a:gd name="connsiteX138" fmla="*/ 1278319 w 1415898"/>
                <a:gd name="connsiteY138" fmla="*/ 322315 h 1163690"/>
                <a:gd name="connsiteX139" fmla="*/ 1268794 w 1415898"/>
                <a:gd name="connsiteY139" fmla="*/ 325490 h 1163690"/>
                <a:gd name="connsiteX140" fmla="*/ 1252919 w 1415898"/>
                <a:gd name="connsiteY140" fmla="*/ 328665 h 1163690"/>
                <a:gd name="connsiteX141" fmla="*/ 1246569 w 1415898"/>
                <a:gd name="connsiteY141" fmla="*/ 338190 h 1163690"/>
                <a:gd name="connsiteX142" fmla="*/ 1240219 w 1415898"/>
                <a:gd name="connsiteY142" fmla="*/ 373115 h 1163690"/>
                <a:gd name="connsiteX143" fmla="*/ 1233869 w 1415898"/>
                <a:gd name="connsiteY143" fmla="*/ 392165 h 1163690"/>
                <a:gd name="connsiteX144" fmla="*/ 1227519 w 1415898"/>
                <a:gd name="connsiteY144" fmla="*/ 414390 h 1163690"/>
                <a:gd name="connsiteX145" fmla="*/ 1198944 w 1415898"/>
                <a:gd name="connsiteY145" fmla="*/ 430265 h 1163690"/>
                <a:gd name="connsiteX146" fmla="*/ 1173544 w 1415898"/>
                <a:gd name="connsiteY146" fmla="*/ 427090 h 1163690"/>
                <a:gd name="connsiteX147" fmla="*/ 1103694 w 1415898"/>
                <a:gd name="connsiteY147" fmla="*/ 433440 h 1163690"/>
                <a:gd name="connsiteX148" fmla="*/ 1084644 w 1415898"/>
                <a:gd name="connsiteY148" fmla="*/ 442965 h 1163690"/>
                <a:gd name="connsiteX149" fmla="*/ 1071944 w 1415898"/>
                <a:gd name="connsiteY149" fmla="*/ 446140 h 1163690"/>
                <a:gd name="connsiteX150" fmla="*/ 1075119 w 1415898"/>
                <a:gd name="connsiteY150" fmla="*/ 465190 h 1163690"/>
                <a:gd name="connsiteX151" fmla="*/ 1081469 w 1415898"/>
                <a:gd name="connsiteY151" fmla="*/ 474715 h 1163690"/>
                <a:gd name="connsiteX152" fmla="*/ 1065594 w 1415898"/>
                <a:gd name="connsiteY152" fmla="*/ 528690 h 1163690"/>
                <a:gd name="connsiteX153" fmla="*/ 1056069 w 1415898"/>
                <a:gd name="connsiteY153" fmla="*/ 547740 h 1163690"/>
                <a:gd name="connsiteX154" fmla="*/ 1052894 w 1415898"/>
                <a:gd name="connsiteY154" fmla="*/ 576315 h 1163690"/>
                <a:gd name="connsiteX155" fmla="*/ 1037019 w 1415898"/>
                <a:gd name="connsiteY155" fmla="*/ 579490 h 1163690"/>
                <a:gd name="connsiteX156" fmla="*/ 992569 w 1415898"/>
                <a:gd name="connsiteY156" fmla="*/ 576315 h 1163690"/>
                <a:gd name="connsiteX157" fmla="*/ 970344 w 1415898"/>
                <a:gd name="connsiteY157" fmla="*/ 569965 h 1163690"/>
                <a:gd name="connsiteX158" fmla="*/ 960819 w 1415898"/>
                <a:gd name="connsiteY158" fmla="*/ 547740 h 1163690"/>
                <a:gd name="connsiteX159" fmla="*/ 957644 w 1415898"/>
                <a:gd name="connsiteY159" fmla="*/ 538215 h 1163690"/>
                <a:gd name="connsiteX160" fmla="*/ 948119 w 1415898"/>
                <a:gd name="connsiteY160" fmla="*/ 535040 h 1163690"/>
                <a:gd name="connsiteX161" fmla="*/ 925894 w 1415898"/>
                <a:gd name="connsiteY161" fmla="*/ 525515 h 1163690"/>
                <a:gd name="connsiteX162" fmla="*/ 821119 w 1415898"/>
                <a:gd name="connsiteY162" fmla="*/ 528690 h 1163690"/>
                <a:gd name="connsiteX163" fmla="*/ 824294 w 1415898"/>
                <a:gd name="connsiteY163" fmla="*/ 563615 h 1163690"/>
                <a:gd name="connsiteX164" fmla="*/ 830644 w 1415898"/>
                <a:gd name="connsiteY164" fmla="*/ 598540 h 1163690"/>
                <a:gd name="connsiteX165" fmla="*/ 843344 w 1415898"/>
                <a:gd name="connsiteY165" fmla="*/ 617590 h 1163690"/>
                <a:gd name="connsiteX166" fmla="*/ 846519 w 1415898"/>
                <a:gd name="connsiteY166" fmla="*/ 627115 h 1163690"/>
                <a:gd name="connsiteX167" fmla="*/ 852869 w 1415898"/>
                <a:gd name="connsiteY167" fmla="*/ 636640 h 1163690"/>
                <a:gd name="connsiteX168" fmla="*/ 859219 w 1415898"/>
                <a:gd name="connsiteY168" fmla="*/ 655690 h 1163690"/>
                <a:gd name="connsiteX169" fmla="*/ 843344 w 1415898"/>
                <a:gd name="connsiteY169" fmla="*/ 703315 h 1163690"/>
                <a:gd name="connsiteX170" fmla="*/ 824294 w 1415898"/>
                <a:gd name="connsiteY170" fmla="*/ 709665 h 1163690"/>
                <a:gd name="connsiteX171" fmla="*/ 795719 w 1415898"/>
                <a:gd name="connsiteY171" fmla="*/ 700140 h 1163690"/>
                <a:gd name="connsiteX172" fmla="*/ 776669 w 1415898"/>
                <a:gd name="connsiteY172" fmla="*/ 693790 h 1163690"/>
                <a:gd name="connsiteX173" fmla="*/ 748094 w 1415898"/>
                <a:gd name="connsiteY173" fmla="*/ 696965 h 1163690"/>
                <a:gd name="connsiteX174" fmla="*/ 735394 w 1415898"/>
                <a:gd name="connsiteY174" fmla="*/ 719190 h 1163690"/>
                <a:gd name="connsiteX175" fmla="*/ 729044 w 1415898"/>
                <a:gd name="connsiteY175" fmla="*/ 728715 h 1163690"/>
                <a:gd name="connsiteX176" fmla="*/ 719519 w 1415898"/>
                <a:gd name="connsiteY176" fmla="*/ 747765 h 1163690"/>
                <a:gd name="connsiteX177" fmla="*/ 700469 w 1415898"/>
                <a:gd name="connsiteY177" fmla="*/ 763640 h 1163690"/>
                <a:gd name="connsiteX178" fmla="*/ 697294 w 1415898"/>
                <a:gd name="connsiteY178" fmla="*/ 811265 h 1163690"/>
                <a:gd name="connsiteX179" fmla="*/ 694119 w 1415898"/>
                <a:gd name="connsiteY179" fmla="*/ 820790 h 1163690"/>
                <a:gd name="connsiteX180" fmla="*/ 684594 w 1415898"/>
                <a:gd name="connsiteY180" fmla="*/ 823965 h 1163690"/>
                <a:gd name="connsiteX181" fmla="*/ 678244 w 1415898"/>
                <a:gd name="connsiteY181" fmla="*/ 833490 h 1163690"/>
                <a:gd name="connsiteX182" fmla="*/ 668719 w 1415898"/>
                <a:gd name="connsiteY182" fmla="*/ 839840 h 1163690"/>
                <a:gd name="connsiteX183" fmla="*/ 611569 w 1415898"/>
                <a:gd name="connsiteY183" fmla="*/ 849365 h 1163690"/>
                <a:gd name="connsiteX184" fmla="*/ 608394 w 1415898"/>
                <a:gd name="connsiteY184" fmla="*/ 874765 h 1163690"/>
                <a:gd name="connsiteX185" fmla="*/ 551244 w 1415898"/>
                <a:gd name="connsiteY185" fmla="*/ 877940 h 1163690"/>
                <a:gd name="connsiteX186" fmla="*/ 541719 w 1415898"/>
                <a:gd name="connsiteY186" fmla="*/ 881115 h 1163690"/>
                <a:gd name="connsiteX187" fmla="*/ 538544 w 1415898"/>
                <a:gd name="connsiteY187" fmla="*/ 890640 h 1163690"/>
                <a:gd name="connsiteX188" fmla="*/ 548069 w 1415898"/>
                <a:gd name="connsiteY188" fmla="*/ 903340 h 1163690"/>
                <a:gd name="connsiteX189" fmla="*/ 551244 w 1415898"/>
                <a:gd name="connsiteY189" fmla="*/ 912865 h 1163690"/>
                <a:gd name="connsiteX190" fmla="*/ 557594 w 1415898"/>
                <a:gd name="connsiteY190" fmla="*/ 922390 h 1163690"/>
                <a:gd name="connsiteX191" fmla="*/ 563944 w 1415898"/>
                <a:gd name="connsiteY191" fmla="*/ 941440 h 1163690"/>
                <a:gd name="connsiteX192" fmla="*/ 576644 w 1415898"/>
                <a:gd name="connsiteY192" fmla="*/ 960490 h 1163690"/>
                <a:gd name="connsiteX193" fmla="*/ 586169 w 1415898"/>
                <a:gd name="connsiteY193" fmla="*/ 992240 h 1163690"/>
                <a:gd name="connsiteX194" fmla="*/ 589344 w 1415898"/>
                <a:gd name="connsiteY194" fmla="*/ 1011290 h 1163690"/>
                <a:gd name="connsiteX195" fmla="*/ 586169 w 1415898"/>
                <a:gd name="connsiteY195" fmla="*/ 1046215 h 1163690"/>
                <a:gd name="connsiteX196" fmla="*/ 579819 w 1415898"/>
                <a:gd name="connsiteY196" fmla="*/ 1055740 h 1163690"/>
                <a:gd name="connsiteX197" fmla="*/ 544894 w 1415898"/>
                <a:gd name="connsiteY197" fmla="*/ 1058915 h 1163690"/>
                <a:gd name="connsiteX198" fmla="*/ 538544 w 1415898"/>
                <a:gd name="connsiteY198" fmla="*/ 1093840 h 1163690"/>
                <a:gd name="connsiteX199" fmla="*/ 506794 w 1415898"/>
                <a:gd name="connsiteY199" fmla="*/ 1116065 h 1163690"/>
                <a:gd name="connsiteX200" fmla="*/ 500444 w 1415898"/>
                <a:gd name="connsiteY200" fmla="*/ 1125590 h 1163690"/>
                <a:gd name="connsiteX201" fmla="*/ 490919 w 1415898"/>
                <a:gd name="connsiteY201" fmla="*/ 1131940 h 1163690"/>
                <a:gd name="connsiteX202" fmla="*/ 484569 w 1415898"/>
                <a:gd name="connsiteY202" fmla="*/ 1144640 h 1163690"/>
                <a:gd name="connsiteX203" fmla="*/ 452819 w 1415898"/>
                <a:gd name="connsiteY203" fmla="*/ 1135115 h 1163690"/>
                <a:gd name="connsiteX204" fmla="*/ 443294 w 1415898"/>
                <a:gd name="connsiteY204" fmla="*/ 1131940 h 1163690"/>
                <a:gd name="connsiteX205" fmla="*/ 398844 w 1415898"/>
                <a:gd name="connsiteY205" fmla="*/ 1138290 h 1163690"/>
                <a:gd name="connsiteX206" fmla="*/ 376619 w 1415898"/>
                <a:gd name="connsiteY206" fmla="*/ 1144640 h 1163690"/>
                <a:gd name="connsiteX207" fmla="*/ 338519 w 1415898"/>
                <a:gd name="connsiteY207" fmla="*/ 1141465 h 1163690"/>
                <a:gd name="connsiteX208" fmla="*/ 328994 w 1415898"/>
                <a:gd name="connsiteY208" fmla="*/ 1138290 h 1163690"/>
                <a:gd name="connsiteX209" fmla="*/ 309944 w 1415898"/>
                <a:gd name="connsiteY209" fmla="*/ 1125590 h 1163690"/>
                <a:gd name="connsiteX210" fmla="*/ 294069 w 1415898"/>
                <a:gd name="connsiteY210" fmla="*/ 1103365 h 1163690"/>
                <a:gd name="connsiteX211" fmla="*/ 284544 w 1415898"/>
                <a:gd name="connsiteY211" fmla="*/ 1109715 h 1163690"/>
                <a:gd name="connsiteX212" fmla="*/ 268669 w 1415898"/>
                <a:gd name="connsiteY212" fmla="*/ 1138290 h 1163690"/>
                <a:gd name="connsiteX213" fmla="*/ 252794 w 1415898"/>
                <a:gd name="connsiteY213" fmla="*/ 1163690 h 1163690"/>
                <a:gd name="connsiteX214" fmla="*/ 205169 w 1415898"/>
                <a:gd name="connsiteY214" fmla="*/ 1160515 h 1163690"/>
                <a:gd name="connsiteX215" fmla="*/ 214694 w 1415898"/>
                <a:gd name="connsiteY215" fmla="*/ 1163690 h 1163690"/>
                <a:gd name="connsiteX216" fmla="*/ 157544 w 1415898"/>
                <a:gd name="connsiteY216" fmla="*/ 1160515 h 1163690"/>
                <a:gd name="connsiteX217" fmla="*/ 148019 w 1415898"/>
                <a:gd name="connsiteY217" fmla="*/ 1157340 h 1163690"/>
                <a:gd name="connsiteX218" fmla="*/ 132144 w 1415898"/>
                <a:gd name="connsiteY218" fmla="*/ 1097015 h 116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415898" h="1163690">
                  <a:moveTo>
                    <a:pt x="132144" y="1097015"/>
                  </a:moveTo>
                  <a:cubicBezTo>
                    <a:pt x="128440" y="1085373"/>
                    <a:pt x="127344" y="1090977"/>
                    <a:pt x="125794" y="1087490"/>
                  </a:cubicBezTo>
                  <a:cubicBezTo>
                    <a:pt x="123076" y="1081373"/>
                    <a:pt x="119444" y="1068440"/>
                    <a:pt x="119444" y="1068440"/>
                  </a:cubicBezTo>
                  <a:cubicBezTo>
                    <a:pt x="120502" y="1064207"/>
                    <a:pt x="120198" y="1059371"/>
                    <a:pt x="122619" y="1055740"/>
                  </a:cubicBezTo>
                  <a:cubicBezTo>
                    <a:pt x="127169" y="1048916"/>
                    <a:pt x="135330" y="1049384"/>
                    <a:pt x="141669" y="1046215"/>
                  </a:cubicBezTo>
                  <a:cubicBezTo>
                    <a:pt x="150510" y="1041795"/>
                    <a:pt x="153697" y="1037362"/>
                    <a:pt x="160719" y="1030340"/>
                  </a:cubicBezTo>
                  <a:cubicBezTo>
                    <a:pt x="161777" y="1027165"/>
                    <a:pt x="163894" y="1024162"/>
                    <a:pt x="163894" y="1020815"/>
                  </a:cubicBezTo>
                  <a:cubicBezTo>
                    <a:pt x="163894" y="1015419"/>
                    <a:pt x="163396" y="1009625"/>
                    <a:pt x="160719" y="1004940"/>
                  </a:cubicBezTo>
                  <a:cubicBezTo>
                    <a:pt x="158826" y="1001627"/>
                    <a:pt x="154881" y="999573"/>
                    <a:pt x="151194" y="998590"/>
                  </a:cubicBezTo>
                  <a:cubicBezTo>
                    <a:pt x="138754" y="995273"/>
                    <a:pt x="125794" y="994357"/>
                    <a:pt x="113094" y="992240"/>
                  </a:cubicBezTo>
                  <a:cubicBezTo>
                    <a:pt x="96352" y="981079"/>
                    <a:pt x="108595" y="992326"/>
                    <a:pt x="100394" y="973190"/>
                  </a:cubicBezTo>
                  <a:cubicBezTo>
                    <a:pt x="98891" y="969683"/>
                    <a:pt x="95594" y="967152"/>
                    <a:pt x="94044" y="963665"/>
                  </a:cubicBezTo>
                  <a:cubicBezTo>
                    <a:pt x="91326" y="957548"/>
                    <a:pt x="89811" y="950965"/>
                    <a:pt x="87694" y="944615"/>
                  </a:cubicBezTo>
                  <a:cubicBezTo>
                    <a:pt x="86636" y="937207"/>
                    <a:pt x="91779" y="924205"/>
                    <a:pt x="84519" y="922390"/>
                  </a:cubicBezTo>
                  <a:cubicBezTo>
                    <a:pt x="0" y="901260"/>
                    <a:pt x="20318" y="952038"/>
                    <a:pt x="8319" y="916040"/>
                  </a:cubicBezTo>
                  <a:cubicBezTo>
                    <a:pt x="9325" y="906986"/>
                    <a:pt x="9350" y="888578"/>
                    <a:pt x="14669" y="877940"/>
                  </a:cubicBezTo>
                  <a:cubicBezTo>
                    <a:pt x="23537" y="860204"/>
                    <a:pt x="21908" y="876669"/>
                    <a:pt x="27369" y="849365"/>
                  </a:cubicBezTo>
                  <a:cubicBezTo>
                    <a:pt x="28427" y="844073"/>
                    <a:pt x="27551" y="837980"/>
                    <a:pt x="30544" y="833490"/>
                  </a:cubicBezTo>
                  <a:cubicBezTo>
                    <a:pt x="32400" y="830705"/>
                    <a:pt x="36851" y="831234"/>
                    <a:pt x="40069" y="830315"/>
                  </a:cubicBezTo>
                  <a:cubicBezTo>
                    <a:pt x="44265" y="829116"/>
                    <a:pt x="48536" y="828198"/>
                    <a:pt x="52769" y="827140"/>
                  </a:cubicBezTo>
                  <a:cubicBezTo>
                    <a:pt x="66527" y="828198"/>
                    <a:pt x="80340" y="828703"/>
                    <a:pt x="94044" y="830315"/>
                  </a:cubicBezTo>
                  <a:cubicBezTo>
                    <a:pt x="98378" y="830825"/>
                    <a:pt x="103113" y="835911"/>
                    <a:pt x="106744" y="833490"/>
                  </a:cubicBezTo>
                  <a:cubicBezTo>
                    <a:pt x="109529" y="831634"/>
                    <a:pt x="104627" y="827140"/>
                    <a:pt x="103569" y="823965"/>
                  </a:cubicBezTo>
                  <a:cubicBezTo>
                    <a:pt x="102511" y="807032"/>
                    <a:pt x="102170" y="790038"/>
                    <a:pt x="100394" y="773165"/>
                  </a:cubicBezTo>
                  <a:cubicBezTo>
                    <a:pt x="98362" y="753861"/>
                    <a:pt x="93959" y="773419"/>
                    <a:pt x="100394" y="754115"/>
                  </a:cubicBezTo>
                  <a:cubicBezTo>
                    <a:pt x="104565" y="755158"/>
                    <a:pt x="123422" y="758896"/>
                    <a:pt x="125794" y="763640"/>
                  </a:cubicBezTo>
                  <a:cubicBezTo>
                    <a:pt x="129610" y="771272"/>
                    <a:pt x="127911" y="780573"/>
                    <a:pt x="128969" y="789040"/>
                  </a:cubicBezTo>
                  <a:cubicBezTo>
                    <a:pt x="126771" y="808825"/>
                    <a:pt x="121703" y="824221"/>
                    <a:pt x="132144" y="843015"/>
                  </a:cubicBezTo>
                  <a:cubicBezTo>
                    <a:pt x="133769" y="845941"/>
                    <a:pt x="138494" y="845132"/>
                    <a:pt x="141669" y="846190"/>
                  </a:cubicBezTo>
                  <a:cubicBezTo>
                    <a:pt x="164339" y="838633"/>
                    <a:pt x="157006" y="845409"/>
                    <a:pt x="167069" y="830315"/>
                  </a:cubicBezTo>
                  <a:cubicBezTo>
                    <a:pt x="166011" y="812323"/>
                    <a:pt x="165687" y="794273"/>
                    <a:pt x="163894" y="776340"/>
                  </a:cubicBezTo>
                  <a:cubicBezTo>
                    <a:pt x="163561" y="773010"/>
                    <a:pt x="159661" y="769990"/>
                    <a:pt x="160719" y="766815"/>
                  </a:cubicBezTo>
                  <a:cubicBezTo>
                    <a:pt x="162139" y="762555"/>
                    <a:pt x="167069" y="760465"/>
                    <a:pt x="170244" y="757290"/>
                  </a:cubicBezTo>
                  <a:cubicBezTo>
                    <a:pt x="171956" y="757535"/>
                    <a:pt x="208215" y="762539"/>
                    <a:pt x="211519" y="763640"/>
                  </a:cubicBezTo>
                  <a:cubicBezTo>
                    <a:pt x="215139" y="764847"/>
                    <a:pt x="217869" y="767873"/>
                    <a:pt x="221044" y="769990"/>
                  </a:cubicBezTo>
                  <a:cubicBezTo>
                    <a:pt x="242211" y="768932"/>
                    <a:pt x="263431" y="768651"/>
                    <a:pt x="284544" y="766815"/>
                  </a:cubicBezTo>
                  <a:cubicBezTo>
                    <a:pt x="287878" y="766525"/>
                    <a:pt x="293443" y="766928"/>
                    <a:pt x="294069" y="763640"/>
                  </a:cubicBezTo>
                  <a:cubicBezTo>
                    <a:pt x="298034" y="742821"/>
                    <a:pt x="294815" y="721193"/>
                    <a:pt x="297244" y="700140"/>
                  </a:cubicBezTo>
                  <a:cubicBezTo>
                    <a:pt x="298011" y="693491"/>
                    <a:pt x="303594" y="681090"/>
                    <a:pt x="303594" y="681090"/>
                  </a:cubicBezTo>
                  <a:cubicBezTo>
                    <a:pt x="301477" y="672623"/>
                    <a:pt x="303415" y="661861"/>
                    <a:pt x="297244" y="655690"/>
                  </a:cubicBezTo>
                  <a:cubicBezTo>
                    <a:pt x="285021" y="643467"/>
                    <a:pt x="290210" y="649901"/>
                    <a:pt x="281369" y="636640"/>
                  </a:cubicBezTo>
                  <a:cubicBezTo>
                    <a:pt x="282257" y="630424"/>
                    <a:pt x="281834" y="610552"/>
                    <a:pt x="290894" y="604890"/>
                  </a:cubicBezTo>
                  <a:cubicBezTo>
                    <a:pt x="296570" y="601342"/>
                    <a:pt x="309944" y="598540"/>
                    <a:pt x="309944" y="598540"/>
                  </a:cubicBezTo>
                  <a:cubicBezTo>
                    <a:pt x="312061" y="595365"/>
                    <a:pt x="313314" y="591399"/>
                    <a:pt x="316294" y="589015"/>
                  </a:cubicBezTo>
                  <a:cubicBezTo>
                    <a:pt x="318907" y="586924"/>
                    <a:pt x="324159" y="588746"/>
                    <a:pt x="325819" y="585840"/>
                  </a:cubicBezTo>
                  <a:cubicBezTo>
                    <a:pt x="329013" y="580251"/>
                    <a:pt x="327936" y="573140"/>
                    <a:pt x="328994" y="566790"/>
                  </a:cubicBezTo>
                  <a:cubicBezTo>
                    <a:pt x="334206" y="567264"/>
                    <a:pt x="365292" y="568286"/>
                    <a:pt x="376619" y="573140"/>
                  </a:cubicBezTo>
                  <a:cubicBezTo>
                    <a:pt x="419703" y="591604"/>
                    <a:pt x="355533" y="569286"/>
                    <a:pt x="395669" y="582665"/>
                  </a:cubicBezTo>
                  <a:cubicBezTo>
                    <a:pt x="405382" y="611805"/>
                    <a:pt x="395359" y="602381"/>
                    <a:pt x="433769" y="598540"/>
                  </a:cubicBezTo>
                  <a:cubicBezTo>
                    <a:pt x="444376" y="595004"/>
                    <a:pt x="444034" y="594848"/>
                    <a:pt x="455994" y="592190"/>
                  </a:cubicBezTo>
                  <a:cubicBezTo>
                    <a:pt x="461262" y="591019"/>
                    <a:pt x="466663" y="590435"/>
                    <a:pt x="471869" y="589015"/>
                  </a:cubicBezTo>
                  <a:cubicBezTo>
                    <a:pt x="478327" y="587254"/>
                    <a:pt x="484425" y="584288"/>
                    <a:pt x="490919" y="582665"/>
                  </a:cubicBezTo>
                  <a:cubicBezTo>
                    <a:pt x="506866" y="578678"/>
                    <a:pt x="499479" y="580870"/>
                    <a:pt x="513144" y="576315"/>
                  </a:cubicBezTo>
                  <a:cubicBezTo>
                    <a:pt x="519918" y="555994"/>
                    <a:pt x="521434" y="555499"/>
                    <a:pt x="513144" y="522340"/>
                  </a:cubicBezTo>
                  <a:cubicBezTo>
                    <a:pt x="512219" y="518638"/>
                    <a:pt x="506794" y="518107"/>
                    <a:pt x="503619" y="515990"/>
                  </a:cubicBezTo>
                  <a:cubicBezTo>
                    <a:pt x="502561" y="512815"/>
                    <a:pt x="500444" y="509812"/>
                    <a:pt x="500444" y="506465"/>
                  </a:cubicBezTo>
                  <a:cubicBezTo>
                    <a:pt x="500444" y="500027"/>
                    <a:pt x="500425" y="493004"/>
                    <a:pt x="503619" y="487415"/>
                  </a:cubicBezTo>
                  <a:cubicBezTo>
                    <a:pt x="505279" y="484509"/>
                    <a:pt x="509823" y="484655"/>
                    <a:pt x="513144" y="484240"/>
                  </a:cubicBezTo>
                  <a:cubicBezTo>
                    <a:pt x="535297" y="481471"/>
                    <a:pt x="557594" y="480007"/>
                    <a:pt x="579819" y="477890"/>
                  </a:cubicBezTo>
                  <a:cubicBezTo>
                    <a:pt x="577702" y="471540"/>
                    <a:pt x="579963" y="460463"/>
                    <a:pt x="573469" y="458840"/>
                  </a:cubicBezTo>
                  <a:cubicBezTo>
                    <a:pt x="548405" y="452574"/>
                    <a:pt x="565118" y="456027"/>
                    <a:pt x="522669" y="452490"/>
                  </a:cubicBezTo>
                  <a:cubicBezTo>
                    <a:pt x="520552" y="449315"/>
                    <a:pt x="518026" y="446378"/>
                    <a:pt x="516319" y="442965"/>
                  </a:cubicBezTo>
                  <a:cubicBezTo>
                    <a:pt x="513651" y="437630"/>
                    <a:pt x="511495" y="425826"/>
                    <a:pt x="509969" y="420740"/>
                  </a:cubicBezTo>
                  <a:cubicBezTo>
                    <a:pt x="508046" y="414329"/>
                    <a:pt x="505736" y="408040"/>
                    <a:pt x="503619" y="401690"/>
                  </a:cubicBezTo>
                  <a:lnTo>
                    <a:pt x="500444" y="392165"/>
                  </a:lnTo>
                  <a:cubicBezTo>
                    <a:pt x="501502" y="387932"/>
                    <a:pt x="502365" y="383645"/>
                    <a:pt x="503619" y="379465"/>
                  </a:cubicBezTo>
                  <a:cubicBezTo>
                    <a:pt x="505542" y="373054"/>
                    <a:pt x="508346" y="366909"/>
                    <a:pt x="509969" y="360415"/>
                  </a:cubicBezTo>
                  <a:cubicBezTo>
                    <a:pt x="511027" y="356182"/>
                    <a:pt x="511425" y="351726"/>
                    <a:pt x="513144" y="347715"/>
                  </a:cubicBezTo>
                  <a:cubicBezTo>
                    <a:pt x="514692" y="344104"/>
                    <a:pt x="527935" y="326936"/>
                    <a:pt x="529019" y="325490"/>
                  </a:cubicBezTo>
                  <a:cubicBezTo>
                    <a:pt x="530077" y="322315"/>
                    <a:pt x="530139" y="318607"/>
                    <a:pt x="532194" y="315965"/>
                  </a:cubicBezTo>
                  <a:cubicBezTo>
                    <a:pt x="538384" y="308007"/>
                    <a:pt x="559287" y="287884"/>
                    <a:pt x="570294" y="284215"/>
                  </a:cubicBezTo>
                  <a:cubicBezTo>
                    <a:pt x="573469" y="283157"/>
                    <a:pt x="576826" y="282537"/>
                    <a:pt x="579819" y="281040"/>
                  </a:cubicBezTo>
                  <a:cubicBezTo>
                    <a:pt x="583232" y="279333"/>
                    <a:pt x="585931" y="276397"/>
                    <a:pt x="589344" y="274690"/>
                  </a:cubicBezTo>
                  <a:cubicBezTo>
                    <a:pt x="592337" y="273193"/>
                    <a:pt x="595876" y="273012"/>
                    <a:pt x="598869" y="271515"/>
                  </a:cubicBezTo>
                  <a:cubicBezTo>
                    <a:pt x="623488" y="259205"/>
                    <a:pt x="593978" y="269970"/>
                    <a:pt x="617919" y="261990"/>
                  </a:cubicBezTo>
                  <a:cubicBezTo>
                    <a:pt x="660804" y="272711"/>
                    <a:pt x="634607" y="268852"/>
                    <a:pt x="697294" y="265165"/>
                  </a:cubicBezTo>
                  <a:cubicBezTo>
                    <a:pt x="720709" y="259311"/>
                    <a:pt x="699450" y="265602"/>
                    <a:pt x="722694" y="255640"/>
                  </a:cubicBezTo>
                  <a:cubicBezTo>
                    <a:pt x="730307" y="252377"/>
                    <a:pt x="736863" y="251592"/>
                    <a:pt x="744919" y="249290"/>
                  </a:cubicBezTo>
                  <a:cubicBezTo>
                    <a:pt x="748137" y="248371"/>
                    <a:pt x="751269" y="247173"/>
                    <a:pt x="754444" y="246115"/>
                  </a:cubicBezTo>
                  <a:cubicBezTo>
                    <a:pt x="762911" y="247173"/>
                    <a:pt x="771612" y="247045"/>
                    <a:pt x="779844" y="249290"/>
                  </a:cubicBezTo>
                  <a:cubicBezTo>
                    <a:pt x="783525" y="250294"/>
                    <a:pt x="785956" y="253933"/>
                    <a:pt x="789369" y="255640"/>
                  </a:cubicBezTo>
                  <a:cubicBezTo>
                    <a:pt x="792362" y="257137"/>
                    <a:pt x="795719" y="257757"/>
                    <a:pt x="798894" y="258815"/>
                  </a:cubicBezTo>
                  <a:cubicBezTo>
                    <a:pt x="814769" y="257757"/>
                    <a:pt x="830988" y="259091"/>
                    <a:pt x="846519" y="255640"/>
                  </a:cubicBezTo>
                  <a:cubicBezTo>
                    <a:pt x="853207" y="254154"/>
                    <a:pt x="858258" y="240726"/>
                    <a:pt x="862394" y="236590"/>
                  </a:cubicBezTo>
                  <a:cubicBezTo>
                    <a:pt x="868549" y="230435"/>
                    <a:pt x="873697" y="229647"/>
                    <a:pt x="881444" y="227065"/>
                  </a:cubicBezTo>
                  <a:cubicBezTo>
                    <a:pt x="893168" y="209479"/>
                    <a:pt x="884125" y="225867"/>
                    <a:pt x="890969" y="198490"/>
                  </a:cubicBezTo>
                  <a:cubicBezTo>
                    <a:pt x="892592" y="191996"/>
                    <a:pt x="897319" y="179440"/>
                    <a:pt x="897319" y="179440"/>
                  </a:cubicBezTo>
                  <a:cubicBezTo>
                    <a:pt x="898377" y="169915"/>
                    <a:pt x="897219" y="159872"/>
                    <a:pt x="900494" y="150865"/>
                  </a:cubicBezTo>
                  <a:cubicBezTo>
                    <a:pt x="901798" y="147279"/>
                    <a:pt x="907321" y="147213"/>
                    <a:pt x="910019" y="144515"/>
                  </a:cubicBezTo>
                  <a:cubicBezTo>
                    <a:pt x="916174" y="138360"/>
                    <a:pt x="916962" y="133212"/>
                    <a:pt x="919544" y="125465"/>
                  </a:cubicBezTo>
                  <a:cubicBezTo>
                    <a:pt x="918486" y="120173"/>
                    <a:pt x="919362" y="114080"/>
                    <a:pt x="916369" y="109590"/>
                  </a:cubicBezTo>
                  <a:cubicBezTo>
                    <a:pt x="914513" y="106805"/>
                    <a:pt x="909837" y="107912"/>
                    <a:pt x="906844" y="106415"/>
                  </a:cubicBezTo>
                  <a:cubicBezTo>
                    <a:pt x="903431" y="104708"/>
                    <a:pt x="900732" y="101772"/>
                    <a:pt x="897319" y="100065"/>
                  </a:cubicBezTo>
                  <a:cubicBezTo>
                    <a:pt x="871029" y="86920"/>
                    <a:pt x="905566" y="108738"/>
                    <a:pt x="878269" y="90540"/>
                  </a:cubicBezTo>
                  <a:cubicBezTo>
                    <a:pt x="877211" y="87365"/>
                    <a:pt x="876591" y="84008"/>
                    <a:pt x="875094" y="81015"/>
                  </a:cubicBezTo>
                  <a:cubicBezTo>
                    <a:pt x="873387" y="77602"/>
                    <a:pt x="867996" y="75232"/>
                    <a:pt x="868744" y="71490"/>
                  </a:cubicBezTo>
                  <a:cubicBezTo>
                    <a:pt x="869492" y="67748"/>
                    <a:pt x="874856" y="66847"/>
                    <a:pt x="878269" y="65140"/>
                  </a:cubicBezTo>
                  <a:cubicBezTo>
                    <a:pt x="883604" y="62472"/>
                    <a:pt x="895408" y="60316"/>
                    <a:pt x="900494" y="58790"/>
                  </a:cubicBezTo>
                  <a:cubicBezTo>
                    <a:pt x="906905" y="56867"/>
                    <a:pt x="919544" y="52440"/>
                    <a:pt x="919544" y="52440"/>
                  </a:cubicBezTo>
                  <a:cubicBezTo>
                    <a:pt x="920602" y="49265"/>
                    <a:pt x="922719" y="46262"/>
                    <a:pt x="922719" y="42915"/>
                  </a:cubicBezTo>
                  <a:cubicBezTo>
                    <a:pt x="922719" y="38928"/>
                    <a:pt x="917866" y="25182"/>
                    <a:pt x="916369" y="20690"/>
                  </a:cubicBezTo>
                  <a:cubicBezTo>
                    <a:pt x="933748" y="14897"/>
                    <a:pt x="920157" y="15900"/>
                    <a:pt x="929069" y="27040"/>
                  </a:cubicBezTo>
                  <a:cubicBezTo>
                    <a:pt x="931453" y="30020"/>
                    <a:pt x="935419" y="31273"/>
                    <a:pt x="938594" y="33390"/>
                  </a:cubicBezTo>
                  <a:cubicBezTo>
                    <a:pt x="941104" y="33197"/>
                    <a:pt x="983602" y="31593"/>
                    <a:pt x="995744" y="27040"/>
                  </a:cubicBezTo>
                  <a:cubicBezTo>
                    <a:pt x="999317" y="25700"/>
                    <a:pt x="1001782" y="22240"/>
                    <a:pt x="1005269" y="20690"/>
                  </a:cubicBezTo>
                  <a:cubicBezTo>
                    <a:pt x="1022972" y="12822"/>
                    <a:pt x="1029713" y="13666"/>
                    <a:pt x="1049719" y="11165"/>
                  </a:cubicBezTo>
                  <a:cubicBezTo>
                    <a:pt x="1052894" y="9048"/>
                    <a:pt x="1055486" y="5478"/>
                    <a:pt x="1059244" y="4815"/>
                  </a:cubicBezTo>
                  <a:cubicBezTo>
                    <a:pt x="1073872" y="2234"/>
                    <a:pt x="1088930" y="0"/>
                    <a:pt x="1103694" y="1640"/>
                  </a:cubicBezTo>
                  <a:cubicBezTo>
                    <a:pt x="1110710" y="2420"/>
                    <a:pt x="1119759" y="14719"/>
                    <a:pt x="1122744" y="20690"/>
                  </a:cubicBezTo>
                  <a:cubicBezTo>
                    <a:pt x="1124241" y="23683"/>
                    <a:pt x="1123552" y="27848"/>
                    <a:pt x="1125919" y="30215"/>
                  </a:cubicBezTo>
                  <a:cubicBezTo>
                    <a:pt x="1129266" y="33562"/>
                    <a:pt x="1134386" y="34448"/>
                    <a:pt x="1138619" y="36565"/>
                  </a:cubicBezTo>
                  <a:cubicBezTo>
                    <a:pt x="1140736" y="39740"/>
                    <a:pt x="1142097" y="43577"/>
                    <a:pt x="1144969" y="46090"/>
                  </a:cubicBezTo>
                  <a:cubicBezTo>
                    <a:pt x="1150712" y="51116"/>
                    <a:pt x="1164019" y="58790"/>
                    <a:pt x="1164019" y="58790"/>
                  </a:cubicBezTo>
                  <a:cubicBezTo>
                    <a:pt x="1166136" y="61965"/>
                    <a:pt x="1167194" y="66198"/>
                    <a:pt x="1170369" y="68315"/>
                  </a:cubicBezTo>
                  <a:cubicBezTo>
                    <a:pt x="1174000" y="70736"/>
                    <a:pt x="1178705" y="71490"/>
                    <a:pt x="1183069" y="71490"/>
                  </a:cubicBezTo>
                  <a:cubicBezTo>
                    <a:pt x="1205319" y="71490"/>
                    <a:pt x="1227519" y="69373"/>
                    <a:pt x="1249744" y="68315"/>
                  </a:cubicBezTo>
                  <a:cubicBezTo>
                    <a:pt x="1262444" y="69373"/>
                    <a:pt x="1275842" y="67204"/>
                    <a:pt x="1287844" y="71490"/>
                  </a:cubicBezTo>
                  <a:cubicBezTo>
                    <a:pt x="1292301" y="73082"/>
                    <a:pt x="1291846" y="80081"/>
                    <a:pt x="1294194" y="84190"/>
                  </a:cubicBezTo>
                  <a:cubicBezTo>
                    <a:pt x="1296087" y="87503"/>
                    <a:pt x="1297308" y="91693"/>
                    <a:pt x="1300544" y="93715"/>
                  </a:cubicBezTo>
                  <a:cubicBezTo>
                    <a:pt x="1306898" y="97686"/>
                    <a:pt x="1324076" y="100892"/>
                    <a:pt x="1332294" y="103240"/>
                  </a:cubicBezTo>
                  <a:cubicBezTo>
                    <a:pt x="1359051" y="110885"/>
                    <a:pt x="1323514" y="100838"/>
                    <a:pt x="1351344" y="112765"/>
                  </a:cubicBezTo>
                  <a:cubicBezTo>
                    <a:pt x="1355355" y="114484"/>
                    <a:pt x="1359811" y="114882"/>
                    <a:pt x="1364044" y="115940"/>
                  </a:cubicBezTo>
                  <a:cubicBezTo>
                    <a:pt x="1365102" y="119115"/>
                    <a:pt x="1364852" y="123098"/>
                    <a:pt x="1367219" y="125465"/>
                  </a:cubicBezTo>
                  <a:cubicBezTo>
                    <a:pt x="1369586" y="127832"/>
                    <a:pt x="1373751" y="127143"/>
                    <a:pt x="1376744" y="128640"/>
                  </a:cubicBezTo>
                  <a:cubicBezTo>
                    <a:pt x="1401363" y="140950"/>
                    <a:pt x="1371853" y="130185"/>
                    <a:pt x="1395794" y="138165"/>
                  </a:cubicBezTo>
                  <a:cubicBezTo>
                    <a:pt x="1400027" y="144515"/>
                    <a:pt x="1415898" y="155364"/>
                    <a:pt x="1408494" y="157215"/>
                  </a:cubicBezTo>
                  <a:lnTo>
                    <a:pt x="1383094" y="163565"/>
                  </a:lnTo>
                  <a:cubicBezTo>
                    <a:pt x="1368000" y="173628"/>
                    <a:pt x="1377189" y="168708"/>
                    <a:pt x="1354519" y="176265"/>
                  </a:cubicBezTo>
                  <a:lnTo>
                    <a:pt x="1344994" y="179440"/>
                  </a:lnTo>
                  <a:lnTo>
                    <a:pt x="1335469" y="182615"/>
                  </a:lnTo>
                  <a:cubicBezTo>
                    <a:pt x="1322141" y="181590"/>
                    <a:pt x="1285345" y="175995"/>
                    <a:pt x="1268794" y="182615"/>
                  </a:cubicBezTo>
                  <a:cubicBezTo>
                    <a:pt x="1265687" y="183858"/>
                    <a:pt x="1275326" y="184293"/>
                    <a:pt x="1278319" y="185790"/>
                  </a:cubicBezTo>
                  <a:cubicBezTo>
                    <a:pt x="1281732" y="187497"/>
                    <a:pt x="1284669" y="190023"/>
                    <a:pt x="1287844" y="192140"/>
                  </a:cubicBezTo>
                  <a:cubicBezTo>
                    <a:pt x="1289961" y="195315"/>
                    <a:pt x="1291214" y="199281"/>
                    <a:pt x="1294194" y="201665"/>
                  </a:cubicBezTo>
                  <a:cubicBezTo>
                    <a:pt x="1296807" y="203756"/>
                    <a:pt x="1302222" y="201847"/>
                    <a:pt x="1303719" y="204840"/>
                  </a:cubicBezTo>
                  <a:cubicBezTo>
                    <a:pt x="1307553" y="212508"/>
                    <a:pt x="1293961" y="218753"/>
                    <a:pt x="1291019" y="220715"/>
                  </a:cubicBezTo>
                  <a:cubicBezTo>
                    <a:pt x="1288902" y="223890"/>
                    <a:pt x="1285185" y="226459"/>
                    <a:pt x="1284669" y="230240"/>
                  </a:cubicBezTo>
                  <a:cubicBezTo>
                    <a:pt x="1281948" y="250192"/>
                    <a:pt x="1282879" y="270477"/>
                    <a:pt x="1281494" y="290565"/>
                  </a:cubicBezTo>
                  <a:cubicBezTo>
                    <a:pt x="1280762" y="301176"/>
                    <a:pt x="1281954" y="312319"/>
                    <a:pt x="1278319" y="322315"/>
                  </a:cubicBezTo>
                  <a:cubicBezTo>
                    <a:pt x="1277175" y="325460"/>
                    <a:pt x="1272041" y="324678"/>
                    <a:pt x="1268794" y="325490"/>
                  </a:cubicBezTo>
                  <a:cubicBezTo>
                    <a:pt x="1263559" y="326799"/>
                    <a:pt x="1258211" y="327607"/>
                    <a:pt x="1252919" y="328665"/>
                  </a:cubicBezTo>
                  <a:cubicBezTo>
                    <a:pt x="1250802" y="331840"/>
                    <a:pt x="1248072" y="334683"/>
                    <a:pt x="1246569" y="338190"/>
                  </a:cubicBezTo>
                  <a:cubicBezTo>
                    <a:pt x="1242789" y="347010"/>
                    <a:pt x="1241936" y="365676"/>
                    <a:pt x="1240219" y="373115"/>
                  </a:cubicBezTo>
                  <a:cubicBezTo>
                    <a:pt x="1238714" y="379637"/>
                    <a:pt x="1235492" y="385671"/>
                    <a:pt x="1233869" y="392165"/>
                  </a:cubicBezTo>
                  <a:cubicBezTo>
                    <a:pt x="1233842" y="392275"/>
                    <a:pt x="1229037" y="412872"/>
                    <a:pt x="1227519" y="414390"/>
                  </a:cubicBezTo>
                  <a:cubicBezTo>
                    <a:pt x="1216602" y="425307"/>
                    <a:pt x="1210922" y="426272"/>
                    <a:pt x="1198944" y="430265"/>
                  </a:cubicBezTo>
                  <a:cubicBezTo>
                    <a:pt x="1190477" y="429207"/>
                    <a:pt x="1182077" y="427090"/>
                    <a:pt x="1173544" y="427090"/>
                  </a:cubicBezTo>
                  <a:cubicBezTo>
                    <a:pt x="1150558" y="427090"/>
                    <a:pt x="1126350" y="427776"/>
                    <a:pt x="1103694" y="433440"/>
                  </a:cubicBezTo>
                  <a:cubicBezTo>
                    <a:pt x="1082288" y="438791"/>
                    <a:pt x="1106372" y="433653"/>
                    <a:pt x="1084644" y="442965"/>
                  </a:cubicBezTo>
                  <a:cubicBezTo>
                    <a:pt x="1080633" y="444684"/>
                    <a:pt x="1076177" y="445082"/>
                    <a:pt x="1071944" y="446140"/>
                  </a:cubicBezTo>
                  <a:cubicBezTo>
                    <a:pt x="1073002" y="452490"/>
                    <a:pt x="1073083" y="459083"/>
                    <a:pt x="1075119" y="465190"/>
                  </a:cubicBezTo>
                  <a:cubicBezTo>
                    <a:pt x="1076326" y="468810"/>
                    <a:pt x="1081197" y="470909"/>
                    <a:pt x="1081469" y="474715"/>
                  </a:cubicBezTo>
                  <a:cubicBezTo>
                    <a:pt x="1085881" y="536484"/>
                    <a:pt x="1079374" y="487350"/>
                    <a:pt x="1065594" y="528690"/>
                  </a:cubicBezTo>
                  <a:cubicBezTo>
                    <a:pt x="1061212" y="541835"/>
                    <a:pt x="1064275" y="535430"/>
                    <a:pt x="1056069" y="547740"/>
                  </a:cubicBezTo>
                  <a:cubicBezTo>
                    <a:pt x="1057924" y="557015"/>
                    <a:pt x="1063629" y="568647"/>
                    <a:pt x="1052894" y="576315"/>
                  </a:cubicBezTo>
                  <a:cubicBezTo>
                    <a:pt x="1048503" y="579452"/>
                    <a:pt x="1042311" y="578432"/>
                    <a:pt x="1037019" y="579490"/>
                  </a:cubicBezTo>
                  <a:cubicBezTo>
                    <a:pt x="1022202" y="578432"/>
                    <a:pt x="1007333" y="577955"/>
                    <a:pt x="992569" y="576315"/>
                  </a:cubicBezTo>
                  <a:cubicBezTo>
                    <a:pt x="986589" y="575651"/>
                    <a:pt x="976365" y="571972"/>
                    <a:pt x="970344" y="569965"/>
                  </a:cubicBezTo>
                  <a:cubicBezTo>
                    <a:pt x="963736" y="543534"/>
                    <a:pt x="971782" y="569666"/>
                    <a:pt x="960819" y="547740"/>
                  </a:cubicBezTo>
                  <a:cubicBezTo>
                    <a:pt x="959322" y="544747"/>
                    <a:pt x="960011" y="540582"/>
                    <a:pt x="957644" y="538215"/>
                  </a:cubicBezTo>
                  <a:cubicBezTo>
                    <a:pt x="955277" y="535848"/>
                    <a:pt x="951195" y="536358"/>
                    <a:pt x="948119" y="535040"/>
                  </a:cubicBezTo>
                  <a:cubicBezTo>
                    <a:pt x="920656" y="523270"/>
                    <a:pt x="948232" y="532961"/>
                    <a:pt x="925894" y="525515"/>
                  </a:cubicBezTo>
                  <a:cubicBezTo>
                    <a:pt x="890969" y="526573"/>
                    <a:pt x="853835" y="516421"/>
                    <a:pt x="821119" y="528690"/>
                  </a:cubicBezTo>
                  <a:cubicBezTo>
                    <a:pt x="810174" y="532795"/>
                    <a:pt x="823003" y="551997"/>
                    <a:pt x="824294" y="563615"/>
                  </a:cubicBezTo>
                  <a:cubicBezTo>
                    <a:pt x="824558" y="565987"/>
                    <a:pt x="827711" y="592675"/>
                    <a:pt x="830644" y="598540"/>
                  </a:cubicBezTo>
                  <a:cubicBezTo>
                    <a:pt x="834057" y="605366"/>
                    <a:pt x="840931" y="610350"/>
                    <a:pt x="843344" y="617590"/>
                  </a:cubicBezTo>
                  <a:cubicBezTo>
                    <a:pt x="844402" y="620765"/>
                    <a:pt x="845022" y="624122"/>
                    <a:pt x="846519" y="627115"/>
                  </a:cubicBezTo>
                  <a:cubicBezTo>
                    <a:pt x="848226" y="630528"/>
                    <a:pt x="851319" y="633153"/>
                    <a:pt x="852869" y="636640"/>
                  </a:cubicBezTo>
                  <a:cubicBezTo>
                    <a:pt x="855587" y="642757"/>
                    <a:pt x="859219" y="655690"/>
                    <a:pt x="859219" y="655690"/>
                  </a:cubicBezTo>
                  <a:cubicBezTo>
                    <a:pt x="858247" y="664441"/>
                    <a:pt x="858935" y="698118"/>
                    <a:pt x="843344" y="703315"/>
                  </a:cubicBezTo>
                  <a:lnTo>
                    <a:pt x="824294" y="709665"/>
                  </a:lnTo>
                  <a:cubicBezTo>
                    <a:pt x="781395" y="702515"/>
                    <a:pt x="822506" y="712045"/>
                    <a:pt x="795719" y="700140"/>
                  </a:cubicBezTo>
                  <a:cubicBezTo>
                    <a:pt x="789602" y="697422"/>
                    <a:pt x="776669" y="693790"/>
                    <a:pt x="776669" y="693790"/>
                  </a:cubicBezTo>
                  <a:cubicBezTo>
                    <a:pt x="767144" y="694848"/>
                    <a:pt x="757101" y="693690"/>
                    <a:pt x="748094" y="696965"/>
                  </a:cubicBezTo>
                  <a:cubicBezTo>
                    <a:pt x="745304" y="697979"/>
                    <a:pt x="735778" y="718518"/>
                    <a:pt x="735394" y="719190"/>
                  </a:cubicBezTo>
                  <a:cubicBezTo>
                    <a:pt x="733501" y="722503"/>
                    <a:pt x="730751" y="725302"/>
                    <a:pt x="729044" y="728715"/>
                  </a:cubicBezTo>
                  <a:cubicBezTo>
                    <a:pt x="721884" y="743034"/>
                    <a:pt x="730893" y="734116"/>
                    <a:pt x="719519" y="747765"/>
                  </a:cubicBezTo>
                  <a:cubicBezTo>
                    <a:pt x="711879" y="756932"/>
                    <a:pt x="709835" y="757396"/>
                    <a:pt x="700469" y="763640"/>
                  </a:cubicBezTo>
                  <a:cubicBezTo>
                    <a:pt x="699411" y="779515"/>
                    <a:pt x="699051" y="795452"/>
                    <a:pt x="697294" y="811265"/>
                  </a:cubicBezTo>
                  <a:cubicBezTo>
                    <a:pt x="696924" y="814591"/>
                    <a:pt x="696486" y="818423"/>
                    <a:pt x="694119" y="820790"/>
                  </a:cubicBezTo>
                  <a:cubicBezTo>
                    <a:pt x="691752" y="823157"/>
                    <a:pt x="687769" y="822907"/>
                    <a:pt x="684594" y="823965"/>
                  </a:cubicBezTo>
                  <a:cubicBezTo>
                    <a:pt x="682477" y="827140"/>
                    <a:pt x="680942" y="830792"/>
                    <a:pt x="678244" y="833490"/>
                  </a:cubicBezTo>
                  <a:cubicBezTo>
                    <a:pt x="675546" y="836188"/>
                    <a:pt x="672206" y="838290"/>
                    <a:pt x="668719" y="839840"/>
                  </a:cubicBezTo>
                  <a:cubicBezTo>
                    <a:pt x="647161" y="849422"/>
                    <a:pt x="638097" y="847154"/>
                    <a:pt x="611569" y="849365"/>
                  </a:cubicBezTo>
                  <a:cubicBezTo>
                    <a:pt x="610511" y="857832"/>
                    <a:pt x="616105" y="871112"/>
                    <a:pt x="608394" y="874765"/>
                  </a:cubicBezTo>
                  <a:cubicBezTo>
                    <a:pt x="591151" y="882933"/>
                    <a:pt x="570237" y="876131"/>
                    <a:pt x="551244" y="877940"/>
                  </a:cubicBezTo>
                  <a:cubicBezTo>
                    <a:pt x="547912" y="878257"/>
                    <a:pt x="544894" y="880057"/>
                    <a:pt x="541719" y="881115"/>
                  </a:cubicBezTo>
                  <a:cubicBezTo>
                    <a:pt x="540661" y="884290"/>
                    <a:pt x="537625" y="887422"/>
                    <a:pt x="538544" y="890640"/>
                  </a:cubicBezTo>
                  <a:cubicBezTo>
                    <a:pt x="539998" y="895728"/>
                    <a:pt x="545444" y="898746"/>
                    <a:pt x="548069" y="903340"/>
                  </a:cubicBezTo>
                  <a:cubicBezTo>
                    <a:pt x="549729" y="906246"/>
                    <a:pt x="549747" y="909872"/>
                    <a:pt x="551244" y="912865"/>
                  </a:cubicBezTo>
                  <a:cubicBezTo>
                    <a:pt x="552951" y="916278"/>
                    <a:pt x="556044" y="918903"/>
                    <a:pt x="557594" y="922390"/>
                  </a:cubicBezTo>
                  <a:cubicBezTo>
                    <a:pt x="560312" y="928507"/>
                    <a:pt x="560231" y="935871"/>
                    <a:pt x="563944" y="941440"/>
                  </a:cubicBezTo>
                  <a:cubicBezTo>
                    <a:pt x="568177" y="947790"/>
                    <a:pt x="574231" y="953250"/>
                    <a:pt x="576644" y="960490"/>
                  </a:cubicBezTo>
                  <a:cubicBezTo>
                    <a:pt x="580694" y="972639"/>
                    <a:pt x="583770" y="980244"/>
                    <a:pt x="586169" y="992240"/>
                  </a:cubicBezTo>
                  <a:cubicBezTo>
                    <a:pt x="587432" y="998553"/>
                    <a:pt x="588286" y="1004940"/>
                    <a:pt x="589344" y="1011290"/>
                  </a:cubicBezTo>
                  <a:cubicBezTo>
                    <a:pt x="588286" y="1022932"/>
                    <a:pt x="588618" y="1034785"/>
                    <a:pt x="586169" y="1046215"/>
                  </a:cubicBezTo>
                  <a:cubicBezTo>
                    <a:pt x="585369" y="1049946"/>
                    <a:pt x="583466" y="1054618"/>
                    <a:pt x="579819" y="1055740"/>
                  </a:cubicBezTo>
                  <a:cubicBezTo>
                    <a:pt x="568646" y="1059178"/>
                    <a:pt x="556536" y="1057857"/>
                    <a:pt x="544894" y="1058915"/>
                  </a:cubicBezTo>
                  <a:cubicBezTo>
                    <a:pt x="520031" y="1075491"/>
                    <a:pt x="553443" y="1049142"/>
                    <a:pt x="538544" y="1093840"/>
                  </a:cubicBezTo>
                  <a:cubicBezTo>
                    <a:pt x="532507" y="1111951"/>
                    <a:pt x="520384" y="1112668"/>
                    <a:pt x="506794" y="1116065"/>
                  </a:cubicBezTo>
                  <a:cubicBezTo>
                    <a:pt x="504677" y="1119240"/>
                    <a:pt x="503142" y="1122892"/>
                    <a:pt x="500444" y="1125590"/>
                  </a:cubicBezTo>
                  <a:cubicBezTo>
                    <a:pt x="497746" y="1128288"/>
                    <a:pt x="493362" y="1129009"/>
                    <a:pt x="490919" y="1131940"/>
                  </a:cubicBezTo>
                  <a:cubicBezTo>
                    <a:pt x="487889" y="1135576"/>
                    <a:pt x="486686" y="1140407"/>
                    <a:pt x="484569" y="1144640"/>
                  </a:cubicBezTo>
                  <a:cubicBezTo>
                    <a:pt x="465375" y="1139842"/>
                    <a:pt x="476009" y="1142845"/>
                    <a:pt x="452819" y="1135115"/>
                  </a:cubicBezTo>
                  <a:lnTo>
                    <a:pt x="443294" y="1131940"/>
                  </a:lnTo>
                  <a:cubicBezTo>
                    <a:pt x="420356" y="1139586"/>
                    <a:pt x="445217" y="1132107"/>
                    <a:pt x="398844" y="1138290"/>
                  </a:cubicBezTo>
                  <a:cubicBezTo>
                    <a:pt x="392199" y="1139176"/>
                    <a:pt x="383149" y="1142463"/>
                    <a:pt x="376619" y="1144640"/>
                  </a:cubicBezTo>
                  <a:lnTo>
                    <a:pt x="338519" y="1141465"/>
                  </a:lnTo>
                  <a:cubicBezTo>
                    <a:pt x="335344" y="1140407"/>
                    <a:pt x="331920" y="1139915"/>
                    <a:pt x="328994" y="1138290"/>
                  </a:cubicBezTo>
                  <a:cubicBezTo>
                    <a:pt x="322323" y="1134584"/>
                    <a:pt x="309944" y="1125590"/>
                    <a:pt x="309944" y="1125590"/>
                  </a:cubicBezTo>
                  <a:cubicBezTo>
                    <a:pt x="307961" y="1122616"/>
                    <a:pt x="295757" y="1103928"/>
                    <a:pt x="294069" y="1103365"/>
                  </a:cubicBezTo>
                  <a:cubicBezTo>
                    <a:pt x="290449" y="1102158"/>
                    <a:pt x="287719" y="1107598"/>
                    <a:pt x="284544" y="1109715"/>
                  </a:cubicBezTo>
                  <a:cubicBezTo>
                    <a:pt x="276774" y="1133025"/>
                    <a:pt x="282927" y="1124032"/>
                    <a:pt x="268669" y="1138290"/>
                  </a:cubicBezTo>
                  <a:cubicBezTo>
                    <a:pt x="261112" y="1160960"/>
                    <a:pt x="267888" y="1153627"/>
                    <a:pt x="252794" y="1163690"/>
                  </a:cubicBezTo>
                  <a:cubicBezTo>
                    <a:pt x="236919" y="1162632"/>
                    <a:pt x="221079" y="1160515"/>
                    <a:pt x="205169" y="1160515"/>
                  </a:cubicBezTo>
                  <a:cubicBezTo>
                    <a:pt x="201822" y="1160515"/>
                    <a:pt x="218041" y="1163690"/>
                    <a:pt x="214694" y="1163690"/>
                  </a:cubicBezTo>
                  <a:cubicBezTo>
                    <a:pt x="195615" y="1163690"/>
                    <a:pt x="176594" y="1161573"/>
                    <a:pt x="157544" y="1160515"/>
                  </a:cubicBezTo>
                  <a:cubicBezTo>
                    <a:pt x="154369" y="1159457"/>
                    <a:pt x="151012" y="1158837"/>
                    <a:pt x="148019" y="1157340"/>
                  </a:cubicBezTo>
                  <a:cubicBezTo>
                    <a:pt x="123524" y="1145093"/>
                    <a:pt x="135848" y="1108657"/>
                    <a:pt x="132144" y="109701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59" name="Полилиния 258"/>
            <p:cNvSpPr/>
            <p:nvPr/>
          </p:nvSpPr>
          <p:spPr bwMode="auto">
            <a:xfrm>
              <a:off x="5124514" y="4042583"/>
              <a:ext cx="984181" cy="839296"/>
            </a:xfrm>
            <a:custGeom>
              <a:avLst/>
              <a:gdLst>
                <a:gd name="connsiteX0" fmla="*/ 0 w 957726"/>
                <a:gd name="connsiteY0" fmla="*/ 481195 h 876482"/>
                <a:gd name="connsiteX1" fmla="*/ 14288 w 957726"/>
                <a:gd name="connsiteY1" fmla="*/ 433570 h 876482"/>
                <a:gd name="connsiteX2" fmla="*/ 23813 w 957726"/>
                <a:gd name="connsiteY2" fmla="*/ 419282 h 876482"/>
                <a:gd name="connsiteX3" fmla="*/ 19050 w 957726"/>
                <a:gd name="connsiteY3" fmla="*/ 362132 h 876482"/>
                <a:gd name="connsiteX4" fmla="*/ 100013 w 957726"/>
                <a:gd name="connsiteY4" fmla="*/ 352607 h 876482"/>
                <a:gd name="connsiteX5" fmla="*/ 161925 w 957726"/>
                <a:gd name="connsiteY5" fmla="*/ 338320 h 876482"/>
                <a:gd name="connsiteX6" fmla="*/ 176213 w 957726"/>
                <a:gd name="connsiteY6" fmla="*/ 324032 h 876482"/>
                <a:gd name="connsiteX7" fmla="*/ 176213 w 957726"/>
                <a:gd name="connsiteY7" fmla="*/ 271645 h 876482"/>
                <a:gd name="connsiteX8" fmla="*/ 185738 w 957726"/>
                <a:gd name="connsiteY8" fmla="*/ 181157 h 876482"/>
                <a:gd name="connsiteX9" fmla="*/ 223838 w 957726"/>
                <a:gd name="connsiteY9" fmla="*/ 171632 h 876482"/>
                <a:gd name="connsiteX10" fmla="*/ 257175 w 957726"/>
                <a:gd name="connsiteY10" fmla="*/ 152582 h 876482"/>
                <a:gd name="connsiteX11" fmla="*/ 271463 w 957726"/>
                <a:gd name="connsiteY11" fmla="*/ 66857 h 876482"/>
                <a:gd name="connsiteX12" fmla="*/ 352425 w 957726"/>
                <a:gd name="connsiteY12" fmla="*/ 71620 h 876482"/>
                <a:gd name="connsiteX13" fmla="*/ 361950 w 957726"/>
                <a:gd name="connsiteY13" fmla="*/ 85907 h 876482"/>
                <a:gd name="connsiteX14" fmla="*/ 366713 w 957726"/>
                <a:gd name="connsiteY14" fmla="*/ 109720 h 876482"/>
                <a:gd name="connsiteX15" fmla="*/ 371475 w 957726"/>
                <a:gd name="connsiteY15" fmla="*/ 124007 h 876482"/>
                <a:gd name="connsiteX16" fmla="*/ 419100 w 957726"/>
                <a:gd name="connsiteY16" fmla="*/ 119245 h 876482"/>
                <a:gd name="connsiteX17" fmla="*/ 433388 w 957726"/>
                <a:gd name="connsiteY17" fmla="*/ 114482 h 876482"/>
                <a:gd name="connsiteX18" fmla="*/ 438150 w 957726"/>
                <a:gd name="connsiteY18" fmla="*/ 100195 h 876482"/>
                <a:gd name="connsiteX19" fmla="*/ 447675 w 957726"/>
                <a:gd name="connsiteY19" fmla="*/ 85907 h 876482"/>
                <a:gd name="connsiteX20" fmla="*/ 476250 w 957726"/>
                <a:gd name="connsiteY20" fmla="*/ 47807 h 876482"/>
                <a:gd name="connsiteX21" fmla="*/ 566738 w 957726"/>
                <a:gd name="connsiteY21" fmla="*/ 43045 h 876482"/>
                <a:gd name="connsiteX22" fmla="*/ 614363 w 957726"/>
                <a:gd name="connsiteY22" fmla="*/ 28757 h 876482"/>
                <a:gd name="connsiteX23" fmla="*/ 609600 w 957726"/>
                <a:gd name="connsiteY23" fmla="*/ 4945 h 876482"/>
                <a:gd name="connsiteX24" fmla="*/ 723900 w 957726"/>
                <a:gd name="connsiteY24" fmla="*/ 14470 h 876482"/>
                <a:gd name="connsiteX25" fmla="*/ 752475 w 957726"/>
                <a:gd name="connsiteY25" fmla="*/ 23995 h 876482"/>
                <a:gd name="connsiteX26" fmla="*/ 766763 w 957726"/>
                <a:gd name="connsiteY26" fmla="*/ 28757 h 876482"/>
                <a:gd name="connsiteX27" fmla="*/ 938213 w 957726"/>
                <a:gd name="connsiteY27" fmla="*/ 38282 h 876482"/>
                <a:gd name="connsiteX28" fmla="*/ 942975 w 957726"/>
                <a:gd name="connsiteY28" fmla="*/ 81145 h 876482"/>
                <a:gd name="connsiteX29" fmla="*/ 923925 w 957726"/>
                <a:gd name="connsiteY29" fmla="*/ 85907 h 876482"/>
                <a:gd name="connsiteX30" fmla="*/ 890588 w 957726"/>
                <a:gd name="connsiteY30" fmla="*/ 124007 h 876482"/>
                <a:gd name="connsiteX31" fmla="*/ 881063 w 957726"/>
                <a:gd name="connsiteY31" fmla="*/ 138295 h 876482"/>
                <a:gd name="connsiteX32" fmla="*/ 876300 w 957726"/>
                <a:gd name="connsiteY32" fmla="*/ 152582 h 876482"/>
                <a:gd name="connsiteX33" fmla="*/ 857250 w 957726"/>
                <a:gd name="connsiteY33" fmla="*/ 181157 h 876482"/>
                <a:gd name="connsiteX34" fmla="*/ 838200 w 957726"/>
                <a:gd name="connsiteY34" fmla="*/ 185920 h 876482"/>
                <a:gd name="connsiteX35" fmla="*/ 823913 w 957726"/>
                <a:gd name="connsiteY35" fmla="*/ 190682 h 876482"/>
                <a:gd name="connsiteX36" fmla="*/ 800100 w 957726"/>
                <a:gd name="connsiteY36" fmla="*/ 195445 h 876482"/>
                <a:gd name="connsiteX37" fmla="*/ 781050 w 957726"/>
                <a:gd name="connsiteY37" fmla="*/ 224020 h 876482"/>
                <a:gd name="connsiteX38" fmla="*/ 766763 w 957726"/>
                <a:gd name="connsiteY38" fmla="*/ 276407 h 876482"/>
                <a:gd name="connsiteX39" fmla="*/ 823913 w 957726"/>
                <a:gd name="connsiteY39" fmla="*/ 300220 h 876482"/>
                <a:gd name="connsiteX40" fmla="*/ 828675 w 957726"/>
                <a:gd name="connsiteY40" fmla="*/ 328795 h 876482"/>
                <a:gd name="connsiteX41" fmla="*/ 833438 w 957726"/>
                <a:gd name="connsiteY41" fmla="*/ 419282 h 876482"/>
                <a:gd name="connsiteX42" fmla="*/ 828675 w 957726"/>
                <a:gd name="connsiteY42" fmla="*/ 452620 h 876482"/>
                <a:gd name="connsiteX43" fmla="*/ 781050 w 957726"/>
                <a:gd name="connsiteY43" fmla="*/ 462145 h 876482"/>
                <a:gd name="connsiteX44" fmla="*/ 766763 w 957726"/>
                <a:gd name="connsiteY44" fmla="*/ 571682 h 876482"/>
                <a:gd name="connsiteX45" fmla="*/ 752475 w 957726"/>
                <a:gd name="connsiteY45" fmla="*/ 581207 h 876482"/>
                <a:gd name="connsiteX46" fmla="*/ 766763 w 957726"/>
                <a:gd name="connsiteY46" fmla="*/ 609782 h 876482"/>
                <a:gd name="connsiteX47" fmla="*/ 781050 w 957726"/>
                <a:gd name="connsiteY47" fmla="*/ 614545 h 876482"/>
                <a:gd name="connsiteX48" fmla="*/ 800100 w 957726"/>
                <a:gd name="connsiteY48" fmla="*/ 619307 h 876482"/>
                <a:gd name="connsiteX49" fmla="*/ 814388 w 957726"/>
                <a:gd name="connsiteY49" fmla="*/ 624070 h 876482"/>
                <a:gd name="connsiteX50" fmla="*/ 852488 w 957726"/>
                <a:gd name="connsiteY50" fmla="*/ 633595 h 876482"/>
                <a:gd name="connsiteX51" fmla="*/ 866775 w 957726"/>
                <a:gd name="connsiteY51" fmla="*/ 643120 h 876482"/>
                <a:gd name="connsiteX52" fmla="*/ 871538 w 957726"/>
                <a:gd name="connsiteY52" fmla="*/ 657407 h 876482"/>
                <a:gd name="connsiteX53" fmla="*/ 881063 w 957726"/>
                <a:gd name="connsiteY53" fmla="*/ 671695 h 876482"/>
                <a:gd name="connsiteX54" fmla="*/ 876300 w 957726"/>
                <a:gd name="connsiteY54" fmla="*/ 685982 h 876482"/>
                <a:gd name="connsiteX55" fmla="*/ 762000 w 957726"/>
                <a:gd name="connsiteY55" fmla="*/ 685982 h 876482"/>
                <a:gd name="connsiteX56" fmla="*/ 695325 w 957726"/>
                <a:gd name="connsiteY56" fmla="*/ 690745 h 876482"/>
                <a:gd name="connsiteX57" fmla="*/ 661988 w 957726"/>
                <a:gd name="connsiteY57" fmla="*/ 700270 h 876482"/>
                <a:gd name="connsiteX58" fmla="*/ 652463 w 957726"/>
                <a:gd name="connsiteY58" fmla="*/ 743132 h 876482"/>
                <a:gd name="connsiteX59" fmla="*/ 642938 w 957726"/>
                <a:gd name="connsiteY59" fmla="*/ 757420 h 876482"/>
                <a:gd name="connsiteX60" fmla="*/ 638175 w 957726"/>
                <a:gd name="connsiteY60" fmla="*/ 771707 h 876482"/>
                <a:gd name="connsiteX61" fmla="*/ 604838 w 957726"/>
                <a:gd name="connsiteY61" fmla="*/ 809807 h 876482"/>
                <a:gd name="connsiteX62" fmla="*/ 566738 w 957726"/>
                <a:gd name="connsiteY62" fmla="*/ 805045 h 876482"/>
                <a:gd name="connsiteX63" fmla="*/ 561975 w 957726"/>
                <a:gd name="connsiteY63" fmla="*/ 866957 h 876482"/>
                <a:gd name="connsiteX64" fmla="*/ 547688 w 957726"/>
                <a:gd name="connsiteY64" fmla="*/ 876482 h 876482"/>
                <a:gd name="connsiteX65" fmla="*/ 504825 w 957726"/>
                <a:gd name="connsiteY65" fmla="*/ 871720 h 876482"/>
                <a:gd name="connsiteX66" fmla="*/ 519113 w 957726"/>
                <a:gd name="connsiteY66" fmla="*/ 857432 h 876482"/>
                <a:gd name="connsiteX67" fmla="*/ 523875 w 957726"/>
                <a:gd name="connsiteY67" fmla="*/ 838382 h 876482"/>
                <a:gd name="connsiteX68" fmla="*/ 533400 w 957726"/>
                <a:gd name="connsiteY68" fmla="*/ 824095 h 876482"/>
                <a:gd name="connsiteX69" fmla="*/ 528638 w 957726"/>
                <a:gd name="connsiteY69" fmla="*/ 800282 h 876482"/>
                <a:gd name="connsiteX70" fmla="*/ 514350 w 957726"/>
                <a:gd name="connsiteY70" fmla="*/ 790757 h 876482"/>
                <a:gd name="connsiteX71" fmla="*/ 352425 w 957726"/>
                <a:gd name="connsiteY71" fmla="*/ 795520 h 876482"/>
                <a:gd name="connsiteX72" fmla="*/ 328613 w 957726"/>
                <a:gd name="connsiteY72" fmla="*/ 790757 h 876482"/>
                <a:gd name="connsiteX73" fmla="*/ 319088 w 957726"/>
                <a:gd name="connsiteY73" fmla="*/ 776470 h 876482"/>
                <a:gd name="connsiteX74" fmla="*/ 309563 w 957726"/>
                <a:gd name="connsiteY74" fmla="*/ 743132 h 876482"/>
                <a:gd name="connsiteX75" fmla="*/ 285750 w 957726"/>
                <a:gd name="connsiteY75" fmla="*/ 724082 h 876482"/>
                <a:gd name="connsiteX76" fmla="*/ 276225 w 957726"/>
                <a:gd name="connsiteY76" fmla="*/ 709795 h 876482"/>
                <a:gd name="connsiteX77" fmla="*/ 290513 w 957726"/>
                <a:gd name="connsiteY77" fmla="*/ 695507 h 876482"/>
                <a:gd name="connsiteX78" fmla="*/ 295275 w 957726"/>
                <a:gd name="connsiteY78" fmla="*/ 681220 h 876482"/>
                <a:gd name="connsiteX79" fmla="*/ 276225 w 957726"/>
                <a:gd name="connsiteY79" fmla="*/ 657407 h 876482"/>
                <a:gd name="connsiteX80" fmla="*/ 261938 w 957726"/>
                <a:gd name="connsiteY80" fmla="*/ 643120 h 876482"/>
                <a:gd name="connsiteX81" fmla="*/ 233363 w 957726"/>
                <a:gd name="connsiteY81" fmla="*/ 628832 h 876482"/>
                <a:gd name="connsiteX82" fmla="*/ 200025 w 957726"/>
                <a:gd name="connsiteY82" fmla="*/ 614545 h 876482"/>
                <a:gd name="connsiteX83" fmla="*/ 185738 w 957726"/>
                <a:gd name="connsiteY83" fmla="*/ 605020 h 876482"/>
                <a:gd name="connsiteX84" fmla="*/ 180975 w 957726"/>
                <a:gd name="connsiteY84" fmla="*/ 590732 h 876482"/>
                <a:gd name="connsiteX85" fmla="*/ 152400 w 957726"/>
                <a:gd name="connsiteY85" fmla="*/ 571682 h 876482"/>
                <a:gd name="connsiteX86" fmla="*/ 138113 w 957726"/>
                <a:gd name="connsiteY86" fmla="*/ 562157 h 876482"/>
                <a:gd name="connsiteX87" fmla="*/ 119063 w 957726"/>
                <a:gd name="connsiteY87" fmla="*/ 519295 h 876482"/>
                <a:gd name="connsiteX88" fmla="*/ 90488 w 957726"/>
                <a:gd name="connsiteY88" fmla="*/ 509770 h 876482"/>
                <a:gd name="connsiteX89" fmla="*/ 76200 w 957726"/>
                <a:gd name="connsiteY89" fmla="*/ 505007 h 876482"/>
                <a:gd name="connsiteX90" fmla="*/ 61913 w 957726"/>
                <a:gd name="connsiteY90" fmla="*/ 500245 h 876482"/>
                <a:gd name="connsiteX91" fmla="*/ 47625 w 957726"/>
                <a:gd name="connsiteY91" fmla="*/ 490720 h 876482"/>
                <a:gd name="connsiteX92" fmla="*/ 9525 w 957726"/>
                <a:gd name="connsiteY92" fmla="*/ 481195 h 876482"/>
                <a:gd name="connsiteX93" fmla="*/ 0 w 957726"/>
                <a:gd name="connsiteY93" fmla="*/ 481195 h 8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57726" h="876482">
                  <a:moveTo>
                    <a:pt x="0" y="481195"/>
                  </a:moveTo>
                  <a:cubicBezTo>
                    <a:pt x="2662" y="470547"/>
                    <a:pt x="9651" y="440526"/>
                    <a:pt x="14288" y="433570"/>
                  </a:cubicBezTo>
                  <a:lnTo>
                    <a:pt x="23813" y="419282"/>
                  </a:lnTo>
                  <a:cubicBezTo>
                    <a:pt x="21989" y="413811"/>
                    <a:pt x="2294" y="369579"/>
                    <a:pt x="19050" y="362132"/>
                  </a:cubicBezTo>
                  <a:cubicBezTo>
                    <a:pt x="43882" y="351096"/>
                    <a:pt x="73133" y="356589"/>
                    <a:pt x="100013" y="352607"/>
                  </a:cubicBezTo>
                  <a:cubicBezTo>
                    <a:pt x="137845" y="347002"/>
                    <a:pt x="136842" y="346680"/>
                    <a:pt x="161925" y="338320"/>
                  </a:cubicBezTo>
                  <a:cubicBezTo>
                    <a:pt x="166688" y="333557"/>
                    <a:pt x="172477" y="329636"/>
                    <a:pt x="176213" y="324032"/>
                  </a:cubicBezTo>
                  <a:cubicBezTo>
                    <a:pt x="186413" y="308732"/>
                    <a:pt x="178051" y="286351"/>
                    <a:pt x="176213" y="271645"/>
                  </a:cubicBezTo>
                  <a:cubicBezTo>
                    <a:pt x="179388" y="241482"/>
                    <a:pt x="172698" y="208540"/>
                    <a:pt x="185738" y="181157"/>
                  </a:cubicBezTo>
                  <a:cubicBezTo>
                    <a:pt x="191366" y="169338"/>
                    <a:pt x="212129" y="177486"/>
                    <a:pt x="223838" y="171632"/>
                  </a:cubicBezTo>
                  <a:cubicBezTo>
                    <a:pt x="248007" y="159547"/>
                    <a:pt x="236981" y="166045"/>
                    <a:pt x="257175" y="152582"/>
                  </a:cubicBezTo>
                  <a:cubicBezTo>
                    <a:pt x="272745" y="105872"/>
                    <a:pt x="265866" y="134013"/>
                    <a:pt x="271463" y="66857"/>
                  </a:cubicBezTo>
                  <a:cubicBezTo>
                    <a:pt x="298450" y="68445"/>
                    <a:pt x="325971" y="66051"/>
                    <a:pt x="352425" y="71620"/>
                  </a:cubicBezTo>
                  <a:cubicBezTo>
                    <a:pt x="358026" y="72799"/>
                    <a:pt x="359940" y="80548"/>
                    <a:pt x="361950" y="85907"/>
                  </a:cubicBezTo>
                  <a:cubicBezTo>
                    <a:pt x="364792" y="93486"/>
                    <a:pt x="364750" y="101867"/>
                    <a:pt x="366713" y="109720"/>
                  </a:cubicBezTo>
                  <a:cubicBezTo>
                    <a:pt x="367931" y="114590"/>
                    <a:pt x="369888" y="119245"/>
                    <a:pt x="371475" y="124007"/>
                  </a:cubicBezTo>
                  <a:cubicBezTo>
                    <a:pt x="387350" y="122420"/>
                    <a:pt x="403331" y="121671"/>
                    <a:pt x="419100" y="119245"/>
                  </a:cubicBezTo>
                  <a:cubicBezTo>
                    <a:pt x="424062" y="118482"/>
                    <a:pt x="429838" y="118032"/>
                    <a:pt x="433388" y="114482"/>
                  </a:cubicBezTo>
                  <a:cubicBezTo>
                    <a:pt x="436938" y="110932"/>
                    <a:pt x="435905" y="104685"/>
                    <a:pt x="438150" y="100195"/>
                  </a:cubicBezTo>
                  <a:cubicBezTo>
                    <a:pt x="440710" y="95075"/>
                    <a:pt x="445350" y="91138"/>
                    <a:pt x="447675" y="85907"/>
                  </a:cubicBezTo>
                  <a:cubicBezTo>
                    <a:pt x="456698" y="65605"/>
                    <a:pt x="450162" y="51210"/>
                    <a:pt x="476250" y="47807"/>
                  </a:cubicBezTo>
                  <a:cubicBezTo>
                    <a:pt x="506201" y="43901"/>
                    <a:pt x="536575" y="44632"/>
                    <a:pt x="566738" y="43045"/>
                  </a:cubicBezTo>
                  <a:cubicBezTo>
                    <a:pt x="601523" y="31450"/>
                    <a:pt x="585573" y="35955"/>
                    <a:pt x="614363" y="28757"/>
                  </a:cubicBezTo>
                  <a:cubicBezTo>
                    <a:pt x="612775" y="20820"/>
                    <a:pt x="601573" y="5992"/>
                    <a:pt x="609600" y="4945"/>
                  </a:cubicBezTo>
                  <a:cubicBezTo>
                    <a:pt x="647511" y="0"/>
                    <a:pt x="723900" y="14470"/>
                    <a:pt x="723900" y="14470"/>
                  </a:cubicBezTo>
                  <a:lnTo>
                    <a:pt x="752475" y="23995"/>
                  </a:lnTo>
                  <a:lnTo>
                    <a:pt x="766763" y="28757"/>
                  </a:lnTo>
                  <a:cubicBezTo>
                    <a:pt x="830781" y="50096"/>
                    <a:pt x="775929" y="33365"/>
                    <a:pt x="938213" y="38282"/>
                  </a:cubicBezTo>
                  <a:cubicBezTo>
                    <a:pt x="947732" y="52561"/>
                    <a:pt x="957726" y="60495"/>
                    <a:pt x="942975" y="81145"/>
                  </a:cubicBezTo>
                  <a:cubicBezTo>
                    <a:pt x="939170" y="86471"/>
                    <a:pt x="930275" y="84320"/>
                    <a:pt x="923925" y="85907"/>
                  </a:cubicBezTo>
                  <a:cubicBezTo>
                    <a:pt x="900113" y="101782"/>
                    <a:pt x="912812" y="90670"/>
                    <a:pt x="890588" y="124007"/>
                  </a:cubicBezTo>
                  <a:cubicBezTo>
                    <a:pt x="887413" y="128770"/>
                    <a:pt x="882873" y="132865"/>
                    <a:pt x="881063" y="138295"/>
                  </a:cubicBezTo>
                  <a:cubicBezTo>
                    <a:pt x="879475" y="143057"/>
                    <a:pt x="878738" y="148194"/>
                    <a:pt x="876300" y="152582"/>
                  </a:cubicBezTo>
                  <a:cubicBezTo>
                    <a:pt x="870740" y="162589"/>
                    <a:pt x="868356" y="178380"/>
                    <a:pt x="857250" y="181157"/>
                  </a:cubicBezTo>
                  <a:cubicBezTo>
                    <a:pt x="850900" y="182745"/>
                    <a:pt x="844494" y="184122"/>
                    <a:pt x="838200" y="185920"/>
                  </a:cubicBezTo>
                  <a:cubicBezTo>
                    <a:pt x="833373" y="187299"/>
                    <a:pt x="828783" y="189464"/>
                    <a:pt x="823913" y="190682"/>
                  </a:cubicBezTo>
                  <a:cubicBezTo>
                    <a:pt x="816060" y="192645"/>
                    <a:pt x="808038" y="193857"/>
                    <a:pt x="800100" y="195445"/>
                  </a:cubicBezTo>
                  <a:cubicBezTo>
                    <a:pt x="793750" y="204970"/>
                    <a:pt x="784670" y="213160"/>
                    <a:pt x="781050" y="224020"/>
                  </a:cubicBezTo>
                  <a:cubicBezTo>
                    <a:pt x="768965" y="260274"/>
                    <a:pt x="773494" y="242750"/>
                    <a:pt x="766763" y="276407"/>
                  </a:cubicBezTo>
                  <a:cubicBezTo>
                    <a:pt x="778946" y="325145"/>
                    <a:pt x="756518" y="260905"/>
                    <a:pt x="823913" y="300220"/>
                  </a:cubicBezTo>
                  <a:cubicBezTo>
                    <a:pt x="832254" y="305086"/>
                    <a:pt x="827088" y="319270"/>
                    <a:pt x="828675" y="328795"/>
                  </a:cubicBezTo>
                  <a:cubicBezTo>
                    <a:pt x="830263" y="358957"/>
                    <a:pt x="830821" y="389191"/>
                    <a:pt x="833438" y="419282"/>
                  </a:cubicBezTo>
                  <a:cubicBezTo>
                    <a:pt x="834767" y="434562"/>
                    <a:pt x="846047" y="441039"/>
                    <a:pt x="828675" y="452620"/>
                  </a:cubicBezTo>
                  <a:cubicBezTo>
                    <a:pt x="823941" y="455776"/>
                    <a:pt x="781140" y="462130"/>
                    <a:pt x="781050" y="462145"/>
                  </a:cubicBezTo>
                  <a:cubicBezTo>
                    <a:pt x="750596" y="507825"/>
                    <a:pt x="790111" y="443265"/>
                    <a:pt x="766763" y="571682"/>
                  </a:cubicBezTo>
                  <a:cubicBezTo>
                    <a:pt x="765739" y="577314"/>
                    <a:pt x="757238" y="578032"/>
                    <a:pt x="752475" y="581207"/>
                  </a:cubicBezTo>
                  <a:cubicBezTo>
                    <a:pt x="757238" y="590732"/>
                    <a:pt x="759833" y="601696"/>
                    <a:pt x="766763" y="609782"/>
                  </a:cubicBezTo>
                  <a:cubicBezTo>
                    <a:pt x="770030" y="613594"/>
                    <a:pt x="776223" y="613166"/>
                    <a:pt x="781050" y="614545"/>
                  </a:cubicBezTo>
                  <a:cubicBezTo>
                    <a:pt x="787344" y="616343"/>
                    <a:pt x="793806" y="617509"/>
                    <a:pt x="800100" y="619307"/>
                  </a:cubicBezTo>
                  <a:cubicBezTo>
                    <a:pt x="804927" y="620686"/>
                    <a:pt x="809545" y="622749"/>
                    <a:pt x="814388" y="624070"/>
                  </a:cubicBezTo>
                  <a:cubicBezTo>
                    <a:pt x="827018" y="627515"/>
                    <a:pt x="852488" y="633595"/>
                    <a:pt x="852488" y="633595"/>
                  </a:cubicBezTo>
                  <a:cubicBezTo>
                    <a:pt x="857250" y="636770"/>
                    <a:pt x="863199" y="638651"/>
                    <a:pt x="866775" y="643120"/>
                  </a:cubicBezTo>
                  <a:cubicBezTo>
                    <a:pt x="869911" y="647040"/>
                    <a:pt x="869293" y="652917"/>
                    <a:pt x="871538" y="657407"/>
                  </a:cubicBezTo>
                  <a:cubicBezTo>
                    <a:pt x="874098" y="662527"/>
                    <a:pt x="877888" y="666932"/>
                    <a:pt x="881063" y="671695"/>
                  </a:cubicBezTo>
                  <a:cubicBezTo>
                    <a:pt x="879475" y="676457"/>
                    <a:pt x="881098" y="684506"/>
                    <a:pt x="876300" y="685982"/>
                  </a:cubicBezTo>
                  <a:cubicBezTo>
                    <a:pt x="843818" y="695976"/>
                    <a:pt x="794482" y="688689"/>
                    <a:pt x="762000" y="685982"/>
                  </a:cubicBezTo>
                  <a:cubicBezTo>
                    <a:pt x="739775" y="687570"/>
                    <a:pt x="717470" y="688284"/>
                    <a:pt x="695325" y="690745"/>
                  </a:cubicBezTo>
                  <a:cubicBezTo>
                    <a:pt x="686349" y="691742"/>
                    <a:pt x="671023" y="697258"/>
                    <a:pt x="661988" y="700270"/>
                  </a:cubicBezTo>
                  <a:cubicBezTo>
                    <a:pt x="660159" y="711241"/>
                    <a:pt x="658324" y="731410"/>
                    <a:pt x="652463" y="743132"/>
                  </a:cubicBezTo>
                  <a:cubicBezTo>
                    <a:pt x="649903" y="748252"/>
                    <a:pt x="645498" y="752300"/>
                    <a:pt x="642938" y="757420"/>
                  </a:cubicBezTo>
                  <a:cubicBezTo>
                    <a:pt x="640693" y="761910"/>
                    <a:pt x="640613" y="767319"/>
                    <a:pt x="638175" y="771707"/>
                  </a:cubicBezTo>
                  <a:cubicBezTo>
                    <a:pt x="621832" y="801123"/>
                    <a:pt x="625709" y="795893"/>
                    <a:pt x="604838" y="809807"/>
                  </a:cubicBezTo>
                  <a:cubicBezTo>
                    <a:pt x="592138" y="808220"/>
                    <a:pt x="574417" y="794806"/>
                    <a:pt x="566738" y="805045"/>
                  </a:cubicBezTo>
                  <a:cubicBezTo>
                    <a:pt x="554319" y="821604"/>
                    <a:pt x="567308" y="846958"/>
                    <a:pt x="561975" y="866957"/>
                  </a:cubicBezTo>
                  <a:cubicBezTo>
                    <a:pt x="560500" y="872487"/>
                    <a:pt x="552450" y="873307"/>
                    <a:pt x="547688" y="876482"/>
                  </a:cubicBezTo>
                  <a:lnTo>
                    <a:pt x="504825" y="871720"/>
                  </a:lnTo>
                  <a:cubicBezTo>
                    <a:pt x="499221" y="867984"/>
                    <a:pt x="515771" y="863280"/>
                    <a:pt x="519113" y="857432"/>
                  </a:cubicBezTo>
                  <a:cubicBezTo>
                    <a:pt x="522360" y="851749"/>
                    <a:pt x="521297" y="844398"/>
                    <a:pt x="523875" y="838382"/>
                  </a:cubicBezTo>
                  <a:cubicBezTo>
                    <a:pt x="526130" y="833121"/>
                    <a:pt x="530225" y="828857"/>
                    <a:pt x="533400" y="824095"/>
                  </a:cubicBezTo>
                  <a:cubicBezTo>
                    <a:pt x="531813" y="816157"/>
                    <a:pt x="532654" y="807310"/>
                    <a:pt x="528638" y="800282"/>
                  </a:cubicBezTo>
                  <a:cubicBezTo>
                    <a:pt x="525798" y="795312"/>
                    <a:pt x="520072" y="790912"/>
                    <a:pt x="514350" y="790757"/>
                  </a:cubicBezTo>
                  <a:lnTo>
                    <a:pt x="352425" y="795520"/>
                  </a:lnTo>
                  <a:cubicBezTo>
                    <a:pt x="344488" y="793932"/>
                    <a:pt x="335641" y="794773"/>
                    <a:pt x="328613" y="790757"/>
                  </a:cubicBezTo>
                  <a:cubicBezTo>
                    <a:pt x="323643" y="787917"/>
                    <a:pt x="321648" y="781589"/>
                    <a:pt x="319088" y="776470"/>
                  </a:cubicBezTo>
                  <a:cubicBezTo>
                    <a:pt x="309815" y="757925"/>
                    <a:pt x="318723" y="764506"/>
                    <a:pt x="309563" y="743132"/>
                  </a:cubicBezTo>
                  <a:cubicBezTo>
                    <a:pt x="302383" y="726378"/>
                    <a:pt x="300969" y="729155"/>
                    <a:pt x="285750" y="724082"/>
                  </a:cubicBezTo>
                  <a:cubicBezTo>
                    <a:pt x="282575" y="719320"/>
                    <a:pt x="275284" y="715441"/>
                    <a:pt x="276225" y="709795"/>
                  </a:cubicBezTo>
                  <a:cubicBezTo>
                    <a:pt x="277332" y="703151"/>
                    <a:pt x="286777" y="701111"/>
                    <a:pt x="290513" y="695507"/>
                  </a:cubicBezTo>
                  <a:cubicBezTo>
                    <a:pt x="293298" y="691330"/>
                    <a:pt x="293688" y="685982"/>
                    <a:pt x="295275" y="681220"/>
                  </a:cubicBezTo>
                  <a:cubicBezTo>
                    <a:pt x="287458" y="657765"/>
                    <a:pt x="296110" y="673978"/>
                    <a:pt x="276225" y="657407"/>
                  </a:cubicBezTo>
                  <a:cubicBezTo>
                    <a:pt x="271051" y="653095"/>
                    <a:pt x="267112" y="647432"/>
                    <a:pt x="261938" y="643120"/>
                  </a:cubicBezTo>
                  <a:cubicBezTo>
                    <a:pt x="241467" y="626061"/>
                    <a:pt x="254840" y="639571"/>
                    <a:pt x="233363" y="628832"/>
                  </a:cubicBezTo>
                  <a:cubicBezTo>
                    <a:pt x="200478" y="612389"/>
                    <a:pt x="239666" y="624454"/>
                    <a:pt x="200025" y="614545"/>
                  </a:cubicBezTo>
                  <a:cubicBezTo>
                    <a:pt x="195263" y="611370"/>
                    <a:pt x="189314" y="609489"/>
                    <a:pt x="185738" y="605020"/>
                  </a:cubicBezTo>
                  <a:cubicBezTo>
                    <a:pt x="182602" y="601100"/>
                    <a:pt x="184525" y="594282"/>
                    <a:pt x="180975" y="590732"/>
                  </a:cubicBezTo>
                  <a:cubicBezTo>
                    <a:pt x="172880" y="582637"/>
                    <a:pt x="161925" y="578032"/>
                    <a:pt x="152400" y="571682"/>
                  </a:cubicBezTo>
                  <a:lnTo>
                    <a:pt x="138113" y="562157"/>
                  </a:lnTo>
                  <a:cubicBezTo>
                    <a:pt x="136533" y="557416"/>
                    <a:pt x="128597" y="525253"/>
                    <a:pt x="119063" y="519295"/>
                  </a:cubicBezTo>
                  <a:cubicBezTo>
                    <a:pt x="110549" y="513974"/>
                    <a:pt x="100013" y="512945"/>
                    <a:pt x="90488" y="509770"/>
                  </a:cubicBezTo>
                  <a:lnTo>
                    <a:pt x="76200" y="505007"/>
                  </a:lnTo>
                  <a:lnTo>
                    <a:pt x="61913" y="500245"/>
                  </a:lnTo>
                  <a:cubicBezTo>
                    <a:pt x="57150" y="497070"/>
                    <a:pt x="52745" y="493280"/>
                    <a:pt x="47625" y="490720"/>
                  </a:cubicBezTo>
                  <a:cubicBezTo>
                    <a:pt x="35610" y="484712"/>
                    <a:pt x="22214" y="484820"/>
                    <a:pt x="9525" y="481195"/>
                  </a:cubicBezTo>
                  <a:cubicBezTo>
                    <a:pt x="6112" y="480220"/>
                    <a:pt x="3175" y="478020"/>
                    <a:pt x="0" y="48119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1" name="Полилиния 260"/>
            <p:cNvSpPr/>
            <p:nvPr/>
          </p:nvSpPr>
          <p:spPr bwMode="auto">
            <a:xfrm>
              <a:off x="8333144" y="2738271"/>
              <a:ext cx="1242656" cy="1105066"/>
            </a:xfrm>
            <a:custGeom>
              <a:avLst/>
              <a:gdLst>
                <a:gd name="connsiteX0" fmla="*/ 9525 w 1257300"/>
                <a:gd name="connsiteY0" fmla="*/ 152400 h 1228725"/>
                <a:gd name="connsiteX1" fmla="*/ 138112 w 1257300"/>
                <a:gd name="connsiteY1" fmla="*/ 157163 h 1228725"/>
                <a:gd name="connsiteX2" fmla="*/ 166687 w 1257300"/>
                <a:gd name="connsiteY2" fmla="*/ 142875 h 1228725"/>
                <a:gd name="connsiteX3" fmla="*/ 180975 w 1257300"/>
                <a:gd name="connsiteY3" fmla="*/ 128588 h 1228725"/>
                <a:gd name="connsiteX4" fmla="*/ 266700 w 1257300"/>
                <a:gd name="connsiteY4" fmla="*/ 123825 h 1228725"/>
                <a:gd name="connsiteX5" fmla="*/ 280987 w 1257300"/>
                <a:gd name="connsiteY5" fmla="*/ 109538 h 1228725"/>
                <a:gd name="connsiteX6" fmla="*/ 295275 w 1257300"/>
                <a:gd name="connsiteY6" fmla="*/ 100013 h 1228725"/>
                <a:gd name="connsiteX7" fmla="*/ 314325 w 1257300"/>
                <a:gd name="connsiteY7" fmla="*/ 71438 h 1228725"/>
                <a:gd name="connsiteX8" fmla="*/ 323850 w 1257300"/>
                <a:gd name="connsiteY8" fmla="*/ 57150 h 1228725"/>
                <a:gd name="connsiteX9" fmla="*/ 338137 w 1257300"/>
                <a:gd name="connsiteY9" fmla="*/ 52388 h 1228725"/>
                <a:gd name="connsiteX10" fmla="*/ 381000 w 1257300"/>
                <a:gd name="connsiteY10" fmla="*/ 57150 h 1228725"/>
                <a:gd name="connsiteX11" fmla="*/ 404812 w 1257300"/>
                <a:gd name="connsiteY11" fmla="*/ 85725 h 1228725"/>
                <a:gd name="connsiteX12" fmla="*/ 395287 w 1257300"/>
                <a:gd name="connsiteY12" fmla="*/ 71438 h 1228725"/>
                <a:gd name="connsiteX13" fmla="*/ 409575 w 1257300"/>
                <a:gd name="connsiteY13" fmla="*/ 66675 h 1228725"/>
                <a:gd name="connsiteX14" fmla="*/ 433387 w 1257300"/>
                <a:gd name="connsiteY14" fmla="*/ 61913 h 1228725"/>
                <a:gd name="connsiteX15" fmla="*/ 438150 w 1257300"/>
                <a:gd name="connsiteY15" fmla="*/ 38100 h 1228725"/>
                <a:gd name="connsiteX16" fmla="*/ 495300 w 1257300"/>
                <a:gd name="connsiteY16" fmla="*/ 23813 h 1228725"/>
                <a:gd name="connsiteX17" fmla="*/ 509587 w 1257300"/>
                <a:gd name="connsiteY17" fmla="*/ 19050 h 1228725"/>
                <a:gd name="connsiteX18" fmla="*/ 538162 w 1257300"/>
                <a:gd name="connsiteY18" fmla="*/ 0 h 1228725"/>
                <a:gd name="connsiteX19" fmla="*/ 552450 w 1257300"/>
                <a:gd name="connsiteY19" fmla="*/ 4763 h 1228725"/>
                <a:gd name="connsiteX20" fmla="*/ 557212 w 1257300"/>
                <a:gd name="connsiteY20" fmla="*/ 19050 h 1228725"/>
                <a:gd name="connsiteX21" fmla="*/ 561975 w 1257300"/>
                <a:gd name="connsiteY21" fmla="*/ 42863 h 1228725"/>
                <a:gd name="connsiteX22" fmla="*/ 590550 w 1257300"/>
                <a:gd name="connsiteY22" fmla="*/ 52388 h 1228725"/>
                <a:gd name="connsiteX23" fmla="*/ 623887 w 1257300"/>
                <a:gd name="connsiteY23" fmla="*/ 61913 h 1228725"/>
                <a:gd name="connsiteX24" fmla="*/ 671512 w 1257300"/>
                <a:gd name="connsiteY24" fmla="*/ 66675 h 1228725"/>
                <a:gd name="connsiteX25" fmla="*/ 695325 w 1257300"/>
                <a:gd name="connsiteY25" fmla="*/ 100013 h 1228725"/>
                <a:gd name="connsiteX26" fmla="*/ 709612 w 1257300"/>
                <a:gd name="connsiteY26" fmla="*/ 104775 h 1228725"/>
                <a:gd name="connsiteX27" fmla="*/ 723900 w 1257300"/>
                <a:gd name="connsiteY27" fmla="*/ 114300 h 1228725"/>
                <a:gd name="connsiteX28" fmla="*/ 738187 w 1257300"/>
                <a:gd name="connsiteY28" fmla="*/ 80963 h 1228725"/>
                <a:gd name="connsiteX29" fmla="*/ 771525 w 1257300"/>
                <a:gd name="connsiteY29" fmla="*/ 85725 h 1228725"/>
                <a:gd name="connsiteX30" fmla="*/ 781050 w 1257300"/>
                <a:gd name="connsiteY30" fmla="*/ 147638 h 1228725"/>
                <a:gd name="connsiteX31" fmla="*/ 766762 w 1257300"/>
                <a:gd name="connsiteY31" fmla="*/ 152400 h 1228725"/>
                <a:gd name="connsiteX32" fmla="*/ 871537 w 1257300"/>
                <a:gd name="connsiteY32" fmla="*/ 147638 h 1228725"/>
                <a:gd name="connsiteX33" fmla="*/ 914400 w 1257300"/>
                <a:gd name="connsiteY33" fmla="*/ 152400 h 1228725"/>
                <a:gd name="connsiteX34" fmla="*/ 900112 w 1257300"/>
                <a:gd name="connsiteY34" fmla="*/ 166688 h 1228725"/>
                <a:gd name="connsiteX35" fmla="*/ 895350 w 1257300"/>
                <a:gd name="connsiteY35" fmla="*/ 180975 h 1228725"/>
                <a:gd name="connsiteX36" fmla="*/ 885825 w 1257300"/>
                <a:gd name="connsiteY36" fmla="*/ 195263 h 1228725"/>
                <a:gd name="connsiteX37" fmla="*/ 866775 w 1257300"/>
                <a:gd name="connsiteY37" fmla="*/ 223838 h 1228725"/>
                <a:gd name="connsiteX38" fmla="*/ 871537 w 1257300"/>
                <a:gd name="connsiteY38" fmla="*/ 300038 h 1228725"/>
                <a:gd name="connsiteX39" fmla="*/ 885825 w 1257300"/>
                <a:gd name="connsiteY39" fmla="*/ 290513 h 1228725"/>
                <a:gd name="connsiteX40" fmla="*/ 890587 w 1257300"/>
                <a:gd name="connsiteY40" fmla="*/ 276225 h 1228725"/>
                <a:gd name="connsiteX41" fmla="*/ 947737 w 1257300"/>
                <a:gd name="connsiteY41" fmla="*/ 252413 h 1228725"/>
                <a:gd name="connsiteX42" fmla="*/ 981075 w 1257300"/>
                <a:gd name="connsiteY42" fmla="*/ 252413 h 1228725"/>
                <a:gd name="connsiteX43" fmla="*/ 990600 w 1257300"/>
                <a:gd name="connsiteY43" fmla="*/ 266700 h 1228725"/>
                <a:gd name="connsiteX44" fmla="*/ 985837 w 1257300"/>
                <a:gd name="connsiteY44" fmla="*/ 290513 h 1228725"/>
                <a:gd name="connsiteX45" fmla="*/ 971550 w 1257300"/>
                <a:gd name="connsiteY45" fmla="*/ 300038 h 1228725"/>
                <a:gd name="connsiteX46" fmla="*/ 942975 w 1257300"/>
                <a:gd name="connsiteY46" fmla="*/ 328613 h 1228725"/>
                <a:gd name="connsiteX47" fmla="*/ 962025 w 1257300"/>
                <a:gd name="connsiteY47" fmla="*/ 347663 h 1228725"/>
                <a:gd name="connsiteX48" fmla="*/ 976312 w 1257300"/>
                <a:gd name="connsiteY48" fmla="*/ 333375 h 1228725"/>
                <a:gd name="connsiteX49" fmla="*/ 990600 w 1257300"/>
                <a:gd name="connsiteY49" fmla="*/ 304800 h 1228725"/>
                <a:gd name="connsiteX50" fmla="*/ 1004887 w 1257300"/>
                <a:gd name="connsiteY50" fmla="*/ 300038 h 1228725"/>
                <a:gd name="connsiteX51" fmla="*/ 1090612 w 1257300"/>
                <a:gd name="connsiteY51" fmla="*/ 304800 h 1228725"/>
                <a:gd name="connsiteX52" fmla="*/ 1095375 w 1257300"/>
                <a:gd name="connsiteY52" fmla="*/ 361950 h 1228725"/>
                <a:gd name="connsiteX53" fmla="*/ 1128712 w 1257300"/>
                <a:gd name="connsiteY53" fmla="*/ 366713 h 1228725"/>
                <a:gd name="connsiteX54" fmla="*/ 1147762 w 1257300"/>
                <a:gd name="connsiteY54" fmla="*/ 371475 h 1228725"/>
                <a:gd name="connsiteX55" fmla="*/ 1157287 w 1257300"/>
                <a:gd name="connsiteY55" fmla="*/ 414338 h 1228725"/>
                <a:gd name="connsiteX56" fmla="*/ 1162050 w 1257300"/>
                <a:gd name="connsiteY56" fmla="*/ 428625 h 1228725"/>
                <a:gd name="connsiteX57" fmla="*/ 1176337 w 1257300"/>
                <a:gd name="connsiteY57" fmla="*/ 442913 h 1228725"/>
                <a:gd name="connsiteX58" fmla="*/ 1228725 w 1257300"/>
                <a:gd name="connsiteY58" fmla="*/ 438150 h 1228725"/>
                <a:gd name="connsiteX59" fmla="*/ 1214437 w 1257300"/>
                <a:gd name="connsiteY59" fmla="*/ 423863 h 1228725"/>
                <a:gd name="connsiteX60" fmla="*/ 1243012 w 1257300"/>
                <a:gd name="connsiteY60" fmla="*/ 409575 h 1228725"/>
                <a:gd name="connsiteX61" fmla="*/ 1257300 w 1257300"/>
                <a:gd name="connsiteY61" fmla="*/ 442913 h 1228725"/>
                <a:gd name="connsiteX62" fmla="*/ 1252537 w 1257300"/>
                <a:gd name="connsiteY62" fmla="*/ 500063 h 1228725"/>
                <a:gd name="connsiteX63" fmla="*/ 1228725 w 1257300"/>
                <a:gd name="connsiteY63" fmla="*/ 523875 h 1228725"/>
                <a:gd name="connsiteX64" fmla="*/ 1200150 w 1257300"/>
                <a:gd name="connsiteY64" fmla="*/ 547688 h 1228725"/>
                <a:gd name="connsiteX65" fmla="*/ 1185862 w 1257300"/>
                <a:gd name="connsiteY65" fmla="*/ 581025 h 1228725"/>
                <a:gd name="connsiteX66" fmla="*/ 1171575 w 1257300"/>
                <a:gd name="connsiteY66" fmla="*/ 585788 h 1228725"/>
                <a:gd name="connsiteX67" fmla="*/ 1162050 w 1257300"/>
                <a:gd name="connsiteY67" fmla="*/ 619125 h 1228725"/>
                <a:gd name="connsiteX68" fmla="*/ 1152525 w 1257300"/>
                <a:gd name="connsiteY68" fmla="*/ 647700 h 1228725"/>
                <a:gd name="connsiteX69" fmla="*/ 1133475 w 1257300"/>
                <a:gd name="connsiteY69" fmla="*/ 666750 h 1228725"/>
                <a:gd name="connsiteX70" fmla="*/ 1114425 w 1257300"/>
                <a:gd name="connsiteY70" fmla="*/ 695325 h 1228725"/>
                <a:gd name="connsiteX71" fmla="*/ 1109662 w 1257300"/>
                <a:gd name="connsiteY71" fmla="*/ 719138 h 1228725"/>
                <a:gd name="connsiteX72" fmla="*/ 1081087 w 1257300"/>
                <a:gd name="connsiteY72" fmla="*/ 728663 h 1228725"/>
                <a:gd name="connsiteX73" fmla="*/ 1052512 w 1257300"/>
                <a:gd name="connsiteY73" fmla="*/ 738188 h 1228725"/>
                <a:gd name="connsiteX74" fmla="*/ 1023937 w 1257300"/>
                <a:gd name="connsiteY74" fmla="*/ 747713 h 1228725"/>
                <a:gd name="connsiteX75" fmla="*/ 1009650 w 1257300"/>
                <a:gd name="connsiteY75" fmla="*/ 752475 h 1228725"/>
                <a:gd name="connsiteX76" fmla="*/ 995362 w 1257300"/>
                <a:gd name="connsiteY76" fmla="*/ 762000 h 1228725"/>
                <a:gd name="connsiteX77" fmla="*/ 985837 w 1257300"/>
                <a:gd name="connsiteY77" fmla="*/ 790575 h 1228725"/>
                <a:gd name="connsiteX78" fmla="*/ 981075 w 1257300"/>
                <a:gd name="connsiteY78" fmla="*/ 804863 h 1228725"/>
                <a:gd name="connsiteX79" fmla="*/ 966787 w 1257300"/>
                <a:gd name="connsiteY79" fmla="*/ 809625 h 1228725"/>
                <a:gd name="connsiteX80" fmla="*/ 919162 w 1257300"/>
                <a:gd name="connsiteY80" fmla="*/ 809625 h 1228725"/>
                <a:gd name="connsiteX81" fmla="*/ 909637 w 1257300"/>
                <a:gd name="connsiteY81" fmla="*/ 838200 h 1228725"/>
                <a:gd name="connsiteX82" fmla="*/ 914400 w 1257300"/>
                <a:gd name="connsiteY82" fmla="*/ 871538 h 1228725"/>
                <a:gd name="connsiteX83" fmla="*/ 933450 w 1257300"/>
                <a:gd name="connsiteY83" fmla="*/ 900113 h 1228725"/>
                <a:gd name="connsiteX84" fmla="*/ 938212 w 1257300"/>
                <a:gd name="connsiteY84" fmla="*/ 914400 h 1228725"/>
                <a:gd name="connsiteX85" fmla="*/ 928687 w 1257300"/>
                <a:gd name="connsiteY85" fmla="*/ 928688 h 1228725"/>
                <a:gd name="connsiteX86" fmla="*/ 900112 w 1257300"/>
                <a:gd name="connsiteY86" fmla="*/ 942975 h 1228725"/>
                <a:gd name="connsiteX87" fmla="*/ 909637 w 1257300"/>
                <a:gd name="connsiteY87" fmla="*/ 971550 h 1228725"/>
                <a:gd name="connsiteX88" fmla="*/ 904875 w 1257300"/>
                <a:gd name="connsiteY88" fmla="*/ 990600 h 1228725"/>
                <a:gd name="connsiteX89" fmla="*/ 890587 w 1257300"/>
                <a:gd name="connsiteY89" fmla="*/ 995363 h 1228725"/>
                <a:gd name="connsiteX90" fmla="*/ 862012 w 1257300"/>
                <a:gd name="connsiteY90" fmla="*/ 1009650 h 1228725"/>
                <a:gd name="connsiteX91" fmla="*/ 852487 w 1257300"/>
                <a:gd name="connsiteY91" fmla="*/ 1042988 h 1228725"/>
                <a:gd name="connsiteX92" fmla="*/ 838200 w 1257300"/>
                <a:gd name="connsiteY92" fmla="*/ 1090613 h 1228725"/>
                <a:gd name="connsiteX93" fmla="*/ 833437 w 1257300"/>
                <a:gd name="connsiteY93" fmla="*/ 1114425 h 1228725"/>
                <a:gd name="connsiteX94" fmla="*/ 819150 w 1257300"/>
                <a:gd name="connsiteY94" fmla="*/ 1123950 h 1228725"/>
                <a:gd name="connsiteX95" fmla="*/ 814387 w 1257300"/>
                <a:gd name="connsiteY95" fmla="*/ 1138238 h 1228725"/>
                <a:gd name="connsiteX96" fmla="*/ 819150 w 1257300"/>
                <a:gd name="connsiteY96" fmla="*/ 1185863 h 1228725"/>
                <a:gd name="connsiteX97" fmla="*/ 804862 w 1257300"/>
                <a:gd name="connsiteY97" fmla="*/ 1190625 h 1228725"/>
                <a:gd name="connsiteX98" fmla="*/ 762000 w 1257300"/>
                <a:gd name="connsiteY98" fmla="*/ 1195388 h 1228725"/>
                <a:gd name="connsiteX99" fmla="*/ 723900 w 1257300"/>
                <a:gd name="connsiteY99" fmla="*/ 1223963 h 1228725"/>
                <a:gd name="connsiteX100" fmla="*/ 709612 w 1257300"/>
                <a:gd name="connsiteY100" fmla="*/ 1228725 h 1228725"/>
                <a:gd name="connsiteX101" fmla="*/ 700087 w 1257300"/>
                <a:gd name="connsiteY101" fmla="*/ 1214438 h 1228725"/>
                <a:gd name="connsiteX102" fmla="*/ 700087 w 1257300"/>
                <a:gd name="connsiteY102" fmla="*/ 1143000 h 1228725"/>
                <a:gd name="connsiteX103" fmla="*/ 685800 w 1257300"/>
                <a:gd name="connsiteY103" fmla="*/ 1138238 h 1228725"/>
                <a:gd name="connsiteX104" fmla="*/ 666750 w 1257300"/>
                <a:gd name="connsiteY104" fmla="*/ 1133475 h 1228725"/>
                <a:gd name="connsiteX105" fmla="*/ 623887 w 1257300"/>
                <a:gd name="connsiteY105" fmla="*/ 1119188 h 1228725"/>
                <a:gd name="connsiteX106" fmla="*/ 609600 w 1257300"/>
                <a:gd name="connsiteY106" fmla="*/ 1114425 h 1228725"/>
                <a:gd name="connsiteX107" fmla="*/ 576262 w 1257300"/>
                <a:gd name="connsiteY107" fmla="*/ 1109663 h 1228725"/>
                <a:gd name="connsiteX108" fmla="*/ 561975 w 1257300"/>
                <a:gd name="connsiteY108" fmla="*/ 1104900 h 1228725"/>
                <a:gd name="connsiteX109" fmla="*/ 547687 w 1257300"/>
                <a:gd name="connsiteY109" fmla="*/ 1014413 h 1228725"/>
                <a:gd name="connsiteX110" fmla="*/ 519112 w 1257300"/>
                <a:gd name="connsiteY110" fmla="*/ 1004888 h 1228725"/>
                <a:gd name="connsiteX111" fmla="*/ 490537 w 1257300"/>
                <a:gd name="connsiteY111" fmla="*/ 995363 h 1228725"/>
                <a:gd name="connsiteX112" fmla="*/ 457200 w 1257300"/>
                <a:gd name="connsiteY112" fmla="*/ 990600 h 1228725"/>
                <a:gd name="connsiteX113" fmla="*/ 461962 w 1257300"/>
                <a:gd name="connsiteY113" fmla="*/ 933450 h 1228725"/>
                <a:gd name="connsiteX114" fmla="*/ 438150 w 1257300"/>
                <a:gd name="connsiteY114" fmla="*/ 938213 h 1228725"/>
                <a:gd name="connsiteX115" fmla="*/ 428625 w 1257300"/>
                <a:gd name="connsiteY115" fmla="*/ 952500 h 1228725"/>
                <a:gd name="connsiteX116" fmla="*/ 414337 w 1257300"/>
                <a:gd name="connsiteY116" fmla="*/ 966788 h 1228725"/>
                <a:gd name="connsiteX117" fmla="*/ 371475 w 1257300"/>
                <a:gd name="connsiteY117" fmla="*/ 976313 h 1228725"/>
                <a:gd name="connsiteX118" fmla="*/ 342900 w 1257300"/>
                <a:gd name="connsiteY118" fmla="*/ 1000125 h 1228725"/>
                <a:gd name="connsiteX119" fmla="*/ 314325 w 1257300"/>
                <a:gd name="connsiteY119" fmla="*/ 1019175 h 1228725"/>
                <a:gd name="connsiteX120" fmla="*/ 309562 w 1257300"/>
                <a:gd name="connsiteY120" fmla="*/ 971550 h 1228725"/>
                <a:gd name="connsiteX121" fmla="*/ 266700 w 1257300"/>
                <a:gd name="connsiteY121" fmla="*/ 947738 h 1228725"/>
                <a:gd name="connsiteX122" fmla="*/ 238125 w 1257300"/>
                <a:gd name="connsiteY122" fmla="*/ 928688 h 1228725"/>
                <a:gd name="connsiteX123" fmla="*/ 223837 w 1257300"/>
                <a:gd name="connsiteY123" fmla="*/ 919163 h 1228725"/>
                <a:gd name="connsiteX124" fmla="*/ 209550 w 1257300"/>
                <a:gd name="connsiteY124" fmla="*/ 876300 h 1228725"/>
                <a:gd name="connsiteX125" fmla="*/ 195262 w 1257300"/>
                <a:gd name="connsiteY125" fmla="*/ 866775 h 1228725"/>
                <a:gd name="connsiteX126" fmla="*/ 166687 w 1257300"/>
                <a:gd name="connsiteY126" fmla="*/ 857250 h 1228725"/>
                <a:gd name="connsiteX127" fmla="*/ 138112 w 1257300"/>
                <a:gd name="connsiteY127" fmla="*/ 862013 h 1228725"/>
                <a:gd name="connsiteX128" fmla="*/ 142875 w 1257300"/>
                <a:gd name="connsiteY128" fmla="*/ 876300 h 1228725"/>
                <a:gd name="connsiteX129" fmla="*/ 128587 w 1257300"/>
                <a:gd name="connsiteY129" fmla="*/ 885825 h 1228725"/>
                <a:gd name="connsiteX130" fmla="*/ 104775 w 1257300"/>
                <a:gd name="connsiteY130" fmla="*/ 852488 h 1228725"/>
                <a:gd name="connsiteX131" fmla="*/ 114300 w 1257300"/>
                <a:gd name="connsiteY131" fmla="*/ 838200 h 1228725"/>
                <a:gd name="connsiteX132" fmla="*/ 119062 w 1257300"/>
                <a:gd name="connsiteY132" fmla="*/ 823913 h 1228725"/>
                <a:gd name="connsiteX133" fmla="*/ 147637 w 1257300"/>
                <a:gd name="connsiteY133" fmla="*/ 809625 h 1228725"/>
                <a:gd name="connsiteX134" fmla="*/ 176212 w 1257300"/>
                <a:gd name="connsiteY134" fmla="*/ 795338 h 1228725"/>
                <a:gd name="connsiteX135" fmla="*/ 190500 w 1257300"/>
                <a:gd name="connsiteY135" fmla="*/ 776288 h 1228725"/>
                <a:gd name="connsiteX136" fmla="*/ 200025 w 1257300"/>
                <a:gd name="connsiteY136" fmla="*/ 762000 h 1228725"/>
                <a:gd name="connsiteX137" fmla="*/ 228600 w 1257300"/>
                <a:gd name="connsiteY137" fmla="*/ 747713 h 1228725"/>
                <a:gd name="connsiteX138" fmla="*/ 271462 w 1257300"/>
                <a:gd name="connsiteY138" fmla="*/ 752475 h 1228725"/>
                <a:gd name="connsiteX139" fmla="*/ 276225 w 1257300"/>
                <a:gd name="connsiteY139" fmla="*/ 738188 h 1228725"/>
                <a:gd name="connsiteX140" fmla="*/ 280987 w 1257300"/>
                <a:gd name="connsiteY140" fmla="*/ 695325 h 1228725"/>
                <a:gd name="connsiteX141" fmla="*/ 309562 w 1257300"/>
                <a:gd name="connsiteY141" fmla="*/ 666750 h 1228725"/>
                <a:gd name="connsiteX142" fmla="*/ 319087 w 1257300"/>
                <a:gd name="connsiteY142" fmla="*/ 652463 h 1228725"/>
                <a:gd name="connsiteX143" fmla="*/ 323850 w 1257300"/>
                <a:gd name="connsiteY143" fmla="*/ 638175 h 1228725"/>
                <a:gd name="connsiteX144" fmla="*/ 319087 w 1257300"/>
                <a:gd name="connsiteY144" fmla="*/ 504825 h 1228725"/>
                <a:gd name="connsiteX145" fmla="*/ 290512 w 1257300"/>
                <a:gd name="connsiteY145" fmla="*/ 461963 h 1228725"/>
                <a:gd name="connsiteX146" fmla="*/ 280987 w 1257300"/>
                <a:gd name="connsiteY146" fmla="*/ 447675 h 1228725"/>
                <a:gd name="connsiteX147" fmla="*/ 271462 w 1257300"/>
                <a:gd name="connsiteY147" fmla="*/ 433388 h 1228725"/>
                <a:gd name="connsiteX148" fmla="*/ 266700 w 1257300"/>
                <a:gd name="connsiteY148" fmla="*/ 395288 h 1228725"/>
                <a:gd name="connsiteX149" fmla="*/ 252412 w 1257300"/>
                <a:gd name="connsiteY149" fmla="*/ 390525 h 1228725"/>
                <a:gd name="connsiteX150" fmla="*/ 238125 w 1257300"/>
                <a:gd name="connsiteY150" fmla="*/ 381000 h 1228725"/>
                <a:gd name="connsiteX151" fmla="*/ 204787 w 1257300"/>
                <a:gd name="connsiteY151" fmla="*/ 366713 h 1228725"/>
                <a:gd name="connsiteX152" fmla="*/ 176212 w 1257300"/>
                <a:gd name="connsiteY152" fmla="*/ 371475 h 1228725"/>
                <a:gd name="connsiteX153" fmla="*/ 57150 w 1257300"/>
                <a:gd name="connsiteY153" fmla="*/ 361950 h 1228725"/>
                <a:gd name="connsiteX154" fmla="*/ 57150 w 1257300"/>
                <a:gd name="connsiteY154" fmla="*/ 328613 h 1228725"/>
                <a:gd name="connsiteX155" fmla="*/ 76200 w 1257300"/>
                <a:gd name="connsiteY155" fmla="*/ 300038 h 1228725"/>
                <a:gd name="connsiteX156" fmla="*/ 71437 w 1257300"/>
                <a:gd name="connsiteY156" fmla="*/ 266700 h 1228725"/>
                <a:gd name="connsiteX157" fmla="*/ 42862 w 1257300"/>
                <a:gd name="connsiteY157" fmla="*/ 247650 h 1228725"/>
                <a:gd name="connsiteX158" fmla="*/ 33337 w 1257300"/>
                <a:gd name="connsiteY158" fmla="*/ 233363 h 1228725"/>
                <a:gd name="connsiteX159" fmla="*/ 23812 w 1257300"/>
                <a:gd name="connsiteY159" fmla="*/ 214313 h 1228725"/>
                <a:gd name="connsiteX160" fmla="*/ 9525 w 1257300"/>
                <a:gd name="connsiteY160" fmla="*/ 200025 h 1228725"/>
                <a:gd name="connsiteX161" fmla="*/ 0 w 1257300"/>
                <a:gd name="connsiteY161" fmla="*/ 171450 h 1228725"/>
                <a:gd name="connsiteX162" fmla="*/ 9525 w 1257300"/>
                <a:gd name="connsiteY162" fmla="*/ 15240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1257300" h="1228725">
                  <a:moveTo>
                    <a:pt x="9525" y="152400"/>
                  </a:moveTo>
                  <a:cubicBezTo>
                    <a:pt x="69762" y="172479"/>
                    <a:pt x="28071" y="162403"/>
                    <a:pt x="138112" y="157163"/>
                  </a:cubicBezTo>
                  <a:cubicBezTo>
                    <a:pt x="152432" y="152389"/>
                    <a:pt x="154377" y="153133"/>
                    <a:pt x="166687" y="142875"/>
                  </a:cubicBezTo>
                  <a:cubicBezTo>
                    <a:pt x="171861" y="138563"/>
                    <a:pt x="174359" y="129848"/>
                    <a:pt x="180975" y="128588"/>
                  </a:cubicBezTo>
                  <a:cubicBezTo>
                    <a:pt x="209089" y="123233"/>
                    <a:pt x="238125" y="125413"/>
                    <a:pt x="266700" y="123825"/>
                  </a:cubicBezTo>
                  <a:cubicBezTo>
                    <a:pt x="271462" y="119063"/>
                    <a:pt x="275813" y="113850"/>
                    <a:pt x="280987" y="109538"/>
                  </a:cubicBezTo>
                  <a:cubicBezTo>
                    <a:pt x="285384" y="105874"/>
                    <a:pt x="291506" y="104321"/>
                    <a:pt x="295275" y="100013"/>
                  </a:cubicBezTo>
                  <a:cubicBezTo>
                    <a:pt x="302813" y="91398"/>
                    <a:pt x="307975" y="80963"/>
                    <a:pt x="314325" y="71438"/>
                  </a:cubicBezTo>
                  <a:cubicBezTo>
                    <a:pt x="317500" y="66675"/>
                    <a:pt x="318420" y="58960"/>
                    <a:pt x="323850" y="57150"/>
                  </a:cubicBezTo>
                  <a:lnTo>
                    <a:pt x="338137" y="52388"/>
                  </a:lnTo>
                  <a:cubicBezTo>
                    <a:pt x="352425" y="53975"/>
                    <a:pt x="369775" y="48170"/>
                    <a:pt x="381000" y="57150"/>
                  </a:cubicBezTo>
                  <a:cubicBezTo>
                    <a:pt x="420275" y="88570"/>
                    <a:pt x="355287" y="98107"/>
                    <a:pt x="404812" y="85725"/>
                  </a:cubicBezTo>
                  <a:cubicBezTo>
                    <a:pt x="401637" y="80963"/>
                    <a:pt x="393899" y="76991"/>
                    <a:pt x="395287" y="71438"/>
                  </a:cubicBezTo>
                  <a:cubicBezTo>
                    <a:pt x="396505" y="66568"/>
                    <a:pt x="404705" y="67893"/>
                    <a:pt x="409575" y="66675"/>
                  </a:cubicBezTo>
                  <a:cubicBezTo>
                    <a:pt x="417428" y="64712"/>
                    <a:pt x="425450" y="63500"/>
                    <a:pt x="433387" y="61913"/>
                  </a:cubicBezTo>
                  <a:cubicBezTo>
                    <a:pt x="434975" y="53975"/>
                    <a:pt x="434134" y="45128"/>
                    <a:pt x="438150" y="38100"/>
                  </a:cubicBezTo>
                  <a:cubicBezTo>
                    <a:pt x="447048" y="22528"/>
                    <a:pt x="490325" y="24366"/>
                    <a:pt x="495300" y="23813"/>
                  </a:cubicBezTo>
                  <a:cubicBezTo>
                    <a:pt x="500062" y="22225"/>
                    <a:pt x="505199" y="21488"/>
                    <a:pt x="509587" y="19050"/>
                  </a:cubicBezTo>
                  <a:cubicBezTo>
                    <a:pt x="519594" y="13490"/>
                    <a:pt x="538162" y="0"/>
                    <a:pt x="538162" y="0"/>
                  </a:cubicBezTo>
                  <a:cubicBezTo>
                    <a:pt x="542925" y="1588"/>
                    <a:pt x="548900" y="1213"/>
                    <a:pt x="552450" y="4763"/>
                  </a:cubicBezTo>
                  <a:cubicBezTo>
                    <a:pt x="556000" y="8313"/>
                    <a:pt x="555994" y="14180"/>
                    <a:pt x="557212" y="19050"/>
                  </a:cubicBezTo>
                  <a:cubicBezTo>
                    <a:pt x="559175" y="26903"/>
                    <a:pt x="556251" y="37139"/>
                    <a:pt x="561975" y="42863"/>
                  </a:cubicBezTo>
                  <a:cubicBezTo>
                    <a:pt x="569075" y="49963"/>
                    <a:pt x="581025" y="49213"/>
                    <a:pt x="590550" y="52388"/>
                  </a:cubicBezTo>
                  <a:cubicBezTo>
                    <a:pt x="600723" y="55779"/>
                    <a:pt x="613428" y="60419"/>
                    <a:pt x="623887" y="61913"/>
                  </a:cubicBezTo>
                  <a:cubicBezTo>
                    <a:pt x="639681" y="64169"/>
                    <a:pt x="655637" y="65088"/>
                    <a:pt x="671512" y="66675"/>
                  </a:cubicBezTo>
                  <a:cubicBezTo>
                    <a:pt x="675856" y="73192"/>
                    <a:pt x="690892" y="96319"/>
                    <a:pt x="695325" y="100013"/>
                  </a:cubicBezTo>
                  <a:cubicBezTo>
                    <a:pt x="699181" y="103227"/>
                    <a:pt x="704850" y="103188"/>
                    <a:pt x="709612" y="104775"/>
                  </a:cubicBezTo>
                  <a:cubicBezTo>
                    <a:pt x="714375" y="107950"/>
                    <a:pt x="718287" y="115422"/>
                    <a:pt x="723900" y="114300"/>
                  </a:cubicBezTo>
                  <a:cubicBezTo>
                    <a:pt x="732556" y="112569"/>
                    <a:pt x="737183" y="84979"/>
                    <a:pt x="738187" y="80963"/>
                  </a:cubicBezTo>
                  <a:cubicBezTo>
                    <a:pt x="749300" y="82550"/>
                    <a:pt x="761102" y="81556"/>
                    <a:pt x="771525" y="85725"/>
                  </a:cubicBezTo>
                  <a:cubicBezTo>
                    <a:pt x="796685" y="95789"/>
                    <a:pt x="787449" y="130041"/>
                    <a:pt x="781050" y="147638"/>
                  </a:cubicBezTo>
                  <a:cubicBezTo>
                    <a:pt x="779334" y="152356"/>
                    <a:pt x="761742" y="152400"/>
                    <a:pt x="766762" y="152400"/>
                  </a:cubicBezTo>
                  <a:cubicBezTo>
                    <a:pt x="801723" y="152400"/>
                    <a:pt x="836612" y="149225"/>
                    <a:pt x="871537" y="147638"/>
                  </a:cubicBezTo>
                  <a:lnTo>
                    <a:pt x="914400" y="152400"/>
                  </a:lnTo>
                  <a:cubicBezTo>
                    <a:pt x="920004" y="156136"/>
                    <a:pt x="903848" y="161084"/>
                    <a:pt x="900112" y="166688"/>
                  </a:cubicBezTo>
                  <a:cubicBezTo>
                    <a:pt x="897327" y="170865"/>
                    <a:pt x="897595" y="176485"/>
                    <a:pt x="895350" y="180975"/>
                  </a:cubicBezTo>
                  <a:cubicBezTo>
                    <a:pt x="892790" y="186095"/>
                    <a:pt x="888385" y="190143"/>
                    <a:pt x="885825" y="195263"/>
                  </a:cubicBezTo>
                  <a:cubicBezTo>
                    <a:pt x="872040" y="222832"/>
                    <a:pt x="893858" y="196753"/>
                    <a:pt x="866775" y="223838"/>
                  </a:cubicBezTo>
                  <a:cubicBezTo>
                    <a:pt x="857454" y="251798"/>
                    <a:pt x="852740" y="258685"/>
                    <a:pt x="871537" y="300038"/>
                  </a:cubicBezTo>
                  <a:cubicBezTo>
                    <a:pt x="873906" y="305249"/>
                    <a:pt x="881062" y="293688"/>
                    <a:pt x="885825" y="290513"/>
                  </a:cubicBezTo>
                  <a:cubicBezTo>
                    <a:pt x="887412" y="285750"/>
                    <a:pt x="887037" y="279775"/>
                    <a:pt x="890587" y="276225"/>
                  </a:cubicBezTo>
                  <a:cubicBezTo>
                    <a:pt x="912552" y="254259"/>
                    <a:pt x="920223" y="256998"/>
                    <a:pt x="947737" y="252413"/>
                  </a:cubicBezTo>
                  <a:cubicBezTo>
                    <a:pt x="960591" y="248128"/>
                    <a:pt x="967121" y="243110"/>
                    <a:pt x="981075" y="252413"/>
                  </a:cubicBezTo>
                  <a:cubicBezTo>
                    <a:pt x="985837" y="255588"/>
                    <a:pt x="987425" y="261938"/>
                    <a:pt x="990600" y="266700"/>
                  </a:cubicBezTo>
                  <a:cubicBezTo>
                    <a:pt x="989012" y="274638"/>
                    <a:pt x="989853" y="283485"/>
                    <a:pt x="985837" y="290513"/>
                  </a:cubicBezTo>
                  <a:cubicBezTo>
                    <a:pt x="982997" y="295483"/>
                    <a:pt x="975597" y="295991"/>
                    <a:pt x="971550" y="300038"/>
                  </a:cubicBezTo>
                  <a:cubicBezTo>
                    <a:pt x="936107" y="335481"/>
                    <a:pt x="976645" y="306166"/>
                    <a:pt x="942975" y="328613"/>
                  </a:cubicBezTo>
                  <a:cubicBezTo>
                    <a:pt x="945515" y="336233"/>
                    <a:pt x="946785" y="352743"/>
                    <a:pt x="962025" y="347663"/>
                  </a:cubicBezTo>
                  <a:cubicBezTo>
                    <a:pt x="968415" y="345533"/>
                    <a:pt x="971550" y="338138"/>
                    <a:pt x="976312" y="333375"/>
                  </a:cubicBezTo>
                  <a:cubicBezTo>
                    <a:pt x="979449" y="323964"/>
                    <a:pt x="982208" y="311514"/>
                    <a:pt x="990600" y="304800"/>
                  </a:cubicBezTo>
                  <a:cubicBezTo>
                    <a:pt x="994520" y="301664"/>
                    <a:pt x="1000125" y="301625"/>
                    <a:pt x="1004887" y="300038"/>
                  </a:cubicBezTo>
                  <a:cubicBezTo>
                    <a:pt x="1051597" y="315608"/>
                    <a:pt x="1023456" y="310397"/>
                    <a:pt x="1090612" y="304800"/>
                  </a:cubicBezTo>
                  <a:cubicBezTo>
                    <a:pt x="1085396" y="330882"/>
                    <a:pt x="1065696" y="353046"/>
                    <a:pt x="1095375" y="361950"/>
                  </a:cubicBezTo>
                  <a:cubicBezTo>
                    <a:pt x="1106127" y="365176"/>
                    <a:pt x="1117668" y="364705"/>
                    <a:pt x="1128712" y="366713"/>
                  </a:cubicBezTo>
                  <a:cubicBezTo>
                    <a:pt x="1135152" y="367884"/>
                    <a:pt x="1141412" y="369888"/>
                    <a:pt x="1147762" y="371475"/>
                  </a:cubicBezTo>
                  <a:cubicBezTo>
                    <a:pt x="1151033" y="387829"/>
                    <a:pt x="1152806" y="398656"/>
                    <a:pt x="1157287" y="414338"/>
                  </a:cubicBezTo>
                  <a:cubicBezTo>
                    <a:pt x="1158666" y="419165"/>
                    <a:pt x="1159265" y="424448"/>
                    <a:pt x="1162050" y="428625"/>
                  </a:cubicBezTo>
                  <a:cubicBezTo>
                    <a:pt x="1165786" y="434229"/>
                    <a:pt x="1171575" y="438150"/>
                    <a:pt x="1176337" y="442913"/>
                  </a:cubicBezTo>
                  <a:lnTo>
                    <a:pt x="1228725" y="438150"/>
                  </a:lnTo>
                  <a:cubicBezTo>
                    <a:pt x="1234749" y="435138"/>
                    <a:pt x="1214437" y="430598"/>
                    <a:pt x="1214437" y="423863"/>
                  </a:cubicBezTo>
                  <a:cubicBezTo>
                    <a:pt x="1214437" y="417709"/>
                    <a:pt x="1239489" y="410750"/>
                    <a:pt x="1243012" y="409575"/>
                  </a:cubicBezTo>
                  <a:cubicBezTo>
                    <a:pt x="1244871" y="413294"/>
                    <a:pt x="1257300" y="435906"/>
                    <a:pt x="1257300" y="442913"/>
                  </a:cubicBezTo>
                  <a:cubicBezTo>
                    <a:pt x="1257300" y="462029"/>
                    <a:pt x="1256286" y="481318"/>
                    <a:pt x="1252537" y="500063"/>
                  </a:cubicBezTo>
                  <a:cubicBezTo>
                    <a:pt x="1249743" y="514032"/>
                    <a:pt x="1237868" y="516255"/>
                    <a:pt x="1228725" y="523875"/>
                  </a:cubicBezTo>
                  <a:cubicBezTo>
                    <a:pt x="1192056" y="554433"/>
                    <a:pt x="1235621" y="524040"/>
                    <a:pt x="1200150" y="547688"/>
                  </a:cubicBezTo>
                  <a:cubicBezTo>
                    <a:pt x="1197290" y="559127"/>
                    <a:pt x="1196140" y="572803"/>
                    <a:pt x="1185862" y="581025"/>
                  </a:cubicBezTo>
                  <a:cubicBezTo>
                    <a:pt x="1181942" y="584161"/>
                    <a:pt x="1176337" y="584200"/>
                    <a:pt x="1171575" y="585788"/>
                  </a:cubicBezTo>
                  <a:cubicBezTo>
                    <a:pt x="1155581" y="633764"/>
                    <a:pt x="1179974" y="559375"/>
                    <a:pt x="1162050" y="619125"/>
                  </a:cubicBezTo>
                  <a:cubicBezTo>
                    <a:pt x="1159165" y="628742"/>
                    <a:pt x="1159625" y="640600"/>
                    <a:pt x="1152525" y="647700"/>
                  </a:cubicBezTo>
                  <a:cubicBezTo>
                    <a:pt x="1146175" y="654050"/>
                    <a:pt x="1139085" y="659738"/>
                    <a:pt x="1133475" y="666750"/>
                  </a:cubicBezTo>
                  <a:cubicBezTo>
                    <a:pt x="1126324" y="675689"/>
                    <a:pt x="1114425" y="695325"/>
                    <a:pt x="1114425" y="695325"/>
                  </a:cubicBezTo>
                  <a:cubicBezTo>
                    <a:pt x="1112837" y="703263"/>
                    <a:pt x="1115386" y="713414"/>
                    <a:pt x="1109662" y="719138"/>
                  </a:cubicBezTo>
                  <a:cubicBezTo>
                    <a:pt x="1102562" y="726238"/>
                    <a:pt x="1090612" y="725488"/>
                    <a:pt x="1081087" y="728663"/>
                  </a:cubicBezTo>
                  <a:lnTo>
                    <a:pt x="1052512" y="738188"/>
                  </a:lnTo>
                  <a:lnTo>
                    <a:pt x="1023937" y="747713"/>
                  </a:lnTo>
                  <a:lnTo>
                    <a:pt x="1009650" y="752475"/>
                  </a:lnTo>
                  <a:cubicBezTo>
                    <a:pt x="1004887" y="755650"/>
                    <a:pt x="998396" y="757146"/>
                    <a:pt x="995362" y="762000"/>
                  </a:cubicBezTo>
                  <a:cubicBezTo>
                    <a:pt x="990041" y="770514"/>
                    <a:pt x="989012" y="781050"/>
                    <a:pt x="985837" y="790575"/>
                  </a:cubicBezTo>
                  <a:cubicBezTo>
                    <a:pt x="984250" y="795338"/>
                    <a:pt x="985838" y="803276"/>
                    <a:pt x="981075" y="804863"/>
                  </a:cubicBezTo>
                  <a:lnTo>
                    <a:pt x="966787" y="809625"/>
                  </a:lnTo>
                  <a:cubicBezTo>
                    <a:pt x="951640" y="804576"/>
                    <a:pt x="935579" y="796857"/>
                    <a:pt x="919162" y="809625"/>
                  </a:cubicBezTo>
                  <a:cubicBezTo>
                    <a:pt x="911237" y="815789"/>
                    <a:pt x="909637" y="838200"/>
                    <a:pt x="909637" y="838200"/>
                  </a:cubicBezTo>
                  <a:cubicBezTo>
                    <a:pt x="911225" y="849313"/>
                    <a:pt x="910370" y="861061"/>
                    <a:pt x="914400" y="871538"/>
                  </a:cubicBezTo>
                  <a:cubicBezTo>
                    <a:pt x="918510" y="882223"/>
                    <a:pt x="933450" y="900113"/>
                    <a:pt x="933450" y="900113"/>
                  </a:cubicBezTo>
                  <a:cubicBezTo>
                    <a:pt x="935037" y="904875"/>
                    <a:pt x="939037" y="909448"/>
                    <a:pt x="938212" y="914400"/>
                  </a:cubicBezTo>
                  <a:cubicBezTo>
                    <a:pt x="937271" y="920046"/>
                    <a:pt x="932734" y="924640"/>
                    <a:pt x="928687" y="928688"/>
                  </a:cubicBezTo>
                  <a:cubicBezTo>
                    <a:pt x="919454" y="937921"/>
                    <a:pt x="911733" y="939102"/>
                    <a:pt x="900112" y="942975"/>
                  </a:cubicBezTo>
                  <a:cubicBezTo>
                    <a:pt x="903287" y="952500"/>
                    <a:pt x="912072" y="961809"/>
                    <a:pt x="909637" y="971550"/>
                  </a:cubicBezTo>
                  <a:cubicBezTo>
                    <a:pt x="908050" y="977900"/>
                    <a:pt x="908964" y="985489"/>
                    <a:pt x="904875" y="990600"/>
                  </a:cubicBezTo>
                  <a:cubicBezTo>
                    <a:pt x="901739" y="994520"/>
                    <a:pt x="895077" y="993118"/>
                    <a:pt x="890587" y="995363"/>
                  </a:cubicBezTo>
                  <a:cubicBezTo>
                    <a:pt x="853665" y="1013824"/>
                    <a:pt x="897919" y="997683"/>
                    <a:pt x="862012" y="1009650"/>
                  </a:cubicBezTo>
                  <a:cubicBezTo>
                    <a:pt x="858837" y="1020763"/>
                    <a:pt x="854909" y="1031687"/>
                    <a:pt x="852487" y="1042988"/>
                  </a:cubicBezTo>
                  <a:cubicBezTo>
                    <a:pt x="842810" y="1088151"/>
                    <a:pt x="856045" y="1063844"/>
                    <a:pt x="838200" y="1090613"/>
                  </a:cubicBezTo>
                  <a:cubicBezTo>
                    <a:pt x="836612" y="1098550"/>
                    <a:pt x="837453" y="1107397"/>
                    <a:pt x="833437" y="1114425"/>
                  </a:cubicBezTo>
                  <a:cubicBezTo>
                    <a:pt x="830597" y="1119395"/>
                    <a:pt x="822726" y="1119481"/>
                    <a:pt x="819150" y="1123950"/>
                  </a:cubicBezTo>
                  <a:cubicBezTo>
                    <a:pt x="816014" y="1127870"/>
                    <a:pt x="815975" y="1133475"/>
                    <a:pt x="814387" y="1138238"/>
                  </a:cubicBezTo>
                  <a:cubicBezTo>
                    <a:pt x="815975" y="1154113"/>
                    <a:pt x="822004" y="1170166"/>
                    <a:pt x="819150" y="1185863"/>
                  </a:cubicBezTo>
                  <a:cubicBezTo>
                    <a:pt x="818252" y="1190802"/>
                    <a:pt x="809814" y="1189800"/>
                    <a:pt x="804862" y="1190625"/>
                  </a:cubicBezTo>
                  <a:cubicBezTo>
                    <a:pt x="790682" y="1192988"/>
                    <a:pt x="776287" y="1193800"/>
                    <a:pt x="762000" y="1195388"/>
                  </a:cubicBezTo>
                  <a:cubicBezTo>
                    <a:pt x="747985" y="1223418"/>
                    <a:pt x="759210" y="1212194"/>
                    <a:pt x="723900" y="1223963"/>
                  </a:cubicBezTo>
                  <a:lnTo>
                    <a:pt x="709612" y="1228725"/>
                  </a:lnTo>
                  <a:cubicBezTo>
                    <a:pt x="706437" y="1223963"/>
                    <a:pt x="700656" y="1220133"/>
                    <a:pt x="700087" y="1214438"/>
                  </a:cubicBezTo>
                  <a:cubicBezTo>
                    <a:pt x="696248" y="1176041"/>
                    <a:pt x="718114" y="1183561"/>
                    <a:pt x="700087" y="1143000"/>
                  </a:cubicBezTo>
                  <a:cubicBezTo>
                    <a:pt x="698048" y="1138413"/>
                    <a:pt x="690627" y="1139617"/>
                    <a:pt x="685800" y="1138238"/>
                  </a:cubicBezTo>
                  <a:cubicBezTo>
                    <a:pt x="679506" y="1136440"/>
                    <a:pt x="673019" y="1135356"/>
                    <a:pt x="666750" y="1133475"/>
                  </a:cubicBezTo>
                  <a:cubicBezTo>
                    <a:pt x="652325" y="1129147"/>
                    <a:pt x="638175" y="1123951"/>
                    <a:pt x="623887" y="1119188"/>
                  </a:cubicBezTo>
                  <a:cubicBezTo>
                    <a:pt x="619125" y="1117601"/>
                    <a:pt x="614570" y="1115135"/>
                    <a:pt x="609600" y="1114425"/>
                  </a:cubicBezTo>
                  <a:lnTo>
                    <a:pt x="576262" y="1109663"/>
                  </a:lnTo>
                  <a:cubicBezTo>
                    <a:pt x="571500" y="1108075"/>
                    <a:pt x="565895" y="1108036"/>
                    <a:pt x="561975" y="1104900"/>
                  </a:cubicBezTo>
                  <a:cubicBezTo>
                    <a:pt x="538946" y="1086477"/>
                    <a:pt x="550080" y="1020565"/>
                    <a:pt x="547687" y="1014413"/>
                  </a:cubicBezTo>
                  <a:cubicBezTo>
                    <a:pt x="544048" y="1005055"/>
                    <a:pt x="528637" y="1008063"/>
                    <a:pt x="519112" y="1004888"/>
                  </a:cubicBezTo>
                  <a:lnTo>
                    <a:pt x="490537" y="995363"/>
                  </a:lnTo>
                  <a:lnTo>
                    <a:pt x="457200" y="990600"/>
                  </a:lnTo>
                  <a:cubicBezTo>
                    <a:pt x="469779" y="952864"/>
                    <a:pt x="468376" y="971929"/>
                    <a:pt x="461962" y="933450"/>
                  </a:cubicBezTo>
                  <a:cubicBezTo>
                    <a:pt x="454025" y="935038"/>
                    <a:pt x="445178" y="934197"/>
                    <a:pt x="438150" y="938213"/>
                  </a:cubicBezTo>
                  <a:cubicBezTo>
                    <a:pt x="433180" y="941053"/>
                    <a:pt x="432289" y="948103"/>
                    <a:pt x="428625" y="952500"/>
                  </a:cubicBezTo>
                  <a:cubicBezTo>
                    <a:pt x="424313" y="957674"/>
                    <a:pt x="420185" y="963446"/>
                    <a:pt x="414337" y="966788"/>
                  </a:cubicBezTo>
                  <a:cubicBezTo>
                    <a:pt x="410719" y="968855"/>
                    <a:pt x="372909" y="976026"/>
                    <a:pt x="371475" y="976313"/>
                  </a:cubicBezTo>
                  <a:cubicBezTo>
                    <a:pt x="320424" y="1010346"/>
                    <a:pt x="397897" y="957350"/>
                    <a:pt x="342900" y="1000125"/>
                  </a:cubicBezTo>
                  <a:cubicBezTo>
                    <a:pt x="333864" y="1007153"/>
                    <a:pt x="314325" y="1019175"/>
                    <a:pt x="314325" y="1019175"/>
                  </a:cubicBezTo>
                  <a:cubicBezTo>
                    <a:pt x="312737" y="1003300"/>
                    <a:pt x="316697" y="985820"/>
                    <a:pt x="309562" y="971550"/>
                  </a:cubicBezTo>
                  <a:cubicBezTo>
                    <a:pt x="303011" y="958449"/>
                    <a:pt x="280358" y="952290"/>
                    <a:pt x="266700" y="947738"/>
                  </a:cubicBezTo>
                  <a:lnTo>
                    <a:pt x="238125" y="928688"/>
                  </a:lnTo>
                  <a:lnTo>
                    <a:pt x="223837" y="919163"/>
                  </a:lnTo>
                  <a:cubicBezTo>
                    <a:pt x="220645" y="900006"/>
                    <a:pt x="222943" y="889693"/>
                    <a:pt x="209550" y="876300"/>
                  </a:cubicBezTo>
                  <a:cubicBezTo>
                    <a:pt x="205503" y="872253"/>
                    <a:pt x="200493" y="869100"/>
                    <a:pt x="195262" y="866775"/>
                  </a:cubicBezTo>
                  <a:cubicBezTo>
                    <a:pt x="186087" y="862697"/>
                    <a:pt x="166687" y="857250"/>
                    <a:pt x="166687" y="857250"/>
                  </a:cubicBezTo>
                  <a:cubicBezTo>
                    <a:pt x="157162" y="858838"/>
                    <a:pt x="145652" y="855981"/>
                    <a:pt x="138112" y="862013"/>
                  </a:cubicBezTo>
                  <a:cubicBezTo>
                    <a:pt x="134192" y="865149"/>
                    <a:pt x="144739" y="871639"/>
                    <a:pt x="142875" y="876300"/>
                  </a:cubicBezTo>
                  <a:cubicBezTo>
                    <a:pt x="140749" y="881615"/>
                    <a:pt x="133350" y="882650"/>
                    <a:pt x="128587" y="885825"/>
                  </a:cubicBezTo>
                  <a:cubicBezTo>
                    <a:pt x="98826" y="875905"/>
                    <a:pt x="92808" y="884400"/>
                    <a:pt x="104775" y="852488"/>
                  </a:cubicBezTo>
                  <a:cubicBezTo>
                    <a:pt x="106785" y="847129"/>
                    <a:pt x="111125" y="842963"/>
                    <a:pt x="114300" y="838200"/>
                  </a:cubicBezTo>
                  <a:cubicBezTo>
                    <a:pt x="115887" y="833438"/>
                    <a:pt x="115926" y="827833"/>
                    <a:pt x="119062" y="823913"/>
                  </a:cubicBezTo>
                  <a:cubicBezTo>
                    <a:pt x="128160" y="812541"/>
                    <a:pt x="136135" y="815376"/>
                    <a:pt x="147637" y="809625"/>
                  </a:cubicBezTo>
                  <a:cubicBezTo>
                    <a:pt x="184558" y="791164"/>
                    <a:pt x="140309" y="807305"/>
                    <a:pt x="176212" y="795338"/>
                  </a:cubicBezTo>
                  <a:cubicBezTo>
                    <a:pt x="180975" y="788988"/>
                    <a:pt x="185886" y="782747"/>
                    <a:pt x="190500" y="776288"/>
                  </a:cubicBezTo>
                  <a:cubicBezTo>
                    <a:pt x="193827" y="771630"/>
                    <a:pt x="195978" y="766048"/>
                    <a:pt x="200025" y="762000"/>
                  </a:cubicBezTo>
                  <a:cubicBezTo>
                    <a:pt x="209258" y="752767"/>
                    <a:pt x="216979" y="751586"/>
                    <a:pt x="228600" y="747713"/>
                  </a:cubicBezTo>
                  <a:cubicBezTo>
                    <a:pt x="242887" y="749300"/>
                    <a:pt x="257366" y="755294"/>
                    <a:pt x="271462" y="752475"/>
                  </a:cubicBezTo>
                  <a:cubicBezTo>
                    <a:pt x="276385" y="751490"/>
                    <a:pt x="275400" y="743140"/>
                    <a:pt x="276225" y="738188"/>
                  </a:cubicBezTo>
                  <a:cubicBezTo>
                    <a:pt x="278588" y="724008"/>
                    <a:pt x="276759" y="709065"/>
                    <a:pt x="280987" y="695325"/>
                  </a:cubicBezTo>
                  <a:cubicBezTo>
                    <a:pt x="285560" y="680463"/>
                    <a:pt x="298152" y="674357"/>
                    <a:pt x="309562" y="666750"/>
                  </a:cubicBezTo>
                  <a:cubicBezTo>
                    <a:pt x="312737" y="661988"/>
                    <a:pt x="316527" y="657582"/>
                    <a:pt x="319087" y="652463"/>
                  </a:cubicBezTo>
                  <a:cubicBezTo>
                    <a:pt x="321332" y="647973"/>
                    <a:pt x="323850" y="643195"/>
                    <a:pt x="323850" y="638175"/>
                  </a:cubicBezTo>
                  <a:cubicBezTo>
                    <a:pt x="323850" y="593697"/>
                    <a:pt x="325558" y="548830"/>
                    <a:pt x="319087" y="504825"/>
                  </a:cubicBezTo>
                  <a:cubicBezTo>
                    <a:pt x="319087" y="504823"/>
                    <a:pt x="295275" y="469108"/>
                    <a:pt x="290512" y="461963"/>
                  </a:cubicBezTo>
                  <a:lnTo>
                    <a:pt x="280987" y="447675"/>
                  </a:lnTo>
                  <a:lnTo>
                    <a:pt x="271462" y="433388"/>
                  </a:lnTo>
                  <a:cubicBezTo>
                    <a:pt x="269875" y="420688"/>
                    <a:pt x="271898" y="406984"/>
                    <a:pt x="266700" y="395288"/>
                  </a:cubicBezTo>
                  <a:cubicBezTo>
                    <a:pt x="264661" y="390700"/>
                    <a:pt x="256902" y="392770"/>
                    <a:pt x="252412" y="390525"/>
                  </a:cubicBezTo>
                  <a:cubicBezTo>
                    <a:pt x="247293" y="387965"/>
                    <a:pt x="243095" y="383840"/>
                    <a:pt x="238125" y="381000"/>
                  </a:cubicBezTo>
                  <a:cubicBezTo>
                    <a:pt x="221646" y="371583"/>
                    <a:pt x="220817" y="372056"/>
                    <a:pt x="204787" y="366713"/>
                  </a:cubicBezTo>
                  <a:cubicBezTo>
                    <a:pt x="195262" y="368300"/>
                    <a:pt x="185868" y="371475"/>
                    <a:pt x="176212" y="371475"/>
                  </a:cubicBezTo>
                  <a:cubicBezTo>
                    <a:pt x="81390" y="371475"/>
                    <a:pt x="102454" y="377054"/>
                    <a:pt x="57150" y="361950"/>
                  </a:cubicBezTo>
                  <a:cubicBezTo>
                    <a:pt x="53012" y="345401"/>
                    <a:pt x="48903" y="343456"/>
                    <a:pt x="57150" y="328613"/>
                  </a:cubicBezTo>
                  <a:cubicBezTo>
                    <a:pt x="62710" y="318606"/>
                    <a:pt x="76200" y="300038"/>
                    <a:pt x="76200" y="300038"/>
                  </a:cubicBezTo>
                  <a:cubicBezTo>
                    <a:pt x="74612" y="288925"/>
                    <a:pt x="77464" y="276171"/>
                    <a:pt x="71437" y="266700"/>
                  </a:cubicBezTo>
                  <a:cubicBezTo>
                    <a:pt x="65291" y="257042"/>
                    <a:pt x="42862" y="247650"/>
                    <a:pt x="42862" y="247650"/>
                  </a:cubicBezTo>
                  <a:cubicBezTo>
                    <a:pt x="39687" y="242888"/>
                    <a:pt x="36177" y="238333"/>
                    <a:pt x="33337" y="233363"/>
                  </a:cubicBezTo>
                  <a:cubicBezTo>
                    <a:pt x="29815" y="227199"/>
                    <a:pt x="27938" y="220090"/>
                    <a:pt x="23812" y="214313"/>
                  </a:cubicBezTo>
                  <a:cubicBezTo>
                    <a:pt x="19897" y="208832"/>
                    <a:pt x="14287" y="204788"/>
                    <a:pt x="9525" y="200025"/>
                  </a:cubicBezTo>
                  <a:lnTo>
                    <a:pt x="0" y="171450"/>
                  </a:lnTo>
                  <a:lnTo>
                    <a:pt x="9525" y="152400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2" name="Полилиния 261"/>
            <p:cNvSpPr/>
            <p:nvPr/>
          </p:nvSpPr>
          <p:spPr bwMode="auto">
            <a:xfrm>
              <a:off x="6215880" y="3531635"/>
              <a:ext cx="1030197" cy="971810"/>
            </a:xfrm>
            <a:custGeom>
              <a:avLst/>
              <a:gdLst>
                <a:gd name="connsiteX0" fmla="*/ 71437 w 1002506"/>
                <a:gd name="connsiteY0" fmla="*/ 612438 h 1014870"/>
                <a:gd name="connsiteX1" fmla="*/ 80962 w 1002506"/>
                <a:gd name="connsiteY1" fmla="*/ 617201 h 1014870"/>
                <a:gd name="connsiteX2" fmla="*/ 95250 w 1002506"/>
                <a:gd name="connsiteY2" fmla="*/ 621963 h 1014870"/>
                <a:gd name="connsiteX3" fmla="*/ 123825 w 1002506"/>
                <a:gd name="connsiteY3" fmla="*/ 619582 h 1014870"/>
                <a:gd name="connsiteX4" fmla="*/ 130968 w 1002506"/>
                <a:gd name="connsiteY4" fmla="*/ 612438 h 1014870"/>
                <a:gd name="connsiteX5" fmla="*/ 140493 w 1002506"/>
                <a:gd name="connsiteY5" fmla="*/ 598151 h 1014870"/>
                <a:gd name="connsiteX6" fmla="*/ 142875 w 1002506"/>
                <a:gd name="connsiteY6" fmla="*/ 591007 h 1014870"/>
                <a:gd name="connsiteX7" fmla="*/ 145256 w 1002506"/>
                <a:gd name="connsiteY7" fmla="*/ 581482 h 1014870"/>
                <a:gd name="connsiteX8" fmla="*/ 150018 w 1002506"/>
                <a:gd name="connsiteY8" fmla="*/ 574338 h 1014870"/>
                <a:gd name="connsiteX9" fmla="*/ 147637 w 1002506"/>
                <a:gd name="connsiteY9" fmla="*/ 529095 h 1014870"/>
                <a:gd name="connsiteX10" fmla="*/ 142875 w 1002506"/>
                <a:gd name="connsiteY10" fmla="*/ 512426 h 1014870"/>
                <a:gd name="connsiteX11" fmla="*/ 135731 w 1002506"/>
                <a:gd name="connsiteY11" fmla="*/ 507663 h 1014870"/>
                <a:gd name="connsiteX12" fmla="*/ 90487 w 1002506"/>
                <a:gd name="connsiteY12" fmla="*/ 500520 h 1014870"/>
                <a:gd name="connsiteX13" fmla="*/ 71437 w 1002506"/>
                <a:gd name="connsiteY13" fmla="*/ 495757 h 1014870"/>
                <a:gd name="connsiteX14" fmla="*/ 66675 w 1002506"/>
                <a:gd name="connsiteY14" fmla="*/ 445751 h 1014870"/>
                <a:gd name="connsiteX15" fmla="*/ 69056 w 1002506"/>
                <a:gd name="connsiteY15" fmla="*/ 438607 h 1014870"/>
                <a:gd name="connsiteX16" fmla="*/ 76200 w 1002506"/>
                <a:gd name="connsiteY16" fmla="*/ 436226 h 1014870"/>
                <a:gd name="connsiteX17" fmla="*/ 107156 w 1002506"/>
                <a:gd name="connsiteY17" fmla="*/ 438607 h 1014870"/>
                <a:gd name="connsiteX18" fmla="*/ 140493 w 1002506"/>
                <a:gd name="connsiteY18" fmla="*/ 438607 h 1014870"/>
                <a:gd name="connsiteX19" fmla="*/ 147637 w 1002506"/>
                <a:gd name="connsiteY19" fmla="*/ 433845 h 1014870"/>
                <a:gd name="connsiteX20" fmla="*/ 152400 w 1002506"/>
                <a:gd name="connsiteY20" fmla="*/ 426701 h 1014870"/>
                <a:gd name="connsiteX21" fmla="*/ 157162 w 1002506"/>
                <a:gd name="connsiteY21" fmla="*/ 410032 h 1014870"/>
                <a:gd name="connsiteX22" fmla="*/ 154781 w 1002506"/>
                <a:gd name="connsiteY22" fmla="*/ 386220 h 1014870"/>
                <a:gd name="connsiteX23" fmla="*/ 157162 w 1002506"/>
                <a:gd name="connsiteY23" fmla="*/ 369551 h 1014870"/>
                <a:gd name="connsiteX24" fmla="*/ 164306 w 1002506"/>
                <a:gd name="connsiteY24" fmla="*/ 364788 h 1014870"/>
                <a:gd name="connsiteX25" fmla="*/ 197643 w 1002506"/>
                <a:gd name="connsiteY25" fmla="*/ 360026 h 1014870"/>
                <a:gd name="connsiteX26" fmla="*/ 204787 w 1002506"/>
                <a:gd name="connsiteY26" fmla="*/ 331451 h 1014870"/>
                <a:gd name="connsiteX27" fmla="*/ 209550 w 1002506"/>
                <a:gd name="connsiteY27" fmla="*/ 314782 h 1014870"/>
                <a:gd name="connsiteX28" fmla="*/ 223837 w 1002506"/>
                <a:gd name="connsiteY28" fmla="*/ 302876 h 1014870"/>
                <a:gd name="connsiteX29" fmla="*/ 235743 w 1002506"/>
                <a:gd name="connsiteY29" fmla="*/ 288588 h 1014870"/>
                <a:gd name="connsiteX30" fmla="*/ 245268 w 1002506"/>
                <a:gd name="connsiteY30" fmla="*/ 283826 h 1014870"/>
                <a:gd name="connsiteX31" fmla="*/ 250031 w 1002506"/>
                <a:gd name="connsiteY31" fmla="*/ 276682 h 1014870"/>
                <a:gd name="connsiteX32" fmla="*/ 257175 w 1002506"/>
                <a:gd name="connsiteY32" fmla="*/ 269538 h 1014870"/>
                <a:gd name="connsiteX33" fmla="*/ 259556 w 1002506"/>
                <a:gd name="connsiteY33" fmla="*/ 257632 h 1014870"/>
                <a:gd name="connsiteX34" fmla="*/ 261937 w 1002506"/>
                <a:gd name="connsiteY34" fmla="*/ 250488 h 1014870"/>
                <a:gd name="connsiteX35" fmla="*/ 266700 w 1002506"/>
                <a:gd name="connsiteY35" fmla="*/ 233820 h 1014870"/>
                <a:gd name="connsiteX36" fmla="*/ 264318 w 1002506"/>
                <a:gd name="connsiteY36" fmla="*/ 164763 h 1014870"/>
                <a:gd name="connsiteX37" fmla="*/ 259556 w 1002506"/>
                <a:gd name="connsiteY37" fmla="*/ 150476 h 1014870"/>
                <a:gd name="connsiteX38" fmla="*/ 257175 w 1002506"/>
                <a:gd name="connsiteY38" fmla="*/ 143332 h 1014870"/>
                <a:gd name="connsiteX39" fmla="*/ 261937 w 1002506"/>
                <a:gd name="connsiteY39" fmla="*/ 136188 h 1014870"/>
                <a:gd name="connsiteX40" fmla="*/ 269081 w 1002506"/>
                <a:gd name="connsiteY40" fmla="*/ 133807 h 1014870"/>
                <a:gd name="connsiteX41" fmla="*/ 276225 w 1002506"/>
                <a:gd name="connsiteY41" fmla="*/ 129045 h 1014870"/>
                <a:gd name="connsiteX42" fmla="*/ 280987 w 1002506"/>
                <a:gd name="connsiteY42" fmla="*/ 112376 h 1014870"/>
                <a:gd name="connsiteX43" fmla="*/ 285750 w 1002506"/>
                <a:gd name="connsiteY43" fmla="*/ 105232 h 1014870"/>
                <a:gd name="connsiteX44" fmla="*/ 283368 w 1002506"/>
                <a:gd name="connsiteY44" fmla="*/ 67132 h 1014870"/>
                <a:gd name="connsiteX45" fmla="*/ 288131 w 1002506"/>
                <a:gd name="connsiteY45" fmla="*/ 45701 h 1014870"/>
                <a:gd name="connsiteX46" fmla="*/ 290512 w 1002506"/>
                <a:gd name="connsiteY46" fmla="*/ 31413 h 1014870"/>
                <a:gd name="connsiteX47" fmla="*/ 311943 w 1002506"/>
                <a:gd name="connsiteY47" fmla="*/ 21888 h 1014870"/>
                <a:gd name="connsiteX48" fmla="*/ 319087 w 1002506"/>
                <a:gd name="connsiteY48" fmla="*/ 19507 h 1014870"/>
                <a:gd name="connsiteX49" fmla="*/ 338137 w 1002506"/>
                <a:gd name="connsiteY49" fmla="*/ 24270 h 1014870"/>
                <a:gd name="connsiteX50" fmla="*/ 347662 w 1002506"/>
                <a:gd name="connsiteY50" fmla="*/ 26651 h 1014870"/>
                <a:gd name="connsiteX51" fmla="*/ 381000 w 1002506"/>
                <a:gd name="connsiteY51" fmla="*/ 36176 h 1014870"/>
                <a:gd name="connsiteX52" fmla="*/ 416718 w 1002506"/>
                <a:gd name="connsiteY52" fmla="*/ 38557 h 1014870"/>
                <a:gd name="connsiteX53" fmla="*/ 478631 w 1002506"/>
                <a:gd name="connsiteY53" fmla="*/ 36176 h 1014870"/>
                <a:gd name="connsiteX54" fmla="*/ 495300 w 1002506"/>
                <a:gd name="connsiteY54" fmla="*/ 33795 h 1014870"/>
                <a:gd name="connsiteX55" fmla="*/ 547687 w 1002506"/>
                <a:gd name="connsiteY55" fmla="*/ 31413 h 1014870"/>
                <a:gd name="connsiteX56" fmla="*/ 554831 w 1002506"/>
                <a:gd name="connsiteY56" fmla="*/ 26651 h 1014870"/>
                <a:gd name="connsiteX57" fmla="*/ 559593 w 1002506"/>
                <a:gd name="connsiteY57" fmla="*/ 12363 h 1014870"/>
                <a:gd name="connsiteX58" fmla="*/ 573881 w 1002506"/>
                <a:gd name="connsiteY58" fmla="*/ 7601 h 1014870"/>
                <a:gd name="connsiteX59" fmla="*/ 602456 w 1002506"/>
                <a:gd name="connsiteY59" fmla="*/ 26651 h 1014870"/>
                <a:gd name="connsiteX60" fmla="*/ 597693 w 1002506"/>
                <a:gd name="connsiteY60" fmla="*/ 36176 h 1014870"/>
                <a:gd name="connsiteX61" fmla="*/ 611981 w 1002506"/>
                <a:gd name="connsiteY61" fmla="*/ 40938 h 1014870"/>
                <a:gd name="connsiteX62" fmla="*/ 619125 w 1002506"/>
                <a:gd name="connsiteY62" fmla="*/ 45701 h 1014870"/>
                <a:gd name="connsiteX63" fmla="*/ 638175 w 1002506"/>
                <a:gd name="connsiteY63" fmla="*/ 48082 h 1014870"/>
                <a:gd name="connsiteX64" fmla="*/ 661987 w 1002506"/>
                <a:gd name="connsiteY64" fmla="*/ 52845 h 1014870"/>
                <a:gd name="connsiteX65" fmla="*/ 688181 w 1002506"/>
                <a:gd name="connsiteY65" fmla="*/ 55226 h 1014870"/>
                <a:gd name="connsiteX66" fmla="*/ 702468 w 1002506"/>
                <a:gd name="connsiteY66" fmla="*/ 57607 h 1014870"/>
                <a:gd name="connsiteX67" fmla="*/ 709612 w 1002506"/>
                <a:gd name="connsiteY67" fmla="*/ 62370 h 1014870"/>
                <a:gd name="connsiteX68" fmla="*/ 731043 w 1002506"/>
                <a:gd name="connsiteY68" fmla="*/ 67132 h 1014870"/>
                <a:gd name="connsiteX69" fmla="*/ 776287 w 1002506"/>
                <a:gd name="connsiteY69" fmla="*/ 71895 h 1014870"/>
                <a:gd name="connsiteX70" fmla="*/ 785812 w 1002506"/>
                <a:gd name="connsiteY70" fmla="*/ 74276 h 1014870"/>
                <a:gd name="connsiteX71" fmla="*/ 816768 w 1002506"/>
                <a:gd name="connsiteY71" fmla="*/ 79038 h 1014870"/>
                <a:gd name="connsiteX72" fmla="*/ 904875 w 1002506"/>
                <a:gd name="connsiteY72" fmla="*/ 83801 h 1014870"/>
                <a:gd name="connsiteX73" fmla="*/ 912018 w 1002506"/>
                <a:gd name="connsiteY73" fmla="*/ 88563 h 1014870"/>
                <a:gd name="connsiteX74" fmla="*/ 921543 w 1002506"/>
                <a:gd name="connsiteY74" fmla="*/ 90945 h 1014870"/>
                <a:gd name="connsiteX75" fmla="*/ 940593 w 1002506"/>
                <a:gd name="connsiteY75" fmla="*/ 100470 h 1014870"/>
                <a:gd name="connsiteX76" fmla="*/ 957262 w 1002506"/>
                <a:gd name="connsiteY76" fmla="*/ 105232 h 1014870"/>
                <a:gd name="connsiteX77" fmla="*/ 971550 w 1002506"/>
                <a:gd name="connsiteY77" fmla="*/ 119520 h 1014870"/>
                <a:gd name="connsiteX78" fmla="*/ 978693 w 1002506"/>
                <a:gd name="connsiteY78" fmla="*/ 126663 h 1014870"/>
                <a:gd name="connsiteX79" fmla="*/ 992981 w 1002506"/>
                <a:gd name="connsiteY79" fmla="*/ 136188 h 1014870"/>
                <a:gd name="connsiteX80" fmla="*/ 997743 w 1002506"/>
                <a:gd name="connsiteY80" fmla="*/ 145713 h 1014870"/>
                <a:gd name="connsiteX81" fmla="*/ 1002506 w 1002506"/>
                <a:gd name="connsiteY81" fmla="*/ 160001 h 1014870"/>
                <a:gd name="connsiteX82" fmla="*/ 1000125 w 1002506"/>
                <a:gd name="connsiteY82" fmla="*/ 176670 h 1014870"/>
                <a:gd name="connsiteX83" fmla="*/ 992981 w 1002506"/>
                <a:gd name="connsiteY83" fmla="*/ 183813 h 1014870"/>
                <a:gd name="connsiteX84" fmla="*/ 969168 w 1002506"/>
                <a:gd name="connsiteY84" fmla="*/ 188576 h 1014870"/>
                <a:gd name="connsiteX85" fmla="*/ 957262 w 1002506"/>
                <a:gd name="connsiteY85" fmla="*/ 198101 h 1014870"/>
                <a:gd name="connsiteX86" fmla="*/ 950118 w 1002506"/>
                <a:gd name="connsiteY86" fmla="*/ 200482 h 1014870"/>
                <a:gd name="connsiteX87" fmla="*/ 940593 w 1002506"/>
                <a:gd name="connsiteY87" fmla="*/ 214770 h 1014870"/>
                <a:gd name="connsiteX88" fmla="*/ 945356 w 1002506"/>
                <a:gd name="connsiteY88" fmla="*/ 221913 h 1014870"/>
                <a:gd name="connsiteX89" fmla="*/ 959643 w 1002506"/>
                <a:gd name="connsiteY89" fmla="*/ 226676 h 1014870"/>
                <a:gd name="connsiteX90" fmla="*/ 964406 w 1002506"/>
                <a:gd name="connsiteY90" fmla="*/ 233820 h 1014870"/>
                <a:gd name="connsiteX91" fmla="*/ 962025 w 1002506"/>
                <a:gd name="connsiteY91" fmla="*/ 243345 h 1014870"/>
                <a:gd name="connsiteX92" fmla="*/ 940593 w 1002506"/>
                <a:gd name="connsiteY92" fmla="*/ 262395 h 1014870"/>
                <a:gd name="connsiteX93" fmla="*/ 933450 w 1002506"/>
                <a:gd name="connsiteY93" fmla="*/ 264776 h 1014870"/>
                <a:gd name="connsiteX94" fmla="*/ 909637 w 1002506"/>
                <a:gd name="connsiteY94" fmla="*/ 293351 h 1014870"/>
                <a:gd name="connsiteX95" fmla="*/ 904875 w 1002506"/>
                <a:gd name="connsiteY95" fmla="*/ 302876 h 1014870"/>
                <a:gd name="connsiteX96" fmla="*/ 902493 w 1002506"/>
                <a:gd name="connsiteY96" fmla="*/ 310020 h 1014870"/>
                <a:gd name="connsiteX97" fmla="*/ 892968 w 1002506"/>
                <a:gd name="connsiteY97" fmla="*/ 324307 h 1014870"/>
                <a:gd name="connsiteX98" fmla="*/ 888206 w 1002506"/>
                <a:gd name="connsiteY98" fmla="*/ 331451 h 1014870"/>
                <a:gd name="connsiteX99" fmla="*/ 883443 w 1002506"/>
                <a:gd name="connsiteY99" fmla="*/ 350501 h 1014870"/>
                <a:gd name="connsiteX100" fmla="*/ 881062 w 1002506"/>
                <a:gd name="connsiteY100" fmla="*/ 376695 h 1014870"/>
                <a:gd name="connsiteX101" fmla="*/ 869156 w 1002506"/>
                <a:gd name="connsiteY101" fmla="*/ 388601 h 1014870"/>
                <a:gd name="connsiteX102" fmla="*/ 862012 w 1002506"/>
                <a:gd name="connsiteY102" fmla="*/ 395745 h 1014870"/>
                <a:gd name="connsiteX103" fmla="*/ 859631 w 1002506"/>
                <a:gd name="connsiteY103" fmla="*/ 402888 h 1014870"/>
                <a:gd name="connsiteX104" fmla="*/ 866775 w 1002506"/>
                <a:gd name="connsiteY104" fmla="*/ 445751 h 1014870"/>
                <a:gd name="connsiteX105" fmla="*/ 869156 w 1002506"/>
                <a:gd name="connsiteY105" fmla="*/ 452895 h 1014870"/>
                <a:gd name="connsiteX106" fmla="*/ 876300 w 1002506"/>
                <a:gd name="connsiteY106" fmla="*/ 467182 h 1014870"/>
                <a:gd name="connsiteX107" fmla="*/ 885825 w 1002506"/>
                <a:gd name="connsiteY107" fmla="*/ 481470 h 1014870"/>
                <a:gd name="connsiteX108" fmla="*/ 897731 w 1002506"/>
                <a:gd name="connsiteY108" fmla="*/ 505282 h 1014870"/>
                <a:gd name="connsiteX109" fmla="*/ 907256 w 1002506"/>
                <a:gd name="connsiteY109" fmla="*/ 521951 h 1014870"/>
                <a:gd name="connsiteX110" fmla="*/ 914400 w 1002506"/>
                <a:gd name="connsiteY110" fmla="*/ 541001 h 1014870"/>
                <a:gd name="connsiteX111" fmla="*/ 916781 w 1002506"/>
                <a:gd name="connsiteY111" fmla="*/ 548145 h 1014870"/>
                <a:gd name="connsiteX112" fmla="*/ 928687 w 1002506"/>
                <a:gd name="connsiteY112" fmla="*/ 562432 h 1014870"/>
                <a:gd name="connsiteX113" fmla="*/ 938212 w 1002506"/>
                <a:gd name="connsiteY113" fmla="*/ 583863 h 1014870"/>
                <a:gd name="connsiteX114" fmla="*/ 942975 w 1002506"/>
                <a:gd name="connsiteY114" fmla="*/ 598151 h 1014870"/>
                <a:gd name="connsiteX115" fmla="*/ 945356 w 1002506"/>
                <a:gd name="connsiteY115" fmla="*/ 605295 h 1014870"/>
                <a:gd name="connsiteX116" fmla="*/ 952500 w 1002506"/>
                <a:gd name="connsiteY116" fmla="*/ 612438 h 1014870"/>
                <a:gd name="connsiteX117" fmla="*/ 950118 w 1002506"/>
                <a:gd name="connsiteY117" fmla="*/ 671970 h 1014870"/>
                <a:gd name="connsiteX118" fmla="*/ 947737 w 1002506"/>
                <a:gd name="connsiteY118" fmla="*/ 691020 h 1014870"/>
                <a:gd name="connsiteX119" fmla="*/ 942975 w 1002506"/>
                <a:gd name="connsiteY119" fmla="*/ 698163 h 1014870"/>
                <a:gd name="connsiteX120" fmla="*/ 935831 w 1002506"/>
                <a:gd name="connsiteY120" fmla="*/ 712451 h 1014870"/>
                <a:gd name="connsiteX121" fmla="*/ 933450 w 1002506"/>
                <a:gd name="connsiteY121" fmla="*/ 724357 h 1014870"/>
                <a:gd name="connsiteX122" fmla="*/ 931068 w 1002506"/>
                <a:gd name="connsiteY122" fmla="*/ 731501 h 1014870"/>
                <a:gd name="connsiteX123" fmla="*/ 921543 w 1002506"/>
                <a:gd name="connsiteY123" fmla="*/ 733882 h 1014870"/>
                <a:gd name="connsiteX124" fmla="*/ 914400 w 1002506"/>
                <a:gd name="connsiteY124" fmla="*/ 738645 h 1014870"/>
                <a:gd name="connsiteX125" fmla="*/ 912018 w 1002506"/>
                <a:gd name="connsiteY125" fmla="*/ 745788 h 1014870"/>
                <a:gd name="connsiteX126" fmla="*/ 916781 w 1002506"/>
                <a:gd name="connsiteY126" fmla="*/ 783888 h 1014870"/>
                <a:gd name="connsiteX127" fmla="*/ 921543 w 1002506"/>
                <a:gd name="connsiteY127" fmla="*/ 791032 h 1014870"/>
                <a:gd name="connsiteX128" fmla="*/ 923925 w 1002506"/>
                <a:gd name="connsiteY128" fmla="*/ 798176 h 1014870"/>
                <a:gd name="connsiteX129" fmla="*/ 928687 w 1002506"/>
                <a:gd name="connsiteY129" fmla="*/ 814845 h 1014870"/>
                <a:gd name="connsiteX130" fmla="*/ 931068 w 1002506"/>
                <a:gd name="connsiteY130" fmla="*/ 841038 h 1014870"/>
                <a:gd name="connsiteX131" fmla="*/ 931068 w 1002506"/>
                <a:gd name="connsiteY131" fmla="*/ 881520 h 1014870"/>
                <a:gd name="connsiteX132" fmla="*/ 923925 w 1002506"/>
                <a:gd name="connsiteY132" fmla="*/ 883901 h 1014870"/>
                <a:gd name="connsiteX133" fmla="*/ 907256 w 1002506"/>
                <a:gd name="connsiteY133" fmla="*/ 886282 h 1014870"/>
                <a:gd name="connsiteX134" fmla="*/ 904875 w 1002506"/>
                <a:gd name="connsiteY134" fmla="*/ 900570 h 1014870"/>
                <a:gd name="connsiteX135" fmla="*/ 900112 w 1002506"/>
                <a:gd name="connsiteY135" fmla="*/ 910095 h 1014870"/>
                <a:gd name="connsiteX136" fmla="*/ 892968 w 1002506"/>
                <a:gd name="connsiteY136" fmla="*/ 924382 h 1014870"/>
                <a:gd name="connsiteX137" fmla="*/ 890587 w 1002506"/>
                <a:gd name="connsiteY137" fmla="*/ 931526 h 1014870"/>
                <a:gd name="connsiteX138" fmla="*/ 883443 w 1002506"/>
                <a:gd name="connsiteY138" fmla="*/ 933907 h 1014870"/>
                <a:gd name="connsiteX139" fmla="*/ 826293 w 1002506"/>
                <a:gd name="connsiteY139" fmla="*/ 936288 h 1014870"/>
                <a:gd name="connsiteX140" fmla="*/ 804862 w 1002506"/>
                <a:gd name="connsiteY140" fmla="*/ 943432 h 1014870"/>
                <a:gd name="connsiteX141" fmla="*/ 785812 w 1002506"/>
                <a:gd name="connsiteY141" fmla="*/ 948195 h 1014870"/>
                <a:gd name="connsiteX142" fmla="*/ 771525 w 1002506"/>
                <a:gd name="connsiteY142" fmla="*/ 957720 h 1014870"/>
                <a:gd name="connsiteX143" fmla="*/ 764381 w 1002506"/>
                <a:gd name="connsiteY143" fmla="*/ 962482 h 1014870"/>
                <a:gd name="connsiteX144" fmla="*/ 757237 w 1002506"/>
                <a:gd name="connsiteY144" fmla="*/ 964863 h 1014870"/>
                <a:gd name="connsiteX145" fmla="*/ 750093 w 1002506"/>
                <a:gd name="connsiteY145" fmla="*/ 969626 h 1014870"/>
                <a:gd name="connsiteX146" fmla="*/ 733425 w 1002506"/>
                <a:gd name="connsiteY146" fmla="*/ 972007 h 1014870"/>
                <a:gd name="connsiteX147" fmla="*/ 728662 w 1002506"/>
                <a:gd name="connsiteY147" fmla="*/ 979151 h 1014870"/>
                <a:gd name="connsiteX148" fmla="*/ 723900 w 1002506"/>
                <a:gd name="connsiteY148" fmla="*/ 995820 h 1014870"/>
                <a:gd name="connsiteX149" fmla="*/ 721518 w 1002506"/>
                <a:gd name="connsiteY149" fmla="*/ 1010107 h 1014870"/>
                <a:gd name="connsiteX150" fmla="*/ 714375 w 1002506"/>
                <a:gd name="connsiteY150" fmla="*/ 1014870 h 1014870"/>
                <a:gd name="connsiteX151" fmla="*/ 695325 w 1002506"/>
                <a:gd name="connsiteY151" fmla="*/ 1012488 h 1014870"/>
                <a:gd name="connsiteX152" fmla="*/ 681037 w 1002506"/>
                <a:gd name="connsiteY152" fmla="*/ 1007726 h 1014870"/>
                <a:gd name="connsiteX153" fmla="*/ 673893 w 1002506"/>
                <a:gd name="connsiteY153" fmla="*/ 1002963 h 1014870"/>
                <a:gd name="connsiteX154" fmla="*/ 640556 w 1002506"/>
                <a:gd name="connsiteY154" fmla="*/ 1000582 h 1014870"/>
                <a:gd name="connsiteX155" fmla="*/ 638175 w 1002506"/>
                <a:gd name="connsiteY155" fmla="*/ 914857 h 1014870"/>
                <a:gd name="connsiteX156" fmla="*/ 635793 w 1002506"/>
                <a:gd name="connsiteY156" fmla="*/ 905332 h 1014870"/>
                <a:gd name="connsiteX157" fmla="*/ 633412 w 1002506"/>
                <a:gd name="connsiteY157" fmla="*/ 893426 h 1014870"/>
                <a:gd name="connsiteX158" fmla="*/ 616743 w 1002506"/>
                <a:gd name="connsiteY158" fmla="*/ 871995 h 1014870"/>
                <a:gd name="connsiteX159" fmla="*/ 609600 w 1002506"/>
                <a:gd name="connsiteY159" fmla="*/ 867232 h 1014870"/>
                <a:gd name="connsiteX160" fmla="*/ 595312 w 1002506"/>
                <a:gd name="connsiteY160" fmla="*/ 862470 h 1014870"/>
                <a:gd name="connsiteX161" fmla="*/ 588168 w 1002506"/>
                <a:gd name="connsiteY161" fmla="*/ 860088 h 1014870"/>
                <a:gd name="connsiteX162" fmla="*/ 578643 w 1002506"/>
                <a:gd name="connsiteY162" fmla="*/ 862470 h 1014870"/>
                <a:gd name="connsiteX163" fmla="*/ 573881 w 1002506"/>
                <a:gd name="connsiteY163" fmla="*/ 898188 h 1014870"/>
                <a:gd name="connsiteX164" fmla="*/ 576262 w 1002506"/>
                <a:gd name="connsiteY164" fmla="*/ 910095 h 1014870"/>
                <a:gd name="connsiteX165" fmla="*/ 573881 w 1002506"/>
                <a:gd name="connsiteY165" fmla="*/ 926763 h 1014870"/>
                <a:gd name="connsiteX166" fmla="*/ 552450 w 1002506"/>
                <a:gd name="connsiteY166" fmla="*/ 929145 h 1014870"/>
                <a:gd name="connsiteX167" fmla="*/ 538162 w 1002506"/>
                <a:gd name="connsiteY167" fmla="*/ 933907 h 1014870"/>
                <a:gd name="connsiteX168" fmla="*/ 531018 w 1002506"/>
                <a:gd name="connsiteY168" fmla="*/ 938670 h 1014870"/>
                <a:gd name="connsiteX169" fmla="*/ 516731 w 1002506"/>
                <a:gd name="connsiteY169" fmla="*/ 943432 h 1014870"/>
                <a:gd name="connsiteX170" fmla="*/ 500062 w 1002506"/>
                <a:gd name="connsiteY170" fmla="*/ 952957 h 1014870"/>
                <a:gd name="connsiteX171" fmla="*/ 485775 w 1002506"/>
                <a:gd name="connsiteY171" fmla="*/ 957720 h 1014870"/>
                <a:gd name="connsiteX172" fmla="*/ 481012 w 1002506"/>
                <a:gd name="connsiteY172" fmla="*/ 964863 h 1014870"/>
                <a:gd name="connsiteX173" fmla="*/ 476250 w 1002506"/>
                <a:gd name="connsiteY173" fmla="*/ 976770 h 1014870"/>
                <a:gd name="connsiteX174" fmla="*/ 469106 w 1002506"/>
                <a:gd name="connsiteY174" fmla="*/ 979151 h 1014870"/>
                <a:gd name="connsiteX175" fmla="*/ 450056 w 1002506"/>
                <a:gd name="connsiteY175" fmla="*/ 983913 h 1014870"/>
                <a:gd name="connsiteX176" fmla="*/ 442912 w 1002506"/>
                <a:gd name="connsiteY176" fmla="*/ 988676 h 1014870"/>
                <a:gd name="connsiteX177" fmla="*/ 426243 w 1002506"/>
                <a:gd name="connsiteY177" fmla="*/ 995820 h 1014870"/>
                <a:gd name="connsiteX178" fmla="*/ 404812 w 1002506"/>
                <a:gd name="connsiteY178" fmla="*/ 993438 h 1014870"/>
                <a:gd name="connsiteX179" fmla="*/ 397668 w 1002506"/>
                <a:gd name="connsiteY179" fmla="*/ 988676 h 1014870"/>
                <a:gd name="connsiteX180" fmla="*/ 390525 w 1002506"/>
                <a:gd name="connsiteY180" fmla="*/ 979151 h 1014870"/>
                <a:gd name="connsiteX181" fmla="*/ 381000 w 1002506"/>
                <a:gd name="connsiteY181" fmla="*/ 964863 h 1014870"/>
                <a:gd name="connsiteX182" fmla="*/ 373856 w 1002506"/>
                <a:gd name="connsiteY182" fmla="*/ 960101 h 1014870"/>
                <a:gd name="connsiteX183" fmla="*/ 359568 w 1002506"/>
                <a:gd name="connsiteY183" fmla="*/ 948195 h 1014870"/>
                <a:gd name="connsiteX184" fmla="*/ 352425 w 1002506"/>
                <a:gd name="connsiteY184" fmla="*/ 945813 h 1014870"/>
                <a:gd name="connsiteX185" fmla="*/ 328612 w 1002506"/>
                <a:gd name="connsiteY185" fmla="*/ 931526 h 1014870"/>
                <a:gd name="connsiteX186" fmla="*/ 321468 w 1002506"/>
                <a:gd name="connsiteY186" fmla="*/ 926763 h 1014870"/>
                <a:gd name="connsiteX187" fmla="*/ 300037 w 1002506"/>
                <a:gd name="connsiteY187" fmla="*/ 907713 h 1014870"/>
                <a:gd name="connsiteX188" fmla="*/ 292893 w 1002506"/>
                <a:gd name="connsiteY188" fmla="*/ 905332 h 1014870"/>
                <a:gd name="connsiteX189" fmla="*/ 271462 w 1002506"/>
                <a:gd name="connsiteY189" fmla="*/ 914857 h 1014870"/>
                <a:gd name="connsiteX190" fmla="*/ 259556 w 1002506"/>
                <a:gd name="connsiteY190" fmla="*/ 931526 h 1014870"/>
                <a:gd name="connsiteX191" fmla="*/ 252412 w 1002506"/>
                <a:gd name="connsiteY191" fmla="*/ 933907 h 1014870"/>
                <a:gd name="connsiteX192" fmla="*/ 226218 w 1002506"/>
                <a:gd name="connsiteY192" fmla="*/ 941051 h 1014870"/>
                <a:gd name="connsiteX193" fmla="*/ 116681 w 1002506"/>
                <a:gd name="connsiteY193" fmla="*/ 938670 h 1014870"/>
                <a:gd name="connsiteX194" fmla="*/ 64293 w 1002506"/>
                <a:gd name="connsiteY194" fmla="*/ 931526 h 1014870"/>
                <a:gd name="connsiteX195" fmla="*/ 57150 w 1002506"/>
                <a:gd name="connsiteY195" fmla="*/ 917238 h 1014870"/>
                <a:gd name="connsiteX196" fmla="*/ 52387 w 1002506"/>
                <a:gd name="connsiteY196" fmla="*/ 910095 h 1014870"/>
                <a:gd name="connsiteX197" fmla="*/ 40481 w 1002506"/>
                <a:gd name="connsiteY197" fmla="*/ 888663 h 1014870"/>
                <a:gd name="connsiteX198" fmla="*/ 33337 w 1002506"/>
                <a:gd name="connsiteY198" fmla="*/ 883901 h 1014870"/>
                <a:gd name="connsiteX199" fmla="*/ 28575 w 1002506"/>
                <a:gd name="connsiteY199" fmla="*/ 874376 h 1014870"/>
                <a:gd name="connsiteX200" fmla="*/ 23812 w 1002506"/>
                <a:gd name="connsiteY200" fmla="*/ 867232 h 1014870"/>
                <a:gd name="connsiteX201" fmla="*/ 21431 w 1002506"/>
                <a:gd name="connsiteY201" fmla="*/ 860088 h 1014870"/>
                <a:gd name="connsiteX202" fmla="*/ 16668 w 1002506"/>
                <a:gd name="connsiteY202" fmla="*/ 826751 h 1014870"/>
                <a:gd name="connsiteX203" fmla="*/ 14287 w 1002506"/>
                <a:gd name="connsiteY203" fmla="*/ 817226 h 1014870"/>
                <a:gd name="connsiteX204" fmla="*/ 7143 w 1002506"/>
                <a:gd name="connsiteY204" fmla="*/ 807701 h 1014870"/>
                <a:gd name="connsiteX205" fmla="*/ 0 w 1002506"/>
                <a:gd name="connsiteY205" fmla="*/ 788651 h 1014870"/>
                <a:gd name="connsiteX206" fmla="*/ 2381 w 1002506"/>
                <a:gd name="connsiteY206" fmla="*/ 752932 h 1014870"/>
                <a:gd name="connsiteX207" fmla="*/ 7143 w 1002506"/>
                <a:gd name="connsiteY207" fmla="*/ 745788 h 1014870"/>
                <a:gd name="connsiteX208" fmla="*/ 21431 w 1002506"/>
                <a:gd name="connsiteY208" fmla="*/ 741026 h 1014870"/>
                <a:gd name="connsiteX209" fmla="*/ 38100 w 1002506"/>
                <a:gd name="connsiteY209" fmla="*/ 733882 h 1014870"/>
                <a:gd name="connsiteX210" fmla="*/ 52387 w 1002506"/>
                <a:gd name="connsiteY210" fmla="*/ 721976 h 1014870"/>
                <a:gd name="connsiteX211" fmla="*/ 61912 w 1002506"/>
                <a:gd name="connsiteY211" fmla="*/ 707688 h 1014870"/>
                <a:gd name="connsiteX212" fmla="*/ 64293 w 1002506"/>
                <a:gd name="connsiteY212" fmla="*/ 693401 h 1014870"/>
                <a:gd name="connsiteX213" fmla="*/ 66675 w 1002506"/>
                <a:gd name="connsiteY213" fmla="*/ 686257 h 1014870"/>
                <a:gd name="connsiteX214" fmla="*/ 64293 w 1002506"/>
                <a:gd name="connsiteY214" fmla="*/ 648157 h 1014870"/>
                <a:gd name="connsiteX215" fmla="*/ 71437 w 1002506"/>
                <a:gd name="connsiteY215" fmla="*/ 612438 h 101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002506" h="1014870">
                  <a:moveTo>
                    <a:pt x="71437" y="612438"/>
                  </a:moveTo>
                  <a:cubicBezTo>
                    <a:pt x="74215" y="607279"/>
                    <a:pt x="77666" y="615883"/>
                    <a:pt x="80962" y="617201"/>
                  </a:cubicBezTo>
                  <a:cubicBezTo>
                    <a:pt x="85623" y="619065"/>
                    <a:pt x="95250" y="621963"/>
                    <a:pt x="95250" y="621963"/>
                  </a:cubicBezTo>
                  <a:cubicBezTo>
                    <a:pt x="104775" y="621169"/>
                    <a:pt x="114590" y="622045"/>
                    <a:pt x="123825" y="619582"/>
                  </a:cubicBezTo>
                  <a:cubicBezTo>
                    <a:pt x="127079" y="618714"/>
                    <a:pt x="128901" y="615096"/>
                    <a:pt x="130968" y="612438"/>
                  </a:cubicBezTo>
                  <a:cubicBezTo>
                    <a:pt x="134482" y="607920"/>
                    <a:pt x="138683" y="603581"/>
                    <a:pt x="140493" y="598151"/>
                  </a:cubicBezTo>
                  <a:cubicBezTo>
                    <a:pt x="141287" y="595770"/>
                    <a:pt x="142185" y="593421"/>
                    <a:pt x="142875" y="591007"/>
                  </a:cubicBezTo>
                  <a:cubicBezTo>
                    <a:pt x="143774" y="587860"/>
                    <a:pt x="143967" y="584490"/>
                    <a:pt x="145256" y="581482"/>
                  </a:cubicBezTo>
                  <a:cubicBezTo>
                    <a:pt x="146383" y="578851"/>
                    <a:pt x="148431" y="576719"/>
                    <a:pt x="150018" y="574338"/>
                  </a:cubicBezTo>
                  <a:cubicBezTo>
                    <a:pt x="149224" y="559257"/>
                    <a:pt x="148945" y="544140"/>
                    <a:pt x="147637" y="529095"/>
                  </a:cubicBezTo>
                  <a:cubicBezTo>
                    <a:pt x="147595" y="528615"/>
                    <a:pt x="144030" y="513869"/>
                    <a:pt x="142875" y="512426"/>
                  </a:cubicBezTo>
                  <a:cubicBezTo>
                    <a:pt x="141087" y="510191"/>
                    <a:pt x="138346" y="508825"/>
                    <a:pt x="135731" y="507663"/>
                  </a:cubicBezTo>
                  <a:cubicBezTo>
                    <a:pt x="118915" y="500189"/>
                    <a:pt x="111420" y="502130"/>
                    <a:pt x="90487" y="500520"/>
                  </a:cubicBezTo>
                  <a:cubicBezTo>
                    <a:pt x="84137" y="498932"/>
                    <a:pt x="71845" y="502290"/>
                    <a:pt x="71437" y="495757"/>
                  </a:cubicBezTo>
                  <a:cubicBezTo>
                    <a:pt x="68804" y="453618"/>
                    <a:pt x="71551" y="470135"/>
                    <a:pt x="66675" y="445751"/>
                  </a:cubicBezTo>
                  <a:cubicBezTo>
                    <a:pt x="67469" y="443370"/>
                    <a:pt x="67281" y="440382"/>
                    <a:pt x="69056" y="438607"/>
                  </a:cubicBezTo>
                  <a:cubicBezTo>
                    <a:pt x="70831" y="436832"/>
                    <a:pt x="73690" y="436226"/>
                    <a:pt x="76200" y="436226"/>
                  </a:cubicBezTo>
                  <a:cubicBezTo>
                    <a:pt x="86549" y="436226"/>
                    <a:pt x="96837" y="437813"/>
                    <a:pt x="107156" y="438607"/>
                  </a:cubicBezTo>
                  <a:cubicBezTo>
                    <a:pt x="121399" y="442167"/>
                    <a:pt x="120787" y="443154"/>
                    <a:pt x="140493" y="438607"/>
                  </a:cubicBezTo>
                  <a:cubicBezTo>
                    <a:pt x="143282" y="437964"/>
                    <a:pt x="145256" y="435432"/>
                    <a:pt x="147637" y="433845"/>
                  </a:cubicBezTo>
                  <a:cubicBezTo>
                    <a:pt x="149225" y="431464"/>
                    <a:pt x="151120" y="429261"/>
                    <a:pt x="152400" y="426701"/>
                  </a:cubicBezTo>
                  <a:cubicBezTo>
                    <a:pt x="154108" y="423286"/>
                    <a:pt x="156399" y="413082"/>
                    <a:pt x="157162" y="410032"/>
                  </a:cubicBezTo>
                  <a:cubicBezTo>
                    <a:pt x="156368" y="402095"/>
                    <a:pt x="154781" y="394197"/>
                    <a:pt x="154781" y="386220"/>
                  </a:cubicBezTo>
                  <a:cubicBezTo>
                    <a:pt x="154781" y="380607"/>
                    <a:pt x="154883" y="374680"/>
                    <a:pt x="157162" y="369551"/>
                  </a:cubicBezTo>
                  <a:cubicBezTo>
                    <a:pt x="158324" y="366936"/>
                    <a:pt x="161746" y="366068"/>
                    <a:pt x="164306" y="364788"/>
                  </a:cubicBezTo>
                  <a:cubicBezTo>
                    <a:pt x="173467" y="360208"/>
                    <a:pt x="190956" y="360634"/>
                    <a:pt x="197643" y="360026"/>
                  </a:cubicBezTo>
                  <a:cubicBezTo>
                    <a:pt x="205599" y="336159"/>
                    <a:pt x="199978" y="355498"/>
                    <a:pt x="204787" y="331451"/>
                  </a:cubicBezTo>
                  <a:cubicBezTo>
                    <a:pt x="205015" y="330313"/>
                    <a:pt x="208251" y="316730"/>
                    <a:pt x="209550" y="314782"/>
                  </a:cubicBezTo>
                  <a:cubicBezTo>
                    <a:pt x="213219" y="309279"/>
                    <a:pt x="218563" y="306391"/>
                    <a:pt x="223837" y="302876"/>
                  </a:cubicBezTo>
                  <a:cubicBezTo>
                    <a:pt x="227633" y="297182"/>
                    <a:pt x="229912" y="292753"/>
                    <a:pt x="235743" y="288588"/>
                  </a:cubicBezTo>
                  <a:cubicBezTo>
                    <a:pt x="238631" y="286525"/>
                    <a:pt x="242093" y="285413"/>
                    <a:pt x="245268" y="283826"/>
                  </a:cubicBezTo>
                  <a:cubicBezTo>
                    <a:pt x="246856" y="281445"/>
                    <a:pt x="248199" y="278881"/>
                    <a:pt x="250031" y="276682"/>
                  </a:cubicBezTo>
                  <a:cubicBezTo>
                    <a:pt x="252187" y="274095"/>
                    <a:pt x="255669" y="272550"/>
                    <a:pt x="257175" y="269538"/>
                  </a:cubicBezTo>
                  <a:cubicBezTo>
                    <a:pt x="258985" y="265918"/>
                    <a:pt x="258574" y="261558"/>
                    <a:pt x="259556" y="257632"/>
                  </a:cubicBezTo>
                  <a:cubicBezTo>
                    <a:pt x="260165" y="255197"/>
                    <a:pt x="261247" y="252902"/>
                    <a:pt x="261937" y="250488"/>
                  </a:cubicBezTo>
                  <a:cubicBezTo>
                    <a:pt x="267906" y="229593"/>
                    <a:pt x="260998" y="250920"/>
                    <a:pt x="266700" y="233820"/>
                  </a:cubicBezTo>
                  <a:cubicBezTo>
                    <a:pt x="265906" y="210801"/>
                    <a:pt x="266285" y="187712"/>
                    <a:pt x="264318" y="164763"/>
                  </a:cubicBezTo>
                  <a:cubicBezTo>
                    <a:pt x="263889" y="159761"/>
                    <a:pt x="261143" y="155238"/>
                    <a:pt x="259556" y="150476"/>
                  </a:cubicBezTo>
                  <a:lnTo>
                    <a:pt x="257175" y="143332"/>
                  </a:lnTo>
                  <a:cubicBezTo>
                    <a:pt x="258762" y="140951"/>
                    <a:pt x="259702" y="137976"/>
                    <a:pt x="261937" y="136188"/>
                  </a:cubicBezTo>
                  <a:cubicBezTo>
                    <a:pt x="263897" y="134620"/>
                    <a:pt x="266836" y="134929"/>
                    <a:pt x="269081" y="133807"/>
                  </a:cubicBezTo>
                  <a:cubicBezTo>
                    <a:pt x="271641" y="132527"/>
                    <a:pt x="273844" y="130632"/>
                    <a:pt x="276225" y="129045"/>
                  </a:cubicBezTo>
                  <a:cubicBezTo>
                    <a:pt x="276988" y="125995"/>
                    <a:pt x="279279" y="115791"/>
                    <a:pt x="280987" y="112376"/>
                  </a:cubicBezTo>
                  <a:cubicBezTo>
                    <a:pt x="282267" y="109816"/>
                    <a:pt x="284162" y="107613"/>
                    <a:pt x="285750" y="105232"/>
                  </a:cubicBezTo>
                  <a:cubicBezTo>
                    <a:pt x="284956" y="92532"/>
                    <a:pt x="283368" y="79857"/>
                    <a:pt x="283368" y="67132"/>
                  </a:cubicBezTo>
                  <a:cubicBezTo>
                    <a:pt x="283368" y="51672"/>
                    <a:pt x="285676" y="56748"/>
                    <a:pt x="288131" y="45701"/>
                  </a:cubicBezTo>
                  <a:cubicBezTo>
                    <a:pt x="289178" y="40988"/>
                    <a:pt x="288353" y="35732"/>
                    <a:pt x="290512" y="31413"/>
                  </a:cubicBezTo>
                  <a:cubicBezTo>
                    <a:pt x="292775" y="26886"/>
                    <a:pt x="310829" y="22259"/>
                    <a:pt x="311943" y="21888"/>
                  </a:cubicBezTo>
                  <a:lnTo>
                    <a:pt x="319087" y="19507"/>
                  </a:lnTo>
                  <a:lnTo>
                    <a:pt x="338137" y="24270"/>
                  </a:lnTo>
                  <a:cubicBezTo>
                    <a:pt x="341312" y="25064"/>
                    <a:pt x="344557" y="25616"/>
                    <a:pt x="347662" y="26651"/>
                  </a:cubicBezTo>
                  <a:cubicBezTo>
                    <a:pt x="357344" y="29878"/>
                    <a:pt x="371182" y="34895"/>
                    <a:pt x="381000" y="36176"/>
                  </a:cubicBezTo>
                  <a:cubicBezTo>
                    <a:pt x="392832" y="37719"/>
                    <a:pt x="404812" y="37763"/>
                    <a:pt x="416718" y="38557"/>
                  </a:cubicBezTo>
                  <a:cubicBezTo>
                    <a:pt x="437356" y="37763"/>
                    <a:pt x="458016" y="37425"/>
                    <a:pt x="478631" y="36176"/>
                  </a:cubicBezTo>
                  <a:cubicBezTo>
                    <a:pt x="484233" y="35836"/>
                    <a:pt x="489701" y="34181"/>
                    <a:pt x="495300" y="33795"/>
                  </a:cubicBezTo>
                  <a:cubicBezTo>
                    <a:pt x="512739" y="32592"/>
                    <a:pt x="530225" y="32207"/>
                    <a:pt x="547687" y="31413"/>
                  </a:cubicBezTo>
                  <a:cubicBezTo>
                    <a:pt x="550068" y="29826"/>
                    <a:pt x="553314" y="29078"/>
                    <a:pt x="554831" y="26651"/>
                  </a:cubicBezTo>
                  <a:cubicBezTo>
                    <a:pt x="557492" y="22394"/>
                    <a:pt x="554830" y="13950"/>
                    <a:pt x="559593" y="12363"/>
                  </a:cubicBezTo>
                  <a:lnTo>
                    <a:pt x="573881" y="7601"/>
                  </a:lnTo>
                  <a:cubicBezTo>
                    <a:pt x="604119" y="9927"/>
                    <a:pt x="609725" y="0"/>
                    <a:pt x="602456" y="26651"/>
                  </a:cubicBezTo>
                  <a:cubicBezTo>
                    <a:pt x="601522" y="30076"/>
                    <a:pt x="599281" y="33001"/>
                    <a:pt x="597693" y="36176"/>
                  </a:cubicBezTo>
                  <a:cubicBezTo>
                    <a:pt x="602456" y="37763"/>
                    <a:pt x="607804" y="38153"/>
                    <a:pt x="611981" y="40938"/>
                  </a:cubicBezTo>
                  <a:cubicBezTo>
                    <a:pt x="614362" y="42526"/>
                    <a:pt x="616364" y="44948"/>
                    <a:pt x="619125" y="45701"/>
                  </a:cubicBezTo>
                  <a:cubicBezTo>
                    <a:pt x="625299" y="47385"/>
                    <a:pt x="631863" y="47030"/>
                    <a:pt x="638175" y="48082"/>
                  </a:cubicBezTo>
                  <a:cubicBezTo>
                    <a:pt x="646159" y="49413"/>
                    <a:pt x="653974" y="51700"/>
                    <a:pt x="661987" y="52845"/>
                  </a:cubicBezTo>
                  <a:cubicBezTo>
                    <a:pt x="670666" y="54085"/>
                    <a:pt x="679474" y="54202"/>
                    <a:pt x="688181" y="55226"/>
                  </a:cubicBezTo>
                  <a:cubicBezTo>
                    <a:pt x="692976" y="55790"/>
                    <a:pt x="697706" y="56813"/>
                    <a:pt x="702468" y="57607"/>
                  </a:cubicBezTo>
                  <a:cubicBezTo>
                    <a:pt x="704849" y="59195"/>
                    <a:pt x="707052" y="61090"/>
                    <a:pt x="709612" y="62370"/>
                  </a:cubicBezTo>
                  <a:cubicBezTo>
                    <a:pt x="715789" y="65459"/>
                    <a:pt x="724949" y="65913"/>
                    <a:pt x="731043" y="67132"/>
                  </a:cubicBezTo>
                  <a:cubicBezTo>
                    <a:pt x="760058" y="72935"/>
                    <a:pt x="708448" y="67371"/>
                    <a:pt x="776287" y="71895"/>
                  </a:cubicBezTo>
                  <a:cubicBezTo>
                    <a:pt x="779462" y="72689"/>
                    <a:pt x="782603" y="73634"/>
                    <a:pt x="785812" y="74276"/>
                  </a:cubicBezTo>
                  <a:cubicBezTo>
                    <a:pt x="794069" y="75927"/>
                    <a:pt x="808765" y="77895"/>
                    <a:pt x="816768" y="79038"/>
                  </a:cubicBezTo>
                  <a:cubicBezTo>
                    <a:pt x="851114" y="90490"/>
                    <a:pt x="804314" y="75648"/>
                    <a:pt x="904875" y="83801"/>
                  </a:cubicBezTo>
                  <a:cubicBezTo>
                    <a:pt x="907727" y="84032"/>
                    <a:pt x="909388" y="87436"/>
                    <a:pt x="912018" y="88563"/>
                  </a:cubicBezTo>
                  <a:cubicBezTo>
                    <a:pt x="915026" y="89852"/>
                    <a:pt x="918522" y="89686"/>
                    <a:pt x="921543" y="90945"/>
                  </a:cubicBezTo>
                  <a:cubicBezTo>
                    <a:pt x="928096" y="93676"/>
                    <a:pt x="933705" y="98748"/>
                    <a:pt x="940593" y="100470"/>
                  </a:cubicBezTo>
                  <a:cubicBezTo>
                    <a:pt x="952553" y="103460"/>
                    <a:pt x="947013" y="101816"/>
                    <a:pt x="957262" y="105232"/>
                  </a:cubicBezTo>
                  <a:lnTo>
                    <a:pt x="971550" y="119520"/>
                  </a:lnTo>
                  <a:cubicBezTo>
                    <a:pt x="973931" y="121901"/>
                    <a:pt x="975891" y="124795"/>
                    <a:pt x="978693" y="126663"/>
                  </a:cubicBezTo>
                  <a:lnTo>
                    <a:pt x="992981" y="136188"/>
                  </a:lnTo>
                  <a:cubicBezTo>
                    <a:pt x="994568" y="139363"/>
                    <a:pt x="996425" y="142417"/>
                    <a:pt x="997743" y="145713"/>
                  </a:cubicBezTo>
                  <a:cubicBezTo>
                    <a:pt x="999607" y="150374"/>
                    <a:pt x="1002506" y="160001"/>
                    <a:pt x="1002506" y="160001"/>
                  </a:cubicBezTo>
                  <a:cubicBezTo>
                    <a:pt x="1001712" y="165557"/>
                    <a:pt x="1002210" y="171459"/>
                    <a:pt x="1000125" y="176670"/>
                  </a:cubicBezTo>
                  <a:cubicBezTo>
                    <a:pt x="998874" y="179797"/>
                    <a:pt x="995783" y="181945"/>
                    <a:pt x="992981" y="183813"/>
                  </a:cubicBezTo>
                  <a:cubicBezTo>
                    <a:pt x="988444" y="186837"/>
                    <a:pt x="970587" y="188373"/>
                    <a:pt x="969168" y="188576"/>
                  </a:cubicBezTo>
                  <a:cubicBezTo>
                    <a:pt x="951213" y="194561"/>
                    <a:pt x="972650" y="185791"/>
                    <a:pt x="957262" y="198101"/>
                  </a:cubicBezTo>
                  <a:cubicBezTo>
                    <a:pt x="955302" y="199669"/>
                    <a:pt x="952499" y="199688"/>
                    <a:pt x="950118" y="200482"/>
                  </a:cubicBezTo>
                  <a:cubicBezTo>
                    <a:pt x="946943" y="205245"/>
                    <a:pt x="937417" y="210008"/>
                    <a:pt x="940593" y="214770"/>
                  </a:cubicBezTo>
                  <a:cubicBezTo>
                    <a:pt x="942181" y="217151"/>
                    <a:pt x="942929" y="220396"/>
                    <a:pt x="945356" y="221913"/>
                  </a:cubicBezTo>
                  <a:cubicBezTo>
                    <a:pt x="949613" y="224574"/>
                    <a:pt x="959643" y="226676"/>
                    <a:pt x="959643" y="226676"/>
                  </a:cubicBezTo>
                  <a:cubicBezTo>
                    <a:pt x="961231" y="229057"/>
                    <a:pt x="964001" y="230987"/>
                    <a:pt x="964406" y="233820"/>
                  </a:cubicBezTo>
                  <a:cubicBezTo>
                    <a:pt x="964869" y="237060"/>
                    <a:pt x="963902" y="240664"/>
                    <a:pt x="962025" y="243345"/>
                  </a:cubicBezTo>
                  <a:cubicBezTo>
                    <a:pt x="958628" y="248198"/>
                    <a:pt x="947853" y="258765"/>
                    <a:pt x="940593" y="262395"/>
                  </a:cubicBezTo>
                  <a:cubicBezTo>
                    <a:pt x="938348" y="263517"/>
                    <a:pt x="935831" y="263982"/>
                    <a:pt x="933450" y="264776"/>
                  </a:cubicBezTo>
                  <a:cubicBezTo>
                    <a:pt x="922917" y="275309"/>
                    <a:pt x="916267" y="280089"/>
                    <a:pt x="909637" y="293351"/>
                  </a:cubicBezTo>
                  <a:cubicBezTo>
                    <a:pt x="908050" y="296526"/>
                    <a:pt x="906273" y="299613"/>
                    <a:pt x="904875" y="302876"/>
                  </a:cubicBezTo>
                  <a:cubicBezTo>
                    <a:pt x="903886" y="305183"/>
                    <a:pt x="903712" y="307826"/>
                    <a:pt x="902493" y="310020"/>
                  </a:cubicBezTo>
                  <a:cubicBezTo>
                    <a:pt x="899713" y="315023"/>
                    <a:pt x="896143" y="319545"/>
                    <a:pt x="892968" y="324307"/>
                  </a:cubicBezTo>
                  <a:cubicBezTo>
                    <a:pt x="891381" y="326688"/>
                    <a:pt x="889111" y="328736"/>
                    <a:pt x="888206" y="331451"/>
                  </a:cubicBezTo>
                  <a:cubicBezTo>
                    <a:pt x="884545" y="342435"/>
                    <a:pt x="886317" y="336134"/>
                    <a:pt x="883443" y="350501"/>
                  </a:cubicBezTo>
                  <a:cubicBezTo>
                    <a:pt x="882649" y="359232"/>
                    <a:pt x="882899" y="368122"/>
                    <a:pt x="881062" y="376695"/>
                  </a:cubicBezTo>
                  <a:cubicBezTo>
                    <a:pt x="879544" y="383780"/>
                    <a:pt x="873849" y="384690"/>
                    <a:pt x="869156" y="388601"/>
                  </a:cubicBezTo>
                  <a:cubicBezTo>
                    <a:pt x="866569" y="390757"/>
                    <a:pt x="864393" y="393364"/>
                    <a:pt x="862012" y="395745"/>
                  </a:cubicBezTo>
                  <a:cubicBezTo>
                    <a:pt x="861218" y="398126"/>
                    <a:pt x="859631" y="400378"/>
                    <a:pt x="859631" y="402888"/>
                  </a:cubicBezTo>
                  <a:cubicBezTo>
                    <a:pt x="859631" y="428075"/>
                    <a:pt x="860459" y="426803"/>
                    <a:pt x="866775" y="445751"/>
                  </a:cubicBezTo>
                  <a:cubicBezTo>
                    <a:pt x="867569" y="448132"/>
                    <a:pt x="867764" y="450806"/>
                    <a:pt x="869156" y="452895"/>
                  </a:cubicBezTo>
                  <a:cubicBezTo>
                    <a:pt x="890292" y="484599"/>
                    <a:pt x="859871" y="437610"/>
                    <a:pt x="876300" y="467182"/>
                  </a:cubicBezTo>
                  <a:cubicBezTo>
                    <a:pt x="879080" y="472186"/>
                    <a:pt x="885825" y="481470"/>
                    <a:pt x="885825" y="481470"/>
                  </a:cubicBezTo>
                  <a:cubicBezTo>
                    <a:pt x="891216" y="503035"/>
                    <a:pt x="883554" y="476926"/>
                    <a:pt x="897731" y="505282"/>
                  </a:cubicBezTo>
                  <a:cubicBezTo>
                    <a:pt x="903773" y="517367"/>
                    <a:pt x="900524" y="511854"/>
                    <a:pt x="907256" y="521951"/>
                  </a:cubicBezTo>
                  <a:cubicBezTo>
                    <a:pt x="911646" y="539514"/>
                    <a:pt x="906928" y="523566"/>
                    <a:pt x="914400" y="541001"/>
                  </a:cubicBezTo>
                  <a:cubicBezTo>
                    <a:pt x="915389" y="543308"/>
                    <a:pt x="915389" y="546056"/>
                    <a:pt x="916781" y="548145"/>
                  </a:cubicBezTo>
                  <a:cubicBezTo>
                    <a:pt x="924262" y="559367"/>
                    <a:pt x="923490" y="550739"/>
                    <a:pt x="928687" y="562432"/>
                  </a:cubicBezTo>
                  <a:cubicBezTo>
                    <a:pt x="940020" y="587933"/>
                    <a:pt x="927436" y="567699"/>
                    <a:pt x="938212" y="583863"/>
                  </a:cubicBezTo>
                  <a:lnTo>
                    <a:pt x="942975" y="598151"/>
                  </a:lnTo>
                  <a:cubicBezTo>
                    <a:pt x="943769" y="600532"/>
                    <a:pt x="943581" y="603520"/>
                    <a:pt x="945356" y="605295"/>
                  </a:cubicBezTo>
                  <a:lnTo>
                    <a:pt x="952500" y="612438"/>
                  </a:lnTo>
                  <a:cubicBezTo>
                    <a:pt x="951706" y="632282"/>
                    <a:pt x="951320" y="652147"/>
                    <a:pt x="950118" y="671970"/>
                  </a:cubicBezTo>
                  <a:cubicBezTo>
                    <a:pt x="949731" y="678358"/>
                    <a:pt x="949421" y="684846"/>
                    <a:pt x="947737" y="691020"/>
                  </a:cubicBezTo>
                  <a:cubicBezTo>
                    <a:pt x="946984" y="693781"/>
                    <a:pt x="944255" y="695604"/>
                    <a:pt x="942975" y="698163"/>
                  </a:cubicBezTo>
                  <a:cubicBezTo>
                    <a:pt x="933113" y="717885"/>
                    <a:pt x="949481" y="691973"/>
                    <a:pt x="935831" y="712451"/>
                  </a:cubicBezTo>
                  <a:cubicBezTo>
                    <a:pt x="935037" y="716420"/>
                    <a:pt x="934432" y="720431"/>
                    <a:pt x="933450" y="724357"/>
                  </a:cubicBezTo>
                  <a:cubicBezTo>
                    <a:pt x="932841" y="726792"/>
                    <a:pt x="933028" y="729933"/>
                    <a:pt x="931068" y="731501"/>
                  </a:cubicBezTo>
                  <a:cubicBezTo>
                    <a:pt x="928512" y="733545"/>
                    <a:pt x="924718" y="733088"/>
                    <a:pt x="921543" y="733882"/>
                  </a:cubicBezTo>
                  <a:cubicBezTo>
                    <a:pt x="919162" y="735470"/>
                    <a:pt x="916188" y="736410"/>
                    <a:pt x="914400" y="738645"/>
                  </a:cubicBezTo>
                  <a:cubicBezTo>
                    <a:pt x="912832" y="740605"/>
                    <a:pt x="912018" y="743278"/>
                    <a:pt x="912018" y="745788"/>
                  </a:cubicBezTo>
                  <a:cubicBezTo>
                    <a:pt x="912018" y="750787"/>
                    <a:pt x="911752" y="773828"/>
                    <a:pt x="916781" y="783888"/>
                  </a:cubicBezTo>
                  <a:cubicBezTo>
                    <a:pt x="918061" y="786448"/>
                    <a:pt x="920263" y="788472"/>
                    <a:pt x="921543" y="791032"/>
                  </a:cubicBezTo>
                  <a:cubicBezTo>
                    <a:pt x="922666" y="793277"/>
                    <a:pt x="923204" y="795772"/>
                    <a:pt x="923925" y="798176"/>
                  </a:cubicBezTo>
                  <a:cubicBezTo>
                    <a:pt x="925585" y="803711"/>
                    <a:pt x="927100" y="809289"/>
                    <a:pt x="928687" y="814845"/>
                  </a:cubicBezTo>
                  <a:cubicBezTo>
                    <a:pt x="929481" y="823576"/>
                    <a:pt x="929828" y="832359"/>
                    <a:pt x="931068" y="841038"/>
                  </a:cubicBezTo>
                  <a:cubicBezTo>
                    <a:pt x="934226" y="863143"/>
                    <a:pt x="945824" y="826185"/>
                    <a:pt x="931068" y="881520"/>
                  </a:cubicBezTo>
                  <a:cubicBezTo>
                    <a:pt x="930421" y="883945"/>
                    <a:pt x="926386" y="883409"/>
                    <a:pt x="923925" y="883901"/>
                  </a:cubicBezTo>
                  <a:cubicBezTo>
                    <a:pt x="918421" y="885002"/>
                    <a:pt x="912812" y="885488"/>
                    <a:pt x="907256" y="886282"/>
                  </a:cubicBezTo>
                  <a:cubicBezTo>
                    <a:pt x="906462" y="891045"/>
                    <a:pt x="906262" y="895945"/>
                    <a:pt x="904875" y="900570"/>
                  </a:cubicBezTo>
                  <a:cubicBezTo>
                    <a:pt x="903855" y="903970"/>
                    <a:pt x="901510" y="906832"/>
                    <a:pt x="900112" y="910095"/>
                  </a:cubicBezTo>
                  <a:cubicBezTo>
                    <a:pt x="894196" y="923898"/>
                    <a:pt x="902122" y="910652"/>
                    <a:pt x="892968" y="924382"/>
                  </a:cubicBezTo>
                  <a:cubicBezTo>
                    <a:pt x="892174" y="926763"/>
                    <a:pt x="892362" y="929751"/>
                    <a:pt x="890587" y="931526"/>
                  </a:cubicBezTo>
                  <a:cubicBezTo>
                    <a:pt x="888812" y="933301"/>
                    <a:pt x="885946" y="933722"/>
                    <a:pt x="883443" y="933907"/>
                  </a:cubicBezTo>
                  <a:cubicBezTo>
                    <a:pt x="864429" y="935315"/>
                    <a:pt x="845343" y="935494"/>
                    <a:pt x="826293" y="936288"/>
                  </a:cubicBezTo>
                  <a:cubicBezTo>
                    <a:pt x="814065" y="944442"/>
                    <a:pt x="823775" y="939379"/>
                    <a:pt x="804862" y="943432"/>
                  </a:cubicBezTo>
                  <a:cubicBezTo>
                    <a:pt x="798462" y="944803"/>
                    <a:pt x="785812" y="948195"/>
                    <a:pt x="785812" y="948195"/>
                  </a:cubicBezTo>
                  <a:lnTo>
                    <a:pt x="771525" y="957720"/>
                  </a:lnTo>
                  <a:cubicBezTo>
                    <a:pt x="769144" y="959307"/>
                    <a:pt x="767096" y="961577"/>
                    <a:pt x="764381" y="962482"/>
                  </a:cubicBezTo>
                  <a:lnTo>
                    <a:pt x="757237" y="964863"/>
                  </a:lnTo>
                  <a:cubicBezTo>
                    <a:pt x="754856" y="966451"/>
                    <a:pt x="752834" y="968804"/>
                    <a:pt x="750093" y="969626"/>
                  </a:cubicBezTo>
                  <a:cubicBezTo>
                    <a:pt x="744717" y="971239"/>
                    <a:pt x="738554" y="969728"/>
                    <a:pt x="733425" y="972007"/>
                  </a:cubicBezTo>
                  <a:cubicBezTo>
                    <a:pt x="730810" y="973169"/>
                    <a:pt x="730250" y="976770"/>
                    <a:pt x="728662" y="979151"/>
                  </a:cubicBezTo>
                  <a:cubicBezTo>
                    <a:pt x="726392" y="985961"/>
                    <a:pt x="725396" y="988343"/>
                    <a:pt x="723900" y="995820"/>
                  </a:cubicBezTo>
                  <a:cubicBezTo>
                    <a:pt x="722953" y="1000554"/>
                    <a:pt x="723677" y="1005789"/>
                    <a:pt x="721518" y="1010107"/>
                  </a:cubicBezTo>
                  <a:cubicBezTo>
                    <a:pt x="720238" y="1012667"/>
                    <a:pt x="716756" y="1013282"/>
                    <a:pt x="714375" y="1014870"/>
                  </a:cubicBezTo>
                  <a:cubicBezTo>
                    <a:pt x="708025" y="1014076"/>
                    <a:pt x="701582" y="1013829"/>
                    <a:pt x="695325" y="1012488"/>
                  </a:cubicBezTo>
                  <a:cubicBezTo>
                    <a:pt x="690416" y="1011436"/>
                    <a:pt x="681037" y="1007726"/>
                    <a:pt x="681037" y="1007726"/>
                  </a:cubicBezTo>
                  <a:cubicBezTo>
                    <a:pt x="678656" y="1006138"/>
                    <a:pt x="676712" y="1003460"/>
                    <a:pt x="673893" y="1002963"/>
                  </a:cubicBezTo>
                  <a:cubicBezTo>
                    <a:pt x="662922" y="1001027"/>
                    <a:pt x="644742" y="1010906"/>
                    <a:pt x="640556" y="1000582"/>
                  </a:cubicBezTo>
                  <a:cubicBezTo>
                    <a:pt x="629816" y="974090"/>
                    <a:pt x="639603" y="943407"/>
                    <a:pt x="638175" y="914857"/>
                  </a:cubicBezTo>
                  <a:cubicBezTo>
                    <a:pt x="638012" y="911588"/>
                    <a:pt x="636503" y="908527"/>
                    <a:pt x="635793" y="905332"/>
                  </a:cubicBezTo>
                  <a:cubicBezTo>
                    <a:pt x="634915" y="901381"/>
                    <a:pt x="635087" y="897110"/>
                    <a:pt x="633412" y="893426"/>
                  </a:cubicBezTo>
                  <a:cubicBezTo>
                    <a:pt x="630172" y="886298"/>
                    <a:pt x="623138" y="877324"/>
                    <a:pt x="616743" y="871995"/>
                  </a:cubicBezTo>
                  <a:cubicBezTo>
                    <a:pt x="614545" y="870163"/>
                    <a:pt x="612215" y="868394"/>
                    <a:pt x="609600" y="867232"/>
                  </a:cubicBezTo>
                  <a:cubicBezTo>
                    <a:pt x="605012" y="865193"/>
                    <a:pt x="600075" y="864058"/>
                    <a:pt x="595312" y="862470"/>
                  </a:cubicBezTo>
                  <a:lnTo>
                    <a:pt x="588168" y="860088"/>
                  </a:lnTo>
                  <a:cubicBezTo>
                    <a:pt x="584993" y="860882"/>
                    <a:pt x="581485" y="860846"/>
                    <a:pt x="578643" y="862470"/>
                  </a:cubicBezTo>
                  <a:cubicBezTo>
                    <a:pt x="564446" y="870583"/>
                    <a:pt x="572058" y="882689"/>
                    <a:pt x="573881" y="898188"/>
                  </a:cubicBezTo>
                  <a:cubicBezTo>
                    <a:pt x="574354" y="902208"/>
                    <a:pt x="575468" y="906126"/>
                    <a:pt x="576262" y="910095"/>
                  </a:cubicBezTo>
                  <a:cubicBezTo>
                    <a:pt x="575468" y="915651"/>
                    <a:pt x="578264" y="923257"/>
                    <a:pt x="573881" y="926763"/>
                  </a:cubicBezTo>
                  <a:cubicBezTo>
                    <a:pt x="568268" y="931253"/>
                    <a:pt x="559498" y="927735"/>
                    <a:pt x="552450" y="929145"/>
                  </a:cubicBezTo>
                  <a:cubicBezTo>
                    <a:pt x="547527" y="930130"/>
                    <a:pt x="538162" y="933907"/>
                    <a:pt x="538162" y="933907"/>
                  </a:cubicBezTo>
                  <a:cubicBezTo>
                    <a:pt x="535781" y="935495"/>
                    <a:pt x="533633" y="937508"/>
                    <a:pt x="531018" y="938670"/>
                  </a:cubicBezTo>
                  <a:cubicBezTo>
                    <a:pt x="526431" y="940709"/>
                    <a:pt x="516731" y="943432"/>
                    <a:pt x="516731" y="943432"/>
                  </a:cubicBezTo>
                  <a:cubicBezTo>
                    <a:pt x="510285" y="947730"/>
                    <a:pt x="507619" y="949934"/>
                    <a:pt x="500062" y="952957"/>
                  </a:cubicBezTo>
                  <a:cubicBezTo>
                    <a:pt x="495401" y="954821"/>
                    <a:pt x="485775" y="957720"/>
                    <a:pt x="485775" y="957720"/>
                  </a:cubicBezTo>
                  <a:cubicBezTo>
                    <a:pt x="484187" y="960101"/>
                    <a:pt x="482292" y="962303"/>
                    <a:pt x="481012" y="964863"/>
                  </a:cubicBezTo>
                  <a:cubicBezTo>
                    <a:pt x="479100" y="968686"/>
                    <a:pt x="478986" y="973486"/>
                    <a:pt x="476250" y="976770"/>
                  </a:cubicBezTo>
                  <a:cubicBezTo>
                    <a:pt x="474643" y="978698"/>
                    <a:pt x="471528" y="978491"/>
                    <a:pt x="469106" y="979151"/>
                  </a:cubicBezTo>
                  <a:cubicBezTo>
                    <a:pt x="462791" y="980873"/>
                    <a:pt x="450056" y="983913"/>
                    <a:pt x="450056" y="983913"/>
                  </a:cubicBezTo>
                  <a:cubicBezTo>
                    <a:pt x="447675" y="985501"/>
                    <a:pt x="445543" y="987549"/>
                    <a:pt x="442912" y="988676"/>
                  </a:cubicBezTo>
                  <a:cubicBezTo>
                    <a:pt x="421384" y="997903"/>
                    <a:pt x="444179" y="983862"/>
                    <a:pt x="426243" y="995820"/>
                  </a:cubicBezTo>
                  <a:cubicBezTo>
                    <a:pt x="419099" y="995026"/>
                    <a:pt x="411785" y="995181"/>
                    <a:pt x="404812" y="993438"/>
                  </a:cubicBezTo>
                  <a:cubicBezTo>
                    <a:pt x="402036" y="992744"/>
                    <a:pt x="399692" y="990700"/>
                    <a:pt x="397668" y="988676"/>
                  </a:cubicBezTo>
                  <a:cubicBezTo>
                    <a:pt x="394862" y="985870"/>
                    <a:pt x="392801" y="982402"/>
                    <a:pt x="390525" y="979151"/>
                  </a:cubicBezTo>
                  <a:cubicBezTo>
                    <a:pt x="387243" y="974462"/>
                    <a:pt x="385763" y="968038"/>
                    <a:pt x="381000" y="964863"/>
                  </a:cubicBezTo>
                  <a:cubicBezTo>
                    <a:pt x="378619" y="963276"/>
                    <a:pt x="376055" y="961933"/>
                    <a:pt x="373856" y="960101"/>
                  </a:cubicBezTo>
                  <a:cubicBezTo>
                    <a:pt x="365951" y="953514"/>
                    <a:pt x="368441" y="952632"/>
                    <a:pt x="359568" y="948195"/>
                  </a:cubicBezTo>
                  <a:cubicBezTo>
                    <a:pt x="357323" y="947072"/>
                    <a:pt x="354732" y="946802"/>
                    <a:pt x="352425" y="945813"/>
                  </a:cubicBezTo>
                  <a:cubicBezTo>
                    <a:pt x="342170" y="941418"/>
                    <a:pt x="338775" y="938301"/>
                    <a:pt x="328612" y="931526"/>
                  </a:cubicBezTo>
                  <a:cubicBezTo>
                    <a:pt x="326231" y="929938"/>
                    <a:pt x="323492" y="928787"/>
                    <a:pt x="321468" y="926763"/>
                  </a:cubicBezTo>
                  <a:cubicBezTo>
                    <a:pt x="315159" y="920454"/>
                    <a:pt x="308534" y="911962"/>
                    <a:pt x="300037" y="907713"/>
                  </a:cubicBezTo>
                  <a:cubicBezTo>
                    <a:pt x="297792" y="906590"/>
                    <a:pt x="295274" y="906126"/>
                    <a:pt x="292893" y="905332"/>
                  </a:cubicBezTo>
                  <a:cubicBezTo>
                    <a:pt x="282705" y="907369"/>
                    <a:pt x="278724" y="906385"/>
                    <a:pt x="271462" y="914857"/>
                  </a:cubicBezTo>
                  <a:cubicBezTo>
                    <a:pt x="261530" y="926444"/>
                    <a:pt x="272686" y="922773"/>
                    <a:pt x="259556" y="931526"/>
                  </a:cubicBezTo>
                  <a:cubicBezTo>
                    <a:pt x="257467" y="932918"/>
                    <a:pt x="254762" y="933026"/>
                    <a:pt x="252412" y="933907"/>
                  </a:cubicBezTo>
                  <a:cubicBezTo>
                    <a:pt x="234054" y="940792"/>
                    <a:pt x="246947" y="937597"/>
                    <a:pt x="226218" y="941051"/>
                  </a:cubicBezTo>
                  <a:lnTo>
                    <a:pt x="116681" y="938670"/>
                  </a:lnTo>
                  <a:cubicBezTo>
                    <a:pt x="70234" y="937241"/>
                    <a:pt x="83690" y="944455"/>
                    <a:pt x="64293" y="931526"/>
                  </a:cubicBezTo>
                  <a:cubicBezTo>
                    <a:pt x="50637" y="911038"/>
                    <a:pt x="67016" y="936969"/>
                    <a:pt x="57150" y="917238"/>
                  </a:cubicBezTo>
                  <a:cubicBezTo>
                    <a:pt x="55870" y="914678"/>
                    <a:pt x="53975" y="912476"/>
                    <a:pt x="52387" y="910095"/>
                  </a:cubicBezTo>
                  <a:cubicBezTo>
                    <a:pt x="49906" y="902651"/>
                    <a:pt x="47499" y="893341"/>
                    <a:pt x="40481" y="888663"/>
                  </a:cubicBezTo>
                  <a:lnTo>
                    <a:pt x="33337" y="883901"/>
                  </a:lnTo>
                  <a:cubicBezTo>
                    <a:pt x="31750" y="880726"/>
                    <a:pt x="30336" y="877458"/>
                    <a:pt x="28575" y="874376"/>
                  </a:cubicBezTo>
                  <a:cubicBezTo>
                    <a:pt x="27155" y="871891"/>
                    <a:pt x="25092" y="869792"/>
                    <a:pt x="23812" y="867232"/>
                  </a:cubicBezTo>
                  <a:cubicBezTo>
                    <a:pt x="22689" y="864987"/>
                    <a:pt x="22225" y="862469"/>
                    <a:pt x="21431" y="860088"/>
                  </a:cubicBezTo>
                  <a:cubicBezTo>
                    <a:pt x="17621" y="818179"/>
                    <a:pt x="22167" y="845996"/>
                    <a:pt x="16668" y="826751"/>
                  </a:cubicBezTo>
                  <a:cubicBezTo>
                    <a:pt x="15769" y="823604"/>
                    <a:pt x="15751" y="820153"/>
                    <a:pt x="14287" y="817226"/>
                  </a:cubicBezTo>
                  <a:cubicBezTo>
                    <a:pt x="12512" y="813676"/>
                    <a:pt x="9070" y="811170"/>
                    <a:pt x="7143" y="807701"/>
                  </a:cubicBezTo>
                  <a:cubicBezTo>
                    <a:pt x="4770" y="803430"/>
                    <a:pt x="1782" y="793998"/>
                    <a:pt x="0" y="788651"/>
                  </a:cubicBezTo>
                  <a:cubicBezTo>
                    <a:pt x="794" y="776745"/>
                    <a:pt x="419" y="764702"/>
                    <a:pt x="2381" y="752932"/>
                  </a:cubicBezTo>
                  <a:cubicBezTo>
                    <a:pt x="2851" y="750109"/>
                    <a:pt x="4716" y="747305"/>
                    <a:pt x="7143" y="745788"/>
                  </a:cubicBezTo>
                  <a:cubicBezTo>
                    <a:pt x="11400" y="743127"/>
                    <a:pt x="16668" y="742613"/>
                    <a:pt x="21431" y="741026"/>
                  </a:cubicBezTo>
                  <a:cubicBezTo>
                    <a:pt x="29448" y="738354"/>
                    <a:pt x="29859" y="738592"/>
                    <a:pt x="38100" y="733882"/>
                  </a:cubicBezTo>
                  <a:cubicBezTo>
                    <a:pt x="43603" y="730737"/>
                    <a:pt x="48447" y="727042"/>
                    <a:pt x="52387" y="721976"/>
                  </a:cubicBezTo>
                  <a:cubicBezTo>
                    <a:pt x="55901" y="717458"/>
                    <a:pt x="61912" y="707688"/>
                    <a:pt x="61912" y="707688"/>
                  </a:cubicBezTo>
                  <a:cubicBezTo>
                    <a:pt x="62706" y="702926"/>
                    <a:pt x="63246" y="698114"/>
                    <a:pt x="64293" y="693401"/>
                  </a:cubicBezTo>
                  <a:cubicBezTo>
                    <a:pt x="64838" y="690951"/>
                    <a:pt x="66675" y="688767"/>
                    <a:pt x="66675" y="686257"/>
                  </a:cubicBezTo>
                  <a:cubicBezTo>
                    <a:pt x="66675" y="673532"/>
                    <a:pt x="64717" y="660875"/>
                    <a:pt x="64293" y="648157"/>
                  </a:cubicBezTo>
                  <a:cubicBezTo>
                    <a:pt x="63923" y="637051"/>
                    <a:pt x="68659" y="617597"/>
                    <a:pt x="71437" y="6124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3" name="Полилиния 262"/>
            <p:cNvSpPr/>
            <p:nvPr/>
          </p:nvSpPr>
          <p:spPr bwMode="auto">
            <a:xfrm>
              <a:off x="4664462" y="4457467"/>
              <a:ext cx="993755" cy="863572"/>
            </a:xfrm>
            <a:custGeom>
              <a:avLst/>
              <a:gdLst>
                <a:gd name="connsiteX0" fmla="*/ 52388 w 967045"/>
                <a:gd name="connsiteY0" fmla="*/ 381274 h 901836"/>
                <a:gd name="connsiteX1" fmla="*/ 66675 w 967045"/>
                <a:gd name="connsiteY1" fmla="*/ 390799 h 901836"/>
                <a:gd name="connsiteX2" fmla="*/ 157163 w 967045"/>
                <a:gd name="connsiteY2" fmla="*/ 400324 h 901836"/>
                <a:gd name="connsiteX3" fmla="*/ 171450 w 967045"/>
                <a:gd name="connsiteY3" fmla="*/ 414611 h 901836"/>
                <a:gd name="connsiteX4" fmla="*/ 242888 w 967045"/>
                <a:gd name="connsiteY4" fmla="*/ 438424 h 901836"/>
                <a:gd name="connsiteX5" fmla="*/ 238125 w 967045"/>
                <a:gd name="connsiteY5" fmla="*/ 457474 h 901836"/>
                <a:gd name="connsiteX6" fmla="*/ 228600 w 967045"/>
                <a:gd name="connsiteY6" fmla="*/ 471761 h 901836"/>
                <a:gd name="connsiteX7" fmla="*/ 223838 w 967045"/>
                <a:gd name="connsiteY7" fmla="*/ 486049 h 901836"/>
                <a:gd name="connsiteX8" fmla="*/ 223838 w 967045"/>
                <a:gd name="connsiteY8" fmla="*/ 519386 h 901836"/>
                <a:gd name="connsiteX9" fmla="*/ 195263 w 967045"/>
                <a:gd name="connsiteY9" fmla="*/ 514624 h 901836"/>
                <a:gd name="connsiteX10" fmla="*/ 171450 w 967045"/>
                <a:gd name="connsiteY10" fmla="*/ 481286 h 901836"/>
                <a:gd name="connsiteX11" fmla="*/ 157163 w 967045"/>
                <a:gd name="connsiteY11" fmla="*/ 447949 h 901836"/>
                <a:gd name="connsiteX12" fmla="*/ 142875 w 967045"/>
                <a:gd name="connsiteY12" fmla="*/ 443186 h 901836"/>
                <a:gd name="connsiteX13" fmla="*/ 128588 w 967045"/>
                <a:gd name="connsiteY13" fmla="*/ 452711 h 901836"/>
                <a:gd name="connsiteX14" fmla="*/ 138113 w 967045"/>
                <a:gd name="connsiteY14" fmla="*/ 514624 h 901836"/>
                <a:gd name="connsiteX15" fmla="*/ 114300 w 967045"/>
                <a:gd name="connsiteY15" fmla="*/ 533674 h 901836"/>
                <a:gd name="connsiteX16" fmla="*/ 128588 w 967045"/>
                <a:gd name="connsiteY16" fmla="*/ 538436 h 901836"/>
                <a:gd name="connsiteX17" fmla="*/ 142875 w 967045"/>
                <a:gd name="connsiteY17" fmla="*/ 547961 h 901836"/>
                <a:gd name="connsiteX18" fmla="*/ 147638 w 967045"/>
                <a:gd name="connsiteY18" fmla="*/ 562249 h 901836"/>
                <a:gd name="connsiteX19" fmla="*/ 119063 w 967045"/>
                <a:gd name="connsiteY19" fmla="*/ 567011 h 901836"/>
                <a:gd name="connsiteX20" fmla="*/ 109538 w 967045"/>
                <a:gd name="connsiteY20" fmla="*/ 586061 h 901836"/>
                <a:gd name="connsiteX21" fmla="*/ 128588 w 967045"/>
                <a:gd name="connsiteY21" fmla="*/ 595586 h 901836"/>
                <a:gd name="connsiteX22" fmla="*/ 138113 w 967045"/>
                <a:gd name="connsiteY22" fmla="*/ 609874 h 901836"/>
                <a:gd name="connsiteX23" fmla="*/ 123825 w 967045"/>
                <a:gd name="connsiteY23" fmla="*/ 619399 h 901836"/>
                <a:gd name="connsiteX24" fmla="*/ 66675 w 967045"/>
                <a:gd name="connsiteY24" fmla="*/ 609874 h 901836"/>
                <a:gd name="connsiteX25" fmla="*/ 52388 w 967045"/>
                <a:gd name="connsiteY25" fmla="*/ 600349 h 901836"/>
                <a:gd name="connsiteX26" fmla="*/ 0 w 967045"/>
                <a:gd name="connsiteY26" fmla="*/ 600349 h 901836"/>
                <a:gd name="connsiteX27" fmla="*/ 4763 w 967045"/>
                <a:gd name="connsiteY27" fmla="*/ 619399 h 901836"/>
                <a:gd name="connsiteX28" fmla="*/ 19050 w 967045"/>
                <a:gd name="connsiteY28" fmla="*/ 624161 h 901836"/>
                <a:gd name="connsiteX29" fmla="*/ 33338 w 967045"/>
                <a:gd name="connsiteY29" fmla="*/ 633686 h 901836"/>
                <a:gd name="connsiteX30" fmla="*/ 61913 w 967045"/>
                <a:gd name="connsiteY30" fmla="*/ 643211 h 901836"/>
                <a:gd name="connsiteX31" fmla="*/ 76200 w 967045"/>
                <a:gd name="connsiteY31" fmla="*/ 647974 h 901836"/>
                <a:gd name="connsiteX32" fmla="*/ 90488 w 967045"/>
                <a:gd name="connsiteY32" fmla="*/ 652736 h 901836"/>
                <a:gd name="connsiteX33" fmla="*/ 114300 w 967045"/>
                <a:gd name="connsiteY33" fmla="*/ 676549 h 901836"/>
                <a:gd name="connsiteX34" fmla="*/ 119063 w 967045"/>
                <a:gd name="connsiteY34" fmla="*/ 790849 h 901836"/>
                <a:gd name="connsiteX35" fmla="*/ 123825 w 967045"/>
                <a:gd name="connsiteY35" fmla="*/ 805136 h 901836"/>
                <a:gd name="connsiteX36" fmla="*/ 138113 w 967045"/>
                <a:gd name="connsiteY36" fmla="*/ 809899 h 901836"/>
                <a:gd name="connsiteX37" fmla="*/ 171450 w 967045"/>
                <a:gd name="connsiteY37" fmla="*/ 824186 h 901836"/>
                <a:gd name="connsiteX38" fmla="*/ 200025 w 967045"/>
                <a:gd name="connsiteY38" fmla="*/ 847999 h 901836"/>
                <a:gd name="connsiteX39" fmla="*/ 204788 w 967045"/>
                <a:gd name="connsiteY39" fmla="*/ 862286 h 901836"/>
                <a:gd name="connsiteX40" fmla="*/ 223838 w 967045"/>
                <a:gd name="connsiteY40" fmla="*/ 867049 h 901836"/>
                <a:gd name="connsiteX41" fmla="*/ 285750 w 967045"/>
                <a:gd name="connsiteY41" fmla="*/ 871811 h 901836"/>
                <a:gd name="connsiteX42" fmla="*/ 280988 w 967045"/>
                <a:gd name="connsiteY42" fmla="*/ 857524 h 901836"/>
                <a:gd name="connsiteX43" fmla="*/ 276225 w 967045"/>
                <a:gd name="connsiteY43" fmla="*/ 833711 h 901836"/>
                <a:gd name="connsiteX44" fmla="*/ 290513 w 967045"/>
                <a:gd name="connsiteY44" fmla="*/ 824186 h 901836"/>
                <a:gd name="connsiteX45" fmla="*/ 304800 w 967045"/>
                <a:gd name="connsiteY45" fmla="*/ 852761 h 901836"/>
                <a:gd name="connsiteX46" fmla="*/ 314325 w 967045"/>
                <a:gd name="connsiteY46" fmla="*/ 867049 h 901836"/>
                <a:gd name="connsiteX47" fmla="*/ 338138 w 967045"/>
                <a:gd name="connsiteY47" fmla="*/ 900386 h 901836"/>
                <a:gd name="connsiteX48" fmla="*/ 361950 w 967045"/>
                <a:gd name="connsiteY48" fmla="*/ 895624 h 901836"/>
                <a:gd name="connsiteX49" fmla="*/ 381000 w 967045"/>
                <a:gd name="connsiteY49" fmla="*/ 881336 h 901836"/>
                <a:gd name="connsiteX50" fmla="*/ 385763 w 967045"/>
                <a:gd name="connsiteY50" fmla="*/ 895624 h 901836"/>
                <a:gd name="connsiteX51" fmla="*/ 452438 w 967045"/>
                <a:gd name="connsiteY51" fmla="*/ 886099 h 901836"/>
                <a:gd name="connsiteX52" fmla="*/ 466725 w 967045"/>
                <a:gd name="connsiteY52" fmla="*/ 881336 h 901836"/>
                <a:gd name="connsiteX53" fmla="*/ 500063 w 967045"/>
                <a:gd name="connsiteY53" fmla="*/ 876574 h 901836"/>
                <a:gd name="connsiteX54" fmla="*/ 538163 w 967045"/>
                <a:gd name="connsiteY54" fmla="*/ 857524 h 901836"/>
                <a:gd name="connsiteX55" fmla="*/ 552450 w 967045"/>
                <a:gd name="connsiteY55" fmla="*/ 843236 h 901836"/>
                <a:gd name="connsiteX56" fmla="*/ 557213 w 967045"/>
                <a:gd name="connsiteY56" fmla="*/ 819424 h 901836"/>
                <a:gd name="connsiteX57" fmla="*/ 609600 w 967045"/>
                <a:gd name="connsiteY57" fmla="*/ 800374 h 901836"/>
                <a:gd name="connsiteX58" fmla="*/ 623888 w 967045"/>
                <a:gd name="connsiteY58" fmla="*/ 805136 h 901836"/>
                <a:gd name="connsiteX59" fmla="*/ 642938 w 967045"/>
                <a:gd name="connsiteY59" fmla="*/ 833711 h 901836"/>
                <a:gd name="connsiteX60" fmla="*/ 690563 w 967045"/>
                <a:gd name="connsiteY60" fmla="*/ 828949 h 901836"/>
                <a:gd name="connsiteX61" fmla="*/ 704850 w 967045"/>
                <a:gd name="connsiteY61" fmla="*/ 824186 h 901836"/>
                <a:gd name="connsiteX62" fmla="*/ 709613 w 967045"/>
                <a:gd name="connsiteY62" fmla="*/ 805136 h 901836"/>
                <a:gd name="connsiteX63" fmla="*/ 719138 w 967045"/>
                <a:gd name="connsiteY63" fmla="*/ 790849 h 901836"/>
                <a:gd name="connsiteX64" fmla="*/ 742950 w 967045"/>
                <a:gd name="connsiteY64" fmla="*/ 738461 h 901836"/>
                <a:gd name="connsiteX65" fmla="*/ 757238 w 967045"/>
                <a:gd name="connsiteY65" fmla="*/ 733699 h 901836"/>
                <a:gd name="connsiteX66" fmla="*/ 771525 w 967045"/>
                <a:gd name="connsiteY66" fmla="*/ 724174 h 901836"/>
                <a:gd name="connsiteX67" fmla="*/ 795338 w 967045"/>
                <a:gd name="connsiteY67" fmla="*/ 714649 h 901836"/>
                <a:gd name="connsiteX68" fmla="*/ 804863 w 967045"/>
                <a:gd name="connsiteY68" fmla="*/ 700361 h 901836"/>
                <a:gd name="connsiteX69" fmla="*/ 819150 w 967045"/>
                <a:gd name="connsiteY69" fmla="*/ 686074 h 901836"/>
                <a:gd name="connsiteX70" fmla="*/ 819150 w 967045"/>
                <a:gd name="connsiteY70" fmla="*/ 643211 h 901836"/>
                <a:gd name="connsiteX71" fmla="*/ 809625 w 967045"/>
                <a:gd name="connsiteY71" fmla="*/ 628924 h 901836"/>
                <a:gd name="connsiteX72" fmla="*/ 790575 w 967045"/>
                <a:gd name="connsiteY72" fmla="*/ 624161 h 901836"/>
                <a:gd name="connsiteX73" fmla="*/ 776288 w 967045"/>
                <a:gd name="connsiteY73" fmla="*/ 614636 h 901836"/>
                <a:gd name="connsiteX74" fmla="*/ 742950 w 967045"/>
                <a:gd name="connsiteY74" fmla="*/ 605111 h 901836"/>
                <a:gd name="connsiteX75" fmla="*/ 719138 w 967045"/>
                <a:gd name="connsiteY75" fmla="*/ 576536 h 901836"/>
                <a:gd name="connsiteX76" fmla="*/ 714375 w 967045"/>
                <a:gd name="connsiteY76" fmla="*/ 557486 h 901836"/>
                <a:gd name="connsiteX77" fmla="*/ 704850 w 967045"/>
                <a:gd name="connsiteY77" fmla="*/ 543199 h 901836"/>
                <a:gd name="connsiteX78" fmla="*/ 666750 w 967045"/>
                <a:gd name="connsiteY78" fmla="*/ 533674 h 901836"/>
                <a:gd name="connsiteX79" fmla="*/ 695325 w 967045"/>
                <a:gd name="connsiteY79" fmla="*/ 547961 h 901836"/>
                <a:gd name="connsiteX80" fmla="*/ 723900 w 967045"/>
                <a:gd name="connsiteY80" fmla="*/ 543199 h 901836"/>
                <a:gd name="connsiteX81" fmla="*/ 776288 w 967045"/>
                <a:gd name="connsiteY81" fmla="*/ 528911 h 901836"/>
                <a:gd name="connsiteX82" fmla="*/ 781050 w 967045"/>
                <a:gd name="connsiteY82" fmla="*/ 547961 h 901836"/>
                <a:gd name="connsiteX83" fmla="*/ 795338 w 967045"/>
                <a:gd name="connsiteY83" fmla="*/ 557486 h 901836"/>
                <a:gd name="connsiteX84" fmla="*/ 804863 w 967045"/>
                <a:gd name="connsiteY84" fmla="*/ 509861 h 901836"/>
                <a:gd name="connsiteX85" fmla="*/ 819150 w 967045"/>
                <a:gd name="connsiteY85" fmla="*/ 500336 h 901836"/>
                <a:gd name="connsiteX86" fmla="*/ 847725 w 967045"/>
                <a:gd name="connsiteY86" fmla="*/ 505099 h 901836"/>
                <a:gd name="connsiteX87" fmla="*/ 885825 w 967045"/>
                <a:gd name="connsiteY87" fmla="*/ 495574 h 901836"/>
                <a:gd name="connsiteX88" fmla="*/ 900113 w 967045"/>
                <a:gd name="connsiteY88" fmla="*/ 486049 h 901836"/>
                <a:gd name="connsiteX89" fmla="*/ 914400 w 967045"/>
                <a:gd name="connsiteY89" fmla="*/ 481286 h 901836"/>
                <a:gd name="connsiteX90" fmla="*/ 938213 w 967045"/>
                <a:gd name="connsiteY90" fmla="*/ 452711 h 901836"/>
                <a:gd name="connsiteX91" fmla="*/ 952500 w 967045"/>
                <a:gd name="connsiteY91" fmla="*/ 443186 h 901836"/>
                <a:gd name="connsiteX92" fmla="*/ 962025 w 967045"/>
                <a:gd name="connsiteY92" fmla="*/ 414611 h 901836"/>
                <a:gd name="connsiteX93" fmla="*/ 966788 w 967045"/>
                <a:gd name="connsiteY93" fmla="*/ 400324 h 901836"/>
                <a:gd name="connsiteX94" fmla="*/ 962025 w 967045"/>
                <a:gd name="connsiteY94" fmla="*/ 366986 h 901836"/>
                <a:gd name="connsiteX95" fmla="*/ 947738 w 967045"/>
                <a:gd name="connsiteY95" fmla="*/ 362224 h 901836"/>
                <a:gd name="connsiteX96" fmla="*/ 914400 w 967045"/>
                <a:gd name="connsiteY96" fmla="*/ 371749 h 901836"/>
                <a:gd name="connsiteX97" fmla="*/ 790575 w 967045"/>
                <a:gd name="connsiteY97" fmla="*/ 366986 h 901836"/>
                <a:gd name="connsiteX98" fmla="*/ 776288 w 967045"/>
                <a:gd name="connsiteY98" fmla="*/ 362224 h 901836"/>
                <a:gd name="connsiteX99" fmla="*/ 747713 w 967045"/>
                <a:gd name="connsiteY99" fmla="*/ 343174 h 901836"/>
                <a:gd name="connsiteX100" fmla="*/ 742950 w 967045"/>
                <a:gd name="connsiteY100" fmla="*/ 309836 h 901836"/>
                <a:gd name="connsiteX101" fmla="*/ 728663 w 967045"/>
                <a:gd name="connsiteY101" fmla="*/ 295549 h 901836"/>
                <a:gd name="connsiteX102" fmla="*/ 719138 w 967045"/>
                <a:gd name="connsiteY102" fmla="*/ 281261 h 901836"/>
                <a:gd name="connsiteX103" fmla="*/ 723900 w 967045"/>
                <a:gd name="connsiteY103" fmla="*/ 266974 h 901836"/>
                <a:gd name="connsiteX104" fmla="*/ 728663 w 967045"/>
                <a:gd name="connsiteY104" fmla="*/ 238399 h 901836"/>
                <a:gd name="connsiteX105" fmla="*/ 709613 w 967045"/>
                <a:gd name="connsiteY105" fmla="*/ 228874 h 901836"/>
                <a:gd name="connsiteX106" fmla="*/ 700088 w 967045"/>
                <a:gd name="connsiteY106" fmla="*/ 214586 h 901836"/>
                <a:gd name="connsiteX107" fmla="*/ 681038 w 967045"/>
                <a:gd name="connsiteY107" fmla="*/ 205061 h 901836"/>
                <a:gd name="connsiteX108" fmla="*/ 638175 w 967045"/>
                <a:gd name="connsiteY108" fmla="*/ 186011 h 901836"/>
                <a:gd name="connsiteX109" fmla="*/ 609600 w 967045"/>
                <a:gd name="connsiteY109" fmla="*/ 176486 h 901836"/>
                <a:gd name="connsiteX110" fmla="*/ 595313 w 967045"/>
                <a:gd name="connsiteY110" fmla="*/ 171724 h 901836"/>
                <a:gd name="connsiteX111" fmla="*/ 566738 w 967045"/>
                <a:gd name="connsiteY111" fmla="*/ 143149 h 901836"/>
                <a:gd name="connsiteX112" fmla="*/ 557213 w 967045"/>
                <a:gd name="connsiteY112" fmla="*/ 114574 h 901836"/>
                <a:gd name="connsiteX113" fmla="*/ 552450 w 967045"/>
                <a:gd name="connsiteY113" fmla="*/ 100286 h 901836"/>
                <a:gd name="connsiteX114" fmla="*/ 523875 w 967045"/>
                <a:gd name="connsiteY114" fmla="*/ 81236 h 901836"/>
                <a:gd name="connsiteX115" fmla="*/ 509588 w 967045"/>
                <a:gd name="connsiteY115" fmla="*/ 71711 h 901836"/>
                <a:gd name="connsiteX116" fmla="*/ 461963 w 967045"/>
                <a:gd name="connsiteY116" fmla="*/ 62186 h 901836"/>
                <a:gd name="connsiteX117" fmla="*/ 447675 w 967045"/>
                <a:gd name="connsiteY117" fmla="*/ 52661 h 901836"/>
                <a:gd name="connsiteX118" fmla="*/ 338138 w 967045"/>
                <a:gd name="connsiteY118" fmla="*/ 47899 h 901836"/>
                <a:gd name="connsiteX119" fmla="*/ 309563 w 967045"/>
                <a:gd name="connsiteY119" fmla="*/ 52661 h 901836"/>
                <a:gd name="connsiteX120" fmla="*/ 295275 w 967045"/>
                <a:gd name="connsiteY120" fmla="*/ 57424 h 901836"/>
                <a:gd name="connsiteX121" fmla="*/ 271463 w 967045"/>
                <a:gd name="connsiteY121" fmla="*/ 24086 h 901836"/>
                <a:gd name="connsiteX122" fmla="*/ 257175 w 967045"/>
                <a:gd name="connsiteY122" fmla="*/ 19324 h 901836"/>
                <a:gd name="connsiteX123" fmla="*/ 242888 w 967045"/>
                <a:gd name="connsiteY123" fmla="*/ 9799 h 901836"/>
                <a:gd name="connsiteX124" fmla="*/ 176213 w 967045"/>
                <a:gd name="connsiteY124" fmla="*/ 9799 h 901836"/>
                <a:gd name="connsiteX125" fmla="*/ 171450 w 967045"/>
                <a:gd name="connsiteY125" fmla="*/ 24086 h 901836"/>
                <a:gd name="connsiteX126" fmla="*/ 152400 w 967045"/>
                <a:gd name="connsiteY126" fmla="*/ 28849 h 901836"/>
                <a:gd name="connsiteX127" fmla="*/ 57150 w 967045"/>
                <a:gd name="connsiteY127" fmla="*/ 33611 h 901836"/>
                <a:gd name="connsiteX128" fmla="*/ 47625 w 967045"/>
                <a:gd name="connsiteY128" fmla="*/ 47899 h 901836"/>
                <a:gd name="connsiteX129" fmla="*/ 42863 w 967045"/>
                <a:gd name="connsiteY129" fmla="*/ 62186 h 901836"/>
                <a:gd name="connsiteX130" fmla="*/ 14288 w 967045"/>
                <a:gd name="connsiteY130" fmla="*/ 81236 h 901836"/>
                <a:gd name="connsiteX131" fmla="*/ 0 w 967045"/>
                <a:gd name="connsiteY131" fmla="*/ 90761 h 901836"/>
                <a:gd name="connsiteX132" fmla="*/ 4763 w 967045"/>
                <a:gd name="connsiteY132" fmla="*/ 109811 h 901836"/>
                <a:gd name="connsiteX133" fmla="*/ 14288 w 967045"/>
                <a:gd name="connsiteY133" fmla="*/ 157436 h 901836"/>
                <a:gd name="connsiteX134" fmla="*/ 23813 w 967045"/>
                <a:gd name="connsiteY134" fmla="*/ 171724 h 901836"/>
                <a:gd name="connsiteX135" fmla="*/ 38100 w 967045"/>
                <a:gd name="connsiteY135" fmla="*/ 181249 h 901836"/>
                <a:gd name="connsiteX136" fmla="*/ 42863 w 967045"/>
                <a:gd name="connsiteY136" fmla="*/ 238399 h 901836"/>
                <a:gd name="connsiteX137" fmla="*/ 14288 w 967045"/>
                <a:gd name="connsiteY137" fmla="*/ 247924 h 901836"/>
                <a:gd name="connsiteX138" fmla="*/ 9525 w 967045"/>
                <a:gd name="connsiteY138" fmla="*/ 262211 h 901836"/>
                <a:gd name="connsiteX139" fmla="*/ 47625 w 967045"/>
                <a:gd name="connsiteY139" fmla="*/ 281261 h 901836"/>
                <a:gd name="connsiteX140" fmla="*/ 57150 w 967045"/>
                <a:gd name="connsiteY140" fmla="*/ 295549 h 901836"/>
                <a:gd name="connsiteX141" fmla="*/ 47625 w 967045"/>
                <a:gd name="connsiteY141" fmla="*/ 338411 h 901836"/>
                <a:gd name="connsiteX142" fmla="*/ 52388 w 967045"/>
                <a:gd name="connsiteY142" fmla="*/ 381274 h 9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967045" h="901836">
                  <a:moveTo>
                    <a:pt x="52388" y="381274"/>
                  </a:moveTo>
                  <a:cubicBezTo>
                    <a:pt x="55563" y="390005"/>
                    <a:pt x="61556" y="388239"/>
                    <a:pt x="66675" y="390799"/>
                  </a:cubicBezTo>
                  <a:cubicBezTo>
                    <a:pt x="90463" y="402692"/>
                    <a:pt x="150190" y="399888"/>
                    <a:pt x="157163" y="400324"/>
                  </a:cubicBezTo>
                  <a:cubicBezTo>
                    <a:pt x="161925" y="405086"/>
                    <a:pt x="168108" y="408763"/>
                    <a:pt x="171450" y="414611"/>
                  </a:cubicBezTo>
                  <a:cubicBezTo>
                    <a:pt x="195244" y="456251"/>
                    <a:pt x="123297" y="429881"/>
                    <a:pt x="242888" y="438424"/>
                  </a:cubicBezTo>
                  <a:cubicBezTo>
                    <a:pt x="241300" y="444774"/>
                    <a:pt x="240703" y="451458"/>
                    <a:pt x="238125" y="457474"/>
                  </a:cubicBezTo>
                  <a:cubicBezTo>
                    <a:pt x="235870" y="462735"/>
                    <a:pt x="231160" y="466642"/>
                    <a:pt x="228600" y="471761"/>
                  </a:cubicBezTo>
                  <a:cubicBezTo>
                    <a:pt x="226355" y="476251"/>
                    <a:pt x="225425" y="481286"/>
                    <a:pt x="223838" y="486049"/>
                  </a:cubicBezTo>
                  <a:cubicBezTo>
                    <a:pt x="225893" y="492213"/>
                    <a:pt x="236046" y="514154"/>
                    <a:pt x="223838" y="519386"/>
                  </a:cubicBezTo>
                  <a:cubicBezTo>
                    <a:pt x="214962" y="523190"/>
                    <a:pt x="204788" y="516211"/>
                    <a:pt x="195263" y="514624"/>
                  </a:cubicBezTo>
                  <a:cubicBezTo>
                    <a:pt x="184150" y="481286"/>
                    <a:pt x="195263" y="489224"/>
                    <a:pt x="171450" y="481286"/>
                  </a:cubicBezTo>
                  <a:cubicBezTo>
                    <a:pt x="168590" y="469846"/>
                    <a:pt x="167442" y="456172"/>
                    <a:pt x="157163" y="447949"/>
                  </a:cubicBezTo>
                  <a:cubicBezTo>
                    <a:pt x="153243" y="444813"/>
                    <a:pt x="147638" y="444774"/>
                    <a:pt x="142875" y="443186"/>
                  </a:cubicBezTo>
                  <a:cubicBezTo>
                    <a:pt x="138113" y="446361"/>
                    <a:pt x="129529" y="447065"/>
                    <a:pt x="128588" y="452711"/>
                  </a:cubicBezTo>
                  <a:cubicBezTo>
                    <a:pt x="124495" y="477270"/>
                    <a:pt x="131248" y="494031"/>
                    <a:pt x="138113" y="514624"/>
                  </a:cubicBezTo>
                  <a:cubicBezTo>
                    <a:pt x="133989" y="515655"/>
                    <a:pt x="105949" y="516972"/>
                    <a:pt x="114300" y="533674"/>
                  </a:cubicBezTo>
                  <a:cubicBezTo>
                    <a:pt x="116545" y="538164"/>
                    <a:pt x="123825" y="536849"/>
                    <a:pt x="128588" y="538436"/>
                  </a:cubicBezTo>
                  <a:cubicBezTo>
                    <a:pt x="133350" y="541611"/>
                    <a:pt x="139299" y="543492"/>
                    <a:pt x="142875" y="547961"/>
                  </a:cubicBezTo>
                  <a:cubicBezTo>
                    <a:pt x="146011" y="551881"/>
                    <a:pt x="151558" y="559113"/>
                    <a:pt x="147638" y="562249"/>
                  </a:cubicBezTo>
                  <a:cubicBezTo>
                    <a:pt x="140098" y="568281"/>
                    <a:pt x="128588" y="565424"/>
                    <a:pt x="119063" y="567011"/>
                  </a:cubicBezTo>
                  <a:cubicBezTo>
                    <a:pt x="115888" y="573361"/>
                    <a:pt x="107293" y="579326"/>
                    <a:pt x="109538" y="586061"/>
                  </a:cubicBezTo>
                  <a:cubicBezTo>
                    <a:pt x="111783" y="592796"/>
                    <a:pt x="123134" y="591041"/>
                    <a:pt x="128588" y="595586"/>
                  </a:cubicBezTo>
                  <a:cubicBezTo>
                    <a:pt x="132985" y="599250"/>
                    <a:pt x="134938" y="605111"/>
                    <a:pt x="138113" y="609874"/>
                  </a:cubicBezTo>
                  <a:cubicBezTo>
                    <a:pt x="133350" y="613049"/>
                    <a:pt x="129525" y="618881"/>
                    <a:pt x="123825" y="619399"/>
                  </a:cubicBezTo>
                  <a:cubicBezTo>
                    <a:pt x="107477" y="620885"/>
                    <a:pt x="83696" y="614129"/>
                    <a:pt x="66675" y="609874"/>
                  </a:cubicBezTo>
                  <a:cubicBezTo>
                    <a:pt x="61913" y="606699"/>
                    <a:pt x="57507" y="602909"/>
                    <a:pt x="52388" y="600349"/>
                  </a:cubicBezTo>
                  <a:cubicBezTo>
                    <a:pt x="33005" y="590657"/>
                    <a:pt x="25115" y="597209"/>
                    <a:pt x="0" y="600349"/>
                  </a:cubicBezTo>
                  <a:cubicBezTo>
                    <a:pt x="1588" y="606699"/>
                    <a:pt x="674" y="614288"/>
                    <a:pt x="4763" y="619399"/>
                  </a:cubicBezTo>
                  <a:cubicBezTo>
                    <a:pt x="7899" y="623319"/>
                    <a:pt x="14560" y="621916"/>
                    <a:pt x="19050" y="624161"/>
                  </a:cubicBezTo>
                  <a:cubicBezTo>
                    <a:pt x="24170" y="626721"/>
                    <a:pt x="28107" y="631361"/>
                    <a:pt x="33338" y="633686"/>
                  </a:cubicBezTo>
                  <a:cubicBezTo>
                    <a:pt x="42513" y="637764"/>
                    <a:pt x="52388" y="640036"/>
                    <a:pt x="61913" y="643211"/>
                  </a:cubicBezTo>
                  <a:lnTo>
                    <a:pt x="76200" y="647974"/>
                  </a:lnTo>
                  <a:lnTo>
                    <a:pt x="90488" y="652736"/>
                  </a:lnTo>
                  <a:cubicBezTo>
                    <a:pt x="98108" y="657816"/>
                    <a:pt x="113030" y="665119"/>
                    <a:pt x="114300" y="676549"/>
                  </a:cubicBezTo>
                  <a:cubicBezTo>
                    <a:pt x="118511" y="714449"/>
                    <a:pt x="116246" y="752820"/>
                    <a:pt x="119063" y="790849"/>
                  </a:cubicBezTo>
                  <a:cubicBezTo>
                    <a:pt x="119434" y="795855"/>
                    <a:pt x="120275" y="801586"/>
                    <a:pt x="123825" y="805136"/>
                  </a:cubicBezTo>
                  <a:cubicBezTo>
                    <a:pt x="127375" y="808686"/>
                    <a:pt x="133623" y="807654"/>
                    <a:pt x="138113" y="809899"/>
                  </a:cubicBezTo>
                  <a:cubicBezTo>
                    <a:pt x="171000" y="826343"/>
                    <a:pt x="131805" y="814276"/>
                    <a:pt x="171450" y="824186"/>
                  </a:cubicBezTo>
                  <a:cubicBezTo>
                    <a:pt x="190055" y="833488"/>
                    <a:pt x="191049" y="830047"/>
                    <a:pt x="200025" y="847999"/>
                  </a:cubicBezTo>
                  <a:cubicBezTo>
                    <a:pt x="202270" y="852489"/>
                    <a:pt x="200868" y="859150"/>
                    <a:pt x="204788" y="862286"/>
                  </a:cubicBezTo>
                  <a:cubicBezTo>
                    <a:pt x="209899" y="866375"/>
                    <a:pt x="217488" y="865461"/>
                    <a:pt x="223838" y="867049"/>
                  </a:cubicBezTo>
                  <a:cubicBezTo>
                    <a:pt x="245470" y="881471"/>
                    <a:pt x="248958" y="888163"/>
                    <a:pt x="285750" y="871811"/>
                  </a:cubicBezTo>
                  <a:cubicBezTo>
                    <a:pt x="290337" y="869772"/>
                    <a:pt x="282206" y="862394"/>
                    <a:pt x="280988" y="857524"/>
                  </a:cubicBezTo>
                  <a:cubicBezTo>
                    <a:pt x="279025" y="849671"/>
                    <a:pt x="277813" y="841649"/>
                    <a:pt x="276225" y="833711"/>
                  </a:cubicBezTo>
                  <a:cubicBezTo>
                    <a:pt x="280988" y="830536"/>
                    <a:pt x="284900" y="823063"/>
                    <a:pt x="290513" y="824186"/>
                  </a:cubicBezTo>
                  <a:cubicBezTo>
                    <a:pt x="298096" y="825703"/>
                    <a:pt x="302373" y="847907"/>
                    <a:pt x="304800" y="852761"/>
                  </a:cubicBezTo>
                  <a:cubicBezTo>
                    <a:pt x="307360" y="857881"/>
                    <a:pt x="312000" y="861818"/>
                    <a:pt x="314325" y="867049"/>
                  </a:cubicBezTo>
                  <a:cubicBezTo>
                    <a:pt x="329786" y="901836"/>
                    <a:pt x="312151" y="891725"/>
                    <a:pt x="338138" y="900386"/>
                  </a:cubicBezTo>
                  <a:cubicBezTo>
                    <a:pt x="346075" y="898799"/>
                    <a:pt x="356682" y="901770"/>
                    <a:pt x="361950" y="895624"/>
                  </a:cubicBezTo>
                  <a:cubicBezTo>
                    <a:pt x="380914" y="873500"/>
                    <a:pt x="350752" y="851088"/>
                    <a:pt x="381000" y="881336"/>
                  </a:cubicBezTo>
                  <a:cubicBezTo>
                    <a:pt x="382588" y="886099"/>
                    <a:pt x="380824" y="894726"/>
                    <a:pt x="385763" y="895624"/>
                  </a:cubicBezTo>
                  <a:cubicBezTo>
                    <a:pt x="400833" y="898364"/>
                    <a:pt x="433938" y="891385"/>
                    <a:pt x="452438" y="886099"/>
                  </a:cubicBezTo>
                  <a:cubicBezTo>
                    <a:pt x="457265" y="884720"/>
                    <a:pt x="461802" y="882321"/>
                    <a:pt x="466725" y="881336"/>
                  </a:cubicBezTo>
                  <a:cubicBezTo>
                    <a:pt x="477732" y="879135"/>
                    <a:pt x="488950" y="878161"/>
                    <a:pt x="500063" y="876574"/>
                  </a:cubicBezTo>
                  <a:cubicBezTo>
                    <a:pt x="510069" y="846553"/>
                    <a:pt x="496067" y="874362"/>
                    <a:pt x="538163" y="857524"/>
                  </a:cubicBezTo>
                  <a:cubicBezTo>
                    <a:pt x="544416" y="855023"/>
                    <a:pt x="547688" y="847999"/>
                    <a:pt x="552450" y="843236"/>
                  </a:cubicBezTo>
                  <a:cubicBezTo>
                    <a:pt x="554038" y="835299"/>
                    <a:pt x="553593" y="826664"/>
                    <a:pt x="557213" y="819424"/>
                  </a:cubicBezTo>
                  <a:cubicBezTo>
                    <a:pt x="568104" y="797641"/>
                    <a:pt x="588467" y="803015"/>
                    <a:pt x="609600" y="800374"/>
                  </a:cubicBezTo>
                  <a:cubicBezTo>
                    <a:pt x="614363" y="801961"/>
                    <a:pt x="621103" y="800959"/>
                    <a:pt x="623888" y="805136"/>
                  </a:cubicBezTo>
                  <a:cubicBezTo>
                    <a:pt x="646876" y="839618"/>
                    <a:pt x="610278" y="822826"/>
                    <a:pt x="642938" y="833711"/>
                  </a:cubicBezTo>
                  <a:cubicBezTo>
                    <a:pt x="658813" y="832124"/>
                    <a:pt x="674794" y="831375"/>
                    <a:pt x="690563" y="828949"/>
                  </a:cubicBezTo>
                  <a:cubicBezTo>
                    <a:pt x="695525" y="828186"/>
                    <a:pt x="701714" y="828106"/>
                    <a:pt x="704850" y="824186"/>
                  </a:cubicBezTo>
                  <a:cubicBezTo>
                    <a:pt x="708939" y="819075"/>
                    <a:pt x="707035" y="811152"/>
                    <a:pt x="709613" y="805136"/>
                  </a:cubicBezTo>
                  <a:cubicBezTo>
                    <a:pt x="711868" y="799875"/>
                    <a:pt x="715963" y="795611"/>
                    <a:pt x="719138" y="790849"/>
                  </a:cubicBezTo>
                  <a:cubicBezTo>
                    <a:pt x="721984" y="776618"/>
                    <a:pt x="725294" y="744345"/>
                    <a:pt x="742950" y="738461"/>
                  </a:cubicBezTo>
                  <a:lnTo>
                    <a:pt x="757238" y="733699"/>
                  </a:lnTo>
                  <a:cubicBezTo>
                    <a:pt x="762000" y="730524"/>
                    <a:pt x="766406" y="726734"/>
                    <a:pt x="771525" y="724174"/>
                  </a:cubicBezTo>
                  <a:cubicBezTo>
                    <a:pt x="779172" y="720351"/>
                    <a:pt x="788381" y="719618"/>
                    <a:pt x="795338" y="714649"/>
                  </a:cubicBezTo>
                  <a:cubicBezTo>
                    <a:pt x="799996" y="711322"/>
                    <a:pt x="801199" y="704758"/>
                    <a:pt x="804863" y="700361"/>
                  </a:cubicBezTo>
                  <a:cubicBezTo>
                    <a:pt x="809175" y="695187"/>
                    <a:pt x="814388" y="690836"/>
                    <a:pt x="819150" y="686074"/>
                  </a:cubicBezTo>
                  <a:cubicBezTo>
                    <a:pt x="825514" y="666983"/>
                    <a:pt x="827532" y="668357"/>
                    <a:pt x="819150" y="643211"/>
                  </a:cubicBezTo>
                  <a:cubicBezTo>
                    <a:pt x="817340" y="637781"/>
                    <a:pt x="814387" y="632099"/>
                    <a:pt x="809625" y="628924"/>
                  </a:cubicBezTo>
                  <a:cubicBezTo>
                    <a:pt x="804179" y="625293"/>
                    <a:pt x="796925" y="625749"/>
                    <a:pt x="790575" y="624161"/>
                  </a:cubicBezTo>
                  <a:cubicBezTo>
                    <a:pt x="785813" y="620986"/>
                    <a:pt x="781407" y="617196"/>
                    <a:pt x="776288" y="614636"/>
                  </a:cubicBezTo>
                  <a:cubicBezTo>
                    <a:pt x="769460" y="611222"/>
                    <a:pt x="749047" y="606635"/>
                    <a:pt x="742950" y="605111"/>
                  </a:cubicBezTo>
                  <a:cubicBezTo>
                    <a:pt x="729753" y="565517"/>
                    <a:pt x="751573" y="621944"/>
                    <a:pt x="719138" y="576536"/>
                  </a:cubicBezTo>
                  <a:cubicBezTo>
                    <a:pt x="715334" y="571210"/>
                    <a:pt x="716953" y="563502"/>
                    <a:pt x="714375" y="557486"/>
                  </a:cubicBezTo>
                  <a:cubicBezTo>
                    <a:pt x="712120" y="552225"/>
                    <a:pt x="709319" y="546775"/>
                    <a:pt x="704850" y="543199"/>
                  </a:cubicBezTo>
                  <a:cubicBezTo>
                    <a:pt x="699966" y="539292"/>
                    <a:pt x="667940" y="533912"/>
                    <a:pt x="666750" y="533674"/>
                  </a:cubicBezTo>
                  <a:cubicBezTo>
                    <a:pt x="673974" y="538490"/>
                    <a:pt x="685466" y="547961"/>
                    <a:pt x="695325" y="547961"/>
                  </a:cubicBezTo>
                  <a:cubicBezTo>
                    <a:pt x="704981" y="547961"/>
                    <a:pt x="714375" y="544786"/>
                    <a:pt x="723900" y="543199"/>
                  </a:cubicBezTo>
                  <a:cubicBezTo>
                    <a:pt x="736019" y="518961"/>
                    <a:pt x="734134" y="507835"/>
                    <a:pt x="776288" y="528911"/>
                  </a:cubicBezTo>
                  <a:cubicBezTo>
                    <a:pt x="782142" y="531838"/>
                    <a:pt x="777419" y="542515"/>
                    <a:pt x="781050" y="547961"/>
                  </a:cubicBezTo>
                  <a:cubicBezTo>
                    <a:pt x="784225" y="552724"/>
                    <a:pt x="790575" y="554311"/>
                    <a:pt x="795338" y="557486"/>
                  </a:cubicBezTo>
                  <a:cubicBezTo>
                    <a:pt x="828473" y="546442"/>
                    <a:pt x="795258" y="562686"/>
                    <a:pt x="804863" y="509861"/>
                  </a:cubicBezTo>
                  <a:cubicBezTo>
                    <a:pt x="805887" y="504230"/>
                    <a:pt x="814388" y="503511"/>
                    <a:pt x="819150" y="500336"/>
                  </a:cubicBezTo>
                  <a:cubicBezTo>
                    <a:pt x="828675" y="501924"/>
                    <a:pt x="838069" y="505099"/>
                    <a:pt x="847725" y="505099"/>
                  </a:cubicBezTo>
                  <a:cubicBezTo>
                    <a:pt x="859217" y="505099"/>
                    <a:pt x="874552" y="499331"/>
                    <a:pt x="885825" y="495574"/>
                  </a:cubicBezTo>
                  <a:cubicBezTo>
                    <a:pt x="890588" y="492399"/>
                    <a:pt x="894993" y="488609"/>
                    <a:pt x="900113" y="486049"/>
                  </a:cubicBezTo>
                  <a:cubicBezTo>
                    <a:pt x="904603" y="483804"/>
                    <a:pt x="910223" y="484071"/>
                    <a:pt x="914400" y="481286"/>
                  </a:cubicBezTo>
                  <a:cubicBezTo>
                    <a:pt x="937809" y="465680"/>
                    <a:pt x="920640" y="470285"/>
                    <a:pt x="938213" y="452711"/>
                  </a:cubicBezTo>
                  <a:cubicBezTo>
                    <a:pt x="942260" y="448664"/>
                    <a:pt x="947738" y="446361"/>
                    <a:pt x="952500" y="443186"/>
                  </a:cubicBezTo>
                  <a:lnTo>
                    <a:pt x="962025" y="414611"/>
                  </a:lnTo>
                  <a:lnTo>
                    <a:pt x="966788" y="400324"/>
                  </a:lnTo>
                  <a:cubicBezTo>
                    <a:pt x="965200" y="389211"/>
                    <a:pt x="967045" y="377026"/>
                    <a:pt x="962025" y="366986"/>
                  </a:cubicBezTo>
                  <a:cubicBezTo>
                    <a:pt x="959780" y="362496"/>
                    <a:pt x="952733" y="361724"/>
                    <a:pt x="947738" y="362224"/>
                  </a:cubicBezTo>
                  <a:cubicBezTo>
                    <a:pt x="936238" y="363374"/>
                    <a:pt x="925513" y="368574"/>
                    <a:pt x="914400" y="371749"/>
                  </a:cubicBezTo>
                  <a:cubicBezTo>
                    <a:pt x="873125" y="370161"/>
                    <a:pt x="831783" y="369828"/>
                    <a:pt x="790575" y="366986"/>
                  </a:cubicBezTo>
                  <a:cubicBezTo>
                    <a:pt x="785567" y="366641"/>
                    <a:pt x="780676" y="364662"/>
                    <a:pt x="776288" y="362224"/>
                  </a:cubicBezTo>
                  <a:cubicBezTo>
                    <a:pt x="766281" y="356665"/>
                    <a:pt x="747713" y="343174"/>
                    <a:pt x="747713" y="343174"/>
                  </a:cubicBezTo>
                  <a:cubicBezTo>
                    <a:pt x="746125" y="332061"/>
                    <a:pt x="747119" y="320259"/>
                    <a:pt x="742950" y="309836"/>
                  </a:cubicBezTo>
                  <a:cubicBezTo>
                    <a:pt x="740449" y="303583"/>
                    <a:pt x="732975" y="300723"/>
                    <a:pt x="728663" y="295549"/>
                  </a:cubicBezTo>
                  <a:cubicBezTo>
                    <a:pt x="724999" y="291152"/>
                    <a:pt x="722313" y="286024"/>
                    <a:pt x="719138" y="281261"/>
                  </a:cubicBezTo>
                  <a:cubicBezTo>
                    <a:pt x="720725" y="276499"/>
                    <a:pt x="721655" y="271464"/>
                    <a:pt x="723900" y="266974"/>
                  </a:cubicBezTo>
                  <a:cubicBezTo>
                    <a:pt x="729162" y="256450"/>
                    <a:pt x="741416" y="251152"/>
                    <a:pt x="728663" y="238399"/>
                  </a:cubicBezTo>
                  <a:cubicBezTo>
                    <a:pt x="723643" y="233379"/>
                    <a:pt x="715963" y="232049"/>
                    <a:pt x="709613" y="228874"/>
                  </a:cubicBezTo>
                  <a:cubicBezTo>
                    <a:pt x="706438" y="224111"/>
                    <a:pt x="704485" y="218250"/>
                    <a:pt x="700088" y="214586"/>
                  </a:cubicBezTo>
                  <a:cubicBezTo>
                    <a:pt x="694634" y="210041"/>
                    <a:pt x="687202" y="208583"/>
                    <a:pt x="681038" y="205061"/>
                  </a:cubicBezTo>
                  <a:cubicBezTo>
                    <a:pt x="649341" y="186949"/>
                    <a:pt x="688063" y="202640"/>
                    <a:pt x="638175" y="186011"/>
                  </a:cubicBezTo>
                  <a:lnTo>
                    <a:pt x="609600" y="176486"/>
                  </a:lnTo>
                  <a:lnTo>
                    <a:pt x="595313" y="171724"/>
                  </a:lnTo>
                  <a:cubicBezTo>
                    <a:pt x="581343" y="161246"/>
                    <a:pt x="573702" y="158817"/>
                    <a:pt x="566738" y="143149"/>
                  </a:cubicBezTo>
                  <a:cubicBezTo>
                    <a:pt x="562660" y="133974"/>
                    <a:pt x="560388" y="124099"/>
                    <a:pt x="557213" y="114574"/>
                  </a:cubicBezTo>
                  <a:cubicBezTo>
                    <a:pt x="555625" y="109811"/>
                    <a:pt x="556627" y="103071"/>
                    <a:pt x="552450" y="100286"/>
                  </a:cubicBezTo>
                  <a:lnTo>
                    <a:pt x="523875" y="81236"/>
                  </a:lnTo>
                  <a:cubicBezTo>
                    <a:pt x="519113" y="78061"/>
                    <a:pt x="515141" y="73099"/>
                    <a:pt x="509588" y="71711"/>
                  </a:cubicBezTo>
                  <a:cubicBezTo>
                    <a:pt x="481170" y="64607"/>
                    <a:pt x="496994" y="68025"/>
                    <a:pt x="461963" y="62186"/>
                  </a:cubicBezTo>
                  <a:cubicBezTo>
                    <a:pt x="457200" y="59011"/>
                    <a:pt x="452795" y="55221"/>
                    <a:pt x="447675" y="52661"/>
                  </a:cubicBezTo>
                  <a:cubicBezTo>
                    <a:pt x="406359" y="32003"/>
                    <a:pt x="402040" y="44348"/>
                    <a:pt x="338138" y="47899"/>
                  </a:cubicBezTo>
                  <a:cubicBezTo>
                    <a:pt x="328613" y="49486"/>
                    <a:pt x="318989" y="50566"/>
                    <a:pt x="309563" y="52661"/>
                  </a:cubicBezTo>
                  <a:cubicBezTo>
                    <a:pt x="304662" y="53750"/>
                    <a:pt x="299765" y="59669"/>
                    <a:pt x="295275" y="57424"/>
                  </a:cubicBezTo>
                  <a:cubicBezTo>
                    <a:pt x="281714" y="50644"/>
                    <a:pt x="282391" y="32828"/>
                    <a:pt x="271463" y="24086"/>
                  </a:cubicBezTo>
                  <a:cubicBezTo>
                    <a:pt x="267543" y="20950"/>
                    <a:pt x="261938" y="20911"/>
                    <a:pt x="257175" y="19324"/>
                  </a:cubicBezTo>
                  <a:cubicBezTo>
                    <a:pt x="252413" y="16149"/>
                    <a:pt x="248149" y="12054"/>
                    <a:pt x="242888" y="9799"/>
                  </a:cubicBezTo>
                  <a:cubicBezTo>
                    <a:pt x="220024" y="0"/>
                    <a:pt x="201921" y="7228"/>
                    <a:pt x="176213" y="9799"/>
                  </a:cubicBezTo>
                  <a:cubicBezTo>
                    <a:pt x="174625" y="14561"/>
                    <a:pt x="175370" y="20950"/>
                    <a:pt x="171450" y="24086"/>
                  </a:cubicBezTo>
                  <a:cubicBezTo>
                    <a:pt x="166339" y="28175"/>
                    <a:pt x="158923" y="28305"/>
                    <a:pt x="152400" y="28849"/>
                  </a:cubicBezTo>
                  <a:cubicBezTo>
                    <a:pt x="120720" y="31489"/>
                    <a:pt x="88900" y="32024"/>
                    <a:pt x="57150" y="33611"/>
                  </a:cubicBezTo>
                  <a:cubicBezTo>
                    <a:pt x="53975" y="38374"/>
                    <a:pt x="50185" y="42779"/>
                    <a:pt x="47625" y="47899"/>
                  </a:cubicBezTo>
                  <a:cubicBezTo>
                    <a:pt x="45380" y="52389"/>
                    <a:pt x="46413" y="58636"/>
                    <a:pt x="42863" y="62186"/>
                  </a:cubicBezTo>
                  <a:cubicBezTo>
                    <a:pt x="34768" y="70281"/>
                    <a:pt x="23813" y="74886"/>
                    <a:pt x="14288" y="81236"/>
                  </a:cubicBezTo>
                  <a:lnTo>
                    <a:pt x="0" y="90761"/>
                  </a:lnTo>
                  <a:cubicBezTo>
                    <a:pt x="1588" y="97111"/>
                    <a:pt x="3592" y="103371"/>
                    <a:pt x="4763" y="109811"/>
                  </a:cubicBezTo>
                  <a:cubicBezTo>
                    <a:pt x="7272" y="123610"/>
                    <a:pt x="7300" y="143460"/>
                    <a:pt x="14288" y="157436"/>
                  </a:cubicBezTo>
                  <a:cubicBezTo>
                    <a:pt x="16848" y="162556"/>
                    <a:pt x="19766" y="167676"/>
                    <a:pt x="23813" y="171724"/>
                  </a:cubicBezTo>
                  <a:cubicBezTo>
                    <a:pt x="27860" y="175771"/>
                    <a:pt x="33338" y="178074"/>
                    <a:pt x="38100" y="181249"/>
                  </a:cubicBezTo>
                  <a:cubicBezTo>
                    <a:pt x="42861" y="195531"/>
                    <a:pt x="56794" y="222477"/>
                    <a:pt x="42863" y="238399"/>
                  </a:cubicBezTo>
                  <a:cubicBezTo>
                    <a:pt x="36252" y="245955"/>
                    <a:pt x="14288" y="247924"/>
                    <a:pt x="14288" y="247924"/>
                  </a:cubicBezTo>
                  <a:cubicBezTo>
                    <a:pt x="12700" y="252686"/>
                    <a:pt x="8700" y="257259"/>
                    <a:pt x="9525" y="262211"/>
                  </a:cubicBezTo>
                  <a:cubicBezTo>
                    <a:pt x="12926" y="282621"/>
                    <a:pt x="32771" y="278786"/>
                    <a:pt x="47625" y="281261"/>
                  </a:cubicBezTo>
                  <a:cubicBezTo>
                    <a:pt x="50800" y="286024"/>
                    <a:pt x="56518" y="289860"/>
                    <a:pt x="57150" y="295549"/>
                  </a:cubicBezTo>
                  <a:cubicBezTo>
                    <a:pt x="61768" y="337109"/>
                    <a:pt x="50137" y="310787"/>
                    <a:pt x="47625" y="338411"/>
                  </a:cubicBezTo>
                  <a:cubicBezTo>
                    <a:pt x="46475" y="351059"/>
                    <a:pt x="49213" y="372543"/>
                    <a:pt x="52388" y="38127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4" name="Полилиния 263"/>
            <p:cNvSpPr/>
            <p:nvPr/>
          </p:nvSpPr>
          <p:spPr bwMode="auto">
            <a:xfrm>
              <a:off x="4214197" y="2094591"/>
              <a:ext cx="888859" cy="927888"/>
            </a:xfrm>
            <a:custGeom>
              <a:avLst/>
              <a:gdLst>
                <a:gd name="connsiteX0" fmla="*/ 4763 w 864968"/>
                <a:gd name="connsiteY0" fmla="*/ 424824 h 969002"/>
                <a:gd name="connsiteX1" fmla="*/ 38100 w 864968"/>
                <a:gd name="connsiteY1" fmla="*/ 405774 h 969002"/>
                <a:gd name="connsiteX2" fmla="*/ 28575 w 864968"/>
                <a:gd name="connsiteY2" fmla="*/ 391487 h 969002"/>
                <a:gd name="connsiteX3" fmla="*/ 0 w 864968"/>
                <a:gd name="connsiteY3" fmla="*/ 372437 h 969002"/>
                <a:gd name="connsiteX4" fmla="*/ 4763 w 864968"/>
                <a:gd name="connsiteY4" fmla="*/ 353387 h 969002"/>
                <a:gd name="connsiteX5" fmla="*/ 19050 w 864968"/>
                <a:gd name="connsiteY5" fmla="*/ 343862 h 969002"/>
                <a:gd name="connsiteX6" fmla="*/ 33338 w 864968"/>
                <a:gd name="connsiteY6" fmla="*/ 329574 h 969002"/>
                <a:gd name="connsiteX7" fmla="*/ 38100 w 864968"/>
                <a:gd name="connsiteY7" fmla="*/ 315287 h 969002"/>
                <a:gd name="connsiteX8" fmla="*/ 28575 w 864968"/>
                <a:gd name="connsiteY8" fmla="*/ 272424 h 969002"/>
                <a:gd name="connsiteX9" fmla="*/ 38100 w 864968"/>
                <a:gd name="connsiteY9" fmla="*/ 258137 h 969002"/>
                <a:gd name="connsiteX10" fmla="*/ 71438 w 864968"/>
                <a:gd name="connsiteY10" fmla="*/ 262899 h 969002"/>
                <a:gd name="connsiteX11" fmla="*/ 128588 w 864968"/>
                <a:gd name="connsiteY11" fmla="*/ 258137 h 969002"/>
                <a:gd name="connsiteX12" fmla="*/ 147638 w 864968"/>
                <a:gd name="connsiteY12" fmla="*/ 253374 h 969002"/>
                <a:gd name="connsiteX13" fmla="*/ 161925 w 864968"/>
                <a:gd name="connsiteY13" fmla="*/ 239087 h 969002"/>
                <a:gd name="connsiteX14" fmla="*/ 180975 w 864968"/>
                <a:gd name="connsiteY14" fmla="*/ 229562 h 969002"/>
                <a:gd name="connsiteX15" fmla="*/ 185738 w 864968"/>
                <a:gd name="connsiteY15" fmla="*/ 153362 h 969002"/>
                <a:gd name="connsiteX16" fmla="*/ 200025 w 864968"/>
                <a:gd name="connsiteY16" fmla="*/ 148599 h 969002"/>
                <a:gd name="connsiteX17" fmla="*/ 209550 w 864968"/>
                <a:gd name="connsiteY17" fmla="*/ 120024 h 969002"/>
                <a:gd name="connsiteX18" fmla="*/ 214313 w 864968"/>
                <a:gd name="connsiteY18" fmla="*/ 105737 h 969002"/>
                <a:gd name="connsiteX19" fmla="*/ 219075 w 864968"/>
                <a:gd name="connsiteY19" fmla="*/ 72399 h 969002"/>
                <a:gd name="connsiteX20" fmla="*/ 223838 w 864968"/>
                <a:gd name="connsiteY20" fmla="*/ 58112 h 969002"/>
                <a:gd name="connsiteX21" fmla="*/ 209550 w 864968"/>
                <a:gd name="connsiteY21" fmla="*/ 43824 h 969002"/>
                <a:gd name="connsiteX22" fmla="*/ 171450 w 864968"/>
                <a:gd name="connsiteY22" fmla="*/ 34299 h 969002"/>
                <a:gd name="connsiteX23" fmla="*/ 157163 w 864968"/>
                <a:gd name="connsiteY23" fmla="*/ 24774 h 969002"/>
                <a:gd name="connsiteX24" fmla="*/ 171450 w 864968"/>
                <a:gd name="connsiteY24" fmla="*/ 15249 h 969002"/>
                <a:gd name="connsiteX25" fmla="*/ 209550 w 864968"/>
                <a:gd name="connsiteY25" fmla="*/ 5724 h 969002"/>
                <a:gd name="connsiteX26" fmla="*/ 223838 w 864968"/>
                <a:gd name="connsiteY26" fmla="*/ 962 h 969002"/>
                <a:gd name="connsiteX27" fmla="*/ 261938 w 864968"/>
                <a:gd name="connsiteY27" fmla="*/ 5724 h 969002"/>
                <a:gd name="connsiteX28" fmla="*/ 271463 w 864968"/>
                <a:gd name="connsiteY28" fmla="*/ 24774 h 969002"/>
                <a:gd name="connsiteX29" fmla="*/ 285750 w 864968"/>
                <a:gd name="connsiteY29" fmla="*/ 34299 h 969002"/>
                <a:gd name="connsiteX30" fmla="*/ 300038 w 864968"/>
                <a:gd name="connsiteY30" fmla="*/ 62874 h 969002"/>
                <a:gd name="connsiteX31" fmla="*/ 304800 w 864968"/>
                <a:gd name="connsiteY31" fmla="*/ 77162 h 969002"/>
                <a:gd name="connsiteX32" fmla="*/ 347663 w 864968"/>
                <a:gd name="connsiteY32" fmla="*/ 100974 h 969002"/>
                <a:gd name="connsiteX33" fmla="*/ 376238 w 864968"/>
                <a:gd name="connsiteY33" fmla="*/ 120024 h 969002"/>
                <a:gd name="connsiteX34" fmla="*/ 390525 w 864968"/>
                <a:gd name="connsiteY34" fmla="*/ 124787 h 969002"/>
                <a:gd name="connsiteX35" fmla="*/ 423863 w 864968"/>
                <a:gd name="connsiteY35" fmla="*/ 143837 h 969002"/>
                <a:gd name="connsiteX36" fmla="*/ 442913 w 864968"/>
                <a:gd name="connsiteY36" fmla="*/ 148599 h 969002"/>
                <a:gd name="connsiteX37" fmla="*/ 471488 w 864968"/>
                <a:gd name="connsiteY37" fmla="*/ 143837 h 969002"/>
                <a:gd name="connsiteX38" fmla="*/ 495300 w 864968"/>
                <a:gd name="connsiteY38" fmla="*/ 134312 h 969002"/>
                <a:gd name="connsiteX39" fmla="*/ 500063 w 864968"/>
                <a:gd name="connsiteY39" fmla="*/ 148599 h 969002"/>
                <a:gd name="connsiteX40" fmla="*/ 528638 w 864968"/>
                <a:gd name="connsiteY40" fmla="*/ 167649 h 969002"/>
                <a:gd name="connsiteX41" fmla="*/ 533400 w 864968"/>
                <a:gd name="connsiteY41" fmla="*/ 205749 h 969002"/>
                <a:gd name="connsiteX42" fmla="*/ 547688 w 864968"/>
                <a:gd name="connsiteY42" fmla="*/ 210512 h 969002"/>
                <a:gd name="connsiteX43" fmla="*/ 576263 w 864968"/>
                <a:gd name="connsiteY43" fmla="*/ 224799 h 969002"/>
                <a:gd name="connsiteX44" fmla="*/ 590550 w 864968"/>
                <a:gd name="connsiteY44" fmla="*/ 234324 h 969002"/>
                <a:gd name="connsiteX45" fmla="*/ 609600 w 864968"/>
                <a:gd name="connsiteY45" fmla="*/ 262899 h 969002"/>
                <a:gd name="connsiteX46" fmla="*/ 638175 w 864968"/>
                <a:gd name="connsiteY46" fmla="*/ 281949 h 969002"/>
                <a:gd name="connsiteX47" fmla="*/ 652463 w 864968"/>
                <a:gd name="connsiteY47" fmla="*/ 286712 h 969002"/>
                <a:gd name="connsiteX48" fmla="*/ 681038 w 864968"/>
                <a:gd name="connsiteY48" fmla="*/ 305762 h 969002"/>
                <a:gd name="connsiteX49" fmla="*/ 695325 w 864968"/>
                <a:gd name="connsiteY49" fmla="*/ 315287 h 969002"/>
                <a:gd name="connsiteX50" fmla="*/ 704850 w 864968"/>
                <a:gd name="connsiteY50" fmla="*/ 329574 h 969002"/>
                <a:gd name="connsiteX51" fmla="*/ 714375 w 864968"/>
                <a:gd name="connsiteY51" fmla="*/ 362912 h 969002"/>
                <a:gd name="connsiteX52" fmla="*/ 733425 w 864968"/>
                <a:gd name="connsiteY52" fmla="*/ 396249 h 969002"/>
                <a:gd name="connsiteX53" fmla="*/ 738188 w 864968"/>
                <a:gd name="connsiteY53" fmla="*/ 410537 h 969002"/>
                <a:gd name="connsiteX54" fmla="*/ 747713 w 864968"/>
                <a:gd name="connsiteY54" fmla="*/ 491499 h 969002"/>
                <a:gd name="connsiteX55" fmla="*/ 757238 w 864968"/>
                <a:gd name="connsiteY55" fmla="*/ 510549 h 969002"/>
                <a:gd name="connsiteX56" fmla="*/ 766763 w 864968"/>
                <a:gd name="connsiteY56" fmla="*/ 539124 h 969002"/>
                <a:gd name="connsiteX57" fmla="*/ 781050 w 864968"/>
                <a:gd name="connsiteY57" fmla="*/ 572462 h 969002"/>
                <a:gd name="connsiteX58" fmla="*/ 785813 w 864968"/>
                <a:gd name="connsiteY58" fmla="*/ 596274 h 969002"/>
                <a:gd name="connsiteX59" fmla="*/ 790575 w 864968"/>
                <a:gd name="connsiteY59" fmla="*/ 615324 h 969002"/>
                <a:gd name="connsiteX60" fmla="*/ 800100 w 864968"/>
                <a:gd name="connsiteY60" fmla="*/ 653424 h 969002"/>
                <a:gd name="connsiteX61" fmla="*/ 838200 w 864968"/>
                <a:gd name="connsiteY61" fmla="*/ 705812 h 969002"/>
                <a:gd name="connsiteX62" fmla="*/ 862013 w 864968"/>
                <a:gd name="connsiteY62" fmla="*/ 753437 h 969002"/>
                <a:gd name="connsiteX63" fmla="*/ 857250 w 864968"/>
                <a:gd name="connsiteY63" fmla="*/ 796299 h 969002"/>
                <a:gd name="connsiteX64" fmla="*/ 828675 w 864968"/>
                <a:gd name="connsiteY64" fmla="*/ 805824 h 969002"/>
                <a:gd name="connsiteX65" fmla="*/ 800100 w 864968"/>
                <a:gd name="connsiteY65" fmla="*/ 815349 h 969002"/>
                <a:gd name="connsiteX66" fmla="*/ 785813 w 864968"/>
                <a:gd name="connsiteY66" fmla="*/ 820112 h 969002"/>
                <a:gd name="connsiteX67" fmla="*/ 752475 w 864968"/>
                <a:gd name="connsiteY67" fmla="*/ 829637 h 969002"/>
                <a:gd name="connsiteX68" fmla="*/ 723900 w 864968"/>
                <a:gd name="connsiteY68" fmla="*/ 843924 h 969002"/>
                <a:gd name="connsiteX69" fmla="*/ 728663 w 864968"/>
                <a:gd name="connsiteY69" fmla="*/ 872499 h 969002"/>
                <a:gd name="connsiteX70" fmla="*/ 714375 w 864968"/>
                <a:gd name="connsiteY70" fmla="*/ 877262 h 969002"/>
                <a:gd name="connsiteX71" fmla="*/ 681038 w 864968"/>
                <a:gd name="connsiteY71" fmla="*/ 901074 h 969002"/>
                <a:gd name="connsiteX72" fmla="*/ 671513 w 864968"/>
                <a:gd name="connsiteY72" fmla="*/ 939174 h 969002"/>
                <a:gd name="connsiteX73" fmla="*/ 642938 w 864968"/>
                <a:gd name="connsiteY73" fmla="*/ 953462 h 969002"/>
                <a:gd name="connsiteX74" fmla="*/ 585788 w 864968"/>
                <a:gd name="connsiteY74" fmla="*/ 824874 h 969002"/>
                <a:gd name="connsiteX75" fmla="*/ 557213 w 864968"/>
                <a:gd name="connsiteY75" fmla="*/ 815349 h 969002"/>
                <a:gd name="connsiteX76" fmla="*/ 542925 w 864968"/>
                <a:gd name="connsiteY76" fmla="*/ 810587 h 969002"/>
                <a:gd name="connsiteX77" fmla="*/ 485775 w 864968"/>
                <a:gd name="connsiteY77" fmla="*/ 815349 h 969002"/>
                <a:gd name="connsiteX78" fmla="*/ 457200 w 864968"/>
                <a:gd name="connsiteY78" fmla="*/ 824874 h 969002"/>
                <a:gd name="connsiteX79" fmla="*/ 400050 w 864968"/>
                <a:gd name="connsiteY79" fmla="*/ 834399 h 969002"/>
                <a:gd name="connsiteX80" fmla="*/ 371475 w 864968"/>
                <a:gd name="connsiteY80" fmla="*/ 848687 h 969002"/>
                <a:gd name="connsiteX81" fmla="*/ 357188 w 864968"/>
                <a:gd name="connsiteY81" fmla="*/ 853449 h 969002"/>
                <a:gd name="connsiteX82" fmla="*/ 333375 w 864968"/>
                <a:gd name="connsiteY82" fmla="*/ 848687 h 969002"/>
                <a:gd name="connsiteX83" fmla="*/ 342900 w 864968"/>
                <a:gd name="connsiteY83" fmla="*/ 820112 h 969002"/>
                <a:gd name="connsiteX84" fmla="*/ 352425 w 864968"/>
                <a:gd name="connsiteY84" fmla="*/ 782012 h 969002"/>
                <a:gd name="connsiteX85" fmla="*/ 347663 w 864968"/>
                <a:gd name="connsiteY85" fmla="*/ 767724 h 969002"/>
                <a:gd name="connsiteX86" fmla="*/ 333375 w 864968"/>
                <a:gd name="connsiteY86" fmla="*/ 762962 h 969002"/>
                <a:gd name="connsiteX87" fmla="*/ 323850 w 864968"/>
                <a:gd name="connsiteY87" fmla="*/ 734387 h 969002"/>
                <a:gd name="connsiteX88" fmla="*/ 319088 w 864968"/>
                <a:gd name="connsiteY88" fmla="*/ 720099 h 969002"/>
                <a:gd name="connsiteX89" fmla="*/ 314325 w 864968"/>
                <a:gd name="connsiteY89" fmla="*/ 696287 h 969002"/>
                <a:gd name="connsiteX90" fmla="*/ 285750 w 864968"/>
                <a:gd name="connsiteY90" fmla="*/ 686762 h 969002"/>
                <a:gd name="connsiteX91" fmla="*/ 271463 w 864968"/>
                <a:gd name="connsiteY91" fmla="*/ 677237 h 969002"/>
                <a:gd name="connsiteX92" fmla="*/ 242888 w 864968"/>
                <a:gd name="connsiteY92" fmla="*/ 667712 h 969002"/>
                <a:gd name="connsiteX93" fmla="*/ 228600 w 864968"/>
                <a:gd name="connsiteY93" fmla="*/ 662949 h 969002"/>
                <a:gd name="connsiteX94" fmla="*/ 200025 w 864968"/>
                <a:gd name="connsiteY94" fmla="*/ 653424 h 969002"/>
                <a:gd name="connsiteX95" fmla="*/ 185738 w 864968"/>
                <a:gd name="connsiteY95" fmla="*/ 643899 h 969002"/>
                <a:gd name="connsiteX96" fmla="*/ 171450 w 864968"/>
                <a:gd name="connsiteY96" fmla="*/ 615324 h 969002"/>
                <a:gd name="connsiteX97" fmla="*/ 166688 w 864968"/>
                <a:gd name="connsiteY97" fmla="*/ 601037 h 969002"/>
                <a:gd name="connsiteX98" fmla="*/ 138113 w 864968"/>
                <a:gd name="connsiteY98" fmla="*/ 581987 h 969002"/>
                <a:gd name="connsiteX99" fmla="*/ 123825 w 864968"/>
                <a:gd name="connsiteY99" fmla="*/ 572462 h 969002"/>
                <a:gd name="connsiteX100" fmla="*/ 109538 w 864968"/>
                <a:gd name="connsiteY100" fmla="*/ 562937 h 969002"/>
                <a:gd name="connsiteX101" fmla="*/ 90488 w 864968"/>
                <a:gd name="connsiteY101" fmla="*/ 553412 h 969002"/>
                <a:gd name="connsiteX102" fmla="*/ 80963 w 864968"/>
                <a:gd name="connsiteY102" fmla="*/ 539124 h 969002"/>
                <a:gd name="connsiteX103" fmla="*/ 76200 w 864968"/>
                <a:gd name="connsiteY103" fmla="*/ 524837 h 969002"/>
                <a:gd name="connsiteX104" fmla="*/ 61913 w 864968"/>
                <a:gd name="connsiteY104" fmla="*/ 510549 h 969002"/>
                <a:gd name="connsiteX105" fmla="*/ 57150 w 864968"/>
                <a:gd name="connsiteY105" fmla="*/ 491499 h 969002"/>
                <a:gd name="connsiteX106" fmla="*/ 33338 w 864968"/>
                <a:gd name="connsiteY106" fmla="*/ 458162 h 969002"/>
                <a:gd name="connsiteX107" fmla="*/ 19050 w 864968"/>
                <a:gd name="connsiteY107" fmla="*/ 448637 h 969002"/>
                <a:gd name="connsiteX108" fmla="*/ 4763 w 864968"/>
                <a:gd name="connsiteY108" fmla="*/ 424824 h 96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864968" h="969002">
                  <a:moveTo>
                    <a:pt x="4763" y="424824"/>
                  </a:moveTo>
                  <a:cubicBezTo>
                    <a:pt x="7938" y="417680"/>
                    <a:pt x="38100" y="423994"/>
                    <a:pt x="38100" y="405774"/>
                  </a:cubicBezTo>
                  <a:cubicBezTo>
                    <a:pt x="38100" y="400050"/>
                    <a:pt x="32883" y="395256"/>
                    <a:pt x="28575" y="391487"/>
                  </a:cubicBezTo>
                  <a:cubicBezTo>
                    <a:pt x="19960" y="383949"/>
                    <a:pt x="0" y="372437"/>
                    <a:pt x="0" y="372437"/>
                  </a:cubicBezTo>
                  <a:cubicBezTo>
                    <a:pt x="1588" y="366087"/>
                    <a:pt x="1132" y="358833"/>
                    <a:pt x="4763" y="353387"/>
                  </a:cubicBezTo>
                  <a:cubicBezTo>
                    <a:pt x="7938" y="348625"/>
                    <a:pt x="14653" y="347526"/>
                    <a:pt x="19050" y="343862"/>
                  </a:cubicBezTo>
                  <a:cubicBezTo>
                    <a:pt x="24224" y="339550"/>
                    <a:pt x="28575" y="334337"/>
                    <a:pt x="33338" y="329574"/>
                  </a:cubicBezTo>
                  <a:cubicBezTo>
                    <a:pt x="34925" y="324812"/>
                    <a:pt x="38100" y="320307"/>
                    <a:pt x="38100" y="315287"/>
                  </a:cubicBezTo>
                  <a:cubicBezTo>
                    <a:pt x="38100" y="298521"/>
                    <a:pt x="33487" y="287159"/>
                    <a:pt x="28575" y="272424"/>
                  </a:cubicBezTo>
                  <a:cubicBezTo>
                    <a:pt x="31750" y="267662"/>
                    <a:pt x="32513" y="259379"/>
                    <a:pt x="38100" y="258137"/>
                  </a:cubicBezTo>
                  <a:cubicBezTo>
                    <a:pt x="49058" y="255702"/>
                    <a:pt x="60213" y="262899"/>
                    <a:pt x="71438" y="262899"/>
                  </a:cubicBezTo>
                  <a:cubicBezTo>
                    <a:pt x="90554" y="262899"/>
                    <a:pt x="109538" y="259724"/>
                    <a:pt x="128588" y="258137"/>
                  </a:cubicBezTo>
                  <a:cubicBezTo>
                    <a:pt x="134938" y="256549"/>
                    <a:pt x="141955" y="256621"/>
                    <a:pt x="147638" y="253374"/>
                  </a:cubicBezTo>
                  <a:cubicBezTo>
                    <a:pt x="153486" y="250032"/>
                    <a:pt x="156445" y="243002"/>
                    <a:pt x="161925" y="239087"/>
                  </a:cubicBezTo>
                  <a:cubicBezTo>
                    <a:pt x="167702" y="234961"/>
                    <a:pt x="174625" y="232737"/>
                    <a:pt x="180975" y="229562"/>
                  </a:cubicBezTo>
                  <a:cubicBezTo>
                    <a:pt x="182563" y="204162"/>
                    <a:pt x="179909" y="178135"/>
                    <a:pt x="185738" y="153362"/>
                  </a:cubicBezTo>
                  <a:cubicBezTo>
                    <a:pt x="186888" y="148475"/>
                    <a:pt x="197107" y="152684"/>
                    <a:pt x="200025" y="148599"/>
                  </a:cubicBezTo>
                  <a:cubicBezTo>
                    <a:pt x="205861" y="140429"/>
                    <a:pt x="206375" y="129549"/>
                    <a:pt x="209550" y="120024"/>
                  </a:cubicBezTo>
                  <a:lnTo>
                    <a:pt x="214313" y="105737"/>
                  </a:lnTo>
                  <a:cubicBezTo>
                    <a:pt x="215900" y="94624"/>
                    <a:pt x="216874" y="83406"/>
                    <a:pt x="219075" y="72399"/>
                  </a:cubicBezTo>
                  <a:cubicBezTo>
                    <a:pt x="220060" y="67476"/>
                    <a:pt x="225425" y="62874"/>
                    <a:pt x="223838" y="58112"/>
                  </a:cubicBezTo>
                  <a:cubicBezTo>
                    <a:pt x="221708" y="51722"/>
                    <a:pt x="215154" y="47560"/>
                    <a:pt x="209550" y="43824"/>
                  </a:cubicBezTo>
                  <a:cubicBezTo>
                    <a:pt x="203276" y="39641"/>
                    <a:pt x="174881" y="34985"/>
                    <a:pt x="171450" y="34299"/>
                  </a:cubicBezTo>
                  <a:cubicBezTo>
                    <a:pt x="166688" y="31124"/>
                    <a:pt x="157163" y="30498"/>
                    <a:pt x="157163" y="24774"/>
                  </a:cubicBezTo>
                  <a:cubicBezTo>
                    <a:pt x="157163" y="19050"/>
                    <a:pt x="166331" y="17809"/>
                    <a:pt x="171450" y="15249"/>
                  </a:cubicBezTo>
                  <a:cubicBezTo>
                    <a:pt x="182332" y="9808"/>
                    <a:pt x="198690" y="8439"/>
                    <a:pt x="209550" y="5724"/>
                  </a:cubicBezTo>
                  <a:cubicBezTo>
                    <a:pt x="214420" y="4506"/>
                    <a:pt x="219075" y="2549"/>
                    <a:pt x="223838" y="962"/>
                  </a:cubicBezTo>
                  <a:cubicBezTo>
                    <a:pt x="236538" y="2549"/>
                    <a:pt x="250490" y="0"/>
                    <a:pt x="261938" y="5724"/>
                  </a:cubicBezTo>
                  <a:cubicBezTo>
                    <a:pt x="268288" y="8899"/>
                    <a:pt x="266918" y="19320"/>
                    <a:pt x="271463" y="24774"/>
                  </a:cubicBezTo>
                  <a:cubicBezTo>
                    <a:pt x="275127" y="29171"/>
                    <a:pt x="280988" y="31124"/>
                    <a:pt x="285750" y="34299"/>
                  </a:cubicBezTo>
                  <a:cubicBezTo>
                    <a:pt x="297725" y="70220"/>
                    <a:pt x="281570" y="25937"/>
                    <a:pt x="300038" y="62874"/>
                  </a:cubicBezTo>
                  <a:cubicBezTo>
                    <a:pt x="302283" y="67364"/>
                    <a:pt x="301250" y="73612"/>
                    <a:pt x="304800" y="77162"/>
                  </a:cubicBezTo>
                  <a:cubicBezTo>
                    <a:pt x="321176" y="93539"/>
                    <a:pt x="329696" y="94986"/>
                    <a:pt x="347663" y="100974"/>
                  </a:cubicBezTo>
                  <a:cubicBezTo>
                    <a:pt x="357188" y="107324"/>
                    <a:pt x="365378" y="116403"/>
                    <a:pt x="376238" y="120024"/>
                  </a:cubicBezTo>
                  <a:cubicBezTo>
                    <a:pt x="381000" y="121612"/>
                    <a:pt x="386035" y="122542"/>
                    <a:pt x="390525" y="124787"/>
                  </a:cubicBezTo>
                  <a:cubicBezTo>
                    <a:pt x="418150" y="138600"/>
                    <a:pt x="390478" y="131318"/>
                    <a:pt x="423863" y="143837"/>
                  </a:cubicBezTo>
                  <a:cubicBezTo>
                    <a:pt x="429992" y="146135"/>
                    <a:pt x="436563" y="147012"/>
                    <a:pt x="442913" y="148599"/>
                  </a:cubicBezTo>
                  <a:cubicBezTo>
                    <a:pt x="452438" y="147012"/>
                    <a:pt x="462851" y="148155"/>
                    <a:pt x="471488" y="143837"/>
                  </a:cubicBezTo>
                  <a:cubicBezTo>
                    <a:pt x="498569" y="130297"/>
                    <a:pt x="462628" y="123420"/>
                    <a:pt x="495300" y="134312"/>
                  </a:cubicBezTo>
                  <a:cubicBezTo>
                    <a:pt x="496888" y="139074"/>
                    <a:pt x="496513" y="145049"/>
                    <a:pt x="500063" y="148599"/>
                  </a:cubicBezTo>
                  <a:cubicBezTo>
                    <a:pt x="508158" y="156694"/>
                    <a:pt x="528638" y="167649"/>
                    <a:pt x="528638" y="167649"/>
                  </a:cubicBezTo>
                  <a:cubicBezTo>
                    <a:pt x="530225" y="180349"/>
                    <a:pt x="528202" y="194053"/>
                    <a:pt x="533400" y="205749"/>
                  </a:cubicBezTo>
                  <a:cubicBezTo>
                    <a:pt x="535439" y="210337"/>
                    <a:pt x="543198" y="208267"/>
                    <a:pt x="547688" y="210512"/>
                  </a:cubicBezTo>
                  <a:cubicBezTo>
                    <a:pt x="584610" y="228973"/>
                    <a:pt x="540356" y="212832"/>
                    <a:pt x="576263" y="224799"/>
                  </a:cubicBezTo>
                  <a:cubicBezTo>
                    <a:pt x="581025" y="227974"/>
                    <a:pt x="586974" y="229855"/>
                    <a:pt x="590550" y="234324"/>
                  </a:cubicBezTo>
                  <a:cubicBezTo>
                    <a:pt x="616726" y="267044"/>
                    <a:pt x="565895" y="228906"/>
                    <a:pt x="609600" y="262899"/>
                  </a:cubicBezTo>
                  <a:cubicBezTo>
                    <a:pt x="618636" y="269927"/>
                    <a:pt x="627315" y="278329"/>
                    <a:pt x="638175" y="281949"/>
                  </a:cubicBezTo>
                  <a:cubicBezTo>
                    <a:pt x="642938" y="283537"/>
                    <a:pt x="648074" y="284274"/>
                    <a:pt x="652463" y="286712"/>
                  </a:cubicBezTo>
                  <a:cubicBezTo>
                    <a:pt x="662470" y="292271"/>
                    <a:pt x="671513" y="299412"/>
                    <a:pt x="681038" y="305762"/>
                  </a:cubicBezTo>
                  <a:lnTo>
                    <a:pt x="695325" y="315287"/>
                  </a:lnTo>
                  <a:cubicBezTo>
                    <a:pt x="698500" y="320049"/>
                    <a:pt x="702290" y="324455"/>
                    <a:pt x="704850" y="329574"/>
                  </a:cubicBezTo>
                  <a:cubicBezTo>
                    <a:pt x="710610" y="341094"/>
                    <a:pt x="709794" y="350697"/>
                    <a:pt x="714375" y="362912"/>
                  </a:cubicBezTo>
                  <a:cubicBezTo>
                    <a:pt x="726897" y="396306"/>
                    <a:pt x="719609" y="368618"/>
                    <a:pt x="733425" y="396249"/>
                  </a:cubicBezTo>
                  <a:cubicBezTo>
                    <a:pt x="735670" y="400739"/>
                    <a:pt x="736600" y="405774"/>
                    <a:pt x="738188" y="410537"/>
                  </a:cubicBezTo>
                  <a:cubicBezTo>
                    <a:pt x="739157" y="422162"/>
                    <a:pt x="741091" y="471635"/>
                    <a:pt x="747713" y="491499"/>
                  </a:cubicBezTo>
                  <a:cubicBezTo>
                    <a:pt x="749958" y="498234"/>
                    <a:pt x="754601" y="503957"/>
                    <a:pt x="757238" y="510549"/>
                  </a:cubicBezTo>
                  <a:cubicBezTo>
                    <a:pt x="760967" y="519871"/>
                    <a:pt x="763034" y="529802"/>
                    <a:pt x="766763" y="539124"/>
                  </a:cubicBezTo>
                  <a:cubicBezTo>
                    <a:pt x="775853" y="561850"/>
                    <a:pt x="775938" y="552015"/>
                    <a:pt x="781050" y="572462"/>
                  </a:cubicBezTo>
                  <a:cubicBezTo>
                    <a:pt x="783013" y="580315"/>
                    <a:pt x="784057" y="588372"/>
                    <a:pt x="785813" y="596274"/>
                  </a:cubicBezTo>
                  <a:cubicBezTo>
                    <a:pt x="787233" y="602664"/>
                    <a:pt x="789155" y="608934"/>
                    <a:pt x="790575" y="615324"/>
                  </a:cubicBezTo>
                  <a:cubicBezTo>
                    <a:pt x="791376" y="618926"/>
                    <a:pt x="795846" y="647043"/>
                    <a:pt x="800100" y="653424"/>
                  </a:cubicBezTo>
                  <a:cubicBezTo>
                    <a:pt x="821777" y="685940"/>
                    <a:pt x="817935" y="645017"/>
                    <a:pt x="838200" y="705812"/>
                  </a:cubicBezTo>
                  <a:cubicBezTo>
                    <a:pt x="850235" y="741917"/>
                    <a:pt x="841701" y="726355"/>
                    <a:pt x="862013" y="753437"/>
                  </a:cubicBezTo>
                  <a:cubicBezTo>
                    <a:pt x="860425" y="767724"/>
                    <a:pt x="864968" y="784171"/>
                    <a:pt x="857250" y="796299"/>
                  </a:cubicBezTo>
                  <a:cubicBezTo>
                    <a:pt x="851860" y="804769"/>
                    <a:pt x="838200" y="802649"/>
                    <a:pt x="828675" y="805824"/>
                  </a:cubicBezTo>
                  <a:lnTo>
                    <a:pt x="800100" y="815349"/>
                  </a:lnTo>
                  <a:cubicBezTo>
                    <a:pt x="795338" y="816936"/>
                    <a:pt x="790683" y="818895"/>
                    <a:pt x="785813" y="820112"/>
                  </a:cubicBezTo>
                  <a:cubicBezTo>
                    <a:pt x="779705" y="821639"/>
                    <a:pt x="759310" y="826219"/>
                    <a:pt x="752475" y="829637"/>
                  </a:cubicBezTo>
                  <a:cubicBezTo>
                    <a:pt x="715553" y="848098"/>
                    <a:pt x="759807" y="831957"/>
                    <a:pt x="723900" y="843924"/>
                  </a:cubicBezTo>
                  <a:cubicBezTo>
                    <a:pt x="725488" y="853449"/>
                    <a:pt x="731316" y="863214"/>
                    <a:pt x="728663" y="872499"/>
                  </a:cubicBezTo>
                  <a:cubicBezTo>
                    <a:pt x="727284" y="877326"/>
                    <a:pt x="718989" y="875284"/>
                    <a:pt x="714375" y="877262"/>
                  </a:cubicBezTo>
                  <a:cubicBezTo>
                    <a:pt x="692435" y="886665"/>
                    <a:pt x="697372" y="884740"/>
                    <a:pt x="681038" y="901074"/>
                  </a:cubicBezTo>
                  <a:cubicBezTo>
                    <a:pt x="680802" y="902256"/>
                    <a:pt x="675417" y="934294"/>
                    <a:pt x="671513" y="939174"/>
                  </a:cubicBezTo>
                  <a:cubicBezTo>
                    <a:pt x="664799" y="947566"/>
                    <a:pt x="652349" y="950325"/>
                    <a:pt x="642938" y="953462"/>
                  </a:cubicBezTo>
                  <a:cubicBezTo>
                    <a:pt x="536426" y="943778"/>
                    <a:pt x="621820" y="969002"/>
                    <a:pt x="585788" y="824874"/>
                  </a:cubicBezTo>
                  <a:cubicBezTo>
                    <a:pt x="583353" y="815134"/>
                    <a:pt x="566738" y="818524"/>
                    <a:pt x="557213" y="815349"/>
                  </a:cubicBezTo>
                  <a:lnTo>
                    <a:pt x="542925" y="810587"/>
                  </a:lnTo>
                  <a:cubicBezTo>
                    <a:pt x="523875" y="812174"/>
                    <a:pt x="504631" y="812206"/>
                    <a:pt x="485775" y="815349"/>
                  </a:cubicBezTo>
                  <a:cubicBezTo>
                    <a:pt x="475871" y="817000"/>
                    <a:pt x="466940" y="822439"/>
                    <a:pt x="457200" y="824874"/>
                  </a:cubicBezTo>
                  <a:cubicBezTo>
                    <a:pt x="425733" y="832741"/>
                    <a:pt x="444645" y="828825"/>
                    <a:pt x="400050" y="834399"/>
                  </a:cubicBezTo>
                  <a:cubicBezTo>
                    <a:pt x="364133" y="846373"/>
                    <a:pt x="408411" y="830219"/>
                    <a:pt x="371475" y="848687"/>
                  </a:cubicBezTo>
                  <a:cubicBezTo>
                    <a:pt x="366985" y="850932"/>
                    <a:pt x="361950" y="851862"/>
                    <a:pt x="357188" y="853449"/>
                  </a:cubicBezTo>
                  <a:cubicBezTo>
                    <a:pt x="349250" y="851862"/>
                    <a:pt x="336564" y="856127"/>
                    <a:pt x="333375" y="848687"/>
                  </a:cubicBezTo>
                  <a:cubicBezTo>
                    <a:pt x="329420" y="839459"/>
                    <a:pt x="340465" y="829852"/>
                    <a:pt x="342900" y="820112"/>
                  </a:cubicBezTo>
                  <a:lnTo>
                    <a:pt x="352425" y="782012"/>
                  </a:lnTo>
                  <a:cubicBezTo>
                    <a:pt x="350838" y="777249"/>
                    <a:pt x="351213" y="771274"/>
                    <a:pt x="347663" y="767724"/>
                  </a:cubicBezTo>
                  <a:cubicBezTo>
                    <a:pt x="344113" y="764174"/>
                    <a:pt x="336293" y="767047"/>
                    <a:pt x="333375" y="762962"/>
                  </a:cubicBezTo>
                  <a:cubicBezTo>
                    <a:pt x="327539" y="754792"/>
                    <a:pt x="327025" y="743912"/>
                    <a:pt x="323850" y="734387"/>
                  </a:cubicBezTo>
                  <a:cubicBezTo>
                    <a:pt x="322263" y="729624"/>
                    <a:pt x="320073" y="725022"/>
                    <a:pt x="319088" y="720099"/>
                  </a:cubicBezTo>
                  <a:cubicBezTo>
                    <a:pt x="317500" y="712162"/>
                    <a:pt x="320049" y="702011"/>
                    <a:pt x="314325" y="696287"/>
                  </a:cubicBezTo>
                  <a:cubicBezTo>
                    <a:pt x="307225" y="689188"/>
                    <a:pt x="285750" y="686762"/>
                    <a:pt x="285750" y="686762"/>
                  </a:cubicBezTo>
                  <a:cubicBezTo>
                    <a:pt x="280988" y="683587"/>
                    <a:pt x="276693" y="679562"/>
                    <a:pt x="271463" y="677237"/>
                  </a:cubicBezTo>
                  <a:cubicBezTo>
                    <a:pt x="262288" y="673159"/>
                    <a:pt x="252413" y="670887"/>
                    <a:pt x="242888" y="667712"/>
                  </a:cubicBezTo>
                  <a:lnTo>
                    <a:pt x="228600" y="662949"/>
                  </a:lnTo>
                  <a:cubicBezTo>
                    <a:pt x="228596" y="662948"/>
                    <a:pt x="200028" y="653426"/>
                    <a:pt x="200025" y="653424"/>
                  </a:cubicBezTo>
                  <a:lnTo>
                    <a:pt x="185738" y="643899"/>
                  </a:lnTo>
                  <a:cubicBezTo>
                    <a:pt x="173764" y="607982"/>
                    <a:pt x="189918" y="652260"/>
                    <a:pt x="171450" y="615324"/>
                  </a:cubicBezTo>
                  <a:cubicBezTo>
                    <a:pt x="169205" y="610834"/>
                    <a:pt x="170238" y="604587"/>
                    <a:pt x="166688" y="601037"/>
                  </a:cubicBezTo>
                  <a:cubicBezTo>
                    <a:pt x="158593" y="592942"/>
                    <a:pt x="147638" y="588337"/>
                    <a:pt x="138113" y="581987"/>
                  </a:cubicBezTo>
                  <a:lnTo>
                    <a:pt x="123825" y="572462"/>
                  </a:lnTo>
                  <a:cubicBezTo>
                    <a:pt x="119063" y="569287"/>
                    <a:pt x="114657" y="565497"/>
                    <a:pt x="109538" y="562937"/>
                  </a:cubicBezTo>
                  <a:lnTo>
                    <a:pt x="90488" y="553412"/>
                  </a:lnTo>
                  <a:cubicBezTo>
                    <a:pt x="87313" y="548649"/>
                    <a:pt x="83523" y="544244"/>
                    <a:pt x="80963" y="539124"/>
                  </a:cubicBezTo>
                  <a:cubicBezTo>
                    <a:pt x="78718" y="534634"/>
                    <a:pt x="78985" y="529014"/>
                    <a:pt x="76200" y="524837"/>
                  </a:cubicBezTo>
                  <a:cubicBezTo>
                    <a:pt x="72464" y="519233"/>
                    <a:pt x="66675" y="515312"/>
                    <a:pt x="61913" y="510549"/>
                  </a:cubicBezTo>
                  <a:cubicBezTo>
                    <a:pt x="60325" y="504199"/>
                    <a:pt x="59728" y="497515"/>
                    <a:pt x="57150" y="491499"/>
                  </a:cubicBezTo>
                  <a:cubicBezTo>
                    <a:pt x="55123" y="486768"/>
                    <a:pt x="34556" y="459380"/>
                    <a:pt x="33338" y="458162"/>
                  </a:cubicBezTo>
                  <a:cubicBezTo>
                    <a:pt x="29291" y="454115"/>
                    <a:pt x="23520" y="452213"/>
                    <a:pt x="19050" y="448637"/>
                  </a:cubicBezTo>
                  <a:cubicBezTo>
                    <a:pt x="15544" y="445832"/>
                    <a:pt x="1588" y="431968"/>
                    <a:pt x="4763" y="424824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5" name="Полилиния 264"/>
            <p:cNvSpPr/>
            <p:nvPr/>
          </p:nvSpPr>
          <p:spPr bwMode="auto">
            <a:xfrm>
              <a:off x="2967868" y="1616605"/>
              <a:ext cx="685164" cy="763111"/>
            </a:xfrm>
            <a:custGeom>
              <a:avLst/>
              <a:gdLst>
                <a:gd name="connsiteX0" fmla="*/ 501650 w 666750"/>
                <a:gd name="connsiteY0" fmla="*/ 85725 h 796925"/>
                <a:gd name="connsiteX1" fmla="*/ 492125 w 666750"/>
                <a:gd name="connsiteY1" fmla="*/ 88900 h 796925"/>
                <a:gd name="connsiteX2" fmla="*/ 482600 w 666750"/>
                <a:gd name="connsiteY2" fmla="*/ 95250 h 796925"/>
                <a:gd name="connsiteX3" fmla="*/ 469900 w 666750"/>
                <a:gd name="connsiteY3" fmla="*/ 98425 h 796925"/>
                <a:gd name="connsiteX4" fmla="*/ 450850 w 666750"/>
                <a:gd name="connsiteY4" fmla="*/ 104775 h 796925"/>
                <a:gd name="connsiteX5" fmla="*/ 393700 w 666750"/>
                <a:gd name="connsiteY5" fmla="*/ 66675 h 796925"/>
                <a:gd name="connsiteX6" fmla="*/ 396875 w 666750"/>
                <a:gd name="connsiteY6" fmla="*/ 57150 h 796925"/>
                <a:gd name="connsiteX7" fmla="*/ 412750 w 666750"/>
                <a:gd name="connsiteY7" fmla="*/ 12700 h 796925"/>
                <a:gd name="connsiteX8" fmla="*/ 422275 w 666750"/>
                <a:gd name="connsiteY8" fmla="*/ 6350 h 796925"/>
                <a:gd name="connsiteX9" fmla="*/ 434975 w 666750"/>
                <a:gd name="connsiteY9" fmla="*/ 0 h 796925"/>
                <a:gd name="connsiteX10" fmla="*/ 355600 w 666750"/>
                <a:gd name="connsiteY10" fmla="*/ 3175 h 796925"/>
                <a:gd name="connsiteX11" fmla="*/ 368300 w 666750"/>
                <a:gd name="connsiteY11" fmla="*/ 31750 h 796925"/>
                <a:gd name="connsiteX12" fmla="*/ 371475 w 666750"/>
                <a:gd name="connsiteY12" fmla="*/ 44450 h 796925"/>
                <a:gd name="connsiteX13" fmla="*/ 336550 w 666750"/>
                <a:gd name="connsiteY13" fmla="*/ 63500 h 796925"/>
                <a:gd name="connsiteX14" fmla="*/ 333375 w 666750"/>
                <a:gd name="connsiteY14" fmla="*/ 104775 h 796925"/>
                <a:gd name="connsiteX15" fmla="*/ 330200 w 666750"/>
                <a:gd name="connsiteY15" fmla="*/ 127000 h 796925"/>
                <a:gd name="connsiteX16" fmla="*/ 327025 w 666750"/>
                <a:gd name="connsiteY16" fmla="*/ 152400 h 796925"/>
                <a:gd name="connsiteX17" fmla="*/ 317500 w 666750"/>
                <a:gd name="connsiteY17" fmla="*/ 234950 h 796925"/>
                <a:gd name="connsiteX18" fmla="*/ 307975 w 666750"/>
                <a:gd name="connsiteY18" fmla="*/ 247650 h 796925"/>
                <a:gd name="connsiteX19" fmla="*/ 298450 w 666750"/>
                <a:gd name="connsiteY19" fmla="*/ 250825 h 796925"/>
                <a:gd name="connsiteX20" fmla="*/ 282575 w 666750"/>
                <a:gd name="connsiteY20" fmla="*/ 247650 h 796925"/>
                <a:gd name="connsiteX21" fmla="*/ 279400 w 666750"/>
                <a:gd name="connsiteY21" fmla="*/ 238125 h 796925"/>
                <a:gd name="connsiteX22" fmla="*/ 263525 w 666750"/>
                <a:gd name="connsiteY22" fmla="*/ 222250 h 796925"/>
                <a:gd name="connsiteX23" fmla="*/ 241300 w 666750"/>
                <a:gd name="connsiteY23" fmla="*/ 225425 h 796925"/>
                <a:gd name="connsiteX24" fmla="*/ 244475 w 666750"/>
                <a:gd name="connsiteY24" fmla="*/ 254000 h 796925"/>
                <a:gd name="connsiteX25" fmla="*/ 250825 w 666750"/>
                <a:gd name="connsiteY25" fmla="*/ 273050 h 796925"/>
                <a:gd name="connsiteX26" fmla="*/ 247650 w 666750"/>
                <a:gd name="connsiteY26" fmla="*/ 295275 h 796925"/>
                <a:gd name="connsiteX27" fmla="*/ 238125 w 666750"/>
                <a:gd name="connsiteY27" fmla="*/ 292100 h 796925"/>
                <a:gd name="connsiteX28" fmla="*/ 203200 w 666750"/>
                <a:gd name="connsiteY28" fmla="*/ 285750 h 796925"/>
                <a:gd name="connsiteX29" fmla="*/ 193675 w 666750"/>
                <a:gd name="connsiteY29" fmla="*/ 282575 h 796925"/>
                <a:gd name="connsiteX30" fmla="*/ 187325 w 666750"/>
                <a:gd name="connsiteY30" fmla="*/ 273050 h 796925"/>
                <a:gd name="connsiteX31" fmla="*/ 184150 w 666750"/>
                <a:gd name="connsiteY31" fmla="*/ 263525 h 796925"/>
                <a:gd name="connsiteX32" fmla="*/ 168275 w 666750"/>
                <a:gd name="connsiteY32" fmla="*/ 247650 h 796925"/>
                <a:gd name="connsiteX33" fmla="*/ 155575 w 666750"/>
                <a:gd name="connsiteY33" fmla="*/ 244475 h 796925"/>
                <a:gd name="connsiteX34" fmla="*/ 139700 w 666750"/>
                <a:gd name="connsiteY34" fmla="*/ 228600 h 796925"/>
                <a:gd name="connsiteX35" fmla="*/ 133350 w 666750"/>
                <a:gd name="connsiteY35" fmla="*/ 203200 h 796925"/>
                <a:gd name="connsiteX36" fmla="*/ 130175 w 666750"/>
                <a:gd name="connsiteY36" fmla="*/ 190500 h 796925"/>
                <a:gd name="connsiteX37" fmla="*/ 120650 w 666750"/>
                <a:gd name="connsiteY37" fmla="*/ 180975 h 796925"/>
                <a:gd name="connsiteX38" fmla="*/ 101600 w 666750"/>
                <a:gd name="connsiteY38" fmla="*/ 174625 h 796925"/>
                <a:gd name="connsiteX39" fmla="*/ 44450 w 666750"/>
                <a:gd name="connsiteY39" fmla="*/ 177800 h 796925"/>
                <a:gd name="connsiteX40" fmla="*/ 47625 w 666750"/>
                <a:gd name="connsiteY40" fmla="*/ 206375 h 796925"/>
                <a:gd name="connsiteX41" fmla="*/ 50800 w 666750"/>
                <a:gd name="connsiteY41" fmla="*/ 215900 h 796925"/>
                <a:gd name="connsiteX42" fmla="*/ 60325 w 666750"/>
                <a:gd name="connsiteY42" fmla="*/ 219075 h 796925"/>
                <a:gd name="connsiteX43" fmla="*/ 57150 w 666750"/>
                <a:gd name="connsiteY43" fmla="*/ 238125 h 796925"/>
                <a:gd name="connsiteX44" fmla="*/ 44450 w 666750"/>
                <a:gd name="connsiteY44" fmla="*/ 241300 h 796925"/>
                <a:gd name="connsiteX45" fmla="*/ 19050 w 666750"/>
                <a:gd name="connsiteY45" fmla="*/ 244475 h 796925"/>
                <a:gd name="connsiteX46" fmla="*/ 15875 w 666750"/>
                <a:gd name="connsiteY46" fmla="*/ 276225 h 796925"/>
                <a:gd name="connsiteX47" fmla="*/ 9525 w 666750"/>
                <a:gd name="connsiteY47" fmla="*/ 295275 h 796925"/>
                <a:gd name="connsiteX48" fmla="*/ 3175 w 666750"/>
                <a:gd name="connsiteY48" fmla="*/ 317500 h 796925"/>
                <a:gd name="connsiteX49" fmla="*/ 0 w 666750"/>
                <a:gd name="connsiteY49" fmla="*/ 327025 h 796925"/>
                <a:gd name="connsiteX50" fmla="*/ 19050 w 666750"/>
                <a:gd name="connsiteY50" fmla="*/ 333375 h 796925"/>
                <a:gd name="connsiteX51" fmla="*/ 28575 w 666750"/>
                <a:gd name="connsiteY51" fmla="*/ 336550 h 796925"/>
                <a:gd name="connsiteX52" fmla="*/ 41275 w 666750"/>
                <a:gd name="connsiteY52" fmla="*/ 339725 h 796925"/>
                <a:gd name="connsiteX53" fmla="*/ 57150 w 666750"/>
                <a:gd name="connsiteY53" fmla="*/ 355600 h 796925"/>
                <a:gd name="connsiteX54" fmla="*/ 60325 w 666750"/>
                <a:gd name="connsiteY54" fmla="*/ 368300 h 796925"/>
                <a:gd name="connsiteX55" fmla="*/ 66675 w 666750"/>
                <a:gd name="connsiteY55" fmla="*/ 377825 h 796925"/>
                <a:gd name="connsiteX56" fmla="*/ 73025 w 666750"/>
                <a:gd name="connsiteY56" fmla="*/ 396875 h 796925"/>
                <a:gd name="connsiteX57" fmla="*/ 92075 w 666750"/>
                <a:gd name="connsiteY57" fmla="*/ 406400 h 796925"/>
                <a:gd name="connsiteX58" fmla="*/ 98425 w 666750"/>
                <a:gd name="connsiteY58" fmla="*/ 422275 h 796925"/>
                <a:gd name="connsiteX59" fmla="*/ 101600 w 666750"/>
                <a:gd name="connsiteY59" fmla="*/ 431800 h 796925"/>
                <a:gd name="connsiteX60" fmla="*/ 111125 w 666750"/>
                <a:gd name="connsiteY60" fmla="*/ 441325 h 796925"/>
                <a:gd name="connsiteX61" fmla="*/ 114300 w 666750"/>
                <a:gd name="connsiteY61" fmla="*/ 454025 h 796925"/>
                <a:gd name="connsiteX62" fmla="*/ 120650 w 666750"/>
                <a:gd name="connsiteY62" fmla="*/ 473075 h 796925"/>
                <a:gd name="connsiteX63" fmla="*/ 123825 w 666750"/>
                <a:gd name="connsiteY63" fmla="*/ 482600 h 796925"/>
                <a:gd name="connsiteX64" fmla="*/ 127000 w 666750"/>
                <a:gd name="connsiteY64" fmla="*/ 495300 h 796925"/>
                <a:gd name="connsiteX65" fmla="*/ 123825 w 666750"/>
                <a:gd name="connsiteY65" fmla="*/ 514350 h 796925"/>
                <a:gd name="connsiteX66" fmla="*/ 111125 w 666750"/>
                <a:gd name="connsiteY66" fmla="*/ 517525 h 796925"/>
                <a:gd name="connsiteX67" fmla="*/ 101600 w 666750"/>
                <a:gd name="connsiteY67" fmla="*/ 523875 h 796925"/>
                <a:gd name="connsiteX68" fmla="*/ 98425 w 666750"/>
                <a:gd name="connsiteY68" fmla="*/ 533400 h 796925"/>
                <a:gd name="connsiteX69" fmla="*/ 117475 w 666750"/>
                <a:gd name="connsiteY69" fmla="*/ 546100 h 796925"/>
                <a:gd name="connsiteX70" fmla="*/ 127000 w 666750"/>
                <a:gd name="connsiteY70" fmla="*/ 549275 h 796925"/>
                <a:gd name="connsiteX71" fmla="*/ 146050 w 666750"/>
                <a:gd name="connsiteY71" fmla="*/ 584200 h 796925"/>
                <a:gd name="connsiteX72" fmla="*/ 165100 w 666750"/>
                <a:gd name="connsiteY72" fmla="*/ 600075 h 796925"/>
                <a:gd name="connsiteX73" fmla="*/ 180975 w 666750"/>
                <a:gd name="connsiteY73" fmla="*/ 622300 h 796925"/>
                <a:gd name="connsiteX74" fmla="*/ 190500 w 666750"/>
                <a:gd name="connsiteY74" fmla="*/ 628650 h 796925"/>
                <a:gd name="connsiteX75" fmla="*/ 193675 w 666750"/>
                <a:gd name="connsiteY75" fmla="*/ 638175 h 796925"/>
                <a:gd name="connsiteX76" fmla="*/ 215900 w 666750"/>
                <a:gd name="connsiteY76" fmla="*/ 638175 h 796925"/>
                <a:gd name="connsiteX77" fmla="*/ 238125 w 666750"/>
                <a:gd name="connsiteY77" fmla="*/ 625475 h 796925"/>
                <a:gd name="connsiteX78" fmla="*/ 260350 w 666750"/>
                <a:gd name="connsiteY78" fmla="*/ 619125 h 796925"/>
                <a:gd name="connsiteX79" fmla="*/ 269875 w 666750"/>
                <a:gd name="connsiteY79" fmla="*/ 615950 h 796925"/>
                <a:gd name="connsiteX80" fmla="*/ 298450 w 666750"/>
                <a:gd name="connsiteY80" fmla="*/ 609600 h 796925"/>
                <a:gd name="connsiteX81" fmla="*/ 317500 w 666750"/>
                <a:gd name="connsiteY81" fmla="*/ 615950 h 796925"/>
                <a:gd name="connsiteX82" fmla="*/ 320675 w 666750"/>
                <a:gd name="connsiteY82" fmla="*/ 625475 h 796925"/>
                <a:gd name="connsiteX83" fmla="*/ 317500 w 666750"/>
                <a:gd name="connsiteY83" fmla="*/ 641350 h 796925"/>
                <a:gd name="connsiteX84" fmla="*/ 298450 w 666750"/>
                <a:gd name="connsiteY84" fmla="*/ 650875 h 796925"/>
                <a:gd name="connsiteX85" fmla="*/ 314325 w 666750"/>
                <a:gd name="connsiteY85" fmla="*/ 688975 h 796925"/>
                <a:gd name="connsiteX86" fmla="*/ 327025 w 666750"/>
                <a:gd name="connsiteY86" fmla="*/ 695325 h 796925"/>
                <a:gd name="connsiteX87" fmla="*/ 330200 w 666750"/>
                <a:gd name="connsiteY87" fmla="*/ 708025 h 796925"/>
                <a:gd name="connsiteX88" fmla="*/ 333375 w 666750"/>
                <a:gd name="connsiteY88" fmla="*/ 742950 h 796925"/>
                <a:gd name="connsiteX89" fmla="*/ 339725 w 666750"/>
                <a:gd name="connsiteY89" fmla="*/ 762000 h 796925"/>
                <a:gd name="connsiteX90" fmla="*/ 342900 w 666750"/>
                <a:gd name="connsiteY90" fmla="*/ 774700 h 796925"/>
                <a:gd name="connsiteX91" fmla="*/ 365125 w 666750"/>
                <a:gd name="connsiteY91" fmla="*/ 771525 h 796925"/>
                <a:gd name="connsiteX92" fmla="*/ 374650 w 666750"/>
                <a:gd name="connsiteY92" fmla="*/ 768350 h 796925"/>
                <a:gd name="connsiteX93" fmla="*/ 428625 w 666750"/>
                <a:gd name="connsiteY93" fmla="*/ 771525 h 796925"/>
                <a:gd name="connsiteX94" fmla="*/ 438150 w 666750"/>
                <a:gd name="connsiteY94" fmla="*/ 781050 h 796925"/>
                <a:gd name="connsiteX95" fmla="*/ 441325 w 666750"/>
                <a:gd name="connsiteY95" fmla="*/ 790575 h 796925"/>
                <a:gd name="connsiteX96" fmla="*/ 450850 w 666750"/>
                <a:gd name="connsiteY96" fmla="*/ 796925 h 796925"/>
                <a:gd name="connsiteX97" fmla="*/ 479425 w 666750"/>
                <a:gd name="connsiteY97" fmla="*/ 793750 h 796925"/>
                <a:gd name="connsiteX98" fmla="*/ 488950 w 666750"/>
                <a:gd name="connsiteY98" fmla="*/ 790575 h 796925"/>
                <a:gd name="connsiteX99" fmla="*/ 501650 w 666750"/>
                <a:gd name="connsiteY99" fmla="*/ 787400 h 796925"/>
                <a:gd name="connsiteX100" fmla="*/ 508000 w 666750"/>
                <a:gd name="connsiteY100" fmla="*/ 777875 h 796925"/>
                <a:gd name="connsiteX101" fmla="*/ 517525 w 666750"/>
                <a:gd name="connsiteY101" fmla="*/ 771525 h 796925"/>
                <a:gd name="connsiteX102" fmla="*/ 533400 w 666750"/>
                <a:gd name="connsiteY102" fmla="*/ 742950 h 796925"/>
                <a:gd name="connsiteX103" fmla="*/ 536575 w 666750"/>
                <a:gd name="connsiteY103" fmla="*/ 727075 h 796925"/>
                <a:gd name="connsiteX104" fmla="*/ 533400 w 666750"/>
                <a:gd name="connsiteY104" fmla="*/ 708025 h 796925"/>
                <a:gd name="connsiteX105" fmla="*/ 492125 w 666750"/>
                <a:gd name="connsiteY105" fmla="*/ 704850 h 796925"/>
                <a:gd name="connsiteX106" fmla="*/ 473075 w 666750"/>
                <a:gd name="connsiteY106" fmla="*/ 711200 h 796925"/>
                <a:gd name="connsiteX107" fmla="*/ 463550 w 666750"/>
                <a:gd name="connsiteY107" fmla="*/ 714375 h 796925"/>
                <a:gd name="connsiteX108" fmla="*/ 428625 w 666750"/>
                <a:gd name="connsiteY108" fmla="*/ 711200 h 796925"/>
                <a:gd name="connsiteX109" fmla="*/ 422275 w 666750"/>
                <a:gd name="connsiteY109" fmla="*/ 679450 h 796925"/>
                <a:gd name="connsiteX110" fmla="*/ 441325 w 666750"/>
                <a:gd name="connsiteY110" fmla="*/ 673100 h 796925"/>
                <a:gd name="connsiteX111" fmla="*/ 463550 w 666750"/>
                <a:gd name="connsiteY111" fmla="*/ 669925 h 796925"/>
                <a:gd name="connsiteX112" fmla="*/ 476250 w 666750"/>
                <a:gd name="connsiteY112" fmla="*/ 666750 h 796925"/>
                <a:gd name="connsiteX113" fmla="*/ 498475 w 666750"/>
                <a:gd name="connsiteY113" fmla="*/ 657225 h 796925"/>
                <a:gd name="connsiteX114" fmla="*/ 527050 w 666750"/>
                <a:gd name="connsiteY114" fmla="*/ 635000 h 796925"/>
                <a:gd name="connsiteX115" fmla="*/ 530225 w 666750"/>
                <a:gd name="connsiteY115" fmla="*/ 625475 h 796925"/>
                <a:gd name="connsiteX116" fmla="*/ 539750 w 666750"/>
                <a:gd name="connsiteY116" fmla="*/ 615950 h 796925"/>
                <a:gd name="connsiteX117" fmla="*/ 549275 w 666750"/>
                <a:gd name="connsiteY117" fmla="*/ 612775 h 796925"/>
                <a:gd name="connsiteX118" fmla="*/ 603250 w 666750"/>
                <a:gd name="connsiteY118" fmla="*/ 609600 h 796925"/>
                <a:gd name="connsiteX119" fmla="*/ 615950 w 666750"/>
                <a:gd name="connsiteY119" fmla="*/ 606425 h 796925"/>
                <a:gd name="connsiteX120" fmla="*/ 635000 w 666750"/>
                <a:gd name="connsiteY120" fmla="*/ 600075 h 796925"/>
                <a:gd name="connsiteX121" fmla="*/ 657225 w 666750"/>
                <a:gd name="connsiteY121" fmla="*/ 596900 h 796925"/>
                <a:gd name="connsiteX122" fmla="*/ 666750 w 666750"/>
                <a:gd name="connsiteY122" fmla="*/ 577850 h 796925"/>
                <a:gd name="connsiteX123" fmla="*/ 663575 w 666750"/>
                <a:gd name="connsiteY123" fmla="*/ 558800 h 796925"/>
                <a:gd name="connsiteX124" fmla="*/ 650875 w 666750"/>
                <a:gd name="connsiteY124" fmla="*/ 530225 h 796925"/>
                <a:gd name="connsiteX125" fmla="*/ 641350 w 666750"/>
                <a:gd name="connsiteY125" fmla="*/ 523875 h 796925"/>
                <a:gd name="connsiteX126" fmla="*/ 631825 w 666750"/>
                <a:gd name="connsiteY126" fmla="*/ 514350 h 796925"/>
                <a:gd name="connsiteX127" fmla="*/ 628650 w 666750"/>
                <a:gd name="connsiteY127" fmla="*/ 504825 h 796925"/>
                <a:gd name="connsiteX128" fmla="*/ 619125 w 666750"/>
                <a:gd name="connsiteY128" fmla="*/ 498475 h 796925"/>
                <a:gd name="connsiteX129" fmla="*/ 609600 w 666750"/>
                <a:gd name="connsiteY129" fmla="*/ 488950 h 796925"/>
                <a:gd name="connsiteX130" fmla="*/ 606425 w 666750"/>
                <a:gd name="connsiteY130" fmla="*/ 479425 h 796925"/>
                <a:gd name="connsiteX131" fmla="*/ 587375 w 666750"/>
                <a:gd name="connsiteY131" fmla="*/ 473075 h 796925"/>
                <a:gd name="connsiteX132" fmla="*/ 581025 w 666750"/>
                <a:gd name="connsiteY132" fmla="*/ 460375 h 796925"/>
                <a:gd name="connsiteX133" fmla="*/ 574675 w 666750"/>
                <a:gd name="connsiteY133" fmla="*/ 450850 h 796925"/>
                <a:gd name="connsiteX134" fmla="*/ 571500 w 666750"/>
                <a:gd name="connsiteY134" fmla="*/ 441325 h 796925"/>
                <a:gd name="connsiteX135" fmla="*/ 574675 w 666750"/>
                <a:gd name="connsiteY135" fmla="*/ 406400 h 796925"/>
                <a:gd name="connsiteX136" fmla="*/ 577850 w 666750"/>
                <a:gd name="connsiteY136" fmla="*/ 396875 h 796925"/>
                <a:gd name="connsiteX137" fmla="*/ 600075 w 666750"/>
                <a:gd name="connsiteY137" fmla="*/ 371475 h 796925"/>
                <a:gd name="connsiteX138" fmla="*/ 609600 w 666750"/>
                <a:gd name="connsiteY138" fmla="*/ 368300 h 796925"/>
                <a:gd name="connsiteX139" fmla="*/ 615950 w 666750"/>
                <a:gd name="connsiteY139" fmla="*/ 358775 h 796925"/>
                <a:gd name="connsiteX140" fmla="*/ 615950 w 666750"/>
                <a:gd name="connsiteY140" fmla="*/ 279400 h 796925"/>
                <a:gd name="connsiteX141" fmla="*/ 606425 w 666750"/>
                <a:gd name="connsiteY141" fmla="*/ 276225 h 796925"/>
                <a:gd name="connsiteX142" fmla="*/ 587375 w 666750"/>
                <a:gd name="connsiteY142" fmla="*/ 279400 h 796925"/>
                <a:gd name="connsiteX143" fmla="*/ 574675 w 666750"/>
                <a:gd name="connsiteY143" fmla="*/ 282575 h 796925"/>
                <a:gd name="connsiteX144" fmla="*/ 565150 w 666750"/>
                <a:gd name="connsiteY144" fmla="*/ 279400 h 796925"/>
                <a:gd name="connsiteX145" fmla="*/ 558800 w 666750"/>
                <a:gd name="connsiteY145" fmla="*/ 193675 h 796925"/>
                <a:gd name="connsiteX146" fmla="*/ 549275 w 666750"/>
                <a:gd name="connsiteY146" fmla="*/ 190500 h 796925"/>
                <a:gd name="connsiteX147" fmla="*/ 546100 w 666750"/>
                <a:gd name="connsiteY147" fmla="*/ 180975 h 796925"/>
                <a:gd name="connsiteX148" fmla="*/ 536575 w 666750"/>
                <a:gd name="connsiteY148" fmla="*/ 171450 h 796925"/>
                <a:gd name="connsiteX149" fmla="*/ 523875 w 666750"/>
                <a:gd name="connsiteY149" fmla="*/ 149225 h 796925"/>
                <a:gd name="connsiteX150" fmla="*/ 517525 w 666750"/>
                <a:gd name="connsiteY150" fmla="*/ 139700 h 796925"/>
                <a:gd name="connsiteX151" fmla="*/ 514350 w 666750"/>
                <a:gd name="connsiteY151" fmla="*/ 130175 h 796925"/>
                <a:gd name="connsiteX152" fmla="*/ 508000 w 666750"/>
                <a:gd name="connsiteY152" fmla="*/ 120650 h 796925"/>
                <a:gd name="connsiteX153" fmla="*/ 501650 w 666750"/>
                <a:gd name="connsiteY153" fmla="*/ 857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666750" h="796925">
                  <a:moveTo>
                    <a:pt x="501650" y="85725"/>
                  </a:moveTo>
                  <a:cubicBezTo>
                    <a:pt x="499004" y="80433"/>
                    <a:pt x="495118" y="87403"/>
                    <a:pt x="492125" y="88900"/>
                  </a:cubicBezTo>
                  <a:cubicBezTo>
                    <a:pt x="488712" y="90607"/>
                    <a:pt x="486107" y="93747"/>
                    <a:pt x="482600" y="95250"/>
                  </a:cubicBezTo>
                  <a:cubicBezTo>
                    <a:pt x="478589" y="96969"/>
                    <a:pt x="474080" y="97171"/>
                    <a:pt x="469900" y="98425"/>
                  </a:cubicBezTo>
                  <a:cubicBezTo>
                    <a:pt x="463489" y="100348"/>
                    <a:pt x="450850" y="104775"/>
                    <a:pt x="450850" y="104775"/>
                  </a:cubicBezTo>
                  <a:cubicBezTo>
                    <a:pt x="383734" y="101243"/>
                    <a:pt x="385867" y="121504"/>
                    <a:pt x="393700" y="66675"/>
                  </a:cubicBezTo>
                  <a:cubicBezTo>
                    <a:pt x="394173" y="63362"/>
                    <a:pt x="395817" y="60325"/>
                    <a:pt x="396875" y="57150"/>
                  </a:cubicBezTo>
                  <a:cubicBezTo>
                    <a:pt x="398782" y="41896"/>
                    <a:pt x="397298" y="23001"/>
                    <a:pt x="412750" y="12700"/>
                  </a:cubicBezTo>
                  <a:cubicBezTo>
                    <a:pt x="415925" y="10583"/>
                    <a:pt x="418962" y="8243"/>
                    <a:pt x="422275" y="6350"/>
                  </a:cubicBezTo>
                  <a:cubicBezTo>
                    <a:pt x="426384" y="4002"/>
                    <a:pt x="439703" y="225"/>
                    <a:pt x="434975" y="0"/>
                  </a:cubicBezTo>
                  <a:lnTo>
                    <a:pt x="355600" y="3175"/>
                  </a:lnTo>
                  <a:cubicBezTo>
                    <a:pt x="363157" y="25845"/>
                    <a:pt x="358237" y="16656"/>
                    <a:pt x="368300" y="31750"/>
                  </a:cubicBezTo>
                  <a:cubicBezTo>
                    <a:pt x="369358" y="35983"/>
                    <a:pt x="371475" y="40086"/>
                    <a:pt x="371475" y="44450"/>
                  </a:cubicBezTo>
                  <a:cubicBezTo>
                    <a:pt x="371475" y="70228"/>
                    <a:pt x="363301" y="60825"/>
                    <a:pt x="336550" y="63500"/>
                  </a:cubicBezTo>
                  <a:cubicBezTo>
                    <a:pt x="335492" y="77258"/>
                    <a:pt x="334748" y="91045"/>
                    <a:pt x="333375" y="104775"/>
                  </a:cubicBezTo>
                  <a:cubicBezTo>
                    <a:pt x="332630" y="112221"/>
                    <a:pt x="331189" y="119582"/>
                    <a:pt x="330200" y="127000"/>
                  </a:cubicBezTo>
                  <a:cubicBezTo>
                    <a:pt x="329072" y="135458"/>
                    <a:pt x="328083" y="143933"/>
                    <a:pt x="327025" y="152400"/>
                  </a:cubicBezTo>
                  <a:cubicBezTo>
                    <a:pt x="325848" y="174764"/>
                    <a:pt x="328462" y="210833"/>
                    <a:pt x="317500" y="234950"/>
                  </a:cubicBezTo>
                  <a:cubicBezTo>
                    <a:pt x="315310" y="239767"/>
                    <a:pt x="312040" y="244262"/>
                    <a:pt x="307975" y="247650"/>
                  </a:cubicBezTo>
                  <a:cubicBezTo>
                    <a:pt x="305404" y="249793"/>
                    <a:pt x="301625" y="249767"/>
                    <a:pt x="298450" y="250825"/>
                  </a:cubicBezTo>
                  <a:cubicBezTo>
                    <a:pt x="293158" y="249767"/>
                    <a:pt x="287065" y="250643"/>
                    <a:pt x="282575" y="247650"/>
                  </a:cubicBezTo>
                  <a:cubicBezTo>
                    <a:pt x="279790" y="245794"/>
                    <a:pt x="280897" y="241118"/>
                    <a:pt x="279400" y="238125"/>
                  </a:cubicBezTo>
                  <a:cubicBezTo>
                    <a:pt x="274108" y="227542"/>
                    <a:pt x="273050" y="228600"/>
                    <a:pt x="263525" y="222250"/>
                  </a:cubicBezTo>
                  <a:cubicBezTo>
                    <a:pt x="256117" y="223308"/>
                    <a:pt x="245150" y="219008"/>
                    <a:pt x="241300" y="225425"/>
                  </a:cubicBezTo>
                  <a:cubicBezTo>
                    <a:pt x="236369" y="233643"/>
                    <a:pt x="242595" y="244602"/>
                    <a:pt x="244475" y="254000"/>
                  </a:cubicBezTo>
                  <a:cubicBezTo>
                    <a:pt x="245788" y="260564"/>
                    <a:pt x="250825" y="273050"/>
                    <a:pt x="250825" y="273050"/>
                  </a:cubicBezTo>
                  <a:cubicBezTo>
                    <a:pt x="249767" y="280458"/>
                    <a:pt x="251801" y="289048"/>
                    <a:pt x="247650" y="295275"/>
                  </a:cubicBezTo>
                  <a:cubicBezTo>
                    <a:pt x="245794" y="298060"/>
                    <a:pt x="241392" y="292826"/>
                    <a:pt x="238125" y="292100"/>
                  </a:cubicBezTo>
                  <a:cubicBezTo>
                    <a:pt x="212649" y="286439"/>
                    <a:pt x="226312" y="291528"/>
                    <a:pt x="203200" y="285750"/>
                  </a:cubicBezTo>
                  <a:cubicBezTo>
                    <a:pt x="199953" y="284938"/>
                    <a:pt x="196850" y="283633"/>
                    <a:pt x="193675" y="282575"/>
                  </a:cubicBezTo>
                  <a:cubicBezTo>
                    <a:pt x="191558" y="279400"/>
                    <a:pt x="189032" y="276463"/>
                    <a:pt x="187325" y="273050"/>
                  </a:cubicBezTo>
                  <a:cubicBezTo>
                    <a:pt x="185828" y="270057"/>
                    <a:pt x="185647" y="266518"/>
                    <a:pt x="184150" y="263525"/>
                  </a:cubicBezTo>
                  <a:cubicBezTo>
                    <a:pt x="180302" y="255828"/>
                    <a:pt x="176357" y="251114"/>
                    <a:pt x="168275" y="247650"/>
                  </a:cubicBezTo>
                  <a:cubicBezTo>
                    <a:pt x="164264" y="245931"/>
                    <a:pt x="159808" y="245533"/>
                    <a:pt x="155575" y="244475"/>
                  </a:cubicBezTo>
                  <a:cubicBezTo>
                    <a:pt x="147955" y="239395"/>
                    <a:pt x="143087" y="237913"/>
                    <a:pt x="139700" y="228600"/>
                  </a:cubicBezTo>
                  <a:cubicBezTo>
                    <a:pt x="136718" y="220398"/>
                    <a:pt x="135467" y="211667"/>
                    <a:pt x="133350" y="203200"/>
                  </a:cubicBezTo>
                  <a:cubicBezTo>
                    <a:pt x="132292" y="198967"/>
                    <a:pt x="133261" y="193586"/>
                    <a:pt x="130175" y="190500"/>
                  </a:cubicBezTo>
                  <a:cubicBezTo>
                    <a:pt x="127000" y="187325"/>
                    <a:pt x="124575" y="183156"/>
                    <a:pt x="120650" y="180975"/>
                  </a:cubicBezTo>
                  <a:cubicBezTo>
                    <a:pt x="114799" y="177724"/>
                    <a:pt x="101600" y="174625"/>
                    <a:pt x="101600" y="174625"/>
                  </a:cubicBezTo>
                  <a:cubicBezTo>
                    <a:pt x="82550" y="175683"/>
                    <a:pt x="60895" y="168126"/>
                    <a:pt x="44450" y="177800"/>
                  </a:cubicBezTo>
                  <a:cubicBezTo>
                    <a:pt x="36190" y="182659"/>
                    <a:pt x="46049" y="196922"/>
                    <a:pt x="47625" y="206375"/>
                  </a:cubicBezTo>
                  <a:cubicBezTo>
                    <a:pt x="48175" y="209676"/>
                    <a:pt x="48433" y="213533"/>
                    <a:pt x="50800" y="215900"/>
                  </a:cubicBezTo>
                  <a:cubicBezTo>
                    <a:pt x="53167" y="218267"/>
                    <a:pt x="57150" y="218017"/>
                    <a:pt x="60325" y="219075"/>
                  </a:cubicBezTo>
                  <a:cubicBezTo>
                    <a:pt x="59267" y="225425"/>
                    <a:pt x="60892" y="232887"/>
                    <a:pt x="57150" y="238125"/>
                  </a:cubicBezTo>
                  <a:cubicBezTo>
                    <a:pt x="54614" y="241676"/>
                    <a:pt x="48754" y="240583"/>
                    <a:pt x="44450" y="241300"/>
                  </a:cubicBezTo>
                  <a:cubicBezTo>
                    <a:pt x="36034" y="242703"/>
                    <a:pt x="27517" y="243417"/>
                    <a:pt x="19050" y="244475"/>
                  </a:cubicBezTo>
                  <a:cubicBezTo>
                    <a:pt x="17992" y="255058"/>
                    <a:pt x="17835" y="265771"/>
                    <a:pt x="15875" y="276225"/>
                  </a:cubicBezTo>
                  <a:cubicBezTo>
                    <a:pt x="14641" y="282804"/>
                    <a:pt x="11642" y="288925"/>
                    <a:pt x="9525" y="295275"/>
                  </a:cubicBezTo>
                  <a:cubicBezTo>
                    <a:pt x="1912" y="318113"/>
                    <a:pt x="11148" y="289593"/>
                    <a:pt x="3175" y="317500"/>
                  </a:cubicBezTo>
                  <a:cubicBezTo>
                    <a:pt x="2256" y="320718"/>
                    <a:pt x="1058" y="323850"/>
                    <a:pt x="0" y="327025"/>
                  </a:cubicBezTo>
                  <a:lnTo>
                    <a:pt x="19050" y="333375"/>
                  </a:lnTo>
                  <a:cubicBezTo>
                    <a:pt x="22225" y="334433"/>
                    <a:pt x="25328" y="335738"/>
                    <a:pt x="28575" y="336550"/>
                  </a:cubicBezTo>
                  <a:lnTo>
                    <a:pt x="41275" y="339725"/>
                  </a:lnTo>
                  <a:cubicBezTo>
                    <a:pt x="49742" y="345369"/>
                    <a:pt x="52917" y="345722"/>
                    <a:pt x="57150" y="355600"/>
                  </a:cubicBezTo>
                  <a:cubicBezTo>
                    <a:pt x="58869" y="359611"/>
                    <a:pt x="58606" y="364289"/>
                    <a:pt x="60325" y="368300"/>
                  </a:cubicBezTo>
                  <a:cubicBezTo>
                    <a:pt x="61828" y="371807"/>
                    <a:pt x="65125" y="374338"/>
                    <a:pt x="66675" y="377825"/>
                  </a:cubicBezTo>
                  <a:cubicBezTo>
                    <a:pt x="69393" y="383942"/>
                    <a:pt x="66675" y="394758"/>
                    <a:pt x="73025" y="396875"/>
                  </a:cubicBezTo>
                  <a:cubicBezTo>
                    <a:pt x="86170" y="401257"/>
                    <a:pt x="79765" y="398194"/>
                    <a:pt x="92075" y="406400"/>
                  </a:cubicBezTo>
                  <a:cubicBezTo>
                    <a:pt x="94192" y="411692"/>
                    <a:pt x="96424" y="416939"/>
                    <a:pt x="98425" y="422275"/>
                  </a:cubicBezTo>
                  <a:cubicBezTo>
                    <a:pt x="99600" y="425409"/>
                    <a:pt x="99744" y="429015"/>
                    <a:pt x="101600" y="431800"/>
                  </a:cubicBezTo>
                  <a:cubicBezTo>
                    <a:pt x="104091" y="435536"/>
                    <a:pt x="107950" y="438150"/>
                    <a:pt x="111125" y="441325"/>
                  </a:cubicBezTo>
                  <a:cubicBezTo>
                    <a:pt x="112183" y="445558"/>
                    <a:pt x="113046" y="449845"/>
                    <a:pt x="114300" y="454025"/>
                  </a:cubicBezTo>
                  <a:cubicBezTo>
                    <a:pt x="116223" y="460436"/>
                    <a:pt x="118533" y="466725"/>
                    <a:pt x="120650" y="473075"/>
                  </a:cubicBezTo>
                  <a:cubicBezTo>
                    <a:pt x="121708" y="476250"/>
                    <a:pt x="123013" y="479353"/>
                    <a:pt x="123825" y="482600"/>
                  </a:cubicBezTo>
                  <a:lnTo>
                    <a:pt x="127000" y="495300"/>
                  </a:lnTo>
                  <a:cubicBezTo>
                    <a:pt x="125942" y="501650"/>
                    <a:pt x="127567" y="509112"/>
                    <a:pt x="123825" y="514350"/>
                  </a:cubicBezTo>
                  <a:cubicBezTo>
                    <a:pt x="121289" y="517901"/>
                    <a:pt x="115136" y="515806"/>
                    <a:pt x="111125" y="517525"/>
                  </a:cubicBezTo>
                  <a:cubicBezTo>
                    <a:pt x="107618" y="519028"/>
                    <a:pt x="104775" y="521758"/>
                    <a:pt x="101600" y="523875"/>
                  </a:cubicBezTo>
                  <a:cubicBezTo>
                    <a:pt x="100542" y="527050"/>
                    <a:pt x="97875" y="530099"/>
                    <a:pt x="98425" y="533400"/>
                  </a:cubicBezTo>
                  <a:cubicBezTo>
                    <a:pt x="100378" y="545120"/>
                    <a:pt x="108869" y="543641"/>
                    <a:pt x="117475" y="546100"/>
                  </a:cubicBezTo>
                  <a:cubicBezTo>
                    <a:pt x="120693" y="547019"/>
                    <a:pt x="123825" y="548217"/>
                    <a:pt x="127000" y="549275"/>
                  </a:cubicBezTo>
                  <a:cubicBezTo>
                    <a:pt x="127017" y="549310"/>
                    <a:pt x="140250" y="578400"/>
                    <a:pt x="146050" y="584200"/>
                  </a:cubicBezTo>
                  <a:cubicBezTo>
                    <a:pt x="171025" y="609175"/>
                    <a:pt x="139093" y="568867"/>
                    <a:pt x="165100" y="600075"/>
                  </a:cubicBezTo>
                  <a:cubicBezTo>
                    <a:pt x="174114" y="610892"/>
                    <a:pt x="169537" y="610862"/>
                    <a:pt x="180975" y="622300"/>
                  </a:cubicBezTo>
                  <a:cubicBezTo>
                    <a:pt x="183673" y="624998"/>
                    <a:pt x="187325" y="626533"/>
                    <a:pt x="190500" y="628650"/>
                  </a:cubicBezTo>
                  <a:cubicBezTo>
                    <a:pt x="191558" y="631825"/>
                    <a:pt x="191308" y="635808"/>
                    <a:pt x="193675" y="638175"/>
                  </a:cubicBezTo>
                  <a:cubicBezTo>
                    <a:pt x="200052" y="644552"/>
                    <a:pt x="209455" y="639786"/>
                    <a:pt x="215900" y="638175"/>
                  </a:cubicBezTo>
                  <a:cubicBezTo>
                    <a:pt x="225466" y="631798"/>
                    <a:pt x="226846" y="630309"/>
                    <a:pt x="238125" y="625475"/>
                  </a:cubicBezTo>
                  <a:cubicBezTo>
                    <a:pt x="245738" y="622212"/>
                    <a:pt x="252294" y="621427"/>
                    <a:pt x="260350" y="619125"/>
                  </a:cubicBezTo>
                  <a:cubicBezTo>
                    <a:pt x="263568" y="618206"/>
                    <a:pt x="266700" y="617008"/>
                    <a:pt x="269875" y="615950"/>
                  </a:cubicBezTo>
                  <a:cubicBezTo>
                    <a:pt x="282860" y="602965"/>
                    <a:pt x="276536" y="604122"/>
                    <a:pt x="298450" y="609600"/>
                  </a:cubicBezTo>
                  <a:cubicBezTo>
                    <a:pt x="304944" y="611223"/>
                    <a:pt x="317500" y="615950"/>
                    <a:pt x="317500" y="615950"/>
                  </a:cubicBezTo>
                  <a:cubicBezTo>
                    <a:pt x="318558" y="619125"/>
                    <a:pt x="320675" y="622128"/>
                    <a:pt x="320675" y="625475"/>
                  </a:cubicBezTo>
                  <a:cubicBezTo>
                    <a:pt x="320675" y="630871"/>
                    <a:pt x="320177" y="636665"/>
                    <a:pt x="317500" y="641350"/>
                  </a:cubicBezTo>
                  <a:cubicBezTo>
                    <a:pt x="314604" y="646419"/>
                    <a:pt x="303339" y="649245"/>
                    <a:pt x="298450" y="650875"/>
                  </a:cubicBezTo>
                  <a:cubicBezTo>
                    <a:pt x="303080" y="671712"/>
                    <a:pt x="299140" y="678129"/>
                    <a:pt x="314325" y="688975"/>
                  </a:cubicBezTo>
                  <a:cubicBezTo>
                    <a:pt x="318176" y="691726"/>
                    <a:pt x="322792" y="693208"/>
                    <a:pt x="327025" y="695325"/>
                  </a:cubicBezTo>
                  <a:cubicBezTo>
                    <a:pt x="328083" y="699558"/>
                    <a:pt x="329623" y="703700"/>
                    <a:pt x="330200" y="708025"/>
                  </a:cubicBezTo>
                  <a:cubicBezTo>
                    <a:pt x="331745" y="719612"/>
                    <a:pt x="331344" y="731438"/>
                    <a:pt x="333375" y="742950"/>
                  </a:cubicBezTo>
                  <a:cubicBezTo>
                    <a:pt x="334538" y="749542"/>
                    <a:pt x="338102" y="755506"/>
                    <a:pt x="339725" y="762000"/>
                  </a:cubicBezTo>
                  <a:lnTo>
                    <a:pt x="342900" y="774700"/>
                  </a:lnTo>
                  <a:cubicBezTo>
                    <a:pt x="350308" y="773642"/>
                    <a:pt x="357787" y="772993"/>
                    <a:pt x="365125" y="771525"/>
                  </a:cubicBezTo>
                  <a:cubicBezTo>
                    <a:pt x="368407" y="770869"/>
                    <a:pt x="371303" y="768350"/>
                    <a:pt x="374650" y="768350"/>
                  </a:cubicBezTo>
                  <a:cubicBezTo>
                    <a:pt x="392673" y="768350"/>
                    <a:pt x="410633" y="770467"/>
                    <a:pt x="428625" y="771525"/>
                  </a:cubicBezTo>
                  <a:cubicBezTo>
                    <a:pt x="431800" y="774700"/>
                    <a:pt x="435659" y="777314"/>
                    <a:pt x="438150" y="781050"/>
                  </a:cubicBezTo>
                  <a:cubicBezTo>
                    <a:pt x="440006" y="783835"/>
                    <a:pt x="439234" y="787962"/>
                    <a:pt x="441325" y="790575"/>
                  </a:cubicBezTo>
                  <a:cubicBezTo>
                    <a:pt x="443709" y="793555"/>
                    <a:pt x="447675" y="794808"/>
                    <a:pt x="450850" y="796925"/>
                  </a:cubicBezTo>
                  <a:cubicBezTo>
                    <a:pt x="460375" y="795867"/>
                    <a:pt x="469972" y="795326"/>
                    <a:pt x="479425" y="793750"/>
                  </a:cubicBezTo>
                  <a:cubicBezTo>
                    <a:pt x="482726" y="793200"/>
                    <a:pt x="485732" y="791494"/>
                    <a:pt x="488950" y="790575"/>
                  </a:cubicBezTo>
                  <a:cubicBezTo>
                    <a:pt x="493146" y="789376"/>
                    <a:pt x="497417" y="788458"/>
                    <a:pt x="501650" y="787400"/>
                  </a:cubicBezTo>
                  <a:cubicBezTo>
                    <a:pt x="503767" y="784225"/>
                    <a:pt x="505302" y="780573"/>
                    <a:pt x="508000" y="777875"/>
                  </a:cubicBezTo>
                  <a:cubicBezTo>
                    <a:pt x="510698" y="775177"/>
                    <a:pt x="515012" y="774397"/>
                    <a:pt x="517525" y="771525"/>
                  </a:cubicBezTo>
                  <a:cubicBezTo>
                    <a:pt x="525802" y="762066"/>
                    <a:pt x="530565" y="754288"/>
                    <a:pt x="533400" y="742950"/>
                  </a:cubicBezTo>
                  <a:cubicBezTo>
                    <a:pt x="534709" y="737715"/>
                    <a:pt x="535517" y="732367"/>
                    <a:pt x="536575" y="727075"/>
                  </a:cubicBezTo>
                  <a:cubicBezTo>
                    <a:pt x="535517" y="720725"/>
                    <a:pt x="536279" y="713783"/>
                    <a:pt x="533400" y="708025"/>
                  </a:cubicBezTo>
                  <a:cubicBezTo>
                    <a:pt x="526692" y="694608"/>
                    <a:pt x="495153" y="704547"/>
                    <a:pt x="492125" y="704850"/>
                  </a:cubicBezTo>
                  <a:lnTo>
                    <a:pt x="473075" y="711200"/>
                  </a:lnTo>
                  <a:lnTo>
                    <a:pt x="463550" y="714375"/>
                  </a:lnTo>
                  <a:cubicBezTo>
                    <a:pt x="451908" y="713317"/>
                    <a:pt x="440055" y="713649"/>
                    <a:pt x="428625" y="711200"/>
                  </a:cubicBezTo>
                  <a:cubicBezTo>
                    <a:pt x="413949" y="708055"/>
                    <a:pt x="414270" y="690886"/>
                    <a:pt x="422275" y="679450"/>
                  </a:cubicBezTo>
                  <a:cubicBezTo>
                    <a:pt x="426113" y="673966"/>
                    <a:pt x="434803" y="674605"/>
                    <a:pt x="441325" y="673100"/>
                  </a:cubicBezTo>
                  <a:cubicBezTo>
                    <a:pt x="448617" y="671417"/>
                    <a:pt x="456187" y="671264"/>
                    <a:pt x="463550" y="669925"/>
                  </a:cubicBezTo>
                  <a:cubicBezTo>
                    <a:pt x="467843" y="669144"/>
                    <a:pt x="472017" y="667808"/>
                    <a:pt x="476250" y="666750"/>
                  </a:cubicBezTo>
                  <a:cubicBezTo>
                    <a:pt x="510920" y="643636"/>
                    <a:pt x="457470" y="677727"/>
                    <a:pt x="498475" y="657225"/>
                  </a:cubicBezTo>
                  <a:cubicBezTo>
                    <a:pt x="513666" y="649630"/>
                    <a:pt x="516597" y="645453"/>
                    <a:pt x="527050" y="635000"/>
                  </a:cubicBezTo>
                  <a:cubicBezTo>
                    <a:pt x="528108" y="631825"/>
                    <a:pt x="528369" y="628260"/>
                    <a:pt x="530225" y="625475"/>
                  </a:cubicBezTo>
                  <a:cubicBezTo>
                    <a:pt x="532716" y="621739"/>
                    <a:pt x="536014" y="618441"/>
                    <a:pt x="539750" y="615950"/>
                  </a:cubicBezTo>
                  <a:cubicBezTo>
                    <a:pt x="542535" y="614094"/>
                    <a:pt x="545945" y="613108"/>
                    <a:pt x="549275" y="612775"/>
                  </a:cubicBezTo>
                  <a:cubicBezTo>
                    <a:pt x="567208" y="610982"/>
                    <a:pt x="585258" y="610658"/>
                    <a:pt x="603250" y="609600"/>
                  </a:cubicBezTo>
                  <a:cubicBezTo>
                    <a:pt x="607483" y="608542"/>
                    <a:pt x="611770" y="607679"/>
                    <a:pt x="615950" y="606425"/>
                  </a:cubicBezTo>
                  <a:cubicBezTo>
                    <a:pt x="622361" y="604502"/>
                    <a:pt x="628374" y="601022"/>
                    <a:pt x="635000" y="600075"/>
                  </a:cubicBezTo>
                  <a:lnTo>
                    <a:pt x="657225" y="596900"/>
                  </a:lnTo>
                  <a:cubicBezTo>
                    <a:pt x="660436" y="592084"/>
                    <a:pt x="666750" y="584423"/>
                    <a:pt x="666750" y="577850"/>
                  </a:cubicBezTo>
                  <a:cubicBezTo>
                    <a:pt x="666750" y="571412"/>
                    <a:pt x="665136" y="565045"/>
                    <a:pt x="663575" y="558800"/>
                  </a:cubicBezTo>
                  <a:cubicBezTo>
                    <a:pt x="661479" y="550416"/>
                    <a:pt x="657825" y="537175"/>
                    <a:pt x="650875" y="530225"/>
                  </a:cubicBezTo>
                  <a:cubicBezTo>
                    <a:pt x="648177" y="527527"/>
                    <a:pt x="644281" y="526318"/>
                    <a:pt x="641350" y="523875"/>
                  </a:cubicBezTo>
                  <a:cubicBezTo>
                    <a:pt x="637901" y="521000"/>
                    <a:pt x="635000" y="517525"/>
                    <a:pt x="631825" y="514350"/>
                  </a:cubicBezTo>
                  <a:cubicBezTo>
                    <a:pt x="630767" y="511175"/>
                    <a:pt x="630741" y="507438"/>
                    <a:pt x="628650" y="504825"/>
                  </a:cubicBezTo>
                  <a:cubicBezTo>
                    <a:pt x="626266" y="501845"/>
                    <a:pt x="622056" y="500918"/>
                    <a:pt x="619125" y="498475"/>
                  </a:cubicBezTo>
                  <a:cubicBezTo>
                    <a:pt x="615676" y="495600"/>
                    <a:pt x="612775" y="492125"/>
                    <a:pt x="609600" y="488950"/>
                  </a:cubicBezTo>
                  <a:cubicBezTo>
                    <a:pt x="608542" y="485775"/>
                    <a:pt x="609148" y="481370"/>
                    <a:pt x="606425" y="479425"/>
                  </a:cubicBezTo>
                  <a:cubicBezTo>
                    <a:pt x="600978" y="475534"/>
                    <a:pt x="587375" y="473075"/>
                    <a:pt x="587375" y="473075"/>
                  </a:cubicBezTo>
                  <a:cubicBezTo>
                    <a:pt x="585258" y="468842"/>
                    <a:pt x="583373" y="464484"/>
                    <a:pt x="581025" y="460375"/>
                  </a:cubicBezTo>
                  <a:cubicBezTo>
                    <a:pt x="579132" y="457062"/>
                    <a:pt x="576382" y="454263"/>
                    <a:pt x="574675" y="450850"/>
                  </a:cubicBezTo>
                  <a:cubicBezTo>
                    <a:pt x="573178" y="447857"/>
                    <a:pt x="572558" y="444500"/>
                    <a:pt x="571500" y="441325"/>
                  </a:cubicBezTo>
                  <a:cubicBezTo>
                    <a:pt x="572558" y="429683"/>
                    <a:pt x="573022" y="417972"/>
                    <a:pt x="574675" y="406400"/>
                  </a:cubicBezTo>
                  <a:cubicBezTo>
                    <a:pt x="575148" y="403087"/>
                    <a:pt x="576225" y="399801"/>
                    <a:pt x="577850" y="396875"/>
                  </a:cubicBezTo>
                  <a:cubicBezTo>
                    <a:pt x="585177" y="383687"/>
                    <a:pt x="587945" y="377540"/>
                    <a:pt x="600075" y="371475"/>
                  </a:cubicBezTo>
                  <a:cubicBezTo>
                    <a:pt x="603068" y="369978"/>
                    <a:pt x="606425" y="369358"/>
                    <a:pt x="609600" y="368300"/>
                  </a:cubicBezTo>
                  <a:cubicBezTo>
                    <a:pt x="611717" y="365125"/>
                    <a:pt x="614447" y="362282"/>
                    <a:pt x="615950" y="358775"/>
                  </a:cubicBezTo>
                  <a:cubicBezTo>
                    <a:pt x="625033" y="337582"/>
                    <a:pt x="616727" y="283671"/>
                    <a:pt x="615950" y="279400"/>
                  </a:cubicBezTo>
                  <a:cubicBezTo>
                    <a:pt x="615351" y="276107"/>
                    <a:pt x="609600" y="277283"/>
                    <a:pt x="606425" y="276225"/>
                  </a:cubicBezTo>
                  <a:cubicBezTo>
                    <a:pt x="600075" y="277283"/>
                    <a:pt x="593688" y="278137"/>
                    <a:pt x="587375" y="279400"/>
                  </a:cubicBezTo>
                  <a:cubicBezTo>
                    <a:pt x="583096" y="280256"/>
                    <a:pt x="579039" y="282575"/>
                    <a:pt x="574675" y="282575"/>
                  </a:cubicBezTo>
                  <a:cubicBezTo>
                    <a:pt x="571328" y="282575"/>
                    <a:pt x="568325" y="280458"/>
                    <a:pt x="565150" y="279400"/>
                  </a:cubicBezTo>
                  <a:cubicBezTo>
                    <a:pt x="563033" y="250825"/>
                    <a:pt x="563837" y="221882"/>
                    <a:pt x="558800" y="193675"/>
                  </a:cubicBezTo>
                  <a:cubicBezTo>
                    <a:pt x="558212" y="190380"/>
                    <a:pt x="551642" y="192867"/>
                    <a:pt x="549275" y="190500"/>
                  </a:cubicBezTo>
                  <a:cubicBezTo>
                    <a:pt x="546908" y="188133"/>
                    <a:pt x="547956" y="183760"/>
                    <a:pt x="546100" y="180975"/>
                  </a:cubicBezTo>
                  <a:cubicBezTo>
                    <a:pt x="543609" y="177239"/>
                    <a:pt x="539450" y="174899"/>
                    <a:pt x="536575" y="171450"/>
                  </a:cubicBezTo>
                  <a:cubicBezTo>
                    <a:pt x="529543" y="163011"/>
                    <a:pt x="529521" y="159106"/>
                    <a:pt x="523875" y="149225"/>
                  </a:cubicBezTo>
                  <a:cubicBezTo>
                    <a:pt x="521982" y="145912"/>
                    <a:pt x="519232" y="143113"/>
                    <a:pt x="517525" y="139700"/>
                  </a:cubicBezTo>
                  <a:cubicBezTo>
                    <a:pt x="516028" y="136707"/>
                    <a:pt x="515847" y="133168"/>
                    <a:pt x="514350" y="130175"/>
                  </a:cubicBezTo>
                  <a:cubicBezTo>
                    <a:pt x="512643" y="126762"/>
                    <a:pt x="509550" y="124137"/>
                    <a:pt x="508000" y="120650"/>
                  </a:cubicBezTo>
                  <a:cubicBezTo>
                    <a:pt x="497083" y="96086"/>
                    <a:pt x="504296" y="91017"/>
                    <a:pt x="501650" y="8572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6" name="Полилиния 265"/>
            <p:cNvSpPr/>
            <p:nvPr/>
          </p:nvSpPr>
          <p:spPr bwMode="auto">
            <a:xfrm>
              <a:off x="2026593" y="2932359"/>
              <a:ext cx="819856" cy="1015261"/>
            </a:xfrm>
            <a:custGeom>
              <a:avLst/>
              <a:gdLst>
                <a:gd name="connsiteX0" fmla="*/ 47625 w 797819"/>
                <a:gd name="connsiteY0" fmla="*/ 490538 h 1026935"/>
                <a:gd name="connsiteX1" fmla="*/ 42862 w 797819"/>
                <a:gd name="connsiteY1" fmla="*/ 464344 h 1026935"/>
                <a:gd name="connsiteX2" fmla="*/ 38100 w 797819"/>
                <a:gd name="connsiteY2" fmla="*/ 457200 h 1026935"/>
                <a:gd name="connsiteX3" fmla="*/ 30956 w 797819"/>
                <a:gd name="connsiteY3" fmla="*/ 442913 h 1026935"/>
                <a:gd name="connsiteX4" fmla="*/ 28575 w 797819"/>
                <a:gd name="connsiteY4" fmla="*/ 433388 h 1026935"/>
                <a:gd name="connsiteX5" fmla="*/ 23812 w 797819"/>
                <a:gd name="connsiteY5" fmla="*/ 419100 h 1026935"/>
                <a:gd name="connsiteX6" fmla="*/ 21431 w 797819"/>
                <a:gd name="connsiteY6" fmla="*/ 411957 h 1026935"/>
                <a:gd name="connsiteX7" fmla="*/ 14287 w 797819"/>
                <a:gd name="connsiteY7" fmla="*/ 388144 h 1026935"/>
                <a:gd name="connsiteX8" fmla="*/ 9525 w 797819"/>
                <a:gd name="connsiteY8" fmla="*/ 373857 h 1026935"/>
                <a:gd name="connsiteX9" fmla="*/ 0 w 797819"/>
                <a:gd name="connsiteY9" fmla="*/ 359569 h 1026935"/>
                <a:gd name="connsiteX10" fmla="*/ 14287 w 797819"/>
                <a:gd name="connsiteY10" fmla="*/ 357188 h 1026935"/>
                <a:gd name="connsiteX11" fmla="*/ 59531 w 797819"/>
                <a:gd name="connsiteY11" fmla="*/ 361950 h 1026935"/>
                <a:gd name="connsiteX12" fmla="*/ 80962 w 797819"/>
                <a:gd name="connsiteY12" fmla="*/ 359569 h 1026935"/>
                <a:gd name="connsiteX13" fmla="*/ 71437 w 797819"/>
                <a:gd name="connsiteY13" fmla="*/ 340519 h 1026935"/>
                <a:gd name="connsiteX14" fmla="*/ 69056 w 797819"/>
                <a:gd name="connsiteY14" fmla="*/ 330994 h 1026935"/>
                <a:gd name="connsiteX15" fmla="*/ 64293 w 797819"/>
                <a:gd name="connsiteY15" fmla="*/ 323850 h 1026935"/>
                <a:gd name="connsiteX16" fmla="*/ 71437 w 797819"/>
                <a:gd name="connsiteY16" fmla="*/ 321469 h 1026935"/>
                <a:gd name="connsiteX17" fmla="*/ 100012 w 797819"/>
                <a:gd name="connsiteY17" fmla="*/ 323850 h 1026935"/>
                <a:gd name="connsiteX18" fmla="*/ 111918 w 797819"/>
                <a:gd name="connsiteY18" fmla="*/ 326232 h 1026935"/>
                <a:gd name="connsiteX19" fmla="*/ 123825 w 797819"/>
                <a:gd name="connsiteY19" fmla="*/ 323850 h 1026935"/>
                <a:gd name="connsiteX20" fmla="*/ 133350 w 797819"/>
                <a:gd name="connsiteY20" fmla="*/ 321469 h 1026935"/>
                <a:gd name="connsiteX21" fmla="*/ 142875 w 797819"/>
                <a:gd name="connsiteY21" fmla="*/ 316707 h 1026935"/>
                <a:gd name="connsiteX22" fmla="*/ 150018 w 797819"/>
                <a:gd name="connsiteY22" fmla="*/ 314325 h 1026935"/>
                <a:gd name="connsiteX23" fmla="*/ 154781 w 797819"/>
                <a:gd name="connsiteY23" fmla="*/ 307182 h 1026935"/>
                <a:gd name="connsiteX24" fmla="*/ 159543 w 797819"/>
                <a:gd name="connsiteY24" fmla="*/ 288132 h 1026935"/>
                <a:gd name="connsiteX25" fmla="*/ 164306 w 797819"/>
                <a:gd name="connsiteY25" fmla="*/ 271463 h 1026935"/>
                <a:gd name="connsiteX26" fmla="*/ 166687 w 797819"/>
                <a:gd name="connsiteY26" fmla="*/ 247650 h 1026935"/>
                <a:gd name="connsiteX27" fmla="*/ 178593 w 797819"/>
                <a:gd name="connsiteY27" fmla="*/ 235744 h 1026935"/>
                <a:gd name="connsiteX28" fmla="*/ 195262 w 797819"/>
                <a:gd name="connsiteY28" fmla="*/ 226219 h 1026935"/>
                <a:gd name="connsiteX29" fmla="*/ 209550 w 797819"/>
                <a:gd name="connsiteY29" fmla="*/ 202407 h 1026935"/>
                <a:gd name="connsiteX30" fmla="*/ 219075 w 797819"/>
                <a:gd name="connsiteY30" fmla="*/ 173832 h 1026935"/>
                <a:gd name="connsiteX31" fmla="*/ 228600 w 797819"/>
                <a:gd name="connsiteY31" fmla="*/ 166688 h 1026935"/>
                <a:gd name="connsiteX32" fmla="*/ 238125 w 797819"/>
                <a:gd name="connsiteY32" fmla="*/ 164307 h 1026935"/>
                <a:gd name="connsiteX33" fmla="*/ 252412 w 797819"/>
                <a:gd name="connsiteY33" fmla="*/ 173832 h 1026935"/>
                <a:gd name="connsiteX34" fmla="*/ 266700 w 797819"/>
                <a:gd name="connsiteY34" fmla="*/ 183357 h 1026935"/>
                <a:gd name="connsiteX35" fmla="*/ 307181 w 797819"/>
                <a:gd name="connsiteY35" fmla="*/ 178594 h 1026935"/>
                <a:gd name="connsiteX36" fmla="*/ 314325 w 797819"/>
                <a:gd name="connsiteY36" fmla="*/ 173832 h 1026935"/>
                <a:gd name="connsiteX37" fmla="*/ 314325 w 797819"/>
                <a:gd name="connsiteY37" fmla="*/ 114300 h 1026935"/>
                <a:gd name="connsiteX38" fmla="*/ 307181 w 797819"/>
                <a:gd name="connsiteY38" fmla="*/ 107157 h 1026935"/>
                <a:gd name="connsiteX39" fmla="*/ 300037 w 797819"/>
                <a:gd name="connsiteY39" fmla="*/ 88107 h 1026935"/>
                <a:gd name="connsiteX40" fmla="*/ 290512 w 797819"/>
                <a:gd name="connsiteY40" fmla="*/ 73819 h 1026935"/>
                <a:gd name="connsiteX41" fmla="*/ 285750 w 797819"/>
                <a:gd name="connsiteY41" fmla="*/ 64294 h 1026935"/>
                <a:gd name="connsiteX42" fmla="*/ 280987 w 797819"/>
                <a:gd name="connsiteY42" fmla="*/ 50007 h 1026935"/>
                <a:gd name="connsiteX43" fmla="*/ 283368 w 797819"/>
                <a:gd name="connsiteY43" fmla="*/ 7144 h 1026935"/>
                <a:gd name="connsiteX44" fmla="*/ 297656 w 797819"/>
                <a:gd name="connsiteY44" fmla="*/ 2382 h 1026935"/>
                <a:gd name="connsiteX45" fmla="*/ 371475 w 797819"/>
                <a:gd name="connsiteY45" fmla="*/ 0 h 1026935"/>
                <a:gd name="connsiteX46" fmla="*/ 390525 w 797819"/>
                <a:gd name="connsiteY46" fmla="*/ 4763 h 1026935"/>
                <a:gd name="connsiteX47" fmla="*/ 395287 w 797819"/>
                <a:gd name="connsiteY47" fmla="*/ 11907 h 1026935"/>
                <a:gd name="connsiteX48" fmla="*/ 402431 w 797819"/>
                <a:gd name="connsiteY48" fmla="*/ 19050 h 1026935"/>
                <a:gd name="connsiteX49" fmla="*/ 407193 w 797819"/>
                <a:gd name="connsiteY49" fmla="*/ 26194 h 1026935"/>
                <a:gd name="connsiteX50" fmla="*/ 421481 w 797819"/>
                <a:gd name="connsiteY50" fmla="*/ 35719 h 1026935"/>
                <a:gd name="connsiteX51" fmla="*/ 428625 w 797819"/>
                <a:gd name="connsiteY51" fmla="*/ 45244 h 1026935"/>
                <a:gd name="connsiteX52" fmla="*/ 442912 w 797819"/>
                <a:gd name="connsiteY52" fmla="*/ 52388 h 1026935"/>
                <a:gd name="connsiteX53" fmla="*/ 502443 w 797819"/>
                <a:gd name="connsiteY53" fmla="*/ 50007 h 1026935"/>
                <a:gd name="connsiteX54" fmla="*/ 523875 w 797819"/>
                <a:gd name="connsiteY54" fmla="*/ 45244 h 1026935"/>
                <a:gd name="connsiteX55" fmla="*/ 533400 w 797819"/>
                <a:gd name="connsiteY55" fmla="*/ 42863 h 1026935"/>
                <a:gd name="connsiteX56" fmla="*/ 623887 w 797819"/>
                <a:gd name="connsiteY56" fmla="*/ 45244 h 1026935"/>
                <a:gd name="connsiteX57" fmla="*/ 640556 w 797819"/>
                <a:gd name="connsiteY57" fmla="*/ 47625 h 1026935"/>
                <a:gd name="connsiteX58" fmla="*/ 669131 w 797819"/>
                <a:gd name="connsiteY58" fmla="*/ 50007 h 1026935"/>
                <a:gd name="connsiteX59" fmla="*/ 735806 w 797819"/>
                <a:gd name="connsiteY59" fmla="*/ 57150 h 1026935"/>
                <a:gd name="connsiteX60" fmla="*/ 769143 w 797819"/>
                <a:gd name="connsiteY60" fmla="*/ 61913 h 1026935"/>
                <a:gd name="connsiteX61" fmla="*/ 776287 w 797819"/>
                <a:gd name="connsiteY61" fmla="*/ 76200 h 1026935"/>
                <a:gd name="connsiteX62" fmla="*/ 781050 w 797819"/>
                <a:gd name="connsiteY62" fmla="*/ 83344 h 1026935"/>
                <a:gd name="connsiteX63" fmla="*/ 790575 w 797819"/>
                <a:gd name="connsiteY63" fmla="*/ 104775 h 1026935"/>
                <a:gd name="connsiteX64" fmla="*/ 797718 w 797819"/>
                <a:gd name="connsiteY64" fmla="*/ 111919 h 1026935"/>
                <a:gd name="connsiteX65" fmla="*/ 792956 w 797819"/>
                <a:gd name="connsiteY65" fmla="*/ 147638 h 1026935"/>
                <a:gd name="connsiteX66" fmla="*/ 788193 w 797819"/>
                <a:gd name="connsiteY66" fmla="*/ 154782 h 1026935"/>
                <a:gd name="connsiteX67" fmla="*/ 781050 w 797819"/>
                <a:gd name="connsiteY67" fmla="*/ 169069 h 1026935"/>
                <a:gd name="connsiteX68" fmla="*/ 776287 w 797819"/>
                <a:gd name="connsiteY68" fmla="*/ 178594 h 1026935"/>
                <a:gd name="connsiteX69" fmla="*/ 769143 w 797819"/>
                <a:gd name="connsiteY69" fmla="*/ 180975 h 1026935"/>
                <a:gd name="connsiteX70" fmla="*/ 766762 w 797819"/>
                <a:gd name="connsiteY70" fmla="*/ 188119 h 1026935"/>
                <a:gd name="connsiteX71" fmla="*/ 752475 w 797819"/>
                <a:gd name="connsiteY71" fmla="*/ 204788 h 1026935"/>
                <a:gd name="connsiteX72" fmla="*/ 747712 w 797819"/>
                <a:gd name="connsiteY72" fmla="*/ 211932 h 1026935"/>
                <a:gd name="connsiteX73" fmla="*/ 747712 w 797819"/>
                <a:gd name="connsiteY73" fmla="*/ 271463 h 1026935"/>
                <a:gd name="connsiteX74" fmla="*/ 745331 w 797819"/>
                <a:gd name="connsiteY74" fmla="*/ 278607 h 1026935"/>
                <a:gd name="connsiteX75" fmla="*/ 733425 w 797819"/>
                <a:gd name="connsiteY75" fmla="*/ 292894 h 1026935"/>
                <a:gd name="connsiteX76" fmla="*/ 728662 w 797819"/>
                <a:gd name="connsiteY76" fmla="*/ 304800 h 1026935"/>
                <a:gd name="connsiteX77" fmla="*/ 723900 w 797819"/>
                <a:gd name="connsiteY77" fmla="*/ 323850 h 1026935"/>
                <a:gd name="connsiteX78" fmla="*/ 719137 w 797819"/>
                <a:gd name="connsiteY78" fmla="*/ 330994 h 1026935"/>
                <a:gd name="connsiteX79" fmla="*/ 711993 w 797819"/>
                <a:gd name="connsiteY79" fmla="*/ 354807 h 1026935"/>
                <a:gd name="connsiteX80" fmla="*/ 714375 w 797819"/>
                <a:gd name="connsiteY80" fmla="*/ 483394 h 1026935"/>
                <a:gd name="connsiteX81" fmla="*/ 716756 w 797819"/>
                <a:gd name="connsiteY81" fmla="*/ 490538 h 1026935"/>
                <a:gd name="connsiteX82" fmla="*/ 721518 w 797819"/>
                <a:gd name="connsiteY82" fmla="*/ 500063 h 1026935"/>
                <a:gd name="connsiteX83" fmla="*/ 723900 w 797819"/>
                <a:gd name="connsiteY83" fmla="*/ 507207 h 1026935"/>
                <a:gd name="connsiteX84" fmla="*/ 726281 w 797819"/>
                <a:gd name="connsiteY84" fmla="*/ 516732 h 1026935"/>
                <a:gd name="connsiteX85" fmla="*/ 731043 w 797819"/>
                <a:gd name="connsiteY85" fmla="*/ 523875 h 1026935"/>
                <a:gd name="connsiteX86" fmla="*/ 740568 w 797819"/>
                <a:gd name="connsiteY86" fmla="*/ 540544 h 1026935"/>
                <a:gd name="connsiteX87" fmla="*/ 745331 w 797819"/>
                <a:gd name="connsiteY87" fmla="*/ 554832 h 1026935"/>
                <a:gd name="connsiteX88" fmla="*/ 750093 w 797819"/>
                <a:gd name="connsiteY88" fmla="*/ 569119 h 1026935"/>
                <a:gd name="connsiteX89" fmla="*/ 754856 w 797819"/>
                <a:gd name="connsiteY89" fmla="*/ 585788 h 1026935"/>
                <a:gd name="connsiteX90" fmla="*/ 752475 w 797819"/>
                <a:gd name="connsiteY90" fmla="*/ 645319 h 1026935"/>
                <a:gd name="connsiteX91" fmla="*/ 728662 w 797819"/>
                <a:gd name="connsiteY91" fmla="*/ 647700 h 1026935"/>
                <a:gd name="connsiteX92" fmla="*/ 719137 w 797819"/>
                <a:gd name="connsiteY92" fmla="*/ 650082 h 1026935"/>
                <a:gd name="connsiteX93" fmla="*/ 711993 w 797819"/>
                <a:gd name="connsiteY93" fmla="*/ 652463 h 1026935"/>
                <a:gd name="connsiteX94" fmla="*/ 692943 w 797819"/>
                <a:gd name="connsiteY94" fmla="*/ 654844 h 1026935"/>
                <a:gd name="connsiteX95" fmla="*/ 621506 w 797819"/>
                <a:gd name="connsiteY95" fmla="*/ 652463 h 1026935"/>
                <a:gd name="connsiteX96" fmla="*/ 604837 w 797819"/>
                <a:gd name="connsiteY96" fmla="*/ 645319 h 1026935"/>
                <a:gd name="connsiteX97" fmla="*/ 595312 w 797819"/>
                <a:gd name="connsiteY97" fmla="*/ 642938 h 1026935"/>
                <a:gd name="connsiteX98" fmla="*/ 588168 w 797819"/>
                <a:gd name="connsiteY98" fmla="*/ 638175 h 1026935"/>
                <a:gd name="connsiteX99" fmla="*/ 573881 w 797819"/>
                <a:gd name="connsiteY99" fmla="*/ 631032 h 1026935"/>
                <a:gd name="connsiteX100" fmla="*/ 557212 w 797819"/>
                <a:gd name="connsiteY100" fmla="*/ 633413 h 1026935"/>
                <a:gd name="connsiteX101" fmla="*/ 554831 w 797819"/>
                <a:gd name="connsiteY101" fmla="*/ 695325 h 1026935"/>
                <a:gd name="connsiteX102" fmla="*/ 540543 w 797819"/>
                <a:gd name="connsiteY102" fmla="*/ 707232 h 1026935"/>
                <a:gd name="connsiteX103" fmla="*/ 531018 w 797819"/>
                <a:gd name="connsiteY103" fmla="*/ 709613 h 1026935"/>
                <a:gd name="connsiteX104" fmla="*/ 516731 w 797819"/>
                <a:gd name="connsiteY104" fmla="*/ 714375 h 1026935"/>
                <a:gd name="connsiteX105" fmla="*/ 502443 w 797819"/>
                <a:gd name="connsiteY105" fmla="*/ 726282 h 1026935"/>
                <a:gd name="connsiteX106" fmla="*/ 488156 w 797819"/>
                <a:gd name="connsiteY106" fmla="*/ 735807 h 1026935"/>
                <a:gd name="connsiteX107" fmla="*/ 490537 w 797819"/>
                <a:gd name="connsiteY107" fmla="*/ 757238 h 1026935"/>
                <a:gd name="connsiteX108" fmla="*/ 497681 w 797819"/>
                <a:gd name="connsiteY108" fmla="*/ 759619 h 1026935"/>
                <a:gd name="connsiteX109" fmla="*/ 504825 w 797819"/>
                <a:gd name="connsiteY109" fmla="*/ 764382 h 1026935"/>
                <a:gd name="connsiteX110" fmla="*/ 509587 w 797819"/>
                <a:gd name="connsiteY110" fmla="*/ 771525 h 1026935"/>
                <a:gd name="connsiteX111" fmla="*/ 502443 w 797819"/>
                <a:gd name="connsiteY111" fmla="*/ 785813 h 1026935"/>
                <a:gd name="connsiteX112" fmla="*/ 500062 w 797819"/>
                <a:gd name="connsiteY112" fmla="*/ 792957 h 1026935"/>
                <a:gd name="connsiteX113" fmla="*/ 492918 w 797819"/>
                <a:gd name="connsiteY113" fmla="*/ 797719 h 1026935"/>
                <a:gd name="connsiteX114" fmla="*/ 502443 w 797819"/>
                <a:gd name="connsiteY114" fmla="*/ 819150 h 1026935"/>
                <a:gd name="connsiteX115" fmla="*/ 509587 w 797819"/>
                <a:gd name="connsiteY115" fmla="*/ 826294 h 1026935"/>
                <a:gd name="connsiteX116" fmla="*/ 511968 w 797819"/>
                <a:gd name="connsiteY116" fmla="*/ 838200 h 1026935"/>
                <a:gd name="connsiteX117" fmla="*/ 514350 w 797819"/>
                <a:gd name="connsiteY117" fmla="*/ 847725 h 1026935"/>
                <a:gd name="connsiteX118" fmla="*/ 519112 w 797819"/>
                <a:gd name="connsiteY118" fmla="*/ 862013 h 1026935"/>
                <a:gd name="connsiteX119" fmla="*/ 516731 w 797819"/>
                <a:gd name="connsiteY119" fmla="*/ 881063 h 1026935"/>
                <a:gd name="connsiteX120" fmla="*/ 514350 w 797819"/>
                <a:gd name="connsiteY120" fmla="*/ 895350 h 1026935"/>
                <a:gd name="connsiteX121" fmla="*/ 507206 w 797819"/>
                <a:gd name="connsiteY121" fmla="*/ 897732 h 1026935"/>
                <a:gd name="connsiteX122" fmla="*/ 502443 w 797819"/>
                <a:gd name="connsiteY122" fmla="*/ 904875 h 1026935"/>
                <a:gd name="connsiteX123" fmla="*/ 495300 w 797819"/>
                <a:gd name="connsiteY123" fmla="*/ 912019 h 1026935"/>
                <a:gd name="connsiteX124" fmla="*/ 492918 w 797819"/>
                <a:gd name="connsiteY124" fmla="*/ 919163 h 1026935"/>
                <a:gd name="connsiteX125" fmla="*/ 488156 w 797819"/>
                <a:gd name="connsiteY125" fmla="*/ 926307 h 1026935"/>
                <a:gd name="connsiteX126" fmla="*/ 485775 w 797819"/>
                <a:gd name="connsiteY126" fmla="*/ 935832 h 1026935"/>
                <a:gd name="connsiteX127" fmla="*/ 471487 w 797819"/>
                <a:gd name="connsiteY127" fmla="*/ 945357 h 1026935"/>
                <a:gd name="connsiteX128" fmla="*/ 450056 w 797819"/>
                <a:gd name="connsiteY128" fmla="*/ 962025 h 1026935"/>
                <a:gd name="connsiteX129" fmla="*/ 442912 w 797819"/>
                <a:gd name="connsiteY129" fmla="*/ 964407 h 1026935"/>
                <a:gd name="connsiteX130" fmla="*/ 435768 w 797819"/>
                <a:gd name="connsiteY130" fmla="*/ 971550 h 1026935"/>
                <a:gd name="connsiteX131" fmla="*/ 407193 w 797819"/>
                <a:gd name="connsiteY131" fmla="*/ 981075 h 1026935"/>
                <a:gd name="connsiteX132" fmla="*/ 400050 w 797819"/>
                <a:gd name="connsiteY132" fmla="*/ 983457 h 1026935"/>
                <a:gd name="connsiteX133" fmla="*/ 392906 w 797819"/>
                <a:gd name="connsiteY133" fmla="*/ 985838 h 1026935"/>
                <a:gd name="connsiteX134" fmla="*/ 373856 w 797819"/>
                <a:gd name="connsiteY134" fmla="*/ 995363 h 1026935"/>
                <a:gd name="connsiteX135" fmla="*/ 359568 w 797819"/>
                <a:gd name="connsiteY135" fmla="*/ 1021557 h 1026935"/>
                <a:gd name="connsiteX136" fmla="*/ 340518 w 797819"/>
                <a:gd name="connsiteY136" fmla="*/ 981075 h 1026935"/>
                <a:gd name="connsiteX137" fmla="*/ 326231 w 797819"/>
                <a:gd name="connsiteY137" fmla="*/ 976313 h 1026935"/>
                <a:gd name="connsiteX138" fmla="*/ 297656 w 797819"/>
                <a:gd name="connsiteY138" fmla="*/ 973932 h 1026935"/>
                <a:gd name="connsiteX139" fmla="*/ 288131 w 797819"/>
                <a:gd name="connsiteY139" fmla="*/ 971550 h 1026935"/>
                <a:gd name="connsiteX140" fmla="*/ 285750 w 797819"/>
                <a:gd name="connsiteY140" fmla="*/ 964407 h 1026935"/>
                <a:gd name="connsiteX141" fmla="*/ 283368 w 797819"/>
                <a:gd name="connsiteY141" fmla="*/ 942975 h 1026935"/>
                <a:gd name="connsiteX142" fmla="*/ 280987 w 797819"/>
                <a:gd name="connsiteY142" fmla="*/ 935832 h 1026935"/>
                <a:gd name="connsiteX143" fmla="*/ 273843 w 797819"/>
                <a:gd name="connsiteY143" fmla="*/ 933450 h 1026935"/>
                <a:gd name="connsiteX144" fmla="*/ 242887 w 797819"/>
                <a:gd name="connsiteY144" fmla="*/ 935832 h 1026935"/>
                <a:gd name="connsiteX145" fmla="*/ 233362 w 797819"/>
                <a:gd name="connsiteY145" fmla="*/ 940594 h 1026935"/>
                <a:gd name="connsiteX146" fmla="*/ 226218 w 797819"/>
                <a:gd name="connsiteY146" fmla="*/ 942975 h 1026935"/>
                <a:gd name="connsiteX147" fmla="*/ 219075 w 797819"/>
                <a:gd name="connsiteY147" fmla="*/ 933450 h 1026935"/>
                <a:gd name="connsiteX148" fmla="*/ 214312 w 797819"/>
                <a:gd name="connsiteY148" fmla="*/ 926307 h 1026935"/>
                <a:gd name="connsiteX149" fmla="*/ 207168 w 797819"/>
                <a:gd name="connsiteY149" fmla="*/ 921544 h 1026935"/>
                <a:gd name="connsiteX150" fmla="*/ 209550 w 797819"/>
                <a:gd name="connsiteY150" fmla="*/ 907257 h 1026935"/>
                <a:gd name="connsiteX151" fmla="*/ 216693 w 797819"/>
                <a:gd name="connsiteY151" fmla="*/ 904875 h 1026935"/>
                <a:gd name="connsiteX152" fmla="*/ 223837 w 797819"/>
                <a:gd name="connsiteY152" fmla="*/ 900113 h 1026935"/>
                <a:gd name="connsiteX153" fmla="*/ 240506 w 797819"/>
                <a:gd name="connsiteY153" fmla="*/ 895350 h 1026935"/>
                <a:gd name="connsiteX154" fmla="*/ 240506 w 797819"/>
                <a:gd name="connsiteY154" fmla="*/ 838200 h 1026935"/>
                <a:gd name="connsiteX155" fmla="*/ 226218 w 797819"/>
                <a:gd name="connsiteY155" fmla="*/ 831057 h 1026935"/>
                <a:gd name="connsiteX156" fmla="*/ 219075 w 797819"/>
                <a:gd name="connsiteY156" fmla="*/ 833438 h 1026935"/>
                <a:gd name="connsiteX157" fmla="*/ 202406 w 797819"/>
                <a:gd name="connsiteY157" fmla="*/ 826294 h 1026935"/>
                <a:gd name="connsiteX158" fmla="*/ 180975 w 797819"/>
                <a:gd name="connsiteY158" fmla="*/ 821532 h 1026935"/>
                <a:gd name="connsiteX159" fmla="*/ 173831 w 797819"/>
                <a:gd name="connsiteY159" fmla="*/ 819150 h 1026935"/>
                <a:gd name="connsiteX160" fmla="*/ 152400 w 797819"/>
                <a:gd name="connsiteY160" fmla="*/ 816769 h 1026935"/>
                <a:gd name="connsiteX161" fmla="*/ 142875 w 797819"/>
                <a:gd name="connsiteY161" fmla="*/ 812007 h 1026935"/>
                <a:gd name="connsiteX162" fmla="*/ 128587 w 797819"/>
                <a:gd name="connsiteY162" fmla="*/ 807244 h 1026935"/>
                <a:gd name="connsiteX163" fmla="*/ 128587 w 797819"/>
                <a:gd name="connsiteY163" fmla="*/ 790575 h 1026935"/>
                <a:gd name="connsiteX164" fmla="*/ 135731 w 797819"/>
                <a:gd name="connsiteY164" fmla="*/ 785813 h 1026935"/>
                <a:gd name="connsiteX165" fmla="*/ 140493 w 797819"/>
                <a:gd name="connsiteY165" fmla="*/ 778669 h 1026935"/>
                <a:gd name="connsiteX166" fmla="*/ 157162 w 797819"/>
                <a:gd name="connsiteY166" fmla="*/ 776288 h 1026935"/>
                <a:gd name="connsiteX167" fmla="*/ 173831 w 797819"/>
                <a:gd name="connsiteY167" fmla="*/ 771525 h 1026935"/>
                <a:gd name="connsiteX168" fmla="*/ 171450 w 797819"/>
                <a:gd name="connsiteY168" fmla="*/ 759619 h 1026935"/>
                <a:gd name="connsiteX169" fmla="*/ 157162 w 797819"/>
                <a:gd name="connsiteY169" fmla="*/ 750094 h 1026935"/>
                <a:gd name="connsiteX170" fmla="*/ 140493 w 797819"/>
                <a:gd name="connsiteY170" fmla="*/ 740569 h 1026935"/>
                <a:gd name="connsiteX171" fmla="*/ 126206 w 797819"/>
                <a:gd name="connsiteY171" fmla="*/ 735807 h 1026935"/>
                <a:gd name="connsiteX172" fmla="*/ 121443 w 797819"/>
                <a:gd name="connsiteY172" fmla="*/ 721519 h 1026935"/>
                <a:gd name="connsiteX173" fmla="*/ 119062 w 797819"/>
                <a:gd name="connsiteY173" fmla="*/ 709613 h 1026935"/>
                <a:gd name="connsiteX174" fmla="*/ 111918 w 797819"/>
                <a:gd name="connsiteY174" fmla="*/ 702469 h 1026935"/>
                <a:gd name="connsiteX175" fmla="*/ 107156 w 797819"/>
                <a:gd name="connsiteY175" fmla="*/ 695325 h 1026935"/>
                <a:gd name="connsiteX176" fmla="*/ 90487 w 797819"/>
                <a:gd name="connsiteY176" fmla="*/ 681038 h 1026935"/>
                <a:gd name="connsiteX177" fmla="*/ 76200 w 797819"/>
                <a:gd name="connsiteY177" fmla="*/ 659607 h 1026935"/>
                <a:gd name="connsiteX178" fmla="*/ 71437 w 797819"/>
                <a:gd name="connsiteY178" fmla="*/ 652463 h 1026935"/>
                <a:gd name="connsiteX179" fmla="*/ 69056 w 797819"/>
                <a:gd name="connsiteY179" fmla="*/ 645319 h 1026935"/>
                <a:gd name="connsiteX180" fmla="*/ 64293 w 797819"/>
                <a:gd name="connsiteY180" fmla="*/ 635794 h 1026935"/>
                <a:gd name="connsiteX181" fmla="*/ 57150 w 797819"/>
                <a:gd name="connsiteY181" fmla="*/ 590550 h 1026935"/>
                <a:gd name="connsiteX182" fmla="*/ 38100 w 797819"/>
                <a:gd name="connsiteY182" fmla="*/ 578644 h 1026935"/>
                <a:gd name="connsiteX183" fmla="*/ 23812 w 797819"/>
                <a:gd name="connsiteY183" fmla="*/ 573882 h 1026935"/>
                <a:gd name="connsiteX184" fmla="*/ 16668 w 797819"/>
                <a:gd name="connsiteY184" fmla="*/ 569119 h 1026935"/>
                <a:gd name="connsiteX185" fmla="*/ 14287 w 797819"/>
                <a:gd name="connsiteY185" fmla="*/ 561975 h 1026935"/>
                <a:gd name="connsiteX186" fmla="*/ 9525 w 797819"/>
                <a:gd name="connsiteY186" fmla="*/ 554832 h 1026935"/>
                <a:gd name="connsiteX187" fmla="*/ 7143 w 797819"/>
                <a:gd name="connsiteY187" fmla="*/ 545307 h 1026935"/>
                <a:gd name="connsiteX188" fmla="*/ 28575 w 797819"/>
                <a:gd name="connsiteY188" fmla="*/ 538163 h 1026935"/>
                <a:gd name="connsiteX189" fmla="*/ 38100 w 797819"/>
                <a:gd name="connsiteY189" fmla="*/ 533400 h 1026935"/>
                <a:gd name="connsiteX190" fmla="*/ 45243 w 797819"/>
                <a:gd name="connsiteY190" fmla="*/ 526257 h 1026935"/>
                <a:gd name="connsiteX191" fmla="*/ 47625 w 797819"/>
                <a:gd name="connsiteY191" fmla="*/ 490538 h 102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797819" h="1026935">
                  <a:moveTo>
                    <a:pt x="47625" y="490538"/>
                  </a:moveTo>
                  <a:cubicBezTo>
                    <a:pt x="47228" y="480219"/>
                    <a:pt x="45267" y="469956"/>
                    <a:pt x="42862" y="464344"/>
                  </a:cubicBezTo>
                  <a:cubicBezTo>
                    <a:pt x="41735" y="461713"/>
                    <a:pt x="39380" y="459760"/>
                    <a:pt x="38100" y="457200"/>
                  </a:cubicBezTo>
                  <a:cubicBezTo>
                    <a:pt x="28241" y="437483"/>
                    <a:pt x="44604" y="463387"/>
                    <a:pt x="30956" y="442913"/>
                  </a:cubicBezTo>
                  <a:cubicBezTo>
                    <a:pt x="30162" y="439738"/>
                    <a:pt x="29515" y="436523"/>
                    <a:pt x="28575" y="433388"/>
                  </a:cubicBezTo>
                  <a:cubicBezTo>
                    <a:pt x="27132" y="428579"/>
                    <a:pt x="25400" y="423863"/>
                    <a:pt x="23812" y="419100"/>
                  </a:cubicBezTo>
                  <a:cubicBezTo>
                    <a:pt x="23018" y="416719"/>
                    <a:pt x="22040" y="414392"/>
                    <a:pt x="21431" y="411957"/>
                  </a:cubicBezTo>
                  <a:cubicBezTo>
                    <a:pt x="17832" y="397558"/>
                    <a:pt x="20086" y="405542"/>
                    <a:pt x="14287" y="388144"/>
                  </a:cubicBezTo>
                  <a:cubicBezTo>
                    <a:pt x="14287" y="388143"/>
                    <a:pt x="9526" y="373858"/>
                    <a:pt x="9525" y="373857"/>
                  </a:cubicBezTo>
                  <a:lnTo>
                    <a:pt x="0" y="359569"/>
                  </a:lnTo>
                  <a:cubicBezTo>
                    <a:pt x="4762" y="358775"/>
                    <a:pt x="9459" y="357188"/>
                    <a:pt x="14287" y="357188"/>
                  </a:cubicBezTo>
                  <a:cubicBezTo>
                    <a:pt x="17384" y="357188"/>
                    <a:pt x="55281" y="361478"/>
                    <a:pt x="59531" y="361950"/>
                  </a:cubicBezTo>
                  <a:cubicBezTo>
                    <a:pt x="66675" y="361156"/>
                    <a:pt x="75212" y="363881"/>
                    <a:pt x="80962" y="359569"/>
                  </a:cubicBezTo>
                  <a:cubicBezTo>
                    <a:pt x="87915" y="354355"/>
                    <a:pt x="73127" y="342209"/>
                    <a:pt x="71437" y="340519"/>
                  </a:cubicBezTo>
                  <a:cubicBezTo>
                    <a:pt x="70643" y="337344"/>
                    <a:pt x="70345" y="334002"/>
                    <a:pt x="69056" y="330994"/>
                  </a:cubicBezTo>
                  <a:cubicBezTo>
                    <a:pt x="67929" y="328363"/>
                    <a:pt x="63599" y="326627"/>
                    <a:pt x="64293" y="323850"/>
                  </a:cubicBezTo>
                  <a:cubicBezTo>
                    <a:pt x="64902" y="321415"/>
                    <a:pt x="69056" y="322263"/>
                    <a:pt x="71437" y="321469"/>
                  </a:cubicBezTo>
                  <a:cubicBezTo>
                    <a:pt x="80962" y="322263"/>
                    <a:pt x="90519" y="322733"/>
                    <a:pt x="100012" y="323850"/>
                  </a:cubicBezTo>
                  <a:cubicBezTo>
                    <a:pt x="104032" y="324323"/>
                    <a:pt x="107871" y="326232"/>
                    <a:pt x="111918" y="326232"/>
                  </a:cubicBezTo>
                  <a:cubicBezTo>
                    <a:pt x="115966" y="326232"/>
                    <a:pt x="119874" y="324728"/>
                    <a:pt x="123825" y="323850"/>
                  </a:cubicBezTo>
                  <a:cubicBezTo>
                    <a:pt x="127020" y="323140"/>
                    <a:pt x="130286" y="322618"/>
                    <a:pt x="133350" y="321469"/>
                  </a:cubicBezTo>
                  <a:cubicBezTo>
                    <a:pt x="136674" y="320223"/>
                    <a:pt x="139612" y="318105"/>
                    <a:pt x="142875" y="316707"/>
                  </a:cubicBezTo>
                  <a:cubicBezTo>
                    <a:pt x="145182" y="315718"/>
                    <a:pt x="147637" y="315119"/>
                    <a:pt x="150018" y="314325"/>
                  </a:cubicBezTo>
                  <a:cubicBezTo>
                    <a:pt x="151606" y="311944"/>
                    <a:pt x="153501" y="309742"/>
                    <a:pt x="154781" y="307182"/>
                  </a:cubicBezTo>
                  <a:cubicBezTo>
                    <a:pt x="157333" y="302077"/>
                    <a:pt x="158457" y="293020"/>
                    <a:pt x="159543" y="288132"/>
                  </a:cubicBezTo>
                  <a:cubicBezTo>
                    <a:pt x="161535" y="279170"/>
                    <a:pt x="161656" y="279413"/>
                    <a:pt x="164306" y="271463"/>
                  </a:cubicBezTo>
                  <a:cubicBezTo>
                    <a:pt x="165100" y="263525"/>
                    <a:pt x="164893" y="255423"/>
                    <a:pt x="166687" y="247650"/>
                  </a:cubicBezTo>
                  <a:cubicBezTo>
                    <a:pt x="168190" y="241136"/>
                    <a:pt x="173916" y="239085"/>
                    <a:pt x="178593" y="235744"/>
                  </a:cubicBezTo>
                  <a:cubicBezTo>
                    <a:pt x="191205" y="226734"/>
                    <a:pt x="183670" y="230082"/>
                    <a:pt x="195262" y="226219"/>
                  </a:cubicBezTo>
                  <a:cubicBezTo>
                    <a:pt x="206756" y="208978"/>
                    <a:pt x="202227" y="217051"/>
                    <a:pt x="209550" y="202407"/>
                  </a:cubicBezTo>
                  <a:cubicBezTo>
                    <a:pt x="211138" y="192880"/>
                    <a:pt x="211654" y="181253"/>
                    <a:pt x="219075" y="173832"/>
                  </a:cubicBezTo>
                  <a:cubicBezTo>
                    <a:pt x="221881" y="171026"/>
                    <a:pt x="225050" y="168463"/>
                    <a:pt x="228600" y="166688"/>
                  </a:cubicBezTo>
                  <a:cubicBezTo>
                    <a:pt x="231527" y="165224"/>
                    <a:pt x="234950" y="165101"/>
                    <a:pt x="238125" y="164307"/>
                  </a:cubicBezTo>
                  <a:cubicBezTo>
                    <a:pt x="242887" y="167482"/>
                    <a:pt x="248364" y="169785"/>
                    <a:pt x="252412" y="173832"/>
                  </a:cubicBezTo>
                  <a:cubicBezTo>
                    <a:pt x="261331" y="182750"/>
                    <a:pt x="256361" y="179910"/>
                    <a:pt x="266700" y="183357"/>
                  </a:cubicBezTo>
                  <a:cubicBezTo>
                    <a:pt x="269498" y="183142"/>
                    <a:pt x="297552" y="182720"/>
                    <a:pt x="307181" y="178594"/>
                  </a:cubicBezTo>
                  <a:cubicBezTo>
                    <a:pt x="309812" y="177467"/>
                    <a:pt x="311944" y="175419"/>
                    <a:pt x="314325" y="173832"/>
                  </a:cubicBezTo>
                  <a:cubicBezTo>
                    <a:pt x="321623" y="151935"/>
                    <a:pt x="321069" y="156448"/>
                    <a:pt x="314325" y="114300"/>
                  </a:cubicBezTo>
                  <a:cubicBezTo>
                    <a:pt x="313793" y="110975"/>
                    <a:pt x="309562" y="109538"/>
                    <a:pt x="307181" y="107157"/>
                  </a:cubicBezTo>
                  <a:cubicBezTo>
                    <a:pt x="304759" y="97466"/>
                    <a:pt x="305375" y="97003"/>
                    <a:pt x="300037" y="88107"/>
                  </a:cubicBezTo>
                  <a:cubicBezTo>
                    <a:pt x="297092" y="83199"/>
                    <a:pt x="293072" y="78939"/>
                    <a:pt x="290512" y="73819"/>
                  </a:cubicBezTo>
                  <a:cubicBezTo>
                    <a:pt x="288925" y="70644"/>
                    <a:pt x="287068" y="67590"/>
                    <a:pt x="285750" y="64294"/>
                  </a:cubicBezTo>
                  <a:cubicBezTo>
                    <a:pt x="283886" y="59633"/>
                    <a:pt x="280987" y="50007"/>
                    <a:pt x="280987" y="50007"/>
                  </a:cubicBezTo>
                  <a:cubicBezTo>
                    <a:pt x="281781" y="35719"/>
                    <a:pt x="278641" y="20650"/>
                    <a:pt x="283368" y="7144"/>
                  </a:cubicBezTo>
                  <a:cubicBezTo>
                    <a:pt x="285026" y="2406"/>
                    <a:pt x="292638" y="2544"/>
                    <a:pt x="297656" y="2382"/>
                  </a:cubicBezTo>
                  <a:lnTo>
                    <a:pt x="371475" y="0"/>
                  </a:lnTo>
                  <a:cubicBezTo>
                    <a:pt x="377825" y="1588"/>
                    <a:pt x="384671" y="1836"/>
                    <a:pt x="390525" y="4763"/>
                  </a:cubicBezTo>
                  <a:cubicBezTo>
                    <a:pt x="393085" y="6043"/>
                    <a:pt x="393455" y="9708"/>
                    <a:pt x="395287" y="11907"/>
                  </a:cubicBezTo>
                  <a:cubicBezTo>
                    <a:pt x="397443" y="14494"/>
                    <a:pt x="400275" y="16463"/>
                    <a:pt x="402431" y="19050"/>
                  </a:cubicBezTo>
                  <a:cubicBezTo>
                    <a:pt x="404263" y="21249"/>
                    <a:pt x="405039" y="24309"/>
                    <a:pt x="407193" y="26194"/>
                  </a:cubicBezTo>
                  <a:cubicBezTo>
                    <a:pt x="411501" y="29963"/>
                    <a:pt x="421481" y="35719"/>
                    <a:pt x="421481" y="35719"/>
                  </a:cubicBezTo>
                  <a:cubicBezTo>
                    <a:pt x="423862" y="38894"/>
                    <a:pt x="425819" y="42438"/>
                    <a:pt x="428625" y="45244"/>
                  </a:cubicBezTo>
                  <a:cubicBezTo>
                    <a:pt x="433242" y="49862"/>
                    <a:pt x="437100" y="50451"/>
                    <a:pt x="442912" y="52388"/>
                  </a:cubicBezTo>
                  <a:cubicBezTo>
                    <a:pt x="462756" y="51594"/>
                    <a:pt x="482625" y="51286"/>
                    <a:pt x="502443" y="50007"/>
                  </a:cubicBezTo>
                  <a:cubicBezTo>
                    <a:pt x="516316" y="49112"/>
                    <a:pt x="513653" y="48164"/>
                    <a:pt x="523875" y="45244"/>
                  </a:cubicBezTo>
                  <a:cubicBezTo>
                    <a:pt x="527022" y="44345"/>
                    <a:pt x="530225" y="43657"/>
                    <a:pt x="533400" y="42863"/>
                  </a:cubicBezTo>
                  <a:lnTo>
                    <a:pt x="623887" y="45244"/>
                  </a:lnTo>
                  <a:cubicBezTo>
                    <a:pt x="629494" y="45493"/>
                    <a:pt x="634974" y="47037"/>
                    <a:pt x="640556" y="47625"/>
                  </a:cubicBezTo>
                  <a:cubicBezTo>
                    <a:pt x="650062" y="48626"/>
                    <a:pt x="659606" y="49213"/>
                    <a:pt x="669131" y="50007"/>
                  </a:cubicBezTo>
                  <a:cubicBezTo>
                    <a:pt x="699633" y="62207"/>
                    <a:pt x="669803" y="51798"/>
                    <a:pt x="735806" y="57150"/>
                  </a:cubicBezTo>
                  <a:cubicBezTo>
                    <a:pt x="746994" y="58057"/>
                    <a:pt x="769143" y="61913"/>
                    <a:pt x="769143" y="61913"/>
                  </a:cubicBezTo>
                  <a:cubicBezTo>
                    <a:pt x="782794" y="82389"/>
                    <a:pt x="766427" y="56482"/>
                    <a:pt x="776287" y="76200"/>
                  </a:cubicBezTo>
                  <a:cubicBezTo>
                    <a:pt x="777567" y="78760"/>
                    <a:pt x="779462" y="80963"/>
                    <a:pt x="781050" y="83344"/>
                  </a:cubicBezTo>
                  <a:cubicBezTo>
                    <a:pt x="784513" y="93734"/>
                    <a:pt x="784283" y="97225"/>
                    <a:pt x="790575" y="104775"/>
                  </a:cubicBezTo>
                  <a:cubicBezTo>
                    <a:pt x="792731" y="107362"/>
                    <a:pt x="795337" y="109538"/>
                    <a:pt x="797718" y="111919"/>
                  </a:cubicBezTo>
                  <a:cubicBezTo>
                    <a:pt x="797187" y="118297"/>
                    <a:pt x="797819" y="137913"/>
                    <a:pt x="792956" y="147638"/>
                  </a:cubicBezTo>
                  <a:cubicBezTo>
                    <a:pt x="791676" y="150198"/>
                    <a:pt x="789781" y="152401"/>
                    <a:pt x="788193" y="154782"/>
                  </a:cubicBezTo>
                  <a:cubicBezTo>
                    <a:pt x="783828" y="167876"/>
                    <a:pt x="788434" y="156147"/>
                    <a:pt x="781050" y="169069"/>
                  </a:cubicBezTo>
                  <a:cubicBezTo>
                    <a:pt x="779289" y="172151"/>
                    <a:pt x="778797" y="176084"/>
                    <a:pt x="776287" y="178594"/>
                  </a:cubicBezTo>
                  <a:cubicBezTo>
                    <a:pt x="774512" y="180369"/>
                    <a:pt x="771524" y="180181"/>
                    <a:pt x="769143" y="180975"/>
                  </a:cubicBezTo>
                  <a:cubicBezTo>
                    <a:pt x="768349" y="183356"/>
                    <a:pt x="768007" y="185940"/>
                    <a:pt x="766762" y="188119"/>
                  </a:cubicBezTo>
                  <a:cubicBezTo>
                    <a:pt x="760279" y="199464"/>
                    <a:pt x="760149" y="195579"/>
                    <a:pt x="752475" y="204788"/>
                  </a:cubicBezTo>
                  <a:cubicBezTo>
                    <a:pt x="750643" y="206987"/>
                    <a:pt x="749300" y="209551"/>
                    <a:pt x="747712" y="211932"/>
                  </a:cubicBezTo>
                  <a:cubicBezTo>
                    <a:pt x="752179" y="238737"/>
                    <a:pt x="751587" y="228837"/>
                    <a:pt x="747712" y="271463"/>
                  </a:cubicBezTo>
                  <a:cubicBezTo>
                    <a:pt x="747485" y="273963"/>
                    <a:pt x="746454" y="276362"/>
                    <a:pt x="745331" y="278607"/>
                  </a:cubicBezTo>
                  <a:cubicBezTo>
                    <a:pt x="742017" y="285234"/>
                    <a:pt x="738688" y="287631"/>
                    <a:pt x="733425" y="292894"/>
                  </a:cubicBezTo>
                  <a:cubicBezTo>
                    <a:pt x="731837" y="296863"/>
                    <a:pt x="729890" y="300706"/>
                    <a:pt x="728662" y="304800"/>
                  </a:cubicBezTo>
                  <a:cubicBezTo>
                    <a:pt x="726624" y="311593"/>
                    <a:pt x="727043" y="317564"/>
                    <a:pt x="723900" y="323850"/>
                  </a:cubicBezTo>
                  <a:cubicBezTo>
                    <a:pt x="722620" y="326410"/>
                    <a:pt x="720725" y="328613"/>
                    <a:pt x="719137" y="330994"/>
                  </a:cubicBezTo>
                  <a:cubicBezTo>
                    <a:pt x="713340" y="348387"/>
                    <a:pt x="715593" y="340412"/>
                    <a:pt x="711993" y="354807"/>
                  </a:cubicBezTo>
                  <a:cubicBezTo>
                    <a:pt x="712787" y="397669"/>
                    <a:pt x="712872" y="440551"/>
                    <a:pt x="714375" y="483394"/>
                  </a:cubicBezTo>
                  <a:cubicBezTo>
                    <a:pt x="714463" y="485903"/>
                    <a:pt x="715767" y="488231"/>
                    <a:pt x="716756" y="490538"/>
                  </a:cubicBezTo>
                  <a:cubicBezTo>
                    <a:pt x="718154" y="493801"/>
                    <a:pt x="720120" y="496800"/>
                    <a:pt x="721518" y="500063"/>
                  </a:cubicBezTo>
                  <a:cubicBezTo>
                    <a:pt x="722507" y="502370"/>
                    <a:pt x="723210" y="504793"/>
                    <a:pt x="723900" y="507207"/>
                  </a:cubicBezTo>
                  <a:cubicBezTo>
                    <a:pt x="724799" y="510354"/>
                    <a:pt x="724992" y="513724"/>
                    <a:pt x="726281" y="516732"/>
                  </a:cubicBezTo>
                  <a:cubicBezTo>
                    <a:pt x="727408" y="519362"/>
                    <a:pt x="729456" y="521494"/>
                    <a:pt x="731043" y="523875"/>
                  </a:cubicBezTo>
                  <a:cubicBezTo>
                    <a:pt x="737586" y="550039"/>
                    <a:pt x="727670" y="517326"/>
                    <a:pt x="740568" y="540544"/>
                  </a:cubicBezTo>
                  <a:cubicBezTo>
                    <a:pt x="743006" y="544933"/>
                    <a:pt x="743743" y="550069"/>
                    <a:pt x="745331" y="554832"/>
                  </a:cubicBezTo>
                  <a:lnTo>
                    <a:pt x="750093" y="569119"/>
                  </a:lnTo>
                  <a:cubicBezTo>
                    <a:pt x="753084" y="581079"/>
                    <a:pt x="751440" y="575539"/>
                    <a:pt x="754856" y="585788"/>
                  </a:cubicBezTo>
                  <a:cubicBezTo>
                    <a:pt x="756053" y="598954"/>
                    <a:pt x="761294" y="634296"/>
                    <a:pt x="752475" y="645319"/>
                  </a:cubicBezTo>
                  <a:cubicBezTo>
                    <a:pt x="747492" y="651548"/>
                    <a:pt x="736600" y="646906"/>
                    <a:pt x="728662" y="647700"/>
                  </a:cubicBezTo>
                  <a:cubicBezTo>
                    <a:pt x="725487" y="648494"/>
                    <a:pt x="722284" y="649183"/>
                    <a:pt x="719137" y="650082"/>
                  </a:cubicBezTo>
                  <a:cubicBezTo>
                    <a:pt x="716723" y="650772"/>
                    <a:pt x="714463" y="652014"/>
                    <a:pt x="711993" y="652463"/>
                  </a:cubicBezTo>
                  <a:cubicBezTo>
                    <a:pt x="705697" y="653608"/>
                    <a:pt x="699293" y="654050"/>
                    <a:pt x="692943" y="654844"/>
                  </a:cubicBezTo>
                  <a:cubicBezTo>
                    <a:pt x="669131" y="654050"/>
                    <a:pt x="645290" y="653862"/>
                    <a:pt x="621506" y="652463"/>
                  </a:cubicBezTo>
                  <a:cubicBezTo>
                    <a:pt x="608298" y="651686"/>
                    <a:pt x="615497" y="649888"/>
                    <a:pt x="604837" y="645319"/>
                  </a:cubicBezTo>
                  <a:cubicBezTo>
                    <a:pt x="601829" y="644030"/>
                    <a:pt x="598487" y="643732"/>
                    <a:pt x="595312" y="642938"/>
                  </a:cubicBezTo>
                  <a:cubicBezTo>
                    <a:pt x="592931" y="641350"/>
                    <a:pt x="590728" y="639455"/>
                    <a:pt x="588168" y="638175"/>
                  </a:cubicBezTo>
                  <a:cubicBezTo>
                    <a:pt x="568442" y="628311"/>
                    <a:pt x="594365" y="644686"/>
                    <a:pt x="573881" y="631032"/>
                  </a:cubicBezTo>
                  <a:cubicBezTo>
                    <a:pt x="568325" y="631826"/>
                    <a:pt x="558902" y="628061"/>
                    <a:pt x="557212" y="633413"/>
                  </a:cubicBezTo>
                  <a:cubicBezTo>
                    <a:pt x="533379" y="708882"/>
                    <a:pt x="575220" y="650467"/>
                    <a:pt x="554831" y="695325"/>
                  </a:cubicBezTo>
                  <a:cubicBezTo>
                    <a:pt x="553447" y="698370"/>
                    <a:pt x="543874" y="705804"/>
                    <a:pt x="540543" y="707232"/>
                  </a:cubicBezTo>
                  <a:cubicBezTo>
                    <a:pt x="537535" y="708521"/>
                    <a:pt x="534153" y="708673"/>
                    <a:pt x="531018" y="709613"/>
                  </a:cubicBezTo>
                  <a:cubicBezTo>
                    <a:pt x="526210" y="711055"/>
                    <a:pt x="516731" y="714375"/>
                    <a:pt x="516731" y="714375"/>
                  </a:cubicBezTo>
                  <a:cubicBezTo>
                    <a:pt x="495862" y="735244"/>
                    <a:pt x="522334" y="709706"/>
                    <a:pt x="502443" y="726282"/>
                  </a:cubicBezTo>
                  <a:cubicBezTo>
                    <a:pt x="490552" y="736191"/>
                    <a:pt x="500711" y="731621"/>
                    <a:pt x="488156" y="735807"/>
                  </a:cubicBezTo>
                  <a:cubicBezTo>
                    <a:pt x="488950" y="742951"/>
                    <a:pt x="487868" y="750564"/>
                    <a:pt x="490537" y="757238"/>
                  </a:cubicBezTo>
                  <a:cubicBezTo>
                    <a:pt x="491469" y="759569"/>
                    <a:pt x="495436" y="758496"/>
                    <a:pt x="497681" y="759619"/>
                  </a:cubicBezTo>
                  <a:cubicBezTo>
                    <a:pt x="500241" y="760899"/>
                    <a:pt x="502444" y="762794"/>
                    <a:pt x="504825" y="764382"/>
                  </a:cubicBezTo>
                  <a:cubicBezTo>
                    <a:pt x="506412" y="766763"/>
                    <a:pt x="509117" y="768702"/>
                    <a:pt x="509587" y="771525"/>
                  </a:cubicBezTo>
                  <a:cubicBezTo>
                    <a:pt x="510244" y="775470"/>
                    <a:pt x="504102" y="783324"/>
                    <a:pt x="502443" y="785813"/>
                  </a:cubicBezTo>
                  <a:cubicBezTo>
                    <a:pt x="501649" y="788194"/>
                    <a:pt x="501630" y="790997"/>
                    <a:pt x="500062" y="792957"/>
                  </a:cubicBezTo>
                  <a:cubicBezTo>
                    <a:pt x="498274" y="795192"/>
                    <a:pt x="493479" y="794913"/>
                    <a:pt x="492918" y="797719"/>
                  </a:cubicBezTo>
                  <a:cubicBezTo>
                    <a:pt x="489048" y="817072"/>
                    <a:pt x="491803" y="815603"/>
                    <a:pt x="502443" y="819150"/>
                  </a:cubicBezTo>
                  <a:cubicBezTo>
                    <a:pt x="504824" y="821531"/>
                    <a:pt x="508081" y="823282"/>
                    <a:pt x="509587" y="826294"/>
                  </a:cubicBezTo>
                  <a:cubicBezTo>
                    <a:pt x="511397" y="829914"/>
                    <a:pt x="511090" y="834249"/>
                    <a:pt x="511968" y="838200"/>
                  </a:cubicBezTo>
                  <a:cubicBezTo>
                    <a:pt x="512678" y="841395"/>
                    <a:pt x="513410" y="844590"/>
                    <a:pt x="514350" y="847725"/>
                  </a:cubicBezTo>
                  <a:cubicBezTo>
                    <a:pt x="515793" y="852533"/>
                    <a:pt x="519112" y="862013"/>
                    <a:pt x="519112" y="862013"/>
                  </a:cubicBezTo>
                  <a:cubicBezTo>
                    <a:pt x="518318" y="868363"/>
                    <a:pt x="517636" y="874728"/>
                    <a:pt x="516731" y="881063"/>
                  </a:cubicBezTo>
                  <a:cubicBezTo>
                    <a:pt x="516048" y="885842"/>
                    <a:pt x="516745" y="891158"/>
                    <a:pt x="514350" y="895350"/>
                  </a:cubicBezTo>
                  <a:cubicBezTo>
                    <a:pt x="513105" y="897529"/>
                    <a:pt x="509587" y="896938"/>
                    <a:pt x="507206" y="897732"/>
                  </a:cubicBezTo>
                  <a:cubicBezTo>
                    <a:pt x="505618" y="900113"/>
                    <a:pt x="504275" y="902677"/>
                    <a:pt x="502443" y="904875"/>
                  </a:cubicBezTo>
                  <a:cubicBezTo>
                    <a:pt x="500287" y="907462"/>
                    <a:pt x="497168" y="909217"/>
                    <a:pt x="495300" y="912019"/>
                  </a:cubicBezTo>
                  <a:cubicBezTo>
                    <a:pt x="493908" y="914108"/>
                    <a:pt x="494041" y="916918"/>
                    <a:pt x="492918" y="919163"/>
                  </a:cubicBezTo>
                  <a:cubicBezTo>
                    <a:pt x="491638" y="921723"/>
                    <a:pt x="489743" y="923926"/>
                    <a:pt x="488156" y="926307"/>
                  </a:cubicBezTo>
                  <a:cubicBezTo>
                    <a:pt x="487362" y="929482"/>
                    <a:pt x="487399" y="932991"/>
                    <a:pt x="485775" y="935832"/>
                  </a:cubicBezTo>
                  <a:cubicBezTo>
                    <a:pt x="481579" y="943175"/>
                    <a:pt x="478305" y="943084"/>
                    <a:pt x="471487" y="945357"/>
                  </a:cubicBezTo>
                  <a:cubicBezTo>
                    <a:pt x="465323" y="951520"/>
                    <a:pt x="458599" y="959176"/>
                    <a:pt x="450056" y="962025"/>
                  </a:cubicBezTo>
                  <a:lnTo>
                    <a:pt x="442912" y="964407"/>
                  </a:lnTo>
                  <a:cubicBezTo>
                    <a:pt x="440531" y="966788"/>
                    <a:pt x="438780" y="970044"/>
                    <a:pt x="435768" y="971550"/>
                  </a:cubicBezTo>
                  <a:cubicBezTo>
                    <a:pt x="435748" y="971560"/>
                    <a:pt x="413550" y="978956"/>
                    <a:pt x="407193" y="981075"/>
                  </a:cubicBezTo>
                  <a:lnTo>
                    <a:pt x="400050" y="983457"/>
                  </a:lnTo>
                  <a:cubicBezTo>
                    <a:pt x="397669" y="984251"/>
                    <a:pt x="394995" y="984446"/>
                    <a:pt x="392906" y="985838"/>
                  </a:cubicBezTo>
                  <a:cubicBezTo>
                    <a:pt x="382205" y="992971"/>
                    <a:pt x="388419" y="989537"/>
                    <a:pt x="373856" y="995363"/>
                  </a:cubicBezTo>
                  <a:cubicBezTo>
                    <a:pt x="365807" y="1019509"/>
                    <a:pt x="372977" y="1012617"/>
                    <a:pt x="359568" y="1021557"/>
                  </a:cubicBezTo>
                  <a:cubicBezTo>
                    <a:pt x="323642" y="1016423"/>
                    <a:pt x="358353" y="1026935"/>
                    <a:pt x="340518" y="981075"/>
                  </a:cubicBezTo>
                  <a:cubicBezTo>
                    <a:pt x="338699" y="976396"/>
                    <a:pt x="331234" y="976730"/>
                    <a:pt x="326231" y="976313"/>
                  </a:cubicBezTo>
                  <a:lnTo>
                    <a:pt x="297656" y="973932"/>
                  </a:lnTo>
                  <a:cubicBezTo>
                    <a:pt x="294481" y="973138"/>
                    <a:pt x="290687" y="973595"/>
                    <a:pt x="288131" y="971550"/>
                  </a:cubicBezTo>
                  <a:cubicBezTo>
                    <a:pt x="286171" y="969982"/>
                    <a:pt x="286163" y="966883"/>
                    <a:pt x="285750" y="964407"/>
                  </a:cubicBezTo>
                  <a:cubicBezTo>
                    <a:pt x="284568" y="957317"/>
                    <a:pt x="284550" y="950065"/>
                    <a:pt x="283368" y="942975"/>
                  </a:cubicBezTo>
                  <a:cubicBezTo>
                    <a:pt x="282955" y="940499"/>
                    <a:pt x="282762" y="937607"/>
                    <a:pt x="280987" y="935832"/>
                  </a:cubicBezTo>
                  <a:cubicBezTo>
                    <a:pt x="279212" y="934057"/>
                    <a:pt x="276224" y="934244"/>
                    <a:pt x="273843" y="933450"/>
                  </a:cubicBezTo>
                  <a:cubicBezTo>
                    <a:pt x="263524" y="934244"/>
                    <a:pt x="253079" y="934033"/>
                    <a:pt x="242887" y="935832"/>
                  </a:cubicBezTo>
                  <a:cubicBezTo>
                    <a:pt x="239391" y="936449"/>
                    <a:pt x="236625" y="939196"/>
                    <a:pt x="233362" y="940594"/>
                  </a:cubicBezTo>
                  <a:cubicBezTo>
                    <a:pt x="231055" y="941583"/>
                    <a:pt x="228599" y="942181"/>
                    <a:pt x="226218" y="942975"/>
                  </a:cubicBezTo>
                  <a:cubicBezTo>
                    <a:pt x="223837" y="939800"/>
                    <a:pt x="221382" y="936679"/>
                    <a:pt x="219075" y="933450"/>
                  </a:cubicBezTo>
                  <a:cubicBezTo>
                    <a:pt x="217412" y="931121"/>
                    <a:pt x="216336" y="928331"/>
                    <a:pt x="214312" y="926307"/>
                  </a:cubicBezTo>
                  <a:cubicBezTo>
                    <a:pt x="212288" y="924283"/>
                    <a:pt x="209549" y="923132"/>
                    <a:pt x="207168" y="921544"/>
                  </a:cubicBezTo>
                  <a:cubicBezTo>
                    <a:pt x="207962" y="916782"/>
                    <a:pt x="207155" y="911449"/>
                    <a:pt x="209550" y="907257"/>
                  </a:cubicBezTo>
                  <a:cubicBezTo>
                    <a:pt x="210795" y="905078"/>
                    <a:pt x="214448" y="905998"/>
                    <a:pt x="216693" y="904875"/>
                  </a:cubicBezTo>
                  <a:cubicBezTo>
                    <a:pt x="219253" y="903595"/>
                    <a:pt x="221277" y="901393"/>
                    <a:pt x="223837" y="900113"/>
                  </a:cubicBezTo>
                  <a:cubicBezTo>
                    <a:pt x="227250" y="898407"/>
                    <a:pt x="237459" y="896112"/>
                    <a:pt x="240506" y="895350"/>
                  </a:cubicBezTo>
                  <a:cubicBezTo>
                    <a:pt x="245942" y="873604"/>
                    <a:pt x="246934" y="873556"/>
                    <a:pt x="240506" y="838200"/>
                  </a:cubicBezTo>
                  <a:cubicBezTo>
                    <a:pt x="239910" y="834924"/>
                    <a:pt x="228502" y="831818"/>
                    <a:pt x="226218" y="831057"/>
                  </a:cubicBezTo>
                  <a:cubicBezTo>
                    <a:pt x="223837" y="831851"/>
                    <a:pt x="221585" y="833438"/>
                    <a:pt x="219075" y="833438"/>
                  </a:cubicBezTo>
                  <a:cubicBezTo>
                    <a:pt x="209162" y="833438"/>
                    <a:pt x="210184" y="830183"/>
                    <a:pt x="202406" y="826294"/>
                  </a:cubicBezTo>
                  <a:cubicBezTo>
                    <a:pt x="196545" y="823364"/>
                    <a:pt x="186460" y="822446"/>
                    <a:pt x="180975" y="821532"/>
                  </a:cubicBezTo>
                  <a:cubicBezTo>
                    <a:pt x="178594" y="820738"/>
                    <a:pt x="176307" y="819563"/>
                    <a:pt x="173831" y="819150"/>
                  </a:cubicBezTo>
                  <a:cubicBezTo>
                    <a:pt x="166741" y="817968"/>
                    <a:pt x="159404" y="818385"/>
                    <a:pt x="152400" y="816769"/>
                  </a:cubicBezTo>
                  <a:cubicBezTo>
                    <a:pt x="148941" y="815971"/>
                    <a:pt x="146171" y="813325"/>
                    <a:pt x="142875" y="812007"/>
                  </a:cubicBezTo>
                  <a:cubicBezTo>
                    <a:pt x="138214" y="810143"/>
                    <a:pt x="128587" y="807244"/>
                    <a:pt x="128587" y="807244"/>
                  </a:cubicBezTo>
                  <a:cubicBezTo>
                    <a:pt x="127082" y="801224"/>
                    <a:pt x="124032" y="796268"/>
                    <a:pt x="128587" y="790575"/>
                  </a:cubicBezTo>
                  <a:cubicBezTo>
                    <a:pt x="130375" y="788340"/>
                    <a:pt x="133350" y="787400"/>
                    <a:pt x="135731" y="785813"/>
                  </a:cubicBezTo>
                  <a:cubicBezTo>
                    <a:pt x="137318" y="783432"/>
                    <a:pt x="137878" y="779831"/>
                    <a:pt x="140493" y="778669"/>
                  </a:cubicBezTo>
                  <a:cubicBezTo>
                    <a:pt x="145622" y="776389"/>
                    <a:pt x="151640" y="777292"/>
                    <a:pt x="157162" y="776288"/>
                  </a:cubicBezTo>
                  <a:cubicBezTo>
                    <a:pt x="163745" y="775091"/>
                    <a:pt x="167707" y="773567"/>
                    <a:pt x="173831" y="771525"/>
                  </a:cubicBezTo>
                  <a:cubicBezTo>
                    <a:pt x="173037" y="767556"/>
                    <a:pt x="173260" y="763239"/>
                    <a:pt x="171450" y="759619"/>
                  </a:cubicBezTo>
                  <a:cubicBezTo>
                    <a:pt x="167882" y="752484"/>
                    <a:pt x="163512" y="752211"/>
                    <a:pt x="157162" y="750094"/>
                  </a:cubicBezTo>
                  <a:cubicBezTo>
                    <a:pt x="149539" y="738657"/>
                    <a:pt x="156078" y="744819"/>
                    <a:pt x="140493" y="740569"/>
                  </a:cubicBezTo>
                  <a:cubicBezTo>
                    <a:pt x="135650" y="739248"/>
                    <a:pt x="126206" y="735807"/>
                    <a:pt x="126206" y="735807"/>
                  </a:cubicBezTo>
                  <a:cubicBezTo>
                    <a:pt x="124618" y="731044"/>
                    <a:pt x="122427" y="726442"/>
                    <a:pt x="121443" y="721519"/>
                  </a:cubicBezTo>
                  <a:cubicBezTo>
                    <a:pt x="120649" y="717550"/>
                    <a:pt x="120872" y="713233"/>
                    <a:pt x="119062" y="709613"/>
                  </a:cubicBezTo>
                  <a:cubicBezTo>
                    <a:pt x="117556" y="706601"/>
                    <a:pt x="114074" y="705056"/>
                    <a:pt x="111918" y="702469"/>
                  </a:cubicBezTo>
                  <a:cubicBezTo>
                    <a:pt x="110086" y="700270"/>
                    <a:pt x="108988" y="697524"/>
                    <a:pt x="107156" y="695325"/>
                  </a:cubicBezTo>
                  <a:cubicBezTo>
                    <a:pt x="101631" y="688695"/>
                    <a:pt x="97490" y="686290"/>
                    <a:pt x="90487" y="681038"/>
                  </a:cubicBezTo>
                  <a:lnTo>
                    <a:pt x="76200" y="659607"/>
                  </a:lnTo>
                  <a:lnTo>
                    <a:pt x="71437" y="652463"/>
                  </a:lnTo>
                  <a:cubicBezTo>
                    <a:pt x="70643" y="650082"/>
                    <a:pt x="70045" y="647626"/>
                    <a:pt x="69056" y="645319"/>
                  </a:cubicBezTo>
                  <a:cubicBezTo>
                    <a:pt x="67658" y="642056"/>
                    <a:pt x="64820" y="639305"/>
                    <a:pt x="64293" y="635794"/>
                  </a:cubicBezTo>
                  <a:cubicBezTo>
                    <a:pt x="60249" y="608834"/>
                    <a:pt x="69304" y="605134"/>
                    <a:pt x="57150" y="590550"/>
                  </a:cubicBezTo>
                  <a:cubicBezTo>
                    <a:pt x="49932" y="581888"/>
                    <a:pt x="49390" y="582749"/>
                    <a:pt x="38100" y="578644"/>
                  </a:cubicBezTo>
                  <a:cubicBezTo>
                    <a:pt x="33382" y="576928"/>
                    <a:pt x="23812" y="573882"/>
                    <a:pt x="23812" y="573882"/>
                  </a:cubicBezTo>
                  <a:cubicBezTo>
                    <a:pt x="21431" y="572294"/>
                    <a:pt x="18456" y="571354"/>
                    <a:pt x="16668" y="569119"/>
                  </a:cubicBezTo>
                  <a:cubicBezTo>
                    <a:pt x="15100" y="567159"/>
                    <a:pt x="15409" y="564220"/>
                    <a:pt x="14287" y="561975"/>
                  </a:cubicBezTo>
                  <a:cubicBezTo>
                    <a:pt x="13007" y="559415"/>
                    <a:pt x="11112" y="557213"/>
                    <a:pt x="9525" y="554832"/>
                  </a:cubicBezTo>
                  <a:cubicBezTo>
                    <a:pt x="8731" y="551657"/>
                    <a:pt x="6108" y="548412"/>
                    <a:pt x="7143" y="545307"/>
                  </a:cubicBezTo>
                  <a:cubicBezTo>
                    <a:pt x="9113" y="539397"/>
                    <a:pt x="26970" y="538430"/>
                    <a:pt x="28575" y="538163"/>
                  </a:cubicBezTo>
                  <a:cubicBezTo>
                    <a:pt x="31750" y="536575"/>
                    <a:pt x="35211" y="535463"/>
                    <a:pt x="38100" y="533400"/>
                  </a:cubicBezTo>
                  <a:cubicBezTo>
                    <a:pt x="40840" y="531443"/>
                    <a:pt x="43572" y="529181"/>
                    <a:pt x="45243" y="526257"/>
                  </a:cubicBezTo>
                  <a:cubicBezTo>
                    <a:pt x="48780" y="520067"/>
                    <a:pt x="48022" y="500857"/>
                    <a:pt x="47625" y="4905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8" name="Полилиния 267"/>
            <p:cNvSpPr/>
            <p:nvPr/>
          </p:nvSpPr>
          <p:spPr bwMode="auto">
            <a:xfrm>
              <a:off x="3053815" y="2696739"/>
              <a:ext cx="1250790" cy="675715"/>
            </a:xfrm>
            <a:custGeom>
              <a:avLst/>
              <a:gdLst>
                <a:gd name="connsiteX0" fmla="*/ 35921 w 1217171"/>
                <a:gd name="connsiteY0" fmla="*/ 429432 h 705657"/>
                <a:gd name="connsiteX1" fmla="*/ 2583 w 1217171"/>
                <a:gd name="connsiteY1" fmla="*/ 415144 h 705657"/>
                <a:gd name="connsiteX2" fmla="*/ 7346 w 1217171"/>
                <a:gd name="connsiteY2" fmla="*/ 400857 h 705657"/>
                <a:gd name="connsiteX3" fmla="*/ 31158 w 1217171"/>
                <a:gd name="connsiteY3" fmla="*/ 377044 h 705657"/>
                <a:gd name="connsiteX4" fmla="*/ 78783 w 1217171"/>
                <a:gd name="connsiteY4" fmla="*/ 377044 h 705657"/>
                <a:gd name="connsiteX5" fmla="*/ 83546 w 1217171"/>
                <a:gd name="connsiteY5" fmla="*/ 357994 h 705657"/>
                <a:gd name="connsiteX6" fmla="*/ 88308 w 1217171"/>
                <a:gd name="connsiteY6" fmla="*/ 324657 h 705657"/>
                <a:gd name="connsiteX7" fmla="*/ 93071 w 1217171"/>
                <a:gd name="connsiteY7" fmla="*/ 310369 h 705657"/>
                <a:gd name="connsiteX8" fmla="*/ 107358 w 1217171"/>
                <a:gd name="connsiteY8" fmla="*/ 300844 h 705657"/>
                <a:gd name="connsiteX9" fmla="*/ 116883 w 1217171"/>
                <a:gd name="connsiteY9" fmla="*/ 253219 h 705657"/>
                <a:gd name="connsiteX10" fmla="*/ 131171 w 1217171"/>
                <a:gd name="connsiteY10" fmla="*/ 238932 h 705657"/>
                <a:gd name="connsiteX11" fmla="*/ 135933 w 1217171"/>
                <a:gd name="connsiteY11" fmla="*/ 224644 h 705657"/>
                <a:gd name="connsiteX12" fmla="*/ 169271 w 1217171"/>
                <a:gd name="connsiteY12" fmla="*/ 224644 h 705657"/>
                <a:gd name="connsiteX13" fmla="*/ 202608 w 1217171"/>
                <a:gd name="connsiteY13" fmla="*/ 219882 h 705657"/>
                <a:gd name="connsiteX14" fmla="*/ 231183 w 1217171"/>
                <a:gd name="connsiteY14" fmla="*/ 215119 h 705657"/>
                <a:gd name="connsiteX15" fmla="*/ 235946 w 1217171"/>
                <a:gd name="connsiteY15" fmla="*/ 200832 h 705657"/>
                <a:gd name="connsiteX16" fmla="*/ 245471 w 1217171"/>
                <a:gd name="connsiteY16" fmla="*/ 162732 h 705657"/>
                <a:gd name="connsiteX17" fmla="*/ 293096 w 1217171"/>
                <a:gd name="connsiteY17" fmla="*/ 157969 h 705657"/>
                <a:gd name="connsiteX18" fmla="*/ 307383 w 1217171"/>
                <a:gd name="connsiteY18" fmla="*/ 153207 h 705657"/>
                <a:gd name="connsiteX19" fmla="*/ 335958 w 1217171"/>
                <a:gd name="connsiteY19" fmla="*/ 138919 h 705657"/>
                <a:gd name="connsiteX20" fmla="*/ 355008 w 1217171"/>
                <a:gd name="connsiteY20" fmla="*/ 143682 h 705657"/>
                <a:gd name="connsiteX21" fmla="*/ 359771 w 1217171"/>
                <a:gd name="connsiteY21" fmla="*/ 172257 h 705657"/>
                <a:gd name="connsiteX22" fmla="*/ 435971 w 1217171"/>
                <a:gd name="connsiteY22" fmla="*/ 162732 h 705657"/>
                <a:gd name="connsiteX23" fmla="*/ 478833 w 1217171"/>
                <a:gd name="connsiteY23" fmla="*/ 148444 h 705657"/>
                <a:gd name="connsiteX24" fmla="*/ 493121 w 1217171"/>
                <a:gd name="connsiteY24" fmla="*/ 143682 h 705657"/>
                <a:gd name="connsiteX25" fmla="*/ 512171 w 1217171"/>
                <a:gd name="connsiteY25" fmla="*/ 119869 h 705657"/>
                <a:gd name="connsiteX26" fmla="*/ 516933 w 1217171"/>
                <a:gd name="connsiteY26" fmla="*/ 72244 h 705657"/>
                <a:gd name="connsiteX27" fmla="*/ 650283 w 1217171"/>
                <a:gd name="connsiteY27" fmla="*/ 57957 h 705657"/>
                <a:gd name="connsiteX28" fmla="*/ 640758 w 1217171"/>
                <a:gd name="connsiteY28" fmla="*/ 29382 h 705657"/>
                <a:gd name="connsiteX29" fmla="*/ 683621 w 1217171"/>
                <a:gd name="connsiteY29" fmla="*/ 15094 h 705657"/>
                <a:gd name="connsiteX30" fmla="*/ 697908 w 1217171"/>
                <a:gd name="connsiteY30" fmla="*/ 10332 h 705657"/>
                <a:gd name="connsiteX31" fmla="*/ 712196 w 1217171"/>
                <a:gd name="connsiteY31" fmla="*/ 5569 h 705657"/>
                <a:gd name="connsiteX32" fmla="*/ 736008 w 1217171"/>
                <a:gd name="connsiteY32" fmla="*/ 807 h 705657"/>
                <a:gd name="connsiteX33" fmla="*/ 816971 w 1217171"/>
                <a:gd name="connsiteY33" fmla="*/ 5569 h 705657"/>
                <a:gd name="connsiteX34" fmla="*/ 826496 w 1217171"/>
                <a:gd name="connsiteY34" fmla="*/ 19857 h 705657"/>
                <a:gd name="connsiteX35" fmla="*/ 840783 w 1217171"/>
                <a:gd name="connsiteY35" fmla="*/ 38907 h 705657"/>
                <a:gd name="connsiteX36" fmla="*/ 874121 w 1217171"/>
                <a:gd name="connsiteY36" fmla="*/ 53194 h 705657"/>
                <a:gd name="connsiteX37" fmla="*/ 878883 w 1217171"/>
                <a:gd name="connsiteY37" fmla="*/ 91294 h 705657"/>
                <a:gd name="connsiteX38" fmla="*/ 893171 w 1217171"/>
                <a:gd name="connsiteY38" fmla="*/ 96057 h 705657"/>
                <a:gd name="connsiteX39" fmla="*/ 907458 w 1217171"/>
                <a:gd name="connsiteY39" fmla="*/ 105582 h 705657"/>
                <a:gd name="connsiteX40" fmla="*/ 931271 w 1217171"/>
                <a:gd name="connsiteY40" fmla="*/ 110344 h 705657"/>
                <a:gd name="connsiteX41" fmla="*/ 959846 w 1217171"/>
                <a:gd name="connsiteY41" fmla="*/ 124632 h 705657"/>
                <a:gd name="connsiteX42" fmla="*/ 983658 w 1217171"/>
                <a:gd name="connsiteY42" fmla="*/ 157969 h 705657"/>
                <a:gd name="connsiteX43" fmla="*/ 993183 w 1217171"/>
                <a:gd name="connsiteY43" fmla="*/ 172257 h 705657"/>
                <a:gd name="connsiteX44" fmla="*/ 1007471 w 1217171"/>
                <a:gd name="connsiteY44" fmla="*/ 186544 h 705657"/>
                <a:gd name="connsiteX45" fmla="*/ 1026521 w 1217171"/>
                <a:gd name="connsiteY45" fmla="*/ 229407 h 705657"/>
                <a:gd name="connsiteX46" fmla="*/ 1031283 w 1217171"/>
                <a:gd name="connsiteY46" fmla="*/ 248457 h 705657"/>
                <a:gd name="connsiteX47" fmla="*/ 1050333 w 1217171"/>
                <a:gd name="connsiteY47" fmla="*/ 257982 h 705657"/>
                <a:gd name="connsiteX48" fmla="*/ 1064621 w 1217171"/>
                <a:gd name="connsiteY48" fmla="*/ 267507 h 705657"/>
                <a:gd name="connsiteX49" fmla="*/ 1078908 w 1217171"/>
                <a:gd name="connsiteY49" fmla="*/ 281794 h 705657"/>
                <a:gd name="connsiteX50" fmla="*/ 1097958 w 1217171"/>
                <a:gd name="connsiteY50" fmla="*/ 310369 h 705657"/>
                <a:gd name="connsiteX51" fmla="*/ 1131296 w 1217171"/>
                <a:gd name="connsiteY51" fmla="*/ 315132 h 705657"/>
                <a:gd name="connsiteX52" fmla="*/ 1169396 w 1217171"/>
                <a:gd name="connsiteY52" fmla="*/ 338944 h 705657"/>
                <a:gd name="connsiteX53" fmla="*/ 1197971 w 1217171"/>
                <a:gd name="connsiteY53" fmla="*/ 353232 h 705657"/>
                <a:gd name="connsiteX54" fmla="*/ 1212258 w 1217171"/>
                <a:gd name="connsiteY54" fmla="*/ 362757 h 705657"/>
                <a:gd name="connsiteX55" fmla="*/ 1217021 w 1217171"/>
                <a:gd name="connsiteY55" fmla="*/ 377044 h 705657"/>
                <a:gd name="connsiteX56" fmla="*/ 1212258 w 1217171"/>
                <a:gd name="connsiteY56" fmla="*/ 419907 h 705657"/>
                <a:gd name="connsiteX57" fmla="*/ 1197971 w 1217171"/>
                <a:gd name="connsiteY57" fmla="*/ 429432 h 705657"/>
                <a:gd name="connsiteX58" fmla="*/ 1164633 w 1217171"/>
                <a:gd name="connsiteY58" fmla="*/ 434194 h 705657"/>
                <a:gd name="connsiteX59" fmla="*/ 1121771 w 1217171"/>
                <a:gd name="connsiteY59" fmla="*/ 443719 h 705657"/>
                <a:gd name="connsiteX60" fmla="*/ 1083671 w 1217171"/>
                <a:gd name="connsiteY60" fmla="*/ 467532 h 705657"/>
                <a:gd name="connsiteX61" fmla="*/ 1069383 w 1217171"/>
                <a:gd name="connsiteY61" fmla="*/ 472294 h 705657"/>
                <a:gd name="connsiteX62" fmla="*/ 1102721 w 1217171"/>
                <a:gd name="connsiteY62" fmla="*/ 505632 h 705657"/>
                <a:gd name="connsiteX63" fmla="*/ 1088433 w 1217171"/>
                <a:gd name="connsiteY63" fmla="*/ 510394 h 705657"/>
                <a:gd name="connsiteX64" fmla="*/ 1031283 w 1217171"/>
                <a:gd name="connsiteY64" fmla="*/ 510394 h 705657"/>
                <a:gd name="connsiteX65" fmla="*/ 1040808 w 1217171"/>
                <a:gd name="connsiteY65" fmla="*/ 577069 h 705657"/>
                <a:gd name="connsiteX66" fmla="*/ 1036046 w 1217171"/>
                <a:gd name="connsiteY66" fmla="*/ 596119 h 705657"/>
                <a:gd name="connsiteX67" fmla="*/ 1007471 w 1217171"/>
                <a:gd name="connsiteY67" fmla="*/ 615169 h 705657"/>
                <a:gd name="connsiteX68" fmla="*/ 969371 w 1217171"/>
                <a:gd name="connsiteY68" fmla="*/ 624694 h 705657"/>
                <a:gd name="connsiteX69" fmla="*/ 897933 w 1217171"/>
                <a:gd name="connsiteY69" fmla="*/ 619932 h 705657"/>
                <a:gd name="connsiteX70" fmla="*/ 869358 w 1217171"/>
                <a:gd name="connsiteY70" fmla="*/ 610407 h 705657"/>
                <a:gd name="connsiteX71" fmla="*/ 783633 w 1217171"/>
                <a:gd name="connsiteY71" fmla="*/ 596119 h 705657"/>
                <a:gd name="connsiteX72" fmla="*/ 774108 w 1217171"/>
                <a:gd name="connsiteY72" fmla="*/ 643744 h 705657"/>
                <a:gd name="connsiteX73" fmla="*/ 769346 w 1217171"/>
                <a:gd name="connsiteY73" fmla="*/ 658032 h 705657"/>
                <a:gd name="connsiteX74" fmla="*/ 745533 w 1217171"/>
                <a:gd name="connsiteY74" fmla="*/ 662794 h 705657"/>
                <a:gd name="connsiteX75" fmla="*/ 726483 w 1217171"/>
                <a:gd name="connsiteY75" fmla="*/ 667557 h 705657"/>
                <a:gd name="connsiteX76" fmla="*/ 683621 w 1217171"/>
                <a:gd name="connsiteY76" fmla="*/ 648507 h 705657"/>
                <a:gd name="connsiteX77" fmla="*/ 593133 w 1217171"/>
                <a:gd name="connsiteY77" fmla="*/ 653269 h 705657"/>
                <a:gd name="connsiteX78" fmla="*/ 545508 w 1217171"/>
                <a:gd name="connsiteY78" fmla="*/ 662794 h 705657"/>
                <a:gd name="connsiteX79" fmla="*/ 531221 w 1217171"/>
                <a:gd name="connsiteY79" fmla="*/ 667557 h 705657"/>
                <a:gd name="connsiteX80" fmla="*/ 464546 w 1217171"/>
                <a:gd name="connsiteY80" fmla="*/ 672319 h 705657"/>
                <a:gd name="connsiteX81" fmla="*/ 459783 w 1217171"/>
                <a:gd name="connsiteY81" fmla="*/ 700894 h 705657"/>
                <a:gd name="connsiteX82" fmla="*/ 445496 w 1217171"/>
                <a:gd name="connsiteY82" fmla="*/ 705657 h 705657"/>
                <a:gd name="connsiteX83" fmla="*/ 402633 w 1217171"/>
                <a:gd name="connsiteY83" fmla="*/ 700894 h 705657"/>
                <a:gd name="connsiteX84" fmla="*/ 388346 w 1217171"/>
                <a:gd name="connsiteY84" fmla="*/ 691369 h 705657"/>
                <a:gd name="connsiteX85" fmla="*/ 388346 w 1217171"/>
                <a:gd name="connsiteY85" fmla="*/ 658032 h 705657"/>
                <a:gd name="connsiteX86" fmla="*/ 402633 w 1217171"/>
                <a:gd name="connsiteY86" fmla="*/ 648507 h 705657"/>
                <a:gd name="connsiteX87" fmla="*/ 397871 w 1217171"/>
                <a:gd name="connsiteY87" fmla="*/ 624694 h 705657"/>
                <a:gd name="connsiteX88" fmla="*/ 383583 w 1217171"/>
                <a:gd name="connsiteY88" fmla="*/ 619932 h 705657"/>
                <a:gd name="connsiteX89" fmla="*/ 350246 w 1217171"/>
                <a:gd name="connsiteY89" fmla="*/ 624694 h 705657"/>
                <a:gd name="connsiteX90" fmla="*/ 312146 w 1217171"/>
                <a:gd name="connsiteY90" fmla="*/ 634219 h 705657"/>
                <a:gd name="connsiteX91" fmla="*/ 293096 w 1217171"/>
                <a:gd name="connsiteY91" fmla="*/ 629457 h 705657"/>
                <a:gd name="connsiteX92" fmla="*/ 264521 w 1217171"/>
                <a:gd name="connsiteY92" fmla="*/ 610407 h 705657"/>
                <a:gd name="connsiteX93" fmla="*/ 235946 w 1217171"/>
                <a:gd name="connsiteY93" fmla="*/ 586594 h 705657"/>
                <a:gd name="connsiteX94" fmla="*/ 212133 w 1217171"/>
                <a:gd name="connsiteY94" fmla="*/ 548494 h 705657"/>
                <a:gd name="connsiteX95" fmla="*/ 197846 w 1217171"/>
                <a:gd name="connsiteY95" fmla="*/ 543732 h 705657"/>
                <a:gd name="connsiteX96" fmla="*/ 193083 w 1217171"/>
                <a:gd name="connsiteY96" fmla="*/ 529444 h 705657"/>
                <a:gd name="connsiteX97" fmla="*/ 164508 w 1217171"/>
                <a:gd name="connsiteY97" fmla="*/ 519919 h 705657"/>
                <a:gd name="connsiteX98" fmla="*/ 154983 w 1217171"/>
                <a:gd name="connsiteY98" fmla="*/ 505632 h 705657"/>
                <a:gd name="connsiteX99" fmla="*/ 150221 w 1217171"/>
                <a:gd name="connsiteY99" fmla="*/ 491344 h 705657"/>
                <a:gd name="connsiteX100" fmla="*/ 126408 w 1217171"/>
                <a:gd name="connsiteY100" fmla="*/ 467532 h 705657"/>
                <a:gd name="connsiteX101" fmla="*/ 83546 w 1217171"/>
                <a:gd name="connsiteY101" fmla="*/ 462769 h 705657"/>
                <a:gd name="connsiteX102" fmla="*/ 74021 w 1217171"/>
                <a:gd name="connsiteY102" fmla="*/ 448482 h 705657"/>
                <a:gd name="connsiteX103" fmla="*/ 50208 w 1217171"/>
                <a:gd name="connsiteY103" fmla="*/ 443719 h 705657"/>
                <a:gd name="connsiteX104" fmla="*/ 35921 w 1217171"/>
                <a:gd name="connsiteY104" fmla="*/ 429432 h 70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17171" h="705657">
                  <a:moveTo>
                    <a:pt x="35921" y="429432"/>
                  </a:moveTo>
                  <a:cubicBezTo>
                    <a:pt x="27984" y="424670"/>
                    <a:pt x="5525" y="420048"/>
                    <a:pt x="2583" y="415144"/>
                  </a:cubicBezTo>
                  <a:cubicBezTo>
                    <a:pt x="0" y="410839"/>
                    <a:pt x="5101" y="405347"/>
                    <a:pt x="7346" y="400857"/>
                  </a:cubicBezTo>
                  <a:cubicBezTo>
                    <a:pt x="15284" y="384981"/>
                    <a:pt x="16870" y="386570"/>
                    <a:pt x="31158" y="377044"/>
                  </a:cubicBezTo>
                  <a:cubicBezTo>
                    <a:pt x="43449" y="379502"/>
                    <a:pt x="66492" y="387287"/>
                    <a:pt x="78783" y="377044"/>
                  </a:cubicBezTo>
                  <a:cubicBezTo>
                    <a:pt x="83811" y="372854"/>
                    <a:pt x="82375" y="364434"/>
                    <a:pt x="83546" y="357994"/>
                  </a:cubicBezTo>
                  <a:cubicBezTo>
                    <a:pt x="85554" y="346950"/>
                    <a:pt x="86107" y="335664"/>
                    <a:pt x="88308" y="324657"/>
                  </a:cubicBezTo>
                  <a:cubicBezTo>
                    <a:pt x="89293" y="319734"/>
                    <a:pt x="89935" y="314289"/>
                    <a:pt x="93071" y="310369"/>
                  </a:cubicBezTo>
                  <a:cubicBezTo>
                    <a:pt x="96647" y="305900"/>
                    <a:pt x="102596" y="304019"/>
                    <a:pt x="107358" y="300844"/>
                  </a:cubicBezTo>
                  <a:cubicBezTo>
                    <a:pt x="107761" y="298027"/>
                    <a:pt x="110839" y="262284"/>
                    <a:pt x="116883" y="253219"/>
                  </a:cubicBezTo>
                  <a:cubicBezTo>
                    <a:pt x="120619" y="247615"/>
                    <a:pt x="126408" y="243694"/>
                    <a:pt x="131171" y="238932"/>
                  </a:cubicBezTo>
                  <a:cubicBezTo>
                    <a:pt x="132758" y="234169"/>
                    <a:pt x="132383" y="228194"/>
                    <a:pt x="135933" y="224644"/>
                  </a:cubicBezTo>
                  <a:cubicBezTo>
                    <a:pt x="145498" y="215079"/>
                    <a:pt x="159605" y="222228"/>
                    <a:pt x="169271" y="224644"/>
                  </a:cubicBezTo>
                  <a:lnTo>
                    <a:pt x="202608" y="219882"/>
                  </a:lnTo>
                  <a:cubicBezTo>
                    <a:pt x="212152" y="218414"/>
                    <a:pt x="222799" y="219910"/>
                    <a:pt x="231183" y="215119"/>
                  </a:cubicBezTo>
                  <a:cubicBezTo>
                    <a:pt x="235542" y="212628"/>
                    <a:pt x="234625" y="205675"/>
                    <a:pt x="235946" y="200832"/>
                  </a:cubicBezTo>
                  <a:cubicBezTo>
                    <a:pt x="239391" y="188202"/>
                    <a:pt x="234998" y="170587"/>
                    <a:pt x="245471" y="162732"/>
                  </a:cubicBezTo>
                  <a:cubicBezTo>
                    <a:pt x="258234" y="153159"/>
                    <a:pt x="277221" y="159557"/>
                    <a:pt x="293096" y="157969"/>
                  </a:cubicBezTo>
                  <a:cubicBezTo>
                    <a:pt x="297858" y="156382"/>
                    <a:pt x="302893" y="155452"/>
                    <a:pt x="307383" y="153207"/>
                  </a:cubicBezTo>
                  <a:cubicBezTo>
                    <a:pt x="344319" y="134739"/>
                    <a:pt x="300041" y="150893"/>
                    <a:pt x="335958" y="138919"/>
                  </a:cubicBezTo>
                  <a:cubicBezTo>
                    <a:pt x="342308" y="140507"/>
                    <a:pt x="351204" y="138356"/>
                    <a:pt x="355008" y="143682"/>
                  </a:cubicBezTo>
                  <a:cubicBezTo>
                    <a:pt x="360621" y="151540"/>
                    <a:pt x="350371" y="170045"/>
                    <a:pt x="359771" y="172257"/>
                  </a:cubicBezTo>
                  <a:cubicBezTo>
                    <a:pt x="384688" y="178120"/>
                    <a:pt x="410571" y="165907"/>
                    <a:pt x="435971" y="162732"/>
                  </a:cubicBezTo>
                  <a:lnTo>
                    <a:pt x="478833" y="148444"/>
                  </a:lnTo>
                  <a:lnTo>
                    <a:pt x="493121" y="143682"/>
                  </a:lnTo>
                  <a:cubicBezTo>
                    <a:pt x="507088" y="134370"/>
                    <a:pt x="509542" y="136957"/>
                    <a:pt x="512171" y="119869"/>
                  </a:cubicBezTo>
                  <a:cubicBezTo>
                    <a:pt x="514597" y="104100"/>
                    <a:pt x="503658" y="81094"/>
                    <a:pt x="516933" y="72244"/>
                  </a:cubicBezTo>
                  <a:cubicBezTo>
                    <a:pt x="521503" y="69197"/>
                    <a:pt x="631365" y="59677"/>
                    <a:pt x="650283" y="57957"/>
                  </a:cubicBezTo>
                  <a:cubicBezTo>
                    <a:pt x="647108" y="48432"/>
                    <a:pt x="631233" y="32557"/>
                    <a:pt x="640758" y="29382"/>
                  </a:cubicBezTo>
                  <a:lnTo>
                    <a:pt x="683621" y="15094"/>
                  </a:lnTo>
                  <a:lnTo>
                    <a:pt x="697908" y="10332"/>
                  </a:lnTo>
                  <a:cubicBezTo>
                    <a:pt x="702671" y="8744"/>
                    <a:pt x="707273" y="6553"/>
                    <a:pt x="712196" y="5569"/>
                  </a:cubicBezTo>
                  <a:lnTo>
                    <a:pt x="736008" y="807"/>
                  </a:lnTo>
                  <a:cubicBezTo>
                    <a:pt x="762996" y="2394"/>
                    <a:pt x="790517" y="0"/>
                    <a:pt x="816971" y="5569"/>
                  </a:cubicBezTo>
                  <a:cubicBezTo>
                    <a:pt x="822572" y="6748"/>
                    <a:pt x="823169" y="15199"/>
                    <a:pt x="826496" y="19857"/>
                  </a:cubicBezTo>
                  <a:cubicBezTo>
                    <a:pt x="831109" y="26316"/>
                    <a:pt x="834757" y="33741"/>
                    <a:pt x="840783" y="38907"/>
                  </a:cubicBezTo>
                  <a:cubicBezTo>
                    <a:pt x="848274" y="45328"/>
                    <a:pt x="864446" y="49970"/>
                    <a:pt x="874121" y="53194"/>
                  </a:cubicBezTo>
                  <a:cubicBezTo>
                    <a:pt x="875708" y="65894"/>
                    <a:pt x="873685" y="79598"/>
                    <a:pt x="878883" y="91294"/>
                  </a:cubicBezTo>
                  <a:cubicBezTo>
                    <a:pt x="880922" y="95882"/>
                    <a:pt x="888681" y="93812"/>
                    <a:pt x="893171" y="96057"/>
                  </a:cubicBezTo>
                  <a:cubicBezTo>
                    <a:pt x="898290" y="98617"/>
                    <a:pt x="902099" y="103572"/>
                    <a:pt x="907458" y="105582"/>
                  </a:cubicBezTo>
                  <a:cubicBezTo>
                    <a:pt x="915037" y="108424"/>
                    <a:pt x="923418" y="108381"/>
                    <a:pt x="931271" y="110344"/>
                  </a:cubicBezTo>
                  <a:cubicBezTo>
                    <a:pt x="947042" y="114287"/>
                    <a:pt x="945880" y="115322"/>
                    <a:pt x="959846" y="124632"/>
                  </a:cubicBezTo>
                  <a:cubicBezTo>
                    <a:pt x="982302" y="158315"/>
                    <a:pt x="954110" y="116600"/>
                    <a:pt x="983658" y="157969"/>
                  </a:cubicBezTo>
                  <a:cubicBezTo>
                    <a:pt x="986985" y="162627"/>
                    <a:pt x="989519" y="167860"/>
                    <a:pt x="993183" y="172257"/>
                  </a:cubicBezTo>
                  <a:cubicBezTo>
                    <a:pt x="997495" y="177431"/>
                    <a:pt x="1002708" y="181782"/>
                    <a:pt x="1007471" y="186544"/>
                  </a:cubicBezTo>
                  <a:cubicBezTo>
                    <a:pt x="1018806" y="220549"/>
                    <a:pt x="1011427" y="206765"/>
                    <a:pt x="1026521" y="229407"/>
                  </a:cubicBezTo>
                  <a:cubicBezTo>
                    <a:pt x="1028108" y="235757"/>
                    <a:pt x="1027093" y="243429"/>
                    <a:pt x="1031283" y="248457"/>
                  </a:cubicBezTo>
                  <a:cubicBezTo>
                    <a:pt x="1035828" y="253911"/>
                    <a:pt x="1044169" y="254460"/>
                    <a:pt x="1050333" y="257982"/>
                  </a:cubicBezTo>
                  <a:cubicBezTo>
                    <a:pt x="1055303" y="260822"/>
                    <a:pt x="1060224" y="263843"/>
                    <a:pt x="1064621" y="267507"/>
                  </a:cubicBezTo>
                  <a:cubicBezTo>
                    <a:pt x="1069795" y="271819"/>
                    <a:pt x="1074773" y="276478"/>
                    <a:pt x="1078908" y="281794"/>
                  </a:cubicBezTo>
                  <a:cubicBezTo>
                    <a:pt x="1085936" y="290830"/>
                    <a:pt x="1086625" y="308750"/>
                    <a:pt x="1097958" y="310369"/>
                  </a:cubicBezTo>
                  <a:lnTo>
                    <a:pt x="1131296" y="315132"/>
                  </a:lnTo>
                  <a:cubicBezTo>
                    <a:pt x="1185157" y="333086"/>
                    <a:pt x="1142982" y="312530"/>
                    <a:pt x="1169396" y="338944"/>
                  </a:cubicBezTo>
                  <a:cubicBezTo>
                    <a:pt x="1183045" y="352593"/>
                    <a:pt x="1182477" y="345485"/>
                    <a:pt x="1197971" y="353232"/>
                  </a:cubicBezTo>
                  <a:cubicBezTo>
                    <a:pt x="1203090" y="355792"/>
                    <a:pt x="1207496" y="359582"/>
                    <a:pt x="1212258" y="362757"/>
                  </a:cubicBezTo>
                  <a:cubicBezTo>
                    <a:pt x="1213846" y="367519"/>
                    <a:pt x="1217021" y="372024"/>
                    <a:pt x="1217021" y="377044"/>
                  </a:cubicBezTo>
                  <a:cubicBezTo>
                    <a:pt x="1217021" y="391420"/>
                    <a:pt x="1217171" y="406397"/>
                    <a:pt x="1212258" y="419907"/>
                  </a:cubicBezTo>
                  <a:cubicBezTo>
                    <a:pt x="1210302" y="425286"/>
                    <a:pt x="1203453" y="427787"/>
                    <a:pt x="1197971" y="429432"/>
                  </a:cubicBezTo>
                  <a:cubicBezTo>
                    <a:pt x="1187219" y="432658"/>
                    <a:pt x="1175728" y="432487"/>
                    <a:pt x="1164633" y="434194"/>
                  </a:cubicBezTo>
                  <a:cubicBezTo>
                    <a:pt x="1133505" y="438983"/>
                    <a:pt x="1143972" y="436319"/>
                    <a:pt x="1121771" y="443719"/>
                  </a:cubicBezTo>
                  <a:cubicBezTo>
                    <a:pt x="1106677" y="466361"/>
                    <a:pt x="1117676" y="456198"/>
                    <a:pt x="1083671" y="467532"/>
                  </a:cubicBezTo>
                  <a:lnTo>
                    <a:pt x="1069383" y="472294"/>
                  </a:lnTo>
                  <a:cubicBezTo>
                    <a:pt x="1102135" y="494129"/>
                    <a:pt x="1094338" y="480484"/>
                    <a:pt x="1102721" y="505632"/>
                  </a:cubicBezTo>
                  <a:cubicBezTo>
                    <a:pt x="1097958" y="507219"/>
                    <a:pt x="1093453" y="510394"/>
                    <a:pt x="1088433" y="510394"/>
                  </a:cubicBezTo>
                  <a:cubicBezTo>
                    <a:pt x="1024630" y="510394"/>
                    <a:pt x="1064779" y="499230"/>
                    <a:pt x="1031283" y="510394"/>
                  </a:cubicBezTo>
                  <a:cubicBezTo>
                    <a:pt x="1035681" y="532380"/>
                    <a:pt x="1040808" y="554438"/>
                    <a:pt x="1040808" y="577069"/>
                  </a:cubicBezTo>
                  <a:cubicBezTo>
                    <a:pt x="1040808" y="583614"/>
                    <a:pt x="1040356" y="591193"/>
                    <a:pt x="1036046" y="596119"/>
                  </a:cubicBezTo>
                  <a:cubicBezTo>
                    <a:pt x="1028508" y="604734"/>
                    <a:pt x="1018577" y="612393"/>
                    <a:pt x="1007471" y="615169"/>
                  </a:cubicBezTo>
                  <a:lnTo>
                    <a:pt x="969371" y="624694"/>
                  </a:lnTo>
                  <a:cubicBezTo>
                    <a:pt x="945558" y="623107"/>
                    <a:pt x="921559" y="623307"/>
                    <a:pt x="897933" y="619932"/>
                  </a:cubicBezTo>
                  <a:cubicBezTo>
                    <a:pt x="887994" y="618512"/>
                    <a:pt x="869358" y="610407"/>
                    <a:pt x="869358" y="610407"/>
                  </a:cubicBezTo>
                  <a:cubicBezTo>
                    <a:pt x="824878" y="580753"/>
                    <a:pt x="852191" y="590406"/>
                    <a:pt x="783633" y="596119"/>
                  </a:cubicBezTo>
                  <a:cubicBezTo>
                    <a:pt x="780458" y="611994"/>
                    <a:pt x="777748" y="627969"/>
                    <a:pt x="774108" y="643744"/>
                  </a:cubicBezTo>
                  <a:cubicBezTo>
                    <a:pt x="772979" y="648636"/>
                    <a:pt x="773523" y="655247"/>
                    <a:pt x="769346" y="658032"/>
                  </a:cubicBezTo>
                  <a:cubicBezTo>
                    <a:pt x="762611" y="662522"/>
                    <a:pt x="753435" y="661038"/>
                    <a:pt x="745533" y="662794"/>
                  </a:cubicBezTo>
                  <a:cubicBezTo>
                    <a:pt x="739143" y="664214"/>
                    <a:pt x="732833" y="665969"/>
                    <a:pt x="726483" y="667557"/>
                  </a:cubicBezTo>
                  <a:cubicBezTo>
                    <a:pt x="692478" y="656222"/>
                    <a:pt x="706262" y="663601"/>
                    <a:pt x="683621" y="648507"/>
                  </a:cubicBezTo>
                  <a:cubicBezTo>
                    <a:pt x="653458" y="650094"/>
                    <a:pt x="623241" y="650860"/>
                    <a:pt x="593133" y="653269"/>
                  </a:cubicBezTo>
                  <a:cubicBezTo>
                    <a:pt x="580148" y="654308"/>
                    <a:pt x="558983" y="658944"/>
                    <a:pt x="545508" y="662794"/>
                  </a:cubicBezTo>
                  <a:cubicBezTo>
                    <a:pt x="540681" y="664173"/>
                    <a:pt x="536207" y="666970"/>
                    <a:pt x="531221" y="667557"/>
                  </a:cubicBezTo>
                  <a:cubicBezTo>
                    <a:pt x="509092" y="670160"/>
                    <a:pt x="486771" y="670732"/>
                    <a:pt x="464546" y="672319"/>
                  </a:cubicBezTo>
                  <a:cubicBezTo>
                    <a:pt x="462958" y="681844"/>
                    <a:pt x="464574" y="692510"/>
                    <a:pt x="459783" y="700894"/>
                  </a:cubicBezTo>
                  <a:cubicBezTo>
                    <a:pt x="457292" y="705253"/>
                    <a:pt x="450516" y="705657"/>
                    <a:pt x="445496" y="705657"/>
                  </a:cubicBezTo>
                  <a:cubicBezTo>
                    <a:pt x="431120" y="705657"/>
                    <a:pt x="416921" y="702482"/>
                    <a:pt x="402633" y="700894"/>
                  </a:cubicBezTo>
                  <a:cubicBezTo>
                    <a:pt x="397871" y="697719"/>
                    <a:pt x="391521" y="696131"/>
                    <a:pt x="388346" y="691369"/>
                  </a:cubicBezTo>
                  <a:cubicBezTo>
                    <a:pt x="382598" y="682747"/>
                    <a:pt x="381335" y="666796"/>
                    <a:pt x="388346" y="658032"/>
                  </a:cubicBezTo>
                  <a:cubicBezTo>
                    <a:pt x="391922" y="653563"/>
                    <a:pt x="397871" y="651682"/>
                    <a:pt x="402633" y="648507"/>
                  </a:cubicBezTo>
                  <a:cubicBezTo>
                    <a:pt x="401046" y="640569"/>
                    <a:pt x="402361" y="631429"/>
                    <a:pt x="397871" y="624694"/>
                  </a:cubicBezTo>
                  <a:cubicBezTo>
                    <a:pt x="395086" y="620517"/>
                    <a:pt x="388603" y="619932"/>
                    <a:pt x="383583" y="619932"/>
                  </a:cubicBezTo>
                  <a:cubicBezTo>
                    <a:pt x="372358" y="619932"/>
                    <a:pt x="361253" y="622493"/>
                    <a:pt x="350246" y="624694"/>
                  </a:cubicBezTo>
                  <a:cubicBezTo>
                    <a:pt x="337409" y="627261"/>
                    <a:pt x="312146" y="634219"/>
                    <a:pt x="312146" y="634219"/>
                  </a:cubicBezTo>
                  <a:cubicBezTo>
                    <a:pt x="305796" y="632632"/>
                    <a:pt x="298779" y="632704"/>
                    <a:pt x="293096" y="629457"/>
                  </a:cubicBezTo>
                  <a:cubicBezTo>
                    <a:pt x="243152" y="600918"/>
                    <a:pt x="309127" y="625275"/>
                    <a:pt x="264521" y="610407"/>
                  </a:cubicBezTo>
                  <a:cubicBezTo>
                    <a:pt x="255627" y="604478"/>
                    <a:pt x="241340" y="596303"/>
                    <a:pt x="235946" y="586594"/>
                  </a:cubicBezTo>
                  <a:cubicBezTo>
                    <a:pt x="219240" y="556523"/>
                    <a:pt x="237837" y="561346"/>
                    <a:pt x="212133" y="548494"/>
                  </a:cubicBezTo>
                  <a:cubicBezTo>
                    <a:pt x="207643" y="546249"/>
                    <a:pt x="202608" y="545319"/>
                    <a:pt x="197846" y="543732"/>
                  </a:cubicBezTo>
                  <a:cubicBezTo>
                    <a:pt x="196258" y="538969"/>
                    <a:pt x="197168" y="532362"/>
                    <a:pt x="193083" y="529444"/>
                  </a:cubicBezTo>
                  <a:cubicBezTo>
                    <a:pt x="184913" y="523608"/>
                    <a:pt x="164508" y="519919"/>
                    <a:pt x="164508" y="519919"/>
                  </a:cubicBezTo>
                  <a:cubicBezTo>
                    <a:pt x="161333" y="515157"/>
                    <a:pt x="157543" y="510751"/>
                    <a:pt x="154983" y="505632"/>
                  </a:cubicBezTo>
                  <a:cubicBezTo>
                    <a:pt x="152738" y="501142"/>
                    <a:pt x="152466" y="495834"/>
                    <a:pt x="150221" y="491344"/>
                  </a:cubicBezTo>
                  <a:cubicBezTo>
                    <a:pt x="145685" y="482272"/>
                    <a:pt x="137294" y="470253"/>
                    <a:pt x="126408" y="467532"/>
                  </a:cubicBezTo>
                  <a:cubicBezTo>
                    <a:pt x="112462" y="464045"/>
                    <a:pt x="97833" y="464357"/>
                    <a:pt x="83546" y="462769"/>
                  </a:cubicBezTo>
                  <a:cubicBezTo>
                    <a:pt x="80371" y="458007"/>
                    <a:pt x="78991" y="451322"/>
                    <a:pt x="74021" y="448482"/>
                  </a:cubicBezTo>
                  <a:cubicBezTo>
                    <a:pt x="66993" y="444466"/>
                    <a:pt x="57991" y="445943"/>
                    <a:pt x="50208" y="443719"/>
                  </a:cubicBezTo>
                  <a:cubicBezTo>
                    <a:pt x="46795" y="442744"/>
                    <a:pt x="43859" y="434195"/>
                    <a:pt x="35921" y="42943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 bwMode="auto">
            <a:xfrm>
              <a:off x="7375526" y="1490166"/>
              <a:ext cx="868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Агрыз</a:t>
              </a:r>
            </a:p>
          </p:txBody>
        </p:sp>
        <p:sp>
          <p:nvSpPr>
            <p:cNvPr id="279" name="Прямоугольник 278"/>
            <p:cNvSpPr/>
            <p:nvPr/>
          </p:nvSpPr>
          <p:spPr bwMode="auto">
            <a:xfrm>
              <a:off x="4735514" y="2031502"/>
              <a:ext cx="6365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Кукмор</a:t>
              </a:r>
            </a:p>
          </p:txBody>
        </p:sp>
        <p:sp>
          <p:nvSpPr>
            <p:cNvPr id="293" name="Прямоугольник 292"/>
            <p:cNvSpPr/>
            <p:nvPr/>
          </p:nvSpPr>
          <p:spPr bwMode="auto">
            <a:xfrm>
              <a:off x="6469064" y="2484733"/>
              <a:ext cx="8778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Менделеевск</a:t>
              </a:r>
            </a:p>
          </p:txBody>
        </p:sp>
        <p:sp>
          <p:nvSpPr>
            <p:cNvPr id="294" name="Прямоугольник 293"/>
            <p:cNvSpPr/>
            <p:nvPr/>
          </p:nvSpPr>
          <p:spPr bwMode="auto">
            <a:xfrm>
              <a:off x="3962401" y="2697459"/>
              <a:ext cx="636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Тюлячи</a:t>
              </a:r>
            </a:p>
          </p:txBody>
        </p:sp>
        <p:sp>
          <p:nvSpPr>
            <p:cNvPr id="295" name="Прямоугольник 294"/>
            <p:cNvSpPr/>
            <p:nvPr/>
          </p:nvSpPr>
          <p:spPr bwMode="auto">
            <a:xfrm>
              <a:off x="1544639" y="2558001"/>
              <a:ext cx="963612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Зеленодольск</a:t>
              </a:r>
            </a:p>
          </p:txBody>
        </p:sp>
        <p:sp>
          <p:nvSpPr>
            <p:cNvPr id="296" name="Прямоугольник 295"/>
            <p:cNvSpPr/>
            <p:nvPr/>
          </p:nvSpPr>
          <p:spPr bwMode="auto">
            <a:xfrm>
              <a:off x="6510339" y="3705523"/>
              <a:ext cx="5175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Заинск</a:t>
              </a:r>
            </a:p>
          </p:txBody>
        </p:sp>
        <p:sp>
          <p:nvSpPr>
            <p:cNvPr id="297" name="Прямоугольник 296"/>
            <p:cNvSpPr/>
            <p:nvPr/>
          </p:nvSpPr>
          <p:spPr bwMode="auto">
            <a:xfrm>
              <a:off x="4760914" y="4636832"/>
              <a:ext cx="7397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Аксубаево</a:t>
              </a:r>
            </a:p>
          </p:txBody>
        </p:sp>
        <p:sp>
          <p:nvSpPr>
            <p:cNvPr id="298" name="Прямоугольник 297"/>
            <p:cNvSpPr/>
            <p:nvPr/>
          </p:nvSpPr>
          <p:spPr bwMode="auto">
            <a:xfrm>
              <a:off x="3403601" y="2823681"/>
              <a:ext cx="73501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Пестрецы</a:t>
              </a:r>
            </a:p>
          </p:txBody>
        </p:sp>
        <p:sp>
          <p:nvSpPr>
            <p:cNvPr id="299" name="Полилиния 298"/>
            <p:cNvSpPr/>
            <p:nvPr/>
          </p:nvSpPr>
          <p:spPr bwMode="auto">
            <a:xfrm>
              <a:off x="4395294" y="3606687"/>
              <a:ext cx="1274083" cy="911321"/>
            </a:xfrm>
            <a:custGeom>
              <a:avLst/>
              <a:gdLst>
                <a:gd name="connsiteX0" fmla="*/ 1233487 w 1239837"/>
                <a:gd name="connsiteY0" fmla="*/ 117323 h 951699"/>
                <a:gd name="connsiteX1" fmla="*/ 1233487 w 1239837"/>
                <a:gd name="connsiteY1" fmla="*/ 164948 h 951699"/>
                <a:gd name="connsiteX2" fmla="*/ 1223962 w 1239837"/>
                <a:gd name="connsiteY2" fmla="*/ 217335 h 951699"/>
                <a:gd name="connsiteX3" fmla="*/ 1185862 w 1239837"/>
                <a:gd name="connsiteY3" fmla="*/ 241148 h 951699"/>
                <a:gd name="connsiteX4" fmla="*/ 1171575 w 1239837"/>
                <a:gd name="connsiteY4" fmla="*/ 250673 h 951699"/>
                <a:gd name="connsiteX5" fmla="*/ 1157287 w 1239837"/>
                <a:gd name="connsiteY5" fmla="*/ 264960 h 951699"/>
                <a:gd name="connsiteX6" fmla="*/ 1133475 w 1239837"/>
                <a:gd name="connsiteY6" fmla="*/ 269723 h 951699"/>
                <a:gd name="connsiteX7" fmla="*/ 1104900 w 1239837"/>
                <a:gd name="connsiteY7" fmla="*/ 279248 h 951699"/>
                <a:gd name="connsiteX8" fmla="*/ 1071562 w 1239837"/>
                <a:gd name="connsiteY8" fmla="*/ 288773 h 951699"/>
                <a:gd name="connsiteX9" fmla="*/ 1057275 w 1239837"/>
                <a:gd name="connsiteY9" fmla="*/ 303060 h 951699"/>
                <a:gd name="connsiteX10" fmla="*/ 1057275 w 1239837"/>
                <a:gd name="connsiteY10" fmla="*/ 345923 h 951699"/>
                <a:gd name="connsiteX11" fmla="*/ 1033462 w 1239837"/>
                <a:gd name="connsiteY11" fmla="*/ 350685 h 951699"/>
                <a:gd name="connsiteX12" fmla="*/ 1014412 w 1239837"/>
                <a:gd name="connsiteY12" fmla="*/ 393548 h 951699"/>
                <a:gd name="connsiteX13" fmla="*/ 1000125 w 1239837"/>
                <a:gd name="connsiteY13" fmla="*/ 407835 h 951699"/>
                <a:gd name="connsiteX14" fmla="*/ 971550 w 1239837"/>
                <a:gd name="connsiteY14" fmla="*/ 417360 h 951699"/>
                <a:gd name="connsiteX15" fmla="*/ 962025 w 1239837"/>
                <a:gd name="connsiteY15" fmla="*/ 431648 h 951699"/>
                <a:gd name="connsiteX16" fmla="*/ 952500 w 1239837"/>
                <a:gd name="connsiteY16" fmla="*/ 479273 h 951699"/>
                <a:gd name="connsiteX17" fmla="*/ 957262 w 1239837"/>
                <a:gd name="connsiteY17" fmla="*/ 498323 h 951699"/>
                <a:gd name="connsiteX18" fmla="*/ 962025 w 1239837"/>
                <a:gd name="connsiteY18" fmla="*/ 512610 h 951699"/>
                <a:gd name="connsiteX19" fmla="*/ 952500 w 1239837"/>
                <a:gd name="connsiteY19" fmla="*/ 569760 h 951699"/>
                <a:gd name="connsiteX20" fmla="*/ 938212 w 1239837"/>
                <a:gd name="connsiteY20" fmla="*/ 584048 h 951699"/>
                <a:gd name="connsiteX21" fmla="*/ 928687 w 1239837"/>
                <a:gd name="connsiteY21" fmla="*/ 612623 h 951699"/>
                <a:gd name="connsiteX22" fmla="*/ 895350 w 1239837"/>
                <a:gd name="connsiteY22" fmla="*/ 631673 h 951699"/>
                <a:gd name="connsiteX23" fmla="*/ 881062 w 1239837"/>
                <a:gd name="connsiteY23" fmla="*/ 645960 h 951699"/>
                <a:gd name="connsiteX24" fmla="*/ 866775 w 1239837"/>
                <a:gd name="connsiteY24" fmla="*/ 655485 h 951699"/>
                <a:gd name="connsiteX25" fmla="*/ 857250 w 1239837"/>
                <a:gd name="connsiteY25" fmla="*/ 674535 h 951699"/>
                <a:gd name="connsiteX26" fmla="*/ 857250 w 1239837"/>
                <a:gd name="connsiteY26" fmla="*/ 798360 h 951699"/>
                <a:gd name="connsiteX27" fmla="*/ 785812 w 1239837"/>
                <a:gd name="connsiteY27" fmla="*/ 803123 h 951699"/>
                <a:gd name="connsiteX28" fmla="*/ 723900 w 1239837"/>
                <a:gd name="connsiteY28" fmla="*/ 817410 h 951699"/>
                <a:gd name="connsiteX29" fmla="*/ 709612 w 1239837"/>
                <a:gd name="connsiteY29" fmla="*/ 822173 h 951699"/>
                <a:gd name="connsiteX30" fmla="*/ 700087 w 1239837"/>
                <a:gd name="connsiteY30" fmla="*/ 912660 h 951699"/>
                <a:gd name="connsiteX31" fmla="*/ 681037 w 1239837"/>
                <a:gd name="connsiteY31" fmla="*/ 917423 h 951699"/>
                <a:gd name="connsiteX32" fmla="*/ 652462 w 1239837"/>
                <a:gd name="connsiteY32" fmla="*/ 926948 h 951699"/>
                <a:gd name="connsiteX33" fmla="*/ 638175 w 1239837"/>
                <a:gd name="connsiteY33" fmla="*/ 931710 h 951699"/>
                <a:gd name="connsiteX34" fmla="*/ 609600 w 1239837"/>
                <a:gd name="connsiteY34" fmla="*/ 936473 h 951699"/>
                <a:gd name="connsiteX35" fmla="*/ 581025 w 1239837"/>
                <a:gd name="connsiteY35" fmla="*/ 950760 h 951699"/>
                <a:gd name="connsiteX36" fmla="*/ 552450 w 1239837"/>
                <a:gd name="connsiteY36" fmla="*/ 941235 h 951699"/>
                <a:gd name="connsiteX37" fmla="*/ 542925 w 1239837"/>
                <a:gd name="connsiteY37" fmla="*/ 907898 h 951699"/>
                <a:gd name="connsiteX38" fmla="*/ 533400 w 1239837"/>
                <a:gd name="connsiteY38" fmla="*/ 893610 h 951699"/>
                <a:gd name="connsiteX39" fmla="*/ 519112 w 1239837"/>
                <a:gd name="connsiteY39" fmla="*/ 888848 h 951699"/>
                <a:gd name="connsiteX40" fmla="*/ 476250 w 1239837"/>
                <a:gd name="connsiteY40" fmla="*/ 884085 h 951699"/>
                <a:gd name="connsiteX41" fmla="*/ 447675 w 1239837"/>
                <a:gd name="connsiteY41" fmla="*/ 893610 h 951699"/>
                <a:gd name="connsiteX42" fmla="*/ 442912 w 1239837"/>
                <a:gd name="connsiteY42" fmla="*/ 907898 h 951699"/>
                <a:gd name="connsiteX43" fmla="*/ 414337 w 1239837"/>
                <a:gd name="connsiteY43" fmla="*/ 922185 h 951699"/>
                <a:gd name="connsiteX44" fmla="*/ 371475 w 1239837"/>
                <a:gd name="connsiteY44" fmla="*/ 917423 h 951699"/>
                <a:gd name="connsiteX45" fmla="*/ 357187 w 1239837"/>
                <a:gd name="connsiteY45" fmla="*/ 912660 h 951699"/>
                <a:gd name="connsiteX46" fmla="*/ 347662 w 1239837"/>
                <a:gd name="connsiteY46" fmla="*/ 898373 h 951699"/>
                <a:gd name="connsiteX47" fmla="*/ 328612 w 1239837"/>
                <a:gd name="connsiteY47" fmla="*/ 855510 h 951699"/>
                <a:gd name="connsiteX48" fmla="*/ 314325 w 1239837"/>
                <a:gd name="connsiteY48" fmla="*/ 850748 h 951699"/>
                <a:gd name="connsiteX49" fmla="*/ 300037 w 1239837"/>
                <a:gd name="connsiteY49" fmla="*/ 841223 h 951699"/>
                <a:gd name="connsiteX50" fmla="*/ 276225 w 1239837"/>
                <a:gd name="connsiteY50" fmla="*/ 817410 h 951699"/>
                <a:gd name="connsiteX51" fmla="*/ 271462 w 1239837"/>
                <a:gd name="connsiteY51" fmla="*/ 798360 h 951699"/>
                <a:gd name="connsiteX52" fmla="*/ 257175 w 1239837"/>
                <a:gd name="connsiteY52" fmla="*/ 788835 h 951699"/>
                <a:gd name="connsiteX53" fmla="*/ 242887 w 1239837"/>
                <a:gd name="connsiteY53" fmla="*/ 774548 h 951699"/>
                <a:gd name="connsiteX54" fmla="*/ 228600 w 1239837"/>
                <a:gd name="connsiteY54" fmla="*/ 769785 h 951699"/>
                <a:gd name="connsiteX55" fmla="*/ 214312 w 1239837"/>
                <a:gd name="connsiteY55" fmla="*/ 760260 h 951699"/>
                <a:gd name="connsiteX56" fmla="*/ 104775 w 1239837"/>
                <a:gd name="connsiteY56" fmla="*/ 755498 h 951699"/>
                <a:gd name="connsiteX57" fmla="*/ 100012 w 1239837"/>
                <a:gd name="connsiteY57" fmla="*/ 741210 h 951699"/>
                <a:gd name="connsiteX58" fmla="*/ 85725 w 1239837"/>
                <a:gd name="connsiteY58" fmla="*/ 722160 h 951699"/>
                <a:gd name="connsiteX59" fmla="*/ 61912 w 1239837"/>
                <a:gd name="connsiteY59" fmla="*/ 693585 h 951699"/>
                <a:gd name="connsiteX60" fmla="*/ 57150 w 1239837"/>
                <a:gd name="connsiteY60" fmla="*/ 679298 h 951699"/>
                <a:gd name="connsiteX61" fmla="*/ 71437 w 1239837"/>
                <a:gd name="connsiteY61" fmla="*/ 669773 h 951699"/>
                <a:gd name="connsiteX62" fmla="*/ 80962 w 1239837"/>
                <a:gd name="connsiteY62" fmla="*/ 655485 h 951699"/>
                <a:gd name="connsiteX63" fmla="*/ 66675 w 1239837"/>
                <a:gd name="connsiteY63" fmla="*/ 645960 h 951699"/>
                <a:gd name="connsiteX64" fmla="*/ 42862 w 1239837"/>
                <a:gd name="connsiteY64" fmla="*/ 622148 h 951699"/>
                <a:gd name="connsiteX65" fmla="*/ 14287 w 1239837"/>
                <a:gd name="connsiteY65" fmla="*/ 612623 h 951699"/>
                <a:gd name="connsiteX66" fmla="*/ 0 w 1239837"/>
                <a:gd name="connsiteY66" fmla="*/ 607860 h 951699"/>
                <a:gd name="connsiteX67" fmla="*/ 14287 w 1239837"/>
                <a:gd name="connsiteY67" fmla="*/ 593573 h 951699"/>
                <a:gd name="connsiteX68" fmla="*/ 61912 w 1239837"/>
                <a:gd name="connsiteY68" fmla="*/ 579285 h 951699"/>
                <a:gd name="connsiteX69" fmla="*/ 61912 w 1239837"/>
                <a:gd name="connsiteY69" fmla="*/ 550710 h 951699"/>
                <a:gd name="connsiteX70" fmla="*/ 33337 w 1239837"/>
                <a:gd name="connsiteY70" fmla="*/ 541185 h 951699"/>
                <a:gd name="connsiteX71" fmla="*/ 28575 w 1239837"/>
                <a:gd name="connsiteY71" fmla="*/ 522135 h 951699"/>
                <a:gd name="connsiteX72" fmla="*/ 42862 w 1239837"/>
                <a:gd name="connsiteY72" fmla="*/ 512610 h 951699"/>
                <a:gd name="connsiteX73" fmla="*/ 71437 w 1239837"/>
                <a:gd name="connsiteY73" fmla="*/ 503085 h 951699"/>
                <a:gd name="connsiteX74" fmla="*/ 95250 w 1239837"/>
                <a:gd name="connsiteY74" fmla="*/ 479273 h 951699"/>
                <a:gd name="connsiteX75" fmla="*/ 119062 w 1239837"/>
                <a:gd name="connsiteY75" fmla="*/ 455460 h 951699"/>
                <a:gd name="connsiteX76" fmla="*/ 119062 w 1239837"/>
                <a:gd name="connsiteY76" fmla="*/ 403073 h 951699"/>
                <a:gd name="connsiteX77" fmla="*/ 76200 w 1239837"/>
                <a:gd name="connsiteY77" fmla="*/ 379260 h 951699"/>
                <a:gd name="connsiteX78" fmla="*/ 71437 w 1239837"/>
                <a:gd name="connsiteY78" fmla="*/ 364973 h 951699"/>
                <a:gd name="connsiteX79" fmla="*/ 66675 w 1239837"/>
                <a:gd name="connsiteY79" fmla="*/ 331635 h 951699"/>
                <a:gd name="connsiteX80" fmla="*/ 61912 w 1239837"/>
                <a:gd name="connsiteY80" fmla="*/ 307823 h 951699"/>
                <a:gd name="connsiteX81" fmla="*/ 66675 w 1239837"/>
                <a:gd name="connsiteY81" fmla="*/ 241148 h 951699"/>
                <a:gd name="connsiteX82" fmla="*/ 76200 w 1239837"/>
                <a:gd name="connsiteY82" fmla="*/ 212573 h 951699"/>
                <a:gd name="connsiteX83" fmla="*/ 80962 w 1239837"/>
                <a:gd name="connsiteY83" fmla="*/ 164948 h 951699"/>
                <a:gd name="connsiteX84" fmla="*/ 233362 w 1239837"/>
                <a:gd name="connsiteY84" fmla="*/ 160185 h 951699"/>
                <a:gd name="connsiteX85" fmla="*/ 266700 w 1239837"/>
                <a:gd name="connsiteY85" fmla="*/ 155423 h 951699"/>
                <a:gd name="connsiteX86" fmla="*/ 280987 w 1239837"/>
                <a:gd name="connsiteY86" fmla="*/ 150660 h 951699"/>
                <a:gd name="connsiteX87" fmla="*/ 333375 w 1239837"/>
                <a:gd name="connsiteY87" fmla="*/ 155423 h 951699"/>
                <a:gd name="connsiteX88" fmla="*/ 352425 w 1239837"/>
                <a:gd name="connsiteY88" fmla="*/ 164948 h 951699"/>
                <a:gd name="connsiteX89" fmla="*/ 381000 w 1239837"/>
                <a:gd name="connsiteY89" fmla="*/ 183998 h 951699"/>
                <a:gd name="connsiteX90" fmla="*/ 395287 w 1239837"/>
                <a:gd name="connsiteY90" fmla="*/ 193523 h 951699"/>
                <a:gd name="connsiteX91" fmla="*/ 409575 w 1239837"/>
                <a:gd name="connsiteY91" fmla="*/ 198285 h 951699"/>
                <a:gd name="connsiteX92" fmla="*/ 438150 w 1239837"/>
                <a:gd name="connsiteY92" fmla="*/ 212573 h 951699"/>
                <a:gd name="connsiteX93" fmla="*/ 471487 w 1239837"/>
                <a:gd name="connsiteY93" fmla="*/ 203048 h 951699"/>
                <a:gd name="connsiteX94" fmla="*/ 485775 w 1239837"/>
                <a:gd name="connsiteY94" fmla="*/ 188760 h 951699"/>
                <a:gd name="connsiteX95" fmla="*/ 504825 w 1239837"/>
                <a:gd name="connsiteY95" fmla="*/ 174473 h 951699"/>
                <a:gd name="connsiteX96" fmla="*/ 528637 w 1239837"/>
                <a:gd name="connsiteY96" fmla="*/ 150660 h 951699"/>
                <a:gd name="connsiteX97" fmla="*/ 538162 w 1239837"/>
                <a:gd name="connsiteY97" fmla="*/ 136373 h 951699"/>
                <a:gd name="connsiteX98" fmla="*/ 542925 w 1239837"/>
                <a:gd name="connsiteY98" fmla="*/ 122085 h 951699"/>
                <a:gd name="connsiteX99" fmla="*/ 561975 w 1239837"/>
                <a:gd name="connsiteY99" fmla="*/ 112560 h 951699"/>
                <a:gd name="connsiteX100" fmla="*/ 590550 w 1239837"/>
                <a:gd name="connsiteY100" fmla="*/ 93510 h 951699"/>
                <a:gd name="connsiteX101" fmla="*/ 633412 w 1239837"/>
                <a:gd name="connsiteY101" fmla="*/ 60173 h 951699"/>
                <a:gd name="connsiteX102" fmla="*/ 647700 w 1239837"/>
                <a:gd name="connsiteY102" fmla="*/ 50648 h 951699"/>
                <a:gd name="connsiteX103" fmla="*/ 661987 w 1239837"/>
                <a:gd name="connsiteY103" fmla="*/ 36360 h 951699"/>
                <a:gd name="connsiteX104" fmla="*/ 676275 w 1239837"/>
                <a:gd name="connsiteY104" fmla="*/ 31598 h 951699"/>
                <a:gd name="connsiteX105" fmla="*/ 709612 w 1239837"/>
                <a:gd name="connsiteY105" fmla="*/ 22073 h 951699"/>
                <a:gd name="connsiteX106" fmla="*/ 723900 w 1239837"/>
                <a:gd name="connsiteY106" fmla="*/ 12548 h 951699"/>
                <a:gd name="connsiteX107" fmla="*/ 804862 w 1239837"/>
                <a:gd name="connsiteY107" fmla="*/ 12548 h 951699"/>
                <a:gd name="connsiteX108" fmla="*/ 828675 w 1239837"/>
                <a:gd name="connsiteY108" fmla="*/ 17310 h 951699"/>
                <a:gd name="connsiteX109" fmla="*/ 857250 w 1239837"/>
                <a:gd name="connsiteY109" fmla="*/ 26835 h 951699"/>
                <a:gd name="connsiteX110" fmla="*/ 900112 w 1239837"/>
                <a:gd name="connsiteY110" fmla="*/ 41123 h 951699"/>
                <a:gd name="connsiteX111" fmla="*/ 942975 w 1239837"/>
                <a:gd name="connsiteY111" fmla="*/ 64935 h 951699"/>
                <a:gd name="connsiteX112" fmla="*/ 1028700 w 1239837"/>
                <a:gd name="connsiteY112" fmla="*/ 69698 h 951699"/>
                <a:gd name="connsiteX113" fmla="*/ 1047750 w 1239837"/>
                <a:gd name="connsiteY113" fmla="*/ 74460 h 951699"/>
                <a:gd name="connsiteX114" fmla="*/ 1076325 w 1239837"/>
                <a:gd name="connsiteY114" fmla="*/ 83985 h 951699"/>
                <a:gd name="connsiteX115" fmla="*/ 1147762 w 1239837"/>
                <a:gd name="connsiteY115" fmla="*/ 88748 h 951699"/>
                <a:gd name="connsiteX116" fmla="*/ 1195387 w 1239837"/>
                <a:gd name="connsiteY116" fmla="*/ 112560 h 951699"/>
                <a:gd name="connsiteX117" fmla="*/ 1233487 w 1239837"/>
                <a:gd name="connsiteY117" fmla="*/ 117323 h 95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39837" h="951699">
                  <a:moveTo>
                    <a:pt x="1233487" y="117323"/>
                  </a:moveTo>
                  <a:cubicBezTo>
                    <a:pt x="1239837" y="126054"/>
                    <a:pt x="1233487" y="101449"/>
                    <a:pt x="1233487" y="164948"/>
                  </a:cubicBezTo>
                  <a:cubicBezTo>
                    <a:pt x="1233487" y="166735"/>
                    <a:pt x="1225512" y="213202"/>
                    <a:pt x="1223962" y="217335"/>
                  </a:cubicBezTo>
                  <a:cubicBezTo>
                    <a:pt x="1214441" y="242724"/>
                    <a:pt x="1210092" y="224994"/>
                    <a:pt x="1185862" y="241148"/>
                  </a:cubicBezTo>
                  <a:cubicBezTo>
                    <a:pt x="1181100" y="244323"/>
                    <a:pt x="1175972" y="247009"/>
                    <a:pt x="1171575" y="250673"/>
                  </a:cubicBezTo>
                  <a:cubicBezTo>
                    <a:pt x="1166401" y="254985"/>
                    <a:pt x="1163311" y="261948"/>
                    <a:pt x="1157287" y="264960"/>
                  </a:cubicBezTo>
                  <a:cubicBezTo>
                    <a:pt x="1150047" y="268580"/>
                    <a:pt x="1141284" y="267593"/>
                    <a:pt x="1133475" y="269723"/>
                  </a:cubicBezTo>
                  <a:cubicBezTo>
                    <a:pt x="1123789" y="272365"/>
                    <a:pt x="1114554" y="276490"/>
                    <a:pt x="1104900" y="279248"/>
                  </a:cubicBezTo>
                  <a:lnTo>
                    <a:pt x="1071562" y="288773"/>
                  </a:lnTo>
                  <a:cubicBezTo>
                    <a:pt x="1066800" y="293535"/>
                    <a:pt x="1059125" y="296584"/>
                    <a:pt x="1057275" y="303060"/>
                  </a:cubicBezTo>
                  <a:cubicBezTo>
                    <a:pt x="1051646" y="322761"/>
                    <a:pt x="1078599" y="324599"/>
                    <a:pt x="1057275" y="345923"/>
                  </a:cubicBezTo>
                  <a:cubicBezTo>
                    <a:pt x="1051551" y="351647"/>
                    <a:pt x="1041400" y="349098"/>
                    <a:pt x="1033462" y="350685"/>
                  </a:cubicBezTo>
                  <a:cubicBezTo>
                    <a:pt x="1000065" y="384085"/>
                    <a:pt x="1037892" y="340719"/>
                    <a:pt x="1014412" y="393548"/>
                  </a:cubicBezTo>
                  <a:cubicBezTo>
                    <a:pt x="1011677" y="399702"/>
                    <a:pt x="1006012" y="404564"/>
                    <a:pt x="1000125" y="407835"/>
                  </a:cubicBezTo>
                  <a:cubicBezTo>
                    <a:pt x="991348" y="412711"/>
                    <a:pt x="971550" y="417360"/>
                    <a:pt x="971550" y="417360"/>
                  </a:cubicBezTo>
                  <a:cubicBezTo>
                    <a:pt x="968375" y="422123"/>
                    <a:pt x="964585" y="426528"/>
                    <a:pt x="962025" y="431648"/>
                  </a:cubicBezTo>
                  <a:cubicBezTo>
                    <a:pt x="955374" y="444951"/>
                    <a:pt x="954256" y="466980"/>
                    <a:pt x="952500" y="479273"/>
                  </a:cubicBezTo>
                  <a:cubicBezTo>
                    <a:pt x="954087" y="485623"/>
                    <a:pt x="955464" y="492029"/>
                    <a:pt x="957262" y="498323"/>
                  </a:cubicBezTo>
                  <a:cubicBezTo>
                    <a:pt x="958641" y="503150"/>
                    <a:pt x="962359" y="507601"/>
                    <a:pt x="962025" y="512610"/>
                  </a:cubicBezTo>
                  <a:cubicBezTo>
                    <a:pt x="960740" y="531880"/>
                    <a:pt x="958607" y="551438"/>
                    <a:pt x="952500" y="569760"/>
                  </a:cubicBezTo>
                  <a:cubicBezTo>
                    <a:pt x="950370" y="576150"/>
                    <a:pt x="942975" y="579285"/>
                    <a:pt x="938212" y="584048"/>
                  </a:cubicBezTo>
                  <a:cubicBezTo>
                    <a:pt x="935037" y="593573"/>
                    <a:pt x="934008" y="604109"/>
                    <a:pt x="928687" y="612623"/>
                  </a:cubicBezTo>
                  <a:cubicBezTo>
                    <a:pt x="925058" y="618429"/>
                    <a:pt x="898972" y="629086"/>
                    <a:pt x="895350" y="631673"/>
                  </a:cubicBezTo>
                  <a:cubicBezTo>
                    <a:pt x="889869" y="635588"/>
                    <a:pt x="886236" y="641648"/>
                    <a:pt x="881062" y="645960"/>
                  </a:cubicBezTo>
                  <a:cubicBezTo>
                    <a:pt x="876665" y="649624"/>
                    <a:pt x="871537" y="652310"/>
                    <a:pt x="866775" y="655485"/>
                  </a:cubicBezTo>
                  <a:cubicBezTo>
                    <a:pt x="863600" y="661835"/>
                    <a:pt x="857840" y="667460"/>
                    <a:pt x="857250" y="674535"/>
                  </a:cubicBezTo>
                  <a:cubicBezTo>
                    <a:pt x="853992" y="713625"/>
                    <a:pt x="888592" y="761142"/>
                    <a:pt x="857250" y="798360"/>
                  </a:cubicBezTo>
                  <a:cubicBezTo>
                    <a:pt x="841877" y="816615"/>
                    <a:pt x="809625" y="801535"/>
                    <a:pt x="785812" y="803123"/>
                  </a:cubicBezTo>
                  <a:cubicBezTo>
                    <a:pt x="742537" y="809305"/>
                    <a:pt x="763122" y="804336"/>
                    <a:pt x="723900" y="817410"/>
                  </a:cubicBezTo>
                  <a:lnTo>
                    <a:pt x="709612" y="822173"/>
                  </a:lnTo>
                  <a:cubicBezTo>
                    <a:pt x="706437" y="852335"/>
                    <a:pt x="708802" y="883610"/>
                    <a:pt x="700087" y="912660"/>
                  </a:cubicBezTo>
                  <a:cubicBezTo>
                    <a:pt x="698206" y="918929"/>
                    <a:pt x="687306" y="915542"/>
                    <a:pt x="681037" y="917423"/>
                  </a:cubicBezTo>
                  <a:cubicBezTo>
                    <a:pt x="671420" y="920308"/>
                    <a:pt x="661987" y="923773"/>
                    <a:pt x="652462" y="926948"/>
                  </a:cubicBezTo>
                  <a:cubicBezTo>
                    <a:pt x="647700" y="928535"/>
                    <a:pt x="643127" y="930885"/>
                    <a:pt x="638175" y="931710"/>
                  </a:cubicBezTo>
                  <a:lnTo>
                    <a:pt x="609600" y="936473"/>
                  </a:lnTo>
                  <a:cubicBezTo>
                    <a:pt x="603982" y="940218"/>
                    <a:pt x="589475" y="951699"/>
                    <a:pt x="581025" y="950760"/>
                  </a:cubicBezTo>
                  <a:cubicBezTo>
                    <a:pt x="571046" y="949651"/>
                    <a:pt x="561975" y="944410"/>
                    <a:pt x="552450" y="941235"/>
                  </a:cubicBezTo>
                  <a:cubicBezTo>
                    <a:pt x="550925" y="935136"/>
                    <a:pt x="546340" y="914727"/>
                    <a:pt x="542925" y="907898"/>
                  </a:cubicBezTo>
                  <a:cubicBezTo>
                    <a:pt x="540365" y="902778"/>
                    <a:pt x="537870" y="897186"/>
                    <a:pt x="533400" y="893610"/>
                  </a:cubicBezTo>
                  <a:cubicBezTo>
                    <a:pt x="529480" y="890474"/>
                    <a:pt x="524064" y="889673"/>
                    <a:pt x="519112" y="888848"/>
                  </a:cubicBezTo>
                  <a:cubicBezTo>
                    <a:pt x="504932" y="886485"/>
                    <a:pt x="490537" y="885673"/>
                    <a:pt x="476250" y="884085"/>
                  </a:cubicBezTo>
                  <a:cubicBezTo>
                    <a:pt x="466725" y="887260"/>
                    <a:pt x="455845" y="887774"/>
                    <a:pt x="447675" y="893610"/>
                  </a:cubicBezTo>
                  <a:cubicBezTo>
                    <a:pt x="443590" y="896528"/>
                    <a:pt x="446048" y="903978"/>
                    <a:pt x="442912" y="907898"/>
                  </a:cubicBezTo>
                  <a:cubicBezTo>
                    <a:pt x="436197" y="916292"/>
                    <a:pt x="423750" y="919048"/>
                    <a:pt x="414337" y="922185"/>
                  </a:cubicBezTo>
                  <a:cubicBezTo>
                    <a:pt x="400050" y="920598"/>
                    <a:pt x="385655" y="919786"/>
                    <a:pt x="371475" y="917423"/>
                  </a:cubicBezTo>
                  <a:cubicBezTo>
                    <a:pt x="366523" y="916598"/>
                    <a:pt x="361107" y="915796"/>
                    <a:pt x="357187" y="912660"/>
                  </a:cubicBezTo>
                  <a:cubicBezTo>
                    <a:pt x="352718" y="909084"/>
                    <a:pt x="350837" y="903135"/>
                    <a:pt x="347662" y="898373"/>
                  </a:cubicBezTo>
                  <a:cubicBezTo>
                    <a:pt x="344752" y="889642"/>
                    <a:pt x="338903" y="863743"/>
                    <a:pt x="328612" y="855510"/>
                  </a:cubicBezTo>
                  <a:cubicBezTo>
                    <a:pt x="324692" y="852374"/>
                    <a:pt x="319087" y="852335"/>
                    <a:pt x="314325" y="850748"/>
                  </a:cubicBezTo>
                  <a:cubicBezTo>
                    <a:pt x="309562" y="847573"/>
                    <a:pt x="304084" y="845270"/>
                    <a:pt x="300037" y="841223"/>
                  </a:cubicBezTo>
                  <a:cubicBezTo>
                    <a:pt x="268284" y="809470"/>
                    <a:pt x="314327" y="842812"/>
                    <a:pt x="276225" y="817410"/>
                  </a:cubicBezTo>
                  <a:cubicBezTo>
                    <a:pt x="274637" y="811060"/>
                    <a:pt x="275093" y="803806"/>
                    <a:pt x="271462" y="798360"/>
                  </a:cubicBezTo>
                  <a:cubicBezTo>
                    <a:pt x="268287" y="793598"/>
                    <a:pt x="261572" y="792499"/>
                    <a:pt x="257175" y="788835"/>
                  </a:cubicBezTo>
                  <a:cubicBezTo>
                    <a:pt x="252001" y="784523"/>
                    <a:pt x="248491" y="778284"/>
                    <a:pt x="242887" y="774548"/>
                  </a:cubicBezTo>
                  <a:cubicBezTo>
                    <a:pt x="238710" y="771763"/>
                    <a:pt x="233090" y="772030"/>
                    <a:pt x="228600" y="769785"/>
                  </a:cubicBezTo>
                  <a:cubicBezTo>
                    <a:pt x="223480" y="767225"/>
                    <a:pt x="219075" y="763435"/>
                    <a:pt x="214312" y="760260"/>
                  </a:cubicBezTo>
                  <a:cubicBezTo>
                    <a:pt x="177849" y="763065"/>
                    <a:pt x="140166" y="771585"/>
                    <a:pt x="104775" y="755498"/>
                  </a:cubicBezTo>
                  <a:cubicBezTo>
                    <a:pt x="100205" y="753421"/>
                    <a:pt x="102503" y="745569"/>
                    <a:pt x="100012" y="741210"/>
                  </a:cubicBezTo>
                  <a:cubicBezTo>
                    <a:pt x="96074" y="734318"/>
                    <a:pt x="90339" y="728619"/>
                    <a:pt x="85725" y="722160"/>
                  </a:cubicBezTo>
                  <a:cubicBezTo>
                    <a:pt x="69151" y="698956"/>
                    <a:pt x="84146" y="715819"/>
                    <a:pt x="61912" y="693585"/>
                  </a:cubicBezTo>
                  <a:cubicBezTo>
                    <a:pt x="60325" y="688823"/>
                    <a:pt x="55286" y="683959"/>
                    <a:pt x="57150" y="679298"/>
                  </a:cubicBezTo>
                  <a:cubicBezTo>
                    <a:pt x="59276" y="673984"/>
                    <a:pt x="67390" y="673820"/>
                    <a:pt x="71437" y="669773"/>
                  </a:cubicBezTo>
                  <a:cubicBezTo>
                    <a:pt x="75484" y="665725"/>
                    <a:pt x="77787" y="660248"/>
                    <a:pt x="80962" y="655485"/>
                  </a:cubicBezTo>
                  <a:cubicBezTo>
                    <a:pt x="76200" y="652310"/>
                    <a:pt x="70722" y="650007"/>
                    <a:pt x="66675" y="645960"/>
                  </a:cubicBezTo>
                  <a:cubicBezTo>
                    <a:pt x="50165" y="629450"/>
                    <a:pt x="65722" y="632308"/>
                    <a:pt x="42862" y="622148"/>
                  </a:cubicBezTo>
                  <a:cubicBezTo>
                    <a:pt x="33687" y="618070"/>
                    <a:pt x="23812" y="615798"/>
                    <a:pt x="14287" y="612623"/>
                  </a:cubicBezTo>
                  <a:lnTo>
                    <a:pt x="0" y="607860"/>
                  </a:lnTo>
                  <a:cubicBezTo>
                    <a:pt x="4762" y="603098"/>
                    <a:pt x="8400" y="596844"/>
                    <a:pt x="14287" y="593573"/>
                  </a:cubicBezTo>
                  <a:cubicBezTo>
                    <a:pt x="23772" y="588304"/>
                    <a:pt x="49615" y="582360"/>
                    <a:pt x="61912" y="579285"/>
                  </a:cubicBezTo>
                  <a:cubicBezTo>
                    <a:pt x="64355" y="571957"/>
                    <a:pt x="72171" y="558038"/>
                    <a:pt x="61912" y="550710"/>
                  </a:cubicBezTo>
                  <a:cubicBezTo>
                    <a:pt x="53742" y="544874"/>
                    <a:pt x="33337" y="541185"/>
                    <a:pt x="33337" y="541185"/>
                  </a:cubicBezTo>
                  <a:cubicBezTo>
                    <a:pt x="17837" y="546353"/>
                    <a:pt x="5440" y="554525"/>
                    <a:pt x="28575" y="522135"/>
                  </a:cubicBezTo>
                  <a:cubicBezTo>
                    <a:pt x="31902" y="517477"/>
                    <a:pt x="37632" y="514935"/>
                    <a:pt x="42862" y="512610"/>
                  </a:cubicBezTo>
                  <a:cubicBezTo>
                    <a:pt x="52037" y="508532"/>
                    <a:pt x="71437" y="503085"/>
                    <a:pt x="71437" y="503085"/>
                  </a:cubicBezTo>
                  <a:cubicBezTo>
                    <a:pt x="96839" y="464983"/>
                    <a:pt x="63497" y="511026"/>
                    <a:pt x="95250" y="479273"/>
                  </a:cubicBezTo>
                  <a:cubicBezTo>
                    <a:pt x="127003" y="447520"/>
                    <a:pt x="80960" y="480862"/>
                    <a:pt x="119062" y="455460"/>
                  </a:cubicBezTo>
                  <a:cubicBezTo>
                    <a:pt x="123316" y="438446"/>
                    <a:pt x="130293" y="420722"/>
                    <a:pt x="119062" y="403073"/>
                  </a:cubicBezTo>
                  <a:cubicBezTo>
                    <a:pt x="110245" y="389218"/>
                    <a:pt x="90851" y="384144"/>
                    <a:pt x="76200" y="379260"/>
                  </a:cubicBezTo>
                  <a:cubicBezTo>
                    <a:pt x="74612" y="374498"/>
                    <a:pt x="72422" y="369896"/>
                    <a:pt x="71437" y="364973"/>
                  </a:cubicBezTo>
                  <a:cubicBezTo>
                    <a:pt x="69236" y="353966"/>
                    <a:pt x="68520" y="342708"/>
                    <a:pt x="66675" y="331635"/>
                  </a:cubicBezTo>
                  <a:cubicBezTo>
                    <a:pt x="65344" y="323651"/>
                    <a:pt x="63500" y="315760"/>
                    <a:pt x="61912" y="307823"/>
                  </a:cubicBezTo>
                  <a:cubicBezTo>
                    <a:pt x="63500" y="285598"/>
                    <a:pt x="63370" y="263183"/>
                    <a:pt x="66675" y="241148"/>
                  </a:cubicBezTo>
                  <a:cubicBezTo>
                    <a:pt x="68164" y="231219"/>
                    <a:pt x="76200" y="212573"/>
                    <a:pt x="76200" y="212573"/>
                  </a:cubicBezTo>
                  <a:cubicBezTo>
                    <a:pt x="77787" y="196698"/>
                    <a:pt x="65827" y="169993"/>
                    <a:pt x="80962" y="164948"/>
                  </a:cubicBezTo>
                  <a:cubicBezTo>
                    <a:pt x="129179" y="148876"/>
                    <a:pt x="182604" y="162788"/>
                    <a:pt x="233362" y="160185"/>
                  </a:cubicBezTo>
                  <a:cubicBezTo>
                    <a:pt x="244573" y="159610"/>
                    <a:pt x="255587" y="157010"/>
                    <a:pt x="266700" y="155423"/>
                  </a:cubicBezTo>
                  <a:cubicBezTo>
                    <a:pt x="271462" y="153835"/>
                    <a:pt x="275967" y="150660"/>
                    <a:pt x="280987" y="150660"/>
                  </a:cubicBezTo>
                  <a:cubicBezTo>
                    <a:pt x="298522" y="150660"/>
                    <a:pt x="316181" y="151984"/>
                    <a:pt x="333375" y="155423"/>
                  </a:cubicBezTo>
                  <a:cubicBezTo>
                    <a:pt x="340337" y="156815"/>
                    <a:pt x="346337" y="161295"/>
                    <a:pt x="352425" y="164948"/>
                  </a:cubicBezTo>
                  <a:cubicBezTo>
                    <a:pt x="362241" y="170838"/>
                    <a:pt x="371475" y="177648"/>
                    <a:pt x="381000" y="183998"/>
                  </a:cubicBezTo>
                  <a:cubicBezTo>
                    <a:pt x="385762" y="187173"/>
                    <a:pt x="389857" y="191713"/>
                    <a:pt x="395287" y="193523"/>
                  </a:cubicBezTo>
                  <a:lnTo>
                    <a:pt x="409575" y="198285"/>
                  </a:lnTo>
                  <a:cubicBezTo>
                    <a:pt x="416799" y="203101"/>
                    <a:pt x="428291" y="212573"/>
                    <a:pt x="438150" y="212573"/>
                  </a:cubicBezTo>
                  <a:cubicBezTo>
                    <a:pt x="444127" y="212573"/>
                    <a:pt x="464751" y="205293"/>
                    <a:pt x="471487" y="203048"/>
                  </a:cubicBezTo>
                  <a:cubicBezTo>
                    <a:pt x="476250" y="198285"/>
                    <a:pt x="480661" y="193143"/>
                    <a:pt x="485775" y="188760"/>
                  </a:cubicBezTo>
                  <a:cubicBezTo>
                    <a:pt x="491802" y="183594"/>
                    <a:pt x="499659" y="180499"/>
                    <a:pt x="504825" y="174473"/>
                  </a:cubicBezTo>
                  <a:cubicBezTo>
                    <a:pt x="528366" y="147009"/>
                    <a:pt x="499292" y="160443"/>
                    <a:pt x="528637" y="150660"/>
                  </a:cubicBezTo>
                  <a:cubicBezTo>
                    <a:pt x="531812" y="145898"/>
                    <a:pt x="535602" y="141492"/>
                    <a:pt x="538162" y="136373"/>
                  </a:cubicBezTo>
                  <a:cubicBezTo>
                    <a:pt x="540407" y="131883"/>
                    <a:pt x="539375" y="125635"/>
                    <a:pt x="542925" y="122085"/>
                  </a:cubicBezTo>
                  <a:cubicBezTo>
                    <a:pt x="547945" y="117065"/>
                    <a:pt x="555887" y="116213"/>
                    <a:pt x="561975" y="112560"/>
                  </a:cubicBezTo>
                  <a:cubicBezTo>
                    <a:pt x="571791" y="106670"/>
                    <a:pt x="582455" y="101605"/>
                    <a:pt x="590550" y="93510"/>
                  </a:cubicBezTo>
                  <a:cubicBezTo>
                    <a:pt x="622675" y="61385"/>
                    <a:pt x="606346" y="69194"/>
                    <a:pt x="633412" y="60173"/>
                  </a:cubicBezTo>
                  <a:cubicBezTo>
                    <a:pt x="638175" y="56998"/>
                    <a:pt x="643303" y="54312"/>
                    <a:pt x="647700" y="50648"/>
                  </a:cubicBezTo>
                  <a:cubicBezTo>
                    <a:pt x="652874" y="46336"/>
                    <a:pt x="656383" y="40096"/>
                    <a:pt x="661987" y="36360"/>
                  </a:cubicBezTo>
                  <a:cubicBezTo>
                    <a:pt x="666164" y="33575"/>
                    <a:pt x="671448" y="32977"/>
                    <a:pt x="676275" y="31598"/>
                  </a:cubicBezTo>
                  <a:cubicBezTo>
                    <a:pt x="718127" y="19641"/>
                    <a:pt x="675363" y="33489"/>
                    <a:pt x="709612" y="22073"/>
                  </a:cubicBezTo>
                  <a:cubicBezTo>
                    <a:pt x="714375" y="18898"/>
                    <a:pt x="718780" y="15108"/>
                    <a:pt x="723900" y="12548"/>
                  </a:cubicBezTo>
                  <a:cubicBezTo>
                    <a:pt x="748995" y="0"/>
                    <a:pt x="779030" y="10703"/>
                    <a:pt x="804862" y="12548"/>
                  </a:cubicBezTo>
                  <a:cubicBezTo>
                    <a:pt x="812800" y="14135"/>
                    <a:pt x="820865" y="15180"/>
                    <a:pt x="828675" y="17310"/>
                  </a:cubicBezTo>
                  <a:cubicBezTo>
                    <a:pt x="838361" y="19952"/>
                    <a:pt x="857250" y="26835"/>
                    <a:pt x="857250" y="26835"/>
                  </a:cubicBezTo>
                  <a:cubicBezTo>
                    <a:pt x="899853" y="55238"/>
                    <a:pt x="831674" y="12606"/>
                    <a:pt x="900112" y="41123"/>
                  </a:cubicBezTo>
                  <a:cubicBezTo>
                    <a:pt x="915867" y="47688"/>
                    <a:pt x="925280" y="63250"/>
                    <a:pt x="942975" y="64935"/>
                  </a:cubicBezTo>
                  <a:cubicBezTo>
                    <a:pt x="971465" y="67648"/>
                    <a:pt x="1000125" y="68110"/>
                    <a:pt x="1028700" y="69698"/>
                  </a:cubicBezTo>
                  <a:cubicBezTo>
                    <a:pt x="1035050" y="71285"/>
                    <a:pt x="1041481" y="72579"/>
                    <a:pt x="1047750" y="74460"/>
                  </a:cubicBezTo>
                  <a:cubicBezTo>
                    <a:pt x="1057367" y="77345"/>
                    <a:pt x="1066307" y="83317"/>
                    <a:pt x="1076325" y="83985"/>
                  </a:cubicBezTo>
                  <a:lnTo>
                    <a:pt x="1147762" y="88748"/>
                  </a:lnTo>
                  <a:cubicBezTo>
                    <a:pt x="1167212" y="101714"/>
                    <a:pt x="1173563" y="110576"/>
                    <a:pt x="1195387" y="112560"/>
                  </a:cubicBezTo>
                  <a:cubicBezTo>
                    <a:pt x="1206454" y="113566"/>
                    <a:pt x="1227137" y="108592"/>
                    <a:pt x="1233487" y="117323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0" name="Полилиния 299"/>
            <p:cNvSpPr/>
            <p:nvPr/>
          </p:nvSpPr>
          <p:spPr bwMode="auto">
            <a:xfrm>
              <a:off x="2340782" y="3531999"/>
              <a:ext cx="904402" cy="939450"/>
            </a:xfrm>
            <a:custGeom>
              <a:avLst/>
              <a:gdLst>
                <a:gd name="connsiteX0" fmla="*/ 822970 w 842020"/>
                <a:gd name="connsiteY0" fmla="*/ 638175 h 981075"/>
                <a:gd name="connsiteX1" fmla="*/ 803920 w 842020"/>
                <a:gd name="connsiteY1" fmla="*/ 633413 h 981075"/>
                <a:gd name="connsiteX2" fmla="*/ 789633 w 842020"/>
                <a:gd name="connsiteY2" fmla="*/ 623888 h 981075"/>
                <a:gd name="connsiteX3" fmla="*/ 775345 w 842020"/>
                <a:gd name="connsiteY3" fmla="*/ 619125 h 981075"/>
                <a:gd name="connsiteX4" fmla="*/ 751533 w 842020"/>
                <a:gd name="connsiteY4" fmla="*/ 590550 h 981075"/>
                <a:gd name="connsiteX5" fmla="*/ 737245 w 842020"/>
                <a:gd name="connsiteY5" fmla="*/ 571500 h 981075"/>
                <a:gd name="connsiteX6" fmla="*/ 727720 w 842020"/>
                <a:gd name="connsiteY6" fmla="*/ 557213 h 981075"/>
                <a:gd name="connsiteX7" fmla="*/ 713433 w 842020"/>
                <a:gd name="connsiteY7" fmla="*/ 547688 h 981075"/>
                <a:gd name="connsiteX8" fmla="*/ 699145 w 842020"/>
                <a:gd name="connsiteY8" fmla="*/ 542925 h 981075"/>
                <a:gd name="connsiteX9" fmla="*/ 670570 w 842020"/>
                <a:gd name="connsiteY9" fmla="*/ 523875 h 981075"/>
                <a:gd name="connsiteX10" fmla="*/ 661045 w 842020"/>
                <a:gd name="connsiteY10" fmla="*/ 509588 h 981075"/>
                <a:gd name="connsiteX11" fmla="*/ 646758 w 842020"/>
                <a:gd name="connsiteY11" fmla="*/ 500063 h 981075"/>
                <a:gd name="connsiteX12" fmla="*/ 632470 w 842020"/>
                <a:gd name="connsiteY12" fmla="*/ 485775 h 981075"/>
                <a:gd name="connsiteX13" fmla="*/ 618183 w 842020"/>
                <a:gd name="connsiteY13" fmla="*/ 452438 h 981075"/>
                <a:gd name="connsiteX14" fmla="*/ 613420 w 842020"/>
                <a:gd name="connsiteY14" fmla="*/ 433388 h 981075"/>
                <a:gd name="connsiteX15" fmla="*/ 575320 w 842020"/>
                <a:gd name="connsiteY15" fmla="*/ 390525 h 981075"/>
                <a:gd name="connsiteX16" fmla="*/ 546745 w 842020"/>
                <a:gd name="connsiteY16" fmla="*/ 366713 h 981075"/>
                <a:gd name="connsiteX17" fmla="*/ 537220 w 842020"/>
                <a:gd name="connsiteY17" fmla="*/ 323850 h 981075"/>
                <a:gd name="connsiteX18" fmla="*/ 527695 w 842020"/>
                <a:gd name="connsiteY18" fmla="*/ 285750 h 981075"/>
                <a:gd name="connsiteX19" fmla="*/ 518170 w 842020"/>
                <a:gd name="connsiteY19" fmla="*/ 271463 h 981075"/>
                <a:gd name="connsiteX20" fmla="*/ 513408 w 842020"/>
                <a:gd name="connsiteY20" fmla="*/ 257175 h 981075"/>
                <a:gd name="connsiteX21" fmla="*/ 508645 w 842020"/>
                <a:gd name="connsiteY21" fmla="*/ 228600 h 981075"/>
                <a:gd name="connsiteX22" fmla="*/ 499120 w 842020"/>
                <a:gd name="connsiteY22" fmla="*/ 209550 h 981075"/>
                <a:gd name="connsiteX23" fmla="*/ 489595 w 842020"/>
                <a:gd name="connsiteY23" fmla="*/ 180975 h 981075"/>
                <a:gd name="connsiteX24" fmla="*/ 456258 w 842020"/>
                <a:gd name="connsiteY24" fmla="*/ 166688 h 981075"/>
                <a:gd name="connsiteX25" fmla="*/ 446733 w 842020"/>
                <a:gd name="connsiteY25" fmla="*/ 152400 h 981075"/>
                <a:gd name="connsiteX26" fmla="*/ 437208 w 842020"/>
                <a:gd name="connsiteY26" fmla="*/ 109538 h 981075"/>
                <a:gd name="connsiteX27" fmla="*/ 432445 w 842020"/>
                <a:gd name="connsiteY27" fmla="*/ 52388 h 981075"/>
                <a:gd name="connsiteX28" fmla="*/ 422920 w 842020"/>
                <a:gd name="connsiteY28" fmla="*/ 23813 h 981075"/>
                <a:gd name="connsiteX29" fmla="*/ 408633 w 842020"/>
                <a:gd name="connsiteY29" fmla="*/ 14288 h 981075"/>
                <a:gd name="connsiteX30" fmla="*/ 361008 w 842020"/>
                <a:gd name="connsiteY30" fmla="*/ 23813 h 981075"/>
                <a:gd name="connsiteX31" fmla="*/ 346720 w 842020"/>
                <a:gd name="connsiteY31" fmla="*/ 33338 h 981075"/>
                <a:gd name="connsiteX32" fmla="*/ 322908 w 842020"/>
                <a:gd name="connsiteY32" fmla="*/ 28575 h 981075"/>
                <a:gd name="connsiteX33" fmla="*/ 308620 w 842020"/>
                <a:gd name="connsiteY33" fmla="*/ 23813 h 981075"/>
                <a:gd name="connsiteX34" fmla="*/ 284808 w 842020"/>
                <a:gd name="connsiteY34" fmla="*/ 19050 h 981075"/>
                <a:gd name="connsiteX35" fmla="*/ 270520 w 842020"/>
                <a:gd name="connsiteY35" fmla="*/ 14288 h 981075"/>
                <a:gd name="connsiteX36" fmla="*/ 251470 w 842020"/>
                <a:gd name="connsiteY36" fmla="*/ 9525 h 981075"/>
                <a:gd name="connsiteX37" fmla="*/ 222895 w 842020"/>
                <a:gd name="connsiteY37" fmla="*/ 0 h 981075"/>
                <a:gd name="connsiteX38" fmla="*/ 218133 w 842020"/>
                <a:gd name="connsiteY38" fmla="*/ 42863 h 981075"/>
                <a:gd name="connsiteX39" fmla="*/ 237183 w 842020"/>
                <a:gd name="connsiteY39" fmla="*/ 47625 h 981075"/>
                <a:gd name="connsiteX40" fmla="*/ 213370 w 842020"/>
                <a:gd name="connsiteY40" fmla="*/ 42863 h 981075"/>
                <a:gd name="connsiteX41" fmla="*/ 208608 w 842020"/>
                <a:gd name="connsiteY41" fmla="*/ 57150 h 981075"/>
                <a:gd name="connsiteX42" fmla="*/ 222895 w 842020"/>
                <a:gd name="connsiteY42" fmla="*/ 71438 h 981075"/>
                <a:gd name="connsiteX43" fmla="*/ 208608 w 842020"/>
                <a:gd name="connsiteY43" fmla="*/ 76200 h 981075"/>
                <a:gd name="connsiteX44" fmla="*/ 160983 w 842020"/>
                <a:gd name="connsiteY44" fmla="*/ 85725 h 981075"/>
                <a:gd name="connsiteX45" fmla="*/ 146695 w 842020"/>
                <a:gd name="connsiteY45" fmla="*/ 133350 h 981075"/>
                <a:gd name="connsiteX46" fmla="*/ 160983 w 842020"/>
                <a:gd name="connsiteY46" fmla="*/ 138113 h 981075"/>
                <a:gd name="connsiteX47" fmla="*/ 175270 w 842020"/>
                <a:gd name="connsiteY47" fmla="*/ 147638 h 981075"/>
                <a:gd name="connsiteX48" fmla="*/ 160983 w 842020"/>
                <a:gd name="connsiteY48" fmla="*/ 157163 h 981075"/>
                <a:gd name="connsiteX49" fmla="*/ 146695 w 842020"/>
                <a:gd name="connsiteY49" fmla="*/ 161925 h 981075"/>
                <a:gd name="connsiteX50" fmla="*/ 165745 w 842020"/>
                <a:gd name="connsiteY50" fmla="*/ 190500 h 981075"/>
                <a:gd name="connsiteX51" fmla="*/ 199083 w 842020"/>
                <a:gd name="connsiteY51" fmla="*/ 195263 h 981075"/>
                <a:gd name="connsiteX52" fmla="*/ 180033 w 842020"/>
                <a:gd name="connsiteY52" fmla="*/ 200025 h 981075"/>
                <a:gd name="connsiteX53" fmla="*/ 184795 w 842020"/>
                <a:gd name="connsiteY53" fmla="*/ 228600 h 981075"/>
                <a:gd name="connsiteX54" fmla="*/ 156220 w 842020"/>
                <a:gd name="connsiteY54" fmla="*/ 271463 h 981075"/>
                <a:gd name="connsiteX55" fmla="*/ 141933 w 842020"/>
                <a:gd name="connsiteY55" fmla="*/ 314325 h 981075"/>
                <a:gd name="connsiteX56" fmla="*/ 113358 w 842020"/>
                <a:gd name="connsiteY56" fmla="*/ 328613 h 981075"/>
                <a:gd name="connsiteX57" fmla="*/ 84783 w 842020"/>
                <a:gd name="connsiteY57" fmla="*/ 338138 h 981075"/>
                <a:gd name="connsiteX58" fmla="*/ 56208 w 842020"/>
                <a:gd name="connsiteY58" fmla="*/ 347663 h 981075"/>
                <a:gd name="connsiteX59" fmla="*/ 41920 w 842020"/>
                <a:gd name="connsiteY59" fmla="*/ 352425 h 981075"/>
                <a:gd name="connsiteX60" fmla="*/ 37158 w 842020"/>
                <a:gd name="connsiteY60" fmla="*/ 385763 h 981075"/>
                <a:gd name="connsiteX61" fmla="*/ 22870 w 842020"/>
                <a:gd name="connsiteY61" fmla="*/ 390525 h 981075"/>
                <a:gd name="connsiteX62" fmla="*/ 3820 w 842020"/>
                <a:gd name="connsiteY62" fmla="*/ 400050 h 981075"/>
                <a:gd name="connsiteX63" fmla="*/ 22870 w 842020"/>
                <a:gd name="connsiteY63" fmla="*/ 438150 h 981075"/>
                <a:gd name="connsiteX64" fmla="*/ 41920 w 842020"/>
                <a:gd name="connsiteY64" fmla="*/ 461963 h 981075"/>
                <a:gd name="connsiteX65" fmla="*/ 51445 w 842020"/>
                <a:gd name="connsiteY65" fmla="*/ 476250 h 981075"/>
                <a:gd name="connsiteX66" fmla="*/ 70495 w 842020"/>
                <a:gd name="connsiteY66" fmla="*/ 490538 h 981075"/>
                <a:gd name="connsiteX67" fmla="*/ 84783 w 842020"/>
                <a:gd name="connsiteY67" fmla="*/ 495300 h 981075"/>
                <a:gd name="connsiteX68" fmla="*/ 180033 w 842020"/>
                <a:gd name="connsiteY68" fmla="*/ 500063 h 981075"/>
                <a:gd name="connsiteX69" fmla="*/ 175270 w 842020"/>
                <a:gd name="connsiteY69" fmla="*/ 514350 h 981075"/>
                <a:gd name="connsiteX70" fmla="*/ 156220 w 842020"/>
                <a:gd name="connsiteY70" fmla="*/ 523875 h 981075"/>
                <a:gd name="connsiteX71" fmla="*/ 141933 w 842020"/>
                <a:gd name="connsiteY71" fmla="*/ 533400 h 981075"/>
                <a:gd name="connsiteX72" fmla="*/ 127645 w 842020"/>
                <a:gd name="connsiteY72" fmla="*/ 561975 h 981075"/>
                <a:gd name="connsiteX73" fmla="*/ 132408 w 842020"/>
                <a:gd name="connsiteY73" fmla="*/ 576263 h 981075"/>
                <a:gd name="connsiteX74" fmla="*/ 141933 w 842020"/>
                <a:gd name="connsiteY74" fmla="*/ 590550 h 981075"/>
                <a:gd name="connsiteX75" fmla="*/ 141933 w 842020"/>
                <a:gd name="connsiteY75" fmla="*/ 695325 h 981075"/>
                <a:gd name="connsiteX76" fmla="*/ 127645 w 842020"/>
                <a:gd name="connsiteY76" fmla="*/ 709613 h 981075"/>
                <a:gd name="connsiteX77" fmla="*/ 118120 w 842020"/>
                <a:gd name="connsiteY77" fmla="*/ 776288 h 981075"/>
                <a:gd name="connsiteX78" fmla="*/ 122883 w 842020"/>
                <a:gd name="connsiteY78" fmla="*/ 828675 h 981075"/>
                <a:gd name="connsiteX79" fmla="*/ 137170 w 842020"/>
                <a:gd name="connsiteY79" fmla="*/ 838200 h 981075"/>
                <a:gd name="connsiteX80" fmla="*/ 137170 w 842020"/>
                <a:gd name="connsiteY80" fmla="*/ 795338 h 981075"/>
                <a:gd name="connsiteX81" fmla="*/ 132408 w 842020"/>
                <a:gd name="connsiteY81" fmla="*/ 781050 h 981075"/>
                <a:gd name="connsiteX82" fmla="*/ 146695 w 842020"/>
                <a:gd name="connsiteY82" fmla="*/ 776288 h 981075"/>
                <a:gd name="connsiteX83" fmla="*/ 175270 w 842020"/>
                <a:gd name="connsiteY83" fmla="*/ 785813 h 981075"/>
                <a:gd name="connsiteX84" fmla="*/ 232420 w 842020"/>
                <a:gd name="connsiteY84" fmla="*/ 790575 h 981075"/>
                <a:gd name="connsiteX85" fmla="*/ 237183 w 842020"/>
                <a:gd name="connsiteY85" fmla="*/ 838200 h 981075"/>
                <a:gd name="connsiteX86" fmla="*/ 280045 w 842020"/>
                <a:gd name="connsiteY86" fmla="*/ 857250 h 981075"/>
                <a:gd name="connsiteX87" fmla="*/ 275283 w 842020"/>
                <a:gd name="connsiteY87" fmla="*/ 871538 h 981075"/>
                <a:gd name="connsiteX88" fmla="*/ 246708 w 842020"/>
                <a:gd name="connsiteY88" fmla="*/ 876300 h 981075"/>
                <a:gd name="connsiteX89" fmla="*/ 194320 w 842020"/>
                <a:gd name="connsiteY89" fmla="*/ 866775 h 981075"/>
                <a:gd name="connsiteX90" fmla="*/ 160983 w 842020"/>
                <a:gd name="connsiteY90" fmla="*/ 871538 h 981075"/>
                <a:gd name="connsiteX91" fmla="*/ 165745 w 842020"/>
                <a:gd name="connsiteY91" fmla="*/ 885825 h 981075"/>
                <a:gd name="connsiteX92" fmla="*/ 175270 w 842020"/>
                <a:gd name="connsiteY92" fmla="*/ 900113 h 981075"/>
                <a:gd name="connsiteX93" fmla="*/ 180033 w 842020"/>
                <a:gd name="connsiteY93" fmla="*/ 928688 h 981075"/>
                <a:gd name="connsiteX94" fmla="*/ 199083 w 842020"/>
                <a:gd name="connsiteY94" fmla="*/ 923925 h 981075"/>
                <a:gd name="connsiteX95" fmla="*/ 203845 w 842020"/>
                <a:gd name="connsiteY95" fmla="*/ 895350 h 981075"/>
                <a:gd name="connsiteX96" fmla="*/ 218133 w 842020"/>
                <a:gd name="connsiteY96" fmla="*/ 900113 h 981075"/>
                <a:gd name="connsiteX97" fmla="*/ 299095 w 842020"/>
                <a:gd name="connsiteY97" fmla="*/ 909638 h 981075"/>
                <a:gd name="connsiteX98" fmla="*/ 332433 w 842020"/>
                <a:gd name="connsiteY98" fmla="*/ 952500 h 981075"/>
                <a:gd name="connsiteX99" fmla="*/ 341958 w 842020"/>
                <a:gd name="connsiteY99" fmla="*/ 981075 h 981075"/>
                <a:gd name="connsiteX100" fmla="*/ 361008 w 842020"/>
                <a:gd name="connsiteY100" fmla="*/ 976313 h 981075"/>
                <a:gd name="connsiteX101" fmla="*/ 403870 w 842020"/>
                <a:gd name="connsiteY101" fmla="*/ 952500 h 981075"/>
                <a:gd name="connsiteX102" fmla="*/ 437208 w 842020"/>
                <a:gd name="connsiteY102" fmla="*/ 962025 h 981075"/>
                <a:gd name="connsiteX103" fmla="*/ 456258 w 842020"/>
                <a:gd name="connsiteY103" fmla="*/ 971550 h 981075"/>
                <a:gd name="connsiteX104" fmla="*/ 518170 w 842020"/>
                <a:gd name="connsiteY104" fmla="*/ 962025 h 981075"/>
                <a:gd name="connsiteX105" fmla="*/ 546745 w 842020"/>
                <a:gd name="connsiteY105" fmla="*/ 942975 h 981075"/>
                <a:gd name="connsiteX106" fmla="*/ 561033 w 842020"/>
                <a:gd name="connsiteY106" fmla="*/ 914400 h 981075"/>
                <a:gd name="connsiteX107" fmla="*/ 565795 w 842020"/>
                <a:gd name="connsiteY107" fmla="*/ 881063 h 981075"/>
                <a:gd name="connsiteX108" fmla="*/ 584845 w 842020"/>
                <a:gd name="connsiteY108" fmla="*/ 876300 h 981075"/>
                <a:gd name="connsiteX109" fmla="*/ 632470 w 842020"/>
                <a:gd name="connsiteY109" fmla="*/ 862013 h 981075"/>
                <a:gd name="connsiteX110" fmla="*/ 646758 w 842020"/>
                <a:gd name="connsiteY110" fmla="*/ 857250 h 981075"/>
                <a:gd name="connsiteX111" fmla="*/ 703908 w 842020"/>
                <a:gd name="connsiteY111" fmla="*/ 847725 h 981075"/>
                <a:gd name="connsiteX112" fmla="*/ 718195 w 842020"/>
                <a:gd name="connsiteY112" fmla="*/ 838200 h 981075"/>
                <a:gd name="connsiteX113" fmla="*/ 699145 w 842020"/>
                <a:gd name="connsiteY113" fmla="*/ 814388 h 981075"/>
                <a:gd name="connsiteX114" fmla="*/ 761058 w 842020"/>
                <a:gd name="connsiteY114" fmla="*/ 809625 h 981075"/>
                <a:gd name="connsiteX115" fmla="*/ 775345 w 842020"/>
                <a:gd name="connsiteY115" fmla="*/ 804863 h 981075"/>
                <a:gd name="connsiteX116" fmla="*/ 799158 w 842020"/>
                <a:gd name="connsiteY116" fmla="*/ 800100 h 981075"/>
                <a:gd name="connsiteX117" fmla="*/ 827733 w 842020"/>
                <a:gd name="connsiteY117" fmla="*/ 790575 h 981075"/>
                <a:gd name="connsiteX118" fmla="*/ 837258 w 842020"/>
                <a:gd name="connsiteY118" fmla="*/ 776288 h 981075"/>
                <a:gd name="connsiteX119" fmla="*/ 827733 w 842020"/>
                <a:gd name="connsiteY119" fmla="*/ 733425 h 981075"/>
                <a:gd name="connsiteX120" fmla="*/ 813445 w 842020"/>
                <a:gd name="connsiteY120" fmla="*/ 723900 h 981075"/>
                <a:gd name="connsiteX121" fmla="*/ 808683 w 842020"/>
                <a:gd name="connsiteY121" fmla="*/ 709613 h 981075"/>
                <a:gd name="connsiteX122" fmla="*/ 822970 w 842020"/>
                <a:gd name="connsiteY122" fmla="*/ 704850 h 981075"/>
                <a:gd name="connsiteX123" fmla="*/ 837258 w 842020"/>
                <a:gd name="connsiteY123" fmla="*/ 695325 h 981075"/>
                <a:gd name="connsiteX124" fmla="*/ 842020 w 842020"/>
                <a:gd name="connsiteY124" fmla="*/ 681038 h 981075"/>
                <a:gd name="connsiteX125" fmla="*/ 837258 w 842020"/>
                <a:gd name="connsiteY125" fmla="*/ 666750 h 981075"/>
                <a:gd name="connsiteX126" fmla="*/ 822970 w 842020"/>
                <a:gd name="connsiteY126" fmla="*/ 6381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42020" h="981075">
                  <a:moveTo>
                    <a:pt x="822970" y="638175"/>
                  </a:moveTo>
                  <a:cubicBezTo>
                    <a:pt x="817414" y="632619"/>
                    <a:pt x="809936" y="635991"/>
                    <a:pt x="803920" y="633413"/>
                  </a:cubicBezTo>
                  <a:cubicBezTo>
                    <a:pt x="798659" y="631158"/>
                    <a:pt x="794752" y="626448"/>
                    <a:pt x="789633" y="623888"/>
                  </a:cubicBezTo>
                  <a:cubicBezTo>
                    <a:pt x="785143" y="621643"/>
                    <a:pt x="780108" y="620713"/>
                    <a:pt x="775345" y="619125"/>
                  </a:cubicBezTo>
                  <a:cubicBezTo>
                    <a:pt x="754294" y="587550"/>
                    <a:pt x="779033" y="622634"/>
                    <a:pt x="751533" y="590550"/>
                  </a:cubicBezTo>
                  <a:cubicBezTo>
                    <a:pt x="746367" y="584523"/>
                    <a:pt x="741859" y="577959"/>
                    <a:pt x="737245" y="571500"/>
                  </a:cubicBezTo>
                  <a:cubicBezTo>
                    <a:pt x="733918" y="566843"/>
                    <a:pt x="731767" y="561260"/>
                    <a:pt x="727720" y="557213"/>
                  </a:cubicBezTo>
                  <a:cubicBezTo>
                    <a:pt x="723673" y="553166"/>
                    <a:pt x="718552" y="550248"/>
                    <a:pt x="713433" y="547688"/>
                  </a:cubicBezTo>
                  <a:cubicBezTo>
                    <a:pt x="708943" y="545443"/>
                    <a:pt x="703534" y="545363"/>
                    <a:pt x="699145" y="542925"/>
                  </a:cubicBezTo>
                  <a:cubicBezTo>
                    <a:pt x="689138" y="537366"/>
                    <a:pt x="670570" y="523875"/>
                    <a:pt x="670570" y="523875"/>
                  </a:cubicBezTo>
                  <a:cubicBezTo>
                    <a:pt x="667395" y="519113"/>
                    <a:pt x="665092" y="513635"/>
                    <a:pt x="661045" y="509588"/>
                  </a:cubicBezTo>
                  <a:cubicBezTo>
                    <a:pt x="656998" y="505541"/>
                    <a:pt x="651155" y="503727"/>
                    <a:pt x="646758" y="500063"/>
                  </a:cubicBezTo>
                  <a:cubicBezTo>
                    <a:pt x="641584" y="495751"/>
                    <a:pt x="637233" y="490538"/>
                    <a:pt x="632470" y="485775"/>
                  </a:cubicBezTo>
                  <a:cubicBezTo>
                    <a:pt x="618801" y="431092"/>
                    <a:pt x="637914" y="498475"/>
                    <a:pt x="618183" y="452438"/>
                  </a:cubicBezTo>
                  <a:cubicBezTo>
                    <a:pt x="615605" y="446422"/>
                    <a:pt x="615998" y="439404"/>
                    <a:pt x="613420" y="433388"/>
                  </a:cubicBezTo>
                  <a:cubicBezTo>
                    <a:pt x="607045" y="418514"/>
                    <a:pt x="582945" y="398150"/>
                    <a:pt x="575320" y="390525"/>
                  </a:cubicBezTo>
                  <a:cubicBezTo>
                    <a:pt x="556986" y="372191"/>
                    <a:pt x="566637" y="379974"/>
                    <a:pt x="546745" y="366713"/>
                  </a:cubicBezTo>
                  <a:cubicBezTo>
                    <a:pt x="538349" y="341522"/>
                    <a:pt x="543925" y="360727"/>
                    <a:pt x="537220" y="323850"/>
                  </a:cubicBezTo>
                  <a:cubicBezTo>
                    <a:pt x="535667" y="315306"/>
                    <a:pt x="532417" y="295194"/>
                    <a:pt x="527695" y="285750"/>
                  </a:cubicBezTo>
                  <a:cubicBezTo>
                    <a:pt x="525135" y="280631"/>
                    <a:pt x="521345" y="276225"/>
                    <a:pt x="518170" y="271463"/>
                  </a:cubicBezTo>
                  <a:cubicBezTo>
                    <a:pt x="516583" y="266700"/>
                    <a:pt x="514497" y="262076"/>
                    <a:pt x="513408" y="257175"/>
                  </a:cubicBezTo>
                  <a:cubicBezTo>
                    <a:pt x="511313" y="247749"/>
                    <a:pt x="511420" y="237849"/>
                    <a:pt x="508645" y="228600"/>
                  </a:cubicBezTo>
                  <a:cubicBezTo>
                    <a:pt x="506605" y="221800"/>
                    <a:pt x="501757" y="216142"/>
                    <a:pt x="499120" y="209550"/>
                  </a:cubicBezTo>
                  <a:cubicBezTo>
                    <a:pt x="495391" y="200228"/>
                    <a:pt x="498575" y="185465"/>
                    <a:pt x="489595" y="180975"/>
                  </a:cubicBezTo>
                  <a:cubicBezTo>
                    <a:pt x="466055" y="169205"/>
                    <a:pt x="477280" y="173695"/>
                    <a:pt x="456258" y="166688"/>
                  </a:cubicBezTo>
                  <a:cubicBezTo>
                    <a:pt x="453083" y="161925"/>
                    <a:pt x="449293" y="157520"/>
                    <a:pt x="446733" y="152400"/>
                  </a:cubicBezTo>
                  <a:cubicBezTo>
                    <a:pt x="441277" y="141488"/>
                    <a:pt x="438254" y="118951"/>
                    <a:pt x="437208" y="109538"/>
                  </a:cubicBezTo>
                  <a:cubicBezTo>
                    <a:pt x="435097" y="90539"/>
                    <a:pt x="435588" y="71244"/>
                    <a:pt x="432445" y="52388"/>
                  </a:cubicBezTo>
                  <a:cubicBezTo>
                    <a:pt x="430794" y="42484"/>
                    <a:pt x="431274" y="29382"/>
                    <a:pt x="422920" y="23813"/>
                  </a:cubicBezTo>
                  <a:lnTo>
                    <a:pt x="408633" y="14288"/>
                  </a:lnTo>
                  <a:cubicBezTo>
                    <a:pt x="396340" y="16044"/>
                    <a:pt x="374311" y="17162"/>
                    <a:pt x="361008" y="23813"/>
                  </a:cubicBezTo>
                  <a:cubicBezTo>
                    <a:pt x="355888" y="26373"/>
                    <a:pt x="351483" y="30163"/>
                    <a:pt x="346720" y="33338"/>
                  </a:cubicBezTo>
                  <a:cubicBezTo>
                    <a:pt x="338783" y="31750"/>
                    <a:pt x="330761" y="30538"/>
                    <a:pt x="322908" y="28575"/>
                  </a:cubicBezTo>
                  <a:cubicBezTo>
                    <a:pt x="318038" y="27357"/>
                    <a:pt x="313490" y="25031"/>
                    <a:pt x="308620" y="23813"/>
                  </a:cubicBezTo>
                  <a:cubicBezTo>
                    <a:pt x="300767" y="21850"/>
                    <a:pt x="292661" y="21013"/>
                    <a:pt x="284808" y="19050"/>
                  </a:cubicBezTo>
                  <a:cubicBezTo>
                    <a:pt x="279938" y="17832"/>
                    <a:pt x="275347" y="15667"/>
                    <a:pt x="270520" y="14288"/>
                  </a:cubicBezTo>
                  <a:cubicBezTo>
                    <a:pt x="264226" y="12490"/>
                    <a:pt x="257739" y="11406"/>
                    <a:pt x="251470" y="9525"/>
                  </a:cubicBezTo>
                  <a:cubicBezTo>
                    <a:pt x="241853" y="6640"/>
                    <a:pt x="222895" y="0"/>
                    <a:pt x="222895" y="0"/>
                  </a:cubicBezTo>
                  <a:cubicBezTo>
                    <a:pt x="220973" y="5766"/>
                    <a:pt x="205599" y="32836"/>
                    <a:pt x="218133" y="42863"/>
                  </a:cubicBezTo>
                  <a:cubicBezTo>
                    <a:pt x="223244" y="46952"/>
                    <a:pt x="243728" y="47625"/>
                    <a:pt x="237183" y="47625"/>
                  </a:cubicBezTo>
                  <a:cubicBezTo>
                    <a:pt x="229088" y="47625"/>
                    <a:pt x="221308" y="44450"/>
                    <a:pt x="213370" y="42863"/>
                  </a:cubicBezTo>
                  <a:cubicBezTo>
                    <a:pt x="211783" y="47625"/>
                    <a:pt x="207021" y="52388"/>
                    <a:pt x="208608" y="57150"/>
                  </a:cubicBezTo>
                  <a:cubicBezTo>
                    <a:pt x="210738" y="63540"/>
                    <a:pt x="222895" y="64703"/>
                    <a:pt x="222895" y="71438"/>
                  </a:cubicBezTo>
                  <a:cubicBezTo>
                    <a:pt x="222895" y="76458"/>
                    <a:pt x="213499" y="75071"/>
                    <a:pt x="208608" y="76200"/>
                  </a:cubicBezTo>
                  <a:cubicBezTo>
                    <a:pt x="192833" y="79840"/>
                    <a:pt x="176858" y="82550"/>
                    <a:pt x="160983" y="85725"/>
                  </a:cubicBezTo>
                  <a:cubicBezTo>
                    <a:pt x="151488" y="99967"/>
                    <a:pt x="131618" y="114503"/>
                    <a:pt x="146695" y="133350"/>
                  </a:cubicBezTo>
                  <a:cubicBezTo>
                    <a:pt x="149831" y="137270"/>
                    <a:pt x="156493" y="135868"/>
                    <a:pt x="160983" y="138113"/>
                  </a:cubicBezTo>
                  <a:cubicBezTo>
                    <a:pt x="166102" y="140673"/>
                    <a:pt x="170508" y="144463"/>
                    <a:pt x="175270" y="147638"/>
                  </a:cubicBezTo>
                  <a:cubicBezTo>
                    <a:pt x="170508" y="150813"/>
                    <a:pt x="166102" y="154603"/>
                    <a:pt x="160983" y="157163"/>
                  </a:cubicBezTo>
                  <a:cubicBezTo>
                    <a:pt x="156493" y="159408"/>
                    <a:pt x="148283" y="157162"/>
                    <a:pt x="146695" y="161925"/>
                  </a:cubicBezTo>
                  <a:cubicBezTo>
                    <a:pt x="138649" y="186063"/>
                    <a:pt x="152332" y="186029"/>
                    <a:pt x="165745" y="190500"/>
                  </a:cubicBezTo>
                  <a:cubicBezTo>
                    <a:pt x="199083" y="179387"/>
                    <a:pt x="191145" y="171450"/>
                    <a:pt x="199083" y="195263"/>
                  </a:cubicBezTo>
                  <a:cubicBezTo>
                    <a:pt x="192733" y="196850"/>
                    <a:pt x="185144" y="195936"/>
                    <a:pt x="180033" y="200025"/>
                  </a:cubicBezTo>
                  <a:cubicBezTo>
                    <a:pt x="167173" y="210313"/>
                    <a:pt x="179653" y="220887"/>
                    <a:pt x="184795" y="228600"/>
                  </a:cubicBezTo>
                  <a:cubicBezTo>
                    <a:pt x="172760" y="264705"/>
                    <a:pt x="183302" y="251151"/>
                    <a:pt x="156220" y="271463"/>
                  </a:cubicBezTo>
                  <a:cubicBezTo>
                    <a:pt x="151458" y="285750"/>
                    <a:pt x="156220" y="309562"/>
                    <a:pt x="141933" y="314325"/>
                  </a:cubicBezTo>
                  <a:cubicBezTo>
                    <a:pt x="89817" y="331698"/>
                    <a:pt x="168759" y="303990"/>
                    <a:pt x="113358" y="328613"/>
                  </a:cubicBezTo>
                  <a:cubicBezTo>
                    <a:pt x="104183" y="332691"/>
                    <a:pt x="94308" y="334963"/>
                    <a:pt x="84783" y="338138"/>
                  </a:cubicBezTo>
                  <a:lnTo>
                    <a:pt x="56208" y="347663"/>
                  </a:lnTo>
                  <a:lnTo>
                    <a:pt x="41920" y="352425"/>
                  </a:lnTo>
                  <a:cubicBezTo>
                    <a:pt x="40333" y="363538"/>
                    <a:pt x="42178" y="375723"/>
                    <a:pt x="37158" y="385763"/>
                  </a:cubicBezTo>
                  <a:cubicBezTo>
                    <a:pt x="34913" y="390253"/>
                    <a:pt x="27484" y="388548"/>
                    <a:pt x="22870" y="390525"/>
                  </a:cubicBezTo>
                  <a:cubicBezTo>
                    <a:pt x="16344" y="393322"/>
                    <a:pt x="10170" y="396875"/>
                    <a:pt x="3820" y="400050"/>
                  </a:cubicBezTo>
                  <a:cubicBezTo>
                    <a:pt x="13340" y="447647"/>
                    <a:pt x="0" y="403845"/>
                    <a:pt x="22870" y="438150"/>
                  </a:cubicBezTo>
                  <a:cubicBezTo>
                    <a:pt x="41273" y="465755"/>
                    <a:pt x="9968" y="440661"/>
                    <a:pt x="41920" y="461963"/>
                  </a:cubicBezTo>
                  <a:cubicBezTo>
                    <a:pt x="45095" y="466725"/>
                    <a:pt x="47398" y="472203"/>
                    <a:pt x="51445" y="476250"/>
                  </a:cubicBezTo>
                  <a:cubicBezTo>
                    <a:pt x="57058" y="481863"/>
                    <a:pt x="63603" y="486600"/>
                    <a:pt x="70495" y="490538"/>
                  </a:cubicBezTo>
                  <a:cubicBezTo>
                    <a:pt x="74854" y="493029"/>
                    <a:pt x="79782" y="494865"/>
                    <a:pt x="84783" y="495300"/>
                  </a:cubicBezTo>
                  <a:cubicBezTo>
                    <a:pt x="116453" y="498054"/>
                    <a:pt x="148283" y="498475"/>
                    <a:pt x="180033" y="500063"/>
                  </a:cubicBezTo>
                  <a:cubicBezTo>
                    <a:pt x="178445" y="504825"/>
                    <a:pt x="178820" y="510800"/>
                    <a:pt x="175270" y="514350"/>
                  </a:cubicBezTo>
                  <a:cubicBezTo>
                    <a:pt x="170250" y="519370"/>
                    <a:pt x="162384" y="520353"/>
                    <a:pt x="156220" y="523875"/>
                  </a:cubicBezTo>
                  <a:cubicBezTo>
                    <a:pt x="151250" y="526715"/>
                    <a:pt x="146695" y="530225"/>
                    <a:pt x="141933" y="533400"/>
                  </a:cubicBezTo>
                  <a:cubicBezTo>
                    <a:pt x="137119" y="540622"/>
                    <a:pt x="127645" y="552118"/>
                    <a:pt x="127645" y="561975"/>
                  </a:cubicBezTo>
                  <a:cubicBezTo>
                    <a:pt x="127645" y="566995"/>
                    <a:pt x="130163" y="571773"/>
                    <a:pt x="132408" y="576263"/>
                  </a:cubicBezTo>
                  <a:cubicBezTo>
                    <a:pt x="134968" y="581382"/>
                    <a:pt x="138758" y="585788"/>
                    <a:pt x="141933" y="590550"/>
                  </a:cubicBezTo>
                  <a:cubicBezTo>
                    <a:pt x="154918" y="629511"/>
                    <a:pt x="154942" y="623777"/>
                    <a:pt x="141933" y="695325"/>
                  </a:cubicBezTo>
                  <a:cubicBezTo>
                    <a:pt x="140728" y="701952"/>
                    <a:pt x="132408" y="704850"/>
                    <a:pt x="127645" y="709613"/>
                  </a:cubicBezTo>
                  <a:cubicBezTo>
                    <a:pt x="118832" y="736054"/>
                    <a:pt x="118120" y="734554"/>
                    <a:pt x="118120" y="776288"/>
                  </a:cubicBezTo>
                  <a:cubicBezTo>
                    <a:pt x="118120" y="793822"/>
                    <a:pt x="117726" y="811916"/>
                    <a:pt x="122883" y="828675"/>
                  </a:cubicBezTo>
                  <a:cubicBezTo>
                    <a:pt x="124566" y="834146"/>
                    <a:pt x="132408" y="835025"/>
                    <a:pt x="137170" y="838200"/>
                  </a:cubicBezTo>
                  <a:cubicBezTo>
                    <a:pt x="152265" y="815559"/>
                    <a:pt x="148505" y="829343"/>
                    <a:pt x="137170" y="795338"/>
                  </a:cubicBezTo>
                  <a:lnTo>
                    <a:pt x="132408" y="781050"/>
                  </a:lnTo>
                  <a:cubicBezTo>
                    <a:pt x="137170" y="779463"/>
                    <a:pt x="141706" y="775734"/>
                    <a:pt x="146695" y="776288"/>
                  </a:cubicBezTo>
                  <a:cubicBezTo>
                    <a:pt x="156674" y="777397"/>
                    <a:pt x="165264" y="784979"/>
                    <a:pt x="175270" y="785813"/>
                  </a:cubicBezTo>
                  <a:lnTo>
                    <a:pt x="232420" y="790575"/>
                  </a:lnTo>
                  <a:cubicBezTo>
                    <a:pt x="234008" y="806450"/>
                    <a:pt x="225422" y="827419"/>
                    <a:pt x="237183" y="838200"/>
                  </a:cubicBezTo>
                  <a:cubicBezTo>
                    <a:pt x="275422" y="873253"/>
                    <a:pt x="305776" y="818656"/>
                    <a:pt x="280045" y="857250"/>
                  </a:cubicBezTo>
                  <a:cubicBezTo>
                    <a:pt x="278458" y="862013"/>
                    <a:pt x="279642" y="869047"/>
                    <a:pt x="275283" y="871538"/>
                  </a:cubicBezTo>
                  <a:cubicBezTo>
                    <a:pt x="266899" y="876329"/>
                    <a:pt x="256364" y="876300"/>
                    <a:pt x="246708" y="876300"/>
                  </a:cubicBezTo>
                  <a:cubicBezTo>
                    <a:pt x="229638" y="876300"/>
                    <a:pt x="210996" y="870944"/>
                    <a:pt x="194320" y="866775"/>
                  </a:cubicBezTo>
                  <a:cubicBezTo>
                    <a:pt x="183208" y="868363"/>
                    <a:pt x="170323" y="865311"/>
                    <a:pt x="160983" y="871538"/>
                  </a:cubicBezTo>
                  <a:cubicBezTo>
                    <a:pt x="156806" y="874323"/>
                    <a:pt x="163500" y="881335"/>
                    <a:pt x="165745" y="885825"/>
                  </a:cubicBezTo>
                  <a:cubicBezTo>
                    <a:pt x="168305" y="890945"/>
                    <a:pt x="172095" y="895350"/>
                    <a:pt x="175270" y="900113"/>
                  </a:cubicBezTo>
                  <a:cubicBezTo>
                    <a:pt x="176858" y="909638"/>
                    <a:pt x="173205" y="921860"/>
                    <a:pt x="180033" y="928688"/>
                  </a:cubicBezTo>
                  <a:cubicBezTo>
                    <a:pt x="184661" y="933316"/>
                    <a:pt x="195279" y="929251"/>
                    <a:pt x="199083" y="923925"/>
                  </a:cubicBezTo>
                  <a:cubicBezTo>
                    <a:pt x="204696" y="916067"/>
                    <a:pt x="202258" y="904875"/>
                    <a:pt x="203845" y="895350"/>
                  </a:cubicBezTo>
                  <a:cubicBezTo>
                    <a:pt x="208608" y="896938"/>
                    <a:pt x="213194" y="899215"/>
                    <a:pt x="218133" y="900113"/>
                  </a:cubicBezTo>
                  <a:cubicBezTo>
                    <a:pt x="228402" y="901980"/>
                    <a:pt x="290793" y="908715"/>
                    <a:pt x="299095" y="909638"/>
                  </a:cubicBezTo>
                  <a:cubicBezTo>
                    <a:pt x="342005" y="923941"/>
                    <a:pt x="322129" y="907850"/>
                    <a:pt x="332433" y="952500"/>
                  </a:cubicBezTo>
                  <a:cubicBezTo>
                    <a:pt x="334691" y="962283"/>
                    <a:pt x="341958" y="981075"/>
                    <a:pt x="341958" y="981075"/>
                  </a:cubicBezTo>
                  <a:cubicBezTo>
                    <a:pt x="348308" y="979488"/>
                    <a:pt x="355154" y="979240"/>
                    <a:pt x="361008" y="976313"/>
                  </a:cubicBezTo>
                  <a:cubicBezTo>
                    <a:pt x="426525" y="943555"/>
                    <a:pt x="364355" y="965674"/>
                    <a:pt x="403870" y="952500"/>
                  </a:cubicBezTo>
                  <a:cubicBezTo>
                    <a:pt x="413529" y="954915"/>
                    <a:pt x="427648" y="957928"/>
                    <a:pt x="437208" y="962025"/>
                  </a:cubicBezTo>
                  <a:cubicBezTo>
                    <a:pt x="443734" y="964822"/>
                    <a:pt x="449908" y="968375"/>
                    <a:pt x="456258" y="971550"/>
                  </a:cubicBezTo>
                  <a:cubicBezTo>
                    <a:pt x="463274" y="970849"/>
                    <a:pt x="503097" y="970399"/>
                    <a:pt x="518170" y="962025"/>
                  </a:cubicBezTo>
                  <a:cubicBezTo>
                    <a:pt x="528177" y="956465"/>
                    <a:pt x="546745" y="942975"/>
                    <a:pt x="546745" y="942975"/>
                  </a:cubicBezTo>
                  <a:cubicBezTo>
                    <a:pt x="554772" y="930935"/>
                    <a:pt x="558216" y="928484"/>
                    <a:pt x="561033" y="914400"/>
                  </a:cubicBezTo>
                  <a:cubicBezTo>
                    <a:pt x="563234" y="903393"/>
                    <a:pt x="559846" y="890582"/>
                    <a:pt x="565795" y="881063"/>
                  </a:cubicBezTo>
                  <a:cubicBezTo>
                    <a:pt x="569264" y="875512"/>
                    <a:pt x="578716" y="878598"/>
                    <a:pt x="584845" y="876300"/>
                  </a:cubicBezTo>
                  <a:cubicBezTo>
                    <a:pt x="629140" y="859689"/>
                    <a:pt x="574303" y="871707"/>
                    <a:pt x="632470" y="862013"/>
                  </a:cubicBezTo>
                  <a:cubicBezTo>
                    <a:pt x="637233" y="860425"/>
                    <a:pt x="641835" y="858235"/>
                    <a:pt x="646758" y="857250"/>
                  </a:cubicBezTo>
                  <a:cubicBezTo>
                    <a:pt x="665696" y="853462"/>
                    <a:pt x="703908" y="847725"/>
                    <a:pt x="703908" y="847725"/>
                  </a:cubicBezTo>
                  <a:cubicBezTo>
                    <a:pt x="708670" y="844550"/>
                    <a:pt x="716069" y="843514"/>
                    <a:pt x="718195" y="838200"/>
                  </a:cubicBezTo>
                  <a:cubicBezTo>
                    <a:pt x="723038" y="826093"/>
                    <a:pt x="704594" y="818020"/>
                    <a:pt x="699145" y="814388"/>
                  </a:cubicBezTo>
                  <a:cubicBezTo>
                    <a:pt x="719783" y="812800"/>
                    <a:pt x="740519" y="812192"/>
                    <a:pt x="761058" y="809625"/>
                  </a:cubicBezTo>
                  <a:cubicBezTo>
                    <a:pt x="766039" y="809002"/>
                    <a:pt x="770475" y="806081"/>
                    <a:pt x="775345" y="804863"/>
                  </a:cubicBezTo>
                  <a:cubicBezTo>
                    <a:pt x="783198" y="802900"/>
                    <a:pt x="791348" y="802230"/>
                    <a:pt x="799158" y="800100"/>
                  </a:cubicBezTo>
                  <a:cubicBezTo>
                    <a:pt x="808844" y="797458"/>
                    <a:pt x="827733" y="790575"/>
                    <a:pt x="827733" y="790575"/>
                  </a:cubicBezTo>
                  <a:cubicBezTo>
                    <a:pt x="830908" y="785813"/>
                    <a:pt x="836548" y="781967"/>
                    <a:pt x="837258" y="776288"/>
                  </a:cubicBezTo>
                  <a:cubicBezTo>
                    <a:pt x="837296" y="775981"/>
                    <a:pt x="829538" y="736132"/>
                    <a:pt x="827733" y="733425"/>
                  </a:cubicBezTo>
                  <a:cubicBezTo>
                    <a:pt x="824558" y="728662"/>
                    <a:pt x="818208" y="727075"/>
                    <a:pt x="813445" y="723900"/>
                  </a:cubicBezTo>
                  <a:cubicBezTo>
                    <a:pt x="811858" y="719138"/>
                    <a:pt x="806438" y="714103"/>
                    <a:pt x="808683" y="709613"/>
                  </a:cubicBezTo>
                  <a:cubicBezTo>
                    <a:pt x="810928" y="705123"/>
                    <a:pt x="818480" y="707095"/>
                    <a:pt x="822970" y="704850"/>
                  </a:cubicBezTo>
                  <a:cubicBezTo>
                    <a:pt x="828090" y="702290"/>
                    <a:pt x="832495" y="698500"/>
                    <a:pt x="837258" y="695325"/>
                  </a:cubicBezTo>
                  <a:cubicBezTo>
                    <a:pt x="838845" y="690563"/>
                    <a:pt x="842020" y="686058"/>
                    <a:pt x="842020" y="681038"/>
                  </a:cubicBezTo>
                  <a:cubicBezTo>
                    <a:pt x="842020" y="676018"/>
                    <a:pt x="838083" y="671702"/>
                    <a:pt x="837258" y="666750"/>
                  </a:cubicBezTo>
                  <a:cubicBezTo>
                    <a:pt x="836475" y="662052"/>
                    <a:pt x="828526" y="643731"/>
                    <a:pt x="822970" y="6381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1" name="Полилиния 300"/>
            <p:cNvSpPr/>
            <p:nvPr/>
          </p:nvSpPr>
          <p:spPr bwMode="auto">
            <a:xfrm>
              <a:off x="3679212" y="2993830"/>
              <a:ext cx="1462804" cy="894974"/>
            </a:xfrm>
            <a:custGeom>
              <a:avLst/>
              <a:gdLst>
                <a:gd name="connsiteX0" fmla="*/ 1411564 w 1423486"/>
                <a:gd name="connsiteY0" fmla="*/ 633413 h 934628"/>
                <a:gd name="connsiteX1" fmla="*/ 1387751 w 1423486"/>
                <a:gd name="connsiteY1" fmla="*/ 528638 h 934628"/>
                <a:gd name="connsiteX2" fmla="*/ 1382989 w 1423486"/>
                <a:gd name="connsiteY2" fmla="*/ 471488 h 934628"/>
                <a:gd name="connsiteX3" fmla="*/ 1392514 w 1423486"/>
                <a:gd name="connsiteY3" fmla="*/ 442913 h 934628"/>
                <a:gd name="connsiteX4" fmla="*/ 1359176 w 1423486"/>
                <a:gd name="connsiteY4" fmla="*/ 423863 h 934628"/>
                <a:gd name="connsiteX5" fmla="*/ 1354414 w 1423486"/>
                <a:gd name="connsiteY5" fmla="*/ 409575 h 934628"/>
                <a:gd name="connsiteX6" fmla="*/ 1359176 w 1423486"/>
                <a:gd name="connsiteY6" fmla="*/ 390525 h 934628"/>
                <a:gd name="connsiteX7" fmla="*/ 1363939 w 1423486"/>
                <a:gd name="connsiteY7" fmla="*/ 376238 h 934628"/>
                <a:gd name="connsiteX8" fmla="*/ 1349651 w 1423486"/>
                <a:gd name="connsiteY8" fmla="*/ 366713 h 934628"/>
                <a:gd name="connsiteX9" fmla="*/ 1321076 w 1423486"/>
                <a:gd name="connsiteY9" fmla="*/ 357188 h 934628"/>
                <a:gd name="connsiteX10" fmla="*/ 1306789 w 1423486"/>
                <a:gd name="connsiteY10" fmla="*/ 342900 h 934628"/>
                <a:gd name="connsiteX11" fmla="*/ 1335364 w 1423486"/>
                <a:gd name="connsiteY11" fmla="*/ 314325 h 934628"/>
                <a:gd name="connsiteX12" fmla="*/ 1368701 w 1423486"/>
                <a:gd name="connsiteY12" fmla="*/ 304800 h 934628"/>
                <a:gd name="connsiteX13" fmla="*/ 1363939 w 1423486"/>
                <a:gd name="connsiteY13" fmla="*/ 228600 h 934628"/>
                <a:gd name="connsiteX14" fmla="*/ 1359176 w 1423486"/>
                <a:gd name="connsiteY14" fmla="*/ 214313 h 934628"/>
                <a:gd name="connsiteX15" fmla="*/ 1325839 w 1423486"/>
                <a:gd name="connsiteY15" fmla="*/ 209550 h 934628"/>
                <a:gd name="connsiteX16" fmla="*/ 1335364 w 1423486"/>
                <a:gd name="connsiteY16" fmla="*/ 180975 h 934628"/>
                <a:gd name="connsiteX17" fmla="*/ 1340126 w 1423486"/>
                <a:gd name="connsiteY17" fmla="*/ 166688 h 934628"/>
                <a:gd name="connsiteX18" fmla="*/ 1306789 w 1423486"/>
                <a:gd name="connsiteY18" fmla="*/ 123825 h 934628"/>
                <a:gd name="connsiteX19" fmla="*/ 1292501 w 1423486"/>
                <a:gd name="connsiteY19" fmla="*/ 114300 h 934628"/>
                <a:gd name="connsiteX20" fmla="*/ 1263926 w 1423486"/>
                <a:gd name="connsiteY20" fmla="*/ 90488 h 934628"/>
                <a:gd name="connsiteX21" fmla="*/ 1235351 w 1423486"/>
                <a:gd name="connsiteY21" fmla="*/ 80963 h 934628"/>
                <a:gd name="connsiteX22" fmla="*/ 1221064 w 1423486"/>
                <a:gd name="connsiteY22" fmla="*/ 76200 h 934628"/>
                <a:gd name="connsiteX23" fmla="*/ 1206776 w 1423486"/>
                <a:gd name="connsiteY23" fmla="*/ 71438 h 934628"/>
                <a:gd name="connsiteX24" fmla="*/ 1192489 w 1423486"/>
                <a:gd name="connsiteY24" fmla="*/ 66675 h 934628"/>
                <a:gd name="connsiteX25" fmla="*/ 1168676 w 1423486"/>
                <a:gd name="connsiteY25" fmla="*/ 61913 h 934628"/>
                <a:gd name="connsiteX26" fmla="*/ 1154389 w 1423486"/>
                <a:gd name="connsiteY26" fmla="*/ 57150 h 934628"/>
                <a:gd name="connsiteX27" fmla="*/ 1125814 w 1423486"/>
                <a:gd name="connsiteY27" fmla="*/ 52388 h 934628"/>
                <a:gd name="connsiteX28" fmla="*/ 1116289 w 1423486"/>
                <a:gd name="connsiteY28" fmla="*/ 38100 h 934628"/>
                <a:gd name="connsiteX29" fmla="*/ 1111526 w 1423486"/>
                <a:gd name="connsiteY29" fmla="*/ 23813 h 934628"/>
                <a:gd name="connsiteX30" fmla="*/ 1092476 w 1423486"/>
                <a:gd name="connsiteY30" fmla="*/ 19050 h 934628"/>
                <a:gd name="connsiteX31" fmla="*/ 1016276 w 1423486"/>
                <a:gd name="connsiteY31" fmla="*/ 23813 h 934628"/>
                <a:gd name="connsiteX32" fmla="*/ 1011514 w 1423486"/>
                <a:gd name="connsiteY32" fmla="*/ 9525 h 934628"/>
                <a:gd name="connsiteX33" fmla="*/ 997226 w 1423486"/>
                <a:gd name="connsiteY33" fmla="*/ 0 h 934628"/>
                <a:gd name="connsiteX34" fmla="*/ 944839 w 1423486"/>
                <a:gd name="connsiteY34" fmla="*/ 14288 h 934628"/>
                <a:gd name="connsiteX35" fmla="*/ 935314 w 1423486"/>
                <a:gd name="connsiteY35" fmla="*/ 28575 h 934628"/>
                <a:gd name="connsiteX36" fmla="*/ 987701 w 1423486"/>
                <a:gd name="connsiteY36" fmla="*/ 47625 h 934628"/>
                <a:gd name="connsiteX37" fmla="*/ 1006751 w 1423486"/>
                <a:gd name="connsiteY37" fmla="*/ 76200 h 934628"/>
                <a:gd name="connsiteX38" fmla="*/ 1001989 w 1423486"/>
                <a:gd name="connsiteY38" fmla="*/ 90488 h 934628"/>
                <a:gd name="connsiteX39" fmla="*/ 973414 w 1423486"/>
                <a:gd name="connsiteY39" fmla="*/ 95250 h 934628"/>
                <a:gd name="connsiteX40" fmla="*/ 944839 w 1423486"/>
                <a:gd name="connsiteY40" fmla="*/ 109538 h 934628"/>
                <a:gd name="connsiteX41" fmla="*/ 930551 w 1423486"/>
                <a:gd name="connsiteY41" fmla="*/ 114300 h 934628"/>
                <a:gd name="connsiteX42" fmla="*/ 901976 w 1423486"/>
                <a:gd name="connsiteY42" fmla="*/ 128588 h 934628"/>
                <a:gd name="connsiteX43" fmla="*/ 868639 w 1423486"/>
                <a:gd name="connsiteY43" fmla="*/ 142875 h 934628"/>
                <a:gd name="connsiteX44" fmla="*/ 844826 w 1423486"/>
                <a:gd name="connsiteY44" fmla="*/ 161925 h 934628"/>
                <a:gd name="connsiteX45" fmla="*/ 816251 w 1423486"/>
                <a:gd name="connsiteY45" fmla="*/ 180975 h 934628"/>
                <a:gd name="connsiteX46" fmla="*/ 801964 w 1423486"/>
                <a:gd name="connsiteY46" fmla="*/ 190500 h 934628"/>
                <a:gd name="connsiteX47" fmla="*/ 787676 w 1423486"/>
                <a:gd name="connsiteY47" fmla="*/ 195263 h 934628"/>
                <a:gd name="connsiteX48" fmla="*/ 778151 w 1423486"/>
                <a:gd name="connsiteY48" fmla="*/ 209550 h 934628"/>
                <a:gd name="connsiteX49" fmla="*/ 768626 w 1423486"/>
                <a:gd name="connsiteY49" fmla="*/ 238125 h 934628"/>
                <a:gd name="connsiteX50" fmla="*/ 754339 w 1423486"/>
                <a:gd name="connsiteY50" fmla="*/ 247650 h 934628"/>
                <a:gd name="connsiteX51" fmla="*/ 725764 w 1423486"/>
                <a:gd name="connsiteY51" fmla="*/ 257175 h 934628"/>
                <a:gd name="connsiteX52" fmla="*/ 711476 w 1423486"/>
                <a:gd name="connsiteY52" fmla="*/ 266700 h 934628"/>
                <a:gd name="connsiteX53" fmla="*/ 701951 w 1423486"/>
                <a:gd name="connsiteY53" fmla="*/ 280988 h 934628"/>
                <a:gd name="connsiteX54" fmla="*/ 687664 w 1423486"/>
                <a:gd name="connsiteY54" fmla="*/ 295275 h 934628"/>
                <a:gd name="connsiteX55" fmla="*/ 682901 w 1423486"/>
                <a:gd name="connsiteY55" fmla="*/ 309563 h 934628"/>
                <a:gd name="connsiteX56" fmla="*/ 668614 w 1423486"/>
                <a:gd name="connsiteY56" fmla="*/ 314325 h 934628"/>
                <a:gd name="connsiteX57" fmla="*/ 625751 w 1423486"/>
                <a:gd name="connsiteY57" fmla="*/ 309563 h 934628"/>
                <a:gd name="connsiteX58" fmla="*/ 611464 w 1423486"/>
                <a:gd name="connsiteY58" fmla="*/ 304800 h 934628"/>
                <a:gd name="connsiteX59" fmla="*/ 597176 w 1423486"/>
                <a:gd name="connsiteY59" fmla="*/ 295275 h 934628"/>
                <a:gd name="connsiteX60" fmla="*/ 554314 w 1423486"/>
                <a:gd name="connsiteY60" fmla="*/ 290513 h 934628"/>
                <a:gd name="connsiteX61" fmla="*/ 540026 w 1423486"/>
                <a:gd name="connsiteY61" fmla="*/ 285750 h 934628"/>
                <a:gd name="connsiteX62" fmla="*/ 544789 w 1423486"/>
                <a:gd name="connsiteY62" fmla="*/ 271463 h 934628"/>
                <a:gd name="connsiteX63" fmla="*/ 540026 w 1423486"/>
                <a:gd name="connsiteY63" fmla="*/ 233363 h 934628"/>
                <a:gd name="connsiteX64" fmla="*/ 525739 w 1423486"/>
                <a:gd name="connsiteY64" fmla="*/ 228600 h 934628"/>
                <a:gd name="connsiteX65" fmla="*/ 501926 w 1423486"/>
                <a:gd name="connsiteY65" fmla="*/ 223838 h 934628"/>
                <a:gd name="connsiteX66" fmla="*/ 482876 w 1423486"/>
                <a:gd name="connsiteY66" fmla="*/ 219075 h 934628"/>
                <a:gd name="connsiteX67" fmla="*/ 459064 w 1423486"/>
                <a:gd name="connsiteY67" fmla="*/ 223838 h 934628"/>
                <a:gd name="connsiteX68" fmla="*/ 454301 w 1423486"/>
                <a:gd name="connsiteY68" fmla="*/ 257175 h 934628"/>
                <a:gd name="connsiteX69" fmla="*/ 440014 w 1423486"/>
                <a:gd name="connsiteY69" fmla="*/ 285750 h 934628"/>
                <a:gd name="connsiteX70" fmla="*/ 435251 w 1423486"/>
                <a:gd name="connsiteY70" fmla="*/ 314325 h 934628"/>
                <a:gd name="connsiteX71" fmla="*/ 420964 w 1423486"/>
                <a:gd name="connsiteY71" fmla="*/ 319088 h 934628"/>
                <a:gd name="connsiteX72" fmla="*/ 382864 w 1423486"/>
                <a:gd name="connsiteY72" fmla="*/ 309563 h 934628"/>
                <a:gd name="connsiteX73" fmla="*/ 349526 w 1423486"/>
                <a:gd name="connsiteY73" fmla="*/ 300038 h 934628"/>
                <a:gd name="connsiteX74" fmla="*/ 340001 w 1423486"/>
                <a:gd name="connsiteY74" fmla="*/ 285750 h 934628"/>
                <a:gd name="connsiteX75" fmla="*/ 301901 w 1423486"/>
                <a:gd name="connsiteY75" fmla="*/ 280988 h 934628"/>
                <a:gd name="connsiteX76" fmla="*/ 282851 w 1423486"/>
                <a:gd name="connsiteY76" fmla="*/ 271463 h 934628"/>
                <a:gd name="connsiteX77" fmla="*/ 254276 w 1423486"/>
                <a:gd name="connsiteY77" fmla="*/ 276225 h 934628"/>
                <a:gd name="connsiteX78" fmla="*/ 239989 w 1423486"/>
                <a:gd name="connsiteY78" fmla="*/ 285750 h 934628"/>
                <a:gd name="connsiteX79" fmla="*/ 225701 w 1423486"/>
                <a:gd name="connsiteY79" fmla="*/ 290513 h 934628"/>
                <a:gd name="connsiteX80" fmla="*/ 216176 w 1423486"/>
                <a:gd name="connsiteY80" fmla="*/ 304800 h 934628"/>
                <a:gd name="connsiteX81" fmla="*/ 211414 w 1423486"/>
                <a:gd name="connsiteY81" fmla="*/ 319088 h 934628"/>
                <a:gd name="connsiteX82" fmla="*/ 197126 w 1423486"/>
                <a:gd name="connsiteY82" fmla="*/ 333375 h 934628"/>
                <a:gd name="connsiteX83" fmla="*/ 187601 w 1423486"/>
                <a:gd name="connsiteY83" fmla="*/ 347663 h 934628"/>
                <a:gd name="connsiteX84" fmla="*/ 173314 w 1423486"/>
                <a:gd name="connsiteY84" fmla="*/ 352425 h 934628"/>
                <a:gd name="connsiteX85" fmla="*/ 120926 w 1423486"/>
                <a:gd name="connsiteY85" fmla="*/ 342900 h 934628"/>
                <a:gd name="connsiteX86" fmla="*/ 106639 w 1423486"/>
                <a:gd name="connsiteY86" fmla="*/ 333375 h 934628"/>
                <a:gd name="connsiteX87" fmla="*/ 6626 w 1423486"/>
                <a:gd name="connsiteY87" fmla="*/ 338138 h 934628"/>
                <a:gd name="connsiteX88" fmla="*/ 1864 w 1423486"/>
                <a:gd name="connsiteY88" fmla="*/ 352425 h 934628"/>
                <a:gd name="connsiteX89" fmla="*/ 30439 w 1423486"/>
                <a:gd name="connsiteY89" fmla="*/ 366713 h 934628"/>
                <a:gd name="connsiteX90" fmla="*/ 49489 w 1423486"/>
                <a:gd name="connsiteY90" fmla="*/ 395288 h 934628"/>
                <a:gd name="connsiteX91" fmla="*/ 78064 w 1423486"/>
                <a:gd name="connsiteY91" fmla="*/ 419100 h 934628"/>
                <a:gd name="connsiteX92" fmla="*/ 87589 w 1423486"/>
                <a:gd name="connsiteY92" fmla="*/ 433388 h 934628"/>
                <a:gd name="connsiteX93" fmla="*/ 111401 w 1423486"/>
                <a:gd name="connsiteY93" fmla="*/ 476250 h 934628"/>
                <a:gd name="connsiteX94" fmla="*/ 130451 w 1423486"/>
                <a:gd name="connsiteY94" fmla="*/ 481013 h 934628"/>
                <a:gd name="connsiteX95" fmla="*/ 149501 w 1423486"/>
                <a:gd name="connsiteY95" fmla="*/ 490538 h 934628"/>
                <a:gd name="connsiteX96" fmla="*/ 163789 w 1423486"/>
                <a:gd name="connsiteY96" fmla="*/ 495300 h 934628"/>
                <a:gd name="connsiteX97" fmla="*/ 178076 w 1423486"/>
                <a:gd name="connsiteY97" fmla="*/ 514350 h 934628"/>
                <a:gd name="connsiteX98" fmla="*/ 187601 w 1423486"/>
                <a:gd name="connsiteY98" fmla="*/ 528638 h 934628"/>
                <a:gd name="connsiteX99" fmla="*/ 182839 w 1423486"/>
                <a:gd name="connsiteY99" fmla="*/ 557213 h 934628"/>
                <a:gd name="connsiteX100" fmla="*/ 178076 w 1423486"/>
                <a:gd name="connsiteY100" fmla="*/ 609600 h 934628"/>
                <a:gd name="connsiteX101" fmla="*/ 163789 w 1423486"/>
                <a:gd name="connsiteY101" fmla="*/ 619125 h 934628"/>
                <a:gd name="connsiteX102" fmla="*/ 139976 w 1423486"/>
                <a:gd name="connsiteY102" fmla="*/ 623888 h 934628"/>
                <a:gd name="connsiteX103" fmla="*/ 120926 w 1423486"/>
                <a:gd name="connsiteY103" fmla="*/ 628650 h 934628"/>
                <a:gd name="connsiteX104" fmla="*/ 116164 w 1423486"/>
                <a:gd name="connsiteY104" fmla="*/ 681038 h 934628"/>
                <a:gd name="connsiteX105" fmla="*/ 135214 w 1423486"/>
                <a:gd name="connsiteY105" fmla="*/ 709613 h 934628"/>
                <a:gd name="connsiteX106" fmla="*/ 144739 w 1423486"/>
                <a:gd name="connsiteY106" fmla="*/ 742950 h 934628"/>
                <a:gd name="connsiteX107" fmla="*/ 154264 w 1423486"/>
                <a:gd name="connsiteY107" fmla="*/ 757238 h 934628"/>
                <a:gd name="connsiteX108" fmla="*/ 163789 w 1423486"/>
                <a:gd name="connsiteY108" fmla="*/ 785813 h 934628"/>
                <a:gd name="connsiteX109" fmla="*/ 168551 w 1423486"/>
                <a:gd name="connsiteY109" fmla="*/ 800100 h 934628"/>
                <a:gd name="connsiteX110" fmla="*/ 187601 w 1423486"/>
                <a:gd name="connsiteY110" fmla="*/ 842963 h 934628"/>
                <a:gd name="connsiteX111" fmla="*/ 192364 w 1423486"/>
                <a:gd name="connsiteY111" fmla="*/ 857250 h 934628"/>
                <a:gd name="connsiteX112" fmla="*/ 225701 w 1423486"/>
                <a:gd name="connsiteY112" fmla="*/ 862013 h 934628"/>
                <a:gd name="connsiteX113" fmla="*/ 268564 w 1423486"/>
                <a:gd name="connsiteY113" fmla="*/ 866775 h 934628"/>
                <a:gd name="connsiteX114" fmla="*/ 311426 w 1423486"/>
                <a:gd name="connsiteY114" fmla="*/ 871538 h 934628"/>
                <a:gd name="connsiteX115" fmla="*/ 325714 w 1423486"/>
                <a:gd name="connsiteY115" fmla="*/ 876300 h 934628"/>
                <a:gd name="connsiteX116" fmla="*/ 354289 w 1423486"/>
                <a:gd name="connsiteY116" fmla="*/ 919163 h 934628"/>
                <a:gd name="connsiteX117" fmla="*/ 397151 w 1423486"/>
                <a:gd name="connsiteY117" fmla="*/ 914400 h 934628"/>
                <a:gd name="connsiteX118" fmla="*/ 401914 w 1423486"/>
                <a:gd name="connsiteY118" fmla="*/ 895350 h 934628"/>
                <a:gd name="connsiteX119" fmla="*/ 406676 w 1423486"/>
                <a:gd name="connsiteY119" fmla="*/ 842963 h 934628"/>
                <a:gd name="connsiteX120" fmla="*/ 454301 w 1423486"/>
                <a:gd name="connsiteY120" fmla="*/ 823913 h 934628"/>
                <a:gd name="connsiteX121" fmla="*/ 468589 w 1423486"/>
                <a:gd name="connsiteY121" fmla="*/ 814388 h 934628"/>
                <a:gd name="connsiteX122" fmla="*/ 492401 w 1423486"/>
                <a:gd name="connsiteY122" fmla="*/ 809625 h 934628"/>
                <a:gd name="connsiteX123" fmla="*/ 516214 w 1423486"/>
                <a:gd name="connsiteY123" fmla="*/ 800100 h 934628"/>
                <a:gd name="connsiteX124" fmla="*/ 549551 w 1423486"/>
                <a:gd name="connsiteY124" fmla="*/ 804863 h 934628"/>
                <a:gd name="connsiteX125" fmla="*/ 587651 w 1423486"/>
                <a:gd name="connsiteY125" fmla="*/ 814388 h 934628"/>
                <a:gd name="connsiteX126" fmla="*/ 601939 w 1423486"/>
                <a:gd name="connsiteY126" fmla="*/ 819150 h 934628"/>
                <a:gd name="connsiteX127" fmla="*/ 606701 w 1423486"/>
                <a:gd name="connsiteY127" fmla="*/ 833438 h 934628"/>
                <a:gd name="connsiteX128" fmla="*/ 635276 w 1423486"/>
                <a:gd name="connsiteY128" fmla="*/ 828675 h 934628"/>
                <a:gd name="connsiteX129" fmla="*/ 678139 w 1423486"/>
                <a:gd name="connsiteY129" fmla="*/ 814388 h 934628"/>
                <a:gd name="connsiteX130" fmla="*/ 740051 w 1423486"/>
                <a:gd name="connsiteY130" fmla="*/ 804863 h 934628"/>
                <a:gd name="connsiteX131" fmla="*/ 754339 w 1423486"/>
                <a:gd name="connsiteY131" fmla="*/ 800100 h 934628"/>
                <a:gd name="connsiteX132" fmla="*/ 1049614 w 1423486"/>
                <a:gd name="connsiteY132" fmla="*/ 800100 h 934628"/>
                <a:gd name="connsiteX133" fmla="*/ 1068664 w 1423486"/>
                <a:gd name="connsiteY133" fmla="*/ 842963 h 934628"/>
                <a:gd name="connsiteX134" fmla="*/ 1082951 w 1423486"/>
                <a:gd name="connsiteY134" fmla="*/ 852488 h 934628"/>
                <a:gd name="connsiteX135" fmla="*/ 1102001 w 1423486"/>
                <a:gd name="connsiteY135" fmla="*/ 857250 h 934628"/>
                <a:gd name="connsiteX136" fmla="*/ 1149626 w 1423486"/>
                <a:gd name="connsiteY136" fmla="*/ 852488 h 934628"/>
                <a:gd name="connsiteX137" fmla="*/ 1178201 w 1423486"/>
                <a:gd name="connsiteY137" fmla="*/ 838200 h 934628"/>
                <a:gd name="connsiteX138" fmla="*/ 1192489 w 1423486"/>
                <a:gd name="connsiteY138" fmla="*/ 833438 h 934628"/>
                <a:gd name="connsiteX139" fmla="*/ 1202014 w 1423486"/>
                <a:gd name="connsiteY139" fmla="*/ 819150 h 934628"/>
                <a:gd name="connsiteX140" fmla="*/ 1211539 w 1423486"/>
                <a:gd name="connsiteY140" fmla="*/ 790575 h 934628"/>
                <a:gd name="connsiteX141" fmla="*/ 1225826 w 1423486"/>
                <a:gd name="connsiteY141" fmla="*/ 781050 h 934628"/>
                <a:gd name="connsiteX142" fmla="*/ 1263926 w 1423486"/>
                <a:gd name="connsiteY142" fmla="*/ 747713 h 934628"/>
                <a:gd name="connsiteX143" fmla="*/ 1278214 w 1423486"/>
                <a:gd name="connsiteY143" fmla="*/ 742950 h 934628"/>
                <a:gd name="connsiteX144" fmla="*/ 1321076 w 1423486"/>
                <a:gd name="connsiteY144" fmla="*/ 714375 h 934628"/>
                <a:gd name="connsiteX145" fmla="*/ 1335364 w 1423486"/>
                <a:gd name="connsiteY145" fmla="*/ 704850 h 934628"/>
                <a:gd name="connsiteX146" fmla="*/ 1349651 w 1423486"/>
                <a:gd name="connsiteY146" fmla="*/ 695325 h 934628"/>
                <a:gd name="connsiteX147" fmla="*/ 1378226 w 1423486"/>
                <a:gd name="connsiteY147" fmla="*/ 685800 h 934628"/>
                <a:gd name="connsiteX148" fmla="*/ 1397276 w 1423486"/>
                <a:gd name="connsiteY148" fmla="*/ 666750 h 934628"/>
                <a:gd name="connsiteX149" fmla="*/ 1411564 w 1423486"/>
                <a:gd name="connsiteY149" fmla="*/ 661988 h 934628"/>
                <a:gd name="connsiteX150" fmla="*/ 1411564 w 1423486"/>
                <a:gd name="connsiteY150" fmla="*/ 633413 h 9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423486" h="934628">
                  <a:moveTo>
                    <a:pt x="1411564" y="633413"/>
                  </a:moveTo>
                  <a:cubicBezTo>
                    <a:pt x="1407595" y="611188"/>
                    <a:pt x="1423486" y="564370"/>
                    <a:pt x="1387751" y="528638"/>
                  </a:cubicBezTo>
                  <a:cubicBezTo>
                    <a:pt x="1374067" y="501270"/>
                    <a:pt x="1374524" y="510990"/>
                    <a:pt x="1382989" y="471488"/>
                  </a:cubicBezTo>
                  <a:cubicBezTo>
                    <a:pt x="1385093" y="461671"/>
                    <a:pt x="1392514" y="442913"/>
                    <a:pt x="1392514" y="442913"/>
                  </a:cubicBezTo>
                  <a:cubicBezTo>
                    <a:pt x="1387827" y="440570"/>
                    <a:pt x="1363663" y="429472"/>
                    <a:pt x="1359176" y="423863"/>
                  </a:cubicBezTo>
                  <a:cubicBezTo>
                    <a:pt x="1356040" y="419943"/>
                    <a:pt x="1356001" y="414338"/>
                    <a:pt x="1354414" y="409575"/>
                  </a:cubicBezTo>
                  <a:cubicBezTo>
                    <a:pt x="1356001" y="403225"/>
                    <a:pt x="1357378" y="396819"/>
                    <a:pt x="1359176" y="390525"/>
                  </a:cubicBezTo>
                  <a:cubicBezTo>
                    <a:pt x="1360555" y="385698"/>
                    <a:pt x="1365803" y="380899"/>
                    <a:pt x="1363939" y="376238"/>
                  </a:cubicBezTo>
                  <a:cubicBezTo>
                    <a:pt x="1361813" y="370923"/>
                    <a:pt x="1354882" y="369038"/>
                    <a:pt x="1349651" y="366713"/>
                  </a:cubicBezTo>
                  <a:cubicBezTo>
                    <a:pt x="1340476" y="362635"/>
                    <a:pt x="1321076" y="357188"/>
                    <a:pt x="1321076" y="357188"/>
                  </a:cubicBezTo>
                  <a:cubicBezTo>
                    <a:pt x="1316314" y="352425"/>
                    <a:pt x="1308423" y="349434"/>
                    <a:pt x="1306789" y="342900"/>
                  </a:cubicBezTo>
                  <a:cubicBezTo>
                    <a:pt x="1299319" y="313018"/>
                    <a:pt x="1317434" y="318808"/>
                    <a:pt x="1335364" y="314325"/>
                  </a:cubicBezTo>
                  <a:cubicBezTo>
                    <a:pt x="1346576" y="311522"/>
                    <a:pt x="1357589" y="307975"/>
                    <a:pt x="1368701" y="304800"/>
                  </a:cubicBezTo>
                  <a:cubicBezTo>
                    <a:pt x="1367114" y="279400"/>
                    <a:pt x="1366603" y="253910"/>
                    <a:pt x="1363939" y="228600"/>
                  </a:cubicBezTo>
                  <a:cubicBezTo>
                    <a:pt x="1363413" y="223608"/>
                    <a:pt x="1363666" y="216558"/>
                    <a:pt x="1359176" y="214313"/>
                  </a:cubicBezTo>
                  <a:cubicBezTo>
                    <a:pt x="1349136" y="209293"/>
                    <a:pt x="1336951" y="211138"/>
                    <a:pt x="1325839" y="209550"/>
                  </a:cubicBezTo>
                  <a:lnTo>
                    <a:pt x="1335364" y="180975"/>
                  </a:lnTo>
                  <a:lnTo>
                    <a:pt x="1340126" y="166688"/>
                  </a:lnTo>
                  <a:cubicBezTo>
                    <a:pt x="1326854" y="146779"/>
                    <a:pt x="1323573" y="137812"/>
                    <a:pt x="1306789" y="123825"/>
                  </a:cubicBezTo>
                  <a:cubicBezTo>
                    <a:pt x="1302392" y="120161"/>
                    <a:pt x="1296898" y="117964"/>
                    <a:pt x="1292501" y="114300"/>
                  </a:cubicBezTo>
                  <a:cubicBezTo>
                    <a:pt x="1279682" y="103617"/>
                    <a:pt x="1279131" y="97246"/>
                    <a:pt x="1263926" y="90488"/>
                  </a:cubicBezTo>
                  <a:cubicBezTo>
                    <a:pt x="1254751" y="86410"/>
                    <a:pt x="1244876" y="84138"/>
                    <a:pt x="1235351" y="80963"/>
                  </a:cubicBezTo>
                  <a:lnTo>
                    <a:pt x="1221064" y="76200"/>
                  </a:lnTo>
                  <a:lnTo>
                    <a:pt x="1206776" y="71438"/>
                  </a:lnTo>
                  <a:cubicBezTo>
                    <a:pt x="1202014" y="69851"/>
                    <a:pt x="1197412" y="67659"/>
                    <a:pt x="1192489" y="66675"/>
                  </a:cubicBezTo>
                  <a:cubicBezTo>
                    <a:pt x="1184551" y="65088"/>
                    <a:pt x="1176529" y="63876"/>
                    <a:pt x="1168676" y="61913"/>
                  </a:cubicBezTo>
                  <a:cubicBezTo>
                    <a:pt x="1163806" y="60695"/>
                    <a:pt x="1159289" y="58239"/>
                    <a:pt x="1154389" y="57150"/>
                  </a:cubicBezTo>
                  <a:cubicBezTo>
                    <a:pt x="1144963" y="55055"/>
                    <a:pt x="1135339" y="53975"/>
                    <a:pt x="1125814" y="52388"/>
                  </a:cubicBezTo>
                  <a:cubicBezTo>
                    <a:pt x="1122639" y="47625"/>
                    <a:pt x="1118849" y="43220"/>
                    <a:pt x="1116289" y="38100"/>
                  </a:cubicBezTo>
                  <a:cubicBezTo>
                    <a:pt x="1114044" y="33610"/>
                    <a:pt x="1115446" y="26949"/>
                    <a:pt x="1111526" y="23813"/>
                  </a:cubicBezTo>
                  <a:cubicBezTo>
                    <a:pt x="1106415" y="19724"/>
                    <a:pt x="1098826" y="20638"/>
                    <a:pt x="1092476" y="19050"/>
                  </a:cubicBezTo>
                  <a:cubicBezTo>
                    <a:pt x="1062199" y="31161"/>
                    <a:pt x="1057044" y="37402"/>
                    <a:pt x="1016276" y="23813"/>
                  </a:cubicBezTo>
                  <a:cubicBezTo>
                    <a:pt x="1011513" y="22225"/>
                    <a:pt x="1014650" y="13445"/>
                    <a:pt x="1011514" y="9525"/>
                  </a:cubicBezTo>
                  <a:cubicBezTo>
                    <a:pt x="1007938" y="5055"/>
                    <a:pt x="1001989" y="3175"/>
                    <a:pt x="997226" y="0"/>
                  </a:cubicBezTo>
                  <a:cubicBezTo>
                    <a:pt x="979065" y="2595"/>
                    <a:pt x="959886" y="1749"/>
                    <a:pt x="944839" y="14288"/>
                  </a:cubicBezTo>
                  <a:cubicBezTo>
                    <a:pt x="940442" y="17952"/>
                    <a:pt x="938489" y="23813"/>
                    <a:pt x="935314" y="28575"/>
                  </a:cubicBezTo>
                  <a:cubicBezTo>
                    <a:pt x="961404" y="67712"/>
                    <a:pt x="917573" y="9864"/>
                    <a:pt x="987701" y="47625"/>
                  </a:cubicBezTo>
                  <a:cubicBezTo>
                    <a:pt x="997780" y="53052"/>
                    <a:pt x="1006751" y="76200"/>
                    <a:pt x="1006751" y="76200"/>
                  </a:cubicBezTo>
                  <a:cubicBezTo>
                    <a:pt x="1005164" y="80963"/>
                    <a:pt x="1006348" y="87997"/>
                    <a:pt x="1001989" y="90488"/>
                  </a:cubicBezTo>
                  <a:cubicBezTo>
                    <a:pt x="993605" y="95279"/>
                    <a:pt x="982840" y="93155"/>
                    <a:pt x="973414" y="95250"/>
                  </a:cubicBezTo>
                  <a:cubicBezTo>
                    <a:pt x="951866" y="100038"/>
                    <a:pt x="965390" y="99263"/>
                    <a:pt x="944839" y="109538"/>
                  </a:cubicBezTo>
                  <a:cubicBezTo>
                    <a:pt x="940349" y="111783"/>
                    <a:pt x="935314" y="112713"/>
                    <a:pt x="930551" y="114300"/>
                  </a:cubicBezTo>
                  <a:cubicBezTo>
                    <a:pt x="889608" y="141596"/>
                    <a:pt x="941410" y="108870"/>
                    <a:pt x="901976" y="128588"/>
                  </a:cubicBezTo>
                  <a:cubicBezTo>
                    <a:pt x="869089" y="145032"/>
                    <a:pt x="908284" y="132965"/>
                    <a:pt x="868639" y="142875"/>
                  </a:cubicBezTo>
                  <a:cubicBezTo>
                    <a:pt x="851039" y="169276"/>
                    <a:pt x="869184" y="148393"/>
                    <a:pt x="844826" y="161925"/>
                  </a:cubicBezTo>
                  <a:cubicBezTo>
                    <a:pt x="834819" y="167484"/>
                    <a:pt x="825776" y="174625"/>
                    <a:pt x="816251" y="180975"/>
                  </a:cubicBezTo>
                  <a:cubicBezTo>
                    <a:pt x="811489" y="184150"/>
                    <a:pt x="807394" y="188690"/>
                    <a:pt x="801964" y="190500"/>
                  </a:cubicBezTo>
                  <a:lnTo>
                    <a:pt x="787676" y="195263"/>
                  </a:lnTo>
                  <a:cubicBezTo>
                    <a:pt x="784501" y="200025"/>
                    <a:pt x="780476" y="204320"/>
                    <a:pt x="778151" y="209550"/>
                  </a:cubicBezTo>
                  <a:cubicBezTo>
                    <a:pt x="774073" y="218725"/>
                    <a:pt x="776980" y="232556"/>
                    <a:pt x="768626" y="238125"/>
                  </a:cubicBezTo>
                  <a:cubicBezTo>
                    <a:pt x="763864" y="241300"/>
                    <a:pt x="759569" y="245325"/>
                    <a:pt x="754339" y="247650"/>
                  </a:cubicBezTo>
                  <a:cubicBezTo>
                    <a:pt x="745164" y="251728"/>
                    <a:pt x="725764" y="257175"/>
                    <a:pt x="725764" y="257175"/>
                  </a:cubicBezTo>
                  <a:cubicBezTo>
                    <a:pt x="721001" y="260350"/>
                    <a:pt x="715523" y="262653"/>
                    <a:pt x="711476" y="266700"/>
                  </a:cubicBezTo>
                  <a:cubicBezTo>
                    <a:pt x="707429" y="270747"/>
                    <a:pt x="705615" y="276591"/>
                    <a:pt x="701951" y="280988"/>
                  </a:cubicBezTo>
                  <a:cubicBezTo>
                    <a:pt x="697639" y="286162"/>
                    <a:pt x="692426" y="290513"/>
                    <a:pt x="687664" y="295275"/>
                  </a:cubicBezTo>
                  <a:cubicBezTo>
                    <a:pt x="686076" y="300038"/>
                    <a:pt x="686451" y="306013"/>
                    <a:pt x="682901" y="309563"/>
                  </a:cubicBezTo>
                  <a:cubicBezTo>
                    <a:pt x="679351" y="313113"/>
                    <a:pt x="673634" y="314325"/>
                    <a:pt x="668614" y="314325"/>
                  </a:cubicBezTo>
                  <a:cubicBezTo>
                    <a:pt x="654238" y="314325"/>
                    <a:pt x="640039" y="311150"/>
                    <a:pt x="625751" y="309563"/>
                  </a:cubicBezTo>
                  <a:cubicBezTo>
                    <a:pt x="620989" y="307975"/>
                    <a:pt x="615954" y="307045"/>
                    <a:pt x="611464" y="304800"/>
                  </a:cubicBezTo>
                  <a:cubicBezTo>
                    <a:pt x="606344" y="302240"/>
                    <a:pt x="602729" y="296663"/>
                    <a:pt x="597176" y="295275"/>
                  </a:cubicBezTo>
                  <a:cubicBezTo>
                    <a:pt x="583230" y="291789"/>
                    <a:pt x="568601" y="292100"/>
                    <a:pt x="554314" y="290513"/>
                  </a:cubicBezTo>
                  <a:cubicBezTo>
                    <a:pt x="549551" y="288925"/>
                    <a:pt x="542271" y="290240"/>
                    <a:pt x="540026" y="285750"/>
                  </a:cubicBezTo>
                  <a:cubicBezTo>
                    <a:pt x="537781" y="281260"/>
                    <a:pt x="544789" y="276483"/>
                    <a:pt x="544789" y="271463"/>
                  </a:cubicBezTo>
                  <a:cubicBezTo>
                    <a:pt x="544789" y="258664"/>
                    <a:pt x="545224" y="245059"/>
                    <a:pt x="540026" y="233363"/>
                  </a:cubicBezTo>
                  <a:cubicBezTo>
                    <a:pt x="537987" y="228776"/>
                    <a:pt x="530609" y="229818"/>
                    <a:pt x="525739" y="228600"/>
                  </a:cubicBezTo>
                  <a:cubicBezTo>
                    <a:pt x="517886" y="226637"/>
                    <a:pt x="509828" y="225594"/>
                    <a:pt x="501926" y="223838"/>
                  </a:cubicBezTo>
                  <a:cubicBezTo>
                    <a:pt x="495536" y="222418"/>
                    <a:pt x="489226" y="220663"/>
                    <a:pt x="482876" y="219075"/>
                  </a:cubicBezTo>
                  <a:cubicBezTo>
                    <a:pt x="474939" y="220663"/>
                    <a:pt x="463921" y="217362"/>
                    <a:pt x="459064" y="223838"/>
                  </a:cubicBezTo>
                  <a:cubicBezTo>
                    <a:pt x="452329" y="232818"/>
                    <a:pt x="456502" y="246168"/>
                    <a:pt x="454301" y="257175"/>
                  </a:cubicBezTo>
                  <a:cubicBezTo>
                    <a:pt x="451484" y="271262"/>
                    <a:pt x="448043" y="273707"/>
                    <a:pt x="440014" y="285750"/>
                  </a:cubicBezTo>
                  <a:cubicBezTo>
                    <a:pt x="438426" y="295275"/>
                    <a:pt x="440042" y="305941"/>
                    <a:pt x="435251" y="314325"/>
                  </a:cubicBezTo>
                  <a:cubicBezTo>
                    <a:pt x="432760" y="318684"/>
                    <a:pt x="425984" y="319088"/>
                    <a:pt x="420964" y="319088"/>
                  </a:cubicBezTo>
                  <a:cubicBezTo>
                    <a:pt x="406445" y="319088"/>
                    <a:pt x="396015" y="313320"/>
                    <a:pt x="382864" y="309563"/>
                  </a:cubicBezTo>
                  <a:cubicBezTo>
                    <a:pt x="340995" y="297600"/>
                    <a:pt x="383790" y="311458"/>
                    <a:pt x="349526" y="300038"/>
                  </a:cubicBezTo>
                  <a:cubicBezTo>
                    <a:pt x="346351" y="295275"/>
                    <a:pt x="345316" y="287876"/>
                    <a:pt x="340001" y="285750"/>
                  </a:cubicBezTo>
                  <a:cubicBezTo>
                    <a:pt x="328118" y="280997"/>
                    <a:pt x="314318" y="284092"/>
                    <a:pt x="301901" y="280988"/>
                  </a:cubicBezTo>
                  <a:cubicBezTo>
                    <a:pt x="295013" y="279266"/>
                    <a:pt x="289201" y="274638"/>
                    <a:pt x="282851" y="271463"/>
                  </a:cubicBezTo>
                  <a:cubicBezTo>
                    <a:pt x="273326" y="273050"/>
                    <a:pt x="263437" y="273171"/>
                    <a:pt x="254276" y="276225"/>
                  </a:cubicBezTo>
                  <a:cubicBezTo>
                    <a:pt x="248846" y="278035"/>
                    <a:pt x="245108" y="283190"/>
                    <a:pt x="239989" y="285750"/>
                  </a:cubicBezTo>
                  <a:cubicBezTo>
                    <a:pt x="235499" y="287995"/>
                    <a:pt x="230464" y="288925"/>
                    <a:pt x="225701" y="290513"/>
                  </a:cubicBezTo>
                  <a:cubicBezTo>
                    <a:pt x="222526" y="295275"/>
                    <a:pt x="218736" y="299681"/>
                    <a:pt x="216176" y="304800"/>
                  </a:cubicBezTo>
                  <a:cubicBezTo>
                    <a:pt x="213931" y="309290"/>
                    <a:pt x="214199" y="314911"/>
                    <a:pt x="211414" y="319088"/>
                  </a:cubicBezTo>
                  <a:cubicBezTo>
                    <a:pt x="207678" y="324692"/>
                    <a:pt x="201438" y="328201"/>
                    <a:pt x="197126" y="333375"/>
                  </a:cubicBezTo>
                  <a:cubicBezTo>
                    <a:pt x="193462" y="337772"/>
                    <a:pt x="192071" y="344087"/>
                    <a:pt x="187601" y="347663"/>
                  </a:cubicBezTo>
                  <a:cubicBezTo>
                    <a:pt x="183681" y="350799"/>
                    <a:pt x="178076" y="350838"/>
                    <a:pt x="173314" y="352425"/>
                  </a:cubicBezTo>
                  <a:cubicBezTo>
                    <a:pt x="160176" y="350783"/>
                    <a:pt x="135611" y="350243"/>
                    <a:pt x="120926" y="342900"/>
                  </a:cubicBezTo>
                  <a:cubicBezTo>
                    <a:pt x="115807" y="340340"/>
                    <a:pt x="111401" y="336550"/>
                    <a:pt x="106639" y="333375"/>
                  </a:cubicBezTo>
                  <a:cubicBezTo>
                    <a:pt x="73301" y="334963"/>
                    <a:pt x="39463" y="332168"/>
                    <a:pt x="6626" y="338138"/>
                  </a:cubicBezTo>
                  <a:cubicBezTo>
                    <a:pt x="1687" y="339036"/>
                    <a:pt x="0" y="347764"/>
                    <a:pt x="1864" y="352425"/>
                  </a:cubicBezTo>
                  <a:cubicBezTo>
                    <a:pt x="4705" y="359527"/>
                    <a:pt x="24425" y="364708"/>
                    <a:pt x="30439" y="366713"/>
                  </a:cubicBezTo>
                  <a:cubicBezTo>
                    <a:pt x="36789" y="376238"/>
                    <a:pt x="39964" y="388938"/>
                    <a:pt x="49489" y="395288"/>
                  </a:cubicBezTo>
                  <a:cubicBezTo>
                    <a:pt x="63535" y="404652"/>
                    <a:pt x="66607" y="405351"/>
                    <a:pt x="78064" y="419100"/>
                  </a:cubicBezTo>
                  <a:cubicBezTo>
                    <a:pt x="81728" y="423497"/>
                    <a:pt x="84414" y="428625"/>
                    <a:pt x="87589" y="433388"/>
                  </a:cubicBezTo>
                  <a:cubicBezTo>
                    <a:pt x="91619" y="445479"/>
                    <a:pt x="99490" y="473272"/>
                    <a:pt x="111401" y="476250"/>
                  </a:cubicBezTo>
                  <a:cubicBezTo>
                    <a:pt x="117751" y="477838"/>
                    <a:pt x="124322" y="478715"/>
                    <a:pt x="130451" y="481013"/>
                  </a:cubicBezTo>
                  <a:cubicBezTo>
                    <a:pt x="137098" y="483506"/>
                    <a:pt x="142975" y="487741"/>
                    <a:pt x="149501" y="490538"/>
                  </a:cubicBezTo>
                  <a:cubicBezTo>
                    <a:pt x="154115" y="492515"/>
                    <a:pt x="159026" y="493713"/>
                    <a:pt x="163789" y="495300"/>
                  </a:cubicBezTo>
                  <a:cubicBezTo>
                    <a:pt x="168551" y="501650"/>
                    <a:pt x="173463" y="507891"/>
                    <a:pt x="178076" y="514350"/>
                  </a:cubicBezTo>
                  <a:cubicBezTo>
                    <a:pt x="181403" y="519008"/>
                    <a:pt x="186969" y="522949"/>
                    <a:pt x="187601" y="528638"/>
                  </a:cubicBezTo>
                  <a:cubicBezTo>
                    <a:pt x="188667" y="538235"/>
                    <a:pt x="183967" y="547623"/>
                    <a:pt x="182839" y="557213"/>
                  </a:cubicBezTo>
                  <a:cubicBezTo>
                    <a:pt x="180790" y="574627"/>
                    <a:pt x="183233" y="592841"/>
                    <a:pt x="178076" y="609600"/>
                  </a:cubicBezTo>
                  <a:cubicBezTo>
                    <a:pt x="176393" y="615071"/>
                    <a:pt x="169148" y="617115"/>
                    <a:pt x="163789" y="619125"/>
                  </a:cubicBezTo>
                  <a:cubicBezTo>
                    <a:pt x="156210" y="621967"/>
                    <a:pt x="147878" y="622132"/>
                    <a:pt x="139976" y="623888"/>
                  </a:cubicBezTo>
                  <a:cubicBezTo>
                    <a:pt x="133586" y="625308"/>
                    <a:pt x="127276" y="627063"/>
                    <a:pt x="120926" y="628650"/>
                  </a:cubicBezTo>
                  <a:cubicBezTo>
                    <a:pt x="109869" y="650764"/>
                    <a:pt x="104881" y="651703"/>
                    <a:pt x="116164" y="681038"/>
                  </a:cubicBezTo>
                  <a:cubicBezTo>
                    <a:pt x="120274" y="691723"/>
                    <a:pt x="135214" y="709613"/>
                    <a:pt x="135214" y="709613"/>
                  </a:cubicBezTo>
                  <a:cubicBezTo>
                    <a:pt x="136741" y="715723"/>
                    <a:pt x="141320" y="736113"/>
                    <a:pt x="144739" y="742950"/>
                  </a:cubicBezTo>
                  <a:cubicBezTo>
                    <a:pt x="147299" y="748070"/>
                    <a:pt x="151089" y="752475"/>
                    <a:pt x="154264" y="757238"/>
                  </a:cubicBezTo>
                  <a:lnTo>
                    <a:pt x="163789" y="785813"/>
                  </a:lnTo>
                  <a:cubicBezTo>
                    <a:pt x="165376" y="790575"/>
                    <a:pt x="165767" y="795923"/>
                    <a:pt x="168551" y="800100"/>
                  </a:cubicBezTo>
                  <a:cubicBezTo>
                    <a:pt x="183646" y="822743"/>
                    <a:pt x="176265" y="808956"/>
                    <a:pt x="187601" y="842963"/>
                  </a:cubicBezTo>
                  <a:cubicBezTo>
                    <a:pt x="189189" y="847725"/>
                    <a:pt x="187394" y="856540"/>
                    <a:pt x="192364" y="857250"/>
                  </a:cubicBezTo>
                  <a:lnTo>
                    <a:pt x="225701" y="862013"/>
                  </a:lnTo>
                  <a:cubicBezTo>
                    <a:pt x="259039" y="873126"/>
                    <a:pt x="244751" y="874713"/>
                    <a:pt x="268564" y="866775"/>
                  </a:cubicBezTo>
                  <a:cubicBezTo>
                    <a:pt x="282851" y="868363"/>
                    <a:pt x="297246" y="869175"/>
                    <a:pt x="311426" y="871538"/>
                  </a:cubicBezTo>
                  <a:cubicBezTo>
                    <a:pt x="316378" y="872363"/>
                    <a:pt x="322796" y="872215"/>
                    <a:pt x="325714" y="876300"/>
                  </a:cubicBezTo>
                  <a:cubicBezTo>
                    <a:pt x="367378" y="934628"/>
                    <a:pt x="303783" y="881282"/>
                    <a:pt x="354289" y="919163"/>
                  </a:cubicBezTo>
                  <a:cubicBezTo>
                    <a:pt x="368576" y="917575"/>
                    <a:pt x="384293" y="920829"/>
                    <a:pt x="397151" y="914400"/>
                  </a:cubicBezTo>
                  <a:cubicBezTo>
                    <a:pt x="403005" y="911473"/>
                    <a:pt x="401049" y="901838"/>
                    <a:pt x="401914" y="895350"/>
                  </a:cubicBezTo>
                  <a:cubicBezTo>
                    <a:pt x="404231" y="877969"/>
                    <a:pt x="401859" y="859823"/>
                    <a:pt x="406676" y="842963"/>
                  </a:cubicBezTo>
                  <a:cubicBezTo>
                    <a:pt x="412351" y="823102"/>
                    <a:pt x="441879" y="825687"/>
                    <a:pt x="454301" y="823913"/>
                  </a:cubicBezTo>
                  <a:cubicBezTo>
                    <a:pt x="459064" y="820738"/>
                    <a:pt x="463230" y="816398"/>
                    <a:pt x="468589" y="814388"/>
                  </a:cubicBezTo>
                  <a:cubicBezTo>
                    <a:pt x="476168" y="811546"/>
                    <a:pt x="484648" y="811951"/>
                    <a:pt x="492401" y="809625"/>
                  </a:cubicBezTo>
                  <a:cubicBezTo>
                    <a:pt x="500590" y="807168"/>
                    <a:pt x="508276" y="803275"/>
                    <a:pt x="516214" y="800100"/>
                  </a:cubicBezTo>
                  <a:cubicBezTo>
                    <a:pt x="527326" y="801688"/>
                    <a:pt x="539293" y="800304"/>
                    <a:pt x="549551" y="804863"/>
                  </a:cubicBezTo>
                  <a:cubicBezTo>
                    <a:pt x="590136" y="822901"/>
                    <a:pt x="510066" y="827317"/>
                    <a:pt x="587651" y="814388"/>
                  </a:cubicBezTo>
                  <a:cubicBezTo>
                    <a:pt x="592414" y="815975"/>
                    <a:pt x="598389" y="815600"/>
                    <a:pt x="601939" y="819150"/>
                  </a:cubicBezTo>
                  <a:cubicBezTo>
                    <a:pt x="605489" y="822700"/>
                    <a:pt x="601874" y="832059"/>
                    <a:pt x="606701" y="833438"/>
                  </a:cubicBezTo>
                  <a:cubicBezTo>
                    <a:pt x="615986" y="836091"/>
                    <a:pt x="625807" y="830569"/>
                    <a:pt x="635276" y="828675"/>
                  </a:cubicBezTo>
                  <a:cubicBezTo>
                    <a:pt x="671835" y="821363"/>
                    <a:pt x="636213" y="826966"/>
                    <a:pt x="678139" y="814388"/>
                  </a:cubicBezTo>
                  <a:cubicBezTo>
                    <a:pt x="693729" y="809711"/>
                    <a:pt x="726764" y="806524"/>
                    <a:pt x="740051" y="804863"/>
                  </a:cubicBezTo>
                  <a:cubicBezTo>
                    <a:pt x="744814" y="803275"/>
                    <a:pt x="749332" y="800471"/>
                    <a:pt x="754339" y="800100"/>
                  </a:cubicBezTo>
                  <a:cubicBezTo>
                    <a:pt x="872562" y="791343"/>
                    <a:pt x="919726" y="796682"/>
                    <a:pt x="1049614" y="800100"/>
                  </a:cubicBezTo>
                  <a:cubicBezTo>
                    <a:pt x="1054330" y="814247"/>
                    <a:pt x="1057344" y="831642"/>
                    <a:pt x="1068664" y="842963"/>
                  </a:cubicBezTo>
                  <a:cubicBezTo>
                    <a:pt x="1072711" y="847010"/>
                    <a:pt x="1077690" y="850233"/>
                    <a:pt x="1082951" y="852488"/>
                  </a:cubicBezTo>
                  <a:cubicBezTo>
                    <a:pt x="1088967" y="855066"/>
                    <a:pt x="1095651" y="855663"/>
                    <a:pt x="1102001" y="857250"/>
                  </a:cubicBezTo>
                  <a:cubicBezTo>
                    <a:pt x="1117876" y="855663"/>
                    <a:pt x="1133857" y="854914"/>
                    <a:pt x="1149626" y="852488"/>
                  </a:cubicBezTo>
                  <a:cubicBezTo>
                    <a:pt x="1166918" y="849828"/>
                    <a:pt x="1162503" y="846049"/>
                    <a:pt x="1178201" y="838200"/>
                  </a:cubicBezTo>
                  <a:cubicBezTo>
                    <a:pt x="1182691" y="835955"/>
                    <a:pt x="1187726" y="835025"/>
                    <a:pt x="1192489" y="833438"/>
                  </a:cubicBezTo>
                  <a:cubicBezTo>
                    <a:pt x="1195664" y="828675"/>
                    <a:pt x="1199689" y="824381"/>
                    <a:pt x="1202014" y="819150"/>
                  </a:cubicBezTo>
                  <a:cubicBezTo>
                    <a:pt x="1206092" y="809975"/>
                    <a:pt x="1203185" y="796144"/>
                    <a:pt x="1211539" y="790575"/>
                  </a:cubicBezTo>
                  <a:lnTo>
                    <a:pt x="1225826" y="781050"/>
                  </a:lnTo>
                  <a:cubicBezTo>
                    <a:pt x="1236939" y="764381"/>
                    <a:pt x="1240114" y="755651"/>
                    <a:pt x="1263926" y="747713"/>
                  </a:cubicBezTo>
                  <a:cubicBezTo>
                    <a:pt x="1268689" y="746125"/>
                    <a:pt x="1273825" y="745388"/>
                    <a:pt x="1278214" y="742950"/>
                  </a:cubicBezTo>
                  <a:cubicBezTo>
                    <a:pt x="1278224" y="742944"/>
                    <a:pt x="1313927" y="719141"/>
                    <a:pt x="1321076" y="714375"/>
                  </a:cubicBezTo>
                  <a:lnTo>
                    <a:pt x="1335364" y="704850"/>
                  </a:lnTo>
                  <a:cubicBezTo>
                    <a:pt x="1340126" y="701675"/>
                    <a:pt x="1344221" y="697135"/>
                    <a:pt x="1349651" y="695325"/>
                  </a:cubicBezTo>
                  <a:lnTo>
                    <a:pt x="1378226" y="685800"/>
                  </a:lnTo>
                  <a:cubicBezTo>
                    <a:pt x="1384576" y="679450"/>
                    <a:pt x="1389968" y="671970"/>
                    <a:pt x="1397276" y="666750"/>
                  </a:cubicBezTo>
                  <a:cubicBezTo>
                    <a:pt x="1401361" y="663832"/>
                    <a:pt x="1407387" y="664773"/>
                    <a:pt x="1411564" y="661988"/>
                  </a:cubicBezTo>
                  <a:cubicBezTo>
                    <a:pt x="1417168" y="658252"/>
                    <a:pt x="1415533" y="655638"/>
                    <a:pt x="1411564" y="63341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2" name="Прямоугольник 301"/>
            <p:cNvSpPr/>
            <p:nvPr/>
          </p:nvSpPr>
          <p:spPr bwMode="auto">
            <a:xfrm>
              <a:off x="4478339" y="3728781"/>
              <a:ext cx="8794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Чистополь</a:t>
              </a:r>
            </a:p>
          </p:txBody>
        </p:sp>
        <p:sp>
          <p:nvSpPr>
            <p:cNvPr id="303" name="Прямоугольник 302"/>
            <p:cNvSpPr/>
            <p:nvPr/>
          </p:nvSpPr>
          <p:spPr bwMode="auto">
            <a:xfrm>
              <a:off x="3665539" y="3875397"/>
              <a:ext cx="8778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Алексеевское</a:t>
              </a: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4" name="Прямоугольник 303"/>
            <p:cNvSpPr/>
            <p:nvPr/>
          </p:nvSpPr>
          <p:spPr bwMode="auto">
            <a:xfrm>
              <a:off x="3922714" y="3235625"/>
              <a:ext cx="1271586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Рыбная Слобода</a:t>
              </a:r>
            </a:p>
          </p:txBody>
        </p:sp>
        <p:sp>
          <p:nvSpPr>
            <p:cNvPr id="305" name="Полилиния 304"/>
            <p:cNvSpPr/>
            <p:nvPr/>
          </p:nvSpPr>
          <p:spPr bwMode="auto">
            <a:xfrm>
              <a:off x="7096837" y="3554536"/>
              <a:ext cx="780561" cy="1008850"/>
            </a:xfrm>
            <a:custGeom>
              <a:avLst/>
              <a:gdLst>
                <a:gd name="connsiteX0" fmla="*/ 466688 w 759581"/>
                <a:gd name="connsiteY0" fmla="*/ 1052757 h 1053551"/>
                <a:gd name="connsiteX1" fmla="*/ 454781 w 759581"/>
                <a:gd name="connsiteY1" fmla="*/ 1050376 h 1053551"/>
                <a:gd name="connsiteX2" fmla="*/ 447638 w 759581"/>
                <a:gd name="connsiteY2" fmla="*/ 1047995 h 1053551"/>
                <a:gd name="connsiteX3" fmla="*/ 430969 w 759581"/>
                <a:gd name="connsiteY3" fmla="*/ 1045613 h 1053551"/>
                <a:gd name="connsiteX4" fmla="*/ 416681 w 759581"/>
                <a:gd name="connsiteY4" fmla="*/ 1040851 h 1053551"/>
                <a:gd name="connsiteX5" fmla="*/ 378581 w 759581"/>
                <a:gd name="connsiteY5" fmla="*/ 1033707 h 1053551"/>
                <a:gd name="connsiteX6" fmla="*/ 350006 w 759581"/>
                <a:gd name="connsiteY6" fmla="*/ 1031326 h 1053551"/>
                <a:gd name="connsiteX7" fmla="*/ 342863 w 759581"/>
                <a:gd name="connsiteY7" fmla="*/ 1028945 h 1053551"/>
                <a:gd name="connsiteX8" fmla="*/ 335719 w 759581"/>
                <a:gd name="connsiteY8" fmla="*/ 1000370 h 1053551"/>
                <a:gd name="connsiteX9" fmla="*/ 316669 w 759581"/>
                <a:gd name="connsiteY9" fmla="*/ 981320 h 1053551"/>
                <a:gd name="connsiteX10" fmla="*/ 309525 w 759581"/>
                <a:gd name="connsiteY10" fmla="*/ 976557 h 1053551"/>
                <a:gd name="connsiteX11" fmla="*/ 304763 w 759581"/>
                <a:gd name="connsiteY11" fmla="*/ 969413 h 1053551"/>
                <a:gd name="connsiteX12" fmla="*/ 302381 w 759581"/>
                <a:gd name="connsiteY12" fmla="*/ 957507 h 1053551"/>
                <a:gd name="connsiteX13" fmla="*/ 292856 w 759581"/>
                <a:gd name="connsiteY13" fmla="*/ 936076 h 1053551"/>
                <a:gd name="connsiteX14" fmla="*/ 285713 w 759581"/>
                <a:gd name="connsiteY14" fmla="*/ 917026 h 1053551"/>
                <a:gd name="connsiteX15" fmla="*/ 280950 w 759581"/>
                <a:gd name="connsiteY15" fmla="*/ 900357 h 1053551"/>
                <a:gd name="connsiteX16" fmla="*/ 273806 w 759581"/>
                <a:gd name="connsiteY16" fmla="*/ 893213 h 1053551"/>
                <a:gd name="connsiteX17" fmla="*/ 245231 w 759581"/>
                <a:gd name="connsiteY17" fmla="*/ 895595 h 1053551"/>
                <a:gd name="connsiteX18" fmla="*/ 238088 w 759581"/>
                <a:gd name="connsiteY18" fmla="*/ 909882 h 1053551"/>
                <a:gd name="connsiteX19" fmla="*/ 221419 w 759581"/>
                <a:gd name="connsiteY19" fmla="*/ 921788 h 1053551"/>
                <a:gd name="connsiteX20" fmla="*/ 214275 w 759581"/>
                <a:gd name="connsiteY20" fmla="*/ 926551 h 1053551"/>
                <a:gd name="connsiteX21" fmla="*/ 199988 w 759581"/>
                <a:gd name="connsiteY21" fmla="*/ 921788 h 1053551"/>
                <a:gd name="connsiteX22" fmla="*/ 192844 w 759581"/>
                <a:gd name="connsiteY22" fmla="*/ 917026 h 1053551"/>
                <a:gd name="connsiteX23" fmla="*/ 169031 w 759581"/>
                <a:gd name="connsiteY23" fmla="*/ 909882 h 1053551"/>
                <a:gd name="connsiteX24" fmla="*/ 157125 w 759581"/>
                <a:gd name="connsiteY24" fmla="*/ 905120 h 1053551"/>
                <a:gd name="connsiteX25" fmla="*/ 147600 w 759581"/>
                <a:gd name="connsiteY25" fmla="*/ 902738 h 1053551"/>
                <a:gd name="connsiteX26" fmla="*/ 123788 w 759581"/>
                <a:gd name="connsiteY26" fmla="*/ 895595 h 1053551"/>
                <a:gd name="connsiteX27" fmla="*/ 116644 w 759581"/>
                <a:gd name="connsiteY27" fmla="*/ 888451 h 1053551"/>
                <a:gd name="connsiteX28" fmla="*/ 114263 w 759581"/>
                <a:gd name="connsiteY28" fmla="*/ 881307 h 1053551"/>
                <a:gd name="connsiteX29" fmla="*/ 109500 w 759581"/>
                <a:gd name="connsiteY29" fmla="*/ 874163 h 1053551"/>
                <a:gd name="connsiteX30" fmla="*/ 104738 w 759581"/>
                <a:gd name="connsiteY30" fmla="*/ 859876 h 1053551"/>
                <a:gd name="connsiteX31" fmla="*/ 88069 w 759581"/>
                <a:gd name="connsiteY31" fmla="*/ 855113 h 1053551"/>
                <a:gd name="connsiteX32" fmla="*/ 80925 w 759581"/>
                <a:gd name="connsiteY32" fmla="*/ 850351 h 1053551"/>
                <a:gd name="connsiteX33" fmla="*/ 78544 w 759581"/>
                <a:gd name="connsiteY33" fmla="*/ 843207 h 1053551"/>
                <a:gd name="connsiteX34" fmla="*/ 66638 w 759581"/>
                <a:gd name="connsiteY34" fmla="*/ 826538 h 1053551"/>
                <a:gd name="connsiteX35" fmla="*/ 61875 w 759581"/>
                <a:gd name="connsiteY35" fmla="*/ 812251 h 1053551"/>
                <a:gd name="connsiteX36" fmla="*/ 54731 w 759581"/>
                <a:gd name="connsiteY36" fmla="*/ 797963 h 1053551"/>
                <a:gd name="connsiteX37" fmla="*/ 52350 w 759581"/>
                <a:gd name="connsiteY37" fmla="*/ 733670 h 1053551"/>
                <a:gd name="connsiteX38" fmla="*/ 47588 w 759581"/>
                <a:gd name="connsiteY38" fmla="*/ 724145 h 1053551"/>
                <a:gd name="connsiteX39" fmla="*/ 59494 w 759581"/>
                <a:gd name="connsiteY39" fmla="*/ 714620 h 1053551"/>
                <a:gd name="connsiteX40" fmla="*/ 69019 w 759581"/>
                <a:gd name="connsiteY40" fmla="*/ 709857 h 1053551"/>
                <a:gd name="connsiteX41" fmla="*/ 76163 w 759581"/>
                <a:gd name="connsiteY41" fmla="*/ 695570 h 1053551"/>
                <a:gd name="connsiteX42" fmla="*/ 80925 w 759581"/>
                <a:gd name="connsiteY42" fmla="*/ 674138 h 1053551"/>
                <a:gd name="connsiteX43" fmla="*/ 83306 w 759581"/>
                <a:gd name="connsiteY43" fmla="*/ 666995 h 1053551"/>
                <a:gd name="connsiteX44" fmla="*/ 90450 w 759581"/>
                <a:gd name="connsiteY44" fmla="*/ 614607 h 1053551"/>
                <a:gd name="connsiteX45" fmla="*/ 95213 w 759581"/>
                <a:gd name="connsiteY45" fmla="*/ 588413 h 1053551"/>
                <a:gd name="connsiteX46" fmla="*/ 88069 w 759581"/>
                <a:gd name="connsiteY46" fmla="*/ 562220 h 1053551"/>
                <a:gd name="connsiteX47" fmla="*/ 83306 w 759581"/>
                <a:gd name="connsiteY47" fmla="*/ 545551 h 1053551"/>
                <a:gd name="connsiteX48" fmla="*/ 73781 w 759581"/>
                <a:gd name="connsiteY48" fmla="*/ 531263 h 1053551"/>
                <a:gd name="connsiteX49" fmla="*/ 69019 w 759581"/>
                <a:gd name="connsiteY49" fmla="*/ 514595 h 1053551"/>
                <a:gd name="connsiteX50" fmla="*/ 59494 w 759581"/>
                <a:gd name="connsiteY50" fmla="*/ 500307 h 1053551"/>
                <a:gd name="connsiteX51" fmla="*/ 54731 w 759581"/>
                <a:gd name="connsiteY51" fmla="*/ 493163 h 1053551"/>
                <a:gd name="connsiteX52" fmla="*/ 45206 w 759581"/>
                <a:gd name="connsiteY52" fmla="*/ 481257 h 1053551"/>
                <a:gd name="connsiteX53" fmla="*/ 33300 w 759581"/>
                <a:gd name="connsiteY53" fmla="*/ 469351 h 1053551"/>
                <a:gd name="connsiteX54" fmla="*/ 21394 w 759581"/>
                <a:gd name="connsiteY54" fmla="*/ 452682 h 1053551"/>
                <a:gd name="connsiteX55" fmla="*/ 19013 w 759581"/>
                <a:gd name="connsiteY55" fmla="*/ 445538 h 1053551"/>
                <a:gd name="connsiteX56" fmla="*/ 11869 w 759581"/>
                <a:gd name="connsiteY56" fmla="*/ 438395 h 1053551"/>
                <a:gd name="connsiteX57" fmla="*/ 7106 w 759581"/>
                <a:gd name="connsiteY57" fmla="*/ 431251 h 1053551"/>
                <a:gd name="connsiteX58" fmla="*/ 14250 w 759581"/>
                <a:gd name="connsiteY58" fmla="*/ 371720 h 1053551"/>
                <a:gd name="connsiteX59" fmla="*/ 21394 w 759581"/>
                <a:gd name="connsiteY59" fmla="*/ 364576 h 1053551"/>
                <a:gd name="connsiteX60" fmla="*/ 30919 w 759581"/>
                <a:gd name="connsiteY60" fmla="*/ 350288 h 1053551"/>
                <a:gd name="connsiteX61" fmla="*/ 35681 w 759581"/>
                <a:gd name="connsiteY61" fmla="*/ 340763 h 1053551"/>
                <a:gd name="connsiteX62" fmla="*/ 40444 w 759581"/>
                <a:gd name="connsiteY62" fmla="*/ 333620 h 1053551"/>
                <a:gd name="connsiteX63" fmla="*/ 45206 w 759581"/>
                <a:gd name="connsiteY63" fmla="*/ 278851 h 1053551"/>
                <a:gd name="connsiteX64" fmla="*/ 47588 w 759581"/>
                <a:gd name="connsiteY64" fmla="*/ 271707 h 1053551"/>
                <a:gd name="connsiteX65" fmla="*/ 54731 w 759581"/>
                <a:gd name="connsiteY65" fmla="*/ 264563 h 1053551"/>
                <a:gd name="connsiteX66" fmla="*/ 59494 w 759581"/>
                <a:gd name="connsiteY66" fmla="*/ 257420 h 1053551"/>
                <a:gd name="connsiteX67" fmla="*/ 73781 w 759581"/>
                <a:gd name="connsiteY67" fmla="*/ 247895 h 1053551"/>
                <a:gd name="connsiteX68" fmla="*/ 85688 w 759581"/>
                <a:gd name="connsiteY68" fmla="*/ 233607 h 1053551"/>
                <a:gd name="connsiteX69" fmla="*/ 97594 w 759581"/>
                <a:gd name="connsiteY69" fmla="*/ 219320 h 1053551"/>
                <a:gd name="connsiteX70" fmla="*/ 109500 w 759581"/>
                <a:gd name="connsiteY70" fmla="*/ 209795 h 1053551"/>
                <a:gd name="connsiteX71" fmla="*/ 119025 w 759581"/>
                <a:gd name="connsiteY71" fmla="*/ 202651 h 1053551"/>
                <a:gd name="connsiteX72" fmla="*/ 133313 w 759581"/>
                <a:gd name="connsiteY72" fmla="*/ 197888 h 1053551"/>
                <a:gd name="connsiteX73" fmla="*/ 140456 w 759581"/>
                <a:gd name="connsiteY73" fmla="*/ 195507 h 1053551"/>
                <a:gd name="connsiteX74" fmla="*/ 169031 w 759581"/>
                <a:gd name="connsiteY74" fmla="*/ 171695 h 1053551"/>
                <a:gd name="connsiteX75" fmla="*/ 180938 w 759581"/>
                <a:gd name="connsiteY75" fmla="*/ 169313 h 1053551"/>
                <a:gd name="connsiteX76" fmla="*/ 188081 w 759581"/>
                <a:gd name="connsiteY76" fmla="*/ 164551 h 1053551"/>
                <a:gd name="connsiteX77" fmla="*/ 228563 w 759581"/>
                <a:gd name="connsiteY77" fmla="*/ 162170 h 1053551"/>
                <a:gd name="connsiteX78" fmla="*/ 242850 w 759581"/>
                <a:gd name="connsiteY78" fmla="*/ 169313 h 1053551"/>
                <a:gd name="connsiteX79" fmla="*/ 249994 w 759581"/>
                <a:gd name="connsiteY79" fmla="*/ 174076 h 1053551"/>
                <a:gd name="connsiteX80" fmla="*/ 264281 w 759581"/>
                <a:gd name="connsiteY80" fmla="*/ 178838 h 1053551"/>
                <a:gd name="connsiteX81" fmla="*/ 271425 w 759581"/>
                <a:gd name="connsiteY81" fmla="*/ 183601 h 1053551"/>
                <a:gd name="connsiteX82" fmla="*/ 285713 w 759581"/>
                <a:gd name="connsiteY82" fmla="*/ 188363 h 1053551"/>
                <a:gd name="connsiteX83" fmla="*/ 326194 w 759581"/>
                <a:gd name="connsiteY83" fmla="*/ 185982 h 1053551"/>
                <a:gd name="connsiteX84" fmla="*/ 333338 w 759581"/>
                <a:gd name="connsiteY84" fmla="*/ 181220 h 1053551"/>
                <a:gd name="connsiteX85" fmla="*/ 340481 w 759581"/>
                <a:gd name="connsiteY85" fmla="*/ 178838 h 1053551"/>
                <a:gd name="connsiteX86" fmla="*/ 347625 w 759581"/>
                <a:gd name="connsiteY86" fmla="*/ 174076 h 1053551"/>
                <a:gd name="connsiteX87" fmla="*/ 388106 w 759581"/>
                <a:gd name="connsiteY87" fmla="*/ 169313 h 1053551"/>
                <a:gd name="connsiteX88" fmla="*/ 407156 w 759581"/>
                <a:gd name="connsiteY88" fmla="*/ 164551 h 1053551"/>
                <a:gd name="connsiteX89" fmla="*/ 416681 w 759581"/>
                <a:gd name="connsiteY89" fmla="*/ 162170 h 1053551"/>
                <a:gd name="connsiteX90" fmla="*/ 433350 w 759581"/>
                <a:gd name="connsiteY90" fmla="*/ 147882 h 1053551"/>
                <a:gd name="connsiteX91" fmla="*/ 445256 w 759581"/>
                <a:gd name="connsiteY91" fmla="*/ 138357 h 1053551"/>
                <a:gd name="connsiteX92" fmla="*/ 447638 w 759581"/>
                <a:gd name="connsiteY92" fmla="*/ 131213 h 1053551"/>
                <a:gd name="connsiteX93" fmla="*/ 454781 w 759581"/>
                <a:gd name="connsiteY93" fmla="*/ 74063 h 1053551"/>
                <a:gd name="connsiteX94" fmla="*/ 459544 w 759581"/>
                <a:gd name="connsiteY94" fmla="*/ 66920 h 1053551"/>
                <a:gd name="connsiteX95" fmla="*/ 469069 w 759581"/>
                <a:gd name="connsiteY95" fmla="*/ 64538 h 1053551"/>
                <a:gd name="connsiteX96" fmla="*/ 483356 w 759581"/>
                <a:gd name="connsiteY96" fmla="*/ 59776 h 1053551"/>
                <a:gd name="connsiteX97" fmla="*/ 490500 w 759581"/>
                <a:gd name="connsiteY97" fmla="*/ 57395 h 1053551"/>
                <a:gd name="connsiteX98" fmla="*/ 504788 w 759581"/>
                <a:gd name="connsiteY98" fmla="*/ 50251 h 1053551"/>
                <a:gd name="connsiteX99" fmla="*/ 511931 w 759581"/>
                <a:gd name="connsiteY99" fmla="*/ 45488 h 1053551"/>
                <a:gd name="connsiteX100" fmla="*/ 519075 w 759581"/>
                <a:gd name="connsiteY100" fmla="*/ 43107 h 1053551"/>
                <a:gd name="connsiteX101" fmla="*/ 526219 w 759581"/>
                <a:gd name="connsiteY101" fmla="*/ 38345 h 1053551"/>
                <a:gd name="connsiteX102" fmla="*/ 547650 w 759581"/>
                <a:gd name="connsiteY102" fmla="*/ 35963 h 1053551"/>
                <a:gd name="connsiteX103" fmla="*/ 564319 w 759581"/>
                <a:gd name="connsiteY103" fmla="*/ 28820 h 1053551"/>
                <a:gd name="connsiteX104" fmla="*/ 573844 w 759581"/>
                <a:gd name="connsiteY104" fmla="*/ 26438 h 1053551"/>
                <a:gd name="connsiteX105" fmla="*/ 592894 w 759581"/>
                <a:gd name="connsiteY105" fmla="*/ 21676 h 1053551"/>
                <a:gd name="connsiteX106" fmla="*/ 602419 w 759581"/>
                <a:gd name="connsiteY106" fmla="*/ 14532 h 1053551"/>
                <a:gd name="connsiteX107" fmla="*/ 616706 w 759581"/>
                <a:gd name="connsiteY107" fmla="*/ 9770 h 1053551"/>
                <a:gd name="connsiteX108" fmla="*/ 623850 w 759581"/>
                <a:gd name="connsiteY108" fmla="*/ 7388 h 1053551"/>
                <a:gd name="connsiteX109" fmla="*/ 630994 w 759581"/>
                <a:gd name="connsiteY109" fmla="*/ 5007 h 1053551"/>
                <a:gd name="connsiteX110" fmla="*/ 638138 w 759581"/>
                <a:gd name="connsiteY110" fmla="*/ 245 h 1053551"/>
                <a:gd name="connsiteX111" fmla="*/ 666713 w 759581"/>
                <a:gd name="connsiteY111" fmla="*/ 2626 h 1053551"/>
                <a:gd name="connsiteX112" fmla="*/ 678619 w 759581"/>
                <a:gd name="connsiteY112" fmla="*/ 14532 h 1053551"/>
                <a:gd name="connsiteX113" fmla="*/ 735769 w 759581"/>
                <a:gd name="connsiteY113" fmla="*/ 16913 h 1053551"/>
                <a:gd name="connsiteX114" fmla="*/ 750056 w 759581"/>
                <a:gd name="connsiteY114" fmla="*/ 31201 h 1053551"/>
                <a:gd name="connsiteX115" fmla="*/ 759581 w 759581"/>
                <a:gd name="connsiteY115" fmla="*/ 45488 h 1053551"/>
                <a:gd name="connsiteX116" fmla="*/ 754819 w 759581"/>
                <a:gd name="connsiteY116" fmla="*/ 64538 h 1053551"/>
                <a:gd name="connsiteX117" fmla="*/ 745294 w 759581"/>
                <a:gd name="connsiteY117" fmla="*/ 71682 h 1053551"/>
                <a:gd name="connsiteX118" fmla="*/ 728625 w 759581"/>
                <a:gd name="connsiteY118" fmla="*/ 81207 h 1053551"/>
                <a:gd name="connsiteX119" fmla="*/ 721481 w 759581"/>
                <a:gd name="connsiteY119" fmla="*/ 85970 h 1053551"/>
                <a:gd name="connsiteX120" fmla="*/ 714338 w 759581"/>
                <a:gd name="connsiteY120" fmla="*/ 88351 h 1053551"/>
                <a:gd name="connsiteX121" fmla="*/ 709575 w 759581"/>
                <a:gd name="connsiteY121" fmla="*/ 95495 h 1053551"/>
                <a:gd name="connsiteX122" fmla="*/ 707194 w 759581"/>
                <a:gd name="connsiteY122" fmla="*/ 102638 h 1053551"/>
                <a:gd name="connsiteX123" fmla="*/ 714338 w 759581"/>
                <a:gd name="connsiteY123" fmla="*/ 121688 h 1053551"/>
                <a:gd name="connsiteX124" fmla="*/ 716719 w 759581"/>
                <a:gd name="connsiteY124" fmla="*/ 183601 h 1053551"/>
                <a:gd name="connsiteX125" fmla="*/ 714338 w 759581"/>
                <a:gd name="connsiteY125" fmla="*/ 190745 h 1053551"/>
                <a:gd name="connsiteX126" fmla="*/ 704813 w 759581"/>
                <a:gd name="connsiteY126" fmla="*/ 205032 h 1053551"/>
                <a:gd name="connsiteX127" fmla="*/ 702431 w 759581"/>
                <a:gd name="connsiteY127" fmla="*/ 212176 h 1053551"/>
                <a:gd name="connsiteX128" fmla="*/ 697669 w 759581"/>
                <a:gd name="connsiteY128" fmla="*/ 219320 h 1053551"/>
                <a:gd name="connsiteX129" fmla="*/ 692906 w 759581"/>
                <a:gd name="connsiteY129" fmla="*/ 233607 h 1053551"/>
                <a:gd name="connsiteX130" fmla="*/ 692906 w 759581"/>
                <a:gd name="connsiteY130" fmla="*/ 328857 h 1053551"/>
                <a:gd name="connsiteX131" fmla="*/ 697669 w 759581"/>
                <a:gd name="connsiteY131" fmla="*/ 343145 h 1053551"/>
                <a:gd name="connsiteX132" fmla="*/ 700050 w 759581"/>
                <a:gd name="connsiteY132" fmla="*/ 350288 h 1053551"/>
                <a:gd name="connsiteX133" fmla="*/ 702431 w 759581"/>
                <a:gd name="connsiteY133" fmla="*/ 357432 h 1053551"/>
                <a:gd name="connsiteX134" fmla="*/ 707194 w 759581"/>
                <a:gd name="connsiteY134" fmla="*/ 364576 h 1053551"/>
                <a:gd name="connsiteX135" fmla="*/ 709575 w 759581"/>
                <a:gd name="connsiteY135" fmla="*/ 371720 h 1053551"/>
                <a:gd name="connsiteX136" fmla="*/ 716719 w 759581"/>
                <a:gd name="connsiteY136" fmla="*/ 378863 h 1053551"/>
                <a:gd name="connsiteX137" fmla="*/ 714338 w 759581"/>
                <a:gd name="connsiteY137" fmla="*/ 386007 h 1053551"/>
                <a:gd name="connsiteX138" fmla="*/ 700050 w 759581"/>
                <a:gd name="connsiteY138" fmla="*/ 395532 h 1053551"/>
                <a:gd name="connsiteX139" fmla="*/ 692906 w 759581"/>
                <a:gd name="connsiteY139" fmla="*/ 402676 h 1053551"/>
                <a:gd name="connsiteX140" fmla="*/ 681000 w 759581"/>
                <a:gd name="connsiteY140" fmla="*/ 419345 h 1053551"/>
                <a:gd name="connsiteX141" fmla="*/ 681000 w 759581"/>
                <a:gd name="connsiteY141" fmla="*/ 481257 h 1053551"/>
                <a:gd name="connsiteX142" fmla="*/ 685763 w 759581"/>
                <a:gd name="connsiteY142" fmla="*/ 514595 h 1053551"/>
                <a:gd name="connsiteX143" fmla="*/ 690525 w 759581"/>
                <a:gd name="connsiteY143" fmla="*/ 521738 h 1053551"/>
                <a:gd name="connsiteX144" fmla="*/ 702431 w 759581"/>
                <a:gd name="connsiteY144" fmla="*/ 545551 h 1053551"/>
                <a:gd name="connsiteX145" fmla="*/ 707194 w 759581"/>
                <a:gd name="connsiteY145" fmla="*/ 552695 h 1053551"/>
                <a:gd name="connsiteX146" fmla="*/ 707194 w 759581"/>
                <a:gd name="connsiteY146" fmla="*/ 574126 h 1053551"/>
                <a:gd name="connsiteX147" fmla="*/ 702431 w 759581"/>
                <a:gd name="connsiteY147" fmla="*/ 581270 h 1053551"/>
                <a:gd name="connsiteX148" fmla="*/ 688144 w 759581"/>
                <a:gd name="connsiteY148" fmla="*/ 590795 h 1053551"/>
                <a:gd name="connsiteX149" fmla="*/ 683381 w 759581"/>
                <a:gd name="connsiteY149" fmla="*/ 597938 h 1053551"/>
                <a:gd name="connsiteX150" fmla="*/ 676238 w 759581"/>
                <a:gd name="connsiteY150" fmla="*/ 602701 h 1053551"/>
                <a:gd name="connsiteX151" fmla="*/ 673856 w 759581"/>
                <a:gd name="connsiteY151" fmla="*/ 619370 h 1053551"/>
                <a:gd name="connsiteX152" fmla="*/ 666713 w 759581"/>
                <a:gd name="connsiteY152" fmla="*/ 697951 h 1053551"/>
                <a:gd name="connsiteX153" fmla="*/ 681000 w 759581"/>
                <a:gd name="connsiteY153" fmla="*/ 702713 h 1053551"/>
                <a:gd name="connsiteX154" fmla="*/ 735769 w 759581"/>
                <a:gd name="connsiteY154" fmla="*/ 707476 h 1053551"/>
                <a:gd name="connsiteX155" fmla="*/ 750056 w 759581"/>
                <a:gd name="connsiteY155" fmla="*/ 712238 h 1053551"/>
                <a:gd name="connsiteX156" fmla="*/ 757200 w 759581"/>
                <a:gd name="connsiteY156" fmla="*/ 714620 h 1053551"/>
                <a:gd name="connsiteX157" fmla="*/ 750056 w 759581"/>
                <a:gd name="connsiteY157" fmla="*/ 750338 h 1053551"/>
                <a:gd name="connsiteX158" fmla="*/ 747675 w 759581"/>
                <a:gd name="connsiteY158" fmla="*/ 757482 h 1053551"/>
                <a:gd name="connsiteX159" fmla="*/ 740531 w 759581"/>
                <a:gd name="connsiteY159" fmla="*/ 764626 h 1053551"/>
                <a:gd name="connsiteX160" fmla="*/ 731006 w 759581"/>
                <a:gd name="connsiteY160" fmla="*/ 767007 h 1053551"/>
                <a:gd name="connsiteX161" fmla="*/ 716719 w 759581"/>
                <a:gd name="connsiteY161" fmla="*/ 771770 h 1053551"/>
                <a:gd name="connsiteX162" fmla="*/ 704813 w 759581"/>
                <a:gd name="connsiteY162" fmla="*/ 774151 h 1053551"/>
                <a:gd name="connsiteX163" fmla="*/ 681000 w 759581"/>
                <a:gd name="connsiteY163" fmla="*/ 781295 h 1053551"/>
                <a:gd name="connsiteX164" fmla="*/ 666713 w 759581"/>
                <a:gd name="connsiteY164" fmla="*/ 783676 h 1053551"/>
                <a:gd name="connsiteX165" fmla="*/ 640519 w 759581"/>
                <a:gd name="connsiteY165" fmla="*/ 793201 h 1053551"/>
                <a:gd name="connsiteX166" fmla="*/ 630994 w 759581"/>
                <a:gd name="connsiteY166" fmla="*/ 795582 h 1053551"/>
                <a:gd name="connsiteX167" fmla="*/ 623850 w 759581"/>
                <a:gd name="connsiteY167" fmla="*/ 797963 h 1053551"/>
                <a:gd name="connsiteX168" fmla="*/ 614325 w 759581"/>
                <a:gd name="connsiteY168" fmla="*/ 812251 h 1053551"/>
                <a:gd name="connsiteX169" fmla="*/ 604800 w 759581"/>
                <a:gd name="connsiteY169" fmla="*/ 871782 h 1053551"/>
                <a:gd name="connsiteX170" fmla="*/ 590513 w 759581"/>
                <a:gd name="connsiteY170" fmla="*/ 881307 h 1053551"/>
                <a:gd name="connsiteX171" fmla="*/ 573844 w 759581"/>
                <a:gd name="connsiteY171" fmla="*/ 893213 h 1053551"/>
                <a:gd name="connsiteX172" fmla="*/ 566700 w 759581"/>
                <a:gd name="connsiteY172" fmla="*/ 895595 h 1053551"/>
                <a:gd name="connsiteX173" fmla="*/ 557175 w 759581"/>
                <a:gd name="connsiteY173" fmla="*/ 909882 h 1053551"/>
                <a:gd name="connsiteX174" fmla="*/ 542888 w 759581"/>
                <a:gd name="connsiteY174" fmla="*/ 914645 h 1053551"/>
                <a:gd name="connsiteX175" fmla="*/ 535744 w 759581"/>
                <a:gd name="connsiteY175" fmla="*/ 921788 h 1053551"/>
                <a:gd name="connsiteX176" fmla="*/ 528600 w 759581"/>
                <a:gd name="connsiteY176" fmla="*/ 938457 h 1053551"/>
                <a:gd name="connsiteX177" fmla="*/ 521456 w 759581"/>
                <a:gd name="connsiteY177" fmla="*/ 1005132 h 1053551"/>
                <a:gd name="connsiteX178" fmla="*/ 514313 w 759581"/>
                <a:gd name="connsiteY178" fmla="*/ 1012276 h 1053551"/>
                <a:gd name="connsiteX179" fmla="*/ 511931 w 759581"/>
                <a:gd name="connsiteY179" fmla="*/ 1019420 h 1053551"/>
                <a:gd name="connsiteX180" fmla="*/ 492881 w 759581"/>
                <a:gd name="connsiteY180" fmla="*/ 1036088 h 1053551"/>
                <a:gd name="connsiteX181" fmla="*/ 478594 w 759581"/>
                <a:gd name="connsiteY181" fmla="*/ 1040851 h 1053551"/>
                <a:gd name="connsiteX182" fmla="*/ 471450 w 759581"/>
                <a:gd name="connsiteY182" fmla="*/ 1045613 h 1053551"/>
                <a:gd name="connsiteX183" fmla="*/ 466688 w 759581"/>
                <a:gd name="connsiteY183" fmla="*/ 1052757 h 10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759581" h="1053551">
                  <a:moveTo>
                    <a:pt x="466688" y="1052757"/>
                  </a:moveTo>
                  <a:cubicBezTo>
                    <a:pt x="463910" y="1053551"/>
                    <a:pt x="458708" y="1051358"/>
                    <a:pt x="454781" y="1050376"/>
                  </a:cubicBezTo>
                  <a:cubicBezTo>
                    <a:pt x="452346" y="1049767"/>
                    <a:pt x="450099" y="1048487"/>
                    <a:pt x="447638" y="1047995"/>
                  </a:cubicBezTo>
                  <a:cubicBezTo>
                    <a:pt x="442134" y="1046894"/>
                    <a:pt x="436525" y="1046407"/>
                    <a:pt x="430969" y="1045613"/>
                  </a:cubicBezTo>
                  <a:cubicBezTo>
                    <a:pt x="426206" y="1044026"/>
                    <a:pt x="421604" y="1041836"/>
                    <a:pt x="416681" y="1040851"/>
                  </a:cubicBezTo>
                  <a:cubicBezTo>
                    <a:pt x="411457" y="1039806"/>
                    <a:pt x="386942" y="1034636"/>
                    <a:pt x="378581" y="1033707"/>
                  </a:cubicBezTo>
                  <a:cubicBezTo>
                    <a:pt x="369081" y="1032652"/>
                    <a:pt x="359531" y="1032120"/>
                    <a:pt x="350006" y="1031326"/>
                  </a:cubicBezTo>
                  <a:cubicBezTo>
                    <a:pt x="347625" y="1030532"/>
                    <a:pt x="344322" y="1030987"/>
                    <a:pt x="342863" y="1028945"/>
                  </a:cubicBezTo>
                  <a:cubicBezTo>
                    <a:pt x="334632" y="1017421"/>
                    <a:pt x="340792" y="1012546"/>
                    <a:pt x="335719" y="1000370"/>
                  </a:cubicBezTo>
                  <a:cubicBezTo>
                    <a:pt x="328959" y="984146"/>
                    <a:pt x="328378" y="988011"/>
                    <a:pt x="316669" y="981320"/>
                  </a:cubicBezTo>
                  <a:cubicBezTo>
                    <a:pt x="314184" y="979900"/>
                    <a:pt x="311906" y="978145"/>
                    <a:pt x="309525" y="976557"/>
                  </a:cubicBezTo>
                  <a:cubicBezTo>
                    <a:pt x="307938" y="974176"/>
                    <a:pt x="305768" y="972093"/>
                    <a:pt x="304763" y="969413"/>
                  </a:cubicBezTo>
                  <a:cubicBezTo>
                    <a:pt x="303342" y="965623"/>
                    <a:pt x="303446" y="961412"/>
                    <a:pt x="302381" y="957507"/>
                  </a:cubicBezTo>
                  <a:cubicBezTo>
                    <a:pt x="298457" y="943119"/>
                    <a:pt x="299410" y="945906"/>
                    <a:pt x="292856" y="936076"/>
                  </a:cubicBezTo>
                  <a:cubicBezTo>
                    <a:pt x="286819" y="905887"/>
                    <a:pt x="294908" y="938481"/>
                    <a:pt x="285713" y="917026"/>
                  </a:cubicBezTo>
                  <a:cubicBezTo>
                    <a:pt x="284763" y="914810"/>
                    <a:pt x="282800" y="903133"/>
                    <a:pt x="280950" y="900357"/>
                  </a:cubicBezTo>
                  <a:cubicBezTo>
                    <a:pt x="279082" y="897555"/>
                    <a:pt x="276187" y="895594"/>
                    <a:pt x="273806" y="893213"/>
                  </a:cubicBezTo>
                  <a:cubicBezTo>
                    <a:pt x="264281" y="894007"/>
                    <a:pt x="254421" y="892969"/>
                    <a:pt x="245231" y="895595"/>
                  </a:cubicBezTo>
                  <a:cubicBezTo>
                    <a:pt x="240602" y="896917"/>
                    <a:pt x="240035" y="906961"/>
                    <a:pt x="238088" y="909882"/>
                  </a:cubicBezTo>
                  <a:cubicBezTo>
                    <a:pt x="232717" y="917939"/>
                    <a:pt x="229442" y="917204"/>
                    <a:pt x="221419" y="921788"/>
                  </a:cubicBezTo>
                  <a:cubicBezTo>
                    <a:pt x="218934" y="923208"/>
                    <a:pt x="216656" y="924963"/>
                    <a:pt x="214275" y="926551"/>
                  </a:cubicBezTo>
                  <a:cubicBezTo>
                    <a:pt x="209513" y="924963"/>
                    <a:pt x="204165" y="924572"/>
                    <a:pt x="199988" y="921788"/>
                  </a:cubicBezTo>
                  <a:cubicBezTo>
                    <a:pt x="197607" y="920201"/>
                    <a:pt x="195459" y="918188"/>
                    <a:pt x="192844" y="917026"/>
                  </a:cubicBezTo>
                  <a:cubicBezTo>
                    <a:pt x="176277" y="909663"/>
                    <a:pt x="182888" y="914501"/>
                    <a:pt x="169031" y="909882"/>
                  </a:cubicBezTo>
                  <a:cubicBezTo>
                    <a:pt x="164976" y="908530"/>
                    <a:pt x="161180" y="906472"/>
                    <a:pt x="157125" y="905120"/>
                  </a:cubicBezTo>
                  <a:cubicBezTo>
                    <a:pt x="154020" y="904085"/>
                    <a:pt x="150735" y="903678"/>
                    <a:pt x="147600" y="902738"/>
                  </a:cubicBezTo>
                  <a:cubicBezTo>
                    <a:pt x="118638" y="894049"/>
                    <a:pt x="145726" y="901079"/>
                    <a:pt x="123788" y="895595"/>
                  </a:cubicBezTo>
                  <a:cubicBezTo>
                    <a:pt x="121407" y="893214"/>
                    <a:pt x="118512" y="891253"/>
                    <a:pt x="116644" y="888451"/>
                  </a:cubicBezTo>
                  <a:cubicBezTo>
                    <a:pt x="115252" y="886362"/>
                    <a:pt x="115386" y="883552"/>
                    <a:pt x="114263" y="881307"/>
                  </a:cubicBezTo>
                  <a:cubicBezTo>
                    <a:pt x="112983" y="878747"/>
                    <a:pt x="111088" y="876544"/>
                    <a:pt x="109500" y="874163"/>
                  </a:cubicBezTo>
                  <a:cubicBezTo>
                    <a:pt x="107913" y="869401"/>
                    <a:pt x="109608" y="861093"/>
                    <a:pt x="104738" y="859876"/>
                  </a:cubicBezTo>
                  <a:cubicBezTo>
                    <a:pt x="101680" y="859111"/>
                    <a:pt x="91490" y="856823"/>
                    <a:pt x="88069" y="855113"/>
                  </a:cubicBezTo>
                  <a:cubicBezTo>
                    <a:pt x="85509" y="853833"/>
                    <a:pt x="83306" y="851938"/>
                    <a:pt x="80925" y="850351"/>
                  </a:cubicBezTo>
                  <a:cubicBezTo>
                    <a:pt x="80131" y="847970"/>
                    <a:pt x="79667" y="845452"/>
                    <a:pt x="78544" y="843207"/>
                  </a:cubicBezTo>
                  <a:cubicBezTo>
                    <a:pt x="76805" y="839729"/>
                    <a:pt x="68252" y="828691"/>
                    <a:pt x="66638" y="826538"/>
                  </a:cubicBezTo>
                  <a:cubicBezTo>
                    <a:pt x="65050" y="821776"/>
                    <a:pt x="64659" y="816428"/>
                    <a:pt x="61875" y="812251"/>
                  </a:cubicBezTo>
                  <a:cubicBezTo>
                    <a:pt x="55721" y="803018"/>
                    <a:pt x="58018" y="807822"/>
                    <a:pt x="54731" y="797963"/>
                  </a:cubicBezTo>
                  <a:cubicBezTo>
                    <a:pt x="53937" y="776532"/>
                    <a:pt x="54416" y="755016"/>
                    <a:pt x="52350" y="733670"/>
                  </a:cubicBezTo>
                  <a:cubicBezTo>
                    <a:pt x="52008" y="730137"/>
                    <a:pt x="48090" y="727659"/>
                    <a:pt x="47588" y="724145"/>
                  </a:cubicBezTo>
                  <a:cubicBezTo>
                    <a:pt x="46292" y="715074"/>
                    <a:pt x="53677" y="716074"/>
                    <a:pt x="59494" y="714620"/>
                  </a:cubicBezTo>
                  <a:cubicBezTo>
                    <a:pt x="62669" y="713032"/>
                    <a:pt x="66292" y="712130"/>
                    <a:pt x="69019" y="709857"/>
                  </a:cubicBezTo>
                  <a:cubicBezTo>
                    <a:pt x="72930" y="706598"/>
                    <a:pt x="74843" y="700190"/>
                    <a:pt x="76163" y="695570"/>
                  </a:cubicBezTo>
                  <a:cubicBezTo>
                    <a:pt x="81044" y="678489"/>
                    <a:pt x="76024" y="693742"/>
                    <a:pt x="80925" y="674138"/>
                  </a:cubicBezTo>
                  <a:cubicBezTo>
                    <a:pt x="81534" y="671703"/>
                    <a:pt x="82512" y="669376"/>
                    <a:pt x="83306" y="666995"/>
                  </a:cubicBezTo>
                  <a:cubicBezTo>
                    <a:pt x="87851" y="626104"/>
                    <a:pt x="83129" y="665860"/>
                    <a:pt x="90450" y="614607"/>
                  </a:cubicBezTo>
                  <a:cubicBezTo>
                    <a:pt x="93815" y="591048"/>
                    <a:pt x="90543" y="602419"/>
                    <a:pt x="95213" y="588413"/>
                  </a:cubicBezTo>
                  <a:cubicBezTo>
                    <a:pt x="89741" y="544649"/>
                    <a:pt x="97604" y="584469"/>
                    <a:pt x="88069" y="562220"/>
                  </a:cubicBezTo>
                  <a:cubicBezTo>
                    <a:pt x="85752" y="556813"/>
                    <a:pt x="86207" y="550773"/>
                    <a:pt x="83306" y="545551"/>
                  </a:cubicBezTo>
                  <a:cubicBezTo>
                    <a:pt x="80526" y="540547"/>
                    <a:pt x="73781" y="531263"/>
                    <a:pt x="73781" y="531263"/>
                  </a:cubicBezTo>
                  <a:cubicBezTo>
                    <a:pt x="73220" y="529021"/>
                    <a:pt x="70572" y="517391"/>
                    <a:pt x="69019" y="514595"/>
                  </a:cubicBezTo>
                  <a:cubicBezTo>
                    <a:pt x="66239" y="509591"/>
                    <a:pt x="62669" y="505070"/>
                    <a:pt x="59494" y="500307"/>
                  </a:cubicBezTo>
                  <a:lnTo>
                    <a:pt x="54731" y="493163"/>
                  </a:lnTo>
                  <a:cubicBezTo>
                    <a:pt x="50095" y="479256"/>
                    <a:pt x="55977" y="492029"/>
                    <a:pt x="45206" y="481257"/>
                  </a:cubicBezTo>
                  <a:cubicBezTo>
                    <a:pt x="29335" y="465385"/>
                    <a:pt x="52347" y="482047"/>
                    <a:pt x="33300" y="469351"/>
                  </a:cubicBezTo>
                  <a:cubicBezTo>
                    <a:pt x="31679" y="467189"/>
                    <a:pt x="23137" y="456168"/>
                    <a:pt x="21394" y="452682"/>
                  </a:cubicBezTo>
                  <a:cubicBezTo>
                    <a:pt x="20272" y="450437"/>
                    <a:pt x="20405" y="447627"/>
                    <a:pt x="19013" y="445538"/>
                  </a:cubicBezTo>
                  <a:cubicBezTo>
                    <a:pt x="17145" y="442736"/>
                    <a:pt x="14025" y="440982"/>
                    <a:pt x="11869" y="438395"/>
                  </a:cubicBezTo>
                  <a:cubicBezTo>
                    <a:pt x="10037" y="436196"/>
                    <a:pt x="8694" y="433632"/>
                    <a:pt x="7106" y="431251"/>
                  </a:cubicBezTo>
                  <a:cubicBezTo>
                    <a:pt x="8344" y="404032"/>
                    <a:pt x="0" y="388820"/>
                    <a:pt x="14250" y="371720"/>
                  </a:cubicBezTo>
                  <a:cubicBezTo>
                    <a:pt x="16406" y="369133"/>
                    <a:pt x="19013" y="366957"/>
                    <a:pt x="21394" y="364576"/>
                  </a:cubicBezTo>
                  <a:cubicBezTo>
                    <a:pt x="26502" y="349251"/>
                    <a:pt x="19771" y="365896"/>
                    <a:pt x="30919" y="350288"/>
                  </a:cubicBezTo>
                  <a:cubicBezTo>
                    <a:pt x="32982" y="347399"/>
                    <a:pt x="33920" y="343845"/>
                    <a:pt x="35681" y="340763"/>
                  </a:cubicBezTo>
                  <a:cubicBezTo>
                    <a:pt x="37101" y="338278"/>
                    <a:pt x="38856" y="336001"/>
                    <a:pt x="40444" y="333620"/>
                  </a:cubicBezTo>
                  <a:cubicBezTo>
                    <a:pt x="42031" y="315364"/>
                    <a:pt x="39410" y="296235"/>
                    <a:pt x="45206" y="278851"/>
                  </a:cubicBezTo>
                  <a:cubicBezTo>
                    <a:pt x="46000" y="276470"/>
                    <a:pt x="46196" y="273796"/>
                    <a:pt x="47588" y="271707"/>
                  </a:cubicBezTo>
                  <a:cubicBezTo>
                    <a:pt x="49456" y="268905"/>
                    <a:pt x="52575" y="267150"/>
                    <a:pt x="54731" y="264563"/>
                  </a:cubicBezTo>
                  <a:cubicBezTo>
                    <a:pt x="56563" y="262365"/>
                    <a:pt x="57340" y="259304"/>
                    <a:pt x="59494" y="257420"/>
                  </a:cubicBezTo>
                  <a:cubicBezTo>
                    <a:pt x="63802" y="253651"/>
                    <a:pt x="73781" y="247895"/>
                    <a:pt x="73781" y="247895"/>
                  </a:cubicBezTo>
                  <a:cubicBezTo>
                    <a:pt x="85611" y="230151"/>
                    <a:pt x="70403" y="251950"/>
                    <a:pt x="85688" y="233607"/>
                  </a:cubicBezTo>
                  <a:cubicBezTo>
                    <a:pt x="102257" y="213723"/>
                    <a:pt x="76731" y="240180"/>
                    <a:pt x="97594" y="219320"/>
                  </a:cubicBezTo>
                  <a:cubicBezTo>
                    <a:pt x="101927" y="206319"/>
                    <a:pt x="96344" y="216373"/>
                    <a:pt x="109500" y="209795"/>
                  </a:cubicBezTo>
                  <a:cubicBezTo>
                    <a:pt x="113050" y="208020"/>
                    <a:pt x="115475" y="204426"/>
                    <a:pt x="119025" y="202651"/>
                  </a:cubicBezTo>
                  <a:cubicBezTo>
                    <a:pt x="123515" y="200406"/>
                    <a:pt x="128550" y="199476"/>
                    <a:pt x="133313" y="197888"/>
                  </a:cubicBezTo>
                  <a:lnTo>
                    <a:pt x="140456" y="195507"/>
                  </a:lnTo>
                  <a:cubicBezTo>
                    <a:pt x="145137" y="190827"/>
                    <a:pt x="160744" y="173353"/>
                    <a:pt x="169031" y="171695"/>
                  </a:cubicBezTo>
                  <a:lnTo>
                    <a:pt x="180938" y="169313"/>
                  </a:lnTo>
                  <a:cubicBezTo>
                    <a:pt x="183319" y="167726"/>
                    <a:pt x="185596" y="165971"/>
                    <a:pt x="188081" y="164551"/>
                  </a:cubicBezTo>
                  <a:cubicBezTo>
                    <a:pt x="204794" y="155000"/>
                    <a:pt x="200097" y="159980"/>
                    <a:pt x="228563" y="162170"/>
                  </a:cubicBezTo>
                  <a:cubicBezTo>
                    <a:pt x="249037" y="175819"/>
                    <a:pt x="223130" y="159453"/>
                    <a:pt x="242850" y="169313"/>
                  </a:cubicBezTo>
                  <a:cubicBezTo>
                    <a:pt x="245410" y="170593"/>
                    <a:pt x="247379" y="172914"/>
                    <a:pt x="249994" y="174076"/>
                  </a:cubicBezTo>
                  <a:cubicBezTo>
                    <a:pt x="254581" y="176115"/>
                    <a:pt x="264281" y="178838"/>
                    <a:pt x="264281" y="178838"/>
                  </a:cubicBezTo>
                  <a:cubicBezTo>
                    <a:pt x="266662" y="180426"/>
                    <a:pt x="268810" y="182439"/>
                    <a:pt x="271425" y="183601"/>
                  </a:cubicBezTo>
                  <a:cubicBezTo>
                    <a:pt x="276013" y="185640"/>
                    <a:pt x="285713" y="188363"/>
                    <a:pt x="285713" y="188363"/>
                  </a:cubicBezTo>
                  <a:cubicBezTo>
                    <a:pt x="299207" y="187569"/>
                    <a:pt x="312827" y="187987"/>
                    <a:pt x="326194" y="185982"/>
                  </a:cubicBezTo>
                  <a:cubicBezTo>
                    <a:pt x="329024" y="185558"/>
                    <a:pt x="330778" y="182500"/>
                    <a:pt x="333338" y="181220"/>
                  </a:cubicBezTo>
                  <a:cubicBezTo>
                    <a:pt x="335583" y="180097"/>
                    <a:pt x="338236" y="179961"/>
                    <a:pt x="340481" y="178838"/>
                  </a:cubicBezTo>
                  <a:cubicBezTo>
                    <a:pt x="343041" y="177558"/>
                    <a:pt x="345065" y="175356"/>
                    <a:pt x="347625" y="174076"/>
                  </a:cubicBezTo>
                  <a:cubicBezTo>
                    <a:pt x="358449" y="168665"/>
                    <a:pt x="382841" y="169689"/>
                    <a:pt x="388106" y="169313"/>
                  </a:cubicBezTo>
                  <a:lnTo>
                    <a:pt x="407156" y="164551"/>
                  </a:lnTo>
                  <a:lnTo>
                    <a:pt x="416681" y="162170"/>
                  </a:lnTo>
                  <a:cubicBezTo>
                    <a:pt x="423689" y="156914"/>
                    <a:pt x="427822" y="154516"/>
                    <a:pt x="433350" y="147882"/>
                  </a:cubicBezTo>
                  <a:cubicBezTo>
                    <a:pt x="441635" y="137940"/>
                    <a:pt x="433530" y="142266"/>
                    <a:pt x="445256" y="138357"/>
                  </a:cubicBezTo>
                  <a:cubicBezTo>
                    <a:pt x="446050" y="135976"/>
                    <a:pt x="447270" y="133696"/>
                    <a:pt x="447638" y="131213"/>
                  </a:cubicBezTo>
                  <a:cubicBezTo>
                    <a:pt x="450451" y="112222"/>
                    <a:pt x="444130" y="90036"/>
                    <a:pt x="454781" y="74063"/>
                  </a:cubicBezTo>
                  <a:cubicBezTo>
                    <a:pt x="456369" y="71682"/>
                    <a:pt x="457163" y="68507"/>
                    <a:pt x="459544" y="66920"/>
                  </a:cubicBezTo>
                  <a:cubicBezTo>
                    <a:pt x="462267" y="65105"/>
                    <a:pt x="465934" y="65478"/>
                    <a:pt x="469069" y="64538"/>
                  </a:cubicBezTo>
                  <a:cubicBezTo>
                    <a:pt x="473877" y="63095"/>
                    <a:pt x="478594" y="61363"/>
                    <a:pt x="483356" y="59776"/>
                  </a:cubicBezTo>
                  <a:lnTo>
                    <a:pt x="490500" y="57395"/>
                  </a:lnTo>
                  <a:cubicBezTo>
                    <a:pt x="510979" y="43741"/>
                    <a:pt x="485065" y="60113"/>
                    <a:pt x="504788" y="50251"/>
                  </a:cubicBezTo>
                  <a:cubicBezTo>
                    <a:pt x="507348" y="48971"/>
                    <a:pt x="509371" y="46768"/>
                    <a:pt x="511931" y="45488"/>
                  </a:cubicBezTo>
                  <a:cubicBezTo>
                    <a:pt x="514176" y="44365"/>
                    <a:pt x="516830" y="44229"/>
                    <a:pt x="519075" y="43107"/>
                  </a:cubicBezTo>
                  <a:cubicBezTo>
                    <a:pt x="521635" y="41827"/>
                    <a:pt x="523443" y="39039"/>
                    <a:pt x="526219" y="38345"/>
                  </a:cubicBezTo>
                  <a:cubicBezTo>
                    <a:pt x="533192" y="36602"/>
                    <a:pt x="540506" y="36757"/>
                    <a:pt x="547650" y="35963"/>
                  </a:cubicBezTo>
                  <a:cubicBezTo>
                    <a:pt x="574987" y="29130"/>
                    <a:pt x="541304" y="38684"/>
                    <a:pt x="564319" y="28820"/>
                  </a:cubicBezTo>
                  <a:cubicBezTo>
                    <a:pt x="567327" y="27531"/>
                    <a:pt x="570649" y="27148"/>
                    <a:pt x="573844" y="26438"/>
                  </a:cubicBezTo>
                  <a:cubicBezTo>
                    <a:pt x="591092" y="22605"/>
                    <a:pt x="580124" y="25932"/>
                    <a:pt x="592894" y="21676"/>
                  </a:cubicBezTo>
                  <a:cubicBezTo>
                    <a:pt x="596069" y="19295"/>
                    <a:pt x="598869" y="16307"/>
                    <a:pt x="602419" y="14532"/>
                  </a:cubicBezTo>
                  <a:cubicBezTo>
                    <a:pt x="606909" y="12287"/>
                    <a:pt x="611944" y="11357"/>
                    <a:pt x="616706" y="9770"/>
                  </a:cubicBezTo>
                  <a:lnTo>
                    <a:pt x="623850" y="7388"/>
                  </a:lnTo>
                  <a:cubicBezTo>
                    <a:pt x="626231" y="6594"/>
                    <a:pt x="628905" y="6399"/>
                    <a:pt x="630994" y="5007"/>
                  </a:cubicBezTo>
                  <a:lnTo>
                    <a:pt x="638138" y="245"/>
                  </a:lnTo>
                  <a:cubicBezTo>
                    <a:pt x="647663" y="1039"/>
                    <a:pt x="657523" y="0"/>
                    <a:pt x="666713" y="2626"/>
                  </a:cubicBezTo>
                  <a:cubicBezTo>
                    <a:pt x="686922" y="8400"/>
                    <a:pt x="655234" y="11934"/>
                    <a:pt x="678619" y="14532"/>
                  </a:cubicBezTo>
                  <a:cubicBezTo>
                    <a:pt x="697569" y="16637"/>
                    <a:pt x="716719" y="16119"/>
                    <a:pt x="735769" y="16913"/>
                  </a:cubicBezTo>
                  <a:cubicBezTo>
                    <a:pt x="740531" y="21676"/>
                    <a:pt x="748422" y="24667"/>
                    <a:pt x="750056" y="31201"/>
                  </a:cubicBezTo>
                  <a:cubicBezTo>
                    <a:pt x="753132" y="43502"/>
                    <a:pt x="749715" y="38911"/>
                    <a:pt x="759581" y="45488"/>
                  </a:cubicBezTo>
                  <a:cubicBezTo>
                    <a:pt x="759504" y="45873"/>
                    <a:pt x="756746" y="62225"/>
                    <a:pt x="754819" y="64538"/>
                  </a:cubicBezTo>
                  <a:cubicBezTo>
                    <a:pt x="752278" y="67587"/>
                    <a:pt x="748307" y="69099"/>
                    <a:pt x="745294" y="71682"/>
                  </a:cubicBezTo>
                  <a:cubicBezTo>
                    <a:pt x="733611" y="81696"/>
                    <a:pt x="743579" y="77469"/>
                    <a:pt x="728625" y="81207"/>
                  </a:cubicBezTo>
                  <a:cubicBezTo>
                    <a:pt x="726244" y="82795"/>
                    <a:pt x="724041" y="84690"/>
                    <a:pt x="721481" y="85970"/>
                  </a:cubicBezTo>
                  <a:cubicBezTo>
                    <a:pt x="719236" y="87092"/>
                    <a:pt x="716298" y="86783"/>
                    <a:pt x="714338" y="88351"/>
                  </a:cubicBezTo>
                  <a:cubicBezTo>
                    <a:pt x="712103" y="90139"/>
                    <a:pt x="711163" y="93114"/>
                    <a:pt x="709575" y="95495"/>
                  </a:cubicBezTo>
                  <a:cubicBezTo>
                    <a:pt x="708781" y="97876"/>
                    <a:pt x="707194" y="100128"/>
                    <a:pt x="707194" y="102638"/>
                  </a:cubicBezTo>
                  <a:cubicBezTo>
                    <a:pt x="707194" y="112939"/>
                    <a:pt x="709410" y="114297"/>
                    <a:pt x="714338" y="121688"/>
                  </a:cubicBezTo>
                  <a:cubicBezTo>
                    <a:pt x="723639" y="149593"/>
                    <a:pt x="720893" y="135591"/>
                    <a:pt x="716719" y="183601"/>
                  </a:cubicBezTo>
                  <a:cubicBezTo>
                    <a:pt x="716502" y="186102"/>
                    <a:pt x="715557" y="188551"/>
                    <a:pt x="714338" y="190745"/>
                  </a:cubicBezTo>
                  <a:cubicBezTo>
                    <a:pt x="711558" y="195748"/>
                    <a:pt x="706623" y="199602"/>
                    <a:pt x="704813" y="205032"/>
                  </a:cubicBezTo>
                  <a:cubicBezTo>
                    <a:pt x="704019" y="207413"/>
                    <a:pt x="703554" y="209931"/>
                    <a:pt x="702431" y="212176"/>
                  </a:cubicBezTo>
                  <a:cubicBezTo>
                    <a:pt x="701151" y="214736"/>
                    <a:pt x="698831" y="216705"/>
                    <a:pt x="697669" y="219320"/>
                  </a:cubicBezTo>
                  <a:cubicBezTo>
                    <a:pt x="695630" y="223907"/>
                    <a:pt x="692906" y="233607"/>
                    <a:pt x="692906" y="233607"/>
                  </a:cubicBezTo>
                  <a:cubicBezTo>
                    <a:pt x="691811" y="263184"/>
                    <a:pt x="688075" y="298262"/>
                    <a:pt x="692906" y="328857"/>
                  </a:cubicBezTo>
                  <a:cubicBezTo>
                    <a:pt x="693689" y="333816"/>
                    <a:pt x="696081" y="338382"/>
                    <a:pt x="697669" y="343145"/>
                  </a:cubicBezTo>
                  <a:lnTo>
                    <a:pt x="700050" y="350288"/>
                  </a:lnTo>
                  <a:cubicBezTo>
                    <a:pt x="700844" y="352669"/>
                    <a:pt x="701039" y="355344"/>
                    <a:pt x="702431" y="357432"/>
                  </a:cubicBezTo>
                  <a:lnTo>
                    <a:pt x="707194" y="364576"/>
                  </a:lnTo>
                  <a:cubicBezTo>
                    <a:pt x="707988" y="366957"/>
                    <a:pt x="708183" y="369631"/>
                    <a:pt x="709575" y="371720"/>
                  </a:cubicBezTo>
                  <a:cubicBezTo>
                    <a:pt x="711443" y="374522"/>
                    <a:pt x="715654" y="375668"/>
                    <a:pt x="716719" y="378863"/>
                  </a:cubicBezTo>
                  <a:cubicBezTo>
                    <a:pt x="717513" y="381244"/>
                    <a:pt x="715461" y="383762"/>
                    <a:pt x="714338" y="386007"/>
                  </a:cubicBezTo>
                  <a:cubicBezTo>
                    <a:pt x="709639" y="395404"/>
                    <a:pt x="710202" y="392994"/>
                    <a:pt x="700050" y="395532"/>
                  </a:cubicBezTo>
                  <a:cubicBezTo>
                    <a:pt x="697669" y="397913"/>
                    <a:pt x="694863" y="399936"/>
                    <a:pt x="692906" y="402676"/>
                  </a:cubicBezTo>
                  <a:cubicBezTo>
                    <a:pt x="677235" y="424616"/>
                    <a:pt x="699575" y="400770"/>
                    <a:pt x="681000" y="419345"/>
                  </a:cubicBezTo>
                  <a:cubicBezTo>
                    <a:pt x="689502" y="444850"/>
                    <a:pt x="681000" y="416511"/>
                    <a:pt x="681000" y="481257"/>
                  </a:cubicBezTo>
                  <a:cubicBezTo>
                    <a:pt x="681000" y="486742"/>
                    <a:pt x="681355" y="505779"/>
                    <a:pt x="685763" y="514595"/>
                  </a:cubicBezTo>
                  <a:cubicBezTo>
                    <a:pt x="687043" y="517154"/>
                    <a:pt x="688938" y="519357"/>
                    <a:pt x="690525" y="521738"/>
                  </a:cubicBezTo>
                  <a:cubicBezTo>
                    <a:pt x="695982" y="543564"/>
                    <a:pt x="689842" y="537157"/>
                    <a:pt x="702431" y="545551"/>
                  </a:cubicBezTo>
                  <a:cubicBezTo>
                    <a:pt x="704019" y="547932"/>
                    <a:pt x="705914" y="550135"/>
                    <a:pt x="707194" y="552695"/>
                  </a:cubicBezTo>
                  <a:cubicBezTo>
                    <a:pt x="711012" y="560331"/>
                    <a:pt x="710160" y="565227"/>
                    <a:pt x="707194" y="574126"/>
                  </a:cubicBezTo>
                  <a:cubicBezTo>
                    <a:pt x="706289" y="576841"/>
                    <a:pt x="704585" y="579385"/>
                    <a:pt x="702431" y="581270"/>
                  </a:cubicBezTo>
                  <a:cubicBezTo>
                    <a:pt x="698124" y="585039"/>
                    <a:pt x="688144" y="590795"/>
                    <a:pt x="688144" y="590795"/>
                  </a:cubicBezTo>
                  <a:cubicBezTo>
                    <a:pt x="686556" y="593176"/>
                    <a:pt x="685405" y="595914"/>
                    <a:pt x="683381" y="597938"/>
                  </a:cubicBezTo>
                  <a:cubicBezTo>
                    <a:pt x="681357" y="599962"/>
                    <a:pt x="677400" y="600086"/>
                    <a:pt x="676238" y="602701"/>
                  </a:cubicBezTo>
                  <a:cubicBezTo>
                    <a:pt x="673959" y="607830"/>
                    <a:pt x="674650" y="613814"/>
                    <a:pt x="673856" y="619370"/>
                  </a:cubicBezTo>
                  <a:cubicBezTo>
                    <a:pt x="668927" y="693312"/>
                    <a:pt x="676640" y="668166"/>
                    <a:pt x="666713" y="697951"/>
                  </a:cubicBezTo>
                  <a:lnTo>
                    <a:pt x="681000" y="702713"/>
                  </a:lnTo>
                  <a:cubicBezTo>
                    <a:pt x="703229" y="710123"/>
                    <a:pt x="685598" y="704968"/>
                    <a:pt x="735769" y="707476"/>
                  </a:cubicBezTo>
                  <a:lnTo>
                    <a:pt x="750056" y="712238"/>
                  </a:lnTo>
                  <a:lnTo>
                    <a:pt x="757200" y="714620"/>
                  </a:lnTo>
                  <a:cubicBezTo>
                    <a:pt x="754264" y="741045"/>
                    <a:pt x="757093" y="729229"/>
                    <a:pt x="750056" y="750338"/>
                  </a:cubicBezTo>
                  <a:cubicBezTo>
                    <a:pt x="749262" y="752719"/>
                    <a:pt x="749450" y="755707"/>
                    <a:pt x="747675" y="757482"/>
                  </a:cubicBezTo>
                  <a:cubicBezTo>
                    <a:pt x="745294" y="759863"/>
                    <a:pt x="743455" y="762955"/>
                    <a:pt x="740531" y="764626"/>
                  </a:cubicBezTo>
                  <a:cubicBezTo>
                    <a:pt x="737689" y="766250"/>
                    <a:pt x="734141" y="766067"/>
                    <a:pt x="731006" y="767007"/>
                  </a:cubicBezTo>
                  <a:cubicBezTo>
                    <a:pt x="726198" y="768450"/>
                    <a:pt x="721642" y="770786"/>
                    <a:pt x="716719" y="771770"/>
                  </a:cubicBezTo>
                  <a:cubicBezTo>
                    <a:pt x="712750" y="772564"/>
                    <a:pt x="708718" y="773086"/>
                    <a:pt x="704813" y="774151"/>
                  </a:cubicBezTo>
                  <a:cubicBezTo>
                    <a:pt x="688127" y="778701"/>
                    <a:pt x="694934" y="778508"/>
                    <a:pt x="681000" y="781295"/>
                  </a:cubicBezTo>
                  <a:cubicBezTo>
                    <a:pt x="676266" y="782242"/>
                    <a:pt x="671397" y="782505"/>
                    <a:pt x="666713" y="783676"/>
                  </a:cubicBezTo>
                  <a:cubicBezTo>
                    <a:pt x="651133" y="787571"/>
                    <a:pt x="654733" y="788463"/>
                    <a:pt x="640519" y="793201"/>
                  </a:cubicBezTo>
                  <a:cubicBezTo>
                    <a:pt x="637414" y="794236"/>
                    <a:pt x="634141" y="794683"/>
                    <a:pt x="630994" y="795582"/>
                  </a:cubicBezTo>
                  <a:cubicBezTo>
                    <a:pt x="628580" y="796272"/>
                    <a:pt x="626231" y="797169"/>
                    <a:pt x="623850" y="797963"/>
                  </a:cubicBezTo>
                  <a:cubicBezTo>
                    <a:pt x="618814" y="802999"/>
                    <a:pt x="614876" y="804807"/>
                    <a:pt x="614325" y="812251"/>
                  </a:cubicBezTo>
                  <a:cubicBezTo>
                    <a:pt x="609857" y="872570"/>
                    <a:pt x="630293" y="863285"/>
                    <a:pt x="604800" y="871782"/>
                  </a:cubicBezTo>
                  <a:cubicBezTo>
                    <a:pt x="588174" y="888408"/>
                    <a:pt x="606595" y="872117"/>
                    <a:pt x="590513" y="881307"/>
                  </a:cubicBezTo>
                  <a:cubicBezTo>
                    <a:pt x="582944" y="885632"/>
                    <a:pt x="581229" y="889521"/>
                    <a:pt x="573844" y="893213"/>
                  </a:cubicBezTo>
                  <a:cubicBezTo>
                    <a:pt x="571599" y="894336"/>
                    <a:pt x="569081" y="894801"/>
                    <a:pt x="566700" y="895595"/>
                  </a:cubicBezTo>
                  <a:cubicBezTo>
                    <a:pt x="563525" y="900357"/>
                    <a:pt x="562605" y="908072"/>
                    <a:pt x="557175" y="909882"/>
                  </a:cubicBezTo>
                  <a:lnTo>
                    <a:pt x="542888" y="914645"/>
                  </a:lnTo>
                  <a:cubicBezTo>
                    <a:pt x="540507" y="917026"/>
                    <a:pt x="537701" y="919048"/>
                    <a:pt x="535744" y="921788"/>
                  </a:cubicBezTo>
                  <a:cubicBezTo>
                    <a:pt x="532064" y="926939"/>
                    <a:pt x="530543" y="932626"/>
                    <a:pt x="528600" y="938457"/>
                  </a:cubicBezTo>
                  <a:cubicBezTo>
                    <a:pt x="527484" y="966364"/>
                    <a:pt x="537037" y="986434"/>
                    <a:pt x="521456" y="1005132"/>
                  </a:cubicBezTo>
                  <a:cubicBezTo>
                    <a:pt x="519300" y="1007719"/>
                    <a:pt x="516694" y="1009895"/>
                    <a:pt x="514313" y="1012276"/>
                  </a:cubicBezTo>
                  <a:cubicBezTo>
                    <a:pt x="513519" y="1014657"/>
                    <a:pt x="513054" y="1017175"/>
                    <a:pt x="511931" y="1019420"/>
                  </a:cubicBezTo>
                  <a:cubicBezTo>
                    <a:pt x="508041" y="1027199"/>
                    <a:pt x="501454" y="1033230"/>
                    <a:pt x="492881" y="1036088"/>
                  </a:cubicBezTo>
                  <a:cubicBezTo>
                    <a:pt x="488119" y="1037676"/>
                    <a:pt x="482771" y="1038067"/>
                    <a:pt x="478594" y="1040851"/>
                  </a:cubicBezTo>
                  <a:cubicBezTo>
                    <a:pt x="476213" y="1042438"/>
                    <a:pt x="474010" y="1044333"/>
                    <a:pt x="471450" y="1045613"/>
                  </a:cubicBezTo>
                  <a:cubicBezTo>
                    <a:pt x="469205" y="1046736"/>
                    <a:pt x="469466" y="1051963"/>
                    <a:pt x="466688" y="1052757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6" name="Прямоугольник 305"/>
            <p:cNvSpPr/>
            <p:nvPr/>
          </p:nvSpPr>
          <p:spPr bwMode="auto">
            <a:xfrm>
              <a:off x="7051676" y="3861906"/>
              <a:ext cx="868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Сарманово</a:t>
              </a:r>
            </a:p>
          </p:txBody>
        </p:sp>
        <p:sp>
          <p:nvSpPr>
            <p:cNvPr id="307" name="Полилиния 306"/>
            <p:cNvSpPr/>
            <p:nvPr/>
          </p:nvSpPr>
          <p:spPr bwMode="auto">
            <a:xfrm>
              <a:off x="5901021" y="2617326"/>
              <a:ext cx="1171308" cy="796176"/>
            </a:xfrm>
            <a:custGeom>
              <a:avLst/>
              <a:gdLst>
                <a:gd name="connsiteX0" fmla="*/ 196850 w 1139825"/>
                <a:gd name="connsiteY0" fmla="*/ 831454 h 831454"/>
                <a:gd name="connsiteX1" fmla="*/ 155575 w 1139825"/>
                <a:gd name="connsiteY1" fmla="*/ 821929 h 831454"/>
                <a:gd name="connsiteX2" fmla="*/ 146050 w 1139825"/>
                <a:gd name="connsiteY2" fmla="*/ 818754 h 831454"/>
                <a:gd name="connsiteX3" fmla="*/ 133350 w 1139825"/>
                <a:gd name="connsiteY3" fmla="*/ 815579 h 831454"/>
                <a:gd name="connsiteX4" fmla="*/ 114300 w 1139825"/>
                <a:gd name="connsiteY4" fmla="*/ 809229 h 831454"/>
                <a:gd name="connsiteX5" fmla="*/ 92075 w 1139825"/>
                <a:gd name="connsiteY5" fmla="*/ 799704 h 831454"/>
                <a:gd name="connsiteX6" fmla="*/ 82550 w 1139825"/>
                <a:gd name="connsiteY6" fmla="*/ 793354 h 831454"/>
                <a:gd name="connsiteX7" fmla="*/ 63500 w 1139825"/>
                <a:gd name="connsiteY7" fmla="*/ 774304 h 831454"/>
                <a:gd name="connsiteX8" fmla="*/ 60325 w 1139825"/>
                <a:gd name="connsiteY8" fmla="*/ 764779 h 831454"/>
                <a:gd name="connsiteX9" fmla="*/ 53975 w 1139825"/>
                <a:gd name="connsiteY9" fmla="*/ 755254 h 831454"/>
                <a:gd name="connsiteX10" fmla="*/ 50800 w 1139825"/>
                <a:gd name="connsiteY10" fmla="*/ 672704 h 831454"/>
                <a:gd name="connsiteX11" fmla="*/ 41275 w 1139825"/>
                <a:gd name="connsiteY11" fmla="*/ 666354 h 831454"/>
                <a:gd name="connsiteX12" fmla="*/ 31750 w 1139825"/>
                <a:gd name="connsiteY12" fmla="*/ 656829 h 831454"/>
                <a:gd name="connsiteX13" fmla="*/ 12700 w 1139825"/>
                <a:gd name="connsiteY13" fmla="*/ 644129 h 831454"/>
                <a:gd name="connsiteX14" fmla="*/ 6350 w 1139825"/>
                <a:gd name="connsiteY14" fmla="*/ 625079 h 831454"/>
                <a:gd name="connsiteX15" fmla="*/ 0 w 1139825"/>
                <a:gd name="connsiteY15" fmla="*/ 574279 h 831454"/>
                <a:gd name="connsiteX16" fmla="*/ 3175 w 1139825"/>
                <a:gd name="connsiteY16" fmla="*/ 552054 h 831454"/>
                <a:gd name="connsiteX17" fmla="*/ 9525 w 1139825"/>
                <a:gd name="connsiteY17" fmla="*/ 542529 h 831454"/>
                <a:gd name="connsiteX18" fmla="*/ 12700 w 1139825"/>
                <a:gd name="connsiteY18" fmla="*/ 533004 h 831454"/>
                <a:gd name="connsiteX19" fmla="*/ 19050 w 1139825"/>
                <a:gd name="connsiteY19" fmla="*/ 507604 h 831454"/>
                <a:gd name="connsiteX20" fmla="*/ 28575 w 1139825"/>
                <a:gd name="connsiteY20" fmla="*/ 498079 h 831454"/>
                <a:gd name="connsiteX21" fmla="*/ 34925 w 1139825"/>
                <a:gd name="connsiteY21" fmla="*/ 488554 h 831454"/>
                <a:gd name="connsiteX22" fmla="*/ 38100 w 1139825"/>
                <a:gd name="connsiteY22" fmla="*/ 475854 h 831454"/>
                <a:gd name="connsiteX23" fmla="*/ 44450 w 1139825"/>
                <a:gd name="connsiteY23" fmla="*/ 466329 h 831454"/>
                <a:gd name="connsiteX24" fmla="*/ 31750 w 1139825"/>
                <a:gd name="connsiteY24" fmla="*/ 440929 h 831454"/>
                <a:gd name="connsiteX25" fmla="*/ 22225 w 1139825"/>
                <a:gd name="connsiteY25" fmla="*/ 421879 h 831454"/>
                <a:gd name="connsiteX26" fmla="*/ 25400 w 1139825"/>
                <a:gd name="connsiteY26" fmla="*/ 406004 h 831454"/>
                <a:gd name="connsiteX27" fmla="*/ 44450 w 1139825"/>
                <a:gd name="connsiteY27" fmla="*/ 390129 h 831454"/>
                <a:gd name="connsiteX28" fmla="*/ 47625 w 1139825"/>
                <a:gd name="connsiteY28" fmla="*/ 329804 h 831454"/>
                <a:gd name="connsiteX29" fmla="*/ 41275 w 1139825"/>
                <a:gd name="connsiteY29" fmla="*/ 310754 h 831454"/>
                <a:gd name="connsiteX30" fmla="*/ 44450 w 1139825"/>
                <a:gd name="connsiteY30" fmla="*/ 225029 h 831454"/>
                <a:gd name="connsiteX31" fmla="*/ 50800 w 1139825"/>
                <a:gd name="connsiteY31" fmla="*/ 205979 h 831454"/>
                <a:gd name="connsiteX32" fmla="*/ 53975 w 1139825"/>
                <a:gd name="connsiteY32" fmla="*/ 193279 h 831454"/>
                <a:gd name="connsiteX33" fmla="*/ 47625 w 1139825"/>
                <a:gd name="connsiteY33" fmla="*/ 145654 h 831454"/>
                <a:gd name="connsiteX34" fmla="*/ 41275 w 1139825"/>
                <a:gd name="connsiteY34" fmla="*/ 136129 h 831454"/>
                <a:gd name="connsiteX35" fmla="*/ 28575 w 1139825"/>
                <a:gd name="connsiteY35" fmla="*/ 120254 h 831454"/>
                <a:gd name="connsiteX36" fmla="*/ 19050 w 1139825"/>
                <a:gd name="connsiteY36" fmla="*/ 98029 h 831454"/>
                <a:gd name="connsiteX37" fmla="*/ 22225 w 1139825"/>
                <a:gd name="connsiteY37" fmla="*/ 88504 h 831454"/>
                <a:gd name="connsiteX38" fmla="*/ 31750 w 1139825"/>
                <a:gd name="connsiteY38" fmla="*/ 85329 h 831454"/>
                <a:gd name="connsiteX39" fmla="*/ 63500 w 1139825"/>
                <a:gd name="connsiteY39" fmla="*/ 88504 h 831454"/>
                <a:gd name="connsiteX40" fmla="*/ 73025 w 1139825"/>
                <a:gd name="connsiteY40" fmla="*/ 91679 h 831454"/>
                <a:gd name="connsiteX41" fmla="*/ 82550 w 1139825"/>
                <a:gd name="connsiteY41" fmla="*/ 88504 h 831454"/>
                <a:gd name="connsiteX42" fmla="*/ 101600 w 1139825"/>
                <a:gd name="connsiteY42" fmla="*/ 66279 h 831454"/>
                <a:gd name="connsiteX43" fmla="*/ 107950 w 1139825"/>
                <a:gd name="connsiteY43" fmla="*/ 56754 h 831454"/>
                <a:gd name="connsiteX44" fmla="*/ 111125 w 1139825"/>
                <a:gd name="connsiteY44" fmla="*/ 47229 h 831454"/>
                <a:gd name="connsiteX45" fmla="*/ 130175 w 1139825"/>
                <a:gd name="connsiteY45" fmla="*/ 37704 h 831454"/>
                <a:gd name="connsiteX46" fmla="*/ 139700 w 1139825"/>
                <a:gd name="connsiteY46" fmla="*/ 9129 h 831454"/>
                <a:gd name="connsiteX47" fmla="*/ 161925 w 1139825"/>
                <a:gd name="connsiteY47" fmla="*/ 12304 h 831454"/>
                <a:gd name="connsiteX48" fmla="*/ 168275 w 1139825"/>
                <a:gd name="connsiteY48" fmla="*/ 31354 h 831454"/>
                <a:gd name="connsiteX49" fmla="*/ 171450 w 1139825"/>
                <a:gd name="connsiteY49" fmla="*/ 56754 h 831454"/>
                <a:gd name="connsiteX50" fmla="*/ 184150 w 1139825"/>
                <a:gd name="connsiteY50" fmla="*/ 63104 h 831454"/>
                <a:gd name="connsiteX51" fmla="*/ 200025 w 1139825"/>
                <a:gd name="connsiteY51" fmla="*/ 59929 h 831454"/>
                <a:gd name="connsiteX52" fmla="*/ 203200 w 1139825"/>
                <a:gd name="connsiteY52" fmla="*/ 50404 h 831454"/>
                <a:gd name="connsiteX53" fmla="*/ 212725 w 1139825"/>
                <a:gd name="connsiteY53" fmla="*/ 40879 h 831454"/>
                <a:gd name="connsiteX54" fmla="*/ 219075 w 1139825"/>
                <a:gd name="connsiteY54" fmla="*/ 31354 h 831454"/>
                <a:gd name="connsiteX55" fmla="*/ 222250 w 1139825"/>
                <a:gd name="connsiteY55" fmla="*/ 18654 h 831454"/>
                <a:gd name="connsiteX56" fmla="*/ 244475 w 1139825"/>
                <a:gd name="connsiteY56" fmla="*/ 5954 h 831454"/>
                <a:gd name="connsiteX57" fmla="*/ 254000 w 1139825"/>
                <a:gd name="connsiteY57" fmla="*/ 12304 h 831454"/>
                <a:gd name="connsiteX58" fmla="*/ 266700 w 1139825"/>
                <a:gd name="connsiteY58" fmla="*/ 31354 h 831454"/>
                <a:gd name="connsiteX59" fmla="*/ 273050 w 1139825"/>
                <a:gd name="connsiteY59" fmla="*/ 40879 h 831454"/>
                <a:gd name="connsiteX60" fmla="*/ 279400 w 1139825"/>
                <a:gd name="connsiteY60" fmla="*/ 53579 h 831454"/>
                <a:gd name="connsiteX61" fmla="*/ 285750 w 1139825"/>
                <a:gd name="connsiteY61" fmla="*/ 63104 h 831454"/>
                <a:gd name="connsiteX62" fmla="*/ 288925 w 1139825"/>
                <a:gd name="connsiteY62" fmla="*/ 72629 h 831454"/>
                <a:gd name="connsiteX63" fmla="*/ 301625 w 1139825"/>
                <a:gd name="connsiteY63" fmla="*/ 78979 h 831454"/>
                <a:gd name="connsiteX64" fmla="*/ 327025 w 1139825"/>
                <a:gd name="connsiteY64" fmla="*/ 75804 h 831454"/>
                <a:gd name="connsiteX65" fmla="*/ 333375 w 1139825"/>
                <a:gd name="connsiteY65" fmla="*/ 56754 h 831454"/>
                <a:gd name="connsiteX66" fmla="*/ 336550 w 1139825"/>
                <a:gd name="connsiteY66" fmla="*/ 18654 h 831454"/>
                <a:gd name="connsiteX67" fmla="*/ 339725 w 1139825"/>
                <a:gd name="connsiteY67" fmla="*/ 9129 h 831454"/>
                <a:gd name="connsiteX68" fmla="*/ 349250 w 1139825"/>
                <a:gd name="connsiteY68" fmla="*/ 2779 h 831454"/>
                <a:gd name="connsiteX69" fmla="*/ 393700 w 1139825"/>
                <a:gd name="connsiteY69" fmla="*/ 5954 h 831454"/>
                <a:gd name="connsiteX70" fmla="*/ 400050 w 1139825"/>
                <a:gd name="connsiteY70" fmla="*/ 25004 h 831454"/>
                <a:gd name="connsiteX71" fmla="*/ 396875 w 1139825"/>
                <a:gd name="connsiteY71" fmla="*/ 53579 h 831454"/>
                <a:gd name="connsiteX72" fmla="*/ 387350 w 1139825"/>
                <a:gd name="connsiteY72" fmla="*/ 59929 h 831454"/>
                <a:gd name="connsiteX73" fmla="*/ 365125 w 1139825"/>
                <a:gd name="connsiteY73" fmla="*/ 53579 h 831454"/>
                <a:gd name="connsiteX74" fmla="*/ 355600 w 1139825"/>
                <a:gd name="connsiteY74" fmla="*/ 59929 h 831454"/>
                <a:gd name="connsiteX75" fmla="*/ 352425 w 1139825"/>
                <a:gd name="connsiteY75" fmla="*/ 72629 h 831454"/>
                <a:gd name="connsiteX76" fmla="*/ 346075 w 1139825"/>
                <a:gd name="connsiteY76" fmla="*/ 91679 h 831454"/>
                <a:gd name="connsiteX77" fmla="*/ 342900 w 1139825"/>
                <a:gd name="connsiteY77" fmla="*/ 101204 h 831454"/>
                <a:gd name="connsiteX78" fmla="*/ 374650 w 1139825"/>
                <a:gd name="connsiteY78" fmla="*/ 94854 h 831454"/>
                <a:gd name="connsiteX79" fmla="*/ 384175 w 1139825"/>
                <a:gd name="connsiteY79" fmla="*/ 91679 h 831454"/>
                <a:gd name="connsiteX80" fmla="*/ 393700 w 1139825"/>
                <a:gd name="connsiteY80" fmla="*/ 85329 h 831454"/>
                <a:gd name="connsiteX81" fmla="*/ 406400 w 1139825"/>
                <a:gd name="connsiteY81" fmla="*/ 78979 h 831454"/>
                <a:gd name="connsiteX82" fmla="*/ 428625 w 1139825"/>
                <a:gd name="connsiteY82" fmla="*/ 94854 h 831454"/>
                <a:gd name="connsiteX83" fmla="*/ 415925 w 1139825"/>
                <a:gd name="connsiteY83" fmla="*/ 132954 h 831454"/>
                <a:gd name="connsiteX84" fmla="*/ 412750 w 1139825"/>
                <a:gd name="connsiteY84" fmla="*/ 142479 h 831454"/>
                <a:gd name="connsiteX85" fmla="*/ 409575 w 1139825"/>
                <a:gd name="connsiteY85" fmla="*/ 152004 h 831454"/>
                <a:gd name="connsiteX86" fmla="*/ 412750 w 1139825"/>
                <a:gd name="connsiteY86" fmla="*/ 171054 h 831454"/>
                <a:gd name="connsiteX87" fmla="*/ 415925 w 1139825"/>
                <a:gd name="connsiteY87" fmla="*/ 180579 h 831454"/>
                <a:gd name="connsiteX88" fmla="*/ 425450 w 1139825"/>
                <a:gd name="connsiteY88" fmla="*/ 177404 h 831454"/>
                <a:gd name="connsiteX89" fmla="*/ 434975 w 1139825"/>
                <a:gd name="connsiteY89" fmla="*/ 139304 h 831454"/>
                <a:gd name="connsiteX90" fmla="*/ 450850 w 1139825"/>
                <a:gd name="connsiteY90" fmla="*/ 123429 h 831454"/>
                <a:gd name="connsiteX91" fmla="*/ 466725 w 1139825"/>
                <a:gd name="connsiteY91" fmla="*/ 110729 h 831454"/>
                <a:gd name="connsiteX92" fmla="*/ 476250 w 1139825"/>
                <a:gd name="connsiteY92" fmla="*/ 101204 h 831454"/>
                <a:gd name="connsiteX93" fmla="*/ 482600 w 1139825"/>
                <a:gd name="connsiteY93" fmla="*/ 91679 h 831454"/>
                <a:gd name="connsiteX94" fmla="*/ 492125 w 1139825"/>
                <a:gd name="connsiteY94" fmla="*/ 88504 h 831454"/>
                <a:gd name="connsiteX95" fmla="*/ 501650 w 1139825"/>
                <a:gd name="connsiteY95" fmla="*/ 82154 h 831454"/>
                <a:gd name="connsiteX96" fmla="*/ 504825 w 1139825"/>
                <a:gd name="connsiteY96" fmla="*/ 72629 h 831454"/>
                <a:gd name="connsiteX97" fmla="*/ 527050 w 1139825"/>
                <a:gd name="connsiteY97" fmla="*/ 66279 h 831454"/>
                <a:gd name="connsiteX98" fmla="*/ 536575 w 1139825"/>
                <a:gd name="connsiteY98" fmla="*/ 72629 h 831454"/>
                <a:gd name="connsiteX99" fmla="*/ 530225 w 1139825"/>
                <a:gd name="connsiteY99" fmla="*/ 107554 h 831454"/>
                <a:gd name="connsiteX100" fmla="*/ 549275 w 1139825"/>
                <a:gd name="connsiteY100" fmla="*/ 123429 h 831454"/>
                <a:gd name="connsiteX101" fmla="*/ 555625 w 1139825"/>
                <a:gd name="connsiteY101" fmla="*/ 132954 h 831454"/>
                <a:gd name="connsiteX102" fmla="*/ 568325 w 1139825"/>
                <a:gd name="connsiteY102" fmla="*/ 136129 h 831454"/>
                <a:gd name="connsiteX103" fmla="*/ 590550 w 1139825"/>
                <a:gd name="connsiteY103" fmla="*/ 139304 h 831454"/>
                <a:gd name="connsiteX104" fmla="*/ 631825 w 1139825"/>
                <a:gd name="connsiteY104" fmla="*/ 145654 h 831454"/>
                <a:gd name="connsiteX105" fmla="*/ 708025 w 1139825"/>
                <a:gd name="connsiteY105" fmla="*/ 148829 h 831454"/>
                <a:gd name="connsiteX106" fmla="*/ 730250 w 1139825"/>
                <a:gd name="connsiteY106" fmla="*/ 152004 h 831454"/>
                <a:gd name="connsiteX107" fmla="*/ 758825 w 1139825"/>
                <a:gd name="connsiteY107" fmla="*/ 145654 h 831454"/>
                <a:gd name="connsiteX108" fmla="*/ 768350 w 1139825"/>
                <a:gd name="connsiteY108" fmla="*/ 148829 h 831454"/>
                <a:gd name="connsiteX109" fmla="*/ 787400 w 1139825"/>
                <a:gd name="connsiteY109" fmla="*/ 177404 h 831454"/>
                <a:gd name="connsiteX110" fmla="*/ 793750 w 1139825"/>
                <a:gd name="connsiteY110" fmla="*/ 186929 h 831454"/>
                <a:gd name="connsiteX111" fmla="*/ 803275 w 1139825"/>
                <a:gd name="connsiteY111" fmla="*/ 193279 h 831454"/>
                <a:gd name="connsiteX112" fmla="*/ 815975 w 1139825"/>
                <a:gd name="connsiteY112" fmla="*/ 202804 h 831454"/>
                <a:gd name="connsiteX113" fmla="*/ 825500 w 1139825"/>
                <a:gd name="connsiteY113" fmla="*/ 205979 h 831454"/>
                <a:gd name="connsiteX114" fmla="*/ 831850 w 1139825"/>
                <a:gd name="connsiteY114" fmla="*/ 215504 h 831454"/>
                <a:gd name="connsiteX115" fmla="*/ 854075 w 1139825"/>
                <a:gd name="connsiteY115" fmla="*/ 225029 h 831454"/>
                <a:gd name="connsiteX116" fmla="*/ 863600 w 1139825"/>
                <a:gd name="connsiteY116" fmla="*/ 237729 h 831454"/>
                <a:gd name="connsiteX117" fmla="*/ 869950 w 1139825"/>
                <a:gd name="connsiteY117" fmla="*/ 256779 h 831454"/>
                <a:gd name="connsiteX118" fmla="*/ 879475 w 1139825"/>
                <a:gd name="connsiteY118" fmla="*/ 266304 h 831454"/>
                <a:gd name="connsiteX119" fmla="*/ 885825 w 1139825"/>
                <a:gd name="connsiteY119" fmla="*/ 275829 h 831454"/>
                <a:gd name="connsiteX120" fmla="*/ 904875 w 1139825"/>
                <a:gd name="connsiteY120" fmla="*/ 285354 h 831454"/>
                <a:gd name="connsiteX121" fmla="*/ 914400 w 1139825"/>
                <a:gd name="connsiteY121" fmla="*/ 291704 h 831454"/>
                <a:gd name="connsiteX122" fmla="*/ 923925 w 1139825"/>
                <a:gd name="connsiteY122" fmla="*/ 294879 h 831454"/>
                <a:gd name="connsiteX123" fmla="*/ 936625 w 1139825"/>
                <a:gd name="connsiteY123" fmla="*/ 301229 h 831454"/>
                <a:gd name="connsiteX124" fmla="*/ 952500 w 1139825"/>
                <a:gd name="connsiteY124" fmla="*/ 304404 h 831454"/>
                <a:gd name="connsiteX125" fmla="*/ 971550 w 1139825"/>
                <a:gd name="connsiteY125" fmla="*/ 310754 h 831454"/>
                <a:gd name="connsiteX126" fmla="*/ 984250 w 1139825"/>
                <a:gd name="connsiteY126" fmla="*/ 339329 h 831454"/>
                <a:gd name="connsiteX127" fmla="*/ 990600 w 1139825"/>
                <a:gd name="connsiteY127" fmla="*/ 355204 h 831454"/>
                <a:gd name="connsiteX128" fmla="*/ 1000125 w 1139825"/>
                <a:gd name="connsiteY128" fmla="*/ 377429 h 831454"/>
                <a:gd name="connsiteX129" fmla="*/ 1009650 w 1139825"/>
                <a:gd name="connsiteY129" fmla="*/ 380604 h 831454"/>
                <a:gd name="connsiteX130" fmla="*/ 1022350 w 1139825"/>
                <a:gd name="connsiteY130" fmla="*/ 386954 h 831454"/>
                <a:gd name="connsiteX131" fmla="*/ 1108075 w 1139825"/>
                <a:gd name="connsiteY131" fmla="*/ 390129 h 831454"/>
                <a:gd name="connsiteX132" fmla="*/ 1111250 w 1139825"/>
                <a:gd name="connsiteY132" fmla="*/ 399654 h 831454"/>
                <a:gd name="connsiteX133" fmla="*/ 1117600 w 1139825"/>
                <a:gd name="connsiteY133" fmla="*/ 425054 h 831454"/>
                <a:gd name="connsiteX134" fmla="*/ 1123950 w 1139825"/>
                <a:gd name="connsiteY134" fmla="*/ 434579 h 831454"/>
                <a:gd name="connsiteX135" fmla="*/ 1127125 w 1139825"/>
                <a:gd name="connsiteY135" fmla="*/ 444104 h 831454"/>
                <a:gd name="connsiteX136" fmla="*/ 1133475 w 1139825"/>
                <a:gd name="connsiteY136" fmla="*/ 456804 h 831454"/>
                <a:gd name="connsiteX137" fmla="*/ 1139825 w 1139825"/>
                <a:gd name="connsiteY137" fmla="*/ 475854 h 831454"/>
                <a:gd name="connsiteX138" fmla="*/ 1136650 w 1139825"/>
                <a:gd name="connsiteY138" fmla="*/ 513954 h 831454"/>
                <a:gd name="connsiteX139" fmla="*/ 1130300 w 1139825"/>
                <a:gd name="connsiteY139" fmla="*/ 533004 h 831454"/>
                <a:gd name="connsiteX140" fmla="*/ 1120775 w 1139825"/>
                <a:gd name="connsiteY140" fmla="*/ 539354 h 831454"/>
                <a:gd name="connsiteX141" fmla="*/ 1098550 w 1139825"/>
                <a:gd name="connsiteY141" fmla="*/ 555229 h 831454"/>
                <a:gd name="connsiteX142" fmla="*/ 1066800 w 1139825"/>
                <a:gd name="connsiteY142" fmla="*/ 577454 h 831454"/>
                <a:gd name="connsiteX143" fmla="*/ 1057275 w 1139825"/>
                <a:gd name="connsiteY143" fmla="*/ 583804 h 831454"/>
                <a:gd name="connsiteX144" fmla="*/ 1047750 w 1139825"/>
                <a:gd name="connsiteY144" fmla="*/ 593329 h 831454"/>
                <a:gd name="connsiteX145" fmla="*/ 1000125 w 1139825"/>
                <a:gd name="connsiteY145" fmla="*/ 602854 h 831454"/>
                <a:gd name="connsiteX146" fmla="*/ 987425 w 1139825"/>
                <a:gd name="connsiteY146" fmla="*/ 606029 h 831454"/>
                <a:gd name="connsiteX147" fmla="*/ 971550 w 1139825"/>
                <a:gd name="connsiteY147" fmla="*/ 609204 h 831454"/>
                <a:gd name="connsiteX148" fmla="*/ 962025 w 1139825"/>
                <a:gd name="connsiteY148" fmla="*/ 612379 h 831454"/>
                <a:gd name="connsiteX149" fmla="*/ 908050 w 1139825"/>
                <a:gd name="connsiteY149" fmla="*/ 606029 h 831454"/>
                <a:gd name="connsiteX150" fmla="*/ 850900 w 1139825"/>
                <a:gd name="connsiteY150" fmla="*/ 602854 h 831454"/>
                <a:gd name="connsiteX151" fmla="*/ 831850 w 1139825"/>
                <a:gd name="connsiteY151" fmla="*/ 596504 h 831454"/>
                <a:gd name="connsiteX152" fmla="*/ 812800 w 1139825"/>
                <a:gd name="connsiteY152" fmla="*/ 586979 h 831454"/>
                <a:gd name="connsiteX153" fmla="*/ 803275 w 1139825"/>
                <a:gd name="connsiteY153" fmla="*/ 577454 h 831454"/>
                <a:gd name="connsiteX154" fmla="*/ 796925 w 1139825"/>
                <a:gd name="connsiteY154" fmla="*/ 567929 h 831454"/>
                <a:gd name="connsiteX155" fmla="*/ 765175 w 1139825"/>
                <a:gd name="connsiteY155" fmla="*/ 555229 h 831454"/>
                <a:gd name="connsiteX156" fmla="*/ 755650 w 1139825"/>
                <a:gd name="connsiteY156" fmla="*/ 548879 h 831454"/>
                <a:gd name="connsiteX157" fmla="*/ 746125 w 1139825"/>
                <a:gd name="connsiteY157" fmla="*/ 545704 h 831454"/>
                <a:gd name="connsiteX158" fmla="*/ 736600 w 1139825"/>
                <a:gd name="connsiteY158" fmla="*/ 539354 h 831454"/>
                <a:gd name="connsiteX159" fmla="*/ 717550 w 1139825"/>
                <a:gd name="connsiteY159" fmla="*/ 533004 h 831454"/>
                <a:gd name="connsiteX160" fmla="*/ 708025 w 1139825"/>
                <a:gd name="connsiteY160" fmla="*/ 529829 h 831454"/>
                <a:gd name="connsiteX161" fmla="*/ 698500 w 1139825"/>
                <a:gd name="connsiteY161" fmla="*/ 526654 h 831454"/>
                <a:gd name="connsiteX162" fmla="*/ 685800 w 1139825"/>
                <a:gd name="connsiteY162" fmla="*/ 529829 h 831454"/>
                <a:gd name="connsiteX163" fmla="*/ 669925 w 1139825"/>
                <a:gd name="connsiteY163" fmla="*/ 548879 h 831454"/>
                <a:gd name="connsiteX164" fmla="*/ 666750 w 1139825"/>
                <a:gd name="connsiteY164" fmla="*/ 558404 h 831454"/>
                <a:gd name="connsiteX165" fmla="*/ 657225 w 1139825"/>
                <a:gd name="connsiteY165" fmla="*/ 567929 h 831454"/>
                <a:gd name="connsiteX166" fmla="*/ 650875 w 1139825"/>
                <a:gd name="connsiteY166" fmla="*/ 577454 h 831454"/>
                <a:gd name="connsiteX167" fmla="*/ 641350 w 1139825"/>
                <a:gd name="connsiteY167" fmla="*/ 580629 h 831454"/>
                <a:gd name="connsiteX168" fmla="*/ 628650 w 1139825"/>
                <a:gd name="connsiteY168" fmla="*/ 586979 h 831454"/>
                <a:gd name="connsiteX169" fmla="*/ 596900 w 1139825"/>
                <a:gd name="connsiteY169" fmla="*/ 596504 h 831454"/>
                <a:gd name="connsiteX170" fmla="*/ 590550 w 1139825"/>
                <a:gd name="connsiteY170" fmla="*/ 606029 h 831454"/>
                <a:gd name="connsiteX171" fmla="*/ 542925 w 1139825"/>
                <a:gd name="connsiteY171" fmla="*/ 609204 h 831454"/>
                <a:gd name="connsiteX172" fmla="*/ 466725 w 1139825"/>
                <a:gd name="connsiteY172" fmla="*/ 615554 h 831454"/>
                <a:gd name="connsiteX173" fmla="*/ 412750 w 1139825"/>
                <a:gd name="connsiteY173" fmla="*/ 621904 h 831454"/>
                <a:gd name="connsiteX174" fmla="*/ 396875 w 1139825"/>
                <a:gd name="connsiteY174" fmla="*/ 650479 h 831454"/>
                <a:gd name="connsiteX175" fmla="*/ 381000 w 1139825"/>
                <a:gd name="connsiteY175" fmla="*/ 669529 h 831454"/>
                <a:gd name="connsiteX176" fmla="*/ 361950 w 1139825"/>
                <a:gd name="connsiteY176" fmla="*/ 675879 h 831454"/>
                <a:gd name="connsiteX177" fmla="*/ 339725 w 1139825"/>
                <a:gd name="connsiteY177" fmla="*/ 682229 h 831454"/>
                <a:gd name="connsiteX178" fmla="*/ 336550 w 1139825"/>
                <a:gd name="connsiteY178" fmla="*/ 694929 h 831454"/>
                <a:gd name="connsiteX179" fmla="*/ 333375 w 1139825"/>
                <a:gd name="connsiteY179" fmla="*/ 704454 h 831454"/>
                <a:gd name="connsiteX180" fmla="*/ 346075 w 1139825"/>
                <a:gd name="connsiteY180" fmla="*/ 742554 h 831454"/>
                <a:gd name="connsiteX181" fmla="*/ 349250 w 1139825"/>
                <a:gd name="connsiteY181" fmla="*/ 761604 h 831454"/>
                <a:gd name="connsiteX182" fmla="*/ 355600 w 1139825"/>
                <a:gd name="connsiteY182" fmla="*/ 771129 h 831454"/>
                <a:gd name="connsiteX183" fmla="*/ 358775 w 1139825"/>
                <a:gd name="connsiteY183" fmla="*/ 780654 h 831454"/>
                <a:gd name="connsiteX184" fmla="*/ 346075 w 1139825"/>
                <a:gd name="connsiteY184" fmla="*/ 806054 h 831454"/>
                <a:gd name="connsiteX185" fmla="*/ 327025 w 1139825"/>
                <a:gd name="connsiteY185" fmla="*/ 818754 h 831454"/>
                <a:gd name="connsiteX186" fmla="*/ 317500 w 1139825"/>
                <a:gd name="connsiteY186" fmla="*/ 825104 h 831454"/>
                <a:gd name="connsiteX187" fmla="*/ 276225 w 1139825"/>
                <a:gd name="connsiteY187" fmla="*/ 815579 h 831454"/>
                <a:gd name="connsiteX188" fmla="*/ 266700 w 1139825"/>
                <a:gd name="connsiteY188" fmla="*/ 812404 h 831454"/>
                <a:gd name="connsiteX189" fmla="*/ 257175 w 1139825"/>
                <a:gd name="connsiteY189" fmla="*/ 806054 h 831454"/>
                <a:gd name="connsiteX190" fmla="*/ 209550 w 1139825"/>
                <a:gd name="connsiteY190" fmla="*/ 809229 h 831454"/>
                <a:gd name="connsiteX191" fmla="*/ 203200 w 1139825"/>
                <a:gd name="connsiteY191" fmla="*/ 828279 h 831454"/>
                <a:gd name="connsiteX192" fmla="*/ 196850 w 1139825"/>
                <a:gd name="connsiteY192" fmla="*/ 831454 h 8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139825" h="831454">
                  <a:moveTo>
                    <a:pt x="196850" y="831454"/>
                  </a:moveTo>
                  <a:cubicBezTo>
                    <a:pt x="191895" y="830353"/>
                    <a:pt x="165273" y="824700"/>
                    <a:pt x="155575" y="821929"/>
                  </a:cubicBezTo>
                  <a:cubicBezTo>
                    <a:pt x="152357" y="821010"/>
                    <a:pt x="149268" y="819673"/>
                    <a:pt x="146050" y="818754"/>
                  </a:cubicBezTo>
                  <a:cubicBezTo>
                    <a:pt x="141854" y="817555"/>
                    <a:pt x="137530" y="816833"/>
                    <a:pt x="133350" y="815579"/>
                  </a:cubicBezTo>
                  <a:cubicBezTo>
                    <a:pt x="126939" y="813656"/>
                    <a:pt x="119869" y="812942"/>
                    <a:pt x="114300" y="809229"/>
                  </a:cubicBezTo>
                  <a:cubicBezTo>
                    <a:pt x="101144" y="800458"/>
                    <a:pt x="108477" y="803804"/>
                    <a:pt x="92075" y="799704"/>
                  </a:cubicBezTo>
                  <a:cubicBezTo>
                    <a:pt x="88900" y="797587"/>
                    <a:pt x="85402" y="795889"/>
                    <a:pt x="82550" y="793354"/>
                  </a:cubicBezTo>
                  <a:cubicBezTo>
                    <a:pt x="75838" y="787388"/>
                    <a:pt x="63500" y="774304"/>
                    <a:pt x="63500" y="774304"/>
                  </a:cubicBezTo>
                  <a:cubicBezTo>
                    <a:pt x="62442" y="771129"/>
                    <a:pt x="61822" y="767772"/>
                    <a:pt x="60325" y="764779"/>
                  </a:cubicBezTo>
                  <a:cubicBezTo>
                    <a:pt x="58618" y="761366"/>
                    <a:pt x="54368" y="759050"/>
                    <a:pt x="53975" y="755254"/>
                  </a:cubicBezTo>
                  <a:cubicBezTo>
                    <a:pt x="51141" y="727863"/>
                    <a:pt x="54694" y="699964"/>
                    <a:pt x="50800" y="672704"/>
                  </a:cubicBezTo>
                  <a:cubicBezTo>
                    <a:pt x="50260" y="668926"/>
                    <a:pt x="44206" y="668797"/>
                    <a:pt x="41275" y="666354"/>
                  </a:cubicBezTo>
                  <a:cubicBezTo>
                    <a:pt x="37826" y="663479"/>
                    <a:pt x="35294" y="659586"/>
                    <a:pt x="31750" y="656829"/>
                  </a:cubicBezTo>
                  <a:cubicBezTo>
                    <a:pt x="25726" y="652144"/>
                    <a:pt x="12700" y="644129"/>
                    <a:pt x="12700" y="644129"/>
                  </a:cubicBezTo>
                  <a:cubicBezTo>
                    <a:pt x="10583" y="637779"/>
                    <a:pt x="6956" y="631745"/>
                    <a:pt x="6350" y="625079"/>
                  </a:cubicBezTo>
                  <a:cubicBezTo>
                    <a:pt x="2686" y="584780"/>
                    <a:pt x="5468" y="601617"/>
                    <a:pt x="0" y="574279"/>
                  </a:cubicBezTo>
                  <a:cubicBezTo>
                    <a:pt x="1058" y="566871"/>
                    <a:pt x="1025" y="559222"/>
                    <a:pt x="3175" y="552054"/>
                  </a:cubicBezTo>
                  <a:cubicBezTo>
                    <a:pt x="4271" y="548399"/>
                    <a:pt x="7818" y="545942"/>
                    <a:pt x="9525" y="542529"/>
                  </a:cubicBezTo>
                  <a:cubicBezTo>
                    <a:pt x="11022" y="539536"/>
                    <a:pt x="11888" y="536251"/>
                    <a:pt x="12700" y="533004"/>
                  </a:cubicBezTo>
                  <a:cubicBezTo>
                    <a:pt x="13341" y="530439"/>
                    <a:pt x="16147" y="511959"/>
                    <a:pt x="19050" y="507604"/>
                  </a:cubicBezTo>
                  <a:cubicBezTo>
                    <a:pt x="21541" y="503868"/>
                    <a:pt x="25700" y="501528"/>
                    <a:pt x="28575" y="498079"/>
                  </a:cubicBezTo>
                  <a:cubicBezTo>
                    <a:pt x="31018" y="495148"/>
                    <a:pt x="32808" y="491729"/>
                    <a:pt x="34925" y="488554"/>
                  </a:cubicBezTo>
                  <a:cubicBezTo>
                    <a:pt x="35983" y="484321"/>
                    <a:pt x="36381" y="479865"/>
                    <a:pt x="38100" y="475854"/>
                  </a:cubicBezTo>
                  <a:cubicBezTo>
                    <a:pt x="39603" y="472347"/>
                    <a:pt x="43910" y="470107"/>
                    <a:pt x="44450" y="466329"/>
                  </a:cubicBezTo>
                  <a:cubicBezTo>
                    <a:pt x="45909" y="456113"/>
                    <a:pt x="36717" y="447882"/>
                    <a:pt x="31750" y="440929"/>
                  </a:cubicBezTo>
                  <a:cubicBezTo>
                    <a:pt x="24056" y="430158"/>
                    <a:pt x="26157" y="433675"/>
                    <a:pt x="22225" y="421879"/>
                  </a:cubicBezTo>
                  <a:cubicBezTo>
                    <a:pt x="23283" y="416587"/>
                    <a:pt x="22987" y="410831"/>
                    <a:pt x="25400" y="406004"/>
                  </a:cubicBezTo>
                  <a:cubicBezTo>
                    <a:pt x="28456" y="399892"/>
                    <a:pt x="38980" y="393776"/>
                    <a:pt x="44450" y="390129"/>
                  </a:cubicBezTo>
                  <a:cubicBezTo>
                    <a:pt x="59458" y="367617"/>
                    <a:pt x="54387" y="379389"/>
                    <a:pt x="47625" y="329804"/>
                  </a:cubicBezTo>
                  <a:cubicBezTo>
                    <a:pt x="46721" y="323172"/>
                    <a:pt x="41275" y="310754"/>
                    <a:pt x="41275" y="310754"/>
                  </a:cubicBezTo>
                  <a:cubicBezTo>
                    <a:pt x="42333" y="282179"/>
                    <a:pt x="41861" y="253506"/>
                    <a:pt x="44450" y="225029"/>
                  </a:cubicBezTo>
                  <a:cubicBezTo>
                    <a:pt x="45056" y="218363"/>
                    <a:pt x="49177" y="212473"/>
                    <a:pt x="50800" y="205979"/>
                  </a:cubicBezTo>
                  <a:lnTo>
                    <a:pt x="53975" y="193279"/>
                  </a:lnTo>
                  <a:cubicBezTo>
                    <a:pt x="53266" y="184767"/>
                    <a:pt x="54110" y="158623"/>
                    <a:pt x="47625" y="145654"/>
                  </a:cubicBezTo>
                  <a:cubicBezTo>
                    <a:pt x="45918" y="142241"/>
                    <a:pt x="42982" y="139542"/>
                    <a:pt x="41275" y="136129"/>
                  </a:cubicBezTo>
                  <a:cubicBezTo>
                    <a:pt x="33607" y="120793"/>
                    <a:pt x="44632" y="130958"/>
                    <a:pt x="28575" y="120254"/>
                  </a:cubicBezTo>
                  <a:cubicBezTo>
                    <a:pt x="23390" y="112477"/>
                    <a:pt x="19050" y="108280"/>
                    <a:pt x="19050" y="98029"/>
                  </a:cubicBezTo>
                  <a:cubicBezTo>
                    <a:pt x="19050" y="94682"/>
                    <a:pt x="19858" y="90871"/>
                    <a:pt x="22225" y="88504"/>
                  </a:cubicBezTo>
                  <a:cubicBezTo>
                    <a:pt x="24592" y="86137"/>
                    <a:pt x="28575" y="86387"/>
                    <a:pt x="31750" y="85329"/>
                  </a:cubicBezTo>
                  <a:cubicBezTo>
                    <a:pt x="42333" y="86387"/>
                    <a:pt x="52988" y="86887"/>
                    <a:pt x="63500" y="88504"/>
                  </a:cubicBezTo>
                  <a:cubicBezTo>
                    <a:pt x="66808" y="89013"/>
                    <a:pt x="69678" y="91679"/>
                    <a:pt x="73025" y="91679"/>
                  </a:cubicBezTo>
                  <a:cubicBezTo>
                    <a:pt x="76372" y="91679"/>
                    <a:pt x="79375" y="89562"/>
                    <a:pt x="82550" y="88504"/>
                  </a:cubicBezTo>
                  <a:cubicBezTo>
                    <a:pt x="94089" y="76965"/>
                    <a:pt x="91417" y="80535"/>
                    <a:pt x="101600" y="66279"/>
                  </a:cubicBezTo>
                  <a:cubicBezTo>
                    <a:pt x="103818" y="63174"/>
                    <a:pt x="106243" y="60167"/>
                    <a:pt x="107950" y="56754"/>
                  </a:cubicBezTo>
                  <a:cubicBezTo>
                    <a:pt x="109447" y="53761"/>
                    <a:pt x="109034" y="49842"/>
                    <a:pt x="111125" y="47229"/>
                  </a:cubicBezTo>
                  <a:cubicBezTo>
                    <a:pt x="115601" y="41634"/>
                    <a:pt x="123900" y="39796"/>
                    <a:pt x="130175" y="37704"/>
                  </a:cubicBezTo>
                  <a:cubicBezTo>
                    <a:pt x="130276" y="37099"/>
                    <a:pt x="131973" y="10846"/>
                    <a:pt x="139700" y="9129"/>
                  </a:cubicBezTo>
                  <a:cubicBezTo>
                    <a:pt x="147005" y="7506"/>
                    <a:pt x="154517" y="11246"/>
                    <a:pt x="161925" y="12304"/>
                  </a:cubicBezTo>
                  <a:cubicBezTo>
                    <a:pt x="164042" y="18654"/>
                    <a:pt x="167445" y="24712"/>
                    <a:pt x="168275" y="31354"/>
                  </a:cubicBezTo>
                  <a:cubicBezTo>
                    <a:pt x="169333" y="39821"/>
                    <a:pt x="167634" y="49122"/>
                    <a:pt x="171450" y="56754"/>
                  </a:cubicBezTo>
                  <a:cubicBezTo>
                    <a:pt x="173567" y="60987"/>
                    <a:pt x="179917" y="60987"/>
                    <a:pt x="184150" y="63104"/>
                  </a:cubicBezTo>
                  <a:cubicBezTo>
                    <a:pt x="189442" y="62046"/>
                    <a:pt x="195535" y="62922"/>
                    <a:pt x="200025" y="59929"/>
                  </a:cubicBezTo>
                  <a:cubicBezTo>
                    <a:pt x="202810" y="58073"/>
                    <a:pt x="201344" y="53189"/>
                    <a:pt x="203200" y="50404"/>
                  </a:cubicBezTo>
                  <a:cubicBezTo>
                    <a:pt x="205691" y="46668"/>
                    <a:pt x="209850" y="44328"/>
                    <a:pt x="212725" y="40879"/>
                  </a:cubicBezTo>
                  <a:cubicBezTo>
                    <a:pt x="215168" y="37948"/>
                    <a:pt x="216958" y="34529"/>
                    <a:pt x="219075" y="31354"/>
                  </a:cubicBezTo>
                  <a:cubicBezTo>
                    <a:pt x="220133" y="27121"/>
                    <a:pt x="219714" y="22205"/>
                    <a:pt x="222250" y="18654"/>
                  </a:cubicBezTo>
                  <a:cubicBezTo>
                    <a:pt x="228257" y="10244"/>
                    <a:pt x="235856" y="8827"/>
                    <a:pt x="244475" y="5954"/>
                  </a:cubicBezTo>
                  <a:cubicBezTo>
                    <a:pt x="247650" y="8071"/>
                    <a:pt x="251487" y="9432"/>
                    <a:pt x="254000" y="12304"/>
                  </a:cubicBezTo>
                  <a:cubicBezTo>
                    <a:pt x="259026" y="18047"/>
                    <a:pt x="262467" y="25004"/>
                    <a:pt x="266700" y="31354"/>
                  </a:cubicBezTo>
                  <a:cubicBezTo>
                    <a:pt x="268817" y="34529"/>
                    <a:pt x="271343" y="37466"/>
                    <a:pt x="273050" y="40879"/>
                  </a:cubicBezTo>
                  <a:cubicBezTo>
                    <a:pt x="275167" y="45112"/>
                    <a:pt x="277052" y="49470"/>
                    <a:pt x="279400" y="53579"/>
                  </a:cubicBezTo>
                  <a:cubicBezTo>
                    <a:pt x="281293" y="56892"/>
                    <a:pt x="284043" y="59691"/>
                    <a:pt x="285750" y="63104"/>
                  </a:cubicBezTo>
                  <a:cubicBezTo>
                    <a:pt x="287247" y="66097"/>
                    <a:pt x="286558" y="70262"/>
                    <a:pt x="288925" y="72629"/>
                  </a:cubicBezTo>
                  <a:cubicBezTo>
                    <a:pt x="292272" y="75976"/>
                    <a:pt x="297392" y="76862"/>
                    <a:pt x="301625" y="78979"/>
                  </a:cubicBezTo>
                  <a:cubicBezTo>
                    <a:pt x="310092" y="77921"/>
                    <a:pt x="320035" y="80697"/>
                    <a:pt x="327025" y="75804"/>
                  </a:cubicBezTo>
                  <a:cubicBezTo>
                    <a:pt x="332509" y="71966"/>
                    <a:pt x="333375" y="56754"/>
                    <a:pt x="333375" y="56754"/>
                  </a:cubicBezTo>
                  <a:cubicBezTo>
                    <a:pt x="334433" y="44054"/>
                    <a:pt x="334866" y="31286"/>
                    <a:pt x="336550" y="18654"/>
                  </a:cubicBezTo>
                  <a:cubicBezTo>
                    <a:pt x="336992" y="15337"/>
                    <a:pt x="337634" y="11742"/>
                    <a:pt x="339725" y="9129"/>
                  </a:cubicBezTo>
                  <a:cubicBezTo>
                    <a:pt x="342109" y="6149"/>
                    <a:pt x="346075" y="4896"/>
                    <a:pt x="349250" y="2779"/>
                  </a:cubicBezTo>
                  <a:cubicBezTo>
                    <a:pt x="364067" y="3837"/>
                    <a:pt x="380091" y="0"/>
                    <a:pt x="393700" y="5954"/>
                  </a:cubicBezTo>
                  <a:cubicBezTo>
                    <a:pt x="399832" y="8637"/>
                    <a:pt x="400050" y="25004"/>
                    <a:pt x="400050" y="25004"/>
                  </a:cubicBezTo>
                  <a:cubicBezTo>
                    <a:pt x="398992" y="34529"/>
                    <a:pt x="400150" y="44572"/>
                    <a:pt x="396875" y="53579"/>
                  </a:cubicBezTo>
                  <a:cubicBezTo>
                    <a:pt x="395571" y="57165"/>
                    <a:pt x="391128" y="59389"/>
                    <a:pt x="387350" y="59929"/>
                  </a:cubicBezTo>
                  <a:cubicBezTo>
                    <a:pt x="384559" y="60328"/>
                    <a:pt x="368699" y="54770"/>
                    <a:pt x="365125" y="53579"/>
                  </a:cubicBezTo>
                  <a:cubicBezTo>
                    <a:pt x="361950" y="55696"/>
                    <a:pt x="357717" y="56754"/>
                    <a:pt x="355600" y="59929"/>
                  </a:cubicBezTo>
                  <a:cubicBezTo>
                    <a:pt x="353179" y="63560"/>
                    <a:pt x="353679" y="68449"/>
                    <a:pt x="352425" y="72629"/>
                  </a:cubicBezTo>
                  <a:cubicBezTo>
                    <a:pt x="350502" y="79040"/>
                    <a:pt x="348192" y="85329"/>
                    <a:pt x="346075" y="91679"/>
                  </a:cubicBezTo>
                  <a:cubicBezTo>
                    <a:pt x="345017" y="94854"/>
                    <a:pt x="339599" y="101754"/>
                    <a:pt x="342900" y="101204"/>
                  </a:cubicBezTo>
                  <a:cubicBezTo>
                    <a:pt x="357869" y="98709"/>
                    <a:pt x="361388" y="98643"/>
                    <a:pt x="374650" y="94854"/>
                  </a:cubicBezTo>
                  <a:cubicBezTo>
                    <a:pt x="377868" y="93935"/>
                    <a:pt x="381182" y="93176"/>
                    <a:pt x="384175" y="91679"/>
                  </a:cubicBezTo>
                  <a:cubicBezTo>
                    <a:pt x="387588" y="89972"/>
                    <a:pt x="390387" y="87222"/>
                    <a:pt x="393700" y="85329"/>
                  </a:cubicBezTo>
                  <a:cubicBezTo>
                    <a:pt x="397809" y="82981"/>
                    <a:pt x="402167" y="81096"/>
                    <a:pt x="406400" y="78979"/>
                  </a:cubicBezTo>
                  <a:cubicBezTo>
                    <a:pt x="428625" y="86387"/>
                    <a:pt x="423333" y="78979"/>
                    <a:pt x="428625" y="94854"/>
                  </a:cubicBezTo>
                  <a:lnTo>
                    <a:pt x="415925" y="132954"/>
                  </a:lnTo>
                  <a:lnTo>
                    <a:pt x="412750" y="142479"/>
                  </a:lnTo>
                  <a:lnTo>
                    <a:pt x="409575" y="152004"/>
                  </a:lnTo>
                  <a:cubicBezTo>
                    <a:pt x="410633" y="158354"/>
                    <a:pt x="411353" y="164770"/>
                    <a:pt x="412750" y="171054"/>
                  </a:cubicBezTo>
                  <a:cubicBezTo>
                    <a:pt x="413476" y="174321"/>
                    <a:pt x="412932" y="179082"/>
                    <a:pt x="415925" y="180579"/>
                  </a:cubicBezTo>
                  <a:cubicBezTo>
                    <a:pt x="418918" y="182076"/>
                    <a:pt x="422275" y="178462"/>
                    <a:pt x="425450" y="177404"/>
                  </a:cubicBezTo>
                  <a:cubicBezTo>
                    <a:pt x="439980" y="155609"/>
                    <a:pt x="424186" y="182461"/>
                    <a:pt x="434975" y="139304"/>
                  </a:cubicBezTo>
                  <a:cubicBezTo>
                    <a:pt x="437092" y="130837"/>
                    <a:pt x="444500" y="127662"/>
                    <a:pt x="450850" y="123429"/>
                  </a:cubicBezTo>
                  <a:cubicBezTo>
                    <a:pt x="465052" y="102127"/>
                    <a:pt x="448322" y="122998"/>
                    <a:pt x="466725" y="110729"/>
                  </a:cubicBezTo>
                  <a:cubicBezTo>
                    <a:pt x="470461" y="108238"/>
                    <a:pt x="473375" y="104653"/>
                    <a:pt x="476250" y="101204"/>
                  </a:cubicBezTo>
                  <a:cubicBezTo>
                    <a:pt x="478693" y="98273"/>
                    <a:pt x="479620" y="94063"/>
                    <a:pt x="482600" y="91679"/>
                  </a:cubicBezTo>
                  <a:cubicBezTo>
                    <a:pt x="485213" y="89588"/>
                    <a:pt x="489132" y="90001"/>
                    <a:pt x="492125" y="88504"/>
                  </a:cubicBezTo>
                  <a:cubicBezTo>
                    <a:pt x="495538" y="86797"/>
                    <a:pt x="498475" y="84271"/>
                    <a:pt x="501650" y="82154"/>
                  </a:cubicBezTo>
                  <a:cubicBezTo>
                    <a:pt x="502708" y="78979"/>
                    <a:pt x="502458" y="74996"/>
                    <a:pt x="504825" y="72629"/>
                  </a:cubicBezTo>
                  <a:cubicBezTo>
                    <a:pt x="506343" y="71111"/>
                    <a:pt x="526940" y="66306"/>
                    <a:pt x="527050" y="66279"/>
                  </a:cubicBezTo>
                  <a:cubicBezTo>
                    <a:pt x="530225" y="68396"/>
                    <a:pt x="535747" y="68904"/>
                    <a:pt x="536575" y="72629"/>
                  </a:cubicBezTo>
                  <a:cubicBezTo>
                    <a:pt x="537913" y="78652"/>
                    <a:pt x="532223" y="99560"/>
                    <a:pt x="530225" y="107554"/>
                  </a:cubicBezTo>
                  <a:cubicBezTo>
                    <a:pt x="539591" y="113798"/>
                    <a:pt x="541635" y="114262"/>
                    <a:pt x="549275" y="123429"/>
                  </a:cubicBezTo>
                  <a:cubicBezTo>
                    <a:pt x="551718" y="126360"/>
                    <a:pt x="552450" y="130837"/>
                    <a:pt x="555625" y="132954"/>
                  </a:cubicBezTo>
                  <a:cubicBezTo>
                    <a:pt x="559256" y="135375"/>
                    <a:pt x="564032" y="135348"/>
                    <a:pt x="568325" y="136129"/>
                  </a:cubicBezTo>
                  <a:cubicBezTo>
                    <a:pt x="575688" y="137468"/>
                    <a:pt x="583142" y="138246"/>
                    <a:pt x="590550" y="139304"/>
                  </a:cubicBezTo>
                  <a:cubicBezTo>
                    <a:pt x="608510" y="145291"/>
                    <a:pt x="602007" y="143900"/>
                    <a:pt x="631825" y="145654"/>
                  </a:cubicBezTo>
                  <a:cubicBezTo>
                    <a:pt x="657203" y="147147"/>
                    <a:pt x="682625" y="147771"/>
                    <a:pt x="708025" y="148829"/>
                  </a:cubicBezTo>
                  <a:cubicBezTo>
                    <a:pt x="715433" y="149887"/>
                    <a:pt x="722766" y="152004"/>
                    <a:pt x="730250" y="152004"/>
                  </a:cubicBezTo>
                  <a:cubicBezTo>
                    <a:pt x="741426" y="152004"/>
                    <a:pt x="749003" y="148928"/>
                    <a:pt x="758825" y="145654"/>
                  </a:cubicBezTo>
                  <a:cubicBezTo>
                    <a:pt x="762000" y="146712"/>
                    <a:pt x="765983" y="146462"/>
                    <a:pt x="768350" y="148829"/>
                  </a:cubicBezTo>
                  <a:lnTo>
                    <a:pt x="787400" y="177404"/>
                  </a:lnTo>
                  <a:cubicBezTo>
                    <a:pt x="789517" y="180579"/>
                    <a:pt x="790575" y="184812"/>
                    <a:pt x="793750" y="186929"/>
                  </a:cubicBezTo>
                  <a:cubicBezTo>
                    <a:pt x="796925" y="189046"/>
                    <a:pt x="800170" y="191061"/>
                    <a:pt x="803275" y="193279"/>
                  </a:cubicBezTo>
                  <a:cubicBezTo>
                    <a:pt x="807581" y="196355"/>
                    <a:pt x="811381" y="200179"/>
                    <a:pt x="815975" y="202804"/>
                  </a:cubicBezTo>
                  <a:cubicBezTo>
                    <a:pt x="818881" y="204464"/>
                    <a:pt x="822325" y="204921"/>
                    <a:pt x="825500" y="205979"/>
                  </a:cubicBezTo>
                  <a:cubicBezTo>
                    <a:pt x="827617" y="209154"/>
                    <a:pt x="828919" y="213061"/>
                    <a:pt x="831850" y="215504"/>
                  </a:cubicBezTo>
                  <a:cubicBezTo>
                    <a:pt x="837081" y="219863"/>
                    <a:pt x="847458" y="222823"/>
                    <a:pt x="854075" y="225029"/>
                  </a:cubicBezTo>
                  <a:cubicBezTo>
                    <a:pt x="857250" y="229262"/>
                    <a:pt x="861233" y="232996"/>
                    <a:pt x="863600" y="237729"/>
                  </a:cubicBezTo>
                  <a:cubicBezTo>
                    <a:pt x="866593" y="243716"/>
                    <a:pt x="865217" y="252046"/>
                    <a:pt x="869950" y="256779"/>
                  </a:cubicBezTo>
                  <a:cubicBezTo>
                    <a:pt x="873125" y="259954"/>
                    <a:pt x="876600" y="262855"/>
                    <a:pt x="879475" y="266304"/>
                  </a:cubicBezTo>
                  <a:cubicBezTo>
                    <a:pt x="881918" y="269235"/>
                    <a:pt x="883127" y="273131"/>
                    <a:pt x="885825" y="275829"/>
                  </a:cubicBezTo>
                  <a:cubicBezTo>
                    <a:pt x="894924" y="284928"/>
                    <a:pt x="894546" y="280189"/>
                    <a:pt x="904875" y="285354"/>
                  </a:cubicBezTo>
                  <a:cubicBezTo>
                    <a:pt x="908288" y="287061"/>
                    <a:pt x="910987" y="289997"/>
                    <a:pt x="914400" y="291704"/>
                  </a:cubicBezTo>
                  <a:cubicBezTo>
                    <a:pt x="917393" y="293201"/>
                    <a:pt x="920849" y="293561"/>
                    <a:pt x="923925" y="294879"/>
                  </a:cubicBezTo>
                  <a:cubicBezTo>
                    <a:pt x="928275" y="296743"/>
                    <a:pt x="932135" y="299732"/>
                    <a:pt x="936625" y="301229"/>
                  </a:cubicBezTo>
                  <a:cubicBezTo>
                    <a:pt x="941745" y="302936"/>
                    <a:pt x="947294" y="302984"/>
                    <a:pt x="952500" y="304404"/>
                  </a:cubicBezTo>
                  <a:cubicBezTo>
                    <a:pt x="958958" y="306165"/>
                    <a:pt x="971550" y="310754"/>
                    <a:pt x="971550" y="310754"/>
                  </a:cubicBezTo>
                  <a:cubicBezTo>
                    <a:pt x="983767" y="329079"/>
                    <a:pt x="972915" y="310991"/>
                    <a:pt x="984250" y="339329"/>
                  </a:cubicBezTo>
                  <a:cubicBezTo>
                    <a:pt x="986367" y="344621"/>
                    <a:pt x="988798" y="349797"/>
                    <a:pt x="990600" y="355204"/>
                  </a:cubicBezTo>
                  <a:cubicBezTo>
                    <a:pt x="993373" y="363523"/>
                    <a:pt x="992515" y="371341"/>
                    <a:pt x="1000125" y="377429"/>
                  </a:cubicBezTo>
                  <a:cubicBezTo>
                    <a:pt x="1002738" y="379520"/>
                    <a:pt x="1006574" y="379286"/>
                    <a:pt x="1009650" y="380604"/>
                  </a:cubicBezTo>
                  <a:cubicBezTo>
                    <a:pt x="1014000" y="382468"/>
                    <a:pt x="1017639" y="386498"/>
                    <a:pt x="1022350" y="386954"/>
                  </a:cubicBezTo>
                  <a:cubicBezTo>
                    <a:pt x="1050812" y="389708"/>
                    <a:pt x="1079500" y="389071"/>
                    <a:pt x="1108075" y="390129"/>
                  </a:cubicBezTo>
                  <a:cubicBezTo>
                    <a:pt x="1109133" y="393304"/>
                    <a:pt x="1110438" y="396407"/>
                    <a:pt x="1111250" y="399654"/>
                  </a:cubicBezTo>
                  <a:cubicBezTo>
                    <a:pt x="1113061" y="406900"/>
                    <a:pt x="1113971" y="417796"/>
                    <a:pt x="1117600" y="425054"/>
                  </a:cubicBezTo>
                  <a:cubicBezTo>
                    <a:pt x="1119307" y="428467"/>
                    <a:pt x="1122243" y="431166"/>
                    <a:pt x="1123950" y="434579"/>
                  </a:cubicBezTo>
                  <a:cubicBezTo>
                    <a:pt x="1125447" y="437572"/>
                    <a:pt x="1125807" y="441028"/>
                    <a:pt x="1127125" y="444104"/>
                  </a:cubicBezTo>
                  <a:cubicBezTo>
                    <a:pt x="1128989" y="448454"/>
                    <a:pt x="1131717" y="452410"/>
                    <a:pt x="1133475" y="456804"/>
                  </a:cubicBezTo>
                  <a:cubicBezTo>
                    <a:pt x="1135961" y="463019"/>
                    <a:pt x="1139825" y="475854"/>
                    <a:pt x="1139825" y="475854"/>
                  </a:cubicBezTo>
                  <a:cubicBezTo>
                    <a:pt x="1138767" y="488554"/>
                    <a:pt x="1138745" y="501383"/>
                    <a:pt x="1136650" y="513954"/>
                  </a:cubicBezTo>
                  <a:cubicBezTo>
                    <a:pt x="1135550" y="520556"/>
                    <a:pt x="1135869" y="529291"/>
                    <a:pt x="1130300" y="533004"/>
                  </a:cubicBezTo>
                  <a:cubicBezTo>
                    <a:pt x="1127125" y="535121"/>
                    <a:pt x="1123672" y="536871"/>
                    <a:pt x="1120775" y="539354"/>
                  </a:cubicBezTo>
                  <a:cubicBezTo>
                    <a:pt x="1101599" y="555790"/>
                    <a:pt x="1116052" y="549395"/>
                    <a:pt x="1098550" y="555229"/>
                  </a:cubicBezTo>
                  <a:cubicBezTo>
                    <a:pt x="1079745" y="569333"/>
                    <a:pt x="1090253" y="561819"/>
                    <a:pt x="1066800" y="577454"/>
                  </a:cubicBezTo>
                  <a:cubicBezTo>
                    <a:pt x="1063625" y="579571"/>
                    <a:pt x="1059973" y="581106"/>
                    <a:pt x="1057275" y="583804"/>
                  </a:cubicBezTo>
                  <a:cubicBezTo>
                    <a:pt x="1054100" y="586979"/>
                    <a:pt x="1051675" y="591148"/>
                    <a:pt x="1047750" y="593329"/>
                  </a:cubicBezTo>
                  <a:cubicBezTo>
                    <a:pt x="1033679" y="601146"/>
                    <a:pt x="1015206" y="601178"/>
                    <a:pt x="1000125" y="602854"/>
                  </a:cubicBezTo>
                  <a:cubicBezTo>
                    <a:pt x="995892" y="603912"/>
                    <a:pt x="991685" y="605082"/>
                    <a:pt x="987425" y="606029"/>
                  </a:cubicBezTo>
                  <a:cubicBezTo>
                    <a:pt x="982157" y="607200"/>
                    <a:pt x="976785" y="607895"/>
                    <a:pt x="971550" y="609204"/>
                  </a:cubicBezTo>
                  <a:cubicBezTo>
                    <a:pt x="968303" y="610016"/>
                    <a:pt x="965200" y="611321"/>
                    <a:pt x="962025" y="612379"/>
                  </a:cubicBezTo>
                  <a:cubicBezTo>
                    <a:pt x="951109" y="611015"/>
                    <a:pt x="918156" y="606778"/>
                    <a:pt x="908050" y="606029"/>
                  </a:cubicBezTo>
                  <a:cubicBezTo>
                    <a:pt x="889023" y="604620"/>
                    <a:pt x="869950" y="603912"/>
                    <a:pt x="850900" y="602854"/>
                  </a:cubicBezTo>
                  <a:lnTo>
                    <a:pt x="831850" y="596504"/>
                  </a:lnTo>
                  <a:cubicBezTo>
                    <a:pt x="822304" y="593322"/>
                    <a:pt x="821006" y="593818"/>
                    <a:pt x="812800" y="586979"/>
                  </a:cubicBezTo>
                  <a:cubicBezTo>
                    <a:pt x="809351" y="584104"/>
                    <a:pt x="806150" y="580903"/>
                    <a:pt x="803275" y="577454"/>
                  </a:cubicBezTo>
                  <a:cubicBezTo>
                    <a:pt x="800832" y="574523"/>
                    <a:pt x="799856" y="570372"/>
                    <a:pt x="796925" y="567929"/>
                  </a:cubicBezTo>
                  <a:cubicBezTo>
                    <a:pt x="782321" y="555759"/>
                    <a:pt x="782941" y="567073"/>
                    <a:pt x="765175" y="555229"/>
                  </a:cubicBezTo>
                  <a:cubicBezTo>
                    <a:pt x="762000" y="553112"/>
                    <a:pt x="759063" y="550586"/>
                    <a:pt x="755650" y="548879"/>
                  </a:cubicBezTo>
                  <a:cubicBezTo>
                    <a:pt x="752657" y="547382"/>
                    <a:pt x="749118" y="547201"/>
                    <a:pt x="746125" y="545704"/>
                  </a:cubicBezTo>
                  <a:cubicBezTo>
                    <a:pt x="742712" y="543997"/>
                    <a:pt x="740087" y="540904"/>
                    <a:pt x="736600" y="539354"/>
                  </a:cubicBezTo>
                  <a:cubicBezTo>
                    <a:pt x="730483" y="536636"/>
                    <a:pt x="723900" y="535121"/>
                    <a:pt x="717550" y="533004"/>
                  </a:cubicBezTo>
                  <a:lnTo>
                    <a:pt x="708025" y="529829"/>
                  </a:lnTo>
                  <a:lnTo>
                    <a:pt x="698500" y="526654"/>
                  </a:lnTo>
                  <a:cubicBezTo>
                    <a:pt x="694267" y="527712"/>
                    <a:pt x="689589" y="527664"/>
                    <a:pt x="685800" y="529829"/>
                  </a:cubicBezTo>
                  <a:cubicBezTo>
                    <a:pt x="680885" y="532638"/>
                    <a:pt x="672555" y="543619"/>
                    <a:pt x="669925" y="548879"/>
                  </a:cubicBezTo>
                  <a:cubicBezTo>
                    <a:pt x="668428" y="551872"/>
                    <a:pt x="668606" y="555619"/>
                    <a:pt x="666750" y="558404"/>
                  </a:cubicBezTo>
                  <a:cubicBezTo>
                    <a:pt x="664259" y="562140"/>
                    <a:pt x="660100" y="564480"/>
                    <a:pt x="657225" y="567929"/>
                  </a:cubicBezTo>
                  <a:cubicBezTo>
                    <a:pt x="654782" y="570860"/>
                    <a:pt x="653855" y="575070"/>
                    <a:pt x="650875" y="577454"/>
                  </a:cubicBezTo>
                  <a:cubicBezTo>
                    <a:pt x="648262" y="579545"/>
                    <a:pt x="644426" y="579311"/>
                    <a:pt x="641350" y="580629"/>
                  </a:cubicBezTo>
                  <a:cubicBezTo>
                    <a:pt x="637000" y="582493"/>
                    <a:pt x="633044" y="585221"/>
                    <a:pt x="628650" y="586979"/>
                  </a:cubicBezTo>
                  <a:cubicBezTo>
                    <a:pt x="615767" y="592132"/>
                    <a:pt x="609375" y="593385"/>
                    <a:pt x="596900" y="596504"/>
                  </a:cubicBezTo>
                  <a:cubicBezTo>
                    <a:pt x="594783" y="599679"/>
                    <a:pt x="593248" y="603331"/>
                    <a:pt x="590550" y="606029"/>
                  </a:cubicBezTo>
                  <a:cubicBezTo>
                    <a:pt x="576615" y="619964"/>
                    <a:pt x="564143" y="610972"/>
                    <a:pt x="542925" y="609204"/>
                  </a:cubicBezTo>
                  <a:lnTo>
                    <a:pt x="466725" y="615554"/>
                  </a:lnTo>
                  <a:cubicBezTo>
                    <a:pt x="448712" y="617484"/>
                    <a:pt x="430742" y="619787"/>
                    <a:pt x="412750" y="621904"/>
                  </a:cubicBezTo>
                  <a:cubicBezTo>
                    <a:pt x="407162" y="638669"/>
                    <a:pt x="411431" y="628644"/>
                    <a:pt x="396875" y="650479"/>
                  </a:cubicBezTo>
                  <a:cubicBezTo>
                    <a:pt x="392923" y="656407"/>
                    <a:pt x="387471" y="665934"/>
                    <a:pt x="381000" y="669529"/>
                  </a:cubicBezTo>
                  <a:cubicBezTo>
                    <a:pt x="375149" y="672780"/>
                    <a:pt x="368300" y="673762"/>
                    <a:pt x="361950" y="675879"/>
                  </a:cubicBezTo>
                  <a:cubicBezTo>
                    <a:pt x="348285" y="680434"/>
                    <a:pt x="355672" y="678242"/>
                    <a:pt x="339725" y="682229"/>
                  </a:cubicBezTo>
                  <a:cubicBezTo>
                    <a:pt x="338667" y="686462"/>
                    <a:pt x="337749" y="690733"/>
                    <a:pt x="336550" y="694929"/>
                  </a:cubicBezTo>
                  <a:cubicBezTo>
                    <a:pt x="335631" y="698147"/>
                    <a:pt x="333072" y="701121"/>
                    <a:pt x="333375" y="704454"/>
                  </a:cubicBezTo>
                  <a:cubicBezTo>
                    <a:pt x="335041" y="722782"/>
                    <a:pt x="338985" y="728374"/>
                    <a:pt x="346075" y="742554"/>
                  </a:cubicBezTo>
                  <a:cubicBezTo>
                    <a:pt x="347133" y="748904"/>
                    <a:pt x="347214" y="755497"/>
                    <a:pt x="349250" y="761604"/>
                  </a:cubicBezTo>
                  <a:cubicBezTo>
                    <a:pt x="350457" y="765224"/>
                    <a:pt x="353893" y="767716"/>
                    <a:pt x="355600" y="771129"/>
                  </a:cubicBezTo>
                  <a:cubicBezTo>
                    <a:pt x="357097" y="774122"/>
                    <a:pt x="357717" y="777479"/>
                    <a:pt x="358775" y="780654"/>
                  </a:cubicBezTo>
                  <a:cubicBezTo>
                    <a:pt x="355563" y="796713"/>
                    <a:pt x="358714" y="796224"/>
                    <a:pt x="346075" y="806054"/>
                  </a:cubicBezTo>
                  <a:cubicBezTo>
                    <a:pt x="340051" y="810739"/>
                    <a:pt x="333375" y="814521"/>
                    <a:pt x="327025" y="818754"/>
                  </a:cubicBezTo>
                  <a:lnTo>
                    <a:pt x="317500" y="825104"/>
                  </a:lnTo>
                  <a:cubicBezTo>
                    <a:pt x="288649" y="820982"/>
                    <a:pt x="302375" y="824296"/>
                    <a:pt x="276225" y="815579"/>
                  </a:cubicBezTo>
                  <a:cubicBezTo>
                    <a:pt x="273050" y="814521"/>
                    <a:pt x="269485" y="814260"/>
                    <a:pt x="266700" y="812404"/>
                  </a:cubicBezTo>
                  <a:lnTo>
                    <a:pt x="257175" y="806054"/>
                  </a:lnTo>
                  <a:cubicBezTo>
                    <a:pt x="241300" y="807112"/>
                    <a:pt x="224262" y="803171"/>
                    <a:pt x="209550" y="809229"/>
                  </a:cubicBezTo>
                  <a:cubicBezTo>
                    <a:pt x="203361" y="811778"/>
                    <a:pt x="207933" y="823546"/>
                    <a:pt x="203200" y="828279"/>
                  </a:cubicBezTo>
                  <a:lnTo>
                    <a:pt x="196850" y="831454"/>
                  </a:ln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08" name="Прямоугольник 307"/>
            <p:cNvSpPr/>
            <p:nvPr/>
          </p:nvSpPr>
          <p:spPr bwMode="auto">
            <a:xfrm>
              <a:off x="5978526" y="2696666"/>
              <a:ext cx="741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Елабуга</a:t>
              </a:r>
            </a:p>
          </p:txBody>
        </p:sp>
        <p:sp>
          <p:nvSpPr>
            <p:cNvPr id="309" name="Полилиния 308"/>
            <p:cNvSpPr/>
            <p:nvPr/>
          </p:nvSpPr>
          <p:spPr bwMode="auto">
            <a:xfrm>
              <a:off x="4840803" y="2451557"/>
              <a:ext cx="1267882" cy="1271723"/>
            </a:xfrm>
            <a:custGeom>
              <a:avLst/>
              <a:gdLst>
                <a:gd name="connsiteX0" fmla="*/ 1050763 w 1233801"/>
                <a:gd name="connsiteY0" fmla="*/ 271055 h 1328074"/>
                <a:gd name="connsiteX1" fmla="*/ 1044413 w 1233801"/>
                <a:gd name="connsiteY1" fmla="*/ 261530 h 1328074"/>
                <a:gd name="connsiteX2" fmla="*/ 1028538 w 1233801"/>
                <a:gd name="connsiteY2" fmla="*/ 242480 h 1328074"/>
                <a:gd name="connsiteX3" fmla="*/ 1022188 w 1233801"/>
                <a:gd name="connsiteY3" fmla="*/ 223430 h 1328074"/>
                <a:gd name="connsiteX4" fmla="*/ 1019013 w 1233801"/>
                <a:gd name="connsiteY4" fmla="*/ 210730 h 1328074"/>
                <a:gd name="connsiteX5" fmla="*/ 1012663 w 1233801"/>
                <a:gd name="connsiteY5" fmla="*/ 191680 h 1328074"/>
                <a:gd name="connsiteX6" fmla="*/ 1009488 w 1233801"/>
                <a:gd name="connsiteY6" fmla="*/ 125005 h 1328074"/>
                <a:gd name="connsiteX7" fmla="*/ 996788 w 1233801"/>
                <a:gd name="connsiteY7" fmla="*/ 105955 h 1328074"/>
                <a:gd name="connsiteX8" fmla="*/ 990438 w 1233801"/>
                <a:gd name="connsiteY8" fmla="*/ 96430 h 1328074"/>
                <a:gd name="connsiteX9" fmla="*/ 984088 w 1233801"/>
                <a:gd name="connsiteY9" fmla="*/ 86905 h 1328074"/>
                <a:gd name="connsiteX10" fmla="*/ 965038 w 1233801"/>
                <a:gd name="connsiteY10" fmla="*/ 77380 h 1328074"/>
                <a:gd name="connsiteX11" fmla="*/ 955513 w 1233801"/>
                <a:gd name="connsiteY11" fmla="*/ 67855 h 1328074"/>
                <a:gd name="connsiteX12" fmla="*/ 936463 w 1233801"/>
                <a:gd name="connsiteY12" fmla="*/ 61505 h 1328074"/>
                <a:gd name="connsiteX13" fmla="*/ 917413 w 1233801"/>
                <a:gd name="connsiteY13" fmla="*/ 51980 h 1328074"/>
                <a:gd name="connsiteX14" fmla="*/ 907888 w 1233801"/>
                <a:gd name="connsiteY14" fmla="*/ 55155 h 1328074"/>
                <a:gd name="connsiteX15" fmla="*/ 901538 w 1233801"/>
                <a:gd name="connsiteY15" fmla="*/ 77380 h 1328074"/>
                <a:gd name="connsiteX16" fmla="*/ 892013 w 1233801"/>
                <a:gd name="connsiteY16" fmla="*/ 80555 h 1328074"/>
                <a:gd name="connsiteX17" fmla="*/ 866613 w 1233801"/>
                <a:gd name="connsiteY17" fmla="*/ 77380 h 1328074"/>
                <a:gd name="connsiteX18" fmla="*/ 857088 w 1233801"/>
                <a:gd name="connsiteY18" fmla="*/ 64680 h 1328074"/>
                <a:gd name="connsiteX19" fmla="*/ 850738 w 1233801"/>
                <a:gd name="connsiteY19" fmla="*/ 45630 h 1328074"/>
                <a:gd name="connsiteX20" fmla="*/ 844388 w 1233801"/>
                <a:gd name="connsiteY20" fmla="*/ 26580 h 1328074"/>
                <a:gd name="connsiteX21" fmla="*/ 841213 w 1233801"/>
                <a:gd name="connsiteY21" fmla="*/ 17055 h 1328074"/>
                <a:gd name="connsiteX22" fmla="*/ 812638 w 1233801"/>
                <a:gd name="connsiteY22" fmla="*/ 4355 h 1328074"/>
                <a:gd name="connsiteX23" fmla="*/ 803113 w 1233801"/>
                <a:gd name="connsiteY23" fmla="*/ 1180 h 1328074"/>
                <a:gd name="connsiteX24" fmla="*/ 765013 w 1233801"/>
                <a:gd name="connsiteY24" fmla="*/ 4355 h 1328074"/>
                <a:gd name="connsiteX25" fmla="*/ 768188 w 1233801"/>
                <a:gd name="connsiteY25" fmla="*/ 13880 h 1328074"/>
                <a:gd name="connsiteX26" fmla="*/ 774538 w 1233801"/>
                <a:gd name="connsiteY26" fmla="*/ 39280 h 1328074"/>
                <a:gd name="connsiteX27" fmla="*/ 784063 w 1233801"/>
                <a:gd name="connsiteY27" fmla="*/ 51980 h 1328074"/>
                <a:gd name="connsiteX28" fmla="*/ 780888 w 1233801"/>
                <a:gd name="connsiteY28" fmla="*/ 64680 h 1328074"/>
                <a:gd name="connsiteX29" fmla="*/ 682463 w 1233801"/>
                <a:gd name="connsiteY29" fmla="*/ 77380 h 1328074"/>
                <a:gd name="connsiteX30" fmla="*/ 679288 w 1233801"/>
                <a:gd name="connsiteY30" fmla="*/ 121830 h 1328074"/>
                <a:gd name="connsiteX31" fmla="*/ 676113 w 1233801"/>
                <a:gd name="connsiteY31" fmla="*/ 131355 h 1328074"/>
                <a:gd name="connsiteX32" fmla="*/ 657063 w 1233801"/>
                <a:gd name="connsiteY32" fmla="*/ 147230 h 1328074"/>
                <a:gd name="connsiteX33" fmla="*/ 647538 w 1233801"/>
                <a:gd name="connsiteY33" fmla="*/ 150405 h 1328074"/>
                <a:gd name="connsiteX34" fmla="*/ 634838 w 1233801"/>
                <a:gd name="connsiteY34" fmla="*/ 156755 h 1328074"/>
                <a:gd name="connsiteX35" fmla="*/ 625313 w 1233801"/>
                <a:gd name="connsiteY35" fmla="*/ 159930 h 1328074"/>
                <a:gd name="connsiteX36" fmla="*/ 596738 w 1233801"/>
                <a:gd name="connsiteY36" fmla="*/ 175805 h 1328074"/>
                <a:gd name="connsiteX37" fmla="*/ 549113 w 1233801"/>
                <a:gd name="connsiteY37" fmla="*/ 169455 h 1328074"/>
                <a:gd name="connsiteX38" fmla="*/ 539588 w 1233801"/>
                <a:gd name="connsiteY38" fmla="*/ 163105 h 1328074"/>
                <a:gd name="connsiteX39" fmla="*/ 533238 w 1233801"/>
                <a:gd name="connsiteY39" fmla="*/ 153580 h 1328074"/>
                <a:gd name="connsiteX40" fmla="*/ 517363 w 1233801"/>
                <a:gd name="connsiteY40" fmla="*/ 134530 h 1328074"/>
                <a:gd name="connsiteX41" fmla="*/ 476088 w 1233801"/>
                <a:gd name="connsiteY41" fmla="*/ 137705 h 1328074"/>
                <a:gd name="connsiteX42" fmla="*/ 466563 w 1233801"/>
                <a:gd name="connsiteY42" fmla="*/ 144055 h 1328074"/>
                <a:gd name="connsiteX43" fmla="*/ 444338 w 1233801"/>
                <a:gd name="connsiteY43" fmla="*/ 147230 h 1328074"/>
                <a:gd name="connsiteX44" fmla="*/ 425288 w 1233801"/>
                <a:gd name="connsiteY44" fmla="*/ 153580 h 1328074"/>
                <a:gd name="connsiteX45" fmla="*/ 415763 w 1233801"/>
                <a:gd name="connsiteY45" fmla="*/ 156755 h 1328074"/>
                <a:gd name="connsiteX46" fmla="*/ 399888 w 1233801"/>
                <a:gd name="connsiteY46" fmla="*/ 169455 h 1328074"/>
                <a:gd name="connsiteX47" fmla="*/ 390363 w 1233801"/>
                <a:gd name="connsiteY47" fmla="*/ 178980 h 1328074"/>
                <a:gd name="connsiteX48" fmla="*/ 393538 w 1233801"/>
                <a:gd name="connsiteY48" fmla="*/ 188505 h 1328074"/>
                <a:gd name="connsiteX49" fmla="*/ 406238 w 1233801"/>
                <a:gd name="connsiteY49" fmla="*/ 194855 h 1328074"/>
                <a:gd name="connsiteX50" fmla="*/ 425288 w 1233801"/>
                <a:gd name="connsiteY50" fmla="*/ 204380 h 1328074"/>
                <a:gd name="connsiteX51" fmla="*/ 431638 w 1233801"/>
                <a:gd name="connsiteY51" fmla="*/ 264705 h 1328074"/>
                <a:gd name="connsiteX52" fmla="*/ 428463 w 1233801"/>
                <a:gd name="connsiteY52" fmla="*/ 305980 h 1328074"/>
                <a:gd name="connsiteX53" fmla="*/ 409413 w 1233801"/>
                <a:gd name="connsiteY53" fmla="*/ 309155 h 1328074"/>
                <a:gd name="connsiteX54" fmla="*/ 371313 w 1233801"/>
                <a:gd name="connsiteY54" fmla="*/ 328205 h 1328074"/>
                <a:gd name="connsiteX55" fmla="*/ 339563 w 1233801"/>
                <a:gd name="connsiteY55" fmla="*/ 334555 h 1328074"/>
                <a:gd name="connsiteX56" fmla="*/ 310988 w 1233801"/>
                <a:gd name="connsiteY56" fmla="*/ 331380 h 1328074"/>
                <a:gd name="connsiteX57" fmla="*/ 307813 w 1233801"/>
                <a:gd name="connsiteY57" fmla="*/ 312330 h 1328074"/>
                <a:gd name="connsiteX58" fmla="*/ 298288 w 1233801"/>
                <a:gd name="connsiteY58" fmla="*/ 309155 h 1328074"/>
                <a:gd name="connsiteX59" fmla="*/ 288763 w 1233801"/>
                <a:gd name="connsiteY59" fmla="*/ 302805 h 1328074"/>
                <a:gd name="connsiteX60" fmla="*/ 222088 w 1233801"/>
                <a:gd name="connsiteY60" fmla="*/ 299630 h 1328074"/>
                <a:gd name="connsiteX61" fmla="*/ 209388 w 1233801"/>
                <a:gd name="connsiteY61" fmla="*/ 302805 h 1328074"/>
                <a:gd name="connsiteX62" fmla="*/ 212563 w 1233801"/>
                <a:gd name="connsiteY62" fmla="*/ 315505 h 1328074"/>
                <a:gd name="connsiteX63" fmla="*/ 222088 w 1233801"/>
                <a:gd name="connsiteY63" fmla="*/ 334555 h 1328074"/>
                <a:gd name="connsiteX64" fmla="*/ 225263 w 1233801"/>
                <a:gd name="connsiteY64" fmla="*/ 363130 h 1328074"/>
                <a:gd name="connsiteX65" fmla="*/ 231613 w 1233801"/>
                <a:gd name="connsiteY65" fmla="*/ 382180 h 1328074"/>
                <a:gd name="connsiteX66" fmla="*/ 257013 w 1233801"/>
                <a:gd name="connsiteY66" fmla="*/ 379005 h 1328074"/>
                <a:gd name="connsiteX67" fmla="*/ 257013 w 1233801"/>
                <a:gd name="connsiteY67" fmla="*/ 398055 h 1328074"/>
                <a:gd name="connsiteX68" fmla="*/ 228438 w 1233801"/>
                <a:gd name="connsiteY68" fmla="*/ 413930 h 1328074"/>
                <a:gd name="connsiteX69" fmla="*/ 222088 w 1233801"/>
                <a:gd name="connsiteY69" fmla="*/ 432980 h 1328074"/>
                <a:gd name="connsiteX70" fmla="*/ 174463 w 1233801"/>
                <a:gd name="connsiteY70" fmla="*/ 439330 h 1328074"/>
                <a:gd name="connsiteX71" fmla="*/ 155413 w 1233801"/>
                <a:gd name="connsiteY71" fmla="*/ 448855 h 1328074"/>
                <a:gd name="connsiteX72" fmla="*/ 120488 w 1233801"/>
                <a:gd name="connsiteY72" fmla="*/ 455205 h 1328074"/>
                <a:gd name="connsiteX73" fmla="*/ 120488 w 1233801"/>
                <a:gd name="connsiteY73" fmla="*/ 474255 h 1328074"/>
                <a:gd name="connsiteX74" fmla="*/ 130013 w 1233801"/>
                <a:gd name="connsiteY74" fmla="*/ 477430 h 1328074"/>
                <a:gd name="connsiteX75" fmla="*/ 133188 w 1233801"/>
                <a:gd name="connsiteY75" fmla="*/ 486955 h 1328074"/>
                <a:gd name="connsiteX76" fmla="*/ 130013 w 1233801"/>
                <a:gd name="connsiteY76" fmla="*/ 509180 h 1328074"/>
                <a:gd name="connsiteX77" fmla="*/ 120488 w 1233801"/>
                <a:gd name="connsiteY77" fmla="*/ 512355 h 1328074"/>
                <a:gd name="connsiteX78" fmla="*/ 110963 w 1233801"/>
                <a:gd name="connsiteY78" fmla="*/ 518705 h 1328074"/>
                <a:gd name="connsiteX79" fmla="*/ 91913 w 1233801"/>
                <a:gd name="connsiteY79" fmla="*/ 521880 h 1328074"/>
                <a:gd name="connsiteX80" fmla="*/ 82388 w 1233801"/>
                <a:gd name="connsiteY80" fmla="*/ 525055 h 1328074"/>
                <a:gd name="connsiteX81" fmla="*/ 72863 w 1233801"/>
                <a:gd name="connsiteY81" fmla="*/ 534580 h 1328074"/>
                <a:gd name="connsiteX82" fmla="*/ 37938 w 1233801"/>
                <a:gd name="connsiteY82" fmla="*/ 553630 h 1328074"/>
                <a:gd name="connsiteX83" fmla="*/ 28413 w 1233801"/>
                <a:gd name="connsiteY83" fmla="*/ 563155 h 1328074"/>
                <a:gd name="connsiteX84" fmla="*/ 22063 w 1233801"/>
                <a:gd name="connsiteY84" fmla="*/ 572680 h 1328074"/>
                <a:gd name="connsiteX85" fmla="*/ 12538 w 1233801"/>
                <a:gd name="connsiteY85" fmla="*/ 575855 h 1328074"/>
                <a:gd name="connsiteX86" fmla="*/ 6188 w 1233801"/>
                <a:gd name="connsiteY86" fmla="*/ 585380 h 1328074"/>
                <a:gd name="connsiteX87" fmla="*/ 9363 w 1233801"/>
                <a:gd name="connsiteY87" fmla="*/ 610780 h 1328074"/>
                <a:gd name="connsiteX88" fmla="*/ 18888 w 1233801"/>
                <a:gd name="connsiteY88" fmla="*/ 613955 h 1328074"/>
                <a:gd name="connsiteX89" fmla="*/ 25238 w 1233801"/>
                <a:gd name="connsiteY89" fmla="*/ 623480 h 1328074"/>
                <a:gd name="connsiteX90" fmla="*/ 56988 w 1233801"/>
                <a:gd name="connsiteY90" fmla="*/ 633005 h 1328074"/>
                <a:gd name="connsiteX91" fmla="*/ 66513 w 1233801"/>
                <a:gd name="connsiteY91" fmla="*/ 636180 h 1328074"/>
                <a:gd name="connsiteX92" fmla="*/ 85563 w 1233801"/>
                <a:gd name="connsiteY92" fmla="*/ 648880 h 1328074"/>
                <a:gd name="connsiteX93" fmla="*/ 104613 w 1233801"/>
                <a:gd name="connsiteY93" fmla="*/ 655230 h 1328074"/>
                <a:gd name="connsiteX94" fmla="*/ 126838 w 1233801"/>
                <a:gd name="connsiteY94" fmla="*/ 661580 h 1328074"/>
                <a:gd name="connsiteX95" fmla="*/ 139538 w 1233801"/>
                <a:gd name="connsiteY95" fmla="*/ 667930 h 1328074"/>
                <a:gd name="connsiteX96" fmla="*/ 161763 w 1233801"/>
                <a:gd name="connsiteY96" fmla="*/ 674280 h 1328074"/>
                <a:gd name="connsiteX97" fmla="*/ 171288 w 1233801"/>
                <a:gd name="connsiteY97" fmla="*/ 680630 h 1328074"/>
                <a:gd name="connsiteX98" fmla="*/ 187163 w 1233801"/>
                <a:gd name="connsiteY98" fmla="*/ 683805 h 1328074"/>
                <a:gd name="connsiteX99" fmla="*/ 196688 w 1233801"/>
                <a:gd name="connsiteY99" fmla="*/ 693330 h 1328074"/>
                <a:gd name="connsiteX100" fmla="*/ 203038 w 1233801"/>
                <a:gd name="connsiteY100" fmla="*/ 712380 h 1328074"/>
                <a:gd name="connsiteX101" fmla="*/ 206213 w 1233801"/>
                <a:gd name="connsiteY101" fmla="*/ 721905 h 1328074"/>
                <a:gd name="connsiteX102" fmla="*/ 212563 w 1233801"/>
                <a:gd name="connsiteY102" fmla="*/ 731430 h 1328074"/>
                <a:gd name="connsiteX103" fmla="*/ 228438 w 1233801"/>
                <a:gd name="connsiteY103" fmla="*/ 794930 h 1328074"/>
                <a:gd name="connsiteX104" fmla="*/ 237963 w 1233801"/>
                <a:gd name="connsiteY104" fmla="*/ 801280 h 1328074"/>
                <a:gd name="connsiteX105" fmla="*/ 244313 w 1233801"/>
                <a:gd name="connsiteY105" fmla="*/ 820330 h 1328074"/>
                <a:gd name="connsiteX106" fmla="*/ 247488 w 1233801"/>
                <a:gd name="connsiteY106" fmla="*/ 829855 h 1328074"/>
                <a:gd name="connsiteX107" fmla="*/ 244313 w 1233801"/>
                <a:gd name="connsiteY107" fmla="*/ 858430 h 1328074"/>
                <a:gd name="connsiteX108" fmla="*/ 237963 w 1233801"/>
                <a:gd name="connsiteY108" fmla="*/ 877480 h 1328074"/>
                <a:gd name="connsiteX109" fmla="*/ 218913 w 1233801"/>
                <a:gd name="connsiteY109" fmla="*/ 883830 h 1328074"/>
                <a:gd name="connsiteX110" fmla="*/ 209388 w 1233801"/>
                <a:gd name="connsiteY110" fmla="*/ 887005 h 1328074"/>
                <a:gd name="connsiteX111" fmla="*/ 203038 w 1233801"/>
                <a:gd name="connsiteY111" fmla="*/ 915580 h 1328074"/>
                <a:gd name="connsiteX112" fmla="*/ 222088 w 1233801"/>
                <a:gd name="connsiteY112" fmla="*/ 928280 h 1328074"/>
                <a:gd name="connsiteX113" fmla="*/ 241138 w 1233801"/>
                <a:gd name="connsiteY113" fmla="*/ 934630 h 1328074"/>
                <a:gd name="connsiteX114" fmla="*/ 247488 w 1233801"/>
                <a:gd name="connsiteY114" fmla="*/ 966380 h 1328074"/>
                <a:gd name="connsiteX115" fmla="*/ 241138 w 1233801"/>
                <a:gd name="connsiteY115" fmla="*/ 985430 h 1328074"/>
                <a:gd name="connsiteX116" fmla="*/ 244313 w 1233801"/>
                <a:gd name="connsiteY116" fmla="*/ 994955 h 1328074"/>
                <a:gd name="connsiteX117" fmla="*/ 263363 w 1233801"/>
                <a:gd name="connsiteY117" fmla="*/ 1001305 h 1328074"/>
                <a:gd name="connsiteX118" fmla="*/ 266538 w 1233801"/>
                <a:gd name="connsiteY118" fmla="*/ 1102905 h 1328074"/>
                <a:gd name="connsiteX119" fmla="*/ 272888 w 1233801"/>
                <a:gd name="connsiteY119" fmla="*/ 1121955 h 1328074"/>
                <a:gd name="connsiteX120" fmla="*/ 276063 w 1233801"/>
                <a:gd name="connsiteY120" fmla="*/ 1131480 h 1328074"/>
                <a:gd name="connsiteX121" fmla="*/ 285588 w 1233801"/>
                <a:gd name="connsiteY121" fmla="*/ 1137830 h 1328074"/>
                <a:gd name="connsiteX122" fmla="*/ 291938 w 1233801"/>
                <a:gd name="connsiteY122" fmla="*/ 1147355 h 1328074"/>
                <a:gd name="connsiteX123" fmla="*/ 298288 w 1233801"/>
                <a:gd name="connsiteY123" fmla="*/ 1166405 h 1328074"/>
                <a:gd name="connsiteX124" fmla="*/ 295113 w 1233801"/>
                <a:gd name="connsiteY124" fmla="*/ 1207680 h 1328074"/>
                <a:gd name="connsiteX125" fmla="*/ 307813 w 1233801"/>
                <a:gd name="connsiteY125" fmla="*/ 1210855 h 1328074"/>
                <a:gd name="connsiteX126" fmla="*/ 339563 w 1233801"/>
                <a:gd name="connsiteY126" fmla="*/ 1207680 h 1328074"/>
                <a:gd name="connsiteX127" fmla="*/ 393538 w 1233801"/>
                <a:gd name="connsiteY127" fmla="*/ 1210855 h 1328074"/>
                <a:gd name="connsiteX128" fmla="*/ 403063 w 1233801"/>
                <a:gd name="connsiteY128" fmla="*/ 1217205 h 1328074"/>
                <a:gd name="connsiteX129" fmla="*/ 422113 w 1233801"/>
                <a:gd name="connsiteY129" fmla="*/ 1236255 h 1328074"/>
                <a:gd name="connsiteX130" fmla="*/ 441163 w 1233801"/>
                <a:gd name="connsiteY130" fmla="*/ 1245780 h 1328074"/>
                <a:gd name="connsiteX131" fmla="*/ 450688 w 1233801"/>
                <a:gd name="connsiteY131" fmla="*/ 1252130 h 1328074"/>
                <a:gd name="connsiteX132" fmla="*/ 460213 w 1233801"/>
                <a:gd name="connsiteY132" fmla="*/ 1255305 h 1328074"/>
                <a:gd name="connsiteX133" fmla="*/ 476088 w 1233801"/>
                <a:gd name="connsiteY133" fmla="*/ 1264830 h 1328074"/>
                <a:gd name="connsiteX134" fmla="*/ 485613 w 1233801"/>
                <a:gd name="connsiteY134" fmla="*/ 1268005 h 1328074"/>
                <a:gd name="connsiteX135" fmla="*/ 498313 w 1233801"/>
                <a:gd name="connsiteY135" fmla="*/ 1274355 h 1328074"/>
                <a:gd name="connsiteX136" fmla="*/ 599913 w 1233801"/>
                <a:gd name="connsiteY136" fmla="*/ 1277530 h 1328074"/>
                <a:gd name="connsiteX137" fmla="*/ 612613 w 1233801"/>
                <a:gd name="connsiteY137" fmla="*/ 1280705 h 1328074"/>
                <a:gd name="connsiteX138" fmla="*/ 634838 w 1233801"/>
                <a:gd name="connsiteY138" fmla="*/ 1287055 h 1328074"/>
                <a:gd name="connsiteX139" fmla="*/ 657063 w 1233801"/>
                <a:gd name="connsiteY139" fmla="*/ 1290230 h 1328074"/>
                <a:gd name="connsiteX140" fmla="*/ 730088 w 1233801"/>
                <a:gd name="connsiteY140" fmla="*/ 1296580 h 1328074"/>
                <a:gd name="connsiteX141" fmla="*/ 755488 w 1233801"/>
                <a:gd name="connsiteY141" fmla="*/ 1302930 h 1328074"/>
                <a:gd name="connsiteX142" fmla="*/ 765013 w 1233801"/>
                <a:gd name="connsiteY142" fmla="*/ 1309280 h 1328074"/>
                <a:gd name="connsiteX143" fmla="*/ 777713 w 1233801"/>
                <a:gd name="connsiteY143" fmla="*/ 1325155 h 1328074"/>
                <a:gd name="connsiteX144" fmla="*/ 796763 w 1233801"/>
                <a:gd name="connsiteY144" fmla="*/ 1321980 h 1328074"/>
                <a:gd name="connsiteX145" fmla="*/ 818988 w 1233801"/>
                <a:gd name="connsiteY145" fmla="*/ 1315630 h 1328074"/>
                <a:gd name="connsiteX146" fmla="*/ 822163 w 1233801"/>
                <a:gd name="connsiteY146" fmla="*/ 1306105 h 1328074"/>
                <a:gd name="connsiteX147" fmla="*/ 825338 w 1233801"/>
                <a:gd name="connsiteY147" fmla="*/ 1283880 h 1328074"/>
                <a:gd name="connsiteX148" fmla="*/ 850738 w 1233801"/>
                <a:gd name="connsiteY148" fmla="*/ 1271180 h 1328074"/>
                <a:gd name="connsiteX149" fmla="*/ 926938 w 1233801"/>
                <a:gd name="connsiteY149" fmla="*/ 1268005 h 1328074"/>
                <a:gd name="connsiteX150" fmla="*/ 945988 w 1233801"/>
                <a:gd name="connsiteY150" fmla="*/ 1264830 h 1328074"/>
                <a:gd name="connsiteX151" fmla="*/ 958688 w 1233801"/>
                <a:gd name="connsiteY151" fmla="*/ 1261655 h 1328074"/>
                <a:gd name="connsiteX152" fmla="*/ 1012663 w 1233801"/>
                <a:gd name="connsiteY152" fmla="*/ 1258480 h 1328074"/>
                <a:gd name="connsiteX153" fmla="*/ 1031713 w 1233801"/>
                <a:gd name="connsiteY153" fmla="*/ 1242605 h 1328074"/>
                <a:gd name="connsiteX154" fmla="*/ 1050763 w 1233801"/>
                <a:gd name="connsiteY154" fmla="*/ 1236255 h 1328074"/>
                <a:gd name="connsiteX155" fmla="*/ 1079338 w 1233801"/>
                <a:gd name="connsiteY155" fmla="*/ 1229905 h 1328074"/>
                <a:gd name="connsiteX156" fmla="*/ 1095213 w 1233801"/>
                <a:gd name="connsiteY156" fmla="*/ 1210855 h 1328074"/>
                <a:gd name="connsiteX157" fmla="*/ 1101563 w 1233801"/>
                <a:gd name="connsiteY157" fmla="*/ 1201330 h 1328074"/>
                <a:gd name="connsiteX158" fmla="*/ 1123788 w 1233801"/>
                <a:gd name="connsiteY158" fmla="*/ 1198155 h 1328074"/>
                <a:gd name="connsiteX159" fmla="*/ 1142838 w 1233801"/>
                <a:gd name="connsiteY159" fmla="*/ 1191805 h 1328074"/>
                <a:gd name="connsiteX160" fmla="*/ 1152363 w 1233801"/>
                <a:gd name="connsiteY160" fmla="*/ 1188630 h 1328074"/>
                <a:gd name="connsiteX161" fmla="*/ 1174588 w 1233801"/>
                <a:gd name="connsiteY161" fmla="*/ 1175930 h 1328074"/>
                <a:gd name="connsiteX162" fmla="*/ 1190463 w 1233801"/>
                <a:gd name="connsiteY162" fmla="*/ 1156880 h 1328074"/>
                <a:gd name="connsiteX163" fmla="*/ 1203163 w 1233801"/>
                <a:gd name="connsiteY163" fmla="*/ 1153705 h 1328074"/>
                <a:gd name="connsiteX164" fmla="*/ 1199988 w 1233801"/>
                <a:gd name="connsiteY164" fmla="*/ 1125130 h 1328074"/>
                <a:gd name="connsiteX165" fmla="*/ 1190463 w 1233801"/>
                <a:gd name="connsiteY165" fmla="*/ 1112430 h 1328074"/>
                <a:gd name="connsiteX166" fmla="*/ 1187288 w 1233801"/>
                <a:gd name="connsiteY166" fmla="*/ 1099730 h 1328074"/>
                <a:gd name="connsiteX167" fmla="*/ 1190463 w 1233801"/>
                <a:gd name="connsiteY167" fmla="*/ 1080680 h 1328074"/>
                <a:gd name="connsiteX168" fmla="*/ 1196813 w 1233801"/>
                <a:gd name="connsiteY168" fmla="*/ 1071155 h 1328074"/>
                <a:gd name="connsiteX169" fmla="*/ 1199988 w 1233801"/>
                <a:gd name="connsiteY169" fmla="*/ 1061630 h 1328074"/>
                <a:gd name="connsiteX170" fmla="*/ 1206338 w 1233801"/>
                <a:gd name="connsiteY170" fmla="*/ 1052105 h 1328074"/>
                <a:gd name="connsiteX171" fmla="*/ 1209513 w 1233801"/>
                <a:gd name="connsiteY171" fmla="*/ 1042580 h 1328074"/>
                <a:gd name="connsiteX172" fmla="*/ 1225388 w 1233801"/>
                <a:gd name="connsiteY172" fmla="*/ 1014005 h 1328074"/>
                <a:gd name="connsiteX173" fmla="*/ 1184113 w 1233801"/>
                <a:gd name="connsiteY173" fmla="*/ 1001305 h 1328074"/>
                <a:gd name="connsiteX174" fmla="*/ 1161888 w 1233801"/>
                <a:gd name="connsiteY174" fmla="*/ 994955 h 1328074"/>
                <a:gd name="connsiteX175" fmla="*/ 1126963 w 1233801"/>
                <a:gd name="connsiteY175" fmla="*/ 985430 h 1328074"/>
                <a:gd name="connsiteX176" fmla="*/ 1107913 w 1233801"/>
                <a:gd name="connsiteY176" fmla="*/ 969555 h 1328074"/>
                <a:gd name="connsiteX177" fmla="*/ 1098388 w 1233801"/>
                <a:gd name="connsiteY177" fmla="*/ 966380 h 1328074"/>
                <a:gd name="connsiteX178" fmla="*/ 1085688 w 1233801"/>
                <a:gd name="connsiteY178" fmla="*/ 960030 h 1328074"/>
                <a:gd name="connsiteX179" fmla="*/ 1069813 w 1233801"/>
                <a:gd name="connsiteY179" fmla="*/ 928280 h 1328074"/>
                <a:gd name="connsiteX180" fmla="*/ 1072988 w 1233801"/>
                <a:gd name="connsiteY180" fmla="*/ 877480 h 1328074"/>
                <a:gd name="connsiteX181" fmla="*/ 1079338 w 1233801"/>
                <a:gd name="connsiteY181" fmla="*/ 867955 h 1328074"/>
                <a:gd name="connsiteX182" fmla="*/ 1072988 w 1233801"/>
                <a:gd name="connsiteY182" fmla="*/ 833030 h 1328074"/>
                <a:gd name="connsiteX183" fmla="*/ 1063463 w 1233801"/>
                <a:gd name="connsiteY183" fmla="*/ 823505 h 1328074"/>
                <a:gd name="connsiteX184" fmla="*/ 1057113 w 1233801"/>
                <a:gd name="connsiteY184" fmla="*/ 813980 h 1328074"/>
                <a:gd name="connsiteX185" fmla="*/ 1044413 w 1233801"/>
                <a:gd name="connsiteY185" fmla="*/ 798105 h 1328074"/>
                <a:gd name="connsiteX186" fmla="*/ 1038063 w 1233801"/>
                <a:gd name="connsiteY186" fmla="*/ 779055 h 1328074"/>
                <a:gd name="connsiteX187" fmla="*/ 1034888 w 1233801"/>
                <a:gd name="connsiteY187" fmla="*/ 769530 h 1328074"/>
                <a:gd name="connsiteX188" fmla="*/ 1044413 w 1233801"/>
                <a:gd name="connsiteY188" fmla="*/ 693330 h 1328074"/>
                <a:gd name="connsiteX189" fmla="*/ 1047588 w 1233801"/>
                <a:gd name="connsiteY189" fmla="*/ 683805 h 1328074"/>
                <a:gd name="connsiteX190" fmla="*/ 1066638 w 1233801"/>
                <a:gd name="connsiteY190" fmla="*/ 667930 h 1328074"/>
                <a:gd name="connsiteX191" fmla="*/ 1076163 w 1233801"/>
                <a:gd name="connsiteY191" fmla="*/ 648880 h 1328074"/>
                <a:gd name="connsiteX192" fmla="*/ 1079338 w 1233801"/>
                <a:gd name="connsiteY192" fmla="*/ 639355 h 1328074"/>
                <a:gd name="connsiteX193" fmla="*/ 1076163 w 1233801"/>
                <a:gd name="connsiteY193" fmla="*/ 610780 h 1328074"/>
                <a:gd name="connsiteX194" fmla="*/ 1069813 w 1233801"/>
                <a:gd name="connsiteY194" fmla="*/ 601255 h 1328074"/>
                <a:gd name="connsiteX195" fmla="*/ 1063463 w 1233801"/>
                <a:gd name="connsiteY195" fmla="*/ 579030 h 1328074"/>
                <a:gd name="connsiteX196" fmla="*/ 1066638 w 1233801"/>
                <a:gd name="connsiteY196" fmla="*/ 569505 h 1328074"/>
                <a:gd name="connsiteX197" fmla="*/ 1079338 w 1233801"/>
                <a:gd name="connsiteY197" fmla="*/ 556805 h 1328074"/>
                <a:gd name="connsiteX198" fmla="*/ 1076163 w 1233801"/>
                <a:gd name="connsiteY198" fmla="*/ 480605 h 1328074"/>
                <a:gd name="connsiteX199" fmla="*/ 1069813 w 1233801"/>
                <a:gd name="connsiteY199" fmla="*/ 413930 h 1328074"/>
                <a:gd name="connsiteX200" fmla="*/ 1072988 w 1233801"/>
                <a:gd name="connsiteY200" fmla="*/ 369480 h 1328074"/>
                <a:gd name="connsiteX201" fmla="*/ 1076163 w 1233801"/>
                <a:gd name="connsiteY201" fmla="*/ 359955 h 1328074"/>
                <a:gd name="connsiteX202" fmla="*/ 1072988 w 1233801"/>
                <a:gd name="connsiteY202" fmla="*/ 305980 h 1328074"/>
                <a:gd name="connsiteX203" fmla="*/ 1066638 w 1233801"/>
                <a:gd name="connsiteY203" fmla="*/ 286930 h 1328074"/>
                <a:gd name="connsiteX204" fmla="*/ 1063463 w 1233801"/>
                <a:gd name="connsiteY204" fmla="*/ 277405 h 1328074"/>
                <a:gd name="connsiteX205" fmla="*/ 1050763 w 1233801"/>
                <a:gd name="connsiteY205" fmla="*/ 271055 h 132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233801" h="1328074">
                  <a:moveTo>
                    <a:pt x="1050763" y="271055"/>
                  </a:moveTo>
                  <a:cubicBezTo>
                    <a:pt x="1047588" y="268409"/>
                    <a:pt x="1046856" y="264461"/>
                    <a:pt x="1044413" y="261530"/>
                  </a:cubicBezTo>
                  <a:cubicBezTo>
                    <a:pt x="1037292" y="252985"/>
                    <a:pt x="1033043" y="252615"/>
                    <a:pt x="1028538" y="242480"/>
                  </a:cubicBezTo>
                  <a:cubicBezTo>
                    <a:pt x="1025820" y="236363"/>
                    <a:pt x="1023811" y="229924"/>
                    <a:pt x="1022188" y="223430"/>
                  </a:cubicBezTo>
                  <a:cubicBezTo>
                    <a:pt x="1021130" y="219197"/>
                    <a:pt x="1020267" y="214910"/>
                    <a:pt x="1019013" y="210730"/>
                  </a:cubicBezTo>
                  <a:cubicBezTo>
                    <a:pt x="1017090" y="204319"/>
                    <a:pt x="1012663" y="191680"/>
                    <a:pt x="1012663" y="191680"/>
                  </a:cubicBezTo>
                  <a:cubicBezTo>
                    <a:pt x="1011605" y="169455"/>
                    <a:pt x="1013540" y="146883"/>
                    <a:pt x="1009488" y="125005"/>
                  </a:cubicBezTo>
                  <a:cubicBezTo>
                    <a:pt x="1008098" y="117501"/>
                    <a:pt x="1001021" y="112305"/>
                    <a:pt x="996788" y="105955"/>
                  </a:cubicBezTo>
                  <a:lnTo>
                    <a:pt x="990438" y="96430"/>
                  </a:lnTo>
                  <a:cubicBezTo>
                    <a:pt x="988321" y="93255"/>
                    <a:pt x="987708" y="88112"/>
                    <a:pt x="984088" y="86905"/>
                  </a:cubicBezTo>
                  <a:cubicBezTo>
                    <a:pt x="974542" y="83723"/>
                    <a:pt x="973244" y="84219"/>
                    <a:pt x="965038" y="77380"/>
                  </a:cubicBezTo>
                  <a:cubicBezTo>
                    <a:pt x="961589" y="74505"/>
                    <a:pt x="959438" y="70036"/>
                    <a:pt x="955513" y="67855"/>
                  </a:cubicBezTo>
                  <a:cubicBezTo>
                    <a:pt x="949662" y="64604"/>
                    <a:pt x="942032" y="65218"/>
                    <a:pt x="936463" y="61505"/>
                  </a:cubicBezTo>
                  <a:cubicBezTo>
                    <a:pt x="924153" y="53299"/>
                    <a:pt x="930558" y="56362"/>
                    <a:pt x="917413" y="51980"/>
                  </a:cubicBezTo>
                  <a:cubicBezTo>
                    <a:pt x="914238" y="53038"/>
                    <a:pt x="910255" y="52788"/>
                    <a:pt x="907888" y="55155"/>
                  </a:cubicBezTo>
                  <a:cubicBezTo>
                    <a:pt x="906138" y="56905"/>
                    <a:pt x="901868" y="76968"/>
                    <a:pt x="901538" y="77380"/>
                  </a:cubicBezTo>
                  <a:cubicBezTo>
                    <a:pt x="899447" y="79993"/>
                    <a:pt x="895188" y="79497"/>
                    <a:pt x="892013" y="80555"/>
                  </a:cubicBezTo>
                  <a:cubicBezTo>
                    <a:pt x="883546" y="79497"/>
                    <a:pt x="874381" y="80911"/>
                    <a:pt x="866613" y="77380"/>
                  </a:cubicBezTo>
                  <a:cubicBezTo>
                    <a:pt x="861796" y="75190"/>
                    <a:pt x="859455" y="69413"/>
                    <a:pt x="857088" y="64680"/>
                  </a:cubicBezTo>
                  <a:cubicBezTo>
                    <a:pt x="854095" y="58693"/>
                    <a:pt x="852855" y="51980"/>
                    <a:pt x="850738" y="45630"/>
                  </a:cubicBezTo>
                  <a:lnTo>
                    <a:pt x="844388" y="26580"/>
                  </a:lnTo>
                  <a:cubicBezTo>
                    <a:pt x="843330" y="23405"/>
                    <a:pt x="843998" y="18911"/>
                    <a:pt x="841213" y="17055"/>
                  </a:cubicBezTo>
                  <a:cubicBezTo>
                    <a:pt x="826119" y="6992"/>
                    <a:pt x="835308" y="11912"/>
                    <a:pt x="812638" y="4355"/>
                  </a:cubicBezTo>
                  <a:lnTo>
                    <a:pt x="803113" y="1180"/>
                  </a:lnTo>
                  <a:cubicBezTo>
                    <a:pt x="790413" y="2238"/>
                    <a:pt x="776990" y="0"/>
                    <a:pt x="765013" y="4355"/>
                  </a:cubicBezTo>
                  <a:cubicBezTo>
                    <a:pt x="761868" y="5499"/>
                    <a:pt x="767376" y="10633"/>
                    <a:pt x="768188" y="13880"/>
                  </a:cubicBezTo>
                  <a:cubicBezTo>
                    <a:pt x="769349" y="18525"/>
                    <a:pt x="771312" y="33635"/>
                    <a:pt x="774538" y="39280"/>
                  </a:cubicBezTo>
                  <a:cubicBezTo>
                    <a:pt x="777163" y="43874"/>
                    <a:pt x="780888" y="47747"/>
                    <a:pt x="784063" y="51980"/>
                  </a:cubicBezTo>
                  <a:cubicBezTo>
                    <a:pt x="783005" y="56213"/>
                    <a:pt x="785196" y="63985"/>
                    <a:pt x="780888" y="64680"/>
                  </a:cubicBezTo>
                  <a:cubicBezTo>
                    <a:pt x="677849" y="81299"/>
                    <a:pt x="696152" y="36313"/>
                    <a:pt x="682463" y="77380"/>
                  </a:cubicBezTo>
                  <a:cubicBezTo>
                    <a:pt x="681405" y="92197"/>
                    <a:pt x="681024" y="107077"/>
                    <a:pt x="679288" y="121830"/>
                  </a:cubicBezTo>
                  <a:cubicBezTo>
                    <a:pt x="678897" y="125154"/>
                    <a:pt x="677969" y="128570"/>
                    <a:pt x="676113" y="131355"/>
                  </a:cubicBezTo>
                  <a:cubicBezTo>
                    <a:pt x="672602" y="136621"/>
                    <a:pt x="662920" y="144302"/>
                    <a:pt x="657063" y="147230"/>
                  </a:cubicBezTo>
                  <a:cubicBezTo>
                    <a:pt x="654070" y="148727"/>
                    <a:pt x="650614" y="149087"/>
                    <a:pt x="647538" y="150405"/>
                  </a:cubicBezTo>
                  <a:cubicBezTo>
                    <a:pt x="643188" y="152269"/>
                    <a:pt x="639188" y="154891"/>
                    <a:pt x="634838" y="156755"/>
                  </a:cubicBezTo>
                  <a:cubicBezTo>
                    <a:pt x="631762" y="158073"/>
                    <a:pt x="628239" y="158305"/>
                    <a:pt x="625313" y="159930"/>
                  </a:cubicBezTo>
                  <a:cubicBezTo>
                    <a:pt x="592561" y="178126"/>
                    <a:pt x="618291" y="168621"/>
                    <a:pt x="596738" y="175805"/>
                  </a:cubicBezTo>
                  <a:cubicBezTo>
                    <a:pt x="591526" y="175331"/>
                    <a:pt x="560440" y="174309"/>
                    <a:pt x="549113" y="169455"/>
                  </a:cubicBezTo>
                  <a:cubicBezTo>
                    <a:pt x="545606" y="167952"/>
                    <a:pt x="542763" y="165222"/>
                    <a:pt x="539588" y="163105"/>
                  </a:cubicBezTo>
                  <a:cubicBezTo>
                    <a:pt x="537471" y="159930"/>
                    <a:pt x="535681" y="156511"/>
                    <a:pt x="533238" y="153580"/>
                  </a:cubicBezTo>
                  <a:cubicBezTo>
                    <a:pt x="512866" y="129134"/>
                    <a:pt x="533129" y="158179"/>
                    <a:pt x="517363" y="134530"/>
                  </a:cubicBezTo>
                  <a:cubicBezTo>
                    <a:pt x="503605" y="135588"/>
                    <a:pt x="489651" y="135162"/>
                    <a:pt x="476088" y="137705"/>
                  </a:cubicBezTo>
                  <a:cubicBezTo>
                    <a:pt x="472337" y="138408"/>
                    <a:pt x="470218" y="142959"/>
                    <a:pt x="466563" y="144055"/>
                  </a:cubicBezTo>
                  <a:cubicBezTo>
                    <a:pt x="459395" y="146205"/>
                    <a:pt x="451746" y="146172"/>
                    <a:pt x="444338" y="147230"/>
                  </a:cubicBezTo>
                  <a:lnTo>
                    <a:pt x="425288" y="153580"/>
                  </a:lnTo>
                  <a:lnTo>
                    <a:pt x="415763" y="156755"/>
                  </a:lnTo>
                  <a:cubicBezTo>
                    <a:pt x="410471" y="160988"/>
                    <a:pt x="404988" y="164993"/>
                    <a:pt x="399888" y="169455"/>
                  </a:cubicBezTo>
                  <a:cubicBezTo>
                    <a:pt x="396509" y="172412"/>
                    <a:pt x="391783" y="174720"/>
                    <a:pt x="390363" y="178980"/>
                  </a:cubicBezTo>
                  <a:cubicBezTo>
                    <a:pt x="389305" y="182155"/>
                    <a:pt x="391171" y="186138"/>
                    <a:pt x="393538" y="188505"/>
                  </a:cubicBezTo>
                  <a:cubicBezTo>
                    <a:pt x="396885" y="191852"/>
                    <a:pt x="402129" y="192507"/>
                    <a:pt x="406238" y="194855"/>
                  </a:cubicBezTo>
                  <a:cubicBezTo>
                    <a:pt x="423472" y="204703"/>
                    <a:pt x="407824" y="198559"/>
                    <a:pt x="425288" y="204380"/>
                  </a:cubicBezTo>
                  <a:cubicBezTo>
                    <a:pt x="428036" y="223615"/>
                    <a:pt x="431638" y="245723"/>
                    <a:pt x="431638" y="264705"/>
                  </a:cubicBezTo>
                  <a:cubicBezTo>
                    <a:pt x="431638" y="278504"/>
                    <a:pt x="434634" y="293638"/>
                    <a:pt x="428463" y="305980"/>
                  </a:cubicBezTo>
                  <a:cubicBezTo>
                    <a:pt x="425584" y="311738"/>
                    <a:pt x="415763" y="308097"/>
                    <a:pt x="409413" y="309155"/>
                  </a:cubicBezTo>
                  <a:cubicBezTo>
                    <a:pt x="393358" y="319858"/>
                    <a:pt x="390092" y="324449"/>
                    <a:pt x="371313" y="328205"/>
                  </a:cubicBezTo>
                  <a:lnTo>
                    <a:pt x="339563" y="334555"/>
                  </a:lnTo>
                  <a:lnTo>
                    <a:pt x="310988" y="331380"/>
                  </a:lnTo>
                  <a:cubicBezTo>
                    <a:pt x="305714" y="327688"/>
                    <a:pt x="311007" y="317919"/>
                    <a:pt x="307813" y="312330"/>
                  </a:cubicBezTo>
                  <a:cubicBezTo>
                    <a:pt x="306153" y="309424"/>
                    <a:pt x="301281" y="310652"/>
                    <a:pt x="298288" y="309155"/>
                  </a:cubicBezTo>
                  <a:cubicBezTo>
                    <a:pt x="294875" y="307448"/>
                    <a:pt x="292549" y="303278"/>
                    <a:pt x="288763" y="302805"/>
                  </a:cubicBezTo>
                  <a:cubicBezTo>
                    <a:pt x="266685" y="300045"/>
                    <a:pt x="244313" y="300688"/>
                    <a:pt x="222088" y="299630"/>
                  </a:cubicBezTo>
                  <a:cubicBezTo>
                    <a:pt x="217855" y="300688"/>
                    <a:pt x="211633" y="299063"/>
                    <a:pt x="209388" y="302805"/>
                  </a:cubicBezTo>
                  <a:cubicBezTo>
                    <a:pt x="207143" y="306547"/>
                    <a:pt x="211364" y="311309"/>
                    <a:pt x="212563" y="315505"/>
                  </a:cubicBezTo>
                  <a:cubicBezTo>
                    <a:pt x="215849" y="327007"/>
                    <a:pt x="215131" y="324119"/>
                    <a:pt x="222088" y="334555"/>
                  </a:cubicBezTo>
                  <a:cubicBezTo>
                    <a:pt x="223146" y="344080"/>
                    <a:pt x="223383" y="353732"/>
                    <a:pt x="225263" y="363130"/>
                  </a:cubicBezTo>
                  <a:cubicBezTo>
                    <a:pt x="226576" y="369694"/>
                    <a:pt x="231613" y="382180"/>
                    <a:pt x="231613" y="382180"/>
                  </a:cubicBezTo>
                  <a:cubicBezTo>
                    <a:pt x="240080" y="381122"/>
                    <a:pt x="248646" y="377332"/>
                    <a:pt x="257013" y="379005"/>
                  </a:cubicBezTo>
                  <a:cubicBezTo>
                    <a:pt x="270796" y="381762"/>
                    <a:pt x="260163" y="395298"/>
                    <a:pt x="257013" y="398055"/>
                  </a:cubicBezTo>
                  <a:cubicBezTo>
                    <a:pt x="243576" y="409812"/>
                    <a:pt x="241520" y="409569"/>
                    <a:pt x="228438" y="413930"/>
                  </a:cubicBezTo>
                  <a:cubicBezTo>
                    <a:pt x="226321" y="420280"/>
                    <a:pt x="228741" y="432241"/>
                    <a:pt x="222088" y="432980"/>
                  </a:cubicBezTo>
                  <a:cubicBezTo>
                    <a:pt x="208331" y="434509"/>
                    <a:pt x="188715" y="436163"/>
                    <a:pt x="174463" y="439330"/>
                  </a:cubicBezTo>
                  <a:cubicBezTo>
                    <a:pt x="160098" y="442522"/>
                    <a:pt x="169113" y="442005"/>
                    <a:pt x="155413" y="448855"/>
                  </a:cubicBezTo>
                  <a:cubicBezTo>
                    <a:pt x="145624" y="453749"/>
                    <a:pt x="129244" y="454111"/>
                    <a:pt x="120488" y="455205"/>
                  </a:cubicBezTo>
                  <a:cubicBezTo>
                    <a:pt x="118371" y="461555"/>
                    <a:pt x="114138" y="467905"/>
                    <a:pt x="120488" y="474255"/>
                  </a:cubicBezTo>
                  <a:cubicBezTo>
                    <a:pt x="122855" y="476622"/>
                    <a:pt x="126838" y="476372"/>
                    <a:pt x="130013" y="477430"/>
                  </a:cubicBezTo>
                  <a:cubicBezTo>
                    <a:pt x="131071" y="480605"/>
                    <a:pt x="133188" y="483608"/>
                    <a:pt x="133188" y="486955"/>
                  </a:cubicBezTo>
                  <a:cubicBezTo>
                    <a:pt x="133188" y="494439"/>
                    <a:pt x="133360" y="502487"/>
                    <a:pt x="130013" y="509180"/>
                  </a:cubicBezTo>
                  <a:cubicBezTo>
                    <a:pt x="128516" y="512173"/>
                    <a:pt x="123481" y="510858"/>
                    <a:pt x="120488" y="512355"/>
                  </a:cubicBezTo>
                  <a:cubicBezTo>
                    <a:pt x="117075" y="514062"/>
                    <a:pt x="114583" y="517498"/>
                    <a:pt x="110963" y="518705"/>
                  </a:cubicBezTo>
                  <a:cubicBezTo>
                    <a:pt x="104856" y="520741"/>
                    <a:pt x="98197" y="520483"/>
                    <a:pt x="91913" y="521880"/>
                  </a:cubicBezTo>
                  <a:cubicBezTo>
                    <a:pt x="88646" y="522606"/>
                    <a:pt x="85563" y="523997"/>
                    <a:pt x="82388" y="525055"/>
                  </a:cubicBezTo>
                  <a:cubicBezTo>
                    <a:pt x="79213" y="528230"/>
                    <a:pt x="76671" y="532200"/>
                    <a:pt x="72863" y="534580"/>
                  </a:cubicBezTo>
                  <a:cubicBezTo>
                    <a:pt x="51919" y="547670"/>
                    <a:pt x="59029" y="532539"/>
                    <a:pt x="37938" y="553630"/>
                  </a:cubicBezTo>
                  <a:cubicBezTo>
                    <a:pt x="34763" y="556805"/>
                    <a:pt x="31288" y="559706"/>
                    <a:pt x="28413" y="563155"/>
                  </a:cubicBezTo>
                  <a:cubicBezTo>
                    <a:pt x="25970" y="566086"/>
                    <a:pt x="25043" y="570296"/>
                    <a:pt x="22063" y="572680"/>
                  </a:cubicBezTo>
                  <a:cubicBezTo>
                    <a:pt x="19450" y="574771"/>
                    <a:pt x="15713" y="574797"/>
                    <a:pt x="12538" y="575855"/>
                  </a:cubicBezTo>
                  <a:cubicBezTo>
                    <a:pt x="10421" y="579030"/>
                    <a:pt x="7528" y="581807"/>
                    <a:pt x="6188" y="585380"/>
                  </a:cubicBezTo>
                  <a:cubicBezTo>
                    <a:pt x="2292" y="595769"/>
                    <a:pt x="0" y="603290"/>
                    <a:pt x="9363" y="610780"/>
                  </a:cubicBezTo>
                  <a:cubicBezTo>
                    <a:pt x="11976" y="612871"/>
                    <a:pt x="15713" y="612897"/>
                    <a:pt x="18888" y="613955"/>
                  </a:cubicBezTo>
                  <a:cubicBezTo>
                    <a:pt x="21005" y="617130"/>
                    <a:pt x="22133" y="621262"/>
                    <a:pt x="25238" y="623480"/>
                  </a:cubicBezTo>
                  <a:cubicBezTo>
                    <a:pt x="34427" y="630043"/>
                    <a:pt x="46600" y="630408"/>
                    <a:pt x="56988" y="633005"/>
                  </a:cubicBezTo>
                  <a:cubicBezTo>
                    <a:pt x="60235" y="633817"/>
                    <a:pt x="63587" y="634555"/>
                    <a:pt x="66513" y="636180"/>
                  </a:cubicBezTo>
                  <a:cubicBezTo>
                    <a:pt x="73184" y="639886"/>
                    <a:pt x="78323" y="646467"/>
                    <a:pt x="85563" y="648880"/>
                  </a:cubicBezTo>
                  <a:cubicBezTo>
                    <a:pt x="91913" y="650997"/>
                    <a:pt x="98119" y="653607"/>
                    <a:pt x="104613" y="655230"/>
                  </a:cubicBezTo>
                  <a:cubicBezTo>
                    <a:pt x="111058" y="656841"/>
                    <a:pt x="120461" y="658847"/>
                    <a:pt x="126838" y="661580"/>
                  </a:cubicBezTo>
                  <a:cubicBezTo>
                    <a:pt x="131188" y="663444"/>
                    <a:pt x="135188" y="666066"/>
                    <a:pt x="139538" y="667930"/>
                  </a:cubicBezTo>
                  <a:cubicBezTo>
                    <a:pt x="145915" y="670663"/>
                    <a:pt x="155318" y="672669"/>
                    <a:pt x="161763" y="674280"/>
                  </a:cubicBezTo>
                  <a:cubicBezTo>
                    <a:pt x="164938" y="676397"/>
                    <a:pt x="167715" y="679290"/>
                    <a:pt x="171288" y="680630"/>
                  </a:cubicBezTo>
                  <a:cubicBezTo>
                    <a:pt x="176341" y="682525"/>
                    <a:pt x="182336" y="681392"/>
                    <a:pt x="187163" y="683805"/>
                  </a:cubicBezTo>
                  <a:cubicBezTo>
                    <a:pt x="191179" y="685813"/>
                    <a:pt x="193513" y="690155"/>
                    <a:pt x="196688" y="693330"/>
                  </a:cubicBezTo>
                  <a:lnTo>
                    <a:pt x="203038" y="712380"/>
                  </a:lnTo>
                  <a:cubicBezTo>
                    <a:pt x="204096" y="715555"/>
                    <a:pt x="204357" y="719120"/>
                    <a:pt x="206213" y="721905"/>
                  </a:cubicBezTo>
                  <a:lnTo>
                    <a:pt x="212563" y="731430"/>
                  </a:lnTo>
                  <a:cubicBezTo>
                    <a:pt x="222475" y="825595"/>
                    <a:pt x="199200" y="780311"/>
                    <a:pt x="228438" y="794930"/>
                  </a:cubicBezTo>
                  <a:cubicBezTo>
                    <a:pt x="231851" y="796637"/>
                    <a:pt x="234788" y="799163"/>
                    <a:pt x="237963" y="801280"/>
                  </a:cubicBezTo>
                  <a:lnTo>
                    <a:pt x="244313" y="820330"/>
                  </a:lnTo>
                  <a:lnTo>
                    <a:pt x="247488" y="829855"/>
                  </a:lnTo>
                  <a:cubicBezTo>
                    <a:pt x="246430" y="839380"/>
                    <a:pt x="246193" y="849032"/>
                    <a:pt x="244313" y="858430"/>
                  </a:cubicBezTo>
                  <a:cubicBezTo>
                    <a:pt x="243000" y="864994"/>
                    <a:pt x="244313" y="875363"/>
                    <a:pt x="237963" y="877480"/>
                  </a:cubicBezTo>
                  <a:lnTo>
                    <a:pt x="218913" y="883830"/>
                  </a:lnTo>
                  <a:lnTo>
                    <a:pt x="209388" y="887005"/>
                  </a:lnTo>
                  <a:cubicBezTo>
                    <a:pt x="200449" y="895944"/>
                    <a:pt x="191759" y="899467"/>
                    <a:pt x="203038" y="915580"/>
                  </a:cubicBezTo>
                  <a:cubicBezTo>
                    <a:pt x="207415" y="921832"/>
                    <a:pt x="214848" y="925867"/>
                    <a:pt x="222088" y="928280"/>
                  </a:cubicBezTo>
                  <a:lnTo>
                    <a:pt x="241138" y="934630"/>
                  </a:lnTo>
                  <a:cubicBezTo>
                    <a:pt x="254812" y="948304"/>
                    <a:pt x="253203" y="941615"/>
                    <a:pt x="247488" y="966380"/>
                  </a:cubicBezTo>
                  <a:cubicBezTo>
                    <a:pt x="245983" y="972902"/>
                    <a:pt x="241138" y="985430"/>
                    <a:pt x="241138" y="985430"/>
                  </a:cubicBezTo>
                  <a:cubicBezTo>
                    <a:pt x="242196" y="988605"/>
                    <a:pt x="241590" y="993010"/>
                    <a:pt x="244313" y="994955"/>
                  </a:cubicBezTo>
                  <a:cubicBezTo>
                    <a:pt x="249760" y="998846"/>
                    <a:pt x="263363" y="1001305"/>
                    <a:pt x="263363" y="1001305"/>
                  </a:cubicBezTo>
                  <a:cubicBezTo>
                    <a:pt x="264421" y="1035172"/>
                    <a:pt x="263871" y="1069127"/>
                    <a:pt x="266538" y="1102905"/>
                  </a:cubicBezTo>
                  <a:cubicBezTo>
                    <a:pt x="267065" y="1109578"/>
                    <a:pt x="270771" y="1115605"/>
                    <a:pt x="272888" y="1121955"/>
                  </a:cubicBezTo>
                  <a:cubicBezTo>
                    <a:pt x="273946" y="1125130"/>
                    <a:pt x="273278" y="1129624"/>
                    <a:pt x="276063" y="1131480"/>
                  </a:cubicBezTo>
                  <a:lnTo>
                    <a:pt x="285588" y="1137830"/>
                  </a:lnTo>
                  <a:cubicBezTo>
                    <a:pt x="287705" y="1141005"/>
                    <a:pt x="290388" y="1143868"/>
                    <a:pt x="291938" y="1147355"/>
                  </a:cubicBezTo>
                  <a:cubicBezTo>
                    <a:pt x="294656" y="1153472"/>
                    <a:pt x="298288" y="1166405"/>
                    <a:pt x="298288" y="1166405"/>
                  </a:cubicBezTo>
                  <a:cubicBezTo>
                    <a:pt x="297230" y="1180163"/>
                    <a:pt x="292222" y="1194187"/>
                    <a:pt x="295113" y="1207680"/>
                  </a:cubicBezTo>
                  <a:cubicBezTo>
                    <a:pt x="296027" y="1211947"/>
                    <a:pt x="303449" y="1210855"/>
                    <a:pt x="307813" y="1210855"/>
                  </a:cubicBezTo>
                  <a:cubicBezTo>
                    <a:pt x="318449" y="1210855"/>
                    <a:pt x="328980" y="1208738"/>
                    <a:pt x="339563" y="1207680"/>
                  </a:cubicBezTo>
                  <a:cubicBezTo>
                    <a:pt x="357555" y="1208738"/>
                    <a:pt x="375715" y="1208181"/>
                    <a:pt x="393538" y="1210855"/>
                  </a:cubicBezTo>
                  <a:cubicBezTo>
                    <a:pt x="397312" y="1211421"/>
                    <a:pt x="400211" y="1214670"/>
                    <a:pt x="403063" y="1217205"/>
                  </a:cubicBezTo>
                  <a:cubicBezTo>
                    <a:pt x="409775" y="1223171"/>
                    <a:pt x="414641" y="1231274"/>
                    <a:pt x="422113" y="1236255"/>
                  </a:cubicBezTo>
                  <a:cubicBezTo>
                    <a:pt x="449410" y="1254453"/>
                    <a:pt x="414873" y="1232635"/>
                    <a:pt x="441163" y="1245780"/>
                  </a:cubicBezTo>
                  <a:cubicBezTo>
                    <a:pt x="444576" y="1247487"/>
                    <a:pt x="447275" y="1250423"/>
                    <a:pt x="450688" y="1252130"/>
                  </a:cubicBezTo>
                  <a:cubicBezTo>
                    <a:pt x="453681" y="1253627"/>
                    <a:pt x="457220" y="1253808"/>
                    <a:pt x="460213" y="1255305"/>
                  </a:cubicBezTo>
                  <a:cubicBezTo>
                    <a:pt x="465733" y="1258065"/>
                    <a:pt x="470568" y="1262070"/>
                    <a:pt x="476088" y="1264830"/>
                  </a:cubicBezTo>
                  <a:cubicBezTo>
                    <a:pt x="479081" y="1266327"/>
                    <a:pt x="482537" y="1266687"/>
                    <a:pt x="485613" y="1268005"/>
                  </a:cubicBezTo>
                  <a:cubicBezTo>
                    <a:pt x="489963" y="1269869"/>
                    <a:pt x="493596" y="1273962"/>
                    <a:pt x="498313" y="1274355"/>
                  </a:cubicBezTo>
                  <a:cubicBezTo>
                    <a:pt x="532079" y="1277169"/>
                    <a:pt x="566046" y="1276472"/>
                    <a:pt x="599913" y="1277530"/>
                  </a:cubicBezTo>
                  <a:cubicBezTo>
                    <a:pt x="604146" y="1278588"/>
                    <a:pt x="608417" y="1279506"/>
                    <a:pt x="612613" y="1280705"/>
                  </a:cubicBezTo>
                  <a:cubicBezTo>
                    <a:pt x="624514" y="1284105"/>
                    <a:pt x="621190" y="1284574"/>
                    <a:pt x="634838" y="1287055"/>
                  </a:cubicBezTo>
                  <a:cubicBezTo>
                    <a:pt x="642201" y="1288394"/>
                    <a:pt x="649655" y="1289172"/>
                    <a:pt x="657063" y="1290230"/>
                  </a:cubicBezTo>
                  <a:cubicBezTo>
                    <a:pt x="689360" y="1300996"/>
                    <a:pt x="646359" y="1287609"/>
                    <a:pt x="730088" y="1296580"/>
                  </a:cubicBezTo>
                  <a:cubicBezTo>
                    <a:pt x="738766" y="1297510"/>
                    <a:pt x="747021" y="1300813"/>
                    <a:pt x="755488" y="1302930"/>
                  </a:cubicBezTo>
                  <a:cubicBezTo>
                    <a:pt x="758663" y="1305047"/>
                    <a:pt x="762896" y="1306105"/>
                    <a:pt x="765013" y="1309280"/>
                  </a:cubicBezTo>
                  <a:cubicBezTo>
                    <a:pt x="777543" y="1328074"/>
                    <a:pt x="757496" y="1318416"/>
                    <a:pt x="777713" y="1325155"/>
                  </a:cubicBezTo>
                  <a:cubicBezTo>
                    <a:pt x="784063" y="1324097"/>
                    <a:pt x="790450" y="1323243"/>
                    <a:pt x="796763" y="1321980"/>
                  </a:cubicBezTo>
                  <a:cubicBezTo>
                    <a:pt x="806730" y="1319987"/>
                    <a:pt x="809910" y="1318656"/>
                    <a:pt x="818988" y="1315630"/>
                  </a:cubicBezTo>
                  <a:cubicBezTo>
                    <a:pt x="820046" y="1312455"/>
                    <a:pt x="821507" y="1309387"/>
                    <a:pt x="822163" y="1306105"/>
                  </a:cubicBezTo>
                  <a:cubicBezTo>
                    <a:pt x="823631" y="1298767"/>
                    <a:pt x="823188" y="1291048"/>
                    <a:pt x="825338" y="1283880"/>
                  </a:cubicBezTo>
                  <a:cubicBezTo>
                    <a:pt x="829277" y="1270750"/>
                    <a:pt x="838016" y="1272028"/>
                    <a:pt x="850738" y="1271180"/>
                  </a:cubicBezTo>
                  <a:cubicBezTo>
                    <a:pt x="876104" y="1269489"/>
                    <a:pt x="901538" y="1269063"/>
                    <a:pt x="926938" y="1268005"/>
                  </a:cubicBezTo>
                  <a:cubicBezTo>
                    <a:pt x="933288" y="1266947"/>
                    <a:pt x="939675" y="1266093"/>
                    <a:pt x="945988" y="1264830"/>
                  </a:cubicBezTo>
                  <a:cubicBezTo>
                    <a:pt x="950267" y="1263974"/>
                    <a:pt x="954344" y="1262069"/>
                    <a:pt x="958688" y="1261655"/>
                  </a:cubicBezTo>
                  <a:cubicBezTo>
                    <a:pt x="976630" y="1259946"/>
                    <a:pt x="994671" y="1259538"/>
                    <a:pt x="1012663" y="1258480"/>
                  </a:cubicBezTo>
                  <a:cubicBezTo>
                    <a:pt x="1018645" y="1252498"/>
                    <a:pt x="1023756" y="1246141"/>
                    <a:pt x="1031713" y="1242605"/>
                  </a:cubicBezTo>
                  <a:cubicBezTo>
                    <a:pt x="1037830" y="1239887"/>
                    <a:pt x="1044413" y="1238372"/>
                    <a:pt x="1050763" y="1236255"/>
                  </a:cubicBezTo>
                  <a:cubicBezTo>
                    <a:pt x="1066395" y="1231044"/>
                    <a:pt x="1056987" y="1233630"/>
                    <a:pt x="1079338" y="1229905"/>
                  </a:cubicBezTo>
                  <a:cubicBezTo>
                    <a:pt x="1092961" y="1202659"/>
                    <a:pt x="1077262" y="1228806"/>
                    <a:pt x="1095213" y="1210855"/>
                  </a:cubicBezTo>
                  <a:cubicBezTo>
                    <a:pt x="1097911" y="1208157"/>
                    <a:pt x="1098076" y="1202880"/>
                    <a:pt x="1101563" y="1201330"/>
                  </a:cubicBezTo>
                  <a:cubicBezTo>
                    <a:pt x="1108402" y="1198291"/>
                    <a:pt x="1116380" y="1199213"/>
                    <a:pt x="1123788" y="1198155"/>
                  </a:cubicBezTo>
                  <a:lnTo>
                    <a:pt x="1142838" y="1191805"/>
                  </a:lnTo>
                  <a:cubicBezTo>
                    <a:pt x="1146013" y="1190747"/>
                    <a:pt x="1149370" y="1190127"/>
                    <a:pt x="1152363" y="1188630"/>
                  </a:cubicBezTo>
                  <a:cubicBezTo>
                    <a:pt x="1168476" y="1180573"/>
                    <a:pt x="1161125" y="1184905"/>
                    <a:pt x="1174588" y="1175930"/>
                  </a:cubicBezTo>
                  <a:cubicBezTo>
                    <a:pt x="1178634" y="1169861"/>
                    <a:pt x="1183881" y="1160641"/>
                    <a:pt x="1190463" y="1156880"/>
                  </a:cubicBezTo>
                  <a:cubicBezTo>
                    <a:pt x="1194252" y="1154715"/>
                    <a:pt x="1198930" y="1154763"/>
                    <a:pt x="1203163" y="1153705"/>
                  </a:cubicBezTo>
                  <a:cubicBezTo>
                    <a:pt x="1202105" y="1144180"/>
                    <a:pt x="1202806" y="1134290"/>
                    <a:pt x="1199988" y="1125130"/>
                  </a:cubicBezTo>
                  <a:cubicBezTo>
                    <a:pt x="1198432" y="1120072"/>
                    <a:pt x="1192830" y="1117163"/>
                    <a:pt x="1190463" y="1112430"/>
                  </a:cubicBezTo>
                  <a:cubicBezTo>
                    <a:pt x="1188512" y="1108527"/>
                    <a:pt x="1188346" y="1103963"/>
                    <a:pt x="1187288" y="1099730"/>
                  </a:cubicBezTo>
                  <a:cubicBezTo>
                    <a:pt x="1188346" y="1093380"/>
                    <a:pt x="1188427" y="1086787"/>
                    <a:pt x="1190463" y="1080680"/>
                  </a:cubicBezTo>
                  <a:cubicBezTo>
                    <a:pt x="1191670" y="1077060"/>
                    <a:pt x="1195106" y="1074568"/>
                    <a:pt x="1196813" y="1071155"/>
                  </a:cubicBezTo>
                  <a:cubicBezTo>
                    <a:pt x="1198310" y="1068162"/>
                    <a:pt x="1198491" y="1064623"/>
                    <a:pt x="1199988" y="1061630"/>
                  </a:cubicBezTo>
                  <a:cubicBezTo>
                    <a:pt x="1201695" y="1058217"/>
                    <a:pt x="1204631" y="1055518"/>
                    <a:pt x="1206338" y="1052105"/>
                  </a:cubicBezTo>
                  <a:cubicBezTo>
                    <a:pt x="1207835" y="1049112"/>
                    <a:pt x="1207888" y="1045506"/>
                    <a:pt x="1209513" y="1042580"/>
                  </a:cubicBezTo>
                  <a:cubicBezTo>
                    <a:pt x="1227709" y="1009828"/>
                    <a:pt x="1218204" y="1035558"/>
                    <a:pt x="1225388" y="1014005"/>
                  </a:cubicBezTo>
                  <a:cubicBezTo>
                    <a:pt x="1201863" y="998322"/>
                    <a:pt x="1233801" y="1017868"/>
                    <a:pt x="1184113" y="1001305"/>
                  </a:cubicBezTo>
                  <a:cubicBezTo>
                    <a:pt x="1165862" y="995221"/>
                    <a:pt x="1183815" y="1000935"/>
                    <a:pt x="1161888" y="994955"/>
                  </a:cubicBezTo>
                  <a:cubicBezTo>
                    <a:pt x="1120370" y="983632"/>
                    <a:pt x="1155688" y="992611"/>
                    <a:pt x="1126963" y="985430"/>
                  </a:cubicBezTo>
                  <a:cubicBezTo>
                    <a:pt x="1119941" y="978408"/>
                    <a:pt x="1116754" y="973975"/>
                    <a:pt x="1107913" y="969555"/>
                  </a:cubicBezTo>
                  <a:cubicBezTo>
                    <a:pt x="1104920" y="968058"/>
                    <a:pt x="1101464" y="967698"/>
                    <a:pt x="1098388" y="966380"/>
                  </a:cubicBezTo>
                  <a:cubicBezTo>
                    <a:pt x="1094038" y="964516"/>
                    <a:pt x="1089921" y="962147"/>
                    <a:pt x="1085688" y="960030"/>
                  </a:cubicBezTo>
                  <a:cubicBezTo>
                    <a:pt x="1070567" y="937349"/>
                    <a:pt x="1074839" y="948384"/>
                    <a:pt x="1069813" y="928280"/>
                  </a:cubicBezTo>
                  <a:cubicBezTo>
                    <a:pt x="1070871" y="911347"/>
                    <a:pt x="1070342" y="894239"/>
                    <a:pt x="1072988" y="877480"/>
                  </a:cubicBezTo>
                  <a:cubicBezTo>
                    <a:pt x="1073583" y="873711"/>
                    <a:pt x="1079338" y="871771"/>
                    <a:pt x="1079338" y="867955"/>
                  </a:cubicBezTo>
                  <a:cubicBezTo>
                    <a:pt x="1079338" y="856122"/>
                    <a:pt x="1076968" y="844173"/>
                    <a:pt x="1072988" y="833030"/>
                  </a:cubicBezTo>
                  <a:cubicBezTo>
                    <a:pt x="1071478" y="828801"/>
                    <a:pt x="1066338" y="826954"/>
                    <a:pt x="1063463" y="823505"/>
                  </a:cubicBezTo>
                  <a:cubicBezTo>
                    <a:pt x="1061020" y="820574"/>
                    <a:pt x="1058820" y="817393"/>
                    <a:pt x="1057113" y="813980"/>
                  </a:cubicBezTo>
                  <a:cubicBezTo>
                    <a:pt x="1049445" y="798644"/>
                    <a:pt x="1060470" y="808809"/>
                    <a:pt x="1044413" y="798105"/>
                  </a:cubicBezTo>
                  <a:lnTo>
                    <a:pt x="1038063" y="779055"/>
                  </a:lnTo>
                  <a:lnTo>
                    <a:pt x="1034888" y="769530"/>
                  </a:lnTo>
                  <a:cubicBezTo>
                    <a:pt x="1038434" y="705697"/>
                    <a:pt x="1032030" y="730480"/>
                    <a:pt x="1044413" y="693330"/>
                  </a:cubicBezTo>
                  <a:cubicBezTo>
                    <a:pt x="1045471" y="690155"/>
                    <a:pt x="1045221" y="686172"/>
                    <a:pt x="1047588" y="683805"/>
                  </a:cubicBezTo>
                  <a:cubicBezTo>
                    <a:pt x="1059811" y="671582"/>
                    <a:pt x="1053377" y="676771"/>
                    <a:pt x="1066638" y="667930"/>
                  </a:cubicBezTo>
                  <a:cubicBezTo>
                    <a:pt x="1074618" y="643989"/>
                    <a:pt x="1063853" y="673499"/>
                    <a:pt x="1076163" y="648880"/>
                  </a:cubicBezTo>
                  <a:cubicBezTo>
                    <a:pt x="1077660" y="645887"/>
                    <a:pt x="1078280" y="642530"/>
                    <a:pt x="1079338" y="639355"/>
                  </a:cubicBezTo>
                  <a:cubicBezTo>
                    <a:pt x="1078280" y="629830"/>
                    <a:pt x="1078487" y="620077"/>
                    <a:pt x="1076163" y="610780"/>
                  </a:cubicBezTo>
                  <a:cubicBezTo>
                    <a:pt x="1075238" y="607078"/>
                    <a:pt x="1071520" y="604668"/>
                    <a:pt x="1069813" y="601255"/>
                  </a:cubicBezTo>
                  <a:cubicBezTo>
                    <a:pt x="1067536" y="596700"/>
                    <a:pt x="1064480" y="583099"/>
                    <a:pt x="1063463" y="579030"/>
                  </a:cubicBezTo>
                  <a:cubicBezTo>
                    <a:pt x="1064521" y="575855"/>
                    <a:pt x="1064271" y="571872"/>
                    <a:pt x="1066638" y="569505"/>
                  </a:cubicBezTo>
                  <a:cubicBezTo>
                    <a:pt x="1083571" y="552572"/>
                    <a:pt x="1070871" y="582205"/>
                    <a:pt x="1079338" y="556805"/>
                  </a:cubicBezTo>
                  <a:cubicBezTo>
                    <a:pt x="1078280" y="531405"/>
                    <a:pt x="1077372" y="505998"/>
                    <a:pt x="1076163" y="480605"/>
                  </a:cubicBezTo>
                  <a:cubicBezTo>
                    <a:pt x="1073362" y="421794"/>
                    <a:pt x="1078923" y="441261"/>
                    <a:pt x="1069813" y="413930"/>
                  </a:cubicBezTo>
                  <a:cubicBezTo>
                    <a:pt x="1070871" y="399113"/>
                    <a:pt x="1071252" y="384233"/>
                    <a:pt x="1072988" y="369480"/>
                  </a:cubicBezTo>
                  <a:cubicBezTo>
                    <a:pt x="1073379" y="366156"/>
                    <a:pt x="1076163" y="363302"/>
                    <a:pt x="1076163" y="359955"/>
                  </a:cubicBezTo>
                  <a:cubicBezTo>
                    <a:pt x="1076163" y="341932"/>
                    <a:pt x="1075319" y="323851"/>
                    <a:pt x="1072988" y="305980"/>
                  </a:cubicBezTo>
                  <a:cubicBezTo>
                    <a:pt x="1072122" y="299343"/>
                    <a:pt x="1068755" y="293280"/>
                    <a:pt x="1066638" y="286930"/>
                  </a:cubicBezTo>
                  <a:lnTo>
                    <a:pt x="1063463" y="277405"/>
                  </a:lnTo>
                  <a:cubicBezTo>
                    <a:pt x="1059953" y="266876"/>
                    <a:pt x="1053938" y="273701"/>
                    <a:pt x="1050763" y="27105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0" name="Прямоугольник 309"/>
            <p:cNvSpPr/>
            <p:nvPr/>
          </p:nvSpPr>
          <p:spPr bwMode="auto">
            <a:xfrm>
              <a:off x="5194301" y="2973700"/>
              <a:ext cx="763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Мамадыш</a:t>
              </a:r>
            </a:p>
          </p:txBody>
        </p:sp>
        <p:sp>
          <p:nvSpPr>
            <p:cNvPr id="311" name="Полилиния 310"/>
            <p:cNvSpPr/>
            <p:nvPr/>
          </p:nvSpPr>
          <p:spPr bwMode="auto">
            <a:xfrm>
              <a:off x="5885274" y="4112540"/>
              <a:ext cx="1738720" cy="1073882"/>
            </a:xfrm>
            <a:custGeom>
              <a:avLst/>
              <a:gdLst>
                <a:gd name="connsiteX0" fmla="*/ 259846 w 1809942"/>
                <a:gd name="connsiteY0" fmla="*/ 152534 h 1121465"/>
                <a:gd name="connsiteX1" fmla="*/ 272546 w 1809942"/>
                <a:gd name="connsiteY1" fmla="*/ 146184 h 1121465"/>
                <a:gd name="connsiteX2" fmla="*/ 275721 w 1809942"/>
                <a:gd name="connsiteY2" fmla="*/ 136659 h 1121465"/>
                <a:gd name="connsiteX3" fmla="*/ 282071 w 1809942"/>
                <a:gd name="connsiteY3" fmla="*/ 127134 h 1121465"/>
                <a:gd name="connsiteX4" fmla="*/ 291596 w 1809942"/>
                <a:gd name="connsiteY4" fmla="*/ 108084 h 1121465"/>
                <a:gd name="connsiteX5" fmla="*/ 294771 w 1809942"/>
                <a:gd name="connsiteY5" fmla="*/ 73159 h 1121465"/>
                <a:gd name="connsiteX6" fmla="*/ 320171 w 1809942"/>
                <a:gd name="connsiteY6" fmla="*/ 50934 h 1121465"/>
                <a:gd name="connsiteX7" fmla="*/ 323346 w 1809942"/>
                <a:gd name="connsiteY7" fmla="*/ 19184 h 1121465"/>
                <a:gd name="connsiteX8" fmla="*/ 342396 w 1809942"/>
                <a:gd name="connsiteY8" fmla="*/ 12834 h 1121465"/>
                <a:gd name="connsiteX9" fmla="*/ 361446 w 1809942"/>
                <a:gd name="connsiteY9" fmla="*/ 3309 h 1121465"/>
                <a:gd name="connsiteX10" fmla="*/ 396371 w 1809942"/>
                <a:gd name="connsiteY10" fmla="*/ 6484 h 1121465"/>
                <a:gd name="connsiteX11" fmla="*/ 399546 w 1809942"/>
                <a:gd name="connsiteY11" fmla="*/ 28709 h 1121465"/>
                <a:gd name="connsiteX12" fmla="*/ 405896 w 1809942"/>
                <a:gd name="connsiteY12" fmla="*/ 89034 h 1121465"/>
                <a:gd name="connsiteX13" fmla="*/ 402721 w 1809942"/>
                <a:gd name="connsiteY13" fmla="*/ 111259 h 1121465"/>
                <a:gd name="connsiteX14" fmla="*/ 393196 w 1809942"/>
                <a:gd name="connsiteY14" fmla="*/ 114434 h 1121465"/>
                <a:gd name="connsiteX15" fmla="*/ 383671 w 1809942"/>
                <a:gd name="connsiteY15" fmla="*/ 120784 h 1121465"/>
                <a:gd name="connsiteX16" fmla="*/ 374146 w 1809942"/>
                <a:gd name="connsiteY16" fmla="*/ 123959 h 1121465"/>
                <a:gd name="connsiteX17" fmla="*/ 364621 w 1809942"/>
                <a:gd name="connsiteY17" fmla="*/ 130309 h 1121465"/>
                <a:gd name="connsiteX18" fmla="*/ 355096 w 1809942"/>
                <a:gd name="connsiteY18" fmla="*/ 133484 h 1121465"/>
                <a:gd name="connsiteX19" fmla="*/ 336046 w 1809942"/>
                <a:gd name="connsiteY19" fmla="*/ 146184 h 1121465"/>
                <a:gd name="connsiteX20" fmla="*/ 332871 w 1809942"/>
                <a:gd name="connsiteY20" fmla="*/ 155709 h 1121465"/>
                <a:gd name="connsiteX21" fmla="*/ 336046 w 1809942"/>
                <a:gd name="connsiteY21" fmla="*/ 174759 h 1121465"/>
                <a:gd name="connsiteX22" fmla="*/ 351921 w 1809942"/>
                <a:gd name="connsiteY22" fmla="*/ 193809 h 1121465"/>
                <a:gd name="connsiteX23" fmla="*/ 361446 w 1809942"/>
                <a:gd name="connsiteY23" fmla="*/ 212859 h 1121465"/>
                <a:gd name="connsiteX24" fmla="*/ 364621 w 1809942"/>
                <a:gd name="connsiteY24" fmla="*/ 222384 h 1121465"/>
                <a:gd name="connsiteX25" fmla="*/ 361446 w 1809942"/>
                <a:gd name="connsiteY25" fmla="*/ 244609 h 1121465"/>
                <a:gd name="connsiteX26" fmla="*/ 355096 w 1809942"/>
                <a:gd name="connsiteY26" fmla="*/ 266834 h 1121465"/>
                <a:gd name="connsiteX27" fmla="*/ 377321 w 1809942"/>
                <a:gd name="connsiteY27" fmla="*/ 292234 h 1121465"/>
                <a:gd name="connsiteX28" fmla="*/ 383671 w 1809942"/>
                <a:gd name="connsiteY28" fmla="*/ 301759 h 1121465"/>
                <a:gd name="connsiteX29" fmla="*/ 396371 w 1809942"/>
                <a:gd name="connsiteY29" fmla="*/ 320809 h 1121465"/>
                <a:gd name="connsiteX30" fmla="*/ 409071 w 1809942"/>
                <a:gd name="connsiteY30" fmla="*/ 323984 h 1121465"/>
                <a:gd name="connsiteX31" fmla="*/ 431296 w 1809942"/>
                <a:gd name="connsiteY31" fmla="*/ 336684 h 1121465"/>
                <a:gd name="connsiteX32" fmla="*/ 440821 w 1809942"/>
                <a:gd name="connsiteY32" fmla="*/ 339859 h 1121465"/>
                <a:gd name="connsiteX33" fmla="*/ 450346 w 1809942"/>
                <a:gd name="connsiteY33" fmla="*/ 346209 h 1121465"/>
                <a:gd name="connsiteX34" fmla="*/ 475746 w 1809942"/>
                <a:gd name="connsiteY34" fmla="*/ 352559 h 1121465"/>
                <a:gd name="connsiteX35" fmla="*/ 532896 w 1809942"/>
                <a:gd name="connsiteY35" fmla="*/ 349384 h 1121465"/>
                <a:gd name="connsiteX36" fmla="*/ 542421 w 1809942"/>
                <a:gd name="connsiteY36" fmla="*/ 346209 h 1121465"/>
                <a:gd name="connsiteX37" fmla="*/ 558296 w 1809942"/>
                <a:gd name="connsiteY37" fmla="*/ 343034 h 1121465"/>
                <a:gd name="connsiteX38" fmla="*/ 577346 w 1809942"/>
                <a:gd name="connsiteY38" fmla="*/ 336684 h 1121465"/>
                <a:gd name="connsiteX39" fmla="*/ 621796 w 1809942"/>
                <a:gd name="connsiteY39" fmla="*/ 327159 h 1121465"/>
                <a:gd name="connsiteX40" fmla="*/ 631321 w 1809942"/>
                <a:gd name="connsiteY40" fmla="*/ 323984 h 1121465"/>
                <a:gd name="connsiteX41" fmla="*/ 637671 w 1809942"/>
                <a:gd name="connsiteY41" fmla="*/ 314459 h 1121465"/>
                <a:gd name="connsiteX42" fmla="*/ 640846 w 1809942"/>
                <a:gd name="connsiteY42" fmla="*/ 295409 h 1121465"/>
                <a:gd name="connsiteX43" fmla="*/ 653546 w 1809942"/>
                <a:gd name="connsiteY43" fmla="*/ 292234 h 1121465"/>
                <a:gd name="connsiteX44" fmla="*/ 669421 w 1809942"/>
                <a:gd name="connsiteY44" fmla="*/ 295409 h 1121465"/>
                <a:gd name="connsiteX45" fmla="*/ 678946 w 1809942"/>
                <a:gd name="connsiteY45" fmla="*/ 317634 h 1121465"/>
                <a:gd name="connsiteX46" fmla="*/ 688471 w 1809942"/>
                <a:gd name="connsiteY46" fmla="*/ 330334 h 1121465"/>
                <a:gd name="connsiteX47" fmla="*/ 694821 w 1809942"/>
                <a:gd name="connsiteY47" fmla="*/ 349384 h 1121465"/>
                <a:gd name="connsiteX48" fmla="*/ 704346 w 1809942"/>
                <a:gd name="connsiteY48" fmla="*/ 355734 h 1121465"/>
                <a:gd name="connsiteX49" fmla="*/ 726571 w 1809942"/>
                <a:gd name="connsiteY49" fmla="*/ 362084 h 1121465"/>
                <a:gd name="connsiteX50" fmla="*/ 736096 w 1809942"/>
                <a:gd name="connsiteY50" fmla="*/ 365259 h 1121465"/>
                <a:gd name="connsiteX51" fmla="*/ 758321 w 1809942"/>
                <a:gd name="connsiteY51" fmla="*/ 374784 h 1121465"/>
                <a:gd name="connsiteX52" fmla="*/ 856746 w 1809942"/>
                <a:gd name="connsiteY52" fmla="*/ 377959 h 1121465"/>
                <a:gd name="connsiteX53" fmla="*/ 866271 w 1809942"/>
                <a:gd name="connsiteY53" fmla="*/ 371609 h 1121465"/>
                <a:gd name="connsiteX54" fmla="*/ 878971 w 1809942"/>
                <a:gd name="connsiteY54" fmla="*/ 368434 h 1121465"/>
                <a:gd name="connsiteX55" fmla="*/ 888496 w 1809942"/>
                <a:gd name="connsiteY55" fmla="*/ 362084 h 1121465"/>
                <a:gd name="connsiteX56" fmla="*/ 901196 w 1809942"/>
                <a:gd name="connsiteY56" fmla="*/ 355734 h 1121465"/>
                <a:gd name="connsiteX57" fmla="*/ 913896 w 1809942"/>
                <a:gd name="connsiteY57" fmla="*/ 336684 h 1121465"/>
                <a:gd name="connsiteX58" fmla="*/ 932946 w 1809942"/>
                <a:gd name="connsiteY58" fmla="*/ 327159 h 1121465"/>
                <a:gd name="connsiteX59" fmla="*/ 942471 w 1809942"/>
                <a:gd name="connsiteY59" fmla="*/ 320809 h 1121465"/>
                <a:gd name="connsiteX60" fmla="*/ 961521 w 1809942"/>
                <a:gd name="connsiteY60" fmla="*/ 311284 h 1121465"/>
                <a:gd name="connsiteX61" fmla="*/ 967871 w 1809942"/>
                <a:gd name="connsiteY61" fmla="*/ 301759 h 1121465"/>
                <a:gd name="connsiteX62" fmla="*/ 958346 w 1809942"/>
                <a:gd name="connsiteY62" fmla="*/ 282709 h 1121465"/>
                <a:gd name="connsiteX63" fmla="*/ 961521 w 1809942"/>
                <a:gd name="connsiteY63" fmla="*/ 254134 h 1121465"/>
                <a:gd name="connsiteX64" fmla="*/ 1012321 w 1809942"/>
                <a:gd name="connsiteY64" fmla="*/ 279534 h 1121465"/>
                <a:gd name="connsiteX65" fmla="*/ 1018671 w 1809942"/>
                <a:gd name="connsiteY65" fmla="*/ 314459 h 1121465"/>
                <a:gd name="connsiteX66" fmla="*/ 1021846 w 1809942"/>
                <a:gd name="connsiteY66" fmla="*/ 330334 h 1121465"/>
                <a:gd name="connsiteX67" fmla="*/ 1028196 w 1809942"/>
                <a:gd name="connsiteY67" fmla="*/ 349384 h 1121465"/>
                <a:gd name="connsiteX68" fmla="*/ 1120271 w 1809942"/>
                <a:gd name="connsiteY68" fmla="*/ 403359 h 1121465"/>
                <a:gd name="connsiteX69" fmla="*/ 1123446 w 1809942"/>
                <a:gd name="connsiteY69" fmla="*/ 393834 h 1121465"/>
                <a:gd name="connsiteX70" fmla="*/ 1129796 w 1809942"/>
                <a:gd name="connsiteY70" fmla="*/ 362084 h 1121465"/>
                <a:gd name="connsiteX71" fmla="*/ 1142496 w 1809942"/>
                <a:gd name="connsiteY71" fmla="*/ 358909 h 1121465"/>
                <a:gd name="connsiteX72" fmla="*/ 1167896 w 1809942"/>
                <a:gd name="connsiteY72" fmla="*/ 352559 h 1121465"/>
                <a:gd name="connsiteX73" fmla="*/ 1202821 w 1809942"/>
                <a:gd name="connsiteY73" fmla="*/ 349384 h 1121465"/>
                <a:gd name="connsiteX74" fmla="*/ 1237746 w 1809942"/>
                <a:gd name="connsiteY74" fmla="*/ 339859 h 1121465"/>
                <a:gd name="connsiteX75" fmla="*/ 1256796 w 1809942"/>
                <a:gd name="connsiteY75" fmla="*/ 333509 h 1121465"/>
                <a:gd name="connsiteX76" fmla="*/ 1266321 w 1809942"/>
                <a:gd name="connsiteY76" fmla="*/ 330334 h 1121465"/>
                <a:gd name="connsiteX77" fmla="*/ 1279021 w 1809942"/>
                <a:gd name="connsiteY77" fmla="*/ 323984 h 1121465"/>
                <a:gd name="connsiteX78" fmla="*/ 1301246 w 1809942"/>
                <a:gd name="connsiteY78" fmla="*/ 317634 h 1121465"/>
                <a:gd name="connsiteX79" fmla="*/ 1304421 w 1809942"/>
                <a:gd name="connsiteY79" fmla="*/ 308109 h 1121465"/>
                <a:gd name="connsiteX80" fmla="*/ 1307596 w 1809942"/>
                <a:gd name="connsiteY80" fmla="*/ 276359 h 1121465"/>
                <a:gd name="connsiteX81" fmla="*/ 1329821 w 1809942"/>
                <a:gd name="connsiteY81" fmla="*/ 266834 h 1121465"/>
                <a:gd name="connsiteX82" fmla="*/ 1358396 w 1809942"/>
                <a:gd name="connsiteY82" fmla="*/ 270009 h 1121465"/>
                <a:gd name="connsiteX83" fmla="*/ 1361571 w 1809942"/>
                <a:gd name="connsiteY83" fmla="*/ 279534 h 1121465"/>
                <a:gd name="connsiteX84" fmla="*/ 1380621 w 1809942"/>
                <a:gd name="connsiteY84" fmla="*/ 298584 h 1121465"/>
                <a:gd name="connsiteX85" fmla="*/ 1399671 w 1809942"/>
                <a:gd name="connsiteY85" fmla="*/ 304934 h 1121465"/>
                <a:gd name="connsiteX86" fmla="*/ 1409196 w 1809942"/>
                <a:gd name="connsiteY86" fmla="*/ 308109 h 1121465"/>
                <a:gd name="connsiteX87" fmla="*/ 1418721 w 1809942"/>
                <a:gd name="connsiteY87" fmla="*/ 311284 h 1121465"/>
                <a:gd name="connsiteX88" fmla="*/ 1428246 w 1809942"/>
                <a:gd name="connsiteY88" fmla="*/ 317634 h 1121465"/>
                <a:gd name="connsiteX89" fmla="*/ 1440946 w 1809942"/>
                <a:gd name="connsiteY89" fmla="*/ 320809 h 1121465"/>
                <a:gd name="connsiteX90" fmla="*/ 1469521 w 1809942"/>
                <a:gd name="connsiteY90" fmla="*/ 330334 h 1121465"/>
                <a:gd name="connsiteX91" fmla="*/ 1488571 w 1809942"/>
                <a:gd name="connsiteY91" fmla="*/ 336684 h 1121465"/>
                <a:gd name="connsiteX92" fmla="*/ 1507621 w 1809942"/>
                <a:gd name="connsiteY92" fmla="*/ 333509 h 1121465"/>
                <a:gd name="connsiteX93" fmla="*/ 1523496 w 1809942"/>
                <a:gd name="connsiteY93" fmla="*/ 304934 h 1121465"/>
                <a:gd name="connsiteX94" fmla="*/ 1545721 w 1809942"/>
                <a:gd name="connsiteY94" fmla="*/ 308109 h 1121465"/>
                <a:gd name="connsiteX95" fmla="*/ 1552071 w 1809942"/>
                <a:gd name="connsiteY95" fmla="*/ 327159 h 1121465"/>
                <a:gd name="connsiteX96" fmla="*/ 1558421 w 1809942"/>
                <a:gd name="connsiteY96" fmla="*/ 336684 h 1121465"/>
                <a:gd name="connsiteX97" fmla="*/ 1567946 w 1809942"/>
                <a:gd name="connsiteY97" fmla="*/ 365259 h 1121465"/>
                <a:gd name="connsiteX98" fmla="*/ 1571121 w 1809942"/>
                <a:gd name="connsiteY98" fmla="*/ 377959 h 1121465"/>
                <a:gd name="connsiteX99" fmla="*/ 1580646 w 1809942"/>
                <a:gd name="connsiteY99" fmla="*/ 387484 h 1121465"/>
                <a:gd name="connsiteX100" fmla="*/ 1586996 w 1809942"/>
                <a:gd name="connsiteY100" fmla="*/ 397009 h 1121465"/>
                <a:gd name="connsiteX101" fmla="*/ 1596521 w 1809942"/>
                <a:gd name="connsiteY101" fmla="*/ 406534 h 1121465"/>
                <a:gd name="connsiteX102" fmla="*/ 1612396 w 1809942"/>
                <a:gd name="connsiteY102" fmla="*/ 425584 h 1121465"/>
                <a:gd name="connsiteX103" fmla="*/ 1625096 w 1809942"/>
                <a:gd name="connsiteY103" fmla="*/ 447809 h 1121465"/>
                <a:gd name="connsiteX104" fmla="*/ 1634621 w 1809942"/>
                <a:gd name="connsiteY104" fmla="*/ 457334 h 1121465"/>
                <a:gd name="connsiteX105" fmla="*/ 1647321 w 1809942"/>
                <a:gd name="connsiteY105" fmla="*/ 460509 h 1121465"/>
                <a:gd name="connsiteX106" fmla="*/ 1688596 w 1809942"/>
                <a:gd name="connsiteY106" fmla="*/ 463684 h 1121465"/>
                <a:gd name="connsiteX107" fmla="*/ 1701296 w 1809942"/>
                <a:gd name="connsiteY107" fmla="*/ 466859 h 1121465"/>
                <a:gd name="connsiteX108" fmla="*/ 1710821 w 1809942"/>
                <a:gd name="connsiteY108" fmla="*/ 470034 h 1121465"/>
                <a:gd name="connsiteX109" fmla="*/ 1755271 w 1809942"/>
                <a:gd name="connsiteY109" fmla="*/ 476384 h 1121465"/>
                <a:gd name="connsiteX110" fmla="*/ 1777496 w 1809942"/>
                <a:gd name="connsiteY110" fmla="*/ 504959 h 1121465"/>
                <a:gd name="connsiteX111" fmla="*/ 1783846 w 1809942"/>
                <a:gd name="connsiteY111" fmla="*/ 514484 h 1121465"/>
                <a:gd name="connsiteX112" fmla="*/ 1774321 w 1809942"/>
                <a:gd name="connsiteY112" fmla="*/ 533534 h 1121465"/>
                <a:gd name="connsiteX113" fmla="*/ 1771146 w 1809942"/>
                <a:gd name="connsiteY113" fmla="*/ 543059 h 1121465"/>
                <a:gd name="connsiteX114" fmla="*/ 1761621 w 1809942"/>
                <a:gd name="connsiteY114" fmla="*/ 549409 h 1121465"/>
                <a:gd name="connsiteX115" fmla="*/ 1758446 w 1809942"/>
                <a:gd name="connsiteY115" fmla="*/ 558934 h 1121465"/>
                <a:gd name="connsiteX116" fmla="*/ 1733046 w 1809942"/>
                <a:gd name="connsiteY116" fmla="*/ 587509 h 1121465"/>
                <a:gd name="connsiteX117" fmla="*/ 1726696 w 1809942"/>
                <a:gd name="connsiteY117" fmla="*/ 606559 h 1121465"/>
                <a:gd name="connsiteX118" fmla="*/ 1723521 w 1809942"/>
                <a:gd name="connsiteY118" fmla="*/ 616084 h 1121465"/>
                <a:gd name="connsiteX119" fmla="*/ 1723521 w 1809942"/>
                <a:gd name="connsiteY119" fmla="*/ 673234 h 1121465"/>
                <a:gd name="connsiteX120" fmla="*/ 1733046 w 1809942"/>
                <a:gd name="connsiteY120" fmla="*/ 682759 h 1121465"/>
                <a:gd name="connsiteX121" fmla="*/ 1739396 w 1809942"/>
                <a:gd name="connsiteY121" fmla="*/ 692284 h 1121465"/>
                <a:gd name="connsiteX122" fmla="*/ 1742571 w 1809942"/>
                <a:gd name="connsiteY122" fmla="*/ 727209 h 1121465"/>
                <a:gd name="connsiteX123" fmla="*/ 1745746 w 1809942"/>
                <a:gd name="connsiteY123" fmla="*/ 778009 h 1121465"/>
                <a:gd name="connsiteX124" fmla="*/ 1748921 w 1809942"/>
                <a:gd name="connsiteY124" fmla="*/ 787534 h 1121465"/>
                <a:gd name="connsiteX125" fmla="*/ 1752096 w 1809942"/>
                <a:gd name="connsiteY125" fmla="*/ 803409 h 1121465"/>
                <a:gd name="connsiteX126" fmla="*/ 1761621 w 1809942"/>
                <a:gd name="connsiteY126" fmla="*/ 806584 h 1121465"/>
                <a:gd name="connsiteX127" fmla="*/ 1793371 w 1809942"/>
                <a:gd name="connsiteY127" fmla="*/ 809759 h 1121465"/>
                <a:gd name="connsiteX128" fmla="*/ 1802896 w 1809942"/>
                <a:gd name="connsiteY128" fmla="*/ 822459 h 1121465"/>
                <a:gd name="connsiteX129" fmla="*/ 1802896 w 1809942"/>
                <a:gd name="connsiteY129" fmla="*/ 866909 h 1121465"/>
                <a:gd name="connsiteX130" fmla="*/ 1793371 w 1809942"/>
                <a:gd name="connsiteY130" fmla="*/ 873259 h 1121465"/>
                <a:gd name="connsiteX131" fmla="*/ 1774321 w 1809942"/>
                <a:gd name="connsiteY131" fmla="*/ 879609 h 1121465"/>
                <a:gd name="connsiteX132" fmla="*/ 1764796 w 1809942"/>
                <a:gd name="connsiteY132" fmla="*/ 882784 h 1121465"/>
                <a:gd name="connsiteX133" fmla="*/ 1755271 w 1809942"/>
                <a:gd name="connsiteY133" fmla="*/ 885959 h 1121465"/>
                <a:gd name="connsiteX134" fmla="*/ 1755271 w 1809942"/>
                <a:gd name="connsiteY134" fmla="*/ 927234 h 1121465"/>
                <a:gd name="connsiteX135" fmla="*/ 1771146 w 1809942"/>
                <a:gd name="connsiteY135" fmla="*/ 930409 h 1121465"/>
                <a:gd name="connsiteX136" fmla="*/ 1777496 w 1809942"/>
                <a:gd name="connsiteY136" fmla="*/ 943109 h 1121465"/>
                <a:gd name="connsiteX137" fmla="*/ 1767971 w 1809942"/>
                <a:gd name="connsiteY137" fmla="*/ 949459 h 1121465"/>
                <a:gd name="connsiteX138" fmla="*/ 1758446 w 1809942"/>
                <a:gd name="connsiteY138" fmla="*/ 958984 h 1121465"/>
                <a:gd name="connsiteX139" fmla="*/ 1742571 w 1809942"/>
                <a:gd name="connsiteY139" fmla="*/ 962159 h 1121465"/>
                <a:gd name="connsiteX140" fmla="*/ 1733046 w 1809942"/>
                <a:gd name="connsiteY140" fmla="*/ 965334 h 1121465"/>
                <a:gd name="connsiteX141" fmla="*/ 1701296 w 1809942"/>
                <a:gd name="connsiteY141" fmla="*/ 962159 h 1121465"/>
                <a:gd name="connsiteX142" fmla="*/ 1694946 w 1809942"/>
                <a:gd name="connsiteY142" fmla="*/ 952634 h 1121465"/>
                <a:gd name="connsiteX143" fmla="*/ 1685421 w 1809942"/>
                <a:gd name="connsiteY143" fmla="*/ 933584 h 1121465"/>
                <a:gd name="connsiteX144" fmla="*/ 1682246 w 1809942"/>
                <a:gd name="connsiteY144" fmla="*/ 905009 h 1121465"/>
                <a:gd name="connsiteX145" fmla="*/ 1618746 w 1809942"/>
                <a:gd name="connsiteY145" fmla="*/ 914534 h 1121465"/>
                <a:gd name="connsiteX146" fmla="*/ 1615571 w 1809942"/>
                <a:gd name="connsiteY146" fmla="*/ 939934 h 1121465"/>
                <a:gd name="connsiteX147" fmla="*/ 1628271 w 1809942"/>
                <a:gd name="connsiteY147" fmla="*/ 943109 h 1121465"/>
                <a:gd name="connsiteX148" fmla="*/ 1637796 w 1809942"/>
                <a:gd name="connsiteY148" fmla="*/ 949459 h 1121465"/>
                <a:gd name="connsiteX149" fmla="*/ 1634621 w 1809942"/>
                <a:gd name="connsiteY149" fmla="*/ 958984 h 1121465"/>
                <a:gd name="connsiteX150" fmla="*/ 1621921 w 1809942"/>
                <a:gd name="connsiteY150" fmla="*/ 962159 h 1121465"/>
                <a:gd name="connsiteX151" fmla="*/ 1606046 w 1809942"/>
                <a:gd name="connsiteY151" fmla="*/ 965334 h 1121465"/>
                <a:gd name="connsiteX152" fmla="*/ 1596521 w 1809942"/>
                <a:gd name="connsiteY152" fmla="*/ 978034 h 1121465"/>
                <a:gd name="connsiteX153" fmla="*/ 1586996 w 1809942"/>
                <a:gd name="connsiteY153" fmla="*/ 981209 h 1121465"/>
                <a:gd name="connsiteX154" fmla="*/ 1583821 w 1809942"/>
                <a:gd name="connsiteY154" fmla="*/ 1000259 h 1121465"/>
                <a:gd name="connsiteX155" fmla="*/ 1577471 w 1809942"/>
                <a:gd name="connsiteY155" fmla="*/ 1009784 h 1121465"/>
                <a:gd name="connsiteX156" fmla="*/ 1574296 w 1809942"/>
                <a:gd name="connsiteY156" fmla="*/ 1019309 h 1121465"/>
                <a:gd name="connsiteX157" fmla="*/ 1548896 w 1809942"/>
                <a:gd name="connsiteY157" fmla="*/ 1035184 h 1121465"/>
                <a:gd name="connsiteX158" fmla="*/ 1539371 w 1809942"/>
                <a:gd name="connsiteY158" fmla="*/ 1038359 h 1121465"/>
                <a:gd name="connsiteX159" fmla="*/ 1472696 w 1809942"/>
                <a:gd name="connsiteY159" fmla="*/ 1041534 h 1121465"/>
                <a:gd name="connsiteX160" fmla="*/ 1463171 w 1809942"/>
                <a:gd name="connsiteY160" fmla="*/ 1044709 h 1121465"/>
                <a:gd name="connsiteX161" fmla="*/ 1459996 w 1809942"/>
                <a:gd name="connsiteY161" fmla="*/ 1057409 h 1121465"/>
                <a:gd name="connsiteX162" fmla="*/ 1412371 w 1809942"/>
                <a:gd name="connsiteY162" fmla="*/ 1060584 h 1121465"/>
                <a:gd name="connsiteX163" fmla="*/ 1383796 w 1809942"/>
                <a:gd name="connsiteY163" fmla="*/ 1063759 h 1121465"/>
                <a:gd name="connsiteX164" fmla="*/ 1367921 w 1809942"/>
                <a:gd name="connsiteY164" fmla="*/ 1070109 h 1121465"/>
                <a:gd name="connsiteX165" fmla="*/ 1358396 w 1809942"/>
                <a:gd name="connsiteY165" fmla="*/ 1073284 h 1121465"/>
                <a:gd name="connsiteX166" fmla="*/ 1342521 w 1809942"/>
                <a:gd name="connsiteY166" fmla="*/ 1070109 h 1121465"/>
                <a:gd name="connsiteX167" fmla="*/ 1329821 w 1809942"/>
                <a:gd name="connsiteY167" fmla="*/ 1051059 h 1121465"/>
                <a:gd name="connsiteX168" fmla="*/ 1310771 w 1809942"/>
                <a:gd name="connsiteY168" fmla="*/ 1044709 h 1121465"/>
                <a:gd name="connsiteX169" fmla="*/ 1301246 w 1809942"/>
                <a:gd name="connsiteY169" fmla="*/ 1038359 h 1121465"/>
                <a:gd name="connsiteX170" fmla="*/ 1291721 w 1809942"/>
                <a:gd name="connsiteY170" fmla="*/ 1035184 h 1121465"/>
                <a:gd name="connsiteX171" fmla="*/ 1282196 w 1809942"/>
                <a:gd name="connsiteY171" fmla="*/ 1028834 h 1121465"/>
                <a:gd name="connsiteX172" fmla="*/ 1263146 w 1809942"/>
                <a:gd name="connsiteY172" fmla="*/ 1022484 h 1121465"/>
                <a:gd name="connsiteX173" fmla="*/ 1212346 w 1809942"/>
                <a:gd name="connsiteY173" fmla="*/ 1025659 h 1121465"/>
                <a:gd name="connsiteX174" fmla="*/ 1202821 w 1809942"/>
                <a:gd name="connsiteY174" fmla="*/ 1032009 h 1121465"/>
                <a:gd name="connsiteX175" fmla="*/ 1199646 w 1809942"/>
                <a:gd name="connsiteY175" fmla="*/ 1044709 h 1121465"/>
                <a:gd name="connsiteX176" fmla="*/ 1196471 w 1809942"/>
                <a:gd name="connsiteY176" fmla="*/ 1070109 h 1121465"/>
                <a:gd name="connsiteX177" fmla="*/ 1186946 w 1809942"/>
                <a:gd name="connsiteY177" fmla="*/ 1073284 h 1121465"/>
                <a:gd name="connsiteX178" fmla="*/ 1161546 w 1809942"/>
                <a:gd name="connsiteY178" fmla="*/ 1076459 h 1121465"/>
                <a:gd name="connsiteX179" fmla="*/ 1152021 w 1809942"/>
                <a:gd name="connsiteY179" fmla="*/ 1098684 h 1121465"/>
                <a:gd name="connsiteX180" fmla="*/ 1132971 w 1809942"/>
                <a:gd name="connsiteY180" fmla="*/ 1101859 h 1121465"/>
                <a:gd name="connsiteX181" fmla="*/ 1063121 w 1809942"/>
                <a:gd name="connsiteY181" fmla="*/ 1009784 h 1121465"/>
                <a:gd name="connsiteX182" fmla="*/ 1053596 w 1809942"/>
                <a:gd name="connsiteY182" fmla="*/ 1006609 h 1121465"/>
                <a:gd name="connsiteX183" fmla="*/ 1034546 w 1809942"/>
                <a:gd name="connsiteY183" fmla="*/ 1003434 h 1121465"/>
                <a:gd name="connsiteX184" fmla="*/ 964696 w 1809942"/>
                <a:gd name="connsiteY184" fmla="*/ 1000259 h 1121465"/>
                <a:gd name="connsiteX185" fmla="*/ 945646 w 1809942"/>
                <a:gd name="connsiteY185" fmla="*/ 993909 h 1121465"/>
                <a:gd name="connsiteX186" fmla="*/ 929771 w 1809942"/>
                <a:gd name="connsiteY186" fmla="*/ 990734 h 1121465"/>
                <a:gd name="connsiteX187" fmla="*/ 869446 w 1809942"/>
                <a:gd name="connsiteY187" fmla="*/ 984384 h 1121465"/>
                <a:gd name="connsiteX188" fmla="*/ 853571 w 1809942"/>
                <a:gd name="connsiteY188" fmla="*/ 981209 h 1121465"/>
                <a:gd name="connsiteX189" fmla="*/ 834521 w 1809942"/>
                <a:gd name="connsiteY189" fmla="*/ 965334 h 1121465"/>
                <a:gd name="connsiteX190" fmla="*/ 824996 w 1809942"/>
                <a:gd name="connsiteY190" fmla="*/ 952634 h 1121465"/>
                <a:gd name="connsiteX191" fmla="*/ 815471 w 1809942"/>
                <a:gd name="connsiteY191" fmla="*/ 949459 h 1121465"/>
                <a:gd name="connsiteX192" fmla="*/ 790071 w 1809942"/>
                <a:gd name="connsiteY192" fmla="*/ 946284 h 1121465"/>
                <a:gd name="connsiteX193" fmla="*/ 783721 w 1809942"/>
                <a:gd name="connsiteY193" fmla="*/ 917709 h 1121465"/>
                <a:gd name="connsiteX194" fmla="*/ 771021 w 1809942"/>
                <a:gd name="connsiteY194" fmla="*/ 898659 h 1121465"/>
                <a:gd name="connsiteX195" fmla="*/ 755146 w 1809942"/>
                <a:gd name="connsiteY195" fmla="*/ 866909 h 1121465"/>
                <a:gd name="connsiteX196" fmla="*/ 755146 w 1809942"/>
                <a:gd name="connsiteY196" fmla="*/ 866909 h 1121465"/>
                <a:gd name="connsiteX197" fmla="*/ 739271 w 1809942"/>
                <a:gd name="connsiteY197" fmla="*/ 841509 h 1121465"/>
                <a:gd name="connsiteX198" fmla="*/ 717046 w 1809942"/>
                <a:gd name="connsiteY198" fmla="*/ 847859 h 1121465"/>
                <a:gd name="connsiteX199" fmla="*/ 710696 w 1809942"/>
                <a:gd name="connsiteY199" fmla="*/ 857384 h 1121465"/>
                <a:gd name="connsiteX200" fmla="*/ 701171 w 1809942"/>
                <a:gd name="connsiteY200" fmla="*/ 870084 h 1121465"/>
                <a:gd name="connsiteX201" fmla="*/ 691646 w 1809942"/>
                <a:gd name="connsiteY201" fmla="*/ 873259 h 1121465"/>
                <a:gd name="connsiteX202" fmla="*/ 672596 w 1809942"/>
                <a:gd name="connsiteY202" fmla="*/ 866909 h 1121465"/>
                <a:gd name="connsiteX203" fmla="*/ 653546 w 1809942"/>
                <a:gd name="connsiteY203" fmla="*/ 851034 h 1121465"/>
                <a:gd name="connsiteX204" fmla="*/ 574171 w 1809942"/>
                <a:gd name="connsiteY204" fmla="*/ 844684 h 1121465"/>
                <a:gd name="connsiteX205" fmla="*/ 488446 w 1809942"/>
                <a:gd name="connsiteY205" fmla="*/ 838334 h 1121465"/>
                <a:gd name="connsiteX206" fmla="*/ 440821 w 1809942"/>
                <a:gd name="connsiteY206" fmla="*/ 835159 h 1121465"/>
                <a:gd name="connsiteX207" fmla="*/ 424946 w 1809942"/>
                <a:gd name="connsiteY207" fmla="*/ 831984 h 1121465"/>
                <a:gd name="connsiteX208" fmla="*/ 402721 w 1809942"/>
                <a:gd name="connsiteY208" fmla="*/ 825634 h 1121465"/>
                <a:gd name="connsiteX209" fmla="*/ 351921 w 1809942"/>
                <a:gd name="connsiteY209" fmla="*/ 819284 h 1121465"/>
                <a:gd name="connsiteX210" fmla="*/ 285246 w 1809942"/>
                <a:gd name="connsiteY210" fmla="*/ 831984 h 1121465"/>
                <a:gd name="connsiteX211" fmla="*/ 282071 w 1809942"/>
                <a:gd name="connsiteY211" fmla="*/ 841509 h 1121465"/>
                <a:gd name="connsiteX212" fmla="*/ 247146 w 1809942"/>
                <a:gd name="connsiteY212" fmla="*/ 835159 h 1121465"/>
                <a:gd name="connsiteX213" fmla="*/ 240796 w 1809942"/>
                <a:gd name="connsiteY213" fmla="*/ 812934 h 1121465"/>
                <a:gd name="connsiteX214" fmla="*/ 110621 w 1809942"/>
                <a:gd name="connsiteY214" fmla="*/ 809759 h 1121465"/>
                <a:gd name="connsiteX215" fmla="*/ 101096 w 1809942"/>
                <a:gd name="connsiteY215" fmla="*/ 771659 h 1121465"/>
                <a:gd name="connsiteX216" fmla="*/ 97921 w 1809942"/>
                <a:gd name="connsiteY216" fmla="*/ 762134 h 1121465"/>
                <a:gd name="connsiteX217" fmla="*/ 107446 w 1809942"/>
                <a:gd name="connsiteY217" fmla="*/ 733559 h 1121465"/>
                <a:gd name="connsiteX218" fmla="*/ 116971 w 1809942"/>
                <a:gd name="connsiteY218" fmla="*/ 727209 h 1121465"/>
                <a:gd name="connsiteX219" fmla="*/ 126496 w 1809942"/>
                <a:gd name="connsiteY219" fmla="*/ 708159 h 1121465"/>
                <a:gd name="connsiteX220" fmla="*/ 136021 w 1809942"/>
                <a:gd name="connsiteY220" fmla="*/ 689109 h 1121465"/>
                <a:gd name="connsiteX221" fmla="*/ 136021 w 1809942"/>
                <a:gd name="connsiteY221" fmla="*/ 568459 h 1121465"/>
                <a:gd name="connsiteX222" fmla="*/ 110621 w 1809942"/>
                <a:gd name="connsiteY222" fmla="*/ 536709 h 1121465"/>
                <a:gd name="connsiteX223" fmla="*/ 101096 w 1809942"/>
                <a:gd name="connsiteY223" fmla="*/ 530359 h 1121465"/>
                <a:gd name="connsiteX224" fmla="*/ 94746 w 1809942"/>
                <a:gd name="connsiteY224" fmla="*/ 520834 h 1121465"/>
                <a:gd name="connsiteX225" fmla="*/ 85221 w 1809942"/>
                <a:gd name="connsiteY225" fmla="*/ 517659 h 1121465"/>
                <a:gd name="connsiteX226" fmla="*/ 43946 w 1809942"/>
                <a:gd name="connsiteY226" fmla="*/ 520834 h 1121465"/>
                <a:gd name="connsiteX227" fmla="*/ 31246 w 1809942"/>
                <a:gd name="connsiteY227" fmla="*/ 524009 h 1121465"/>
                <a:gd name="connsiteX228" fmla="*/ 21721 w 1809942"/>
                <a:gd name="connsiteY228" fmla="*/ 527184 h 1121465"/>
                <a:gd name="connsiteX229" fmla="*/ 12196 w 1809942"/>
                <a:gd name="connsiteY229" fmla="*/ 524009 h 1121465"/>
                <a:gd name="connsiteX230" fmla="*/ 9021 w 1809942"/>
                <a:gd name="connsiteY230" fmla="*/ 492259 h 1121465"/>
                <a:gd name="connsiteX231" fmla="*/ 18546 w 1809942"/>
                <a:gd name="connsiteY231" fmla="*/ 489084 h 1121465"/>
                <a:gd name="connsiteX232" fmla="*/ 28071 w 1809942"/>
                <a:gd name="connsiteY232" fmla="*/ 482734 h 1121465"/>
                <a:gd name="connsiteX233" fmla="*/ 28071 w 1809942"/>
                <a:gd name="connsiteY233" fmla="*/ 441459 h 1121465"/>
                <a:gd name="connsiteX234" fmla="*/ 31246 w 1809942"/>
                <a:gd name="connsiteY234" fmla="*/ 368434 h 1121465"/>
                <a:gd name="connsiteX235" fmla="*/ 66171 w 1809942"/>
                <a:gd name="connsiteY235" fmla="*/ 374784 h 1121465"/>
                <a:gd name="connsiteX236" fmla="*/ 85221 w 1809942"/>
                <a:gd name="connsiteY236" fmla="*/ 381134 h 1121465"/>
                <a:gd name="connsiteX237" fmla="*/ 94746 w 1809942"/>
                <a:gd name="connsiteY237" fmla="*/ 377959 h 1121465"/>
                <a:gd name="connsiteX238" fmla="*/ 97921 w 1809942"/>
                <a:gd name="connsiteY238" fmla="*/ 323984 h 1121465"/>
                <a:gd name="connsiteX239" fmla="*/ 101096 w 1809942"/>
                <a:gd name="connsiteY239" fmla="*/ 314459 h 1121465"/>
                <a:gd name="connsiteX240" fmla="*/ 88396 w 1809942"/>
                <a:gd name="connsiteY240" fmla="*/ 270009 h 1121465"/>
                <a:gd name="connsiteX241" fmla="*/ 85221 w 1809942"/>
                <a:gd name="connsiteY241" fmla="*/ 260484 h 1121465"/>
                <a:gd name="connsiteX242" fmla="*/ 82046 w 1809942"/>
                <a:gd name="connsiteY242" fmla="*/ 250959 h 1121465"/>
                <a:gd name="connsiteX243" fmla="*/ 85221 w 1809942"/>
                <a:gd name="connsiteY243" fmla="*/ 225559 h 1121465"/>
                <a:gd name="connsiteX244" fmla="*/ 94746 w 1809942"/>
                <a:gd name="connsiteY244" fmla="*/ 219209 h 1121465"/>
                <a:gd name="connsiteX245" fmla="*/ 148721 w 1809942"/>
                <a:gd name="connsiteY245" fmla="*/ 222384 h 1121465"/>
                <a:gd name="connsiteX246" fmla="*/ 228096 w 1809942"/>
                <a:gd name="connsiteY246" fmla="*/ 209684 h 1121465"/>
                <a:gd name="connsiteX247" fmla="*/ 231271 w 1809942"/>
                <a:gd name="connsiteY247" fmla="*/ 200159 h 1121465"/>
                <a:gd name="connsiteX248" fmla="*/ 234446 w 1809942"/>
                <a:gd name="connsiteY248" fmla="*/ 177934 h 1121465"/>
                <a:gd name="connsiteX249" fmla="*/ 253496 w 1809942"/>
                <a:gd name="connsiteY249" fmla="*/ 168409 h 1121465"/>
                <a:gd name="connsiteX250" fmla="*/ 259846 w 1809942"/>
                <a:gd name="connsiteY250" fmla="*/ 152534 h 112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809942" h="1121465">
                  <a:moveTo>
                    <a:pt x="259846" y="152534"/>
                  </a:moveTo>
                  <a:cubicBezTo>
                    <a:pt x="263021" y="148830"/>
                    <a:pt x="269199" y="149531"/>
                    <a:pt x="272546" y="146184"/>
                  </a:cubicBezTo>
                  <a:cubicBezTo>
                    <a:pt x="274913" y="143817"/>
                    <a:pt x="274224" y="139652"/>
                    <a:pt x="275721" y="136659"/>
                  </a:cubicBezTo>
                  <a:cubicBezTo>
                    <a:pt x="277428" y="133246"/>
                    <a:pt x="280364" y="130547"/>
                    <a:pt x="282071" y="127134"/>
                  </a:cubicBezTo>
                  <a:cubicBezTo>
                    <a:pt x="295216" y="100844"/>
                    <a:pt x="273398" y="135381"/>
                    <a:pt x="291596" y="108084"/>
                  </a:cubicBezTo>
                  <a:cubicBezTo>
                    <a:pt x="292654" y="96442"/>
                    <a:pt x="290666" y="84104"/>
                    <a:pt x="294771" y="73159"/>
                  </a:cubicBezTo>
                  <a:cubicBezTo>
                    <a:pt x="297867" y="64904"/>
                    <a:pt x="312311" y="56174"/>
                    <a:pt x="320171" y="50934"/>
                  </a:cubicBezTo>
                  <a:cubicBezTo>
                    <a:pt x="321229" y="40351"/>
                    <a:pt x="317987" y="28371"/>
                    <a:pt x="323346" y="19184"/>
                  </a:cubicBezTo>
                  <a:cubicBezTo>
                    <a:pt x="326719" y="13402"/>
                    <a:pt x="336046" y="14951"/>
                    <a:pt x="342396" y="12834"/>
                  </a:cubicBezTo>
                  <a:cubicBezTo>
                    <a:pt x="355541" y="8452"/>
                    <a:pt x="349136" y="11515"/>
                    <a:pt x="361446" y="3309"/>
                  </a:cubicBezTo>
                  <a:cubicBezTo>
                    <a:pt x="373088" y="4367"/>
                    <a:pt x="386645" y="0"/>
                    <a:pt x="396371" y="6484"/>
                  </a:cubicBezTo>
                  <a:cubicBezTo>
                    <a:pt x="402598" y="10635"/>
                    <a:pt x="398836" y="21259"/>
                    <a:pt x="399546" y="28709"/>
                  </a:cubicBezTo>
                  <a:cubicBezTo>
                    <a:pt x="405371" y="89867"/>
                    <a:pt x="398985" y="54479"/>
                    <a:pt x="405896" y="89034"/>
                  </a:cubicBezTo>
                  <a:cubicBezTo>
                    <a:pt x="404838" y="96442"/>
                    <a:pt x="406068" y="104566"/>
                    <a:pt x="402721" y="111259"/>
                  </a:cubicBezTo>
                  <a:cubicBezTo>
                    <a:pt x="401224" y="114252"/>
                    <a:pt x="396189" y="112937"/>
                    <a:pt x="393196" y="114434"/>
                  </a:cubicBezTo>
                  <a:cubicBezTo>
                    <a:pt x="389783" y="116141"/>
                    <a:pt x="387084" y="119077"/>
                    <a:pt x="383671" y="120784"/>
                  </a:cubicBezTo>
                  <a:cubicBezTo>
                    <a:pt x="380678" y="122281"/>
                    <a:pt x="377139" y="122462"/>
                    <a:pt x="374146" y="123959"/>
                  </a:cubicBezTo>
                  <a:cubicBezTo>
                    <a:pt x="370733" y="125666"/>
                    <a:pt x="368034" y="128602"/>
                    <a:pt x="364621" y="130309"/>
                  </a:cubicBezTo>
                  <a:cubicBezTo>
                    <a:pt x="361628" y="131806"/>
                    <a:pt x="358022" y="131859"/>
                    <a:pt x="355096" y="133484"/>
                  </a:cubicBezTo>
                  <a:cubicBezTo>
                    <a:pt x="348425" y="137190"/>
                    <a:pt x="336046" y="146184"/>
                    <a:pt x="336046" y="146184"/>
                  </a:cubicBezTo>
                  <a:cubicBezTo>
                    <a:pt x="334988" y="149359"/>
                    <a:pt x="332871" y="152362"/>
                    <a:pt x="332871" y="155709"/>
                  </a:cubicBezTo>
                  <a:cubicBezTo>
                    <a:pt x="332871" y="162147"/>
                    <a:pt x="334010" y="168652"/>
                    <a:pt x="336046" y="174759"/>
                  </a:cubicBezTo>
                  <a:cubicBezTo>
                    <a:pt x="338256" y="181390"/>
                    <a:pt x="347500" y="189388"/>
                    <a:pt x="351921" y="193809"/>
                  </a:cubicBezTo>
                  <a:cubicBezTo>
                    <a:pt x="359901" y="217750"/>
                    <a:pt x="349136" y="188240"/>
                    <a:pt x="361446" y="212859"/>
                  </a:cubicBezTo>
                  <a:cubicBezTo>
                    <a:pt x="362943" y="215852"/>
                    <a:pt x="363563" y="219209"/>
                    <a:pt x="364621" y="222384"/>
                  </a:cubicBezTo>
                  <a:cubicBezTo>
                    <a:pt x="363563" y="229792"/>
                    <a:pt x="362785" y="237246"/>
                    <a:pt x="361446" y="244609"/>
                  </a:cubicBezTo>
                  <a:cubicBezTo>
                    <a:pt x="359851" y="253380"/>
                    <a:pt x="357816" y="258673"/>
                    <a:pt x="355096" y="266834"/>
                  </a:cubicBezTo>
                  <a:cubicBezTo>
                    <a:pt x="369913" y="289059"/>
                    <a:pt x="361446" y="281651"/>
                    <a:pt x="377321" y="292234"/>
                  </a:cubicBezTo>
                  <a:cubicBezTo>
                    <a:pt x="379438" y="295409"/>
                    <a:pt x="381964" y="298346"/>
                    <a:pt x="383671" y="301759"/>
                  </a:cubicBezTo>
                  <a:cubicBezTo>
                    <a:pt x="388823" y="312064"/>
                    <a:pt x="383732" y="313587"/>
                    <a:pt x="396371" y="320809"/>
                  </a:cubicBezTo>
                  <a:cubicBezTo>
                    <a:pt x="400160" y="322974"/>
                    <a:pt x="404838" y="322926"/>
                    <a:pt x="409071" y="323984"/>
                  </a:cubicBezTo>
                  <a:cubicBezTo>
                    <a:pt x="418637" y="330361"/>
                    <a:pt x="420017" y="331850"/>
                    <a:pt x="431296" y="336684"/>
                  </a:cubicBezTo>
                  <a:cubicBezTo>
                    <a:pt x="434372" y="338002"/>
                    <a:pt x="437828" y="338362"/>
                    <a:pt x="440821" y="339859"/>
                  </a:cubicBezTo>
                  <a:cubicBezTo>
                    <a:pt x="444234" y="341566"/>
                    <a:pt x="446760" y="344905"/>
                    <a:pt x="450346" y="346209"/>
                  </a:cubicBezTo>
                  <a:cubicBezTo>
                    <a:pt x="458548" y="349191"/>
                    <a:pt x="475746" y="352559"/>
                    <a:pt x="475746" y="352559"/>
                  </a:cubicBezTo>
                  <a:cubicBezTo>
                    <a:pt x="494796" y="351501"/>
                    <a:pt x="513903" y="351193"/>
                    <a:pt x="532896" y="349384"/>
                  </a:cubicBezTo>
                  <a:cubicBezTo>
                    <a:pt x="536228" y="349067"/>
                    <a:pt x="539174" y="347021"/>
                    <a:pt x="542421" y="346209"/>
                  </a:cubicBezTo>
                  <a:cubicBezTo>
                    <a:pt x="547656" y="344900"/>
                    <a:pt x="553090" y="344454"/>
                    <a:pt x="558296" y="343034"/>
                  </a:cubicBezTo>
                  <a:cubicBezTo>
                    <a:pt x="564754" y="341273"/>
                    <a:pt x="570782" y="337997"/>
                    <a:pt x="577346" y="336684"/>
                  </a:cubicBezTo>
                  <a:cubicBezTo>
                    <a:pt x="592390" y="333675"/>
                    <a:pt x="606755" y="330919"/>
                    <a:pt x="621796" y="327159"/>
                  </a:cubicBezTo>
                  <a:cubicBezTo>
                    <a:pt x="625043" y="326347"/>
                    <a:pt x="628146" y="325042"/>
                    <a:pt x="631321" y="323984"/>
                  </a:cubicBezTo>
                  <a:cubicBezTo>
                    <a:pt x="633438" y="320809"/>
                    <a:pt x="636464" y="318079"/>
                    <a:pt x="637671" y="314459"/>
                  </a:cubicBezTo>
                  <a:cubicBezTo>
                    <a:pt x="639707" y="308352"/>
                    <a:pt x="637104" y="300647"/>
                    <a:pt x="640846" y="295409"/>
                  </a:cubicBezTo>
                  <a:cubicBezTo>
                    <a:pt x="643382" y="291858"/>
                    <a:pt x="649313" y="293292"/>
                    <a:pt x="653546" y="292234"/>
                  </a:cubicBezTo>
                  <a:cubicBezTo>
                    <a:pt x="658838" y="293292"/>
                    <a:pt x="664736" y="292732"/>
                    <a:pt x="669421" y="295409"/>
                  </a:cubicBezTo>
                  <a:cubicBezTo>
                    <a:pt x="677511" y="300032"/>
                    <a:pt x="675624" y="310990"/>
                    <a:pt x="678946" y="317634"/>
                  </a:cubicBezTo>
                  <a:cubicBezTo>
                    <a:pt x="681313" y="322367"/>
                    <a:pt x="685296" y="326101"/>
                    <a:pt x="688471" y="330334"/>
                  </a:cubicBezTo>
                  <a:cubicBezTo>
                    <a:pt x="690588" y="336684"/>
                    <a:pt x="689252" y="345671"/>
                    <a:pt x="694821" y="349384"/>
                  </a:cubicBezTo>
                  <a:cubicBezTo>
                    <a:pt x="697996" y="351501"/>
                    <a:pt x="700933" y="354027"/>
                    <a:pt x="704346" y="355734"/>
                  </a:cubicBezTo>
                  <a:cubicBezTo>
                    <a:pt x="709421" y="358272"/>
                    <a:pt x="721824" y="360728"/>
                    <a:pt x="726571" y="362084"/>
                  </a:cubicBezTo>
                  <a:cubicBezTo>
                    <a:pt x="729789" y="363003"/>
                    <a:pt x="733103" y="363762"/>
                    <a:pt x="736096" y="365259"/>
                  </a:cubicBezTo>
                  <a:cubicBezTo>
                    <a:pt x="758022" y="376222"/>
                    <a:pt x="731890" y="368176"/>
                    <a:pt x="758321" y="374784"/>
                  </a:cubicBezTo>
                  <a:cubicBezTo>
                    <a:pt x="791564" y="396946"/>
                    <a:pt x="771448" y="386214"/>
                    <a:pt x="856746" y="377959"/>
                  </a:cubicBezTo>
                  <a:cubicBezTo>
                    <a:pt x="860544" y="377591"/>
                    <a:pt x="862764" y="373112"/>
                    <a:pt x="866271" y="371609"/>
                  </a:cubicBezTo>
                  <a:cubicBezTo>
                    <a:pt x="870282" y="369890"/>
                    <a:pt x="874738" y="369492"/>
                    <a:pt x="878971" y="368434"/>
                  </a:cubicBezTo>
                  <a:cubicBezTo>
                    <a:pt x="882146" y="366317"/>
                    <a:pt x="885183" y="363977"/>
                    <a:pt x="888496" y="362084"/>
                  </a:cubicBezTo>
                  <a:cubicBezTo>
                    <a:pt x="892605" y="359736"/>
                    <a:pt x="897849" y="359081"/>
                    <a:pt x="901196" y="355734"/>
                  </a:cubicBezTo>
                  <a:cubicBezTo>
                    <a:pt x="906592" y="350338"/>
                    <a:pt x="907546" y="340917"/>
                    <a:pt x="913896" y="336684"/>
                  </a:cubicBezTo>
                  <a:cubicBezTo>
                    <a:pt x="941193" y="318486"/>
                    <a:pt x="906656" y="340304"/>
                    <a:pt x="932946" y="327159"/>
                  </a:cubicBezTo>
                  <a:cubicBezTo>
                    <a:pt x="936359" y="325452"/>
                    <a:pt x="939058" y="322516"/>
                    <a:pt x="942471" y="320809"/>
                  </a:cubicBezTo>
                  <a:cubicBezTo>
                    <a:pt x="968761" y="307664"/>
                    <a:pt x="934224" y="329482"/>
                    <a:pt x="961521" y="311284"/>
                  </a:cubicBezTo>
                  <a:cubicBezTo>
                    <a:pt x="963638" y="308109"/>
                    <a:pt x="967244" y="305523"/>
                    <a:pt x="967871" y="301759"/>
                  </a:cubicBezTo>
                  <a:cubicBezTo>
                    <a:pt x="968747" y="296501"/>
                    <a:pt x="960557" y="286026"/>
                    <a:pt x="958346" y="282709"/>
                  </a:cubicBezTo>
                  <a:cubicBezTo>
                    <a:pt x="959404" y="273184"/>
                    <a:pt x="953359" y="259157"/>
                    <a:pt x="961521" y="254134"/>
                  </a:cubicBezTo>
                  <a:cubicBezTo>
                    <a:pt x="993032" y="234743"/>
                    <a:pt x="1003423" y="261739"/>
                    <a:pt x="1012321" y="279534"/>
                  </a:cubicBezTo>
                  <a:cubicBezTo>
                    <a:pt x="1017825" y="318060"/>
                    <a:pt x="1012683" y="287513"/>
                    <a:pt x="1018671" y="314459"/>
                  </a:cubicBezTo>
                  <a:cubicBezTo>
                    <a:pt x="1019842" y="319727"/>
                    <a:pt x="1020426" y="325128"/>
                    <a:pt x="1021846" y="330334"/>
                  </a:cubicBezTo>
                  <a:cubicBezTo>
                    <a:pt x="1023607" y="336792"/>
                    <a:pt x="1028196" y="349384"/>
                    <a:pt x="1028196" y="349384"/>
                  </a:cubicBezTo>
                  <a:cubicBezTo>
                    <a:pt x="1032624" y="429094"/>
                    <a:pt x="1012912" y="418167"/>
                    <a:pt x="1120271" y="403359"/>
                  </a:cubicBezTo>
                  <a:cubicBezTo>
                    <a:pt x="1123586" y="402902"/>
                    <a:pt x="1122693" y="397095"/>
                    <a:pt x="1123446" y="393834"/>
                  </a:cubicBezTo>
                  <a:cubicBezTo>
                    <a:pt x="1125873" y="383317"/>
                    <a:pt x="1124628" y="371559"/>
                    <a:pt x="1129796" y="362084"/>
                  </a:cubicBezTo>
                  <a:cubicBezTo>
                    <a:pt x="1131886" y="358253"/>
                    <a:pt x="1138300" y="360108"/>
                    <a:pt x="1142496" y="358909"/>
                  </a:cubicBezTo>
                  <a:cubicBezTo>
                    <a:pt x="1155935" y="355069"/>
                    <a:pt x="1150682" y="354711"/>
                    <a:pt x="1167896" y="352559"/>
                  </a:cubicBezTo>
                  <a:cubicBezTo>
                    <a:pt x="1179495" y="351109"/>
                    <a:pt x="1191179" y="350442"/>
                    <a:pt x="1202821" y="349384"/>
                  </a:cubicBezTo>
                  <a:cubicBezTo>
                    <a:pt x="1227772" y="336909"/>
                    <a:pt x="1202048" y="348097"/>
                    <a:pt x="1237746" y="339859"/>
                  </a:cubicBezTo>
                  <a:cubicBezTo>
                    <a:pt x="1244268" y="338354"/>
                    <a:pt x="1250446" y="335626"/>
                    <a:pt x="1256796" y="333509"/>
                  </a:cubicBezTo>
                  <a:cubicBezTo>
                    <a:pt x="1259971" y="332451"/>
                    <a:pt x="1263328" y="331831"/>
                    <a:pt x="1266321" y="330334"/>
                  </a:cubicBezTo>
                  <a:cubicBezTo>
                    <a:pt x="1270554" y="328217"/>
                    <a:pt x="1274671" y="325848"/>
                    <a:pt x="1279021" y="323984"/>
                  </a:cubicBezTo>
                  <a:cubicBezTo>
                    <a:pt x="1285398" y="321251"/>
                    <a:pt x="1294801" y="319245"/>
                    <a:pt x="1301246" y="317634"/>
                  </a:cubicBezTo>
                  <a:cubicBezTo>
                    <a:pt x="1302304" y="314459"/>
                    <a:pt x="1303912" y="311417"/>
                    <a:pt x="1304421" y="308109"/>
                  </a:cubicBezTo>
                  <a:cubicBezTo>
                    <a:pt x="1306038" y="297597"/>
                    <a:pt x="1303505" y="286177"/>
                    <a:pt x="1307596" y="276359"/>
                  </a:cubicBezTo>
                  <a:cubicBezTo>
                    <a:pt x="1308862" y="273322"/>
                    <a:pt x="1326008" y="268105"/>
                    <a:pt x="1329821" y="266834"/>
                  </a:cubicBezTo>
                  <a:cubicBezTo>
                    <a:pt x="1339346" y="267892"/>
                    <a:pt x="1349498" y="266450"/>
                    <a:pt x="1358396" y="270009"/>
                  </a:cubicBezTo>
                  <a:cubicBezTo>
                    <a:pt x="1361503" y="271252"/>
                    <a:pt x="1360074" y="276541"/>
                    <a:pt x="1361571" y="279534"/>
                  </a:cubicBezTo>
                  <a:cubicBezTo>
                    <a:pt x="1365868" y="288128"/>
                    <a:pt x="1371786" y="294166"/>
                    <a:pt x="1380621" y="298584"/>
                  </a:cubicBezTo>
                  <a:cubicBezTo>
                    <a:pt x="1386608" y="301577"/>
                    <a:pt x="1393321" y="302817"/>
                    <a:pt x="1399671" y="304934"/>
                  </a:cubicBezTo>
                  <a:lnTo>
                    <a:pt x="1409196" y="308109"/>
                  </a:lnTo>
                  <a:cubicBezTo>
                    <a:pt x="1412371" y="309167"/>
                    <a:pt x="1415936" y="309428"/>
                    <a:pt x="1418721" y="311284"/>
                  </a:cubicBezTo>
                  <a:cubicBezTo>
                    <a:pt x="1421896" y="313401"/>
                    <a:pt x="1424739" y="316131"/>
                    <a:pt x="1428246" y="317634"/>
                  </a:cubicBezTo>
                  <a:cubicBezTo>
                    <a:pt x="1432257" y="319353"/>
                    <a:pt x="1436766" y="319555"/>
                    <a:pt x="1440946" y="320809"/>
                  </a:cubicBezTo>
                  <a:lnTo>
                    <a:pt x="1469521" y="330334"/>
                  </a:lnTo>
                  <a:lnTo>
                    <a:pt x="1488571" y="336684"/>
                  </a:lnTo>
                  <a:cubicBezTo>
                    <a:pt x="1494921" y="335626"/>
                    <a:pt x="1503382" y="338354"/>
                    <a:pt x="1507621" y="333509"/>
                  </a:cubicBezTo>
                  <a:cubicBezTo>
                    <a:pt x="1546492" y="289085"/>
                    <a:pt x="1481950" y="325707"/>
                    <a:pt x="1523496" y="304934"/>
                  </a:cubicBezTo>
                  <a:cubicBezTo>
                    <a:pt x="1530904" y="305992"/>
                    <a:pt x="1539814" y="303515"/>
                    <a:pt x="1545721" y="308109"/>
                  </a:cubicBezTo>
                  <a:cubicBezTo>
                    <a:pt x="1551005" y="312218"/>
                    <a:pt x="1548358" y="321590"/>
                    <a:pt x="1552071" y="327159"/>
                  </a:cubicBezTo>
                  <a:lnTo>
                    <a:pt x="1558421" y="336684"/>
                  </a:lnTo>
                  <a:cubicBezTo>
                    <a:pt x="1566027" y="382321"/>
                    <a:pt x="1555770" y="336849"/>
                    <a:pt x="1567946" y="365259"/>
                  </a:cubicBezTo>
                  <a:cubicBezTo>
                    <a:pt x="1569665" y="369270"/>
                    <a:pt x="1568956" y="374170"/>
                    <a:pt x="1571121" y="377959"/>
                  </a:cubicBezTo>
                  <a:cubicBezTo>
                    <a:pt x="1573349" y="381858"/>
                    <a:pt x="1577771" y="384035"/>
                    <a:pt x="1580646" y="387484"/>
                  </a:cubicBezTo>
                  <a:cubicBezTo>
                    <a:pt x="1583089" y="390415"/>
                    <a:pt x="1584553" y="394078"/>
                    <a:pt x="1586996" y="397009"/>
                  </a:cubicBezTo>
                  <a:cubicBezTo>
                    <a:pt x="1589871" y="400458"/>
                    <a:pt x="1593646" y="403085"/>
                    <a:pt x="1596521" y="406534"/>
                  </a:cubicBezTo>
                  <a:cubicBezTo>
                    <a:pt x="1618623" y="433056"/>
                    <a:pt x="1584569" y="397757"/>
                    <a:pt x="1612396" y="425584"/>
                  </a:cubicBezTo>
                  <a:cubicBezTo>
                    <a:pt x="1616581" y="438140"/>
                    <a:pt x="1614611" y="435577"/>
                    <a:pt x="1625096" y="447809"/>
                  </a:cubicBezTo>
                  <a:cubicBezTo>
                    <a:pt x="1628018" y="451218"/>
                    <a:pt x="1630722" y="455106"/>
                    <a:pt x="1634621" y="457334"/>
                  </a:cubicBezTo>
                  <a:cubicBezTo>
                    <a:pt x="1638410" y="459499"/>
                    <a:pt x="1642987" y="459999"/>
                    <a:pt x="1647321" y="460509"/>
                  </a:cubicBezTo>
                  <a:cubicBezTo>
                    <a:pt x="1661025" y="462121"/>
                    <a:pt x="1674838" y="462626"/>
                    <a:pt x="1688596" y="463684"/>
                  </a:cubicBezTo>
                  <a:cubicBezTo>
                    <a:pt x="1692829" y="464742"/>
                    <a:pt x="1697100" y="465660"/>
                    <a:pt x="1701296" y="466859"/>
                  </a:cubicBezTo>
                  <a:cubicBezTo>
                    <a:pt x="1704514" y="467778"/>
                    <a:pt x="1707525" y="469452"/>
                    <a:pt x="1710821" y="470034"/>
                  </a:cubicBezTo>
                  <a:cubicBezTo>
                    <a:pt x="1725560" y="472635"/>
                    <a:pt x="1755271" y="476384"/>
                    <a:pt x="1755271" y="476384"/>
                  </a:cubicBezTo>
                  <a:cubicBezTo>
                    <a:pt x="1770192" y="491305"/>
                    <a:pt x="1762305" y="482173"/>
                    <a:pt x="1777496" y="504959"/>
                  </a:cubicBezTo>
                  <a:lnTo>
                    <a:pt x="1783846" y="514484"/>
                  </a:lnTo>
                  <a:cubicBezTo>
                    <a:pt x="1775866" y="538425"/>
                    <a:pt x="1786631" y="508915"/>
                    <a:pt x="1774321" y="533534"/>
                  </a:cubicBezTo>
                  <a:cubicBezTo>
                    <a:pt x="1772824" y="536527"/>
                    <a:pt x="1773237" y="540446"/>
                    <a:pt x="1771146" y="543059"/>
                  </a:cubicBezTo>
                  <a:cubicBezTo>
                    <a:pt x="1768762" y="546039"/>
                    <a:pt x="1764796" y="547292"/>
                    <a:pt x="1761621" y="549409"/>
                  </a:cubicBezTo>
                  <a:cubicBezTo>
                    <a:pt x="1760563" y="552584"/>
                    <a:pt x="1760501" y="556292"/>
                    <a:pt x="1758446" y="558934"/>
                  </a:cubicBezTo>
                  <a:cubicBezTo>
                    <a:pt x="1750995" y="568514"/>
                    <a:pt x="1738302" y="575683"/>
                    <a:pt x="1733046" y="587509"/>
                  </a:cubicBezTo>
                  <a:cubicBezTo>
                    <a:pt x="1730328" y="593626"/>
                    <a:pt x="1728813" y="600209"/>
                    <a:pt x="1726696" y="606559"/>
                  </a:cubicBezTo>
                  <a:lnTo>
                    <a:pt x="1723521" y="616084"/>
                  </a:lnTo>
                  <a:cubicBezTo>
                    <a:pt x="1721404" y="635134"/>
                    <a:pt x="1717171" y="654184"/>
                    <a:pt x="1723521" y="673234"/>
                  </a:cubicBezTo>
                  <a:cubicBezTo>
                    <a:pt x="1724941" y="677494"/>
                    <a:pt x="1730171" y="679310"/>
                    <a:pt x="1733046" y="682759"/>
                  </a:cubicBezTo>
                  <a:cubicBezTo>
                    <a:pt x="1735489" y="685690"/>
                    <a:pt x="1737279" y="689109"/>
                    <a:pt x="1739396" y="692284"/>
                  </a:cubicBezTo>
                  <a:cubicBezTo>
                    <a:pt x="1740454" y="703926"/>
                    <a:pt x="1741707" y="715551"/>
                    <a:pt x="1742571" y="727209"/>
                  </a:cubicBezTo>
                  <a:cubicBezTo>
                    <a:pt x="1743824" y="744129"/>
                    <a:pt x="1743970" y="761136"/>
                    <a:pt x="1745746" y="778009"/>
                  </a:cubicBezTo>
                  <a:cubicBezTo>
                    <a:pt x="1746096" y="781337"/>
                    <a:pt x="1748109" y="784287"/>
                    <a:pt x="1748921" y="787534"/>
                  </a:cubicBezTo>
                  <a:cubicBezTo>
                    <a:pt x="1750230" y="792769"/>
                    <a:pt x="1749103" y="798919"/>
                    <a:pt x="1752096" y="803409"/>
                  </a:cubicBezTo>
                  <a:cubicBezTo>
                    <a:pt x="1753952" y="806194"/>
                    <a:pt x="1758313" y="806075"/>
                    <a:pt x="1761621" y="806584"/>
                  </a:cubicBezTo>
                  <a:cubicBezTo>
                    <a:pt x="1772133" y="808201"/>
                    <a:pt x="1782788" y="808701"/>
                    <a:pt x="1793371" y="809759"/>
                  </a:cubicBezTo>
                  <a:cubicBezTo>
                    <a:pt x="1796546" y="813992"/>
                    <a:pt x="1800271" y="817865"/>
                    <a:pt x="1802896" y="822459"/>
                  </a:cubicBezTo>
                  <a:cubicBezTo>
                    <a:pt x="1809942" y="834790"/>
                    <a:pt x="1805765" y="857586"/>
                    <a:pt x="1802896" y="866909"/>
                  </a:cubicBezTo>
                  <a:cubicBezTo>
                    <a:pt x="1801774" y="870556"/>
                    <a:pt x="1796858" y="871709"/>
                    <a:pt x="1793371" y="873259"/>
                  </a:cubicBezTo>
                  <a:cubicBezTo>
                    <a:pt x="1787254" y="875977"/>
                    <a:pt x="1780671" y="877492"/>
                    <a:pt x="1774321" y="879609"/>
                  </a:cubicBezTo>
                  <a:lnTo>
                    <a:pt x="1764796" y="882784"/>
                  </a:lnTo>
                  <a:lnTo>
                    <a:pt x="1755271" y="885959"/>
                  </a:lnTo>
                  <a:cubicBezTo>
                    <a:pt x="1750598" y="899979"/>
                    <a:pt x="1745836" y="909936"/>
                    <a:pt x="1755271" y="927234"/>
                  </a:cubicBezTo>
                  <a:cubicBezTo>
                    <a:pt x="1757855" y="931972"/>
                    <a:pt x="1765854" y="929351"/>
                    <a:pt x="1771146" y="930409"/>
                  </a:cubicBezTo>
                  <a:cubicBezTo>
                    <a:pt x="1773263" y="934642"/>
                    <a:pt x="1778274" y="938440"/>
                    <a:pt x="1777496" y="943109"/>
                  </a:cubicBezTo>
                  <a:cubicBezTo>
                    <a:pt x="1776869" y="946873"/>
                    <a:pt x="1770902" y="947016"/>
                    <a:pt x="1767971" y="949459"/>
                  </a:cubicBezTo>
                  <a:cubicBezTo>
                    <a:pt x="1764522" y="952334"/>
                    <a:pt x="1762462" y="956976"/>
                    <a:pt x="1758446" y="958984"/>
                  </a:cubicBezTo>
                  <a:cubicBezTo>
                    <a:pt x="1753619" y="961397"/>
                    <a:pt x="1747806" y="960850"/>
                    <a:pt x="1742571" y="962159"/>
                  </a:cubicBezTo>
                  <a:cubicBezTo>
                    <a:pt x="1739324" y="962971"/>
                    <a:pt x="1736221" y="964276"/>
                    <a:pt x="1733046" y="965334"/>
                  </a:cubicBezTo>
                  <a:cubicBezTo>
                    <a:pt x="1722463" y="964276"/>
                    <a:pt x="1711386" y="965522"/>
                    <a:pt x="1701296" y="962159"/>
                  </a:cubicBezTo>
                  <a:cubicBezTo>
                    <a:pt x="1697676" y="960952"/>
                    <a:pt x="1696653" y="956047"/>
                    <a:pt x="1694946" y="952634"/>
                  </a:cubicBezTo>
                  <a:cubicBezTo>
                    <a:pt x="1681801" y="926344"/>
                    <a:pt x="1703619" y="960881"/>
                    <a:pt x="1685421" y="933584"/>
                  </a:cubicBezTo>
                  <a:cubicBezTo>
                    <a:pt x="1684363" y="924059"/>
                    <a:pt x="1691004" y="908901"/>
                    <a:pt x="1682246" y="905009"/>
                  </a:cubicBezTo>
                  <a:cubicBezTo>
                    <a:pt x="1650635" y="890959"/>
                    <a:pt x="1637725" y="901881"/>
                    <a:pt x="1618746" y="914534"/>
                  </a:cubicBezTo>
                  <a:cubicBezTo>
                    <a:pt x="1613307" y="922692"/>
                    <a:pt x="1606126" y="928600"/>
                    <a:pt x="1615571" y="939934"/>
                  </a:cubicBezTo>
                  <a:cubicBezTo>
                    <a:pt x="1618365" y="943286"/>
                    <a:pt x="1624038" y="942051"/>
                    <a:pt x="1628271" y="943109"/>
                  </a:cubicBezTo>
                  <a:cubicBezTo>
                    <a:pt x="1631446" y="945226"/>
                    <a:pt x="1636379" y="945916"/>
                    <a:pt x="1637796" y="949459"/>
                  </a:cubicBezTo>
                  <a:cubicBezTo>
                    <a:pt x="1639039" y="952566"/>
                    <a:pt x="1637234" y="956893"/>
                    <a:pt x="1634621" y="958984"/>
                  </a:cubicBezTo>
                  <a:cubicBezTo>
                    <a:pt x="1631214" y="961710"/>
                    <a:pt x="1626181" y="961212"/>
                    <a:pt x="1621921" y="962159"/>
                  </a:cubicBezTo>
                  <a:cubicBezTo>
                    <a:pt x="1616653" y="963330"/>
                    <a:pt x="1611338" y="964276"/>
                    <a:pt x="1606046" y="965334"/>
                  </a:cubicBezTo>
                  <a:cubicBezTo>
                    <a:pt x="1602871" y="969567"/>
                    <a:pt x="1600586" y="974646"/>
                    <a:pt x="1596521" y="978034"/>
                  </a:cubicBezTo>
                  <a:cubicBezTo>
                    <a:pt x="1593950" y="980177"/>
                    <a:pt x="1588656" y="978303"/>
                    <a:pt x="1586996" y="981209"/>
                  </a:cubicBezTo>
                  <a:cubicBezTo>
                    <a:pt x="1583802" y="986798"/>
                    <a:pt x="1585857" y="994152"/>
                    <a:pt x="1583821" y="1000259"/>
                  </a:cubicBezTo>
                  <a:cubicBezTo>
                    <a:pt x="1582614" y="1003879"/>
                    <a:pt x="1579178" y="1006371"/>
                    <a:pt x="1577471" y="1009784"/>
                  </a:cubicBezTo>
                  <a:cubicBezTo>
                    <a:pt x="1575974" y="1012777"/>
                    <a:pt x="1576439" y="1016738"/>
                    <a:pt x="1574296" y="1019309"/>
                  </a:cubicBezTo>
                  <a:cubicBezTo>
                    <a:pt x="1569231" y="1025387"/>
                    <a:pt x="1556113" y="1032091"/>
                    <a:pt x="1548896" y="1035184"/>
                  </a:cubicBezTo>
                  <a:cubicBezTo>
                    <a:pt x="1545820" y="1036502"/>
                    <a:pt x="1542706" y="1038081"/>
                    <a:pt x="1539371" y="1038359"/>
                  </a:cubicBezTo>
                  <a:cubicBezTo>
                    <a:pt x="1517198" y="1040207"/>
                    <a:pt x="1494921" y="1040476"/>
                    <a:pt x="1472696" y="1041534"/>
                  </a:cubicBezTo>
                  <a:cubicBezTo>
                    <a:pt x="1469521" y="1042592"/>
                    <a:pt x="1465262" y="1042096"/>
                    <a:pt x="1463171" y="1044709"/>
                  </a:cubicBezTo>
                  <a:cubicBezTo>
                    <a:pt x="1460445" y="1048116"/>
                    <a:pt x="1464161" y="1056107"/>
                    <a:pt x="1459996" y="1057409"/>
                  </a:cubicBezTo>
                  <a:cubicBezTo>
                    <a:pt x="1444810" y="1062155"/>
                    <a:pt x="1428226" y="1059263"/>
                    <a:pt x="1412371" y="1060584"/>
                  </a:cubicBezTo>
                  <a:cubicBezTo>
                    <a:pt x="1402820" y="1061380"/>
                    <a:pt x="1393321" y="1062701"/>
                    <a:pt x="1383796" y="1063759"/>
                  </a:cubicBezTo>
                  <a:cubicBezTo>
                    <a:pt x="1378504" y="1065876"/>
                    <a:pt x="1373257" y="1068108"/>
                    <a:pt x="1367921" y="1070109"/>
                  </a:cubicBezTo>
                  <a:cubicBezTo>
                    <a:pt x="1364787" y="1071284"/>
                    <a:pt x="1361743" y="1073284"/>
                    <a:pt x="1358396" y="1073284"/>
                  </a:cubicBezTo>
                  <a:cubicBezTo>
                    <a:pt x="1353000" y="1073284"/>
                    <a:pt x="1347813" y="1071167"/>
                    <a:pt x="1342521" y="1070109"/>
                  </a:cubicBezTo>
                  <a:cubicBezTo>
                    <a:pt x="1338288" y="1063759"/>
                    <a:pt x="1337061" y="1053472"/>
                    <a:pt x="1329821" y="1051059"/>
                  </a:cubicBezTo>
                  <a:cubicBezTo>
                    <a:pt x="1323471" y="1048942"/>
                    <a:pt x="1316340" y="1048422"/>
                    <a:pt x="1310771" y="1044709"/>
                  </a:cubicBezTo>
                  <a:cubicBezTo>
                    <a:pt x="1307596" y="1042592"/>
                    <a:pt x="1304659" y="1040066"/>
                    <a:pt x="1301246" y="1038359"/>
                  </a:cubicBezTo>
                  <a:cubicBezTo>
                    <a:pt x="1298253" y="1036862"/>
                    <a:pt x="1294714" y="1036681"/>
                    <a:pt x="1291721" y="1035184"/>
                  </a:cubicBezTo>
                  <a:cubicBezTo>
                    <a:pt x="1288308" y="1033477"/>
                    <a:pt x="1285683" y="1030384"/>
                    <a:pt x="1282196" y="1028834"/>
                  </a:cubicBezTo>
                  <a:cubicBezTo>
                    <a:pt x="1276079" y="1026116"/>
                    <a:pt x="1263146" y="1022484"/>
                    <a:pt x="1263146" y="1022484"/>
                  </a:cubicBezTo>
                  <a:cubicBezTo>
                    <a:pt x="1246213" y="1023542"/>
                    <a:pt x="1229105" y="1023013"/>
                    <a:pt x="1212346" y="1025659"/>
                  </a:cubicBezTo>
                  <a:cubicBezTo>
                    <a:pt x="1208577" y="1026254"/>
                    <a:pt x="1204938" y="1028834"/>
                    <a:pt x="1202821" y="1032009"/>
                  </a:cubicBezTo>
                  <a:cubicBezTo>
                    <a:pt x="1200400" y="1035640"/>
                    <a:pt x="1200363" y="1040405"/>
                    <a:pt x="1199646" y="1044709"/>
                  </a:cubicBezTo>
                  <a:cubicBezTo>
                    <a:pt x="1198243" y="1053125"/>
                    <a:pt x="1199936" y="1062312"/>
                    <a:pt x="1196471" y="1070109"/>
                  </a:cubicBezTo>
                  <a:cubicBezTo>
                    <a:pt x="1195112" y="1073167"/>
                    <a:pt x="1190239" y="1072685"/>
                    <a:pt x="1186946" y="1073284"/>
                  </a:cubicBezTo>
                  <a:cubicBezTo>
                    <a:pt x="1178551" y="1074810"/>
                    <a:pt x="1170013" y="1075401"/>
                    <a:pt x="1161546" y="1076459"/>
                  </a:cubicBezTo>
                  <a:cubicBezTo>
                    <a:pt x="1160311" y="1081399"/>
                    <a:pt x="1158286" y="1095552"/>
                    <a:pt x="1152021" y="1098684"/>
                  </a:cubicBezTo>
                  <a:cubicBezTo>
                    <a:pt x="1146263" y="1101563"/>
                    <a:pt x="1139321" y="1100801"/>
                    <a:pt x="1132971" y="1101859"/>
                  </a:cubicBezTo>
                  <a:cubicBezTo>
                    <a:pt x="1028097" y="1096865"/>
                    <a:pt x="1078525" y="1121465"/>
                    <a:pt x="1063121" y="1009784"/>
                  </a:cubicBezTo>
                  <a:cubicBezTo>
                    <a:pt x="1062664" y="1006469"/>
                    <a:pt x="1056863" y="1007335"/>
                    <a:pt x="1053596" y="1006609"/>
                  </a:cubicBezTo>
                  <a:cubicBezTo>
                    <a:pt x="1047312" y="1005212"/>
                    <a:pt x="1040967" y="1003893"/>
                    <a:pt x="1034546" y="1003434"/>
                  </a:cubicBezTo>
                  <a:cubicBezTo>
                    <a:pt x="1011298" y="1001773"/>
                    <a:pt x="987979" y="1001317"/>
                    <a:pt x="964696" y="1000259"/>
                  </a:cubicBezTo>
                  <a:cubicBezTo>
                    <a:pt x="958346" y="998142"/>
                    <a:pt x="952210" y="995222"/>
                    <a:pt x="945646" y="993909"/>
                  </a:cubicBezTo>
                  <a:cubicBezTo>
                    <a:pt x="940354" y="992851"/>
                    <a:pt x="935105" y="991555"/>
                    <a:pt x="929771" y="990734"/>
                  </a:cubicBezTo>
                  <a:cubicBezTo>
                    <a:pt x="909730" y="987651"/>
                    <a:pt x="889636" y="986219"/>
                    <a:pt x="869446" y="984384"/>
                  </a:cubicBezTo>
                  <a:cubicBezTo>
                    <a:pt x="864154" y="983326"/>
                    <a:pt x="858624" y="983104"/>
                    <a:pt x="853571" y="981209"/>
                  </a:cubicBezTo>
                  <a:cubicBezTo>
                    <a:pt x="847383" y="978888"/>
                    <a:pt x="838422" y="969885"/>
                    <a:pt x="834521" y="965334"/>
                  </a:cubicBezTo>
                  <a:cubicBezTo>
                    <a:pt x="831077" y="961316"/>
                    <a:pt x="829061" y="956022"/>
                    <a:pt x="824996" y="952634"/>
                  </a:cubicBezTo>
                  <a:cubicBezTo>
                    <a:pt x="822425" y="950491"/>
                    <a:pt x="818764" y="950058"/>
                    <a:pt x="815471" y="949459"/>
                  </a:cubicBezTo>
                  <a:cubicBezTo>
                    <a:pt x="807076" y="947933"/>
                    <a:pt x="798538" y="947342"/>
                    <a:pt x="790071" y="946284"/>
                  </a:cubicBezTo>
                  <a:cubicBezTo>
                    <a:pt x="789210" y="941115"/>
                    <a:pt x="787443" y="924409"/>
                    <a:pt x="783721" y="917709"/>
                  </a:cubicBezTo>
                  <a:cubicBezTo>
                    <a:pt x="780015" y="911038"/>
                    <a:pt x="771021" y="898659"/>
                    <a:pt x="771021" y="898659"/>
                  </a:cubicBezTo>
                  <a:cubicBezTo>
                    <a:pt x="765995" y="878555"/>
                    <a:pt x="770267" y="889590"/>
                    <a:pt x="755146" y="866909"/>
                  </a:cubicBezTo>
                  <a:lnTo>
                    <a:pt x="755146" y="866909"/>
                  </a:lnTo>
                  <a:cubicBezTo>
                    <a:pt x="747589" y="844239"/>
                    <a:pt x="754365" y="851572"/>
                    <a:pt x="739271" y="841509"/>
                  </a:cubicBezTo>
                  <a:cubicBezTo>
                    <a:pt x="731863" y="843626"/>
                    <a:pt x="723781" y="844117"/>
                    <a:pt x="717046" y="847859"/>
                  </a:cubicBezTo>
                  <a:cubicBezTo>
                    <a:pt x="713710" y="849712"/>
                    <a:pt x="712914" y="854279"/>
                    <a:pt x="710696" y="857384"/>
                  </a:cubicBezTo>
                  <a:cubicBezTo>
                    <a:pt x="707620" y="861690"/>
                    <a:pt x="705236" y="866696"/>
                    <a:pt x="701171" y="870084"/>
                  </a:cubicBezTo>
                  <a:cubicBezTo>
                    <a:pt x="698600" y="872227"/>
                    <a:pt x="694821" y="872201"/>
                    <a:pt x="691646" y="873259"/>
                  </a:cubicBezTo>
                  <a:cubicBezTo>
                    <a:pt x="685296" y="871142"/>
                    <a:pt x="678043" y="870800"/>
                    <a:pt x="672596" y="866909"/>
                  </a:cubicBezTo>
                  <a:cubicBezTo>
                    <a:pt x="653153" y="853021"/>
                    <a:pt x="697163" y="856850"/>
                    <a:pt x="653546" y="851034"/>
                  </a:cubicBezTo>
                  <a:cubicBezTo>
                    <a:pt x="627236" y="847526"/>
                    <a:pt x="600629" y="846801"/>
                    <a:pt x="574171" y="844684"/>
                  </a:cubicBezTo>
                  <a:cubicBezTo>
                    <a:pt x="531663" y="837599"/>
                    <a:pt x="566773" y="842686"/>
                    <a:pt x="488446" y="838334"/>
                  </a:cubicBezTo>
                  <a:cubicBezTo>
                    <a:pt x="472560" y="837451"/>
                    <a:pt x="456696" y="836217"/>
                    <a:pt x="440821" y="835159"/>
                  </a:cubicBezTo>
                  <a:cubicBezTo>
                    <a:pt x="435529" y="834101"/>
                    <a:pt x="430181" y="833293"/>
                    <a:pt x="424946" y="831984"/>
                  </a:cubicBezTo>
                  <a:cubicBezTo>
                    <a:pt x="400737" y="825932"/>
                    <a:pt x="432415" y="831573"/>
                    <a:pt x="402721" y="825634"/>
                  </a:cubicBezTo>
                  <a:cubicBezTo>
                    <a:pt x="383027" y="821695"/>
                    <a:pt x="373807" y="821473"/>
                    <a:pt x="351921" y="819284"/>
                  </a:cubicBezTo>
                  <a:cubicBezTo>
                    <a:pt x="311522" y="821410"/>
                    <a:pt x="298267" y="805941"/>
                    <a:pt x="285246" y="831984"/>
                  </a:cubicBezTo>
                  <a:cubicBezTo>
                    <a:pt x="283749" y="834977"/>
                    <a:pt x="283129" y="838334"/>
                    <a:pt x="282071" y="841509"/>
                  </a:cubicBezTo>
                  <a:cubicBezTo>
                    <a:pt x="270429" y="839392"/>
                    <a:pt x="258068" y="839710"/>
                    <a:pt x="247146" y="835159"/>
                  </a:cubicBezTo>
                  <a:cubicBezTo>
                    <a:pt x="242927" y="833401"/>
                    <a:pt x="244345" y="813357"/>
                    <a:pt x="240796" y="812934"/>
                  </a:cubicBezTo>
                  <a:cubicBezTo>
                    <a:pt x="197696" y="807803"/>
                    <a:pt x="154013" y="810817"/>
                    <a:pt x="110621" y="809759"/>
                  </a:cubicBezTo>
                  <a:cubicBezTo>
                    <a:pt x="106346" y="784107"/>
                    <a:pt x="109482" y="796816"/>
                    <a:pt x="101096" y="771659"/>
                  </a:cubicBezTo>
                  <a:lnTo>
                    <a:pt x="97921" y="762134"/>
                  </a:lnTo>
                  <a:cubicBezTo>
                    <a:pt x="100050" y="749362"/>
                    <a:pt x="98517" y="742488"/>
                    <a:pt x="107446" y="733559"/>
                  </a:cubicBezTo>
                  <a:cubicBezTo>
                    <a:pt x="110144" y="730861"/>
                    <a:pt x="113796" y="729326"/>
                    <a:pt x="116971" y="727209"/>
                  </a:cubicBezTo>
                  <a:cubicBezTo>
                    <a:pt x="135169" y="699912"/>
                    <a:pt x="113351" y="734449"/>
                    <a:pt x="126496" y="708159"/>
                  </a:cubicBezTo>
                  <a:cubicBezTo>
                    <a:pt x="138806" y="683540"/>
                    <a:pt x="128041" y="713050"/>
                    <a:pt x="136021" y="689109"/>
                  </a:cubicBezTo>
                  <a:cubicBezTo>
                    <a:pt x="138995" y="638549"/>
                    <a:pt x="141914" y="621499"/>
                    <a:pt x="136021" y="568459"/>
                  </a:cubicBezTo>
                  <a:cubicBezTo>
                    <a:pt x="133567" y="546375"/>
                    <a:pt x="128046" y="548326"/>
                    <a:pt x="110621" y="536709"/>
                  </a:cubicBezTo>
                  <a:lnTo>
                    <a:pt x="101096" y="530359"/>
                  </a:lnTo>
                  <a:cubicBezTo>
                    <a:pt x="98979" y="527184"/>
                    <a:pt x="97726" y="523218"/>
                    <a:pt x="94746" y="520834"/>
                  </a:cubicBezTo>
                  <a:cubicBezTo>
                    <a:pt x="92133" y="518743"/>
                    <a:pt x="88568" y="517659"/>
                    <a:pt x="85221" y="517659"/>
                  </a:cubicBezTo>
                  <a:cubicBezTo>
                    <a:pt x="71422" y="517659"/>
                    <a:pt x="57704" y="519776"/>
                    <a:pt x="43946" y="520834"/>
                  </a:cubicBezTo>
                  <a:cubicBezTo>
                    <a:pt x="39713" y="521892"/>
                    <a:pt x="35442" y="522810"/>
                    <a:pt x="31246" y="524009"/>
                  </a:cubicBezTo>
                  <a:cubicBezTo>
                    <a:pt x="28028" y="524928"/>
                    <a:pt x="25068" y="527184"/>
                    <a:pt x="21721" y="527184"/>
                  </a:cubicBezTo>
                  <a:cubicBezTo>
                    <a:pt x="18374" y="527184"/>
                    <a:pt x="15371" y="525067"/>
                    <a:pt x="12196" y="524009"/>
                  </a:cubicBezTo>
                  <a:cubicBezTo>
                    <a:pt x="4401" y="512316"/>
                    <a:pt x="0" y="510302"/>
                    <a:pt x="9021" y="492259"/>
                  </a:cubicBezTo>
                  <a:cubicBezTo>
                    <a:pt x="10518" y="489266"/>
                    <a:pt x="15553" y="490581"/>
                    <a:pt x="18546" y="489084"/>
                  </a:cubicBezTo>
                  <a:cubicBezTo>
                    <a:pt x="21959" y="487377"/>
                    <a:pt x="24896" y="484851"/>
                    <a:pt x="28071" y="482734"/>
                  </a:cubicBezTo>
                  <a:cubicBezTo>
                    <a:pt x="35235" y="454076"/>
                    <a:pt x="28071" y="488998"/>
                    <a:pt x="28071" y="441459"/>
                  </a:cubicBezTo>
                  <a:cubicBezTo>
                    <a:pt x="28071" y="417094"/>
                    <a:pt x="30188" y="392776"/>
                    <a:pt x="31246" y="368434"/>
                  </a:cubicBezTo>
                  <a:cubicBezTo>
                    <a:pt x="46899" y="370670"/>
                    <a:pt x="52562" y="370701"/>
                    <a:pt x="66171" y="374784"/>
                  </a:cubicBezTo>
                  <a:cubicBezTo>
                    <a:pt x="72582" y="376707"/>
                    <a:pt x="85221" y="381134"/>
                    <a:pt x="85221" y="381134"/>
                  </a:cubicBezTo>
                  <a:cubicBezTo>
                    <a:pt x="88396" y="380076"/>
                    <a:pt x="94020" y="381226"/>
                    <a:pt x="94746" y="377959"/>
                  </a:cubicBezTo>
                  <a:cubicBezTo>
                    <a:pt x="98656" y="360365"/>
                    <a:pt x="96128" y="341917"/>
                    <a:pt x="97921" y="323984"/>
                  </a:cubicBezTo>
                  <a:cubicBezTo>
                    <a:pt x="98254" y="320654"/>
                    <a:pt x="100038" y="317634"/>
                    <a:pt x="101096" y="314459"/>
                  </a:cubicBezTo>
                  <a:cubicBezTo>
                    <a:pt x="93123" y="282565"/>
                    <a:pt x="97506" y="297338"/>
                    <a:pt x="88396" y="270009"/>
                  </a:cubicBezTo>
                  <a:lnTo>
                    <a:pt x="85221" y="260484"/>
                  </a:lnTo>
                  <a:lnTo>
                    <a:pt x="82046" y="250959"/>
                  </a:lnTo>
                  <a:cubicBezTo>
                    <a:pt x="83104" y="242492"/>
                    <a:pt x="82052" y="233481"/>
                    <a:pt x="85221" y="225559"/>
                  </a:cubicBezTo>
                  <a:cubicBezTo>
                    <a:pt x="86638" y="222016"/>
                    <a:pt x="90935" y="219400"/>
                    <a:pt x="94746" y="219209"/>
                  </a:cubicBezTo>
                  <a:lnTo>
                    <a:pt x="148721" y="222384"/>
                  </a:lnTo>
                  <a:cubicBezTo>
                    <a:pt x="193144" y="220453"/>
                    <a:pt x="213308" y="239261"/>
                    <a:pt x="228096" y="209684"/>
                  </a:cubicBezTo>
                  <a:cubicBezTo>
                    <a:pt x="229593" y="206691"/>
                    <a:pt x="230213" y="203334"/>
                    <a:pt x="231271" y="200159"/>
                  </a:cubicBezTo>
                  <a:cubicBezTo>
                    <a:pt x="232329" y="192751"/>
                    <a:pt x="231407" y="184773"/>
                    <a:pt x="234446" y="177934"/>
                  </a:cubicBezTo>
                  <a:cubicBezTo>
                    <a:pt x="236587" y="173117"/>
                    <a:pt x="249270" y="169818"/>
                    <a:pt x="253496" y="168409"/>
                  </a:cubicBezTo>
                  <a:cubicBezTo>
                    <a:pt x="256928" y="154682"/>
                    <a:pt x="256671" y="156238"/>
                    <a:pt x="259846" y="152534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2" name="Прямоугольник 311"/>
            <p:cNvSpPr/>
            <p:nvPr/>
          </p:nvSpPr>
          <p:spPr bwMode="auto">
            <a:xfrm>
              <a:off x="6411914" y="4536820"/>
              <a:ext cx="1008062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Альметьевск</a:t>
              </a:r>
            </a:p>
          </p:txBody>
        </p:sp>
        <p:sp>
          <p:nvSpPr>
            <p:cNvPr id="313" name="Полилиния 312"/>
            <p:cNvSpPr/>
            <p:nvPr/>
          </p:nvSpPr>
          <p:spPr bwMode="auto">
            <a:xfrm>
              <a:off x="7552412" y="4176193"/>
              <a:ext cx="1292764" cy="1079729"/>
            </a:xfrm>
            <a:custGeom>
              <a:avLst/>
              <a:gdLst>
                <a:gd name="connsiteX0" fmla="*/ 41275 w 1258018"/>
                <a:gd name="connsiteY0" fmla="*/ 406845 h 1127570"/>
                <a:gd name="connsiteX1" fmla="*/ 53975 w 1258018"/>
                <a:gd name="connsiteY1" fmla="*/ 403670 h 1127570"/>
                <a:gd name="connsiteX2" fmla="*/ 63500 w 1258018"/>
                <a:gd name="connsiteY2" fmla="*/ 384620 h 1127570"/>
                <a:gd name="connsiteX3" fmla="*/ 73025 w 1258018"/>
                <a:gd name="connsiteY3" fmla="*/ 381445 h 1127570"/>
                <a:gd name="connsiteX4" fmla="*/ 88900 w 1258018"/>
                <a:gd name="connsiteY4" fmla="*/ 378270 h 1127570"/>
                <a:gd name="connsiteX5" fmla="*/ 95250 w 1258018"/>
                <a:gd name="connsiteY5" fmla="*/ 368745 h 1127570"/>
                <a:gd name="connsiteX6" fmla="*/ 92075 w 1258018"/>
                <a:gd name="connsiteY6" fmla="*/ 352870 h 1127570"/>
                <a:gd name="connsiteX7" fmla="*/ 85725 w 1258018"/>
                <a:gd name="connsiteY7" fmla="*/ 330645 h 1127570"/>
                <a:gd name="connsiteX8" fmla="*/ 88900 w 1258018"/>
                <a:gd name="connsiteY8" fmla="*/ 292545 h 1127570"/>
                <a:gd name="connsiteX9" fmla="*/ 95250 w 1258018"/>
                <a:gd name="connsiteY9" fmla="*/ 283020 h 1127570"/>
                <a:gd name="connsiteX10" fmla="*/ 123825 w 1258018"/>
                <a:gd name="connsiteY10" fmla="*/ 267145 h 1127570"/>
                <a:gd name="connsiteX11" fmla="*/ 133350 w 1258018"/>
                <a:gd name="connsiteY11" fmla="*/ 257620 h 1127570"/>
                <a:gd name="connsiteX12" fmla="*/ 152400 w 1258018"/>
                <a:gd name="connsiteY12" fmla="*/ 248095 h 1127570"/>
                <a:gd name="connsiteX13" fmla="*/ 171450 w 1258018"/>
                <a:gd name="connsiteY13" fmla="*/ 229045 h 1127570"/>
                <a:gd name="connsiteX14" fmla="*/ 174625 w 1258018"/>
                <a:gd name="connsiteY14" fmla="*/ 216345 h 1127570"/>
                <a:gd name="connsiteX15" fmla="*/ 177800 w 1258018"/>
                <a:gd name="connsiteY15" fmla="*/ 168720 h 1127570"/>
                <a:gd name="connsiteX16" fmla="*/ 190500 w 1258018"/>
                <a:gd name="connsiteY16" fmla="*/ 149670 h 1127570"/>
                <a:gd name="connsiteX17" fmla="*/ 234950 w 1258018"/>
                <a:gd name="connsiteY17" fmla="*/ 140145 h 1127570"/>
                <a:gd name="connsiteX18" fmla="*/ 244475 w 1258018"/>
                <a:gd name="connsiteY18" fmla="*/ 136970 h 1127570"/>
                <a:gd name="connsiteX19" fmla="*/ 269875 w 1258018"/>
                <a:gd name="connsiteY19" fmla="*/ 130620 h 1127570"/>
                <a:gd name="connsiteX20" fmla="*/ 301625 w 1258018"/>
                <a:gd name="connsiteY20" fmla="*/ 117920 h 1127570"/>
                <a:gd name="connsiteX21" fmla="*/ 320675 w 1258018"/>
                <a:gd name="connsiteY21" fmla="*/ 102045 h 1127570"/>
                <a:gd name="connsiteX22" fmla="*/ 323850 w 1258018"/>
                <a:gd name="connsiteY22" fmla="*/ 92520 h 1127570"/>
                <a:gd name="connsiteX23" fmla="*/ 323850 w 1258018"/>
                <a:gd name="connsiteY23" fmla="*/ 44895 h 1127570"/>
                <a:gd name="connsiteX24" fmla="*/ 342900 w 1258018"/>
                <a:gd name="connsiteY24" fmla="*/ 38545 h 1127570"/>
                <a:gd name="connsiteX25" fmla="*/ 352425 w 1258018"/>
                <a:gd name="connsiteY25" fmla="*/ 35370 h 1127570"/>
                <a:gd name="connsiteX26" fmla="*/ 361950 w 1258018"/>
                <a:gd name="connsiteY26" fmla="*/ 32195 h 1127570"/>
                <a:gd name="connsiteX27" fmla="*/ 387350 w 1258018"/>
                <a:gd name="connsiteY27" fmla="*/ 29020 h 1127570"/>
                <a:gd name="connsiteX28" fmla="*/ 409575 w 1258018"/>
                <a:gd name="connsiteY28" fmla="*/ 19495 h 1127570"/>
                <a:gd name="connsiteX29" fmla="*/ 419100 w 1258018"/>
                <a:gd name="connsiteY29" fmla="*/ 13145 h 1127570"/>
                <a:gd name="connsiteX30" fmla="*/ 438150 w 1258018"/>
                <a:gd name="connsiteY30" fmla="*/ 3620 h 1127570"/>
                <a:gd name="connsiteX31" fmla="*/ 479425 w 1258018"/>
                <a:gd name="connsiteY31" fmla="*/ 9970 h 1127570"/>
                <a:gd name="connsiteX32" fmla="*/ 501650 w 1258018"/>
                <a:gd name="connsiteY32" fmla="*/ 35370 h 1127570"/>
                <a:gd name="connsiteX33" fmla="*/ 517525 w 1258018"/>
                <a:gd name="connsiteY33" fmla="*/ 54420 h 1127570"/>
                <a:gd name="connsiteX34" fmla="*/ 530225 w 1258018"/>
                <a:gd name="connsiteY34" fmla="*/ 60770 h 1127570"/>
                <a:gd name="connsiteX35" fmla="*/ 536575 w 1258018"/>
                <a:gd name="connsiteY35" fmla="*/ 70295 h 1127570"/>
                <a:gd name="connsiteX36" fmla="*/ 539750 w 1258018"/>
                <a:gd name="connsiteY36" fmla="*/ 79820 h 1127570"/>
                <a:gd name="connsiteX37" fmla="*/ 549275 w 1258018"/>
                <a:gd name="connsiteY37" fmla="*/ 86170 h 1127570"/>
                <a:gd name="connsiteX38" fmla="*/ 555625 w 1258018"/>
                <a:gd name="connsiteY38" fmla="*/ 95695 h 1127570"/>
                <a:gd name="connsiteX39" fmla="*/ 565150 w 1258018"/>
                <a:gd name="connsiteY39" fmla="*/ 102045 h 1127570"/>
                <a:gd name="connsiteX40" fmla="*/ 603250 w 1258018"/>
                <a:gd name="connsiteY40" fmla="*/ 111570 h 1127570"/>
                <a:gd name="connsiteX41" fmla="*/ 612775 w 1258018"/>
                <a:gd name="connsiteY41" fmla="*/ 114745 h 1127570"/>
                <a:gd name="connsiteX42" fmla="*/ 625475 w 1258018"/>
                <a:gd name="connsiteY42" fmla="*/ 133795 h 1127570"/>
                <a:gd name="connsiteX43" fmla="*/ 631825 w 1258018"/>
                <a:gd name="connsiteY43" fmla="*/ 143320 h 1127570"/>
                <a:gd name="connsiteX44" fmla="*/ 641350 w 1258018"/>
                <a:gd name="connsiteY44" fmla="*/ 152845 h 1127570"/>
                <a:gd name="connsiteX45" fmla="*/ 660400 w 1258018"/>
                <a:gd name="connsiteY45" fmla="*/ 159195 h 1127570"/>
                <a:gd name="connsiteX46" fmla="*/ 704850 w 1258018"/>
                <a:gd name="connsiteY46" fmla="*/ 165545 h 1127570"/>
                <a:gd name="connsiteX47" fmla="*/ 714375 w 1258018"/>
                <a:gd name="connsiteY47" fmla="*/ 168720 h 1127570"/>
                <a:gd name="connsiteX48" fmla="*/ 727075 w 1258018"/>
                <a:gd name="connsiteY48" fmla="*/ 171895 h 1127570"/>
                <a:gd name="connsiteX49" fmla="*/ 742950 w 1258018"/>
                <a:gd name="connsiteY49" fmla="*/ 190945 h 1127570"/>
                <a:gd name="connsiteX50" fmla="*/ 746125 w 1258018"/>
                <a:gd name="connsiteY50" fmla="*/ 200470 h 1127570"/>
                <a:gd name="connsiteX51" fmla="*/ 752475 w 1258018"/>
                <a:gd name="connsiteY51" fmla="*/ 209995 h 1127570"/>
                <a:gd name="connsiteX52" fmla="*/ 755650 w 1258018"/>
                <a:gd name="connsiteY52" fmla="*/ 222695 h 1127570"/>
                <a:gd name="connsiteX53" fmla="*/ 774700 w 1258018"/>
                <a:gd name="connsiteY53" fmla="*/ 241745 h 1127570"/>
                <a:gd name="connsiteX54" fmla="*/ 784225 w 1258018"/>
                <a:gd name="connsiteY54" fmla="*/ 248095 h 1127570"/>
                <a:gd name="connsiteX55" fmla="*/ 758825 w 1258018"/>
                <a:gd name="connsiteY55" fmla="*/ 270320 h 1127570"/>
                <a:gd name="connsiteX56" fmla="*/ 762000 w 1258018"/>
                <a:gd name="connsiteY56" fmla="*/ 289370 h 1127570"/>
                <a:gd name="connsiteX57" fmla="*/ 771525 w 1258018"/>
                <a:gd name="connsiteY57" fmla="*/ 292545 h 1127570"/>
                <a:gd name="connsiteX58" fmla="*/ 809625 w 1258018"/>
                <a:gd name="connsiteY58" fmla="*/ 295720 h 1127570"/>
                <a:gd name="connsiteX59" fmla="*/ 819150 w 1258018"/>
                <a:gd name="connsiteY59" fmla="*/ 305245 h 1127570"/>
                <a:gd name="connsiteX60" fmla="*/ 822325 w 1258018"/>
                <a:gd name="connsiteY60" fmla="*/ 340170 h 1127570"/>
                <a:gd name="connsiteX61" fmla="*/ 841375 w 1258018"/>
                <a:gd name="connsiteY61" fmla="*/ 346520 h 1127570"/>
                <a:gd name="connsiteX62" fmla="*/ 885825 w 1258018"/>
                <a:gd name="connsiteY62" fmla="*/ 343345 h 1127570"/>
                <a:gd name="connsiteX63" fmla="*/ 908050 w 1258018"/>
                <a:gd name="connsiteY63" fmla="*/ 349695 h 1127570"/>
                <a:gd name="connsiteX64" fmla="*/ 920750 w 1258018"/>
                <a:gd name="connsiteY64" fmla="*/ 352870 h 1127570"/>
                <a:gd name="connsiteX65" fmla="*/ 930275 w 1258018"/>
                <a:gd name="connsiteY65" fmla="*/ 359220 h 1127570"/>
                <a:gd name="connsiteX66" fmla="*/ 949325 w 1258018"/>
                <a:gd name="connsiteY66" fmla="*/ 378270 h 1127570"/>
                <a:gd name="connsiteX67" fmla="*/ 962025 w 1258018"/>
                <a:gd name="connsiteY67" fmla="*/ 384620 h 1127570"/>
                <a:gd name="connsiteX68" fmla="*/ 987425 w 1258018"/>
                <a:gd name="connsiteY68" fmla="*/ 406845 h 1127570"/>
                <a:gd name="connsiteX69" fmla="*/ 996950 w 1258018"/>
                <a:gd name="connsiteY69" fmla="*/ 413195 h 1127570"/>
                <a:gd name="connsiteX70" fmla="*/ 1006475 w 1258018"/>
                <a:gd name="connsiteY70" fmla="*/ 419545 h 1127570"/>
                <a:gd name="connsiteX71" fmla="*/ 1009650 w 1258018"/>
                <a:gd name="connsiteY71" fmla="*/ 429070 h 1127570"/>
                <a:gd name="connsiteX72" fmla="*/ 1019175 w 1258018"/>
                <a:gd name="connsiteY72" fmla="*/ 435420 h 1127570"/>
                <a:gd name="connsiteX73" fmla="*/ 1028700 w 1258018"/>
                <a:gd name="connsiteY73" fmla="*/ 444945 h 1127570"/>
                <a:gd name="connsiteX74" fmla="*/ 1041400 w 1258018"/>
                <a:gd name="connsiteY74" fmla="*/ 463995 h 1127570"/>
                <a:gd name="connsiteX75" fmla="*/ 1038225 w 1258018"/>
                <a:gd name="connsiteY75" fmla="*/ 479870 h 1127570"/>
                <a:gd name="connsiteX76" fmla="*/ 1035050 w 1258018"/>
                <a:gd name="connsiteY76" fmla="*/ 492570 h 1127570"/>
                <a:gd name="connsiteX77" fmla="*/ 1057275 w 1258018"/>
                <a:gd name="connsiteY77" fmla="*/ 505270 h 1127570"/>
                <a:gd name="connsiteX78" fmla="*/ 1073150 w 1258018"/>
                <a:gd name="connsiteY78" fmla="*/ 524320 h 1127570"/>
                <a:gd name="connsiteX79" fmla="*/ 1076325 w 1258018"/>
                <a:gd name="connsiteY79" fmla="*/ 562420 h 1127570"/>
                <a:gd name="connsiteX80" fmla="*/ 1079500 w 1258018"/>
                <a:gd name="connsiteY80" fmla="*/ 571945 h 1127570"/>
                <a:gd name="connsiteX81" fmla="*/ 1089025 w 1258018"/>
                <a:gd name="connsiteY81" fmla="*/ 581470 h 1127570"/>
                <a:gd name="connsiteX82" fmla="*/ 1108075 w 1258018"/>
                <a:gd name="connsiteY82" fmla="*/ 594170 h 1127570"/>
                <a:gd name="connsiteX83" fmla="*/ 1114425 w 1258018"/>
                <a:gd name="connsiteY83" fmla="*/ 603695 h 1127570"/>
                <a:gd name="connsiteX84" fmla="*/ 1123950 w 1258018"/>
                <a:gd name="connsiteY84" fmla="*/ 610045 h 1127570"/>
                <a:gd name="connsiteX85" fmla="*/ 1136650 w 1258018"/>
                <a:gd name="connsiteY85" fmla="*/ 622745 h 1127570"/>
                <a:gd name="connsiteX86" fmla="*/ 1152525 w 1258018"/>
                <a:gd name="connsiteY86" fmla="*/ 616395 h 1127570"/>
                <a:gd name="connsiteX87" fmla="*/ 1162050 w 1258018"/>
                <a:gd name="connsiteY87" fmla="*/ 597345 h 1127570"/>
                <a:gd name="connsiteX88" fmla="*/ 1181100 w 1258018"/>
                <a:gd name="connsiteY88" fmla="*/ 590995 h 1127570"/>
                <a:gd name="connsiteX89" fmla="*/ 1190625 w 1258018"/>
                <a:gd name="connsiteY89" fmla="*/ 587820 h 1127570"/>
                <a:gd name="connsiteX90" fmla="*/ 1203325 w 1258018"/>
                <a:gd name="connsiteY90" fmla="*/ 581470 h 1127570"/>
                <a:gd name="connsiteX91" fmla="*/ 1216025 w 1258018"/>
                <a:gd name="connsiteY91" fmla="*/ 578295 h 1127570"/>
                <a:gd name="connsiteX92" fmla="*/ 1250950 w 1258018"/>
                <a:gd name="connsiteY92" fmla="*/ 581470 h 1127570"/>
                <a:gd name="connsiteX93" fmla="*/ 1241425 w 1258018"/>
                <a:gd name="connsiteY93" fmla="*/ 606870 h 1127570"/>
                <a:gd name="connsiteX94" fmla="*/ 1238250 w 1258018"/>
                <a:gd name="connsiteY94" fmla="*/ 616395 h 1127570"/>
                <a:gd name="connsiteX95" fmla="*/ 1225550 w 1258018"/>
                <a:gd name="connsiteY95" fmla="*/ 644970 h 1127570"/>
                <a:gd name="connsiteX96" fmla="*/ 1222375 w 1258018"/>
                <a:gd name="connsiteY96" fmla="*/ 654495 h 1127570"/>
                <a:gd name="connsiteX97" fmla="*/ 1219200 w 1258018"/>
                <a:gd name="connsiteY97" fmla="*/ 664020 h 1127570"/>
                <a:gd name="connsiteX98" fmla="*/ 1209675 w 1258018"/>
                <a:gd name="connsiteY98" fmla="*/ 683070 h 1127570"/>
                <a:gd name="connsiteX99" fmla="*/ 1200150 w 1258018"/>
                <a:gd name="connsiteY99" fmla="*/ 727520 h 1127570"/>
                <a:gd name="connsiteX100" fmla="*/ 1193800 w 1258018"/>
                <a:gd name="connsiteY100" fmla="*/ 737045 h 1127570"/>
                <a:gd name="connsiteX101" fmla="*/ 1171575 w 1258018"/>
                <a:gd name="connsiteY101" fmla="*/ 765620 h 1127570"/>
                <a:gd name="connsiteX102" fmla="*/ 1165225 w 1258018"/>
                <a:gd name="connsiteY102" fmla="*/ 784670 h 1127570"/>
                <a:gd name="connsiteX103" fmla="*/ 1155700 w 1258018"/>
                <a:gd name="connsiteY103" fmla="*/ 794195 h 1127570"/>
                <a:gd name="connsiteX104" fmla="*/ 1136650 w 1258018"/>
                <a:gd name="connsiteY104" fmla="*/ 803720 h 1127570"/>
                <a:gd name="connsiteX105" fmla="*/ 1127125 w 1258018"/>
                <a:gd name="connsiteY105" fmla="*/ 813245 h 1127570"/>
                <a:gd name="connsiteX106" fmla="*/ 1117600 w 1258018"/>
                <a:gd name="connsiteY106" fmla="*/ 816420 h 1127570"/>
                <a:gd name="connsiteX107" fmla="*/ 1108075 w 1258018"/>
                <a:gd name="connsiteY107" fmla="*/ 822770 h 1127570"/>
                <a:gd name="connsiteX108" fmla="*/ 1098550 w 1258018"/>
                <a:gd name="connsiteY108" fmla="*/ 825945 h 1127570"/>
                <a:gd name="connsiteX109" fmla="*/ 1089025 w 1258018"/>
                <a:gd name="connsiteY109" fmla="*/ 832295 h 1127570"/>
                <a:gd name="connsiteX110" fmla="*/ 1069975 w 1258018"/>
                <a:gd name="connsiteY110" fmla="*/ 838645 h 1127570"/>
                <a:gd name="connsiteX111" fmla="*/ 1060450 w 1258018"/>
                <a:gd name="connsiteY111" fmla="*/ 844995 h 1127570"/>
                <a:gd name="connsiteX112" fmla="*/ 1044575 w 1258018"/>
                <a:gd name="connsiteY112" fmla="*/ 848170 h 1127570"/>
                <a:gd name="connsiteX113" fmla="*/ 1025525 w 1258018"/>
                <a:gd name="connsiteY113" fmla="*/ 854520 h 1127570"/>
                <a:gd name="connsiteX114" fmla="*/ 968375 w 1258018"/>
                <a:gd name="connsiteY114" fmla="*/ 851345 h 1127570"/>
                <a:gd name="connsiteX115" fmla="*/ 949325 w 1258018"/>
                <a:gd name="connsiteY115" fmla="*/ 844995 h 1127570"/>
                <a:gd name="connsiteX116" fmla="*/ 946150 w 1258018"/>
                <a:gd name="connsiteY116" fmla="*/ 854520 h 1127570"/>
                <a:gd name="connsiteX117" fmla="*/ 942975 w 1258018"/>
                <a:gd name="connsiteY117" fmla="*/ 867220 h 1127570"/>
                <a:gd name="connsiteX118" fmla="*/ 923925 w 1258018"/>
                <a:gd name="connsiteY118" fmla="*/ 883095 h 1127570"/>
                <a:gd name="connsiteX119" fmla="*/ 901700 w 1258018"/>
                <a:gd name="connsiteY119" fmla="*/ 898970 h 1127570"/>
                <a:gd name="connsiteX120" fmla="*/ 889000 w 1258018"/>
                <a:gd name="connsiteY120" fmla="*/ 918020 h 1127570"/>
                <a:gd name="connsiteX121" fmla="*/ 869950 w 1258018"/>
                <a:gd name="connsiteY121" fmla="*/ 933895 h 1127570"/>
                <a:gd name="connsiteX122" fmla="*/ 866775 w 1258018"/>
                <a:gd name="connsiteY122" fmla="*/ 949770 h 1127570"/>
                <a:gd name="connsiteX123" fmla="*/ 838200 w 1258018"/>
                <a:gd name="connsiteY123" fmla="*/ 962470 h 1127570"/>
                <a:gd name="connsiteX124" fmla="*/ 768350 w 1258018"/>
                <a:gd name="connsiteY124" fmla="*/ 965645 h 1127570"/>
                <a:gd name="connsiteX125" fmla="*/ 720725 w 1258018"/>
                <a:gd name="connsiteY125" fmla="*/ 971995 h 1127570"/>
                <a:gd name="connsiteX126" fmla="*/ 593725 w 1258018"/>
                <a:gd name="connsiteY126" fmla="*/ 965645 h 1127570"/>
                <a:gd name="connsiteX127" fmla="*/ 571500 w 1258018"/>
                <a:gd name="connsiteY127" fmla="*/ 952945 h 1127570"/>
                <a:gd name="connsiteX128" fmla="*/ 561975 w 1258018"/>
                <a:gd name="connsiteY128" fmla="*/ 949770 h 1127570"/>
                <a:gd name="connsiteX129" fmla="*/ 549275 w 1258018"/>
                <a:gd name="connsiteY129" fmla="*/ 943420 h 1127570"/>
                <a:gd name="connsiteX130" fmla="*/ 520700 w 1258018"/>
                <a:gd name="connsiteY130" fmla="*/ 952945 h 1127570"/>
                <a:gd name="connsiteX131" fmla="*/ 511175 w 1258018"/>
                <a:gd name="connsiteY131" fmla="*/ 956120 h 1127570"/>
                <a:gd name="connsiteX132" fmla="*/ 501650 w 1258018"/>
                <a:gd name="connsiteY132" fmla="*/ 962470 h 1127570"/>
                <a:gd name="connsiteX133" fmla="*/ 482600 w 1258018"/>
                <a:gd name="connsiteY133" fmla="*/ 968820 h 1127570"/>
                <a:gd name="connsiteX134" fmla="*/ 463550 w 1258018"/>
                <a:gd name="connsiteY134" fmla="*/ 981520 h 1127570"/>
                <a:gd name="connsiteX135" fmla="*/ 444500 w 1258018"/>
                <a:gd name="connsiteY135" fmla="*/ 987870 h 1127570"/>
                <a:gd name="connsiteX136" fmla="*/ 431800 w 1258018"/>
                <a:gd name="connsiteY136" fmla="*/ 994220 h 1127570"/>
                <a:gd name="connsiteX137" fmla="*/ 412750 w 1258018"/>
                <a:gd name="connsiteY137" fmla="*/ 1000570 h 1127570"/>
                <a:gd name="connsiteX138" fmla="*/ 393700 w 1258018"/>
                <a:gd name="connsiteY138" fmla="*/ 1010095 h 1127570"/>
                <a:gd name="connsiteX139" fmla="*/ 349250 w 1258018"/>
                <a:gd name="connsiteY139" fmla="*/ 994220 h 1127570"/>
                <a:gd name="connsiteX140" fmla="*/ 358775 w 1258018"/>
                <a:gd name="connsiteY140" fmla="*/ 981520 h 1127570"/>
                <a:gd name="connsiteX141" fmla="*/ 352425 w 1258018"/>
                <a:gd name="connsiteY141" fmla="*/ 959295 h 1127570"/>
                <a:gd name="connsiteX142" fmla="*/ 339725 w 1258018"/>
                <a:gd name="connsiteY142" fmla="*/ 940245 h 1127570"/>
                <a:gd name="connsiteX143" fmla="*/ 330200 w 1258018"/>
                <a:gd name="connsiteY143" fmla="*/ 937070 h 1127570"/>
                <a:gd name="connsiteX144" fmla="*/ 301625 w 1258018"/>
                <a:gd name="connsiteY144" fmla="*/ 943420 h 1127570"/>
                <a:gd name="connsiteX145" fmla="*/ 292100 w 1258018"/>
                <a:gd name="connsiteY145" fmla="*/ 949770 h 1127570"/>
                <a:gd name="connsiteX146" fmla="*/ 285750 w 1258018"/>
                <a:gd name="connsiteY146" fmla="*/ 959295 h 1127570"/>
                <a:gd name="connsiteX147" fmla="*/ 279400 w 1258018"/>
                <a:gd name="connsiteY147" fmla="*/ 978345 h 1127570"/>
                <a:gd name="connsiteX148" fmla="*/ 276225 w 1258018"/>
                <a:gd name="connsiteY148" fmla="*/ 987870 h 1127570"/>
                <a:gd name="connsiteX149" fmla="*/ 263525 w 1258018"/>
                <a:gd name="connsiteY149" fmla="*/ 1013270 h 1127570"/>
                <a:gd name="connsiteX150" fmla="*/ 254000 w 1258018"/>
                <a:gd name="connsiteY150" fmla="*/ 1022795 h 1127570"/>
                <a:gd name="connsiteX151" fmla="*/ 247650 w 1258018"/>
                <a:gd name="connsiteY151" fmla="*/ 1041845 h 1127570"/>
                <a:gd name="connsiteX152" fmla="*/ 238125 w 1258018"/>
                <a:gd name="connsiteY152" fmla="*/ 1045020 h 1127570"/>
                <a:gd name="connsiteX153" fmla="*/ 219075 w 1258018"/>
                <a:gd name="connsiteY153" fmla="*/ 1060895 h 1127570"/>
                <a:gd name="connsiteX154" fmla="*/ 206375 w 1258018"/>
                <a:gd name="connsiteY154" fmla="*/ 1079945 h 1127570"/>
                <a:gd name="connsiteX155" fmla="*/ 196850 w 1258018"/>
                <a:gd name="connsiteY155" fmla="*/ 1098995 h 1127570"/>
                <a:gd name="connsiteX156" fmla="*/ 171450 w 1258018"/>
                <a:gd name="connsiteY156" fmla="*/ 1102170 h 1127570"/>
                <a:gd name="connsiteX157" fmla="*/ 161925 w 1258018"/>
                <a:gd name="connsiteY157" fmla="*/ 1105345 h 1127570"/>
                <a:gd name="connsiteX158" fmla="*/ 142875 w 1258018"/>
                <a:gd name="connsiteY158" fmla="*/ 1118045 h 1127570"/>
                <a:gd name="connsiteX159" fmla="*/ 123825 w 1258018"/>
                <a:gd name="connsiteY159" fmla="*/ 1127570 h 1127570"/>
                <a:gd name="connsiteX160" fmla="*/ 92075 w 1258018"/>
                <a:gd name="connsiteY160" fmla="*/ 1121220 h 1127570"/>
                <a:gd name="connsiteX161" fmla="*/ 73025 w 1258018"/>
                <a:gd name="connsiteY161" fmla="*/ 1114870 h 1127570"/>
                <a:gd name="connsiteX162" fmla="*/ 63500 w 1258018"/>
                <a:gd name="connsiteY162" fmla="*/ 1111695 h 1127570"/>
                <a:gd name="connsiteX163" fmla="*/ 69850 w 1258018"/>
                <a:gd name="connsiteY163" fmla="*/ 1089470 h 1127570"/>
                <a:gd name="connsiteX164" fmla="*/ 79375 w 1258018"/>
                <a:gd name="connsiteY164" fmla="*/ 1086295 h 1127570"/>
                <a:gd name="connsiteX165" fmla="*/ 92075 w 1258018"/>
                <a:gd name="connsiteY165" fmla="*/ 1067245 h 1127570"/>
                <a:gd name="connsiteX166" fmla="*/ 98425 w 1258018"/>
                <a:gd name="connsiteY166" fmla="*/ 1057720 h 1127570"/>
                <a:gd name="connsiteX167" fmla="*/ 107950 w 1258018"/>
                <a:gd name="connsiteY167" fmla="*/ 1038670 h 1127570"/>
                <a:gd name="connsiteX168" fmla="*/ 104775 w 1258018"/>
                <a:gd name="connsiteY168" fmla="*/ 1016445 h 1127570"/>
                <a:gd name="connsiteX169" fmla="*/ 69850 w 1258018"/>
                <a:gd name="connsiteY169" fmla="*/ 1006920 h 1127570"/>
                <a:gd name="connsiteX170" fmla="*/ 60325 w 1258018"/>
                <a:gd name="connsiteY170" fmla="*/ 1003745 h 1127570"/>
                <a:gd name="connsiteX171" fmla="*/ 50800 w 1258018"/>
                <a:gd name="connsiteY171" fmla="*/ 984695 h 1127570"/>
                <a:gd name="connsiteX172" fmla="*/ 44450 w 1258018"/>
                <a:gd name="connsiteY172" fmla="*/ 930720 h 1127570"/>
                <a:gd name="connsiteX173" fmla="*/ 34925 w 1258018"/>
                <a:gd name="connsiteY173" fmla="*/ 921195 h 1127570"/>
                <a:gd name="connsiteX174" fmla="*/ 47625 w 1258018"/>
                <a:gd name="connsiteY174" fmla="*/ 886270 h 1127570"/>
                <a:gd name="connsiteX175" fmla="*/ 57150 w 1258018"/>
                <a:gd name="connsiteY175" fmla="*/ 883095 h 1127570"/>
                <a:gd name="connsiteX176" fmla="*/ 53975 w 1258018"/>
                <a:gd name="connsiteY176" fmla="*/ 873570 h 1127570"/>
                <a:gd name="connsiteX177" fmla="*/ 44450 w 1258018"/>
                <a:gd name="connsiteY177" fmla="*/ 867220 h 1127570"/>
                <a:gd name="connsiteX178" fmla="*/ 34925 w 1258018"/>
                <a:gd name="connsiteY178" fmla="*/ 857695 h 1127570"/>
                <a:gd name="connsiteX179" fmla="*/ 38100 w 1258018"/>
                <a:gd name="connsiteY179" fmla="*/ 825945 h 1127570"/>
                <a:gd name="connsiteX180" fmla="*/ 57150 w 1258018"/>
                <a:gd name="connsiteY180" fmla="*/ 813245 h 1127570"/>
                <a:gd name="connsiteX181" fmla="*/ 73025 w 1258018"/>
                <a:gd name="connsiteY181" fmla="*/ 794195 h 1127570"/>
                <a:gd name="connsiteX182" fmla="*/ 66675 w 1258018"/>
                <a:gd name="connsiteY182" fmla="*/ 752920 h 1127570"/>
                <a:gd name="connsiteX183" fmla="*/ 38100 w 1258018"/>
                <a:gd name="connsiteY183" fmla="*/ 737045 h 1127570"/>
                <a:gd name="connsiteX184" fmla="*/ 31750 w 1258018"/>
                <a:gd name="connsiteY184" fmla="*/ 717995 h 1127570"/>
                <a:gd name="connsiteX185" fmla="*/ 28575 w 1258018"/>
                <a:gd name="connsiteY185" fmla="*/ 708470 h 1127570"/>
                <a:gd name="connsiteX186" fmla="*/ 25400 w 1258018"/>
                <a:gd name="connsiteY186" fmla="*/ 692595 h 1127570"/>
                <a:gd name="connsiteX187" fmla="*/ 19050 w 1258018"/>
                <a:gd name="connsiteY187" fmla="*/ 673545 h 1127570"/>
                <a:gd name="connsiteX188" fmla="*/ 15875 w 1258018"/>
                <a:gd name="connsiteY188" fmla="*/ 664020 h 1127570"/>
                <a:gd name="connsiteX189" fmla="*/ 12700 w 1258018"/>
                <a:gd name="connsiteY189" fmla="*/ 610045 h 1127570"/>
                <a:gd name="connsiteX190" fmla="*/ 6350 w 1258018"/>
                <a:gd name="connsiteY190" fmla="*/ 600520 h 1127570"/>
                <a:gd name="connsiteX191" fmla="*/ 3175 w 1258018"/>
                <a:gd name="connsiteY191" fmla="*/ 590995 h 1127570"/>
                <a:gd name="connsiteX192" fmla="*/ 0 w 1258018"/>
                <a:gd name="connsiteY192" fmla="*/ 568770 h 1127570"/>
                <a:gd name="connsiteX193" fmla="*/ 3175 w 1258018"/>
                <a:gd name="connsiteY193" fmla="*/ 549720 h 1127570"/>
                <a:gd name="connsiteX194" fmla="*/ 19050 w 1258018"/>
                <a:gd name="connsiteY194" fmla="*/ 530670 h 1127570"/>
                <a:gd name="connsiteX195" fmla="*/ 28575 w 1258018"/>
                <a:gd name="connsiteY195" fmla="*/ 508445 h 1127570"/>
                <a:gd name="connsiteX196" fmla="*/ 34925 w 1258018"/>
                <a:gd name="connsiteY196" fmla="*/ 498920 h 1127570"/>
                <a:gd name="connsiteX197" fmla="*/ 38100 w 1258018"/>
                <a:gd name="connsiteY197" fmla="*/ 489395 h 1127570"/>
                <a:gd name="connsiteX198" fmla="*/ 47625 w 1258018"/>
                <a:gd name="connsiteY198" fmla="*/ 483045 h 1127570"/>
                <a:gd name="connsiteX199" fmla="*/ 41275 w 1258018"/>
                <a:gd name="connsiteY199" fmla="*/ 406845 h 112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58018" h="1127570">
                  <a:moveTo>
                    <a:pt x="41275" y="406845"/>
                  </a:moveTo>
                  <a:cubicBezTo>
                    <a:pt x="42333" y="393616"/>
                    <a:pt x="50344" y="406091"/>
                    <a:pt x="53975" y="403670"/>
                  </a:cubicBezTo>
                  <a:cubicBezTo>
                    <a:pt x="71641" y="391893"/>
                    <a:pt x="50822" y="397298"/>
                    <a:pt x="63500" y="384620"/>
                  </a:cubicBezTo>
                  <a:cubicBezTo>
                    <a:pt x="65867" y="382253"/>
                    <a:pt x="69778" y="382257"/>
                    <a:pt x="73025" y="381445"/>
                  </a:cubicBezTo>
                  <a:cubicBezTo>
                    <a:pt x="78260" y="380136"/>
                    <a:pt x="83608" y="379328"/>
                    <a:pt x="88900" y="378270"/>
                  </a:cubicBezTo>
                  <a:cubicBezTo>
                    <a:pt x="91017" y="375095"/>
                    <a:pt x="94777" y="372531"/>
                    <a:pt x="95250" y="368745"/>
                  </a:cubicBezTo>
                  <a:cubicBezTo>
                    <a:pt x="95919" y="363390"/>
                    <a:pt x="93246" y="358138"/>
                    <a:pt x="92075" y="352870"/>
                  </a:cubicBezTo>
                  <a:cubicBezTo>
                    <a:pt x="89417" y="340910"/>
                    <a:pt x="89261" y="341252"/>
                    <a:pt x="85725" y="330645"/>
                  </a:cubicBezTo>
                  <a:cubicBezTo>
                    <a:pt x="86783" y="317945"/>
                    <a:pt x="86401" y="305042"/>
                    <a:pt x="88900" y="292545"/>
                  </a:cubicBezTo>
                  <a:cubicBezTo>
                    <a:pt x="89648" y="288803"/>
                    <a:pt x="92378" y="285533"/>
                    <a:pt x="95250" y="283020"/>
                  </a:cubicBezTo>
                  <a:cubicBezTo>
                    <a:pt x="108687" y="271263"/>
                    <a:pt x="110743" y="271506"/>
                    <a:pt x="123825" y="267145"/>
                  </a:cubicBezTo>
                  <a:cubicBezTo>
                    <a:pt x="127000" y="263970"/>
                    <a:pt x="129614" y="260111"/>
                    <a:pt x="133350" y="257620"/>
                  </a:cubicBezTo>
                  <a:cubicBezTo>
                    <a:pt x="155416" y="242909"/>
                    <a:pt x="129918" y="268079"/>
                    <a:pt x="152400" y="248095"/>
                  </a:cubicBezTo>
                  <a:cubicBezTo>
                    <a:pt x="159112" y="242129"/>
                    <a:pt x="171450" y="229045"/>
                    <a:pt x="171450" y="229045"/>
                  </a:cubicBezTo>
                  <a:cubicBezTo>
                    <a:pt x="172508" y="224812"/>
                    <a:pt x="174168" y="220685"/>
                    <a:pt x="174625" y="216345"/>
                  </a:cubicBezTo>
                  <a:cubicBezTo>
                    <a:pt x="176291" y="200522"/>
                    <a:pt x="174115" y="184198"/>
                    <a:pt x="177800" y="168720"/>
                  </a:cubicBezTo>
                  <a:cubicBezTo>
                    <a:pt x="179568" y="161296"/>
                    <a:pt x="183260" y="152083"/>
                    <a:pt x="190500" y="149670"/>
                  </a:cubicBezTo>
                  <a:cubicBezTo>
                    <a:pt x="217645" y="140622"/>
                    <a:pt x="202908" y="144150"/>
                    <a:pt x="234950" y="140145"/>
                  </a:cubicBezTo>
                  <a:cubicBezTo>
                    <a:pt x="238125" y="139087"/>
                    <a:pt x="241246" y="137851"/>
                    <a:pt x="244475" y="136970"/>
                  </a:cubicBezTo>
                  <a:cubicBezTo>
                    <a:pt x="252895" y="134674"/>
                    <a:pt x="261596" y="133380"/>
                    <a:pt x="269875" y="130620"/>
                  </a:cubicBezTo>
                  <a:cubicBezTo>
                    <a:pt x="285487" y="125416"/>
                    <a:pt x="288544" y="125395"/>
                    <a:pt x="301625" y="117920"/>
                  </a:cubicBezTo>
                  <a:cubicBezTo>
                    <a:pt x="311939" y="112026"/>
                    <a:pt x="311919" y="110801"/>
                    <a:pt x="320675" y="102045"/>
                  </a:cubicBezTo>
                  <a:cubicBezTo>
                    <a:pt x="321733" y="98870"/>
                    <a:pt x="323850" y="95867"/>
                    <a:pt x="323850" y="92520"/>
                  </a:cubicBezTo>
                  <a:cubicBezTo>
                    <a:pt x="323850" y="69502"/>
                    <a:pt x="304179" y="81426"/>
                    <a:pt x="323850" y="44895"/>
                  </a:cubicBezTo>
                  <a:cubicBezTo>
                    <a:pt x="327023" y="39002"/>
                    <a:pt x="336550" y="40662"/>
                    <a:pt x="342900" y="38545"/>
                  </a:cubicBezTo>
                  <a:lnTo>
                    <a:pt x="352425" y="35370"/>
                  </a:lnTo>
                  <a:cubicBezTo>
                    <a:pt x="355600" y="34312"/>
                    <a:pt x="358629" y="32610"/>
                    <a:pt x="361950" y="32195"/>
                  </a:cubicBezTo>
                  <a:lnTo>
                    <a:pt x="387350" y="29020"/>
                  </a:lnTo>
                  <a:cubicBezTo>
                    <a:pt x="398036" y="25458"/>
                    <a:pt x="398590" y="25772"/>
                    <a:pt x="409575" y="19495"/>
                  </a:cubicBezTo>
                  <a:cubicBezTo>
                    <a:pt x="412888" y="17602"/>
                    <a:pt x="415687" y="14852"/>
                    <a:pt x="419100" y="13145"/>
                  </a:cubicBezTo>
                  <a:cubicBezTo>
                    <a:pt x="445390" y="0"/>
                    <a:pt x="410853" y="21818"/>
                    <a:pt x="438150" y="3620"/>
                  </a:cubicBezTo>
                  <a:cubicBezTo>
                    <a:pt x="451908" y="5737"/>
                    <a:pt x="465920" y="6594"/>
                    <a:pt x="479425" y="9970"/>
                  </a:cubicBezTo>
                  <a:cubicBezTo>
                    <a:pt x="490008" y="12616"/>
                    <a:pt x="497417" y="29020"/>
                    <a:pt x="501650" y="35370"/>
                  </a:cubicBezTo>
                  <a:cubicBezTo>
                    <a:pt x="506713" y="42965"/>
                    <a:pt x="509747" y="48864"/>
                    <a:pt x="517525" y="54420"/>
                  </a:cubicBezTo>
                  <a:cubicBezTo>
                    <a:pt x="521376" y="57171"/>
                    <a:pt x="525992" y="58653"/>
                    <a:pt x="530225" y="60770"/>
                  </a:cubicBezTo>
                  <a:cubicBezTo>
                    <a:pt x="532342" y="63945"/>
                    <a:pt x="534868" y="66882"/>
                    <a:pt x="536575" y="70295"/>
                  </a:cubicBezTo>
                  <a:cubicBezTo>
                    <a:pt x="538072" y="73288"/>
                    <a:pt x="537659" y="77207"/>
                    <a:pt x="539750" y="79820"/>
                  </a:cubicBezTo>
                  <a:cubicBezTo>
                    <a:pt x="542134" y="82800"/>
                    <a:pt x="546100" y="84053"/>
                    <a:pt x="549275" y="86170"/>
                  </a:cubicBezTo>
                  <a:cubicBezTo>
                    <a:pt x="551392" y="89345"/>
                    <a:pt x="552927" y="92997"/>
                    <a:pt x="555625" y="95695"/>
                  </a:cubicBezTo>
                  <a:cubicBezTo>
                    <a:pt x="558323" y="98393"/>
                    <a:pt x="561737" y="100338"/>
                    <a:pt x="565150" y="102045"/>
                  </a:cubicBezTo>
                  <a:cubicBezTo>
                    <a:pt x="581583" y="110261"/>
                    <a:pt x="583774" y="108788"/>
                    <a:pt x="603250" y="111570"/>
                  </a:cubicBezTo>
                  <a:cubicBezTo>
                    <a:pt x="606425" y="112628"/>
                    <a:pt x="610408" y="112378"/>
                    <a:pt x="612775" y="114745"/>
                  </a:cubicBezTo>
                  <a:cubicBezTo>
                    <a:pt x="618171" y="120141"/>
                    <a:pt x="621242" y="127445"/>
                    <a:pt x="625475" y="133795"/>
                  </a:cubicBezTo>
                  <a:cubicBezTo>
                    <a:pt x="627592" y="136970"/>
                    <a:pt x="629127" y="140622"/>
                    <a:pt x="631825" y="143320"/>
                  </a:cubicBezTo>
                  <a:cubicBezTo>
                    <a:pt x="635000" y="146495"/>
                    <a:pt x="637425" y="150664"/>
                    <a:pt x="641350" y="152845"/>
                  </a:cubicBezTo>
                  <a:cubicBezTo>
                    <a:pt x="647201" y="156096"/>
                    <a:pt x="653798" y="158095"/>
                    <a:pt x="660400" y="159195"/>
                  </a:cubicBezTo>
                  <a:cubicBezTo>
                    <a:pt x="687866" y="163773"/>
                    <a:pt x="673062" y="161572"/>
                    <a:pt x="704850" y="165545"/>
                  </a:cubicBezTo>
                  <a:cubicBezTo>
                    <a:pt x="708025" y="166603"/>
                    <a:pt x="711157" y="167801"/>
                    <a:pt x="714375" y="168720"/>
                  </a:cubicBezTo>
                  <a:cubicBezTo>
                    <a:pt x="718571" y="169919"/>
                    <a:pt x="723286" y="169730"/>
                    <a:pt x="727075" y="171895"/>
                  </a:cubicBezTo>
                  <a:cubicBezTo>
                    <a:pt x="731990" y="174704"/>
                    <a:pt x="740320" y="185685"/>
                    <a:pt x="742950" y="190945"/>
                  </a:cubicBezTo>
                  <a:cubicBezTo>
                    <a:pt x="744447" y="193938"/>
                    <a:pt x="744628" y="197477"/>
                    <a:pt x="746125" y="200470"/>
                  </a:cubicBezTo>
                  <a:cubicBezTo>
                    <a:pt x="747832" y="203883"/>
                    <a:pt x="750358" y="206820"/>
                    <a:pt x="752475" y="209995"/>
                  </a:cubicBezTo>
                  <a:cubicBezTo>
                    <a:pt x="753533" y="214228"/>
                    <a:pt x="753931" y="218684"/>
                    <a:pt x="755650" y="222695"/>
                  </a:cubicBezTo>
                  <a:cubicBezTo>
                    <a:pt x="759906" y="232625"/>
                    <a:pt x="765922" y="235475"/>
                    <a:pt x="774700" y="241745"/>
                  </a:cubicBezTo>
                  <a:cubicBezTo>
                    <a:pt x="777805" y="243963"/>
                    <a:pt x="781050" y="245978"/>
                    <a:pt x="784225" y="248095"/>
                  </a:cubicBezTo>
                  <a:cubicBezTo>
                    <a:pt x="762000" y="262912"/>
                    <a:pt x="769408" y="254445"/>
                    <a:pt x="758825" y="270320"/>
                  </a:cubicBezTo>
                  <a:cubicBezTo>
                    <a:pt x="759883" y="276670"/>
                    <a:pt x="758806" y="283781"/>
                    <a:pt x="762000" y="289370"/>
                  </a:cubicBezTo>
                  <a:cubicBezTo>
                    <a:pt x="763660" y="292276"/>
                    <a:pt x="768208" y="292103"/>
                    <a:pt x="771525" y="292545"/>
                  </a:cubicBezTo>
                  <a:cubicBezTo>
                    <a:pt x="784157" y="294229"/>
                    <a:pt x="796925" y="294662"/>
                    <a:pt x="809625" y="295720"/>
                  </a:cubicBezTo>
                  <a:cubicBezTo>
                    <a:pt x="812800" y="298895"/>
                    <a:pt x="817916" y="300928"/>
                    <a:pt x="819150" y="305245"/>
                  </a:cubicBezTo>
                  <a:cubicBezTo>
                    <a:pt x="822361" y="316485"/>
                    <a:pt x="816783" y="329878"/>
                    <a:pt x="822325" y="340170"/>
                  </a:cubicBezTo>
                  <a:cubicBezTo>
                    <a:pt x="825498" y="346063"/>
                    <a:pt x="841375" y="346520"/>
                    <a:pt x="841375" y="346520"/>
                  </a:cubicBezTo>
                  <a:cubicBezTo>
                    <a:pt x="856192" y="345462"/>
                    <a:pt x="870987" y="342638"/>
                    <a:pt x="885825" y="343345"/>
                  </a:cubicBezTo>
                  <a:cubicBezTo>
                    <a:pt x="893521" y="343711"/>
                    <a:pt x="900617" y="347668"/>
                    <a:pt x="908050" y="349695"/>
                  </a:cubicBezTo>
                  <a:cubicBezTo>
                    <a:pt x="912260" y="350843"/>
                    <a:pt x="916517" y="351812"/>
                    <a:pt x="920750" y="352870"/>
                  </a:cubicBezTo>
                  <a:cubicBezTo>
                    <a:pt x="923925" y="354987"/>
                    <a:pt x="927423" y="356685"/>
                    <a:pt x="930275" y="359220"/>
                  </a:cubicBezTo>
                  <a:cubicBezTo>
                    <a:pt x="936987" y="365186"/>
                    <a:pt x="941293" y="374254"/>
                    <a:pt x="949325" y="378270"/>
                  </a:cubicBezTo>
                  <a:lnTo>
                    <a:pt x="962025" y="384620"/>
                  </a:lnTo>
                  <a:cubicBezTo>
                    <a:pt x="972608" y="400495"/>
                    <a:pt x="965200" y="392028"/>
                    <a:pt x="987425" y="406845"/>
                  </a:cubicBezTo>
                  <a:lnTo>
                    <a:pt x="996950" y="413195"/>
                  </a:lnTo>
                  <a:lnTo>
                    <a:pt x="1006475" y="419545"/>
                  </a:lnTo>
                  <a:cubicBezTo>
                    <a:pt x="1007533" y="422720"/>
                    <a:pt x="1007559" y="426457"/>
                    <a:pt x="1009650" y="429070"/>
                  </a:cubicBezTo>
                  <a:cubicBezTo>
                    <a:pt x="1012034" y="432050"/>
                    <a:pt x="1016244" y="432977"/>
                    <a:pt x="1019175" y="435420"/>
                  </a:cubicBezTo>
                  <a:cubicBezTo>
                    <a:pt x="1022624" y="438295"/>
                    <a:pt x="1025943" y="441401"/>
                    <a:pt x="1028700" y="444945"/>
                  </a:cubicBezTo>
                  <a:cubicBezTo>
                    <a:pt x="1033385" y="450969"/>
                    <a:pt x="1041400" y="463995"/>
                    <a:pt x="1041400" y="463995"/>
                  </a:cubicBezTo>
                  <a:cubicBezTo>
                    <a:pt x="1040342" y="469287"/>
                    <a:pt x="1039396" y="474602"/>
                    <a:pt x="1038225" y="479870"/>
                  </a:cubicBezTo>
                  <a:cubicBezTo>
                    <a:pt x="1037278" y="484130"/>
                    <a:pt x="1033331" y="488559"/>
                    <a:pt x="1035050" y="492570"/>
                  </a:cubicBezTo>
                  <a:cubicBezTo>
                    <a:pt x="1038254" y="500045"/>
                    <a:pt x="1050429" y="502988"/>
                    <a:pt x="1057275" y="505270"/>
                  </a:cubicBezTo>
                  <a:cubicBezTo>
                    <a:pt x="1060396" y="508391"/>
                    <a:pt x="1072045" y="518795"/>
                    <a:pt x="1073150" y="524320"/>
                  </a:cubicBezTo>
                  <a:cubicBezTo>
                    <a:pt x="1075649" y="536817"/>
                    <a:pt x="1074641" y="549788"/>
                    <a:pt x="1076325" y="562420"/>
                  </a:cubicBezTo>
                  <a:cubicBezTo>
                    <a:pt x="1076767" y="565737"/>
                    <a:pt x="1077644" y="569160"/>
                    <a:pt x="1079500" y="571945"/>
                  </a:cubicBezTo>
                  <a:cubicBezTo>
                    <a:pt x="1081991" y="575681"/>
                    <a:pt x="1085481" y="578713"/>
                    <a:pt x="1089025" y="581470"/>
                  </a:cubicBezTo>
                  <a:cubicBezTo>
                    <a:pt x="1095049" y="586155"/>
                    <a:pt x="1108075" y="594170"/>
                    <a:pt x="1108075" y="594170"/>
                  </a:cubicBezTo>
                  <a:cubicBezTo>
                    <a:pt x="1110192" y="597345"/>
                    <a:pt x="1111727" y="600997"/>
                    <a:pt x="1114425" y="603695"/>
                  </a:cubicBezTo>
                  <a:cubicBezTo>
                    <a:pt x="1117123" y="606393"/>
                    <a:pt x="1121566" y="607065"/>
                    <a:pt x="1123950" y="610045"/>
                  </a:cubicBezTo>
                  <a:cubicBezTo>
                    <a:pt x="1136265" y="625439"/>
                    <a:pt x="1115868" y="615818"/>
                    <a:pt x="1136650" y="622745"/>
                  </a:cubicBezTo>
                  <a:cubicBezTo>
                    <a:pt x="1141942" y="620628"/>
                    <a:pt x="1148147" y="620044"/>
                    <a:pt x="1152525" y="616395"/>
                  </a:cubicBezTo>
                  <a:cubicBezTo>
                    <a:pt x="1172247" y="599960"/>
                    <a:pt x="1136353" y="613405"/>
                    <a:pt x="1162050" y="597345"/>
                  </a:cubicBezTo>
                  <a:cubicBezTo>
                    <a:pt x="1167726" y="593797"/>
                    <a:pt x="1174750" y="593112"/>
                    <a:pt x="1181100" y="590995"/>
                  </a:cubicBezTo>
                  <a:cubicBezTo>
                    <a:pt x="1184275" y="589937"/>
                    <a:pt x="1187632" y="589317"/>
                    <a:pt x="1190625" y="587820"/>
                  </a:cubicBezTo>
                  <a:cubicBezTo>
                    <a:pt x="1194858" y="585703"/>
                    <a:pt x="1198893" y="583132"/>
                    <a:pt x="1203325" y="581470"/>
                  </a:cubicBezTo>
                  <a:cubicBezTo>
                    <a:pt x="1207411" y="579938"/>
                    <a:pt x="1211792" y="579353"/>
                    <a:pt x="1216025" y="578295"/>
                  </a:cubicBezTo>
                  <a:cubicBezTo>
                    <a:pt x="1227667" y="579353"/>
                    <a:pt x="1240926" y="575456"/>
                    <a:pt x="1250950" y="581470"/>
                  </a:cubicBezTo>
                  <a:cubicBezTo>
                    <a:pt x="1258018" y="585711"/>
                    <a:pt x="1242996" y="603727"/>
                    <a:pt x="1241425" y="606870"/>
                  </a:cubicBezTo>
                  <a:cubicBezTo>
                    <a:pt x="1239928" y="609863"/>
                    <a:pt x="1239747" y="613402"/>
                    <a:pt x="1238250" y="616395"/>
                  </a:cubicBezTo>
                  <a:cubicBezTo>
                    <a:pt x="1223156" y="646584"/>
                    <a:pt x="1241932" y="595823"/>
                    <a:pt x="1225550" y="644970"/>
                  </a:cubicBezTo>
                  <a:lnTo>
                    <a:pt x="1222375" y="654495"/>
                  </a:lnTo>
                  <a:cubicBezTo>
                    <a:pt x="1221317" y="657670"/>
                    <a:pt x="1221056" y="661235"/>
                    <a:pt x="1219200" y="664020"/>
                  </a:cubicBezTo>
                  <a:cubicBezTo>
                    <a:pt x="1210994" y="676330"/>
                    <a:pt x="1214057" y="669925"/>
                    <a:pt x="1209675" y="683070"/>
                  </a:cubicBezTo>
                  <a:cubicBezTo>
                    <a:pt x="1208332" y="693818"/>
                    <a:pt x="1207110" y="717080"/>
                    <a:pt x="1200150" y="727520"/>
                  </a:cubicBezTo>
                  <a:cubicBezTo>
                    <a:pt x="1198033" y="730695"/>
                    <a:pt x="1196243" y="734114"/>
                    <a:pt x="1193800" y="737045"/>
                  </a:cubicBezTo>
                  <a:cubicBezTo>
                    <a:pt x="1184668" y="748003"/>
                    <a:pt x="1176925" y="749571"/>
                    <a:pt x="1171575" y="765620"/>
                  </a:cubicBezTo>
                  <a:cubicBezTo>
                    <a:pt x="1169458" y="771970"/>
                    <a:pt x="1169958" y="779937"/>
                    <a:pt x="1165225" y="784670"/>
                  </a:cubicBezTo>
                  <a:cubicBezTo>
                    <a:pt x="1162050" y="787845"/>
                    <a:pt x="1159436" y="791704"/>
                    <a:pt x="1155700" y="794195"/>
                  </a:cubicBezTo>
                  <a:cubicBezTo>
                    <a:pt x="1127061" y="813288"/>
                    <a:pt x="1166625" y="778741"/>
                    <a:pt x="1136650" y="803720"/>
                  </a:cubicBezTo>
                  <a:cubicBezTo>
                    <a:pt x="1133201" y="806595"/>
                    <a:pt x="1130861" y="810754"/>
                    <a:pt x="1127125" y="813245"/>
                  </a:cubicBezTo>
                  <a:cubicBezTo>
                    <a:pt x="1124340" y="815101"/>
                    <a:pt x="1120593" y="814923"/>
                    <a:pt x="1117600" y="816420"/>
                  </a:cubicBezTo>
                  <a:cubicBezTo>
                    <a:pt x="1114187" y="818127"/>
                    <a:pt x="1111488" y="821063"/>
                    <a:pt x="1108075" y="822770"/>
                  </a:cubicBezTo>
                  <a:cubicBezTo>
                    <a:pt x="1105082" y="824267"/>
                    <a:pt x="1101543" y="824448"/>
                    <a:pt x="1098550" y="825945"/>
                  </a:cubicBezTo>
                  <a:cubicBezTo>
                    <a:pt x="1095137" y="827652"/>
                    <a:pt x="1092512" y="830745"/>
                    <a:pt x="1089025" y="832295"/>
                  </a:cubicBezTo>
                  <a:cubicBezTo>
                    <a:pt x="1082908" y="835013"/>
                    <a:pt x="1075544" y="834932"/>
                    <a:pt x="1069975" y="838645"/>
                  </a:cubicBezTo>
                  <a:cubicBezTo>
                    <a:pt x="1066800" y="840762"/>
                    <a:pt x="1064023" y="843655"/>
                    <a:pt x="1060450" y="844995"/>
                  </a:cubicBezTo>
                  <a:cubicBezTo>
                    <a:pt x="1055397" y="846890"/>
                    <a:pt x="1049781" y="846750"/>
                    <a:pt x="1044575" y="848170"/>
                  </a:cubicBezTo>
                  <a:cubicBezTo>
                    <a:pt x="1038117" y="849931"/>
                    <a:pt x="1025525" y="854520"/>
                    <a:pt x="1025525" y="854520"/>
                  </a:cubicBezTo>
                  <a:cubicBezTo>
                    <a:pt x="1006475" y="853462"/>
                    <a:pt x="987307" y="853712"/>
                    <a:pt x="968375" y="851345"/>
                  </a:cubicBezTo>
                  <a:cubicBezTo>
                    <a:pt x="961733" y="850515"/>
                    <a:pt x="949325" y="844995"/>
                    <a:pt x="949325" y="844995"/>
                  </a:cubicBezTo>
                  <a:cubicBezTo>
                    <a:pt x="948267" y="848170"/>
                    <a:pt x="947069" y="851302"/>
                    <a:pt x="946150" y="854520"/>
                  </a:cubicBezTo>
                  <a:cubicBezTo>
                    <a:pt x="944951" y="858716"/>
                    <a:pt x="945140" y="863431"/>
                    <a:pt x="942975" y="867220"/>
                  </a:cubicBezTo>
                  <a:cubicBezTo>
                    <a:pt x="937915" y="876074"/>
                    <a:pt x="931098" y="877117"/>
                    <a:pt x="923925" y="883095"/>
                  </a:cubicBezTo>
                  <a:cubicBezTo>
                    <a:pt x="904617" y="899185"/>
                    <a:pt x="925200" y="887220"/>
                    <a:pt x="901700" y="898970"/>
                  </a:cubicBezTo>
                  <a:cubicBezTo>
                    <a:pt x="897467" y="905320"/>
                    <a:pt x="895350" y="913787"/>
                    <a:pt x="889000" y="918020"/>
                  </a:cubicBezTo>
                  <a:cubicBezTo>
                    <a:pt x="875739" y="926861"/>
                    <a:pt x="882173" y="921672"/>
                    <a:pt x="869950" y="933895"/>
                  </a:cubicBezTo>
                  <a:cubicBezTo>
                    <a:pt x="868892" y="939187"/>
                    <a:pt x="869452" y="945085"/>
                    <a:pt x="866775" y="949770"/>
                  </a:cubicBezTo>
                  <a:cubicBezTo>
                    <a:pt x="863457" y="955577"/>
                    <a:pt x="840214" y="962378"/>
                    <a:pt x="838200" y="962470"/>
                  </a:cubicBezTo>
                  <a:lnTo>
                    <a:pt x="768350" y="965645"/>
                  </a:lnTo>
                  <a:cubicBezTo>
                    <a:pt x="749455" y="971943"/>
                    <a:pt x="751801" y="971995"/>
                    <a:pt x="720725" y="971995"/>
                  </a:cubicBezTo>
                  <a:cubicBezTo>
                    <a:pt x="682616" y="971995"/>
                    <a:pt x="633424" y="968292"/>
                    <a:pt x="593725" y="965645"/>
                  </a:cubicBezTo>
                  <a:cubicBezTo>
                    <a:pt x="558692" y="958638"/>
                    <a:pt x="591744" y="969140"/>
                    <a:pt x="571500" y="952945"/>
                  </a:cubicBezTo>
                  <a:cubicBezTo>
                    <a:pt x="568887" y="950854"/>
                    <a:pt x="565051" y="951088"/>
                    <a:pt x="561975" y="949770"/>
                  </a:cubicBezTo>
                  <a:cubicBezTo>
                    <a:pt x="557625" y="947906"/>
                    <a:pt x="553508" y="945537"/>
                    <a:pt x="549275" y="943420"/>
                  </a:cubicBezTo>
                  <a:lnTo>
                    <a:pt x="520700" y="952945"/>
                  </a:lnTo>
                  <a:cubicBezTo>
                    <a:pt x="517525" y="954003"/>
                    <a:pt x="513960" y="954264"/>
                    <a:pt x="511175" y="956120"/>
                  </a:cubicBezTo>
                  <a:cubicBezTo>
                    <a:pt x="508000" y="958237"/>
                    <a:pt x="505137" y="960920"/>
                    <a:pt x="501650" y="962470"/>
                  </a:cubicBezTo>
                  <a:cubicBezTo>
                    <a:pt x="495533" y="965188"/>
                    <a:pt x="488169" y="965107"/>
                    <a:pt x="482600" y="968820"/>
                  </a:cubicBezTo>
                  <a:cubicBezTo>
                    <a:pt x="476250" y="973053"/>
                    <a:pt x="470790" y="979107"/>
                    <a:pt x="463550" y="981520"/>
                  </a:cubicBezTo>
                  <a:cubicBezTo>
                    <a:pt x="457200" y="983637"/>
                    <a:pt x="450487" y="984877"/>
                    <a:pt x="444500" y="987870"/>
                  </a:cubicBezTo>
                  <a:cubicBezTo>
                    <a:pt x="440267" y="989987"/>
                    <a:pt x="436194" y="992462"/>
                    <a:pt x="431800" y="994220"/>
                  </a:cubicBezTo>
                  <a:cubicBezTo>
                    <a:pt x="425585" y="996706"/>
                    <a:pt x="418319" y="996857"/>
                    <a:pt x="412750" y="1000570"/>
                  </a:cubicBezTo>
                  <a:cubicBezTo>
                    <a:pt x="400440" y="1008776"/>
                    <a:pt x="406845" y="1005713"/>
                    <a:pt x="393700" y="1010095"/>
                  </a:cubicBezTo>
                  <a:cubicBezTo>
                    <a:pt x="366540" y="1008284"/>
                    <a:pt x="335409" y="1021901"/>
                    <a:pt x="349250" y="994220"/>
                  </a:cubicBezTo>
                  <a:cubicBezTo>
                    <a:pt x="351617" y="989487"/>
                    <a:pt x="355600" y="985753"/>
                    <a:pt x="358775" y="981520"/>
                  </a:cubicBezTo>
                  <a:cubicBezTo>
                    <a:pt x="358028" y="978531"/>
                    <a:pt x="354495" y="963022"/>
                    <a:pt x="352425" y="959295"/>
                  </a:cubicBezTo>
                  <a:cubicBezTo>
                    <a:pt x="348719" y="952624"/>
                    <a:pt x="346965" y="942658"/>
                    <a:pt x="339725" y="940245"/>
                  </a:cubicBezTo>
                  <a:lnTo>
                    <a:pt x="330200" y="937070"/>
                  </a:lnTo>
                  <a:cubicBezTo>
                    <a:pt x="322883" y="938289"/>
                    <a:pt x="309441" y="939512"/>
                    <a:pt x="301625" y="943420"/>
                  </a:cubicBezTo>
                  <a:cubicBezTo>
                    <a:pt x="298212" y="945127"/>
                    <a:pt x="295275" y="947653"/>
                    <a:pt x="292100" y="949770"/>
                  </a:cubicBezTo>
                  <a:cubicBezTo>
                    <a:pt x="289983" y="952945"/>
                    <a:pt x="287300" y="955808"/>
                    <a:pt x="285750" y="959295"/>
                  </a:cubicBezTo>
                  <a:cubicBezTo>
                    <a:pt x="283032" y="965412"/>
                    <a:pt x="281517" y="971995"/>
                    <a:pt x="279400" y="978345"/>
                  </a:cubicBezTo>
                  <a:cubicBezTo>
                    <a:pt x="278342" y="981520"/>
                    <a:pt x="277722" y="984877"/>
                    <a:pt x="276225" y="987870"/>
                  </a:cubicBezTo>
                  <a:cubicBezTo>
                    <a:pt x="271992" y="996337"/>
                    <a:pt x="270218" y="1006577"/>
                    <a:pt x="263525" y="1013270"/>
                  </a:cubicBezTo>
                  <a:lnTo>
                    <a:pt x="254000" y="1022795"/>
                  </a:lnTo>
                  <a:cubicBezTo>
                    <a:pt x="251883" y="1029145"/>
                    <a:pt x="251541" y="1036398"/>
                    <a:pt x="247650" y="1041845"/>
                  </a:cubicBezTo>
                  <a:cubicBezTo>
                    <a:pt x="245705" y="1044568"/>
                    <a:pt x="241118" y="1043523"/>
                    <a:pt x="238125" y="1045020"/>
                  </a:cubicBezTo>
                  <a:cubicBezTo>
                    <a:pt x="231454" y="1048355"/>
                    <a:pt x="223543" y="1055150"/>
                    <a:pt x="219075" y="1060895"/>
                  </a:cubicBezTo>
                  <a:cubicBezTo>
                    <a:pt x="214390" y="1066919"/>
                    <a:pt x="208788" y="1072705"/>
                    <a:pt x="206375" y="1079945"/>
                  </a:cubicBezTo>
                  <a:cubicBezTo>
                    <a:pt x="205038" y="1083955"/>
                    <a:pt x="201584" y="1097101"/>
                    <a:pt x="196850" y="1098995"/>
                  </a:cubicBezTo>
                  <a:cubicBezTo>
                    <a:pt x="188928" y="1102164"/>
                    <a:pt x="179917" y="1101112"/>
                    <a:pt x="171450" y="1102170"/>
                  </a:cubicBezTo>
                  <a:cubicBezTo>
                    <a:pt x="168275" y="1103228"/>
                    <a:pt x="164851" y="1103720"/>
                    <a:pt x="161925" y="1105345"/>
                  </a:cubicBezTo>
                  <a:cubicBezTo>
                    <a:pt x="155254" y="1109051"/>
                    <a:pt x="150115" y="1115632"/>
                    <a:pt x="142875" y="1118045"/>
                  </a:cubicBezTo>
                  <a:cubicBezTo>
                    <a:pt x="129730" y="1122427"/>
                    <a:pt x="136135" y="1119364"/>
                    <a:pt x="123825" y="1127570"/>
                  </a:cubicBezTo>
                  <a:cubicBezTo>
                    <a:pt x="110952" y="1125424"/>
                    <a:pt x="103916" y="1124772"/>
                    <a:pt x="92075" y="1121220"/>
                  </a:cubicBezTo>
                  <a:cubicBezTo>
                    <a:pt x="85664" y="1119297"/>
                    <a:pt x="79375" y="1116987"/>
                    <a:pt x="73025" y="1114870"/>
                  </a:cubicBezTo>
                  <a:lnTo>
                    <a:pt x="63500" y="1111695"/>
                  </a:lnTo>
                  <a:cubicBezTo>
                    <a:pt x="63527" y="1111585"/>
                    <a:pt x="68332" y="1090988"/>
                    <a:pt x="69850" y="1089470"/>
                  </a:cubicBezTo>
                  <a:cubicBezTo>
                    <a:pt x="72217" y="1087103"/>
                    <a:pt x="76200" y="1087353"/>
                    <a:pt x="79375" y="1086295"/>
                  </a:cubicBezTo>
                  <a:lnTo>
                    <a:pt x="92075" y="1067245"/>
                  </a:lnTo>
                  <a:cubicBezTo>
                    <a:pt x="94192" y="1064070"/>
                    <a:pt x="97218" y="1061340"/>
                    <a:pt x="98425" y="1057720"/>
                  </a:cubicBezTo>
                  <a:cubicBezTo>
                    <a:pt x="102807" y="1044575"/>
                    <a:pt x="99744" y="1050980"/>
                    <a:pt x="107950" y="1038670"/>
                  </a:cubicBezTo>
                  <a:cubicBezTo>
                    <a:pt x="106892" y="1031262"/>
                    <a:pt x="107814" y="1023284"/>
                    <a:pt x="104775" y="1016445"/>
                  </a:cubicBezTo>
                  <a:cubicBezTo>
                    <a:pt x="100537" y="1006910"/>
                    <a:pt x="71338" y="1007106"/>
                    <a:pt x="69850" y="1006920"/>
                  </a:cubicBezTo>
                  <a:cubicBezTo>
                    <a:pt x="66675" y="1005862"/>
                    <a:pt x="62938" y="1005836"/>
                    <a:pt x="60325" y="1003745"/>
                  </a:cubicBezTo>
                  <a:cubicBezTo>
                    <a:pt x="54730" y="999269"/>
                    <a:pt x="52892" y="990970"/>
                    <a:pt x="50800" y="984695"/>
                  </a:cubicBezTo>
                  <a:cubicBezTo>
                    <a:pt x="48683" y="966703"/>
                    <a:pt x="48844" y="948295"/>
                    <a:pt x="44450" y="930720"/>
                  </a:cubicBezTo>
                  <a:cubicBezTo>
                    <a:pt x="43361" y="926364"/>
                    <a:pt x="35332" y="925667"/>
                    <a:pt x="34925" y="921195"/>
                  </a:cubicBezTo>
                  <a:cubicBezTo>
                    <a:pt x="34470" y="916194"/>
                    <a:pt x="39814" y="892519"/>
                    <a:pt x="47625" y="886270"/>
                  </a:cubicBezTo>
                  <a:cubicBezTo>
                    <a:pt x="50238" y="884179"/>
                    <a:pt x="53975" y="884153"/>
                    <a:pt x="57150" y="883095"/>
                  </a:cubicBezTo>
                  <a:cubicBezTo>
                    <a:pt x="56092" y="879920"/>
                    <a:pt x="56066" y="876183"/>
                    <a:pt x="53975" y="873570"/>
                  </a:cubicBezTo>
                  <a:cubicBezTo>
                    <a:pt x="51591" y="870590"/>
                    <a:pt x="47381" y="869663"/>
                    <a:pt x="44450" y="867220"/>
                  </a:cubicBezTo>
                  <a:cubicBezTo>
                    <a:pt x="41001" y="864345"/>
                    <a:pt x="38100" y="860870"/>
                    <a:pt x="34925" y="857695"/>
                  </a:cubicBezTo>
                  <a:cubicBezTo>
                    <a:pt x="35983" y="847112"/>
                    <a:pt x="33343" y="835458"/>
                    <a:pt x="38100" y="825945"/>
                  </a:cubicBezTo>
                  <a:cubicBezTo>
                    <a:pt x="41513" y="819119"/>
                    <a:pt x="51754" y="818641"/>
                    <a:pt x="57150" y="813245"/>
                  </a:cubicBezTo>
                  <a:cubicBezTo>
                    <a:pt x="69373" y="801022"/>
                    <a:pt x="64184" y="807456"/>
                    <a:pt x="73025" y="794195"/>
                  </a:cubicBezTo>
                  <a:cubicBezTo>
                    <a:pt x="70908" y="780437"/>
                    <a:pt x="72602" y="765515"/>
                    <a:pt x="66675" y="752920"/>
                  </a:cubicBezTo>
                  <a:cubicBezTo>
                    <a:pt x="62613" y="744288"/>
                    <a:pt x="47071" y="740035"/>
                    <a:pt x="38100" y="737045"/>
                  </a:cubicBezTo>
                  <a:lnTo>
                    <a:pt x="31750" y="717995"/>
                  </a:lnTo>
                  <a:cubicBezTo>
                    <a:pt x="30692" y="714820"/>
                    <a:pt x="29231" y="711752"/>
                    <a:pt x="28575" y="708470"/>
                  </a:cubicBezTo>
                  <a:cubicBezTo>
                    <a:pt x="27517" y="703178"/>
                    <a:pt x="26820" y="697801"/>
                    <a:pt x="25400" y="692595"/>
                  </a:cubicBezTo>
                  <a:cubicBezTo>
                    <a:pt x="23639" y="686137"/>
                    <a:pt x="21167" y="679895"/>
                    <a:pt x="19050" y="673545"/>
                  </a:cubicBezTo>
                  <a:lnTo>
                    <a:pt x="15875" y="664020"/>
                  </a:lnTo>
                  <a:cubicBezTo>
                    <a:pt x="14817" y="646028"/>
                    <a:pt x="15374" y="627868"/>
                    <a:pt x="12700" y="610045"/>
                  </a:cubicBezTo>
                  <a:cubicBezTo>
                    <a:pt x="12134" y="606271"/>
                    <a:pt x="8057" y="603933"/>
                    <a:pt x="6350" y="600520"/>
                  </a:cubicBezTo>
                  <a:cubicBezTo>
                    <a:pt x="4853" y="597527"/>
                    <a:pt x="4233" y="594170"/>
                    <a:pt x="3175" y="590995"/>
                  </a:cubicBezTo>
                  <a:cubicBezTo>
                    <a:pt x="2117" y="583587"/>
                    <a:pt x="0" y="576254"/>
                    <a:pt x="0" y="568770"/>
                  </a:cubicBezTo>
                  <a:cubicBezTo>
                    <a:pt x="0" y="562332"/>
                    <a:pt x="1139" y="555827"/>
                    <a:pt x="3175" y="549720"/>
                  </a:cubicBezTo>
                  <a:cubicBezTo>
                    <a:pt x="5385" y="543089"/>
                    <a:pt x="14629" y="535091"/>
                    <a:pt x="19050" y="530670"/>
                  </a:cubicBezTo>
                  <a:cubicBezTo>
                    <a:pt x="22612" y="519984"/>
                    <a:pt x="22298" y="519430"/>
                    <a:pt x="28575" y="508445"/>
                  </a:cubicBezTo>
                  <a:cubicBezTo>
                    <a:pt x="30468" y="505132"/>
                    <a:pt x="33218" y="502333"/>
                    <a:pt x="34925" y="498920"/>
                  </a:cubicBezTo>
                  <a:cubicBezTo>
                    <a:pt x="36422" y="495927"/>
                    <a:pt x="36009" y="492008"/>
                    <a:pt x="38100" y="489395"/>
                  </a:cubicBezTo>
                  <a:cubicBezTo>
                    <a:pt x="40484" y="486415"/>
                    <a:pt x="44450" y="485162"/>
                    <a:pt x="47625" y="483045"/>
                  </a:cubicBezTo>
                  <a:cubicBezTo>
                    <a:pt x="65129" y="456789"/>
                    <a:pt x="40217" y="420074"/>
                    <a:pt x="41275" y="406845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4" name="Прямоугольник 313"/>
            <p:cNvSpPr/>
            <p:nvPr/>
          </p:nvSpPr>
          <p:spPr bwMode="auto">
            <a:xfrm>
              <a:off x="7681914" y="4413789"/>
              <a:ext cx="86677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Азнакаево</a:t>
              </a:r>
            </a:p>
          </p:txBody>
        </p:sp>
        <p:sp>
          <p:nvSpPr>
            <p:cNvPr id="315" name="Прямоугольник 314"/>
            <p:cNvSpPr/>
            <p:nvPr/>
          </p:nvSpPr>
          <p:spPr bwMode="auto">
            <a:xfrm>
              <a:off x="5143501" y="4284164"/>
              <a:ext cx="10715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Новошешминск</a:t>
              </a:r>
            </a:p>
          </p:txBody>
        </p:sp>
        <p:sp>
          <p:nvSpPr>
            <p:cNvPr id="316" name="Полилиния 315"/>
            <p:cNvSpPr/>
            <p:nvPr/>
          </p:nvSpPr>
          <p:spPr bwMode="auto">
            <a:xfrm>
              <a:off x="2549722" y="4093292"/>
              <a:ext cx="1246038" cy="1381436"/>
            </a:xfrm>
            <a:custGeom>
              <a:avLst/>
              <a:gdLst>
                <a:gd name="connsiteX0" fmla="*/ 26684 w 1212546"/>
                <a:gd name="connsiteY0" fmla="*/ 928688 h 1442645"/>
                <a:gd name="connsiteX1" fmla="*/ 105265 w 1212546"/>
                <a:gd name="connsiteY1" fmla="*/ 926307 h 1442645"/>
                <a:gd name="connsiteX2" fmla="*/ 143365 w 1212546"/>
                <a:gd name="connsiteY2" fmla="*/ 921544 h 1442645"/>
                <a:gd name="connsiteX3" fmla="*/ 167178 w 1212546"/>
                <a:gd name="connsiteY3" fmla="*/ 923925 h 1442645"/>
                <a:gd name="connsiteX4" fmla="*/ 169559 w 1212546"/>
                <a:gd name="connsiteY4" fmla="*/ 931069 h 1442645"/>
                <a:gd name="connsiteX5" fmla="*/ 174321 w 1212546"/>
                <a:gd name="connsiteY5" fmla="*/ 923925 h 1442645"/>
                <a:gd name="connsiteX6" fmla="*/ 171940 w 1212546"/>
                <a:gd name="connsiteY6" fmla="*/ 916782 h 1442645"/>
                <a:gd name="connsiteX7" fmla="*/ 174321 w 1212546"/>
                <a:gd name="connsiteY7" fmla="*/ 907257 h 1442645"/>
                <a:gd name="connsiteX8" fmla="*/ 176703 w 1212546"/>
                <a:gd name="connsiteY8" fmla="*/ 892969 h 1442645"/>
                <a:gd name="connsiteX9" fmla="*/ 190990 w 1212546"/>
                <a:gd name="connsiteY9" fmla="*/ 902494 h 1442645"/>
                <a:gd name="connsiteX10" fmla="*/ 212421 w 1212546"/>
                <a:gd name="connsiteY10" fmla="*/ 914400 h 1442645"/>
                <a:gd name="connsiteX11" fmla="*/ 226709 w 1212546"/>
                <a:gd name="connsiteY11" fmla="*/ 921544 h 1442645"/>
                <a:gd name="connsiteX12" fmla="*/ 233853 w 1212546"/>
                <a:gd name="connsiteY12" fmla="*/ 926307 h 1442645"/>
                <a:gd name="connsiteX13" fmla="*/ 240996 w 1212546"/>
                <a:gd name="connsiteY13" fmla="*/ 928688 h 1442645"/>
                <a:gd name="connsiteX14" fmla="*/ 257665 w 1212546"/>
                <a:gd name="connsiteY14" fmla="*/ 935832 h 1442645"/>
                <a:gd name="connsiteX15" fmla="*/ 295765 w 1212546"/>
                <a:gd name="connsiteY15" fmla="*/ 933450 h 1442645"/>
                <a:gd name="connsiteX16" fmla="*/ 319578 w 1212546"/>
                <a:gd name="connsiteY16" fmla="*/ 928688 h 1442645"/>
                <a:gd name="connsiteX17" fmla="*/ 326721 w 1212546"/>
                <a:gd name="connsiteY17" fmla="*/ 914400 h 1442645"/>
                <a:gd name="connsiteX18" fmla="*/ 331484 w 1212546"/>
                <a:gd name="connsiteY18" fmla="*/ 890588 h 1442645"/>
                <a:gd name="connsiteX19" fmla="*/ 333865 w 1212546"/>
                <a:gd name="connsiteY19" fmla="*/ 864394 h 1442645"/>
                <a:gd name="connsiteX20" fmla="*/ 343390 w 1212546"/>
                <a:gd name="connsiteY20" fmla="*/ 842963 h 1442645"/>
                <a:gd name="connsiteX21" fmla="*/ 364821 w 1212546"/>
                <a:gd name="connsiteY21" fmla="*/ 823913 h 1442645"/>
                <a:gd name="connsiteX22" fmla="*/ 383871 w 1212546"/>
                <a:gd name="connsiteY22" fmla="*/ 819150 h 1442645"/>
                <a:gd name="connsiteX23" fmla="*/ 426734 w 1212546"/>
                <a:gd name="connsiteY23" fmla="*/ 821532 h 1442645"/>
                <a:gd name="connsiteX24" fmla="*/ 429115 w 1212546"/>
                <a:gd name="connsiteY24" fmla="*/ 831057 h 1442645"/>
                <a:gd name="connsiteX25" fmla="*/ 436259 w 1212546"/>
                <a:gd name="connsiteY25" fmla="*/ 833438 h 1442645"/>
                <a:gd name="connsiteX26" fmla="*/ 479121 w 1212546"/>
                <a:gd name="connsiteY26" fmla="*/ 831057 h 1442645"/>
                <a:gd name="connsiteX27" fmla="*/ 488646 w 1212546"/>
                <a:gd name="connsiteY27" fmla="*/ 828675 h 1442645"/>
                <a:gd name="connsiteX28" fmla="*/ 495790 w 1212546"/>
                <a:gd name="connsiteY28" fmla="*/ 821532 h 1442645"/>
                <a:gd name="connsiteX29" fmla="*/ 493409 w 1212546"/>
                <a:gd name="connsiteY29" fmla="*/ 795338 h 1442645"/>
                <a:gd name="connsiteX30" fmla="*/ 491028 w 1212546"/>
                <a:gd name="connsiteY30" fmla="*/ 788194 h 1442645"/>
                <a:gd name="connsiteX31" fmla="*/ 483884 w 1212546"/>
                <a:gd name="connsiteY31" fmla="*/ 781050 h 1442645"/>
                <a:gd name="connsiteX32" fmla="*/ 476740 w 1212546"/>
                <a:gd name="connsiteY32" fmla="*/ 778669 h 1442645"/>
                <a:gd name="connsiteX33" fmla="*/ 464834 w 1212546"/>
                <a:gd name="connsiteY33" fmla="*/ 762000 h 1442645"/>
                <a:gd name="connsiteX34" fmla="*/ 510078 w 1212546"/>
                <a:gd name="connsiteY34" fmla="*/ 757238 h 1442645"/>
                <a:gd name="connsiteX35" fmla="*/ 517221 w 1212546"/>
                <a:gd name="connsiteY35" fmla="*/ 752475 h 1442645"/>
                <a:gd name="connsiteX36" fmla="*/ 533890 w 1212546"/>
                <a:gd name="connsiteY36" fmla="*/ 747713 h 1442645"/>
                <a:gd name="connsiteX37" fmla="*/ 541034 w 1212546"/>
                <a:gd name="connsiteY37" fmla="*/ 745332 h 1442645"/>
                <a:gd name="connsiteX38" fmla="*/ 548178 w 1212546"/>
                <a:gd name="connsiteY38" fmla="*/ 769144 h 1442645"/>
                <a:gd name="connsiteX39" fmla="*/ 555321 w 1212546"/>
                <a:gd name="connsiteY39" fmla="*/ 771525 h 1442645"/>
                <a:gd name="connsiteX40" fmla="*/ 560084 w 1212546"/>
                <a:gd name="connsiteY40" fmla="*/ 781050 h 1442645"/>
                <a:gd name="connsiteX41" fmla="*/ 567228 w 1212546"/>
                <a:gd name="connsiteY41" fmla="*/ 783432 h 1442645"/>
                <a:gd name="connsiteX42" fmla="*/ 576753 w 1212546"/>
                <a:gd name="connsiteY42" fmla="*/ 792957 h 1442645"/>
                <a:gd name="connsiteX43" fmla="*/ 586278 w 1212546"/>
                <a:gd name="connsiteY43" fmla="*/ 807244 h 1442645"/>
                <a:gd name="connsiteX44" fmla="*/ 593421 w 1212546"/>
                <a:gd name="connsiteY44" fmla="*/ 821532 h 1442645"/>
                <a:gd name="connsiteX45" fmla="*/ 600565 w 1212546"/>
                <a:gd name="connsiteY45" fmla="*/ 826294 h 1442645"/>
                <a:gd name="connsiteX46" fmla="*/ 605328 w 1212546"/>
                <a:gd name="connsiteY46" fmla="*/ 833438 h 1442645"/>
                <a:gd name="connsiteX47" fmla="*/ 626759 w 1212546"/>
                <a:gd name="connsiteY47" fmla="*/ 845344 h 1442645"/>
                <a:gd name="connsiteX48" fmla="*/ 672003 w 1212546"/>
                <a:gd name="connsiteY48" fmla="*/ 847725 h 1442645"/>
                <a:gd name="connsiteX49" fmla="*/ 676765 w 1212546"/>
                <a:gd name="connsiteY49" fmla="*/ 859632 h 1442645"/>
                <a:gd name="connsiteX50" fmla="*/ 667240 w 1212546"/>
                <a:gd name="connsiteY50" fmla="*/ 866775 h 1442645"/>
                <a:gd name="connsiteX51" fmla="*/ 652953 w 1212546"/>
                <a:gd name="connsiteY51" fmla="*/ 871538 h 1442645"/>
                <a:gd name="connsiteX52" fmla="*/ 650571 w 1212546"/>
                <a:gd name="connsiteY52" fmla="*/ 885825 h 1442645"/>
                <a:gd name="connsiteX53" fmla="*/ 655334 w 1212546"/>
                <a:gd name="connsiteY53" fmla="*/ 892969 h 1442645"/>
                <a:gd name="connsiteX54" fmla="*/ 669621 w 1212546"/>
                <a:gd name="connsiteY54" fmla="*/ 897732 h 1442645"/>
                <a:gd name="connsiteX55" fmla="*/ 695815 w 1212546"/>
                <a:gd name="connsiteY55" fmla="*/ 909638 h 1442645"/>
                <a:gd name="connsiteX56" fmla="*/ 712484 w 1212546"/>
                <a:gd name="connsiteY56" fmla="*/ 931069 h 1442645"/>
                <a:gd name="connsiteX57" fmla="*/ 717246 w 1212546"/>
                <a:gd name="connsiteY57" fmla="*/ 938213 h 1442645"/>
                <a:gd name="connsiteX58" fmla="*/ 719628 w 1212546"/>
                <a:gd name="connsiteY58" fmla="*/ 950119 h 1442645"/>
                <a:gd name="connsiteX59" fmla="*/ 733915 w 1212546"/>
                <a:gd name="connsiteY59" fmla="*/ 959644 h 1442645"/>
                <a:gd name="connsiteX60" fmla="*/ 748203 w 1212546"/>
                <a:gd name="connsiteY60" fmla="*/ 981075 h 1442645"/>
                <a:gd name="connsiteX61" fmla="*/ 752965 w 1212546"/>
                <a:gd name="connsiteY61" fmla="*/ 988219 h 1442645"/>
                <a:gd name="connsiteX62" fmla="*/ 757728 w 1212546"/>
                <a:gd name="connsiteY62" fmla="*/ 1002507 h 1442645"/>
                <a:gd name="connsiteX63" fmla="*/ 762490 w 1212546"/>
                <a:gd name="connsiteY63" fmla="*/ 1016794 h 1442645"/>
                <a:gd name="connsiteX64" fmla="*/ 764871 w 1212546"/>
                <a:gd name="connsiteY64" fmla="*/ 1023938 h 1442645"/>
                <a:gd name="connsiteX65" fmla="*/ 769634 w 1212546"/>
                <a:gd name="connsiteY65" fmla="*/ 1057275 h 1442645"/>
                <a:gd name="connsiteX66" fmla="*/ 772015 w 1212546"/>
                <a:gd name="connsiteY66" fmla="*/ 1069182 h 1442645"/>
                <a:gd name="connsiteX67" fmla="*/ 793446 w 1212546"/>
                <a:gd name="connsiteY67" fmla="*/ 1081088 h 1442645"/>
                <a:gd name="connsiteX68" fmla="*/ 800590 w 1212546"/>
                <a:gd name="connsiteY68" fmla="*/ 1085850 h 1442645"/>
                <a:gd name="connsiteX69" fmla="*/ 814878 w 1212546"/>
                <a:gd name="connsiteY69" fmla="*/ 1090613 h 1442645"/>
                <a:gd name="connsiteX70" fmla="*/ 822021 w 1212546"/>
                <a:gd name="connsiteY70" fmla="*/ 1095375 h 1442645"/>
                <a:gd name="connsiteX71" fmla="*/ 814878 w 1212546"/>
                <a:gd name="connsiteY71" fmla="*/ 1097757 h 1442645"/>
                <a:gd name="connsiteX72" fmla="*/ 795828 w 1212546"/>
                <a:gd name="connsiteY72" fmla="*/ 1102519 h 1442645"/>
                <a:gd name="connsiteX73" fmla="*/ 788684 w 1212546"/>
                <a:gd name="connsiteY73" fmla="*/ 1107282 h 1442645"/>
                <a:gd name="connsiteX74" fmla="*/ 779159 w 1212546"/>
                <a:gd name="connsiteY74" fmla="*/ 1126332 h 1442645"/>
                <a:gd name="connsiteX75" fmla="*/ 772015 w 1212546"/>
                <a:gd name="connsiteY75" fmla="*/ 1131094 h 1442645"/>
                <a:gd name="connsiteX76" fmla="*/ 769634 w 1212546"/>
                <a:gd name="connsiteY76" fmla="*/ 1138238 h 1442645"/>
                <a:gd name="connsiteX77" fmla="*/ 767253 w 1212546"/>
                <a:gd name="connsiteY77" fmla="*/ 1154907 h 1442645"/>
                <a:gd name="connsiteX78" fmla="*/ 774396 w 1212546"/>
                <a:gd name="connsiteY78" fmla="*/ 1157288 h 1442645"/>
                <a:gd name="connsiteX79" fmla="*/ 810115 w 1212546"/>
                <a:gd name="connsiteY79" fmla="*/ 1159669 h 1442645"/>
                <a:gd name="connsiteX80" fmla="*/ 817259 w 1212546"/>
                <a:gd name="connsiteY80" fmla="*/ 1169194 h 1442645"/>
                <a:gd name="connsiteX81" fmla="*/ 822021 w 1212546"/>
                <a:gd name="connsiteY81" fmla="*/ 1178719 h 1442645"/>
                <a:gd name="connsiteX82" fmla="*/ 829165 w 1212546"/>
                <a:gd name="connsiteY82" fmla="*/ 1183482 h 1442645"/>
                <a:gd name="connsiteX83" fmla="*/ 836309 w 1212546"/>
                <a:gd name="connsiteY83" fmla="*/ 1207294 h 1442645"/>
                <a:gd name="connsiteX84" fmla="*/ 838690 w 1212546"/>
                <a:gd name="connsiteY84" fmla="*/ 1214438 h 1442645"/>
                <a:gd name="connsiteX85" fmla="*/ 852978 w 1212546"/>
                <a:gd name="connsiteY85" fmla="*/ 1219200 h 1442645"/>
                <a:gd name="connsiteX86" fmla="*/ 838690 w 1212546"/>
                <a:gd name="connsiteY86" fmla="*/ 1233488 h 1442645"/>
                <a:gd name="connsiteX87" fmla="*/ 831546 w 1212546"/>
                <a:gd name="connsiteY87" fmla="*/ 1240632 h 1442645"/>
                <a:gd name="connsiteX88" fmla="*/ 822021 w 1212546"/>
                <a:gd name="connsiteY88" fmla="*/ 1247775 h 1442645"/>
                <a:gd name="connsiteX89" fmla="*/ 824403 w 1212546"/>
                <a:gd name="connsiteY89" fmla="*/ 1304925 h 1442645"/>
                <a:gd name="connsiteX90" fmla="*/ 831546 w 1212546"/>
                <a:gd name="connsiteY90" fmla="*/ 1312069 h 1442645"/>
                <a:gd name="connsiteX91" fmla="*/ 845834 w 1212546"/>
                <a:gd name="connsiteY91" fmla="*/ 1314450 h 1442645"/>
                <a:gd name="connsiteX92" fmla="*/ 864884 w 1212546"/>
                <a:gd name="connsiteY92" fmla="*/ 1321594 h 1442645"/>
                <a:gd name="connsiteX93" fmla="*/ 881553 w 1212546"/>
                <a:gd name="connsiteY93" fmla="*/ 1331119 h 1442645"/>
                <a:gd name="connsiteX94" fmla="*/ 883934 w 1212546"/>
                <a:gd name="connsiteY94" fmla="*/ 1340644 h 1442645"/>
                <a:gd name="connsiteX95" fmla="*/ 886315 w 1212546"/>
                <a:gd name="connsiteY95" fmla="*/ 1347788 h 1442645"/>
                <a:gd name="connsiteX96" fmla="*/ 879171 w 1212546"/>
                <a:gd name="connsiteY96" fmla="*/ 1369219 h 1442645"/>
                <a:gd name="connsiteX97" fmla="*/ 872028 w 1212546"/>
                <a:gd name="connsiteY97" fmla="*/ 1371600 h 1442645"/>
                <a:gd name="connsiteX98" fmla="*/ 864884 w 1212546"/>
                <a:gd name="connsiteY98" fmla="*/ 1378744 h 1442645"/>
                <a:gd name="connsiteX99" fmla="*/ 862503 w 1212546"/>
                <a:gd name="connsiteY99" fmla="*/ 1390650 h 1442645"/>
                <a:gd name="connsiteX100" fmla="*/ 860121 w 1212546"/>
                <a:gd name="connsiteY100" fmla="*/ 1400175 h 1442645"/>
                <a:gd name="connsiteX101" fmla="*/ 855359 w 1212546"/>
                <a:gd name="connsiteY101" fmla="*/ 1421607 h 1442645"/>
                <a:gd name="connsiteX102" fmla="*/ 857740 w 1212546"/>
                <a:gd name="connsiteY102" fmla="*/ 1433513 h 1442645"/>
                <a:gd name="connsiteX103" fmla="*/ 864884 w 1212546"/>
                <a:gd name="connsiteY103" fmla="*/ 1435894 h 1442645"/>
                <a:gd name="connsiteX104" fmla="*/ 905365 w 1212546"/>
                <a:gd name="connsiteY104" fmla="*/ 1433513 h 1442645"/>
                <a:gd name="connsiteX105" fmla="*/ 991090 w 1212546"/>
                <a:gd name="connsiteY105" fmla="*/ 1438275 h 1442645"/>
                <a:gd name="connsiteX106" fmla="*/ 1029190 w 1212546"/>
                <a:gd name="connsiteY106" fmla="*/ 1438275 h 1442645"/>
                <a:gd name="connsiteX107" fmla="*/ 1043478 w 1212546"/>
                <a:gd name="connsiteY107" fmla="*/ 1426369 h 1442645"/>
                <a:gd name="connsiteX108" fmla="*/ 1057765 w 1212546"/>
                <a:gd name="connsiteY108" fmla="*/ 1421607 h 1442645"/>
                <a:gd name="connsiteX109" fmla="*/ 1083959 w 1212546"/>
                <a:gd name="connsiteY109" fmla="*/ 1423988 h 1442645"/>
                <a:gd name="connsiteX110" fmla="*/ 1091103 w 1212546"/>
                <a:gd name="connsiteY110" fmla="*/ 1431132 h 1442645"/>
                <a:gd name="connsiteX111" fmla="*/ 1105390 w 1212546"/>
                <a:gd name="connsiteY111" fmla="*/ 1435894 h 1442645"/>
                <a:gd name="connsiteX112" fmla="*/ 1133965 w 1212546"/>
                <a:gd name="connsiteY112" fmla="*/ 1431132 h 1442645"/>
                <a:gd name="connsiteX113" fmla="*/ 1138728 w 1212546"/>
                <a:gd name="connsiteY113" fmla="*/ 1416844 h 1442645"/>
                <a:gd name="connsiteX114" fmla="*/ 1157778 w 1212546"/>
                <a:gd name="connsiteY114" fmla="*/ 1404938 h 1442645"/>
                <a:gd name="connsiteX115" fmla="*/ 1169684 w 1212546"/>
                <a:gd name="connsiteY115" fmla="*/ 1388269 h 1442645"/>
                <a:gd name="connsiteX116" fmla="*/ 1198259 w 1212546"/>
                <a:gd name="connsiteY116" fmla="*/ 1381125 h 1442645"/>
                <a:gd name="connsiteX117" fmla="*/ 1207784 w 1212546"/>
                <a:gd name="connsiteY117" fmla="*/ 1373982 h 1442645"/>
                <a:gd name="connsiteX118" fmla="*/ 1212546 w 1212546"/>
                <a:gd name="connsiteY118" fmla="*/ 1359694 h 1442645"/>
                <a:gd name="connsiteX119" fmla="*/ 1210165 w 1212546"/>
                <a:gd name="connsiteY119" fmla="*/ 1343025 h 1442645"/>
                <a:gd name="connsiteX120" fmla="*/ 1205403 w 1212546"/>
                <a:gd name="connsiteY120" fmla="*/ 1312069 h 1442645"/>
                <a:gd name="connsiteX121" fmla="*/ 1200640 w 1212546"/>
                <a:gd name="connsiteY121" fmla="*/ 1304925 h 1442645"/>
                <a:gd name="connsiteX122" fmla="*/ 1198259 w 1212546"/>
                <a:gd name="connsiteY122" fmla="*/ 1297782 h 1442645"/>
                <a:gd name="connsiteX123" fmla="*/ 1195878 w 1212546"/>
                <a:gd name="connsiteY123" fmla="*/ 1285875 h 1442645"/>
                <a:gd name="connsiteX124" fmla="*/ 1188734 w 1212546"/>
                <a:gd name="connsiteY124" fmla="*/ 1283494 h 1442645"/>
                <a:gd name="connsiteX125" fmla="*/ 1164921 w 1212546"/>
                <a:gd name="connsiteY125" fmla="*/ 1293019 h 1442645"/>
                <a:gd name="connsiteX126" fmla="*/ 1162540 w 1212546"/>
                <a:gd name="connsiteY126" fmla="*/ 1302544 h 1442645"/>
                <a:gd name="connsiteX127" fmla="*/ 1150634 w 1212546"/>
                <a:gd name="connsiteY127" fmla="*/ 1297782 h 1442645"/>
                <a:gd name="connsiteX128" fmla="*/ 1145871 w 1212546"/>
                <a:gd name="connsiteY128" fmla="*/ 1283494 h 1442645"/>
                <a:gd name="connsiteX129" fmla="*/ 1136346 w 1212546"/>
                <a:gd name="connsiteY129" fmla="*/ 1269207 h 1442645"/>
                <a:gd name="connsiteX130" fmla="*/ 1131584 w 1212546"/>
                <a:gd name="connsiteY130" fmla="*/ 1262063 h 1442645"/>
                <a:gd name="connsiteX131" fmla="*/ 1124440 w 1212546"/>
                <a:gd name="connsiteY131" fmla="*/ 1259682 h 1442645"/>
                <a:gd name="connsiteX132" fmla="*/ 1112534 w 1212546"/>
                <a:gd name="connsiteY132" fmla="*/ 1257300 h 1442645"/>
                <a:gd name="connsiteX133" fmla="*/ 1074434 w 1212546"/>
                <a:gd name="connsiteY133" fmla="*/ 1252538 h 1442645"/>
                <a:gd name="connsiteX134" fmla="*/ 1057765 w 1212546"/>
                <a:gd name="connsiteY134" fmla="*/ 1247775 h 1442645"/>
                <a:gd name="connsiteX135" fmla="*/ 1043478 w 1212546"/>
                <a:gd name="connsiteY135" fmla="*/ 1243013 h 1442645"/>
                <a:gd name="connsiteX136" fmla="*/ 1031571 w 1212546"/>
                <a:gd name="connsiteY136" fmla="*/ 1240632 h 1442645"/>
                <a:gd name="connsiteX137" fmla="*/ 1017284 w 1212546"/>
                <a:gd name="connsiteY137" fmla="*/ 1235869 h 1442645"/>
                <a:gd name="connsiteX138" fmla="*/ 998234 w 1212546"/>
                <a:gd name="connsiteY138" fmla="*/ 1228725 h 1442645"/>
                <a:gd name="connsiteX139" fmla="*/ 1002996 w 1212546"/>
                <a:gd name="connsiteY139" fmla="*/ 1216819 h 1442645"/>
                <a:gd name="connsiteX140" fmla="*/ 1014903 w 1212546"/>
                <a:gd name="connsiteY140" fmla="*/ 1200150 h 1442645"/>
                <a:gd name="connsiteX141" fmla="*/ 1017284 w 1212546"/>
                <a:gd name="connsiteY141" fmla="*/ 1193007 h 1442645"/>
                <a:gd name="connsiteX142" fmla="*/ 1010140 w 1212546"/>
                <a:gd name="connsiteY142" fmla="*/ 1159669 h 1442645"/>
                <a:gd name="connsiteX143" fmla="*/ 1007759 w 1212546"/>
                <a:gd name="connsiteY143" fmla="*/ 1150144 h 1442645"/>
                <a:gd name="connsiteX144" fmla="*/ 1002996 w 1212546"/>
                <a:gd name="connsiteY144" fmla="*/ 1135857 h 1442645"/>
                <a:gd name="connsiteX145" fmla="*/ 1000615 w 1212546"/>
                <a:gd name="connsiteY145" fmla="*/ 1107282 h 1442645"/>
                <a:gd name="connsiteX146" fmla="*/ 995853 w 1212546"/>
                <a:gd name="connsiteY146" fmla="*/ 1083469 h 1442645"/>
                <a:gd name="connsiteX147" fmla="*/ 986328 w 1212546"/>
                <a:gd name="connsiteY147" fmla="*/ 1069182 h 1442645"/>
                <a:gd name="connsiteX148" fmla="*/ 983946 w 1212546"/>
                <a:gd name="connsiteY148" fmla="*/ 1062038 h 1442645"/>
                <a:gd name="connsiteX149" fmla="*/ 969659 w 1212546"/>
                <a:gd name="connsiteY149" fmla="*/ 1047750 h 1442645"/>
                <a:gd name="connsiteX150" fmla="*/ 967278 w 1212546"/>
                <a:gd name="connsiteY150" fmla="*/ 1040607 h 1442645"/>
                <a:gd name="connsiteX151" fmla="*/ 960134 w 1212546"/>
                <a:gd name="connsiteY151" fmla="*/ 1038225 h 1442645"/>
                <a:gd name="connsiteX152" fmla="*/ 957753 w 1212546"/>
                <a:gd name="connsiteY152" fmla="*/ 1023938 h 1442645"/>
                <a:gd name="connsiteX153" fmla="*/ 955371 w 1212546"/>
                <a:gd name="connsiteY153" fmla="*/ 1002507 h 1442645"/>
                <a:gd name="connsiteX154" fmla="*/ 952990 w 1212546"/>
                <a:gd name="connsiteY154" fmla="*/ 995363 h 1442645"/>
                <a:gd name="connsiteX155" fmla="*/ 943465 w 1212546"/>
                <a:gd name="connsiteY155" fmla="*/ 992982 h 1442645"/>
                <a:gd name="connsiteX156" fmla="*/ 936321 w 1212546"/>
                <a:gd name="connsiteY156" fmla="*/ 990600 h 1442645"/>
                <a:gd name="connsiteX157" fmla="*/ 924415 w 1212546"/>
                <a:gd name="connsiteY157" fmla="*/ 971550 h 1442645"/>
                <a:gd name="connsiteX158" fmla="*/ 912509 w 1212546"/>
                <a:gd name="connsiteY158" fmla="*/ 959644 h 1442645"/>
                <a:gd name="connsiteX159" fmla="*/ 907746 w 1212546"/>
                <a:gd name="connsiteY159" fmla="*/ 952500 h 1442645"/>
                <a:gd name="connsiteX160" fmla="*/ 907746 w 1212546"/>
                <a:gd name="connsiteY160" fmla="*/ 885825 h 1442645"/>
                <a:gd name="connsiteX161" fmla="*/ 910128 w 1212546"/>
                <a:gd name="connsiteY161" fmla="*/ 862013 h 1442645"/>
                <a:gd name="connsiteX162" fmla="*/ 914890 w 1212546"/>
                <a:gd name="connsiteY162" fmla="*/ 847725 h 1442645"/>
                <a:gd name="connsiteX163" fmla="*/ 929178 w 1212546"/>
                <a:gd name="connsiteY163" fmla="*/ 840582 h 1442645"/>
                <a:gd name="connsiteX164" fmla="*/ 936321 w 1212546"/>
                <a:gd name="connsiteY164" fmla="*/ 838200 h 1442645"/>
                <a:gd name="connsiteX165" fmla="*/ 950609 w 1212546"/>
                <a:gd name="connsiteY165" fmla="*/ 828675 h 1442645"/>
                <a:gd name="connsiteX166" fmla="*/ 952990 w 1212546"/>
                <a:gd name="connsiteY166" fmla="*/ 754857 h 1442645"/>
                <a:gd name="connsiteX167" fmla="*/ 950609 w 1212546"/>
                <a:gd name="connsiteY167" fmla="*/ 747713 h 1442645"/>
                <a:gd name="connsiteX168" fmla="*/ 945846 w 1212546"/>
                <a:gd name="connsiteY168" fmla="*/ 740569 h 1442645"/>
                <a:gd name="connsiteX169" fmla="*/ 924415 w 1212546"/>
                <a:gd name="connsiteY169" fmla="*/ 731044 h 1442645"/>
                <a:gd name="connsiteX170" fmla="*/ 917271 w 1212546"/>
                <a:gd name="connsiteY170" fmla="*/ 728663 h 1442645"/>
                <a:gd name="connsiteX171" fmla="*/ 910128 w 1212546"/>
                <a:gd name="connsiteY171" fmla="*/ 723900 h 1442645"/>
                <a:gd name="connsiteX172" fmla="*/ 895840 w 1212546"/>
                <a:gd name="connsiteY172" fmla="*/ 716757 h 1442645"/>
                <a:gd name="connsiteX173" fmla="*/ 883934 w 1212546"/>
                <a:gd name="connsiteY173" fmla="*/ 695325 h 1442645"/>
                <a:gd name="connsiteX174" fmla="*/ 886315 w 1212546"/>
                <a:gd name="connsiteY174" fmla="*/ 683419 h 1442645"/>
                <a:gd name="connsiteX175" fmla="*/ 905365 w 1212546"/>
                <a:gd name="connsiteY175" fmla="*/ 678657 h 1442645"/>
                <a:gd name="connsiteX176" fmla="*/ 912509 w 1212546"/>
                <a:gd name="connsiteY176" fmla="*/ 673894 h 1442645"/>
                <a:gd name="connsiteX177" fmla="*/ 919653 w 1212546"/>
                <a:gd name="connsiteY177" fmla="*/ 671513 h 1442645"/>
                <a:gd name="connsiteX178" fmla="*/ 933940 w 1212546"/>
                <a:gd name="connsiteY178" fmla="*/ 661988 h 1442645"/>
                <a:gd name="connsiteX179" fmla="*/ 941084 w 1212546"/>
                <a:gd name="connsiteY179" fmla="*/ 657225 h 1442645"/>
                <a:gd name="connsiteX180" fmla="*/ 957753 w 1212546"/>
                <a:gd name="connsiteY180" fmla="*/ 650082 h 1442645"/>
                <a:gd name="connsiteX181" fmla="*/ 964896 w 1212546"/>
                <a:gd name="connsiteY181" fmla="*/ 645319 h 1442645"/>
                <a:gd name="connsiteX182" fmla="*/ 991090 w 1212546"/>
                <a:gd name="connsiteY182" fmla="*/ 640557 h 1442645"/>
                <a:gd name="connsiteX183" fmla="*/ 1005378 w 1212546"/>
                <a:gd name="connsiteY183" fmla="*/ 633413 h 1442645"/>
                <a:gd name="connsiteX184" fmla="*/ 1012521 w 1212546"/>
                <a:gd name="connsiteY184" fmla="*/ 628650 h 1442645"/>
                <a:gd name="connsiteX185" fmla="*/ 1019665 w 1212546"/>
                <a:gd name="connsiteY185" fmla="*/ 626269 h 1442645"/>
                <a:gd name="connsiteX186" fmla="*/ 1038715 w 1212546"/>
                <a:gd name="connsiteY186" fmla="*/ 619125 h 1442645"/>
                <a:gd name="connsiteX187" fmla="*/ 1043478 w 1212546"/>
                <a:gd name="connsiteY187" fmla="*/ 611982 h 1442645"/>
                <a:gd name="connsiteX188" fmla="*/ 1050621 w 1212546"/>
                <a:gd name="connsiteY188" fmla="*/ 609600 h 1442645"/>
                <a:gd name="connsiteX189" fmla="*/ 1057765 w 1212546"/>
                <a:gd name="connsiteY189" fmla="*/ 604838 h 1442645"/>
                <a:gd name="connsiteX190" fmla="*/ 1069671 w 1212546"/>
                <a:gd name="connsiteY190" fmla="*/ 600075 h 1442645"/>
                <a:gd name="connsiteX191" fmla="*/ 1083959 w 1212546"/>
                <a:gd name="connsiteY191" fmla="*/ 592932 h 1442645"/>
                <a:gd name="connsiteX192" fmla="*/ 1093484 w 1212546"/>
                <a:gd name="connsiteY192" fmla="*/ 576263 h 1442645"/>
                <a:gd name="connsiteX193" fmla="*/ 1103009 w 1212546"/>
                <a:gd name="connsiteY193" fmla="*/ 559594 h 1442645"/>
                <a:gd name="connsiteX194" fmla="*/ 1107771 w 1212546"/>
                <a:gd name="connsiteY194" fmla="*/ 545307 h 1442645"/>
                <a:gd name="connsiteX195" fmla="*/ 1117296 w 1212546"/>
                <a:gd name="connsiteY195" fmla="*/ 531019 h 1442645"/>
                <a:gd name="connsiteX196" fmla="*/ 1119678 w 1212546"/>
                <a:gd name="connsiteY196" fmla="*/ 523875 h 1442645"/>
                <a:gd name="connsiteX197" fmla="*/ 1126821 w 1212546"/>
                <a:gd name="connsiteY197" fmla="*/ 521494 h 1442645"/>
                <a:gd name="connsiteX198" fmla="*/ 1131584 w 1212546"/>
                <a:gd name="connsiteY198" fmla="*/ 514350 h 1442645"/>
                <a:gd name="connsiteX199" fmla="*/ 1131584 w 1212546"/>
                <a:gd name="connsiteY199" fmla="*/ 478632 h 1442645"/>
                <a:gd name="connsiteX200" fmla="*/ 1124440 w 1212546"/>
                <a:gd name="connsiteY200" fmla="*/ 471488 h 1442645"/>
                <a:gd name="connsiteX201" fmla="*/ 1126821 w 1212546"/>
                <a:gd name="connsiteY201" fmla="*/ 464344 h 1442645"/>
                <a:gd name="connsiteX202" fmla="*/ 1136346 w 1212546"/>
                <a:gd name="connsiteY202" fmla="*/ 461963 h 1442645"/>
                <a:gd name="connsiteX203" fmla="*/ 1143490 w 1212546"/>
                <a:gd name="connsiteY203" fmla="*/ 459582 h 1442645"/>
                <a:gd name="connsiteX204" fmla="*/ 1138728 w 1212546"/>
                <a:gd name="connsiteY204" fmla="*/ 445294 h 1442645"/>
                <a:gd name="connsiteX205" fmla="*/ 1124440 w 1212546"/>
                <a:gd name="connsiteY205" fmla="*/ 440532 h 1442645"/>
                <a:gd name="connsiteX206" fmla="*/ 1110153 w 1212546"/>
                <a:gd name="connsiteY206" fmla="*/ 431007 h 1442645"/>
                <a:gd name="connsiteX207" fmla="*/ 1103009 w 1212546"/>
                <a:gd name="connsiteY207" fmla="*/ 426244 h 1442645"/>
                <a:gd name="connsiteX208" fmla="*/ 1105390 w 1212546"/>
                <a:gd name="connsiteY208" fmla="*/ 361950 h 1442645"/>
                <a:gd name="connsiteX209" fmla="*/ 1107771 w 1212546"/>
                <a:gd name="connsiteY209" fmla="*/ 350044 h 1442645"/>
                <a:gd name="connsiteX210" fmla="*/ 1114915 w 1212546"/>
                <a:gd name="connsiteY210" fmla="*/ 345282 h 1442645"/>
                <a:gd name="connsiteX211" fmla="*/ 1119678 w 1212546"/>
                <a:gd name="connsiteY211" fmla="*/ 338138 h 1442645"/>
                <a:gd name="connsiteX212" fmla="*/ 1112534 w 1212546"/>
                <a:gd name="connsiteY212" fmla="*/ 300038 h 1442645"/>
                <a:gd name="connsiteX213" fmla="*/ 1098246 w 1212546"/>
                <a:gd name="connsiteY213" fmla="*/ 278607 h 1442645"/>
                <a:gd name="connsiteX214" fmla="*/ 1093484 w 1212546"/>
                <a:gd name="connsiteY214" fmla="*/ 271463 h 1442645"/>
                <a:gd name="connsiteX215" fmla="*/ 1088721 w 1212546"/>
                <a:gd name="connsiteY215" fmla="*/ 257175 h 1442645"/>
                <a:gd name="connsiteX216" fmla="*/ 1083959 w 1212546"/>
                <a:gd name="connsiteY216" fmla="*/ 226219 h 1442645"/>
                <a:gd name="connsiteX217" fmla="*/ 1079196 w 1212546"/>
                <a:gd name="connsiteY217" fmla="*/ 207169 h 1442645"/>
                <a:gd name="connsiteX218" fmla="*/ 1074434 w 1212546"/>
                <a:gd name="connsiteY218" fmla="*/ 200025 h 1442645"/>
                <a:gd name="connsiteX219" fmla="*/ 1067290 w 1212546"/>
                <a:gd name="connsiteY219" fmla="*/ 185738 h 1442645"/>
                <a:gd name="connsiteX220" fmla="*/ 1060146 w 1212546"/>
                <a:gd name="connsiteY220" fmla="*/ 166688 h 1442645"/>
                <a:gd name="connsiteX221" fmla="*/ 1057765 w 1212546"/>
                <a:gd name="connsiteY221" fmla="*/ 159544 h 1442645"/>
                <a:gd name="connsiteX222" fmla="*/ 1045859 w 1212546"/>
                <a:gd name="connsiteY222" fmla="*/ 145257 h 1442645"/>
                <a:gd name="connsiteX223" fmla="*/ 1031571 w 1212546"/>
                <a:gd name="connsiteY223" fmla="*/ 140494 h 1442645"/>
                <a:gd name="connsiteX224" fmla="*/ 1024428 w 1212546"/>
                <a:gd name="connsiteY224" fmla="*/ 138113 h 1442645"/>
                <a:gd name="connsiteX225" fmla="*/ 1012521 w 1212546"/>
                <a:gd name="connsiteY225" fmla="*/ 123825 h 1442645"/>
                <a:gd name="connsiteX226" fmla="*/ 1010140 w 1212546"/>
                <a:gd name="connsiteY226" fmla="*/ 116682 h 1442645"/>
                <a:gd name="connsiteX227" fmla="*/ 995853 w 1212546"/>
                <a:gd name="connsiteY227" fmla="*/ 107157 h 1442645"/>
                <a:gd name="connsiteX228" fmla="*/ 986328 w 1212546"/>
                <a:gd name="connsiteY228" fmla="*/ 92869 h 1442645"/>
                <a:gd name="connsiteX229" fmla="*/ 981565 w 1212546"/>
                <a:gd name="connsiteY229" fmla="*/ 76200 h 1442645"/>
                <a:gd name="connsiteX230" fmla="*/ 979184 w 1212546"/>
                <a:gd name="connsiteY230" fmla="*/ 47625 h 1442645"/>
                <a:gd name="connsiteX231" fmla="*/ 969659 w 1212546"/>
                <a:gd name="connsiteY231" fmla="*/ 30957 h 1442645"/>
                <a:gd name="connsiteX232" fmla="*/ 948228 w 1212546"/>
                <a:gd name="connsiteY232" fmla="*/ 14288 h 1442645"/>
                <a:gd name="connsiteX233" fmla="*/ 938703 w 1212546"/>
                <a:gd name="connsiteY233" fmla="*/ 11907 h 1442645"/>
                <a:gd name="connsiteX234" fmla="*/ 922034 w 1212546"/>
                <a:gd name="connsiteY234" fmla="*/ 16669 h 1442645"/>
                <a:gd name="connsiteX235" fmla="*/ 910128 w 1212546"/>
                <a:gd name="connsiteY235" fmla="*/ 26194 h 1442645"/>
                <a:gd name="connsiteX236" fmla="*/ 902984 w 1212546"/>
                <a:gd name="connsiteY236" fmla="*/ 30957 h 1442645"/>
                <a:gd name="connsiteX237" fmla="*/ 881553 w 1212546"/>
                <a:gd name="connsiteY237" fmla="*/ 42863 h 1442645"/>
                <a:gd name="connsiteX238" fmla="*/ 874409 w 1212546"/>
                <a:gd name="connsiteY238" fmla="*/ 50007 h 1442645"/>
                <a:gd name="connsiteX239" fmla="*/ 862503 w 1212546"/>
                <a:gd name="connsiteY239" fmla="*/ 54769 h 1442645"/>
                <a:gd name="connsiteX240" fmla="*/ 848215 w 1212546"/>
                <a:gd name="connsiteY240" fmla="*/ 59532 h 1442645"/>
                <a:gd name="connsiteX241" fmla="*/ 841071 w 1212546"/>
                <a:gd name="connsiteY241" fmla="*/ 61913 h 1442645"/>
                <a:gd name="connsiteX242" fmla="*/ 829165 w 1212546"/>
                <a:gd name="connsiteY242" fmla="*/ 64294 h 1442645"/>
                <a:gd name="connsiteX243" fmla="*/ 822021 w 1212546"/>
                <a:gd name="connsiteY243" fmla="*/ 66675 h 1442645"/>
                <a:gd name="connsiteX244" fmla="*/ 812496 w 1212546"/>
                <a:gd name="connsiteY244" fmla="*/ 69057 h 1442645"/>
                <a:gd name="connsiteX245" fmla="*/ 791065 w 1212546"/>
                <a:gd name="connsiteY245" fmla="*/ 66675 h 1442645"/>
                <a:gd name="connsiteX246" fmla="*/ 776778 w 1212546"/>
                <a:gd name="connsiteY246" fmla="*/ 54769 h 1442645"/>
                <a:gd name="connsiteX247" fmla="*/ 769634 w 1212546"/>
                <a:gd name="connsiteY247" fmla="*/ 45244 h 1442645"/>
                <a:gd name="connsiteX248" fmla="*/ 760109 w 1212546"/>
                <a:gd name="connsiteY248" fmla="*/ 30957 h 1442645"/>
                <a:gd name="connsiteX249" fmla="*/ 752965 w 1212546"/>
                <a:gd name="connsiteY249" fmla="*/ 23813 h 1442645"/>
                <a:gd name="connsiteX250" fmla="*/ 743440 w 1212546"/>
                <a:gd name="connsiteY250" fmla="*/ 9525 h 1442645"/>
                <a:gd name="connsiteX251" fmla="*/ 738678 w 1212546"/>
                <a:gd name="connsiteY251" fmla="*/ 2382 h 1442645"/>
                <a:gd name="connsiteX252" fmla="*/ 731534 w 1212546"/>
                <a:gd name="connsiteY252" fmla="*/ 0 h 1442645"/>
                <a:gd name="connsiteX253" fmla="*/ 714865 w 1212546"/>
                <a:gd name="connsiteY253" fmla="*/ 2382 h 1442645"/>
                <a:gd name="connsiteX254" fmla="*/ 707721 w 1212546"/>
                <a:gd name="connsiteY254" fmla="*/ 4763 h 1442645"/>
                <a:gd name="connsiteX255" fmla="*/ 702959 w 1212546"/>
                <a:gd name="connsiteY255" fmla="*/ 19050 h 1442645"/>
                <a:gd name="connsiteX256" fmla="*/ 700578 w 1212546"/>
                <a:gd name="connsiteY256" fmla="*/ 26194 h 1442645"/>
                <a:gd name="connsiteX257" fmla="*/ 693434 w 1212546"/>
                <a:gd name="connsiteY257" fmla="*/ 40482 h 1442645"/>
                <a:gd name="connsiteX258" fmla="*/ 679146 w 1212546"/>
                <a:gd name="connsiteY258" fmla="*/ 47625 h 1442645"/>
                <a:gd name="connsiteX259" fmla="*/ 672003 w 1212546"/>
                <a:gd name="connsiteY259" fmla="*/ 54769 h 1442645"/>
                <a:gd name="connsiteX260" fmla="*/ 664859 w 1212546"/>
                <a:gd name="connsiteY260" fmla="*/ 133350 h 1442645"/>
                <a:gd name="connsiteX261" fmla="*/ 662478 w 1212546"/>
                <a:gd name="connsiteY261" fmla="*/ 142875 h 1442645"/>
                <a:gd name="connsiteX262" fmla="*/ 657715 w 1212546"/>
                <a:gd name="connsiteY262" fmla="*/ 171450 h 1442645"/>
                <a:gd name="connsiteX263" fmla="*/ 664859 w 1212546"/>
                <a:gd name="connsiteY263" fmla="*/ 176213 h 1442645"/>
                <a:gd name="connsiteX264" fmla="*/ 664859 w 1212546"/>
                <a:gd name="connsiteY264" fmla="*/ 202407 h 1442645"/>
                <a:gd name="connsiteX265" fmla="*/ 655334 w 1212546"/>
                <a:gd name="connsiteY265" fmla="*/ 209550 h 1442645"/>
                <a:gd name="connsiteX266" fmla="*/ 636284 w 1212546"/>
                <a:gd name="connsiteY266" fmla="*/ 216694 h 1442645"/>
                <a:gd name="connsiteX267" fmla="*/ 626759 w 1212546"/>
                <a:gd name="connsiteY267" fmla="*/ 223838 h 1442645"/>
                <a:gd name="connsiteX268" fmla="*/ 614853 w 1212546"/>
                <a:gd name="connsiteY268" fmla="*/ 226219 h 1442645"/>
                <a:gd name="connsiteX269" fmla="*/ 586278 w 1212546"/>
                <a:gd name="connsiteY269" fmla="*/ 230982 h 1442645"/>
                <a:gd name="connsiteX270" fmla="*/ 574371 w 1212546"/>
                <a:gd name="connsiteY270" fmla="*/ 235744 h 1442645"/>
                <a:gd name="connsiteX271" fmla="*/ 541034 w 1212546"/>
                <a:gd name="connsiteY271" fmla="*/ 240507 h 1442645"/>
                <a:gd name="connsiteX272" fmla="*/ 543415 w 1212546"/>
                <a:gd name="connsiteY272" fmla="*/ 269082 h 1442645"/>
                <a:gd name="connsiteX273" fmla="*/ 533890 w 1212546"/>
                <a:gd name="connsiteY273" fmla="*/ 273844 h 1442645"/>
                <a:gd name="connsiteX274" fmla="*/ 500553 w 1212546"/>
                <a:gd name="connsiteY274" fmla="*/ 278607 h 1442645"/>
                <a:gd name="connsiteX275" fmla="*/ 488646 w 1212546"/>
                <a:gd name="connsiteY275" fmla="*/ 285750 h 1442645"/>
                <a:gd name="connsiteX276" fmla="*/ 460071 w 1212546"/>
                <a:gd name="connsiteY276" fmla="*/ 290513 h 1442645"/>
                <a:gd name="connsiteX277" fmla="*/ 433878 w 1212546"/>
                <a:gd name="connsiteY277" fmla="*/ 295275 h 1442645"/>
                <a:gd name="connsiteX278" fmla="*/ 414828 w 1212546"/>
                <a:gd name="connsiteY278" fmla="*/ 300038 h 1442645"/>
                <a:gd name="connsiteX279" fmla="*/ 407684 w 1212546"/>
                <a:gd name="connsiteY279" fmla="*/ 316707 h 1442645"/>
                <a:gd name="connsiteX280" fmla="*/ 402921 w 1212546"/>
                <a:gd name="connsiteY280" fmla="*/ 323850 h 1442645"/>
                <a:gd name="connsiteX281" fmla="*/ 398159 w 1212546"/>
                <a:gd name="connsiteY281" fmla="*/ 333375 h 1442645"/>
                <a:gd name="connsiteX282" fmla="*/ 393396 w 1212546"/>
                <a:gd name="connsiteY282" fmla="*/ 347663 h 1442645"/>
                <a:gd name="connsiteX283" fmla="*/ 391015 w 1212546"/>
                <a:gd name="connsiteY283" fmla="*/ 357188 h 1442645"/>
                <a:gd name="connsiteX284" fmla="*/ 371965 w 1212546"/>
                <a:gd name="connsiteY284" fmla="*/ 364332 h 1442645"/>
                <a:gd name="connsiteX285" fmla="*/ 348153 w 1212546"/>
                <a:gd name="connsiteY285" fmla="*/ 378619 h 1442645"/>
                <a:gd name="connsiteX286" fmla="*/ 314815 w 1212546"/>
                <a:gd name="connsiteY286" fmla="*/ 388144 h 1442645"/>
                <a:gd name="connsiteX287" fmla="*/ 305290 w 1212546"/>
                <a:gd name="connsiteY287" fmla="*/ 392907 h 1442645"/>
                <a:gd name="connsiteX288" fmla="*/ 267190 w 1212546"/>
                <a:gd name="connsiteY288" fmla="*/ 392907 h 1442645"/>
                <a:gd name="connsiteX289" fmla="*/ 252903 w 1212546"/>
                <a:gd name="connsiteY289" fmla="*/ 385763 h 1442645"/>
                <a:gd name="connsiteX290" fmla="*/ 245759 w 1212546"/>
                <a:gd name="connsiteY290" fmla="*/ 383382 h 1442645"/>
                <a:gd name="connsiteX291" fmla="*/ 229090 w 1212546"/>
                <a:gd name="connsiteY291" fmla="*/ 385763 h 1442645"/>
                <a:gd name="connsiteX292" fmla="*/ 202896 w 1212546"/>
                <a:gd name="connsiteY292" fmla="*/ 402432 h 1442645"/>
                <a:gd name="connsiteX293" fmla="*/ 164796 w 1212546"/>
                <a:gd name="connsiteY293" fmla="*/ 400050 h 1442645"/>
                <a:gd name="connsiteX294" fmla="*/ 157653 w 1212546"/>
                <a:gd name="connsiteY294" fmla="*/ 397669 h 1442645"/>
                <a:gd name="connsiteX295" fmla="*/ 138603 w 1212546"/>
                <a:gd name="connsiteY295" fmla="*/ 400050 h 1442645"/>
                <a:gd name="connsiteX296" fmla="*/ 121934 w 1212546"/>
                <a:gd name="connsiteY296" fmla="*/ 409575 h 1442645"/>
                <a:gd name="connsiteX297" fmla="*/ 100503 w 1212546"/>
                <a:gd name="connsiteY297" fmla="*/ 426244 h 1442645"/>
                <a:gd name="connsiteX298" fmla="*/ 74309 w 1212546"/>
                <a:gd name="connsiteY298" fmla="*/ 433388 h 1442645"/>
                <a:gd name="connsiteX299" fmla="*/ 55259 w 1212546"/>
                <a:gd name="connsiteY299" fmla="*/ 440532 h 1442645"/>
                <a:gd name="connsiteX300" fmla="*/ 48115 w 1212546"/>
                <a:gd name="connsiteY300" fmla="*/ 447675 h 1442645"/>
                <a:gd name="connsiteX301" fmla="*/ 40971 w 1212546"/>
                <a:gd name="connsiteY301" fmla="*/ 450057 h 1442645"/>
                <a:gd name="connsiteX302" fmla="*/ 31446 w 1212546"/>
                <a:gd name="connsiteY302" fmla="*/ 454819 h 1442645"/>
                <a:gd name="connsiteX303" fmla="*/ 24303 w 1212546"/>
                <a:gd name="connsiteY303" fmla="*/ 464344 h 1442645"/>
                <a:gd name="connsiteX304" fmla="*/ 19540 w 1212546"/>
                <a:gd name="connsiteY304" fmla="*/ 481013 h 1442645"/>
                <a:gd name="connsiteX305" fmla="*/ 14778 w 1212546"/>
                <a:gd name="connsiteY305" fmla="*/ 495300 h 1442645"/>
                <a:gd name="connsiteX306" fmla="*/ 12396 w 1212546"/>
                <a:gd name="connsiteY306" fmla="*/ 502444 h 1442645"/>
                <a:gd name="connsiteX307" fmla="*/ 10015 w 1212546"/>
                <a:gd name="connsiteY307" fmla="*/ 509588 h 1442645"/>
                <a:gd name="connsiteX308" fmla="*/ 10015 w 1212546"/>
                <a:gd name="connsiteY308" fmla="*/ 552450 h 1442645"/>
                <a:gd name="connsiteX309" fmla="*/ 24303 w 1212546"/>
                <a:gd name="connsiteY309" fmla="*/ 547688 h 1442645"/>
                <a:gd name="connsiteX310" fmla="*/ 36209 w 1212546"/>
                <a:gd name="connsiteY310" fmla="*/ 545307 h 1442645"/>
                <a:gd name="connsiteX311" fmla="*/ 40971 w 1212546"/>
                <a:gd name="connsiteY311" fmla="*/ 552450 h 1442645"/>
                <a:gd name="connsiteX312" fmla="*/ 36209 w 1212546"/>
                <a:gd name="connsiteY312" fmla="*/ 561975 h 1442645"/>
                <a:gd name="connsiteX313" fmla="*/ 31446 w 1212546"/>
                <a:gd name="connsiteY313" fmla="*/ 578644 h 1442645"/>
                <a:gd name="connsiteX314" fmla="*/ 29065 w 1212546"/>
                <a:gd name="connsiteY314" fmla="*/ 585788 h 1442645"/>
                <a:gd name="connsiteX315" fmla="*/ 19540 w 1212546"/>
                <a:gd name="connsiteY315" fmla="*/ 600075 h 1442645"/>
                <a:gd name="connsiteX316" fmla="*/ 17159 w 1212546"/>
                <a:gd name="connsiteY316" fmla="*/ 628650 h 1442645"/>
                <a:gd name="connsiteX317" fmla="*/ 12396 w 1212546"/>
                <a:gd name="connsiteY317" fmla="*/ 635794 h 1442645"/>
                <a:gd name="connsiteX318" fmla="*/ 10015 w 1212546"/>
                <a:gd name="connsiteY318" fmla="*/ 645319 h 1442645"/>
                <a:gd name="connsiteX319" fmla="*/ 7634 w 1212546"/>
                <a:gd name="connsiteY319" fmla="*/ 652463 h 1442645"/>
                <a:gd name="connsiteX320" fmla="*/ 5253 w 1212546"/>
                <a:gd name="connsiteY320" fmla="*/ 666750 h 1442645"/>
                <a:gd name="connsiteX321" fmla="*/ 490 w 1212546"/>
                <a:gd name="connsiteY321" fmla="*/ 681038 h 1442645"/>
                <a:gd name="connsiteX322" fmla="*/ 2871 w 1212546"/>
                <a:gd name="connsiteY322" fmla="*/ 721519 h 1442645"/>
                <a:gd name="connsiteX323" fmla="*/ 17159 w 1212546"/>
                <a:gd name="connsiteY323" fmla="*/ 742950 h 1442645"/>
                <a:gd name="connsiteX324" fmla="*/ 21921 w 1212546"/>
                <a:gd name="connsiteY324" fmla="*/ 750094 h 1442645"/>
                <a:gd name="connsiteX325" fmla="*/ 24303 w 1212546"/>
                <a:gd name="connsiteY325" fmla="*/ 769144 h 1442645"/>
                <a:gd name="connsiteX326" fmla="*/ 26684 w 1212546"/>
                <a:gd name="connsiteY326" fmla="*/ 800100 h 1442645"/>
                <a:gd name="connsiteX327" fmla="*/ 31446 w 1212546"/>
                <a:gd name="connsiteY327" fmla="*/ 816769 h 1442645"/>
                <a:gd name="connsiteX328" fmla="*/ 36209 w 1212546"/>
                <a:gd name="connsiteY328" fmla="*/ 838200 h 1442645"/>
                <a:gd name="connsiteX329" fmla="*/ 38590 w 1212546"/>
                <a:gd name="connsiteY329" fmla="*/ 871538 h 1442645"/>
                <a:gd name="connsiteX330" fmla="*/ 26684 w 1212546"/>
                <a:gd name="connsiteY330" fmla="*/ 928688 h 144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212546" h="1442645">
                  <a:moveTo>
                    <a:pt x="26684" y="928688"/>
                  </a:moveTo>
                  <a:cubicBezTo>
                    <a:pt x="37797" y="937816"/>
                    <a:pt x="79084" y="927445"/>
                    <a:pt x="105265" y="926307"/>
                  </a:cubicBezTo>
                  <a:cubicBezTo>
                    <a:pt x="134860" y="925020"/>
                    <a:pt x="127340" y="926885"/>
                    <a:pt x="143365" y="921544"/>
                  </a:cubicBezTo>
                  <a:cubicBezTo>
                    <a:pt x="151303" y="922338"/>
                    <a:pt x="159681" y="921199"/>
                    <a:pt x="167178" y="923925"/>
                  </a:cubicBezTo>
                  <a:cubicBezTo>
                    <a:pt x="169537" y="924783"/>
                    <a:pt x="167049" y="931069"/>
                    <a:pt x="169559" y="931069"/>
                  </a:cubicBezTo>
                  <a:cubicBezTo>
                    <a:pt x="172421" y="931069"/>
                    <a:pt x="172734" y="926306"/>
                    <a:pt x="174321" y="923925"/>
                  </a:cubicBezTo>
                  <a:cubicBezTo>
                    <a:pt x="173527" y="921544"/>
                    <a:pt x="171940" y="919292"/>
                    <a:pt x="171940" y="916782"/>
                  </a:cubicBezTo>
                  <a:cubicBezTo>
                    <a:pt x="171940" y="913509"/>
                    <a:pt x="173679" y="910466"/>
                    <a:pt x="174321" y="907257"/>
                  </a:cubicBezTo>
                  <a:cubicBezTo>
                    <a:pt x="175268" y="902522"/>
                    <a:pt x="175909" y="897732"/>
                    <a:pt x="176703" y="892969"/>
                  </a:cubicBezTo>
                  <a:cubicBezTo>
                    <a:pt x="190365" y="897523"/>
                    <a:pt x="177611" y="892089"/>
                    <a:pt x="190990" y="902494"/>
                  </a:cubicBezTo>
                  <a:cubicBezTo>
                    <a:pt x="203272" y="912046"/>
                    <a:pt x="201643" y="910807"/>
                    <a:pt x="212421" y="914400"/>
                  </a:cubicBezTo>
                  <a:cubicBezTo>
                    <a:pt x="232895" y="928050"/>
                    <a:pt x="206991" y="911685"/>
                    <a:pt x="226709" y="921544"/>
                  </a:cubicBezTo>
                  <a:cubicBezTo>
                    <a:pt x="229269" y="922824"/>
                    <a:pt x="231293" y="925027"/>
                    <a:pt x="233853" y="926307"/>
                  </a:cubicBezTo>
                  <a:cubicBezTo>
                    <a:pt x="236098" y="927429"/>
                    <a:pt x="238751" y="927566"/>
                    <a:pt x="240996" y="928688"/>
                  </a:cubicBezTo>
                  <a:cubicBezTo>
                    <a:pt x="257442" y="936910"/>
                    <a:pt x="237840" y="930874"/>
                    <a:pt x="257665" y="935832"/>
                  </a:cubicBezTo>
                  <a:cubicBezTo>
                    <a:pt x="270365" y="935038"/>
                    <a:pt x="283092" y="934602"/>
                    <a:pt x="295765" y="933450"/>
                  </a:cubicBezTo>
                  <a:cubicBezTo>
                    <a:pt x="304942" y="932616"/>
                    <a:pt x="311021" y="930827"/>
                    <a:pt x="319578" y="928688"/>
                  </a:cubicBezTo>
                  <a:cubicBezTo>
                    <a:pt x="323970" y="922099"/>
                    <a:pt x="324981" y="921940"/>
                    <a:pt x="326721" y="914400"/>
                  </a:cubicBezTo>
                  <a:cubicBezTo>
                    <a:pt x="328541" y="906513"/>
                    <a:pt x="331484" y="890588"/>
                    <a:pt x="331484" y="890588"/>
                  </a:cubicBezTo>
                  <a:cubicBezTo>
                    <a:pt x="332278" y="881857"/>
                    <a:pt x="332341" y="873028"/>
                    <a:pt x="333865" y="864394"/>
                  </a:cubicBezTo>
                  <a:cubicBezTo>
                    <a:pt x="335679" y="854113"/>
                    <a:pt x="338041" y="850452"/>
                    <a:pt x="343390" y="842963"/>
                  </a:cubicBezTo>
                  <a:cubicBezTo>
                    <a:pt x="349494" y="834417"/>
                    <a:pt x="353684" y="827625"/>
                    <a:pt x="364821" y="823913"/>
                  </a:cubicBezTo>
                  <a:cubicBezTo>
                    <a:pt x="375805" y="820252"/>
                    <a:pt x="369504" y="822024"/>
                    <a:pt x="383871" y="819150"/>
                  </a:cubicBezTo>
                  <a:cubicBezTo>
                    <a:pt x="398159" y="819944"/>
                    <a:pt x="412895" y="817890"/>
                    <a:pt x="426734" y="821532"/>
                  </a:cubicBezTo>
                  <a:cubicBezTo>
                    <a:pt x="429899" y="822365"/>
                    <a:pt x="427071" y="828501"/>
                    <a:pt x="429115" y="831057"/>
                  </a:cubicBezTo>
                  <a:cubicBezTo>
                    <a:pt x="430683" y="833017"/>
                    <a:pt x="433878" y="832644"/>
                    <a:pt x="436259" y="833438"/>
                  </a:cubicBezTo>
                  <a:cubicBezTo>
                    <a:pt x="450546" y="832644"/>
                    <a:pt x="464870" y="832353"/>
                    <a:pt x="479121" y="831057"/>
                  </a:cubicBezTo>
                  <a:cubicBezTo>
                    <a:pt x="482380" y="830761"/>
                    <a:pt x="485804" y="830299"/>
                    <a:pt x="488646" y="828675"/>
                  </a:cubicBezTo>
                  <a:cubicBezTo>
                    <a:pt x="491570" y="827004"/>
                    <a:pt x="493409" y="823913"/>
                    <a:pt x="495790" y="821532"/>
                  </a:cubicBezTo>
                  <a:cubicBezTo>
                    <a:pt x="494996" y="812801"/>
                    <a:pt x="494649" y="804017"/>
                    <a:pt x="493409" y="795338"/>
                  </a:cubicBezTo>
                  <a:cubicBezTo>
                    <a:pt x="493054" y="792853"/>
                    <a:pt x="492420" y="790283"/>
                    <a:pt x="491028" y="788194"/>
                  </a:cubicBezTo>
                  <a:cubicBezTo>
                    <a:pt x="489160" y="785392"/>
                    <a:pt x="486686" y="782918"/>
                    <a:pt x="483884" y="781050"/>
                  </a:cubicBezTo>
                  <a:cubicBezTo>
                    <a:pt x="481795" y="779658"/>
                    <a:pt x="479121" y="779463"/>
                    <a:pt x="476740" y="778669"/>
                  </a:cubicBezTo>
                  <a:cubicBezTo>
                    <a:pt x="471184" y="762001"/>
                    <a:pt x="476740" y="765970"/>
                    <a:pt x="464834" y="762000"/>
                  </a:cubicBezTo>
                  <a:cubicBezTo>
                    <a:pt x="488407" y="754143"/>
                    <a:pt x="447383" y="767138"/>
                    <a:pt x="510078" y="757238"/>
                  </a:cubicBezTo>
                  <a:cubicBezTo>
                    <a:pt x="512905" y="756792"/>
                    <a:pt x="514661" y="753755"/>
                    <a:pt x="517221" y="752475"/>
                  </a:cubicBezTo>
                  <a:cubicBezTo>
                    <a:pt x="521025" y="750573"/>
                    <a:pt x="530332" y="748729"/>
                    <a:pt x="533890" y="747713"/>
                  </a:cubicBezTo>
                  <a:cubicBezTo>
                    <a:pt x="536304" y="747023"/>
                    <a:pt x="538653" y="746126"/>
                    <a:pt x="541034" y="745332"/>
                  </a:cubicBezTo>
                  <a:cubicBezTo>
                    <a:pt x="541884" y="748733"/>
                    <a:pt x="546596" y="768617"/>
                    <a:pt x="548178" y="769144"/>
                  </a:cubicBezTo>
                  <a:lnTo>
                    <a:pt x="555321" y="771525"/>
                  </a:lnTo>
                  <a:cubicBezTo>
                    <a:pt x="556909" y="774700"/>
                    <a:pt x="557574" y="778540"/>
                    <a:pt x="560084" y="781050"/>
                  </a:cubicBezTo>
                  <a:cubicBezTo>
                    <a:pt x="561859" y="782825"/>
                    <a:pt x="565453" y="781657"/>
                    <a:pt x="567228" y="783432"/>
                  </a:cubicBezTo>
                  <a:cubicBezTo>
                    <a:pt x="579929" y="796133"/>
                    <a:pt x="557701" y="786604"/>
                    <a:pt x="576753" y="792957"/>
                  </a:cubicBezTo>
                  <a:cubicBezTo>
                    <a:pt x="579928" y="797719"/>
                    <a:pt x="584468" y="801814"/>
                    <a:pt x="586278" y="807244"/>
                  </a:cubicBezTo>
                  <a:cubicBezTo>
                    <a:pt x="588214" y="813053"/>
                    <a:pt x="588806" y="816917"/>
                    <a:pt x="593421" y="821532"/>
                  </a:cubicBezTo>
                  <a:cubicBezTo>
                    <a:pt x="595445" y="823556"/>
                    <a:pt x="598184" y="824707"/>
                    <a:pt x="600565" y="826294"/>
                  </a:cubicBezTo>
                  <a:cubicBezTo>
                    <a:pt x="602153" y="828675"/>
                    <a:pt x="603174" y="831553"/>
                    <a:pt x="605328" y="833438"/>
                  </a:cubicBezTo>
                  <a:cubicBezTo>
                    <a:pt x="608490" y="836205"/>
                    <a:pt x="619980" y="844728"/>
                    <a:pt x="626759" y="845344"/>
                  </a:cubicBezTo>
                  <a:cubicBezTo>
                    <a:pt x="641799" y="846711"/>
                    <a:pt x="656922" y="846931"/>
                    <a:pt x="672003" y="847725"/>
                  </a:cubicBezTo>
                  <a:cubicBezTo>
                    <a:pt x="678811" y="849995"/>
                    <a:pt x="684240" y="849168"/>
                    <a:pt x="676765" y="859632"/>
                  </a:cubicBezTo>
                  <a:cubicBezTo>
                    <a:pt x="674458" y="862861"/>
                    <a:pt x="670790" y="865000"/>
                    <a:pt x="667240" y="866775"/>
                  </a:cubicBezTo>
                  <a:cubicBezTo>
                    <a:pt x="662750" y="869020"/>
                    <a:pt x="652953" y="871538"/>
                    <a:pt x="652953" y="871538"/>
                  </a:cubicBezTo>
                  <a:cubicBezTo>
                    <a:pt x="652159" y="876300"/>
                    <a:pt x="650038" y="881026"/>
                    <a:pt x="650571" y="885825"/>
                  </a:cubicBezTo>
                  <a:cubicBezTo>
                    <a:pt x="650887" y="888670"/>
                    <a:pt x="652907" y="891452"/>
                    <a:pt x="655334" y="892969"/>
                  </a:cubicBezTo>
                  <a:cubicBezTo>
                    <a:pt x="659591" y="895630"/>
                    <a:pt x="665131" y="895487"/>
                    <a:pt x="669621" y="897732"/>
                  </a:cubicBezTo>
                  <a:cubicBezTo>
                    <a:pt x="690916" y="908380"/>
                    <a:pt x="681936" y="905012"/>
                    <a:pt x="695815" y="909638"/>
                  </a:cubicBezTo>
                  <a:cubicBezTo>
                    <a:pt x="707005" y="920828"/>
                    <a:pt x="701093" y="913982"/>
                    <a:pt x="712484" y="931069"/>
                  </a:cubicBezTo>
                  <a:lnTo>
                    <a:pt x="717246" y="938213"/>
                  </a:lnTo>
                  <a:cubicBezTo>
                    <a:pt x="718040" y="942182"/>
                    <a:pt x="717143" y="946924"/>
                    <a:pt x="719628" y="950119"/>
                  </a:cubicBezTo>
                  <a:cubicBezTo>
                    <a:pt x="723142" y="954637"/>
                    <a:pt x="733915" y="959644"/>
                    <a:pt x="733915" y="959644"/>
                  </a:cubicBezTo>
                  <a:lnTo>
                    <a:pt x="748203" y="981075"/>
                  </a:lnTo>
                  <a:cubicBezTo>
                    <a:pt x="749791" y="983456"/>
                    <a:pt x="752060" y="985504"/>
                    <a:pt x="752965" y="988219"/>
                  </a:cubicBezTo>
                  <a:lnTo>
                    <a:pt x="757728" y="1002507"/>
                  </a:lnTo>
                  <a:lnTo>
                    <a:pt x="762490" y="1016794"/>
                  </a:lnTo>
                  <a:lnTo>
                    <a:pt x="764871" y="1023938"/>
                  </a:lnTo>
                  <a:cubicBezTo>
                    <a:pt x="768536" y="1060577"/>
                    <a:pt x="764926" y="1036085"/>
                    <a:pt x="769634" y="1057275"/>
                  </a:cubicBezTo>
                  <a:cubicBezTo>
                    <a:pt x="770512" y="1061226"/>
                    <a:pt x="769530" y="1065987"/>
                    <a:pt x="772015" y="1069182"/>
                  </a:cubicBezTo>
                  <a:cubicBezTo>
                    <a:pt x="781570" y="1081467"/>
                    <a:pt x="783864" y="1076297"/>
                    <a:pt x="793446" y="1081088"/>
                  </a:cubicBezTo>
                  <a:cubicBezTo>
                    <a:pt x="796006" y="1082368"/>
                    <a:pt x="797975" y="1084688"/>
                    <a:pt x="800590" y="1085850"/>
                  </a:cubicBezTo>
                  <a:cubicBezTo>
                    <a:pt x="805178" y="1087889"/>
                    <a:pt x="814878" y="1090613"/>
                    <a:pt x="814878" y="1090613"/>
                  </a:cubicBezTo>
                  <a:cubicBezTo>
                    <a:pt x="817259" y="1092200"/>
                    <a:pt x="822021" y="1092513"/>
                    <a:pt x="822021" y="1095375"/>
                  </a:cubicBezTo>
                  <a:cubicBezTo>
                    <a:pt x="822021" y="1097885"/>
                    <a:pt x="817299" y="1097097"/>
                    <a:pt x="814878" y="1097757"/>
                  </a:cubicBezTo>
                  <a:cubicBezTo>
                    <a:pt x="808563" y="1099479"/>
                    <a:pt x="795828" y="1102519"/>
                    <a:pt x="795828" y="1102519"/>
                  </a:cubicBezTo>
                  <a:cubicBezTo>
                    <a:pt x="793447" y="1104107"/>
                    <a:pt x="790708" y="1105258"/>
                    <a:pt x="788684" y="1107282"/>
                  </a:cubicBezTo>
                  <a:cubicBezTo>
                    <a:pt x="779737" y="1116228"/>
                    <a:pt x="787691" y="1114386"/>
                    <a:pt x="779159" y="1126332"/>
                  </a:cubicBezTo>
                  <a:cubicBezTo>
                    <a:pt x="777496" y="1128661"/>
                    <a:pt x="774396" y="1129507"/>
                    <a:pt x="772015" y="1131094"/>
                  </a:cubicBezTo>
                  <a:cubicBezTo>
                    <a:pt x="771221" y="1133475"/>
                    <a:pt x="770126" y="1135777"/>
                    <a:pt x="769634" y="1138238"/>
                  </a:cubicBezTo>
                  <a:cubicBezTo>
                    <a:pt x="768533" y="1143742"/>
                    <a:pt x="765892" y="1149462"/>
                    <a:pt x="767253" y="1154907"/>
                  </a:cubicBezTo>
                  <a:cubicBezTo>
                    <a:pt x="767862" y="1157342"/>
                    <a:pt x="771902" y="1157011"/>
                    <a:pt x="774396" y="1157288"/>
                  </a:cubicBezTo>
                  <a:cubicBezTo>
                    <a:pt x="786256" y="1158606"/>
                    <a:pt x="798209" y="1158875"/>
                    <a:pt x="810115" y="1159669"/>
                  </a:cubicBezTo>
                  <a:cubicBezTo>
                    <a:pt x="812496" y="1162844"/>
                    <a:pt x="815156" y="1165828"/>
                    <a:pt x="817259" y="1169194"/>
                  </a:cubicBezTo>
                  <a:cubicBezTo>
                    <a:pt x="819140" y="1172204"/>
                    <a:pt x="819749" y="1175992"/>
                    <a:pt x="822021" y="1178719"/>
                  </a:cubicBezTo>
                  <a:cubicBezTo>
                    <a:pt x="823853" y="1180918"/>
                    <a:pt x="826784" y="1181894"/>
                    <a:pt x="829165" y="1183482"/>
                  </a:cubicBezTo>
                  <a:cubicBezTo>
                    <a:pt x="840473" y="1217403"/>
                    <a:pt x="829118" y="1182123"/>
                    <a:pt x="836309" y="1207294"/>
                  </a:cubicBezTo>
                  <a:cubicBezTo>
                    <a:pt x="836999" y="1209708"/>
                    <a:pt x="836647" y="1212979"/>
                    <a:pt x="838690" y="1214438"/>
                  </a:cubicBezTo>
                  <a:cubicBezTo>
                    <a:pt x="842775" y="1217356"/>
                    <a:pt x="852978" y="1219200"/>
                    <a:pt x="852978" y="1219200"/>
                  </a:cubicBezTo>
                  <a:lnTo>
                    <a:pt x="838690" y="1233488"/>
                  </a:lnTo>
                  <a:cubicBezTo>
                    <a:pt x="836309" y="1235869"/>
                    <a:pt x="834240" y="1238612"/>
                    <a:pt x="831546" y="1240632"/>
                  </a:cubicBezTo>
                  <a:lnTo>
                    <a:pt x="822021" y="1247775"/>
                  </a:lnTo>
                  <a:cubicBezTo>
                    <a:pt x="822815" y="1266825"/>
                    <a:pt x="821609" y="1286064"/>
                    <a:pt x="824403" y="1304925"/>
                  </a:cubicBezTo>
                  <a:cubicBezTo>
                    <a:pt x="824896" y="1308256"/>
                    <a:pt x="828469" y="1310701"/>
                    <a:pt x="831546" y="1312069"/>
                  </a:cubicBezTo>
                  <a:cubicBezTo>
                    <a:pt x="835958" y="1314030"/>
                    <a:pt x="841071" y="1313656"/>
                    <a:pt x="845834" y="1314450"/>
                  </a:cubicBezTo>
                  <a:cubicBezTo>
                    <a:pt x="872353" y="1327711"/>
                    <a:pt x="838946" y="1311867"/>
                    <a:pt x="864884" y="1321594"/>
                  </a:cubicBezTo>
                  <a:cubicBezTo>
                    <a:pt x="871786" y="1324182"/>
                    <a:pt x="875634" y="1327173"/>
                    <a:pt x="881553" y="1331119"/>
                  </a:cubicBezTo>
                  <a:cubicBezTo>
                    <a:pt x="882347" y="1334294"/>
                    <a:pt x="883035" y="1337497"/>
                    <a:pt x="883934" y="1340644"/>
                  </a:cubicBezTo>
                  <a:cubicBezTo>
                    <a:pt x="884624" y="1343058"/>
                    <a:pt x="886315" y="1345278"/>
                    <a:pt x="886315" y="1347788"/>
                  </a:cubicBezTo>
                  <a:cubicBezTo>
                    <a:pt x="886315" y="1353832"/>
                    <a:pt x="884922" y="1364618"/>
                    <a:pt x="879171" y="1369219"/>
                  </a:cubicBezTo>
                  <a:cubicBezTo>
                    <a:pt x="877211" y="1370787"/>
                    <a:pt x="874409" y="1370806"/>
                    <a:pt x="872028" y="1371600"/>
                  </a:cubicBezTo>
                  <a:cubicBezTo>
                    <a:pt x="869647" y="1373981"/>
                    <a:pt x="866390" y="1375732"/>
                    <a:pt x="864884" y="1378744"/>
                  </a:cubicBezTo>
                  <a:cubicBezTo>
                    <a:pt x="863074" y="1382364"/>
                    <a:pt x="863381" y="1386699"/>
                    <a:pt x="862503" y="1390650"/>
                  </a:cubicBezTo>
                  <a:cubicBezTo>
                    <a:pt x="861793" y="1393845"/>
                    <a:pt x="860763" y="1396966"/>
                    <a:pt x="860121" y="1400175"/>
                  </a:cubicBezTo>
                  <a:cubicBezTo>
                    <a:pt x="855928" y="1421137"/>
                    <a:pt x="859994" y="1407700"/>
                    <a:pt x="855359" y="1421607"/>
                  </a:cubicBezTo>
                  <a:cubicBezTo>
                    <a:pt x="856153" y="1425576"/>
                    <a:pt x="855495" y="1430146"/>
                    <a:pt x="857740" y="1433513"/>
                  </a:cubicBezTo>
                  <a:cubicBezTo>
                    <a:pt x="859132" y="1435602"/>
                    <a:pt x="862374" y="1435894"/>
                    <a:pt x="864884" y="1435894"/>
                  </a:cubicBezTo>
                  <a:cubicBezTo>
                    <a:pt x="878401" y="1435894"/>
                    <a:pt x="891871" y="1434307"/>
                    <a:pt x="905365" y="1433513"/>
                  </a:cubicBezTo>
                  <a:lnTo>
                    <a:pt x="991090" y="1438275"/>
                  </a:lnTo>
                  <a:cubicBezTo>
                    <a:pt x="1024488" y="1440605"/>
                    <a:pt x="989869" y="1442645"/>
                    <a:pt x="1029190" y="1438275"/>
                  </a:cubicBezTo>
                  <a:cubicBezTo>
                    <a:pt x="1033675" y="1433791"/>
                    <a:pt x="1037512" y="1429020"/>
                    <a:pt x="1043478" y="1426369"/>
                  </a:cubicBezTo>
                  <a:cubicBezTo>
                    <a:pt x="1048065" y="1424330"/>
                    <a:pt x="1057765" y="1421607"/>
                    <a:pt x="1057765" y="1421607"/>
                  </a:cubicBezTo>
                  <a:cubicBezTo>
                    <a:pt x="1066496" y="1422401"/>
                    <a:pt x="1075529" y="1421579"/>
                    <a:pt x="1083959" y="1423988"/>
                  </a:cubicBezTo>
                  <a:cubicBezTo>
                    <a:pt x="1087197" y="1424913"/>
                    <a:pt x="1088159" y="1429497"/>
                    <a:pt x="1091103" y="1431132"/>
                  </a:cubicBezTo>
                  <a:cubicBezTo>
                    <a:pt x="1095491" y="1433570"/>
                    <a:pt x="1105390" y="1435894"/>
                    <a:pt x="1105390" y="1435894"/>
                  </a:cubicBezTo>
                  <a:cubicBezTo>
                    <a:pt x="1114915" y="1434307"/>
                    <a:pt x="1125581" y="1435923"/>
                    <a:pt x="1133965" y="1431132"/>
                  </a:cubicBezTo>
                  <a:cubicBezTo>
                    <a:pt x="1138324" y="1428641"/>
                    <a:pt x="1135178" y="1420394"/>
                    <a:pt x="1138728" y="1416844"/>
                  </a:cubicBezTo>
                  <a:cubicBezTo>
                    <a:pt x="1148893" y="1406677"/>
                    <a:pt x="1142744" y="1410950"/>
                    <a:pt x="1157778" y="1404938"/>
                  </a:cubicBezTo>
                  <a:cubicBezTo>
                    <a:pt x="1160915" y="1398662"/>
                    <a:pt x="1163000" y="1391982"/>
                    <a:pt x="1169684" y="1388269"/>
                  </a:cubicBezTo>
                  <a:cubicBezTo>
                    <a:pt x="1177768" y="1383778"/>
                    <a:pt x="1189392" y="1382603"/>
                    <a:pt x="1198259" y="1381125"/>
                  </a:cubicBezTo>
                  <a:cubicBezTo>
                    <a:pt x="1201434" y="1378744"/>
                    <a:pt x="1205583" y="1377284"/>
                    <a:pt x="1207784" y="1373982"/>
                  </a:cubicBezTo>
                  <a:cubicBezTo>
                    <a:pt x="1210569" y="1369805"/>
                    <a:pt x="1212546" y="1359694"/>
                    <a:pt x="1212546" y="1359694"/>
                  </a:cubicBezTo>
                  <a:cubicBezTo>
                    <a:pt x="1211752" y="1354138"/>
                    <a:pt x="1210861" y="1348594"/>
                    <a:pt x="1210165" y="1343025"/>
                  </a:cubicBezTo>
                  <a:cubicBezTo>
                    <a:pt x="1209603" y="1338529"/>
                    <a:pt x="1208534" y="1319375"/>
                    <a:pt x="1205403" y="1312069"/>
                  </a:cubicBezTo>
                  <a:cubicBezTo>
                    <a:pt x="1204276" y="1309438"/>
                    <a:pt x="1202228" y="1307306"/>
                    <a:pt x="1200640" y="1304925"/>
                  </a:cubicBezTo>
                  <a:cubicBezTo>
                    <a:pt x="1199846" y="1302544"/>
                    <a:pt x="1198868" y="1300217"/>
                    <a:pt x="1198259" y="1297782"/>
                  </a:cubicBezTo>
                  <a:cubicBezTo>
                    <a:pt x="1197277" y="1293855"/>
                    <a:pt x="1198123" y="1289243"/>
                    <a:pt x="1195878" y="1285875"/>
                  </a:cubicBezTo>
                  <a:cubicBezTo>
                    <a:pt x="1194486" y="1283786"/>
                    <a:pt x="1191115" y="1284288"/>
                    <a:pt x="1188734" y="1283494"/>
                  </a:cubicBezTo>
                  <a:cubicBezTo>
                    <a:pt x="1177374" y="1285117"/>
                    <a:pt x="1170848" y="1282647"/>
                    <a:pt x="1164921" y="1293019"/>
                  </a:cubicBezTo>
                  <a:cubicBezTo>
                    <a:pt x="1163297" y="1295861"/>
                    <a:pt x="1163334" y="1299369"/>
                    <a:pt x="1162540" y="1302544"/>
                  </a:cubicBezTo>
                  <a:cubicBezTo>
                    <a:pt x="1158571" y="1300957"/>
                    <a:pt x="1153449" y="1300999"/>
                    <a:pt x="1150634" y="1297782"/>
                  </a:cubicBezTo>
                  <a:cubicBezTo>
                    <a:pt x="1147328" y="1294004"/>
                    <a:pt x="1148656" y="1287671"/>
                    <a:pt x="1145871" y="1283494"/>
                  </a:cubicBezTo>
                  <a:lnTo>
                    <a:pt x="1136346" y="1269207"/>
                  </a:lnTo>
                  <a:cubicBezTo>
                    <a:pt x="1134759" y="1266826"/>
                    <a:pt x="1134299" y="1262968"/>
                    <a:pt x="1131584" y="1262063"/>
                  </a:cubicBezTo>
                  <a:cubicBezTo>
                    <a:pt x="1129203" y="1261269"/>
                    <a:pt x="1126875" y="1260291"/>
                    <a:pt x="1124440" y="1259682"/>
                  </a:cubicBezTo>
                  <a:cubicBezTo>
                    <a:pt x="1120514" y="1258700"/>
                    <a:pt x="1116516" y="1258024"/>
                    <a:pt x="1112534" y="1257300"/>
                  </a:cubicBezTo>
                  <a:cubicBezTo>
                    <a:pt x="1094490" y="1254019"/>
                    <a:pt x="1096256" y="1254720"/>
                    <a:pt x="1074434" y="1252538"/>
                  </a:cubicBezTo>
                  <a:cubicBezTo>
                    <a:pt x="1050416" y="1244533"/>
                    <a:pt x="1087677" y="1256749"/>
                    <a:pt x="1057765" y="1247775"/>
                  </a:cubicBezTo>
                  <a:cubicBezTo>
                    <a:pt x="1052957" y="1246332"/>
                    <a:pt x="1048400" y="1243997"/>
                    <a:pt x="1043478" y="1243013"/>
                  </a:cubicBezTo>
                  <a:cubicBezTo>
                    <a:pt x="1039509" y="1242219"/>
                    <a:pt x="1035476" y="1241697"/>
                    <a:pt x="1031571" y="1240632"/>
                  </a:cubicBezTo>
                  <a:cubicBezTo>
                    <a:pt x="1026728" y="1239311"/>
                    <a:pt x="1022046" y="1237457"/>
                    <a:pt x="1017284" y="1235869"/>
                  </a:cubicBezTo>
                  <a:cubicBezTo>
                    <a:pt x="1006074" y="1232132"/>
                    <a:pt x="1012488" y="1234427"/>
                    <a:pt x="998234" y="1228725"/>
                  </a:cubicBezTo>
                  <a:cubicBezTo>
                    <a:pt x="992789" y="1212391"/>
                    <a:pt x="996226" y="1230359"/>
                    <a:pt x="1002996" y="1216819"/>
                  </a:cubicBezTo>
                  <a:cubicBezTo>
                    <a:pt x="1012588" y="1197635"/>
                    <a:pt x="996172" y="1204834"/>
                    <a:pt x="1014903" y="1200150"/>
                  </a:cubicBezTo>
                  <a:cubicBezTo>
                    <a:pt x="1015697" y="1197769"/>
                    <a:pt x="1017284" y="1195517"/>
                    <a:pt x="1017284" y="1193007"/>
                  </a:cubicBezTo>
                  <a:cubicBezTo>
                    <a:pt x="1017284" y="1169633"/>
                    <a:pt x="1015876" y="1176877"/>
                    <a:pt x="1010140" y="1159669"/>
                  </a:cubicBezTo>
                  <a:cubicBezTo>
                    <a:pt x="1009105" y="1156564"/>
                    <a:pt x="1008699" y="1153279"/>
                    <a:pt x="1007759" y="1150144"/>
                  </a:cubicBezTo>
                  <a:cubicBezTo>
                    <a:pt x="1006316" y="1145336"/>
                    <a:pt x="1002996" y="1135857"/>
                    <a:pt x="1002996" y="1135857"/>
                  </a:cubicBezTo>
                  <a:cubicBezTo>
                    <a:pt x="1002202" y="1126332"/>
                    <a:pt x="1001615" y="1116788"/>
                    <a:pt x="1000615" y="1107282"/>
                  </a:cubicBezTo>
                  <a:cubicBezTo>
                    <a:pt x="1000216" y="1103489"/>
                    <a:pt x="998964" y="1089068"/>
                    <a:pt x="995853" y="1083469"/>
                  </a:cubicBezTo>
                  <a:cubicBezTo>
                    <a:pt x="993073" y="1078466"/>
                    <a:pt x="988138" y="1074612"/>
                    <a:pt x="986328" y="1069182"/>
                  </a:cubicBezTo>
                  <a:cubicBezTo>
                    <a:pt x="985534" y="1066801"/>
                    <a:pt x="985487" y="1064019"/>
                    <a:pt x="983946" y="1062038"/>
                  </a:cubicBezTo>
                  <a:cubicBezTo>
                    <a:pt x="979811" y="1056722"/>
                    <a:pt x="969659" y="1047750"/>
                    <a:pt x="969659" y="1047750"/>
                  </a:cubicBezTo>
                  <a:cubicBezTo>
                    <a:pt x="968865" y="1045369"/>
                    <a:pt x="969053" y="1042382"/>
                    <a:pt x="967278" y="1040607"/>
                  </a:cubicBezTo>
                  <a:cubicBezTo>
                    <a:pt x="965503" y="1038832"/>
                    <a:pt x="961379" y="1040404"/>
                    <a:pt x="960134" y="1038225"/>
                  </a:cubicBezTo>
                  <a:cubicBezTo>
                    <a:pt x="957739" y="1034033"/>
                    <a:pt x="958391" y="1028724"/>
                    <a:pt x="957753" y="1023938"/>
                  </a:cubicBezTo>
                  <a:cubicBezTo>
                    <a:pt x="956803" y="1016813"/>
                    <a:pt x="956553" y="1009597"/>
                    <a:pt x="955371" y="1002507"/>
                  </a:cubicBezTo>
                  <a:cubicBezTo>
                    <a:pt x="954958" y="1000031"/>
                    <a:pt x="954950" y="996931"/>
                    <a:pt x="952990" y="995363"/>
                  </a:cubicBezTo>
                  <a:cubicBezTo>
                    <a:pt x="950434" y="993319"/>
                    <a:pt x="946612" y="993881"/>
                    <a:pt x="943465" y="992982"/>
                  </a:cubicBezTo>
                  <a:cubicBezTo>
                    <a:pt x="941051" y="992292"/>
                    <a:pt x="938702" y="991394"/>
                    <a:pt x="936321" y="990600"/>
                  </a:cubicBezTo>
                  <a:cubicBezTo>
                    <a:pt x="930654" y="973598"/>
                    <a:pt x="935736" y="979098"/>
                    <a:pt x="924415" y="971550"/>
                  </a:cubicBezTo>
                  <a:cubicBezTo>
                    <a:pt x="911717" y="952504"/>
                    <a:pt x="928383" y="975518"/>
                    <a:pt x="912509" y="959644"/>
                  </a:cubicBezTo>
                  <a:cubicBezTo>
                    <a:pt x="910485" y="957620"/>
                    <a:pt x="909334" y="954881"/>
                    <a:pt x="907746" y="952500"/>
                  </a:cubicBezTo>
                  <a:cubicBezTo>
                    <a:pt x="899200" y="926861"/>
                    <a:pt x="904356" y="945139"/>
                    <a:pt x="907746" y="885825"/>
                  </a:cubicBezTo>
                  <a:cubicBezTo>
                    <a:pt x="908201" y="877861"/>
                    <a:pt x="908658" y="869853"/>
                    <a:pt x="910128" y="862013"/>
                  </a:cubicBezTo>
                  <a:cubicBezTo>
                    <a:pt x="911053" y="857079"/>
                    <a:pt x="910127" y="849312"/>
                    <a:pt x="914890" y="847725"/>
                  </a:cubicBezTo>
                  <a:cubicBezTo>
                    <a:pt x="932837" y="841744"/>
                    <a:pt x="910724" y="849809"/>
                    <a:pt x="929178" y="840582"/>
                  </a:cubicBezTo>
                  <a:cubicBezTo>
                    <a:pt x="931423" y="839459"/>
                    <a:pt x="934127" y="839419"/>
                    <a:pt x="936321" y="838200"/>
                  </a:cubicBezTo>
                  <a:cubicBezTo>
                    <a:pt x="941325" y="835420"/>
                    <a:pt x="950609" y="828675"/>
                    <a:pt x="950609" y="828675"/>
                  </a:cubicBezTo>
                  <a:cubicBezTo>
                    <a:pt x="967472" y="803380"/>
                    <a:pt x="957299" y="821653"/>
                    <a:pt x="952990" y="754857"/>
                  </a:cubicBezTo>
                  <a:cubicBezTo>
                    <a:pt x="952828" y="752352"/>
                    <a:pt x="951732" y="749958"/>
                    <a:pt x="950609" y="747713"/>
                  </a:cubicBezTo>
                  <a:cubicBezTo>
                    <a:pt x="949329" y="745153"/>
                    <a:pt x="947870" y="742593"/>
                    <a:pt x="945846" y="740569"/>
                  </a:cubicBezTo>
                  <a:cubicBezTo>
                    <a:pt x="940186" y="734909"/>
                    <a:pt x="931487" y="733401"/>
                    <a:pt x="924415" y="731044"/>
                  </a:cubicBezTo>
                  <a:lnTo>
                    <a:pt x="917271" y="728663"/>
                  </a:lnTo>
                  <a:cubicBezTo>
                    <a:pt x="914890" y="727075"/>
                    <a:pt x="912688" y="725180"/>
                    <a:pt x="910128" y="723900"/>
                  </a:cubicBezTo>
                  <a:cubicBezTo>
                    <a:pt x="890397" y="714034"/>
                    <a:pt x="916328" y="730413"/>
                    <a:pt x="895840" y="716757"/>
                  </a:cubicBezTo>
                  <a:cubicBezTo>
                    <a:pt x="884923" y="700380"/>
                    <a:pt x="888125" y="707899"/>
                    <a:pt x="883934" y="695325"/>
                  </a:cubicBezTo>
                  <a:cubicBezTo>
                    <a:pt x="884728" y="691356"/>
                    <a:pt x="883120" y="685904"/>
                    <a:pt x="886315" y="683419"/>
                  </a:cubicBezTo>
                  <a:cubicBezTo>
                    <a:pt x="891482" y="679401"/>
                    <a:pt x="905365" y="678657"/>
                    <a:pt x="905365" y="678657"/>
                  </a:cubicBezTo>
                  <a:cubicBezTo>
                    <a:pt x="907746" y="677069"/>
                    <a:pt x="909949" y="675174"/>
                    <a:pt x="912509" y="673894"/>
                  </a:cubicBezTo>
                  <a:cubicBezTo>
                    <a:pt x="914754" y="672771"/>
                    <a:pt x="917459" y="672732"/>
                    <a:pt x="919653" y="671513"/>
                  </a:cubicBezTo>
                  <a:cubicBezTo>
                    <a:pt x="924656" y="668733"/>
                    <a:pt x="929178" y="665163"/>
                    <a:pt x="933940" y="661988"/>
                  </a:cubicBezTo>
                  <a:cubicBezTo>
                    <a:pt x="936321" y="660400"/>
                    <a:pt x="938524" y="658505"/>
                    <a:pt x="941084" y="657225"/>
                  </a:cubicBezTo>
                  <a:cubicBezTo>
                    <a:pt x="952854" y="651341"/>
                    <a:pt x="947241" y="653585"/>
                    <a:pt x="957753" y="650082"/>
                  </a:cubicBezTo>
                  <a:cubicBezTo>
                    <a:pt x="960134" y="648494"/>
                    <a:pt x="962336" y="646599"/>
                    <a:pt x="964896" y="645319"/>
                  </a:cubicBezTo>
                  <a:cubicBezTo>
                    <a:pt x="972236" y="641649"/>
                    <a:pt x="984529" y="641377"/>
                    <a:pt x="991090" y="640557"/>
                  </a:cubicBezTo>
                  <a:cubicBezTo>
                    <a:pt x="1011569" y="626903"/>
                    <a:pt x="985655" y="643275"/>
                    <a:pt x="1005378" y="633413"/>
                  </a:cubicBezTo>
                  <a:cubicBezTo>
                    <a:pt x="1007938" y="632133"/>
                    <a:pt x="1009961" y="629930"/>
                    <a:pt x="1012521" y="628650"/>
                  </a:cubicBezTo>
                  <a:cubicBezTo>
                    <a:pt x="1014766" y="627527"/>
                    <a:pt x="1017315" y="627150"/>
                    <a:pt x="1019665" y="626269"/>
                  </a:cubicBezTo>
                  <a:cubicBezTo>
                    <a:pt x="1042473" y="617717"/>
                    <a:pt x="1022482" y="624537"/>
                    <a:pt x="1038715" y="619125"/>
                  </a:cubicBezTo>
                  <a:cubicBezTo>
                    <a:pt x="1040303" y="616744"/>
                    <a:pt x="1041243" y="613770"/>
                    <a:pt x="1043478" y="611982"/>
                  </a:cubicBezTo>
                  <a:cubicBezTo>
                    <a:pt x="1045438" y="610414"/>
                    <a:pt x="1048376" y="610723"/>
                    <a:pt x="1050621" y="609600"/>
                  </a:cubicBezTo>
                  <a:cubicBezTo>
                    <a:pt x="1053181" y="608320"/>
                    <a:pt x="1055205" y="606118"/>
                    <a:pt x="1057765" y="604838"/>
                  </a:cubicBezTo>
                  <a:cubicBezTo>
                    <a:pt x="1061588" y="602926"/>
                    <a:pt x="1065848" y="601987"/>
                    <a:pt x="1069671" y="600075"/>
                  </a:cubicBezTo>
                  <a:cubicBezTo>
                    <a:pt x="1088129" y="590846"/>
                    <a:pt x="1066009" y="598915"/>
                    <a:pt x="1083959" y="592932"/>
                  </a:cubicBezTo>
                  <a:cubicBezTo>
                    <a:pt x="1095561" y="575527"/>
                    <a:pt x="1081399" y="597412"/>
                    <a:pt x="1093484" y="576263"/>
                  </a:cubicBezTo>
                  <a:cubicBezTo>
                    <a:pt x="1099208" y="566246"/>
                    <a:pt x="1098215" y="571578"/>
                    <a:pt x="1103009" y="559594"/>
                  </a:cubicBezTo>
                  <a:cubicBezTo>
                    <a:pt x="1104873" y="554933"/>
                    <a:pt x="1104987" y="549484"/>
                    <a:pt x="1107771" y="545307"/>
                  </a:cubicBezTo>
                  <a:cubicBezTo>
                    <a:pt x="1110946" y="540544"/>
                    <a:pt x="1115485" y="536449"/>
                    <a:pt x="1117296" y="531019"/>
                  </a:cubicBezTo>
                  <a:cubicBezTo>
                    <a:pt x="1118090" y="528638"/>
                    <a:pt x="1117903" y="525650"/>
                    <a:pt x="1119678" y="523875"/>
                  </a:cubicBezTo>
                  <a:cubicBezTo>
                    <a:pt x="1121453" y="522100"/>
                    <a:pt x="1124440" y="522288"/>
                    <a:pt x="1126821" y="521494"/>
                  </a:cubicBezTo>
                  <a:cubicBezTo>
                    <a:pt x="1128409" y="519113"/>
                    <a:pt x="1130304" y="516910"/>
                    <a:pt x="1131584" y="514350"/>
                  </a:cubicBezTo>
                  <a:cubicBezTo>
                    <a:pt x="1136952" y="503615"/>
                    <a:pt x="1134310" y="488854"/>
                    <a:pt x="1131584" y="478632"/>
                  </a:cubicBezTo>
                  <a:cubicBezTo>
                    <a:pt x="1130716" y="475378"/>
                    <a:pt x="1126821" y="473869"/>
                    <a:pt x="1124440" y="471488"/>
                  </a:cubicBezTo>
                  <a:cubicBezTo>
                    <a:pt x="1125234" y="469107"/>
                    <a:pt x="1124861" y="465912"/>
                    <a:pt x="1126821" y="464344"/>
                  </a:cubicBezTo>
                  <a:cubicBezTo>
                    <a:pt x="1129377" y="462300"/>
                    <a:pt x="1133199" y="462862"/>
                    <a:pt x="1136346" y="461963"/>
                  </a:cubicBezTo>
                  <a:cubicBezTo>
                    <a:pt x="1138760" y="461273"/>
                    <a:pt x="1141109" y="460376"/>
                    <a:pt x="1143490" y="459582"/>
                  </a:cubicBezTo>
                  <a:cubicBezTo>
                    <a:pt x="1141903" y="454819"/>
                    <a:pt x="1142278" y="448844"/>
                    <a:pt x="1138728" y="445294"/>
                  </a:cubicBezTo>
                  <a:cubicBezTo>
                    <a:pt x="1135178" y="441744"/>
                    <a:pt x="1124440" y="440532"/>
                    <a:pt x="1124440" y="440532"/>
                  </a:cubicBezTo>
                  <a:lnTo>
                    <a:pt x="1110153" y="431007"/>
                  </a:lnTo>
                  <a:lnTo>
                    <a:pt x="1103009" y="426244"/>
                  </a:lnTo>
                  <a:cubicBezTo>
                    <a:pt x="1103803" y="404813"/>
                    <a:pt x="1104052" y="383354"/>
                    <a:pt x="1105390" y="361950"/>
                  </a:cubicBezTo>
                  <a:cubicBezTo>
                    <a:pt x="1105642" y="357911"/>
                    <a:pt x="1105763" y="353558"/>
                    <a:pt x="1107771" y="350044"/>
                  </a:cubicBezTo>
                  <a:cubicBezTo>
                    <a:pt x="1109191" y="347559"/>
                    <a:pt x="1112534" y="346869"/>
                    <a:pt x="1114915" y="345282"/>
                  </a:cubicBezTo>
                  <a:cubicBezTo>
                    <a:pt x="1116503" y="342901"/>
                    <a:pt x="1119459" y="340992"/>
                    <a:pt x="1119678" y="338138"/>
                  </a:cubicBezTo>
                  <a:cubicBezTo>
                    <a:pt x="1120169" y="331755"/>
                    <a:pt x="1117696" y="307782"/>
                    <a:pt x="1112534" y="300038"/>
                  </a:cubicBezTo>
                  <a:lnTo>
                    <a:pt x="1098246" y="278607"/>
                  </a:lnTo>
                  <a:cubicBezTo>
                    <a:pt x="1096658" y="276226"/>
                    <a:pt x="1094389" y="274178"/>
                    <a:pt x="1093484" y="271463"/>
                  </a:cubicBezTo>
                  <a:lnTo>
                    <a:pt x="1088721" y="257175"/>
                  </a:lnTo>
                  <a:cubicBezTo>
                    <a:pt x="1087134" y="246856"/>
                    <a:pt x="1085675" y="236517"/>
                    <a:pt x="1083959" y="226219"/>
                  </a:cubicBezTo>
                  <a:cubicBezTo>
                    <a:pt x="1083279" y="222137"/>
                    <a:pt x="1081498" y="211773"/>
                    <a:pt x="1079196" y="207169"/>
                  </a:cubicBezTo>
                  <a:cubicBezTo>
                    <a:pt x="1077916" y="204609"/>
                    <a:pt x="1075714" y="202585"/>
                    <a:pt x="1074434" y="200025"/>
                  </a:cubicBezTo>
                  <a:cubicBezTo>
                    <a:pt x="1064580" y="180316"/>
                    <a:pt x="1080935" y="206204"/>
                    <a:pt x="1067290" y="185738"/>
                  </a:cubicBezTo>
                  <a:cubicBezTo>
                    <a:pt x="1062900" y="168175"/>
                    <a:pt x="1067618" y="184123"/>
                    <a:pt x="1060146" y="166688"/>
                  </a:cubicBezTo>
                  <a:cubicBezTo>
                    <a:pt x="1059157" y="164381"/>
                    <a:pt x="1058887" y="161789"/>
                    <a:pt x="1057765" y="159544"/>
                  </a:cubicBezTo>
                  <a:cubicBezTo>
                    <a:pt x="1055826" y="155666"/>
                    <a:pt x="1049507" y="147284"/>
                    <a:pt x="1045859" y="145257"/>
                  </a:cubicBezTo>
                  <a:cubicBezTo>
                    <a:pt x="1041470" y="142819"/>
                    <a:pt x="1036334" y="142082"/>
                    <a:pt x="1031571" y="140494"/>
                  </a:cubicBezTo>
                  <a:lnTo>
                    <a:pt x="1024428" y="138113"/>
                  </a:lnTo>
                  <a:cubicBezTo>
                    <a:pt x="1019162" y="132847"/>
                    <a:pt x="1015836" y="130455"/>
                    <a:pt x="1012521" y="123825"/>
                  </a:cubicBezTo>
                  <a:cubicBezTo>
                    <a:pt x="1011399" y="121580"/>
                    <a:pt x="1011915" y="118457"/>
                    <a:pt x="1010140" y="116682"/>
                  </a:cubicBezTo>
                  <a:cubicBezTo>
                    <a:pt x="1006093" y="112635"/>
                    <a:pt x="995853" y="107157"/>
                    <a:pt x="995853" y="107157"/>
                  </a:cubicBezTo>
                  <a:cubicBezTo>
                    <a:pt x="992678" y="102394"/>
                    <a:pt x="987717" y="98422"/>
                    <a:pt x="986328" y="92869"/>
                  </a:cubicBezTo>
                  <a:cubicBezTo>
                    <a:pt x="983337" y="80909"/>
                    <a:pt x="984981" y="86449"/>
                    <a:pt x="981565" y="76200"/>
                  </a:cubicBezTo>
                  <a:cubicBezTo>
                    <a:pt x="980771" y="66675"/>
                    <a:pt x="980447" y="57099"/>
                    <a:pt x="979184" y="47625"/>
                  </a:cubicBezTo>
                  <a:cubicBezTo>
                    <a:pt x="978299" y="40989"/>
                    <a:pt x="973958" y="35734"/>
                    <a:pt x="969659" y="30957"/>
                  </a:cubicBezTo>
                  <a:cubicBezTo>
                    <a:pt x="957854" y="17841"/>
                    <a:pt x="960174" y="17701"/>
                    <a:pt x="948228" y="14288"/>
                  </a:cubicBezTo>
                  <a:cubicBezTo>
                    <a:pt x="945081" y="13389"/>
                    <a:pt x="941878" y="12701"/>
                    <a:pt x="938703" y="11907"/>
                  </a:cubicBezTo>
                  <a:cubicBezTo>
                    <a:pt x="938081" y="12062"/>
                    <a:pt x="923587" y="15427"/>
                    <a:pt x="922034" y="16669"/>
                  </a:cubicBezTo>
                  <a:cubicBezTo>
                    <a:pt x="906646" y="28979"/>
                    <a:pt x="928083" y="20209"/>
                    <a:pt x="910128" y="26194"/>
                  </a:cubicBezTo>
                  <a:cubicBezTo>
                    <a:pt x="907747" y="27782"/>
                    <a:pt x="905544" y="29677"/>
                    <a:pt x="902984" y="30957"/>
                  </a:cubicBezTo>
                  <a:cubicBezTo>
                    <a:pt x="891005" y="36947"/>
                    <a:pt x="896572" y="27844"/>
                    <a:pt x="881553" y="42863"/>
                  </a:cubicBezTo>
                  <a:cubicBezTo>
                    <a:pt x="879172" y="45244"/>
                    <a:pt x="877265" y="48222"/>
                    <a:pt x="874409" y="50007"/>
                  </a:cubicBezTo>
                  <a:cubicBezTo>
                    <a:pt x="870784" y="52272"/>
                    <a:pt x="866520" y="53308"/>
                    <a:pt x="862503" y="54769"/>
                  </a:cubicBezTo>
                  <a:cubicBezTo>
                    <a:pt x="857785" y="56485"/>
                    <a:pt x="852978" y="57944"/>
                    <a:pt x="848215" y="59532"/>
                  </a:cubicBezTo>
                  <a:cubicBezTo>
                    <a:pt x="845834" y="60326"/>
                    <a:pt x="843532" y="61421"/>
                    <a:pt x="841071" y="61913"/>
                  </a:cubicBezTo>
                  <a:cubicBezTo>
                    <a:pt x="837102" y="62707"/>
                    <a:pt x="833091" y="63312"/>
                    <a:pt x="829165" y="64294"/>
                  </a:cubicBezTo>
                  <a:cubicBezTo>
                    <a:pt x="826730" y="64903"/>
                    <a:pt x="824435" y="65985"/>
                    <a:pt x="822021" y="66675"/>
                  </a:cubicBezTo>
                  <a:cubicBezTo>
                    <a:pt x="818874" y="67574"/>
                    <a:pt x="815671" y="68263"/>
                    <a:pt x="812496" y="69057"/>
                  </a:cubicBezTo>
                  <a:cubicBezTo>
                    <a:pt x="805352" y="68263"/>
                    <a:pt x="798038" y="68418"/>
                    <a:pt x="791065" y="66675"/>
                  </a:cubicBezTo>
                  <a:cubicBezTo>
                    <a:pt x="787054" y="65672"/>
                    <a:pt x="778961" y="57316"/>
                    <a:pt x="776778" y="54769"/>
                  </a:cubicBezTo>
                  <a:cubicBezTo>
                    <a:pt x="774195" y="51756"/>
                    <a:pt x="771910" y="48495"/>
                    <a:pt x="769634" y="45244"/>
                  </a:cubicBezTo>
                  <a:cubicBezTo>
                    <a:pt x="766352" y="40555"/>
                    <a:pt x="764156" y="35004"/>
                    <a:pt x="760109" y="30957"/>
                  </a:cubicBezTo>
                  <a:cubicBezTo>
                    <a:pt x="757728" y="28576"/>
                    <a:pt x="755033" y="26471"/>
                    <a:pt x="752965" y="23813"/>
                  </a:cubicBezTo>
                  <a:cubicBezTo>
                    <a:pt x="749451" y="19295"/>
                    <a:pt x="746615" y="14288"/>
                    <a:pt x="743440" y="9525"/>
                  </a:cubicBezTo>
                  <a:cubicBezTo>
                    <a:pt x="741853" y="7144"/>
                    <a:pt x="741393" y="3287"/>
                    <a:pt x="738678" y="2382"/>
                  </a:cubicBezTo>
                  <a:lnTo>
                    <a:pt x="731534" y="0"/>
                  </a:lnTo>
                  <a:cubicBezTo>
                    <a:pt x="725978" y="794"/>
                    <a:pt x="720369" y="1281"/>
                    <a:pt x="714865" y="2382"/>
                  </a:cubicBezTo>
                  <a:cubicBezTo>
                    <a:pt x="712404" y="2874"/>
                    <a:pt x="709180" y="2720"/>
                    <a:pt x="707721" y="4763"/>
                  </a:cubicBezTo>
                  <a:cubicBezTo>
                    <a:pt x="704803" y="8848"/>
                    <a:pt x="704546" y="14288"/>
                    <a:pt x="702959" y="19050"/>
                  </a:cubicBezTo>
                  <a:lnTo>
                    <a:pt x="700578" y="26194"/>
                  </a:lnTo>
                  <a:cubicBezTo>
                    <a:pt x="698642" y="32002"/>
                    <a:pt x="698048" y="35868"/>
                    <a:pt x="693434" y="40482"/>
                  </a:cubicBezTo>
                  <a:cubicBezTo>
                    <a:pt x="688819" y="45097"/>
                    <a:pt x="684955" y="45689"/>
                    <a:pt x="679146" y="47625"/>
                  </a:cubicBezTo>
                  <a:cubicBezTo>
                    <a:pt x="676765" y="50006"/>
                    <a:pt x="672408" y="51426"/>
                    <a:pt x="672003" y="54769"/>
                  </a:cubicBezTo>
                  <a:cubicBezTo>
                    <a:pt x="661547" y="141036"/>
                    <a:pt x="683796" y="104945"/>
                    <a:pt x="664859" y="133350"/>
                  </a:cubicBezTo>
                  <a:cubicBezTo>
                    <a:pt x="664065" y="136525"/>
                    <a:pt x="663942" y="139948"/>
                    <a:pt x="662478" y="142875"/>
                  </a:cubicBezTo>
                  <a:cubicBezTo>
                    <a:pt x="655300" y="157231"/>
                    <a:pt x="648706" y="148926"/>
                    <a:pt x="657715" y="171450"/>
                  </a:cubicBezTo>
                  <a:cubicBezTo>
                    <a:pt x="658778" y="174107"/>
                    <a:pt x="662478" y="174625"/>
                    <a:pt x="664859" y="176213"/>
                  </a:cubicBezTo>
                  <a:cubicBezTo>
                    <a:pt x="667219" y="185655"/>
                    <a:pt x="670073" y="191979"/>
                    <a:pt x="664859" y="202407"/>
                  </a:cubicBezTo>
                  <a:cubicBezTo>
                    <a:pt x="663084" y="205957"/>
                    <a:pt x="658699" y="207447"/>
                    <a:pt x="655334" y="209550"/>
                  </a:cubicBezTo>
                  <a:cubicBezTo>
                    <a:pt x="647030" y="214740"/>
                    <a:pt x="645428" y="214408"/>
                    <a:pt x="636284" y="216694"/>
                  </a:cubicBezTo>
                  <a:cubicBezTo>
                    <a:pt x="633109" y="219075"/>
                    <a:pt x="630386" y="222226"/>
                    <a:pt x="626759" y="223838"/>
                  </a:cubicBezTo>
                  <a:cubicBezTo>
                    <a:pt x="623061" y="225482"/>
                    <a:pt x="618839" y="225516"/>
                    <a:pt x="614853" y="226219"/>
                  </a:cubicBezTo>
                  <a:lnTo>
                    <a:pt x="586278" y="230982"/>
                  </a:lnTo>
                  <a:cubicBezTo>
                    <a:pt x="582309" y="232569"/>
                    <a:pt x="578572" y="234956"/>
                    <a:pt x="574371" y="235744"/>
                  </a:cubicBezTo>
                  <a:cubicBezTo>
                    <a:pt x="526691" y="244683"/>
                    <a:pt x="561931" y="233539"/>
                    <a:pt x="541034" y="240507"/>
                  </a:cubicBezTo>
                  <a:cubicBezTo>
                    <a:pt x="544134" y="249807"/>
                    <a:pt x="549688" y="259044"/>
                    <a:pt x="543415" y="269082"/>
                  </a:cubicBezTo>
                  <a:cubicBezTo>
                    <a:pt x="541534" y="272092"/>
                    <a:pt x="537355" y="273074"/>
                    <a:pt x="533890" y="273844"/>
                  </a:cubicBezTo>
                  <a:cubicBezTo>
                    <a:pt x="522932" y="276279"/>
                    <a:pt x="500553" y="278607"/>
                    <a:pt x="500553" y="278607"/>
                  </a:cubicBezTo>
                  <a:cubicBezTo>
                    <a:pt x="496584" y="280988"/>
                    <a:pt x="492876" y="283870"/>
                    <a:pt x="488646" y="285750"/>
                  </a:cubicBezTo>
                  <a:cubicBezTo>
                    <a:pt x="482436" y="288510"/>
                    <a:pt x="463748" y="290023"/>
                    <a:pt x="460071" y="290513"/>
                  </a:cubicBezTo>
                  <a:cubicBezTo>
                    <a:pt x="434288" y="293950"/>
                    <a:pt x="452274" y="291187"/>
                    <a:pt x="433878" y="295275"/>
                  </a:cubicBezTo>
                  <a:cubicBezTo>
                    <a:pt x="416640" y="299106"/>
                    <a:pt x="427590" y="295784"/>
                    <a:pt x="414828" y="300038"/>
                  </a:cubicBezTo>
                  <a:cubicBezTo>
                    <a:pt x="402869" y="317976"/>
                    <a:pt x="416912" y="295176"/>
                    <a:pt x="407684" y="316707"/>
                  </a:cubicBezTo>
                  <a:cubicBezTo>
                    <a:pt x="406557" y="319337"/>
                    <a:pt x="404341" y="321365"/>
                    <a:pt x="402921" y="323850"/>
                  </a:cubicBezTo>
                  <a:cubicBezTo>
                    <a:pt x="401160" y="326932"/>
                    <a:pt x="399477" y="330079"/>
                    <a:pt x="398159" y="333375"/>
                  </a:cubicBezTo>
                  <a:cubicBezTo>
                    <a:pt x="396295" y="338036"/>
                    <a:pt x="394613" y="342793"/>
                    <a:pt x="393396" y="347663"/>
                  </a:cubicBezTo>
                  <a:cubicBezTo>
                    <a:pt x="392602" y="350838"/>
                    <a:pt x="392830" y="354465"/>
                    <a:pt x="391015" y="357188"/>
                  </a:cubicBezTo>
                  <a:cubicBezTo>
                    <a:pt x="387243" y="362847"/>
                    <a:pt x="377147" y="363295"/>
                    <a:pt x="371965" y="364332"/>
                  </a:cubicBezTo>
                  <a:cubicBezTo>
                    <a:pt x="364380" y="369389"/>
                    <a:pt x="356809" y="375290"/>
                    <a:pt x="348153" y="378619"/>
                  </a:cubicBezTo>
                  <a:cubicBezTo>
                    <a:pt x="329899" y="385639"/>
                    <a:pt x="330334" y="385041"/>
                    <a:pt x="314815" y="388144"/>
                  </a:cubicBezTo>
                  <a:cubicBezTo>
                    <a:pt x="311640" y="389732"/>
                    <a:pt x="308553" y="391509"/>
                    <a:pt x="305290" y="392907"/>
                  </a:cubicBezTo>
                  <a:cubicBezTo>
                    <a:pt x="291525" y="398806"/>
                    <a:pt x="287465" y="394466"/>
                    <a:pt x="267190" y="392907"/>
                  </a:cubicBezTo>
                  <a:cubicBezTo>
                    <a:pt x="249225" y="386917"/>
                    <a:pt x="271375" y="394999"/>
                    <a:pt x="252903" y="385763"/>
                  </a:cubicBezTo>
                  <a:cubicBezTo>
                    <a:pt x="250658" y="384641"/>
                    <a:pt x="248140" y="384176"/>
                    <a:pt x="245759" y="383382"/>
                  </a:cubicBezTo>
                  <a:cubicBezTo>
                    <a:pt x="240203" y="384176"/>
                    <a:pt x="233825" y="382750"/>
                    <a:pt x="229090" y="385763"/>
                  </a:cubicBezTo>
                  <a:cubicBezTo>
                    <a:pt x="194331" y="407881"/>
                    <a:pt x="246923" y="396141"/>
                    <a:pt x="202896" y="402432"/>
                  </a:cubicBezTo>
                  <a:cubicBezTo>
                    <a:pt x="190196" y="401638"/>
                    <a:pt x="177451" y="401382"/>
                    <a:pt x="164796" y="400050"/>
                  </a:cubicBezTo>
                  <a:cubicBezTo>
                    <a:pt x="162300" y="399787"/>
                    <a:pt x="160163" y="397669"/>
                    <a:pt x="157653" y="397669"/>
                  </a:cubicBezTo>
                  <a:cubicBezTo>
                    <a:pt x="151254" y="397669"/>
                    <a:pt x="144953" y="399256"/>
                    <a:pt x="138603" y="400050"/>
                  </a:cubicBezTo>
                  <a:cubicBezTo>
                    <a:pt x="132784" y="402960"/>
                    <a:pt x="126980" y="405370"/>
                    <a:pt x="121934" y="409575"/>
                  </a:cubicBezTo>
                  <a:cubicBezTo>
                    <a:pt x="115207" y="415181"/>
                    <a:pt x="110005" y="424344"/>
                    <a:pt x="100503" y="426244"/>
                  </a:cubicBezTo>
                  <a:cubicBezTo>
                    <a:pt x="91789" y="427987"/>
                    <a:pt x="82371" y="429358"/>
                    <a:pt x="74309" y="433388"/>
                  </a:cubicBezTo>
                  <a:cubicBezTo>
                    <a:pt x="61857" y="439614"/>
                    <a:pt x="68228" y="437289"/>
                    <a:pt x="55259" y="440532"/>
                  </a:cubicBezTo>
                  <a:cubicBezTo>
                    <a:pt x="52878" y="442913"/>
                    <a:pt x="50917" y="445807"/>
                    <a:pt x="48115" y="447675"/>
                  </a:cubicBezTo>
                  <a:cubicBezTo>
                    <a:pt x="46026" y="449067"/>
                    <a:pt x="43278" y="449068"/>
                    <a:pt x="40971" y="450057"/>
                  </a:cubicBezTo>
                  <a:cubicBezTo>
                    <a:pt x="37708" y="451455"/>
                    <a:pt x="34621" y="453232"/>
                    <a:pt x="31446" y="454819"/>
                  </a:cubicBezTo>
                  <a:cubicBezTo>
                    <a:pt x="29065" y="457994"/>
                    <a:pt x="26272" y="460898"/>
                    <a:pt x="24303" y="464344"/>
                  </a:cubicBezTo>
                  <a:cubicBezTo>
                    <a:pt x="22616" y="467297"/>
                    <a:pt x="20274" y="478565"/>
                    <a:pt x="19540" y="481013"/>
                  </a:cubicBezTo>
                  <a:cubicBezTo>
                    <a:pt x="18098" y="485821"/>
                    <a:pt x="16365" y="490538"/>
                    <a:pt x="14778" y="495300"/>
                  </a:cubicBezTo>
                  <a:lnTo>
                    <a:pt x="12396" y="502444"/>
                  </a:lnTo>
                  <a:lnTo>
                    <a:pt x="10015" y="509588"/>
                  </a:lnTo>
                  <a:cubicBezTo>
                    <a:pt x="8563" y="519754"/>
                    <a:pt x="3739" y="544381"/>
                    <a:pt x="10015" y="552450"/>
                  </a:cubicBezTo>
                  <a:cubicBezTo>
                    <a:pt x="13097" y="556413"/>
                    <a:pt x="19380" y="548672"/>
                    <a:pt x="24303" y="547688"/>
                  </a:cubicBezTo>
                  <a:lnTo>
                    <a:pt x="36209" y="545307"/>
                  </a:lnTo>
                  <a:cubicBezTo>
                    <a:pt x="37796" y="547688"/>
                    <a:pt x="40971" y="549588"/>
                    <a:pt x="40971" y="552450"/>
                  </a:cubicBezTo>
                  <a:cubicBezTo>
                    <a:pt x="40971" y="556000"/>
                    <a:pt x="37607" y="558712"/>
                    <a:pt x="36209" y="561975"/>
                  </a:cubicBezTo>
                  <a:cubicBezTo>
                    <a:pt x="33765" y="567679"/>
                    <a:pt x="33170" y="572610"/>
                    <a:pt x="31446" y="578644"/>
                  </a:cubicBezTo>
                  <a:cubicBezTo>
                    <a:pt x="30756" y="581058"/>
                    <a:pt x="30284" y="583594"/>
                    <a:pt x="29065" y="585788"/>
                  </a:cubicBezTo>
                  <a:cubicBezTo>
                    <a:pt x="26285" y="590791"/>
                    <a:pt x="19540" y="600075"/>
                    <a:pt x="19540" y="600075"/>
                  </a:cubicBezTo>
                  <a:cubicBezTo>
                    <a:pt x="18746" y="609600"/>
                    <a:pt x="19034" y="619278"/>
                    <a:pt x="17159" y="628650"/>
                  </a:cubicBezTo>
                  <a:cubicBezTo>
                    <a:pt x="16598" y="631456"/>
                    <a:pt x="13523" y="633163"/>
                    <a:pt x="12396" y="635794"/>
                  </a:cubicBezTo>
                  <a:cubicBezTo>
                    <a:pt x="11107" y="638802"/>
                    <a:pt x="10914" y="642172"/>
                    <a:pt x="10015" y="645319"/>
                  </a:cubicBezTo>
                  <a:cubicBezTo>
                    <a:pt x="9325" y="647733"/>
                    <a:pt x="8178" y="650013"/>
                    <a:pt x="7634" y="652463"/>
                  </a:cubicBezTo>
                  <a:cubicBezTo>
                    <a:pt x="6587" y="657176"/>
                    <a:pt x="6424" y="662066"/>
                    <a:pt x="5253" y="666750"/>
                  </a:cubicBezTo>
                  <a:cubicBezTo>
                    <a:pt x="4035" y="671620"/>
                    <a:pt x="490" y="681038"/>
                    <a:pt x="490" y="681038"/>
                  </a:cubicBezTo>
                  <a:cubicBezTo>
                    <a:pt x="1284" y="694532"/>
                    <a:pt x="0" y="708311"/>
                    <a:pt x="2871" y="721519"/>
                  </a:cubicBezTo>
                  <a:cubicBezTo>
                    <a:pt x="2873" y="721527"/>
                    <a:pt x="14775" y="739375"/>
                    <a:pt x="17159" y="742950"/>
                  </a:cubicBezTo>
                  <a:lnTo>
                    <a:pt x="21921" y="750094"/>
                  </a:lnTo>
                  <a:cubicBezTo>
                    <a:pt x="22715" y="756444"/>
                    <a:pt x="23696" y="762773"/>
                    <a:pt x="24303" y="769144"/>
                  </a:cubicBezTo>
                  <a:cubicBezTo>
                    <a:pt x="25284" y="779447"/>
                    <a:pt x="25475" y="789822"/>
                    <a:pt x="26684" y="800100"/>
                  </a:cubicBezTo>
                  <a:cubicBezTo>
                    <a:pt x="27980" y="811115"/>
                    <a:pt x="29330" y="807245"/>
                    <a:pt x="31446" y="816769"/>
                  </a:cubicBezTo>
                  <a:cubicBezTo>
                    <a:pt x="37033" y="841911"/>
                    <a:pt x="30849" y="822121"/>
                    <a:pt x="36209" y="838200"/>
                  </a:cubicBezTo>
                  <a:cubicBezTo>
                    <a:pt x="37003" y="849313"/>
                    <a:pt x="38590" y="860397"/>
                    <a:pt x="38590" y="871538"/>
                  </a:cubicBezTo>
                  <a:cubicBezTo>
                    <a:pt x="38590" y="913606"/>
                    <a:pt x="15572" y="919560"/>
                    <a:pt x="26684" y="92868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7" name="Полилиния 316"/>
            <p:cNvSpPr/>
            <p:nvPr/>
          </p:nvSpPr>
          <p:spPr bwMode="auto">
            <a:xfrm>
              <a:off x="7440650" y="2672413"/>
              <a:ext cx="1210067" cy="1137017"/>
            </a:xfrm>
            <a:custGeom>
              <a:avLst/>
              <a:gdLst>
                <a:gd name="connsiteX0" fmla="*/ 248009 w 1108754"/>
                <a:gd name="connsiteY0" fmla="*/ 5821 h 1126237"/>
                <a:gd name="connsiteX1" fmla="*/ 317859 w 1108754"/>
                <a:gd name="connsiteY1" fmla="*/ 8996 h 1126237"/>
                <a:gd name="connsiteX2" fmla="*/ 336909 w 1108754"/>
                <a:gd name="connsiteY2" fmla="*/ 12171 h 1126237"/>
                <a:gd name="connsiteX3" fmla="*/ 355959 w 1108754"/>
                <a:gd name="connsiteY3" fmla="*/ 24871 h 1126237"/>
                <a:gd name="connsiteX4" fmla="*/ 381359 w 1108754"/>
                <a:gd name="connsiteY4" fmla="*/ 37571 h 1126237"/>
                <a:gd name="connsiteX5" fmla="*/ 403584 w 1108754"/>
                <a:gd name="connsiteY5" fmla="*/ 43921 h 1126237"/>
                <a:gd name="connsiteX6" fmla="*/ 425809 w 1108754"/>
                <a:gd name="connsiteY6" fmla="*/ 53446 h 1126237"/>
                <a:gd name="connsiteX7" fmla="*/ 435334 w 1108754"/>
                <a:gd name="connsiteY7" fmla="*/ 59796 h 1126237"/>
                <a:gd name="connsiteX8" fmla="*/ 454384 w 1108754"/>
                <a:gd name="connsiteY8" fmla="*/ 66146 h 1126237"/>
                <a:gd name="connsiteX9" fmla="*/ 463909 w 1108754"/>
                <a:gd name="connsiteY9" fmla="*/ 85196 h 1126237"/>
                <a:gd name="connsiteX10" fmla="*/ 473434 w 1108754"/>
                <a:gd name="connsiteY10" fmla="*/ 91546 h 1126237"/>
                <a:gd name="connsiteX11" fmla="*/ 505184 w 1108754"/>
                <a:gd name="connsiteY11" fmla="*/ 101071 h 1126237"/>
                <a:gd name="connsiteX12" fmla="*/ 514709 w 1108754"/>
                <a:gd name="connsiteY12" fmla="*/ 104246 h 1126237"/>
                <a:gd name="connsiteX13" fmla="*/ 527409 w 1108754"/>
                <a:gd name="connsiteY13" fmla="*/ 110596 h 1126237"/>
                <a:gd name="connsiteX14" fmla="*/ 549634 w 1108754"/>
                <a:gd name="connsiteY14" fmla="*/ 113771 h 1126237"/>
                <a:gd name="connsiteX15" fmla="*/ 587734 w 1108754"/>
                <a:gd name="connsiteY15" fmla="*/ 123296 h 1126237"/>
                <a:gd name="connsiteX16" fmla="*/ 606784 w 1108754"/>
                <a:gd name="connsiteY16" fmla="*/ 129646 h 1126237"/>
                <a:gd name="connsiteX17" fmla="*/ 654409 w 1108754"/>
                <a:gd name="connsiteY17" fmla="*/ 135996 h 1126237"/>
                <a:gd name="connsiteX18" fmla="*/ 673459 w 1108754"/>
                <a:gd name="connsiteY18" fmla="*/ 148696 h 1126237"/>
                <a:gd name="connsiteX19" fmla="*/ 692509 w 1108754"/>
                <a:gd name="connsiteY19" fmla="*/ 155046 h 1126237"/>
                <a:gd name="connsiteX20" fmla="*/ 752834 w 1108754"/>
                <a:gd name="connsiteY20" fmla="*/ 151871 h 1126237"/>
                <a:gd name="connsiteX21" fmla="*/ 765534 w 1108754"/>
                <a:gd name="connsiteY21" fmla="*/ 148696 h 1126237"/>
                <a:gd name="connsiteX22" fmla="*/ 781409 w 1108754"/>
                <a:gd name="connsiteY22" fmla="*/ 155046 h 1126237"/>
                <a:gd name="connsiteX23" fmla="*/ 790934 w 1108754"/>
                <a:gd name="connsiteY23" fmla="*/ 177271 h 1126237"/>
                <a:gd name="connsiteX24" fmla="*/ 809984 w 1108754"/>
                <a:gd name="connsiteY24" fmla="*/ 196321 h 1126237"/>
                <a:gd name="connsiteX25" fmla="*/ 819509 w 1108754"/>
                <a:gd name="connsiteY25" fmla="*/ 205846 h 1126237"/>
                <a:gd name="connsiteX26" fmla="*/ 838559 w 1108754"/>
                <a:gd name="connsiteY26" fmla="*/ 218546 h 1126237"/>
                <a:gd name="connsiteX27" fmla="*/ 848084 w 1108754"/>
                <a:gd name="connsiteY27" fmla="*/ 224896 h 1126237"/>
                <a:gd name="connsiteX28" fmla="*/ 860784 w 1108754"/>
                <a:gd name="connsiteY28" fmla="*/ 234421 h 1126237"/>
                <a:gd name="connsiteX29" fmla="*/ 860784 w 1108754"/>
                <a:gd name="connsiteY29" fmla="*/ 278871 h 1126237"/>
                <a:gd name="connsiteX30" fmla="*/ 851259 w 1108754"/>
                <a:gd name="connsiteY30" fmla="*/ 282046 h 1126237"/>
                <a:gd name="connsiteX31" fmla="*/ 841734 w 1108754"/>
                <a:gd name="connsiteY31" fmla="*/ 288396 h 1126237"/>
                <a:gd name="connsiteX32" fmla="*/ 841734 w 1108754"/>
                <a:gd name="connsiteY32" fmla="*/ 342371 h 1126237"/>
                <a:gd name="connsiteX33" fmla="*/ 848084 w 1108754"/>
                <a:gd name="connsiteY33" fmla="*/ 351896 h 1126237"/>
                <a:gd name="connsiteX34" fmla="*/ 908409 w 1108754"/>
                <a:gd name="connsiteY34" fmla="*/ 348721 h 1126237"/>
                <a:gd name="connsiteX35" fmla="*/ 952859 w 1108754"/>
                <a:gd name="connsiteY35" fmla="*/ 336021 h 1126237"/>
                <a:gd name="connsiteX36" fmla="*/ 978259 w 1108754"/>
                <a:gd name="connsiteY36" fmla="*/ 329671 h 1126237"/>
                <a:gd name="connsiteX37" fmla="*/ 1003659 w 1108754"/>
                <a:gd name="connsiteY37" fmla="*/ 332846 h 1126237"/>
                <a:gd name="connsiteX38" fmla="*/ 1016359 w 1108754"/>
                <a:gd name="connsiteY38" fmla="*/ 355071 h 1126237"/>
                <a:gd name="connsiteX39" fmla="*/ 1035409 w 1108754"/>
                <a:gd name="connsiteY39" fmla="*/ 364596 h 1126237"/>
                <a:gd name="connsiteX40" fmla="*/ 1057634 w 1108754"/>
                <a:gd name="connsiteY40" fmla="*/ 374121 h 1126237"/>
                <a:gd name="connsiteX41" fmla="*/ 1048109 w 1108754"/>
                <a:gd name="connsiteY41" fmla="*/ 399521 h 1126237"/>
                <a:gd name="connsiteX42" fmla="*/ 1038584 w 1108754"/>
                <a:gd name="connsiteY42" fmla="*/ 402696 h 1126237"/>
                <a:gd name="connsiteX43" fmla="*/ 1041759 w 1108754"/>
                <a:gd name="connsiteY43" fmla="*/ 418571 h 1126237"/>
                <a:gd name="connsiteX44" fmla="*/ 1057634 w 1108754"/>
                <a:gd name="connsiteY44" fmla="*/ 431271 h 1126237"/>
                <a:gd name="connsiteX45" fmla="*/ 1067159 w 1108754"/>
                <a:gd name="connsiteY45" fmla="*/ 437621 h 1126237"/>
                <a:gd name="connsiteX46" fmla="*/ 1079859 w 1108754"/>
                <a:gd name="connsiteY46" fmla="*/ 456671 h 1126237"/>
                <a:gd name="connsiteX47" fmla="*/ 1086209 w 1108754"/>
                <a:gd name="connsiteY47" fmla="*/ 475721 h 1126237"/>
                <a:gd name="connsiteX48" fmla="*/ 1092559 w 1108754"/>
                <a:gd name="connsiteY48" fmla="*/ 510646 h 1126237"/>
                <a:gd name="connsiteX49" fmla="*/ 1098909 w 1108754"/>
                <a:gd name="connsiteY49" fmla="*/ 529696 h 1126237"/>
                <a:gd name="connsiteX50" fmla="*/ 1102084 w 1108754"/>
                <a:gd name="connsiteY50" fmla="*/ 555096 h 1126237"/>
                <a:gd name="connsiteX51" fmla="*/ 1102084 w 1108754"/>
                <a:gd name="connsiteY51" fmla="*/ 612246 h 1126237"/>
                <a:gd name="connsiteX52" fmla="*/ 1092559 w 1108754"/>
                <a:gd name="connsiteY52" fmla="*/ 624946 h 1126237"/>
                <a:gd name="connsiteX53" fmla="*/ 1079859 w 1108754"/>
                <a:gd name="connsiteY53" fmla="*/ 643996 h 1126237"/>
                <a:gd name="connsiteX54" fmla="*/ 1076684 w 1108754"/>
                <a:gd name="connsiteY54" fmla="*/ 653521 h 1126237"/>
                <a:gd name="connsiteX55" fmla="*/ 1067159 w 1108754"/>
                <a:gd name="connsiteY55" fmla="*/ 659871 h 1126237"/>
                <a:gd name="connsiteX56" fmla="*/ 1048109 w 1108754"/>
                <a:gd name="connsiteY56" fmla="*/ 678921 h 1126237"/>
                <a:gd name="connsiteX57" fmla="*/ 1051284 w 1108754"/>
                <a:gd name="connsiteY57" fmla="*/ 723371 h 1126237"/>
                <a:gd name="connsiteX58" fmla="*/ 1038584 w 1108754"/>
                <a:gd name="connsiteY58" fmla="*/ 736071 h 1126237"/>
                <a:gd name="connsiteX59" fmla="*/ 981434 w 1108754"/>
                <a:gd name="connsiteY59" fmla="*/ 739246 h 1126237"/>
                <a:gd name="connsiteX60" fmla="*/ 962384 w 1108754"/>
                <a:gd name="connsiteY60" fmla="*/ 751946 h 1126237"/>
                <a:gd name="connsiteX61" fmla="*/ 943334 w 1108754"/>
                <a:gd name="connsiteY61" fmla="*/ 767821 h 1126237"/>
                <a:gd name="connsiteX62" fmla="*/ 917934 w 1108754"/>
                <a:gd name="connsiteY62" fmla="*/ 796396 h 1126237"/>
                <a:gd name="connsiteX63" fmla="*/ 892534 w 1108754"/>
                <a:gd name="connsiteY63" fmla="*/ 802746 h 1126237"/>
                <a:gd name="connsiteX64" fmla="*/ 886184 w 1108754"/>
                <a:gd name="connsiteY64" fmla="*/ 821796 h 1126237"/>
                <a:gd name="connsiteX65" fmla="*/ 876659 w 1108754"/>
                <a:gd name="connsiteY65" fmla="*/ 840846 h 1126237"/>
                <a:gd name="connsiteX66" fmla="*/ 879834 w 1108754"/>
                <a:gd name="connsiteY66" fmla="*/ 859896 h 1126237"/>
                <a:gd name="connsiteX67" fmla="*/ 889359 w 1108754"/>
                <a:gd name="connsiteY67" fmla="*/ 863071 h 1126237"/>
                <a:gd name="connsiteX68" fmla="*/ 914759 w 1108754"/>
                <a:gd name="connsiteY68" fmla="*/ 859896 h 1126237"/>
                <a:gd name="connsiteX69" fmla="*/ 924284 w 1108754"/>
                <a:gd name="connsiteY69" fmla="*/ 853546 h 1126237"/>
                <a:gd name="connsiteX70" fmla="*/ 927459 w 1108754"/>
                <a:gd name="connsiteY70" fmla="*/ 844021 h 1126237"/>
                <a:gd name="connsiteX71" fmla="*/ 943334 w 1108754"/>
                <a:gd name="connsiteY71" fmla="*/ 828146 h 1126237"/>
                <a:gd name="connsiteX72" fmla="*/ 952859 w 1108754"/>
                <a:gd name="connsiteY72" fmla="*/ 831321 h 1126237"/>
                <a:gd name="connsiteX73" fmla="*/ 971909 w 1108754"/>
                <a:gd name="connsiteY73" fmla="*/ 834496 h 1126237"/>
                <a:gd name="connsiteX74" fmla="*/ 984609 w 1108754"/>
                <a:gd name="connsiteY74" fmla="*/ 844021 h 1126237"/>
                <a:gd name="connsiteX75" fmla="*/ 994134 w 1108754"/>
                <a:gd name="connsiteY75" fmla="*/ 850371 h 1126237"/>
                <a:gd name="connsiteX76" fmla="*/ 1006834 w 1108754"/>
                <a:gd name="connsiteY76" fmla="*/ 866246 h 1126237"/>
                <a:gd name="connsiteX77" fmla="*/ 1010009 w 1108754"/>
                <a:gd name="connsiteY77" fmla="*/ 875771 h 1126237"/>
                <a:gd name="connsiteX78" fmla="*/ 1006834 w 1108754"/>
                <a:gd name="connsiteY78" fmla="*/ 897996 h 1126237"/>
                <a:gd name="connsiteX79" fmla="*/ 1000484 w 1108754"/>
                <a:gd name="connsiteY79" fmla="*/ 920221 h 1126237"/>
                <a:gd name="connsiteX80" fmla="*/ 1019534 w 1108754"/>
                <a:gd name="connsiteY80" fmla="*/ 904346 h 1126237"/>
                <a:gd name="connsiteX81" fmla="*/ 1038584 w 1108754"/>
                <a:gd name="connsiteY81" fmla="*/ 907521 h 1126237"/>
                <a:gd name="connsiteX82" fmla="*/ 1035409 w 1108754"/>
                <a:gd name="connsiteY82" fmla="*/ 920221 h 1126237"/>
                <a:gd name="connsiteX83" fmla="*/ 1029059 w 1108754"/>
                <a:gd name="connsiteY83" fmla="*/ 929746 h 1126237"/>
                <a:gd name="connsiteX84" fmla="*/ 1025884 w 1108754"/>
                <a:gd name="connsiteY84" fmla="*/ 939271 h 1126237"/>
                <a:gd name="connsiteX85" fmla="*/ 1073509 w 1108754"/>
                <a:gd name="connsiteY85" fmla="*/ 948796 h 1126237"/>
                <a:gd name="connsiteX86" fmla="*/ 1079859 w 1108754"/>
                <a:gd name="connsiteY86" fmla="*/ 974196 h 1126237"/>
                <a:gd name="connsiteX87" fmla="*/ 1086209 w 1108754"/>
                <a:gd name="connsiteY87" fmla="*/ 993246 h 1126237"/>
                <a:gd name="connsiteX88" fmla="*/ 1083034 w 1108754"/>
                <a:gd name="connsiteY88" fmla="*/ 1015471 h 1126237"/>
                <a:gd name="connsiteX89" fmla="*/ 1063984 w 1108754"/>
                <a:gd name="connsiteY89" fmla="*/ 1024996 h 1126237"/>
                <a:gd name="connsiteX90" fmla="*/ 1044934 w 1108754"/>
                <a:gd name="connsiteY90" fmla="*/ 1040871 h 1126237"/>
                <a:gd name="connsiteX91" fmla="*/ 1029059 w 1108754"/>
                <a:gd name="connsiteY91" fmla="*/ 1037696 h 1126237"/>
                <a:gd name="connsiteX92" fmla="*/ 1010009 w 1108754"/>
                <a:gd name="connsiteY92" fmla="*/ 1034521 h 1126237"/>
                <a:gd name="connsiteX93" fmla="*/ 994134 w 1108754"/>
                <a:gd name="connsiteY93" fmla="*/ 1015471 h 1126237"/>
                <a:gd name="connsiteX94" fmla="*/ 984609 w 1108754"/>
                <a:gd name="connsiteY94" fmla="*/ 1012296 h 1126237"/>
                <a:gd name="connsiteX95" fmla="*/ 968734 w 1108754"/>
                <a:gd name="connsiteY95" fmla="*/ 1015471 h 1126237"/>
                <a:gd name="connsiteX96" fmla="*/ 965559 w 1108754"/>
                <a:gd name="connsiteY96" fmla="*/ 1024996 h 1126237"/>
                <a:gd name="connsiteX97" fmla="*/ 959209 w 1108754"/>
                <a:gd name="connsiteY97" fmla="*/ 1034521 h 1126237"/>
                <a:gd name="connsiteX98" fmla="*/ 956034 w 1108754"/>
                <a:gd name="connsiteY98" fmla="*/ 1044046 h 1126237"/>
                <a:gd name="connsiteX99" fmla="*/ 946509 w 1108754"/>
                <a:gd name="connsiteY99" fmla="*/ 1047221 h 1126237"/>
                <a:gd name="connsiteX100" fmla="*/ 936984 w 1108754"/>
                <a:gd name="connsiteY100" fmla="*/ 1053571 h 1126237"/>
                <a:gd name="connsiteX101" fmla="*/ 927459 w 1108754"/>
                <a:gd name="connsiteY101" fmla="*/ 1063096 h 1126237"/>
                <a:gd name="connsiteX102" fmla="*/ 908409 w 1108754"/>
                <a:gd name="connsiteY102" fmla="*/ 1078971 h 1126237"/>
                <a:gd name="connsiteX103" fmla="*/ 905234 w 1108754"/>
                <a:gd name="connsiteY103" fmla="*/ 1101196 h 1126237"/>
                <a:gd name="connsiteX104" fmla="*/ 844909 w 1108754"/>
                <a:gd name="connsiteY104" fmla="*/ 1107546 h 1126237"/>
                <a:gd name="connsiteX105" fmla="*/ 841734 w 1108754"/>
                <a:gd name="connsiteY105" fmla="*/ 1098021 h 1126237"/>
                <a:gd name="connsiteX106" fmla="*/ 835384 w 1108754"/>
                <a:gd name="connsiteY106" fmla="*/ 1069446 h 1126237"/>
                <a:gd name="connsiteX107" fmla="*/ 825859 w 1108754"/>
                <a:gd name="connsiteY107" fmla="*/ 1031346 h 1126237"/>
                <a:gd name="connsiteX108" fmla="*/ 816334 w 1108754"/>
                <a:gd name="connsiteY108" fmla="*/ 1024996 h 1126237"/>
                <a:gd name="connsiteX109" fmla="*/ 803634 w 1108754"/>
                <a:gd name="connsiteY109" fmla="*/ 1021821 h 1126237"/>
                <a:gd name="connsiteX110" fmla="*/ 768709 w 1108754"/>
                <a:gd name="connsiteY110" fmla="*/ 1018646 h 1126237"/>
                <a:gd name="connsiteX111" fmla="*/ 746484 w 1108754"/>
                <a:gd name="connsiteY111" fmla="*/ 1012296 h 1126237"/>
                <a:gd name="connsiteX112" fmla="*/ 736959 w 1108754"/>
                <a:gd name="connsiteY112" fmla="*/ 1005946 h 1126237"/>
                <a:gd name="connsiteX113" fmla="*/ 714734 w 1108754"/>
                <a:gd name="connsiteY113" fmla="*/ 999596 h 1126237"/>
                <a:gd name="connsiteX114" fmla="*/ 736959 w 1108754"/>
                <a:gd name="connsiteY114" fmla="*/ 996421 h 1126237"/>
                <a:gd name="connsiteX115" fmla="*/ 733784 w 1108754"/>
                <a:gd name="connsiteY115" fmla="*/ 974196 h 1126237"/>
                <a:gd name="connsiteX116" fmla="*/ 730609 w 1108754"/>
                <a:gd name="connsiteY116" fmla="*/ 964671 h 1126237"/>
                <a:gd name="connsiteX117" fmla="*/ 711559 w 1108754"/>
                <a:gd name="connsiteY117" fmla="*/ 955146 h 1126237"/>
                <a:gd name="connsiteX118" fmla="*/ 686159 w 1108754"/>
                <a:gd name="connsiteY118" fmla="*/ 958321 h 1126237"/>
                <a:gd name="connsiteX119" fmla="*/ 679809 w 1108754"/>
                <a:gd name="connsiteY119" fmla="*/ 967846 h 1126237"/>
                <a:gd name="connsiteX120" fmla="*/ 676634 w 1108754"/>
                <a:gd name="connsiteY120" fmla="*/ 977371 h 1126237"/>
                <a:gd name="connsiteX121" fmla="*/ 670284 w 1108754"/>
                <a:gd name="connsiteY121" fmla="*/ 986896 h 1126237"/>
                <a:gd name="connsiteX122" fmla="*/ 663934 w 1108754"/>
                <a:gd name="connsiteY122" fmla="*/ 999596 h 1126237"/>
                <a:gd name="connsiteX123" fmla="*/ 654409 w 1108754"/>
                <a:gd name="connsiteY123" fmla="*/ 1005946 h 1126237"/>
                <a:gd name="connsiteX124" fmla="*/ 635359 w 1108754"/>
                <a:gd name="connsiteY124" fmla="*/ 1012296 h 1126237"/>
                <a:gd name="connsiteX125" fmla="*/ 625834 w 1108754"/>
                <a:gd name="connsiteY125" fmla="*/ 1031346 h 1126237"/>
                <a:gd name="connsiteX126" fmla="*/ 622659 w 1108754"/>
                <a:gd name="connsiteY126" fmla="*/ 1047221 h 1126237"/>
                <a:gd name="connsiteX127" fmla="*/ 606784 w 1108754"/>
                <a:gd name="connsiteY127" fmla="*/ 1063096 h 1126237"/>
                <a:gd name="connsiteX128" fmla="*/ 597259 w 1108754"/>
                <a:gd name="connsiteY128" fmla="*/ 1072621 h 1126237"/>
                <a:gd name="connsiteX129" fmla="*/ 590909 w 1108754"/>
                <a:gd name="connsiteY129" fmla="*/ 1082146 h 1126237"/>
                <a:gd name="connsiteX130" fmla="*/ 581384 w 1108754"/>
                <a:gd name="connsiteY130" fmla="*/ 1085321 h 1126237"/>
                <a:gd name="connsiteX131" fmla="*/ 549634 w 1108754"/>
                <a:gd name="connsiteY131" fmla="*/ 1082146 h 1126237"/>
                <a:gd name="connsiteX132" fmla="*/ 546459 w 1108754"/>
                <a:gd name="connsiteY132" fmla="*/ 1069446 h 1126237"/>
                <a:gd name="connsiteX133" fmla="*/ 533759 w 1108754"/>
                <a:gd name="connsiteY133" fmla="*/ 1063096 h 1126237"/>
                <a:gd name="connsiteX134" fmla="*/ 524234 w 1108754"/>
                <a:gd name="connsiteY134" fmla="*/ 1066271 h 1126237"/>
                <a:gd name="connsiteX135" fmla="*/ 514709 w 1108754"/>
                <a:gd name="connsiteY135" fmla="*/ 1085321 h 1126237"/>
                <a:gd name="connsiteX136" fmla="*/ 495659 w 1108754"/>
                <a:gd name="connsiteY136" fmla="*/ 1091671 h 1126237"/>
                <a:gd name="connsiteX137" fmla="*/ 470259 w 1108754"/>
                <a:gd name="connsiteY137" fmla="*/ 1066271 h 1126237"/>
                <a:gd name="connsiteX138" fmla="*/ 467084 w 1108754"/>
                <a:gd name="connsiteY138" fmla="*/ 1056746 h 1126237"/>
                <a:gd name="connsiteX139" fmla="*/ 463909 w 1108754"/>
                <a:gd name="connsiteY139" fmla="*/ 1047221 h 1126237"/>
                <a:gd name="connsiteX140" fmla="*/ 467084 w 1108754"/>
                <a:gd name="connsiteY140" fmla="*/ 1034521 h 1126237"/>
                <a:gd name="connsiteX141" fmla="*/ 476609 w 1108754"/>
                <a:gd name="connsiteY141" fmla="*/ 1031346 h 1126237"/>
                <a:gd name="connsiteX142" fmla="*/ 495659 w 1108754"/>
                <a:gd name="connsiteY142" fmla="*/ 1021821 h 1126237"/>
                <a:gd name="connsiteX143" fmla="*/ 502009 w 1108754"/>
                <a:gd name="connsiteY143" fmla="*/ 1012296 h 1126237"/>
                <a:gd name="connsiteX144" fmla="*/ 498834 w 1108754"/>
                <a:gd name="connsiteY144" fmla="*/ 1002771 h 1126237"/>
                <a:gd name="connsiteX145" fmla="*/ 489309 w 1108754"/>
                <a:gd name="connsiteY145" fmla="*/ 996421 h 1126237"/>
                <a:gd name="connsiteX146" fmla="*/ 451209 w 1108754"/>
                <a:gd name="connsiteY146" fmla="*/ 990071 h 1126237"/>
                <a:gd name="connsiteX147" fmla="*/ 425809 w 1108754"/>
                <a:gd name="connsiteY147" fmla="*/ 974196 h 1126237"/>
                <a:gd name="connsiteX148" fmla="*/ 416284 w 1108754"/>
                <a:gd name="connsiteY148" fmla="*/ 945621 h 1126237"/>
                <a:gd name="connsiteX149" fmla="*/ 413109 w 1108754"/>
                <a:gd name="connsiteY149" fmla="*/ 936096 h 1126237"/>
                <a:gd name="connsiteX150" fmla="*/ 394059 w 1108754"/>
                <a:gd name="connsiteY150" fmla="*/ 926571 h 1126237"/>
                <a:gd name="connsiteX151" fmla="*/ 362309 w 1108754"/>
                <a:gd name="connsiteY151" fmla="*/ 920221 h 1126237"/>
                <a:gd name="connsiteX152" fmla="*/ 349609 w 1108754"/>
                <a:gd name="connsiteY152" fmla="*/ 917046 h 1126237"/>
                <a:gd name="connsiteX153" fmla="*/ 314684 w 1108754"/>
                <a:gd name="connsiteY153" fmla="*/ 910696 h 1126237"/>
                <a:gd name="connsiteX154" fmla="*/ 270234 w 1108754"/>
                <a:gd name="connsiteY154" fmla="*/ 913871 h 1126237"/>
                <a:gd name="connsiteX155" fmla="*/ 254359 w 1108754"/>
                <a:gd name="connsiteY155" fmla="*/ 891646 h 1126237"/>
                <a:gd name="connsiteX156" fmla="*/ 238484 w 1108754"/>
                <a:gd name="connsiteY156" fmla="*/ 872596 h 1126237"/>
                <a:gd name="connsiteX157" fmla="*/ 232134 w 1108754"/>
                <a:gd name="connsiteY157" fmla="*/ 863071 h 1126237"/>
                <a:gd name="connsiteX158" fmla="*/ 228959 w 1108754"/>
                <a:gd name="connsiteY158" fmla="*/ 853546 h 1126237"/>
                <a:gd name="connsiteX159" fmla="*/ 219434 w 1108754"/>
                <a:gd name="connsiteY159" fmla="*/ 847196 h 1126237"/>
                <a:gd name="connsiteX160" fmla="*/ 206734 w 1108754"/>
                <a:gd name="connsiteY160" fmla="*/ 824971 h 1126237"/>
                <a:gd name="connsiteX161" fmla="*/ 200384 w 1108754"/>
                <a:gd name="connsiteY161" fmla="*/ 815446 h 1126237"/>
                <a:gd name="connsiteX162" fmla="*/ 194034 w 1108754"/>
                <a:gd name="connsiteY162" fmla="*/ 796396 h 1126237"/>
                <a:gd name="connsiteX163" fmla="*/ 181334 w 1108754"/>
                <a:gd name="connsiteY163" fmla="*/ 777346 h 1126237"/>
                <a:gd name="connsiteX164" fmla="*/ 209909 w 1108754"/>
                <a:gd name="connsiteY164" fmla="*/ 745596 h 1126237"/>
                <a:gd name="connsiteX165" fmla="*/ 216259 w 1108754"/>
                <a:gd name="connsiteY165" fmla="*/ 732896 h 1126237"/>
                <a:gd name="connsiteX166" fmla="*/ 232134 w 1108754"/>
                <a:gd name="connsiteY166" fmla="*/ 704321 h 1126237"/>
                <a:gd name="connsiteX167" fmla="*/ 222609 w 1108754"/>
                <a:gd name="connsiteY167" fmla="*/ 701146 h 1126237"/>
                <a:gd name="connsiteX168" fmla="*/ 209909 w 1108754"/>
                <a:gd name="connsiteY168" fmla="*/ 697971 h 1126237"/>
                <a:gd name="connsiteX169" fmla="*/ 200384 w 1108754"/>
                <a:gd name="connsiteY169" fmla="*/ 685271 h 1126237"/>
                <a:gd name="connsiteX170" fmla="*/ 197209 w 1108754"/>
                <a:gd name="connsiteY170" fmla="*/ 675746 h 1126237"/>
                <a:gd name="connsiteX171" fmla="*/ 121009 w 1108754"/>
                <a:gd name="connsiteY171" fmla="*/ 659871 h 1126237"/>
                <a:gd name="connsiteX172" fmla="*/ 101959 w 1108754"/>
                <a:gd name="connsiteY172" fmla="*/ 653521 h 1126237"/>
                <a:gd name="connsiteX173" fmla="*/ 35284 w 1108754"/>
                <a:gd name="connsiteY173" fmla="*/ 647171 h 1126237"/>
                <a:gd name="connsiteX174" fmla="*/ 16234 w 1108754"/>
                <a:gd name="connsiteY174" fmla="*/ 637646 h 1126237"/>
                <a:gd name="connsiteX175" fmla="*/ 9884 w 1108754"/>
                <a:gd name="connsiteY175" fmla="*/ 618596 h 1126237"/>
                <a:gd name="connsiteX176" fmla="*/ 3534 w 1108754"/>
                <a:gd name="connsiteY176" fmla="*/ 596371 h 1126237"/>
                <a:gd name="connsiteX177" fmla="*/ 6709 w 1108754"/>
                <a:gd name="connsiteY177" fmla="*/ 510646 h 1126237"/>
                <a:gd name="connsiteX178" fmla="*/ 25759 w 1108754"/>
                <a:gd name="connsiteY178" fmla="*/ 504296 h 1126237"/>
                <a:gd name="connsiteX179" fmla="*/ 41634 w 1108754"/>
                <a:gd name="connsiteY179" fmla="*/ 501121 h 1126237"/>
                <a:gd name="connsiteX180" fmla="*/ 51159 w 1108754"/>
                <a:gd name="connsiteY180" fmla="*/ 497946 h 1126237"/>
                <a:gd name="connsiteX181" fmla="*/ 63859 w 1108754"/>
                <a:gd name="connsiteY181" fmla="*/ 494771 h 1126237"/>
                <a:gd name="connsiteX182" fmla="*/ 73384 w 1108754"/>
                <a:gd name="connsiteY182" fmla="*/ 488421 h 1126237"/>
                <a:gd name="connsiteX183" fmla="*/ 124184 w 1108754"/>
                <a:gd name="connsiteY183" fmla="*/ 488421 h 1126237"/>
                <a:gd name="connsiteX184" fmla="*/ 133709 w 1108754"/>
                <a:gd name="connsiteY184" fmla="*/ 494771 h 1126237"/>
                <a:gd name="connsiteX185" fmla="*/ 159109 w 1108754"/>
                <a:gd name="connsiteY185" fmla="*/ 516996 h 1126237"/>
                <a:gd name="connsiteX186" fmla="*/ 181334 w 1108754"/>
                <a:gd name="connsiteY186" fmla="*/ 520171 h 1126237"/>
                <a:gd name="connsiteX187" fmla="*/ 171809 w 1108754"/>
                <a:gd name="connsiteY187" fmla="*/ 513821 h 1126237"/>
                <a:gd name="connsiteX188" fmla="*/ 162284 w 1108754"/>
                <a:gd name="connsiteY188" fmla="*/ 510646 h 1126237"/>
                <a:gd name="connsiteX189" fmla="*/ 159109 w 1108754"/>
                <a:gd name="connsiteY189" fmla="*/ 491596 h 1126237"/>
                <a:gd name="connsiteX190" fmla="*/ 178159 w 1108754"/>
                <a:gd name="connsiteY190" fmla="*/ 485246 h 1126237"/>
                <a:gd name="connsiteX191" fmla="*/ 187684 w 1108754"/>
                <a:gd name="connsiteY191" fmla="*/ 482071 h 1126237"/>
                <a:gd name="connsiteX192" fmla="*/ 197209 w 1108754"/>
                <a:gd name="connsiteY192" fmla="*/ 428096 h 1126237"/>
                <a:gd name="connsiteX193" fmla="*/ 200384 w 1108754"/>
                <a:gd name="connsiteY193" fmla="*/ 405871 h 1126237"/>
                <a:gd name="connsiteX194" fmla="*/ 222609 w 1108754"/>
                <a:gd name="connsiteY194" fmla="*/ 393171 h 1126237"/>
                <a:gd name="connsiteX195" fmla="*/ 232134 w 1108754"/>
                <a:gd name="connsiteY195" fmla="*/ 386821 h 1126237"/>
                <a:gd name="connsiteX196" fmla="*/ 244834 w 1108754"/>
                <a:gd name="connsiteY196" fmla="*/ 364596 h 1126237"/>
                <a:gd name="connsiteX197" fmla="*/ 254359 w 1108754"/>
                <a:gd name="connsiteY197" fmla="*/ 355071 h 1126237"/>
                <a:gd name="connsiteX198" fmla="*/ 273409 w 1108754"/>
                <a:gd name="connsiteY198" fmla="*/ 332846 h 1126237"/>
                <a:gd name="connsiteX199" fmla="*/ 292459 w 1108754"/>
                <a:gd name="connsiteY199" fmla="*/ 326496 h 1126237"/>
                <a:gd name="connsiteX200" fmla="*/ 311509 w 1108754"/>
                <a:gd name="connsiteY200" fmla="*/ 316971 h 1126237"/>
                <a:gd name="connsiteX201" fmla="*/ 298809 w 1108754"/>
                <a:gd name="connsiteY201" fmla="*/ 285221 h 1126237"/>
                <a:gd name="connsiteX202" fmla="*/ 279759 w 1108754"/>
                <a:gd name="connsiteY202" fmla="*/ 272521 h 1126237"/>
                <a:gd name="connsiteX203" fmla="*/ 276584 w 1108754"/>
                <a:gd name="connsiteY203" fmla="*/ 259821 h 1126237"/>
                <a:gd name="connsiteX204" fmla="*/ 273409 w 1108754"/>
                <a:gd name="connsiteY204" fmla="*/ 250296 h 1126237"/>
                <a:gd name="connsiteX205" fmla="*/ 292459 w 1108754"/>
                <a:gd name="connsiteY205" fmla="*/ 243946 h 1126237"/>
                <a:gd name="connsiteX206" fmla="*/ 298809 w 1108754"/>
                <a:gd name="connsiteY206" fmla="*/ 234421 h 1126237"/>
                <a:gd name="connsiteX207" fmla="*/ 289284 w 1108754"/>
                <a:gd name="connsiteY207" fmla="*/ 202671 h 1126237"/>
                <a:gd name="connsiteX208" fmla="*/ 270234 w 1108754"/>
                <a:gd name="connsiteY208" fmla="*/ 196321 h 1126237"/>
                <a:gd name="connsiteX209" fmla="*/ 209909 w 1108754"/>
                <a:gd name="connsiteY209" fmla="*/ 189971 h 1126237"/>
                <a:gd name="connsiteX210" fmla="*/ 130534 w 1108754"/>
                <a:gd name="connsiteY210" fmla="*/ 193146 h 1126237"/>
                <a:gd name="connsiteX211" fmla="*/ 101959 w 1108754"/>
                <a:gd name="connsiteY211" fmla="*/ 202671 h 1126237"/>
                <a:gd name="connsiteX212" fmla="*/ 92434 w 1108754"/>
                <a:gd name="connsiteY212" fmla="*/ 205846 h 1126237"/>
                <a:gd name="connsiteX213" fmla="*/ 82909 w 1108754"/>
                <a:gd name="connsiteY213" fmla="*/ 212196 h 1126237"/>
                <a:gd name="connsiteX214" fmla="*/ 54334 w 1108754"/>
                <a:gd name="connsiteY214" fmla="*/ 224896 h 1126237"/>
                <a:gd name="connsiteX215" fmla="*/ 44809 w 1108754"/>
                <a:gd name="connsiteY215" fmla="*/ 221721 h 1126237"/>
                <a:gd name="connsiteX216" fmla="*/ 41634 w 1108754"/>
                <a:gd name="connsiteY216" fmla="*/ 212196 h 1126237"/>
                <a:gd name="connsiteX217" fmla="*/ 35284 w 1108754"/>
                <a:gd name="connsiteY217" fmla="*/ 199496 h 1126237"/>
                <a:gd name="connsiteX218" fmla="*/ 28934 w 1108754"/>
                <a:gd name="connsiteY218" fmla="*/ 180446 h 1126237"/>
                <a:gd name="connsiteX219" fmla="*/ 28934 w 1108754"/>
                <a:gd name="connsiteY219" fmla="*/ 104246 h 1126237"/>
                <a:gd name="connsiteX220" fmla="*/ 38459 w 1108754"/>
                <a:gd name="connsiteY220" fmla="*/ 101071 h 1126237"/>
                <a:gd name="connsiteX221" fmla="*/ 47984 w 1108754"/>
                <a:gd name="connsiteY221" fmla="*/ 107421 h 1126237"/>
                <a:gd name="connsiteX222" fmla="*/ 60684 w 1108754"/>
                <a:gd name="connsiteY222" fmla="*/ 132821 h 1126237"/>
                <a:gd name="connsiteX223" fmla="*/ 130534 w 1108754"/>
                <a:gd name="connsiteY223" fmla="*/ 129646 h 1126237"/>
                <a:gd name="connsiteX224" fmla="*/ 140059 w 1108754"/>
                <a:gd name="connsiteY224" fmla="*/ 126471 h 1126237"/>
                <a:gd name="connsiteX225" fmla="*/ 152759 w 1108754"/>
                <a:gd name="connsiteY225" fmla="*/ 123296 h 1126237"/>
                <a:gd name="connsiteX226" fmla="*/ 171809 w 1108754"/>
                <a:gd name="connsiteY226" fmla="*/ 116946 h 1126237"/>
                <a:gd name="connsiteX227" fmla="*/ 206734 w 1108754"/>
                <a:gd name="connsiteY227" fmla="*/ 107421 h 1126237"/>
                <a:gd name="connsiteX228" fmla="*/ 216259 w 1108754"/>
                <a:gd name="connsiteY228" fmla="*/ 104246 h 1126237"/>
                <a:gd name="connsiteX229" fmla="*/ 225784 w 1108754"/>
                <a:gd name="connsiteY229" fmla="*/ 94721 h 1126237"/>
                <a:gd name="connsiteX230" fmla="*/ 232134 w 1108754"/>
                <a:gd name="connsiteY230" fmla="*/ 62971 h 1126237"/>
                <a:gd name="connsiteX231" fmla="*/ 248009 w 1108754"/>
                <a:gd name="connsiteY231" fmla="*/ 43921 h 1126237"/>
                <a:gd name="connsiteX232" fmla="*/ 248009 w 1108754"/>
                <a:gd name="connsiteY232" fmla="*/ 5821 h 112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1108754" h="1126237">
                  <a:moveTo>
                    <a:pt x="248009" y="5821"/>
                  </a:moveTo>
                  <a:cubicBezTo>
                    <a:pt x="259651" y="0"/>
                    <a:pt x="294611" y="7335"/>
                    <a:pt x="317859" y="8996"/>
                  </a:cubicBezTo>
                  <a:cubicBezTo>
                    <a:pt x="324280" y="9455"/>
                    <a:pt x="330967" y="9695"/>
                    <a:pt x="336909" y="12171"/>
                  </a:cubicBezTo>
                  <a:cubicBezTo>
                    <a:pt x="343954" y="15106"/>
                    <a:pt x="348873" y="22037"/>
                    <a:pt x="355959" y="24871"/>
                  </a:cubicBezTo>
                  <a:cubicBezTo>
                    <a:pt x="410892" y="46844"/>
                    <a:pt x="343313" y="18548"/>
                    <a:pt x="381359" y="37571"/>
                  </a:cubicBezTo>
                  <a:cubicBezTo>
                    <a:pt x="385914" y="39848"/>
                    <a:pt x="399515" y="42904"/>
                    <a:pt x="403584" y="43921"/>
                  </a:cubicBezTo>
                  <a:cubicBezTo>
                    <a:pt x="427497" y="59863"/>
                    <a:pt x="397106" y="41145"/>
                    <a:pt x="425809" y="53446"/>
                  </a:cubicBezTo>
                  <a:cubicBezTo>
                    <a:pt x="429316" y="54949"/>
                    <a:pt x="431847" y="58246"/>
                    <a:pt x="435334" y="59796"/>
                  </a:cubicBezTo>
                  <a:cubicBezTo>
                    <a:pt x="441451" y="62514"/>
                    <a:pt x="454384" y="66146"/>
                    <a:pt x="454384" y="66146"/>
                  </a:cubicBezTo>
                  <a:cubicBezTo>
                    <a:pt x="456966" y="73893"/>
                    <a:pt x="457754" y="79041"/>
                    <a:pt x="463909" y="85196"/>
                  </a:cubicBezTo>
                  <a:cubicBezTo>
                    <a:pt x="466607" y="87894"/>
                    <a:pt x="469947" y="89996"/>
                    <a:pt x="473434" y="91546"/>
                  </a:cubicBezTo>
                  <a:cubicBezTo>
                    <a:pt x="487015" y="97582"/>
                    <a:pt x="492254" y="97377"/>
                    <a:pt x="505184" y="101071"/>
                  </a:cubicBezTo>
                  <a:cubicBezTo>
                    <a:pt x="508402" y="101990"/>
                    <a:pt x="511633" y="102928"/>
                    <a:pt x="514709" y="104246"/>
                  </a:cubicBezTo>
                  <a:cubicBezTo>
                    <a:pt x="519059" y="106110"/>
                    <a:pt x="522843" y="109351"/>
                    <a:pt x="527409" y="110596"/>
                  </a:cubicBezTo>
                  <a:cubicBezTo>
                    <a:pt x="534629" y="112565"/>
                    <a:pt x="542226" y="112713"/>
                    <a:pt x="549634" y="113771"/>
                  </a:cubicBezTo>
                  <a:cubicBezTo>
                    <a:pt x="583482" y="127310"/>
                    <a:pt x="545391" y="113524"/>
                    <a:pt x="587734" y="123296"/>
                  </a:cubicBezTo>
                  <a:cubicBezTo>
                    <a:pt x="594256" y="124801"/>
                    <a:pt x="600220" y="128333"/>
                    <a:pt x="606784" y="129646"/>
                  </a:cubicBezTo>
                  <a:cubicBezTo>
                    <a:pt x="633089" y="134907"/>
                    <a:pt x="617289" y="132284"/>
                    <a:pt x="654409" y="135996"/>
                  </a:cubicBezTo>
                  <a:cubicBezTo>
                    <a:pt x="685921" y="146500"/>
                    <a:pt x="637784" y="128877"/>
                    <a:pt x="673459" y="148696"/>
                  </a:cubicBezTo>
                  <a:cubicBezTo>
                    <a:pt x="679310" y="151947"/>
                    <a:pt x="692509" y="155046"/>
                    <a:pt x="692509" y="155046"/>
                  </a:cubicBezTo>
                  <a:cubicBezTo>
                    <a:pt x="712617" y="153988"/>
                    <a:pt x="732774" y="153615"/>
                    <a:pt x="752834" y="151871"/>
                  </a:cubicBezTo>
                  <a:cubicBezTo>
                    <a:pt x="757181" y="151493"/>
                    <a:pt x="761197" y="148214"/>
                    <a:pt x="765534" y="148696"/>
                  </a:cubicBezTo>
                  <a:cubicBezTo>
                    <a:pt x="771198" y="149325"/>
                    <a:pt x="776117" y="152929"/>
                    <a:pt x="781409" y="155046"/>
                  </a:cubicBezTo>
                  <a:cubicBezTo>
                    <a:pt x="783703" y="161927"/>
                    <a:pt x="786450" y="171666"/>
                    <a:pt x="790934" y="177271"/>
                  </a:cubicBezTo>
                  <a:cubicBezTo>
                    <a:pt x="796544" y="184283"/>
                    <a:pt x="803634" y="189971"/>
                    <a:pt x="809984" y="196321"/>
                  </a:cubicBezTo>
                  <a:cubicBezTo>
                    <a:pt x="813159" y="199496"/>
                    <a:pt x="815773" y="203355"/>
                    <a:pt x="819509" y="205846"/>
                  </a:cubicBezTo>
                  <a:lnTo>
                    <a:pt x="838559" y="218546"/>
                  </a:lnTo>
                  <a:cubicBezTo>
                    <a:pt x="841734" y="220663"/>
                    <a:pt x="845031" y="222606"/>
                    <a:pt x="848084" y="224896"/>
                  </a:cubicBezTo>
                  <a:lnTo>
                    <a:pt x="860784" y="234421"/>
                  </a:lnTo>
                  <a:cubicBezTo>
                    <a:pt x="862113" y="245051"/>
                    <a:pt x="867357" y="267368"/>
                    <a:pt x="860784" y="278871"/>
                  </a:cubicBezTo>
                  <a:cubicBezTo>
                    <a:pt x="859124" y="281777"/>
                    <a:pt x="854252" y="280549"/>
                    <a:pt x="851259" y="282046"/>
                  </a:cubicBezTo>
                  <a:cubicBezTo>
                    <a:pt x="847846" y="283753"/>
                    <a:pt x="844909" y="286279"/>
                    <a:pt x="841734" y="288396"/>
                  </a:cubicBezTo>
                  <a:cubicBezTo>
                    <a:pt x="832956" y="314730"/>
                    <a:pt x="831864" y="307827"/>
                    <a:pt x="841734" y="342371"/>
                  </a:cubicBezTo>
                  <a:cubicBezTo>
                    <a:pt x="842782" y="346040"/>
                    <a:pt x="845967" y="348721"/>
                    <a:pt x="848084" y="351896"/>
                  </a:cubicBezTo>
                  <a:cubicBezTo>
                    <a:pt x="868192" y="350838"/>
                    <a:pt x="888396" y="350945"/>
                    <a:pt x="908409" y="348721"/>
                  </a:cubicBezTo>
                  <a:cubicBezTo>
                    <a:pt x="943919" y="344775"/>
                    <a:pt x="922756" y="342042"/>
                    <a:pt x="952859" y="336021"/>
                  </a:cubicBezTo>
                  <a:cubicBezTo>
                    <a:pt x="972016" y="332190"/>
                    <a:pt x="963614" y="334553"/>
                    <a:pt x="978259" y="329671"/>
                  </a:cubicBezTo>
                  <a:cubicBezTo>
                    <a:pt x="986726" y="330729"/>
                    <a:pt x="995737" y="329677"/>
                    <a:pt x="1003659" y="332846"/>
                  </a:cubicBezTo>
                  <a:cubicBezTo>
                    <a:pt x="1006789" y="334098"/>
                    <a:pt x="1015553" y="354104"/>
                    <a:pt x="1016359" y="355071"/>
                  </a:cubicBezTo>
                  <a:cubicBezTo>
                    <a:pt x="1022009" y="361851"/>
                    <a:pt x="1028105" y="361466"/>
                    <a:pt x="1035409" y="364596"/>
                  </a:cubicBezTo>
                  <a:cubicBezTo>
                    <a:pt x="1062872" y="376366"/>
                    <a:pt x="1035296" y="366675"/>
                    <a:pt x="1057634" y="374121"/>
                  </a:cubicBezTo>
                  <a:cubicBezTo>
                    <a:pt x="1055913" y="382726"/>
                    <a:pt x="1055895" y="393292"/>
                    <a:pt x="1048109" y="399521"/>
                  </a:cubicBezTo>
                  <a:cubicBezTo>
                    <a:pt x="1045496" y="401612"/>
                    <a:pt x="1041759" y="401638"/>
                    <a:pt x="1038584" y="402696"/>
                  </a:cubicBezTo>
                  <a:cubicBezTo>
                    <a:pt x="1039642" y="407988"/>
                    <a:pt x="1039864" y="413518"/>
                    <a:pt x="1041759" y="418571"/>
                  </a:cubicBezTo>
                  <a:cubicBezTo>
                    <a:pt x="1046699" y="431746"/>
                    <a:pt x="1047353" y="426131"/>
                    <a:pt x="1057634" y="431271"/>
                  </a:cubicBezTo>
                  <a:cubicBezTo>
                    <a:pt x="1061047" y="432978"/>
                    <a:pt x="1063984" y="435504"/>
                    <a:pt x="1067159" y="437621"/>
                  </a:cubicBezTo>
                  <a:cubicBezTo>
                    <a:pt x="1071392" y="443971"/>
                    <a:pt x="1077446" y="449431"/>
                    <a:pt x="1079859" y="456671"/>
                  </a:cubicBezTo>
                  <a:lnTo>
                    <a:pt x="1086209" y="475721"/>
                  </a:lnTo>
                  <a:cubicBezTo>
                    <a:pt x="1088445" y="491374"/>
                    <a:pt x="1088476" y="497037"/>
                    <a:pt x="1092559" y="510646"/>
                  </a:cubicBezTo>
                  <a:cubicBezTo>
                    <a:pt x="1094482" y="517057"/>
                    <a:pt x="1098909" y="529696"/>
                    <a:pt x="1098909" y="529696"/>
                  </a:cubicBezTo>
                  <a:cubicBezTo>
                    <a:pt x="1099967" y="538163"/>
                    <a:pt x="1100956" y="546638"/>
                    <a:pt x="1102084" y="555096"/>
                  </a:cubicBezTo>
                  <a:cubicBezTo>
                    <a:pt x="1105108" y="577777"/>
                    <a:pt x="1108754" y="587232"/>
                    <a:pt x="1102084" y="612246"/>
                  </a:cubicBezTo>
                  <a:cubicBezTo>
                    <a:pt x="1100721" y="617359"/>
                    <a:pt x="1095594" y="620611"/>
                    <a:pt x="1092559" y="624946"/>
                  </a:cubicBezTo>
                  <a:cubicBezTo>
                    <a:pt x="1088182" y="631198"/>
                    <a:pt x="1082272" y="636756"/>
                    <a:pt x="1079859" y="643996"/>
                  </a:cubicBezTo>
                  <a:cubicBezTo>
                    <a:pt x="1078801" y="647171"/>
                    <a:pt x="1078775" y="650908"/>
                    <a:pt x="1076684" y="653521"/>
                  </a:cubicBezTo>
                  <a:cubicBezTo>
                    <a:pt x="1074300" y="656501"/>
                    <a:pt x="1070264" y="657653"/>
                    <a:pt x="1067159" y="659871"/>
                  </a:cubicBezTo>
                  <a:cubicBezTo>
                    <a:pt x="1052122" y="670611"/>
                    <a:pt x="1056878" y="665768"/>
                    <a:pt x="1048109" y="678921"/>
                  </a:cubicBezTo>
                  <a:cubicBezTo>
                    <a:pt x="1049167" y="693738"/>
                    <a:pt x="1051284" y="708517"/>
                    <a:pt x="1051284" y="723371"/>
                  </a:cubicBezTo>
                  <a:cubicBezTo>
                    <a:pt x="1051284" y="732644"/>
                    <a:pt x="1047051" y="735265"/>
                    <a:pt x="1038584" y="736071"/>
                  </a:cubicBezTo>
                  <a:cubicBezTo>
                    <a:pt x="1019591" y="737880"/>
                    <a:pt x="1000484" y="738188"/>
                    <a:pt x="981434" y="739246"/>
                  </a:cubicBezTo>
                  <a:cubicBezTo>
                    <a:pt x="975084" y="743479"/>
                    <a:pt x="967780" y="746550"/>
                    <a:pt x="962384" y="751946"/>
                  </a:cubicBezTo>
                  <a:cubicBezTo>
                    <a:pt x="950161" y="764169"/>
                    <a:pt x="956595" y="758980"/>
                    <a:pt x="943334" y="767821"/>
                  </a:cubicBezTo>
                  <a:cubicBezTo>
                    <a:pt x="937440" y="782556"/>
                    <a:pt x="937320" y="791549"/>
                    <a:pt x="917934" y="796396"/>
                  </a:cubicBezTo>
                  <a:lnTo>
                    <a:pt x="892534" y="802746"/>
                  </a:lnTo>
                  <a:cubicBezTo>
                    <a:pt x="890417" y="809096"/>
                    <a:pt x="889897" y="816227"/>
                    <a:pt x="886184" y="821796"/>
                  </a:cubicBezTo>
                  <a:cubicBezTo>
                    <a:pt x="877978" y="834106"/>
                    <a:pt x="881041" y="827701"/>
                    <a:pt x="876659" y="840846"/>
                  </a:cubicBezTo>
                  <a:cubicBezTo>
                    <a:pt x="877717" y="847196"/>
                    <a:pt x="876640" y="854307"/>
                    <a:pt x="879834" y="859896"/>
                  </a:cubicBezTo>
                  <a:cubicBezTo>
                    <a:pt x="881494" y="862802"/>
                    <a:pt x="886012" y="863071"/>
                    <a:pt x="889359" y="863071"/>
                  </a:cubicBezTo>
                  <a:cubicBezTo>
                    <a:pt x="897892" y="863071"/>
                    <a:pt x="906292" y="860954"/>
                    <a:pt x="914759" y="859896"/>
                  </a:cubicBezTo>
                  <a:cubicBezTo>
                    <a:pt x="917934" y="857779"/>
                    <a:pt x="921900" y="856526"/>
                    <a:pt x="924284" y="853546"/>
                  </a:cubicBezTo>
                  <a:cubicBezTo>
                    <a:pt x="926375" y="850933"/>
                    <a:pt x="925962" y="847014"/>
                    <a:pt x="927459" y="844021"/>
                  </a:cubicBezTo>
                  <a:cubicBezTo>
                    <a:pt x="932751" y="833438"/>
                    <a:pt x="933809" y="834496"/>
                    <a:pt x="943334" y="828146"/>
                  </a:cubicBezTo>
                  <a:cubicBezTo>
                    <a:pt x="946509" y="829204"/>
                    <a:pt x="949592" y="830595"/>
                    <a:pt x="952859" y="831321"/>
                  </a:cubicBezTo>
                  <a:cubicBezTo>
                    <a:pt x="959143" y="832718"/>
                    <a:pt x="965932" y="832105"/>
                    <a:pt x="971909" y="834496"/>
                  </a:cubicBezTo>
                  <a:cubicBezTo>
                    <a:pt x="976822" y="836461"/>
                    <a:pt x="980303" y="840945"/>
                    <a:pt x="984609" y="844021"/>
                  </a:cubicBezTo>
                  <a:cubicBezTo>
                    <a:pt x="987714" y="846239"/>
                    <a:pt x="990959" y="848254"/>
                    <a:pt x="994134" y="850371"/>
                  </a:cubicBezTo>
                  <a:cubicBezTo>
                    <a:pt x="1002114" y="874312"/>
                    <a:pt x="990421" y="845730"/>
                    <a:pt x="1006834" y="866246"/>
                  </a:cubicBezTo>
                  <a:cubicBezTo>
                    <a:pt x="1008925" y="868859"/>
                    <a:pt x="1008951" y="872596"/>
                    <a:pt x="1010009" y="875771"/>
                  </a:cubicBezTo>
                  <a:cubicBezTo>
                    <a:pt x="1008951" y="883179"/>
                    <a:pt x="1009873" y="891157"/>
                    <a:pt x="1006834" y="897996"/>
                  </a:cubicBezTo>
                  <a:cubicBezTo>
                    <a:pt x="995880" y="922643"/>
                    <a:pt x="992232" y="878961"/>
                    <a:pt x="1000484" y="920221"/>
                  </a:cubicBezTo>
                  <a:cubicBezTo>
                    <a:pt x="1002955" y="917750"/>
                    <a:pt x="1014561" y="904899"/>
                    <a:pt x="1019534" y="904346"/>
                  </a:cubicBezTo>
                  <a:cubicBezTo>
                    <a:pt x="1025932" y="903635"/>
                    <a:pt x="1032234" y="906463"/>
                    <a:pt x="1038584" y="907521"/>
                  </a:cubicBezTo>
                  <a:cubicBezTo>
                    <a:pt x="1037526" y="911754"/>
                    <a:pt x="1037128" y="916210"/>
                    <a:pt x="1035409" y="920221"/>
                  </a:cubicBezTo>
                  <a:cubicBezTo>
                    <a:pt x="1033906" y="923728"/>
                    <a:pt x="1030766" y="926333"/>
                    <a:pt x="1029059" y="929746"/>
                  </a:cubicBezTo>
                  <a:cubicBezTo>
                    <a:pt x="1027562" y="932739"/>
                    <a:pt x="1026942" y="936096"/>
                    <a:pt x="1025884" y="939271"/>
                  </a:cubicBezTo>
                  <a:cubicBezTo>
                    <a:pt x="1034174" y="939962"/>
                    <a:pt x="1063445" y="936216"/>
                    <a:pt x="1073509" y="948796"/>
                  </a:cubicBezTo>
                  <a:cubicBezTo>
                    <a:pt x="1076167" y="952118"/>
                    <a:pt x="1079614" y="973296"/>
                    <a:pt x="1079859" y="974196"/>
                  </a:cubicBezTo>
                  <a:cubicBezTo>
                    <a:pt x="1081620" y="980654"/>
                    <a:pt x="1086209" y="993246"/>
                    <a:pt x="1086209" y="993246"/>
                  </a:cubicBezTo>
                  <a:cubicBezTo>
                    <a:pt x="1085151" y="1000654"/>
                    <a:pt x="1086073" y="1008632"/>
                    <a:pt x="1083034" y="1015471"/>
                  </a:cubicBezTo>
                  <a:cubicBezTo>
                    <a:pt x="1080893" y="1020288"/>
                    <a:pt x="1068210" y="1023587"/>
                    <a:pt x="1063984" y="1024996"/>
                  </a:cubicBezTo>
                  <a:cubicBezTo>
                    <a:pt x="1061421" y="1027559"/>
                    <a:pt x="1049986" y="1040240"/>
                    <a:pt x="1044934" y="1040871"/>
                  </a:cubicBezTo>
                  <a:cubicBezTo>
                    <a:pt x="1039579" y="1041540"/>
                    <a:pt x="1034368" y="1038661"/>
                    <a:pt x="1029059" y="1037696"/>
                  </a:cubicBezTo>
                  <a:cubicBezTo>
                    <a:pt x="1022725" y="1036544"/>
                    <a:pt x="1016359" y="1035579"/>
                    <a:pt x="1010009" y="1034521"/>
                  </a:cubicBezTo>
                  <a:cubicBezTo>
                    <a:pt x="977060" y="1012555"/>
                    <a:pt x="1026360" y="1047697"/>
                    <a:pt x="994134" y="1015471"/>
                  </a:cubicBezTo>
                  <a:cubicBezTo>
                    <a:pt x="991767" y="1013104"/>
                    <a:pt x="987784" y="1013354"/>
                    <a:pt x="984609" y="1012296"/>
                  </a:cubicBezTo>
                  <a:cubicBezTo>
                    <a:pt x="979317" y="1013354"/>
                    <a:pt x="973224" y="1012478"/>
                    <a:pt x="968734" y="1015471"/>
                  </a:cubicBezTo>
                  <a:cubicBezTo>
                    <a:pt x="965949" y="1017327"/>
                    <a:pt x="967056" y="1022003"/>
                    <a:pt x="965559" y="1024996"/>
                  </a:cubicBezTo>
                  <a:cubicBezTo>
                    <a:pt x="963852" y="1028409"/>
                    <a:pt x="960916" y="1031108"/>
                    <a:pt x="959209" y="1034521"/>
                  </a:cubicBezTo>
                  <a:cubicBezTo>
                    <a:pt x="957712" y="1037514"/>
                    <a:pt x="958401" y="1041679"/>
                    <a:pt x="956034" y="1044046"/>
                  </a:cubicBezTo>
                  <a:cubicBezTo>
                    <a:pt x="953667" y="1046413"/>
                    <a:pt x="949502" y="1045724"/>
                    <a:pt x="946509" y="1047221"/>
                  </a:cubicBezTo>
                  <a:cubicBezTo>
                    <a:pt x="943096" y="1048928"/>
                    <a:pt x="939915" y="1051128"/>
                    <a:pt x="936984" y="1053571"/>
                  </a:cubicBezTo>
                  <a:cubicBezTo>
                    <a:pt x="933535" y="1056446"/>
                    <a:pt x="930908" y="1060221"/>
                    <a:pt x="927459" y="1063096"/>
                  </a:cubicBezTo>
                  <a:cubicBezTo>
                    <a:pt x="900937" y="1085198"/>
                    <a:pt x="936236" y="1051144"/>
                    <a:pt x="908409" y="1078971"/>
                  </a:cubicBezTo>
                  <a:cubicBezTo>
                    <a:pt x="907351" y="1086379"/>
                    <a:pt x="907384" y="1094028"/>
                    <a:pt x="905234" y="1101196"/>
                  </a:cubicBezTo>
                  <a:cubicBezTo>
                    <a:pt x="897722" y="1126237"/>
                    <a:pt x="860964" y="1108490"/>
                    <a:pt x="844909" y="1107546"/>
                  </a:cubicBezTo>
                  <a:cubicBezTo>
                    <a:pt x="843851" y="1104371"/>
                    <a:pt x="842653" y="1101239"/>
                    <a:pt x="841734" y="1098021"/>
                  </a:cubicBezTo>
                  <a:cubicBezTo>
                    <a:pt x="839186" y="1089103"/>
                    <a:pt x="837021" y="1078448"/>
                    <a:pt x="835384" y="1069446"/>
                  </a:cubicBezTo>
                  <a:cubicBezTo>
                    <a:pt x="834560" y="1064913"/>
                    <a:pt x="830656" y="1034544"/>
                    <a:pt x="825859" y="1031346"/>
                  </a:cubicBezTo>
                  <a:cubicBezTo>
                    <a:pt x="822684" y="1029229"/>
                    <a:pt x="819841" y="1026499"/>
                    <a:pt x="816334" y="1024996"/>
                  </a:cubicBezTo>
                  <a:cubicBezTo>
                    <a:pt x="812323" y="1023277"/>
                    <a:pt x="807959" y="1022398"/>
                    <a:pt x="803634" y="1021821"/>
                  </a:cubicBezTo>
                  <a:cubicBezTo>
                    <a:pt x="792047" y="1020276"/>
                    <a:pt x="780351" y="1019704"/>
                    <a:pt x="768709" y="1018646"/>
                  </a:cubicBezTo>
                  <a:cubicBezTo>
                    <a:pt x="764640" y="1017629"/>
                    <a:pt x="751039" y="1014573"/>
                    <a:pt x="746484" y="1012296"/>
                  </a:cubicBezTo>
                  <a:cubicBezTo>
                    <a:pt x="743071" y="1010589"/>
                    <a:pt x="740372" y="1007653"/>
                    <a:pt x="736959" y="1005946"/>
                  </a:cubicBezTo>
                  <a:cubicBezTo>
                    <a:pt x="732404" y="1003669"/>
                    <a:pt x="718803" y="1000613"/>
                    <a:pt x="714734" y="999596"/>
                  </a:cubicBezTo>
                  <a:cubicBezTo>
                    <a:pt x="722142" y="998538"/>
                    <a:pt x="732469" y="1002408"/>
                    <a:pt x="736959" y="996421"/>
                  </a:cubicBezTo>
                  <a:cubicBezTo>
                    <a:pt x="741449" y="990434"/>
                    <a:pt x="735252" y="981534"/>
                    <a:pt x="733784" y="974196"/>
                  </a:cubicBezTo>
                  <a:cubicBezTo>
                    <a:pt x="733128" y="970914"/>
                    <a:pt x="732700" y="967284"/>
                    <a:pt x="730609" y="964671"/>
                  </a:cubicBezTo>
                  <a:cubicBezTo>
                    <a:pt x="726133" y="959076"/>
                    <a:pt x="717834" y="957238"/>
                    <a:pt x="711559" y="955146"/>
                  </a:cubicBezTo>
                  <a:cubicBezTo>
                    <a:pt x="703092" y="956204"/>
                    <a:pt x="694081" y="955152"/>
                    <a:pt x="686159" y="958321"/>
                  </a:cubicBezTo>
                  <a:cubicBezTo>
                    <a:pt x="682616" y="959738"/>
                    <a:pt x="681516" y="964433"/>
                    <a:pt x="679809" y="967846"/>
                  </a:cubicBezTo>
                  <a:cubicBezTo>
                    <a:pt x="678312" y="970839"/>
                    <a:pt x="678131" y="974378"/>
                    <a:pt x="676634" y="977371"/>
                  </a:cubicBezTo>
                  <a:cubicBezTo>
                    <a:pt x="674927" y="980784"/>
                    <a:pt x="672177" y="983583"/>
                    <a:pt x="670284" y="986896"/>
                  </a:cubicBezTo>
                  <a:cubicBezTo>
                    <a:pt x="667936" y="991005"/>
                    <a:pt x="666964" y="995960"/>
                    <a:pt x="663934" y="999596"/>
                  </a:cubicBezTo>
                  <a:cubicBezTo>
                    <a:pt x="661491" y="1002527"/>
                    <a:pt x="657896" y="1004396"/>
                    <a:pt x="654409" y="1005946"/>
                  </a:cubicBezTo>
                  <a:cubicBezTo>
                    <a:pt x="648292" y="1008664"/>
                    <a:pt x="635359" y="1012296"/>
                    <a:pt x="635359" y="1012296"/>
                  </a:cubicBezTo>
                  <a:cubicBezTo>
                    <a:pt x="629151" y="1021608"/>
                    <a:pt x="628463" y="1020830"/>
                    <a:pt x="625834" y="1031346"/>
                  </a:cubicBezTo>
                  <a:cubicBezTo>
                    <a:pt x="624525" y="1036581"/>
                    <a:pt x="624554" y="1042168"/>
                    <a:pt x="622659" y="1047221"/>
                  </a:cubicBezTo>
                  <a:cubicBezTo>
                    <a:pt x="618426" y="1058510"/>
                    <a:pt x="615251" y="1056040"/>
                    <a:pt x="606784" y="1063096"/>
                  </a:cubicBezTo>
                  <a:cubicBezTo>
                    <a:pt x="603335" y="1065971"/>
                    <a:pt x="600134" y="1069172"/>
                    <a:pt x="597259" y="1072621"/>
                  </a:cubicBezTo>
                  <a:cubicBezTo>
                    <a:pt x="594816" y="1075552"/>
                    <a:pt x="593889" y="1079762"/>
                    <a:pt x="590909" y="1082146"/>
                  </a:cubicBezTo>
                  <a:cubicBezTo>
                    <a:pt x="588296" y="1084237"/>
                    <a:pt x="584559" y="1084263"/>
                    <a:pt x="581384" y="1085321"/>
                  </a:cubicBezTo>
                  <a:cubicBezTo>
                    <a:pt x="570801" y="1084263"/>
                    <a:pt x="559317" y="1086547"/>
                    <a:pt x="549634" y="1082146"/>
                  </a:cubicBezTo>
                  <a:cubicBezTo>
                    <a:pt x="545662" y="1080340"/>
                    <a:pt x="549253" y="1072798"/>
                    <a:pt x="546459" y="1069446"/>
                  </a:cubicBezTo>
                  <a:cubicBezTo>
                    <a:pt x="543429" y="1065810"/>
                    <a:pt x="537992" y="1065213"/>
                    <a:pt x="533759" y="1063096"/>
                  </a:cubicBezTo>
                  <a:cubicBezTo>
                    <a:pt x="530584" y="1064154"/>
                    <a:pt x="526601" y="1063904"/>
                    <a:pt x="524234" y="1066271"/>
                  </a:cubicBezTo>
                  <a:cubicBezTo>
                    <a:pt x="513278" y="1077227"/>
                    <a:pt x="530412" y="1075507"/>
                    <a:pt x="514709" y="1085321"/>
                  </a:cubicBezTo>
                  <a:cubicBezTo>
                    <a:pt x="509033" y="1088869"/>
                    <a:pt x="495659" y="1091671"/>
                    <a:pt x="495659" y="1091671"/>
                  </a:cubicBezTo>
                  <a:cubicBezTo>
                    <a:pt x="470259" y="1083204"/>
                    <a:pt x="478726" y="1091671"/>
                    <a:pt x="470259" y="1066271"/>
                  </a:cubicBezTo>
                  <a:lnTo>
                    <a:pt x="467084" y="1056746"/>
                  </a:lnTo>
                  <a:lnTo>
                    <a:pt x="463909" y="1047221"/>
                  </a:lnTo>
                  <a:cubicBezTo>
                    <a:pt x="464967" y="1042988"/>
                    <a:pt x="464358" y="1037928"/>
                    <a:pt x="467084" y="1034521"/>
                  </a:cubicBezTo>
                  <a:cubicBezTo>
                    <a:pt x="469175" y="1031908"/>
                    <a:pt x="473616" y="1032843"/>
                    <a:pt x="476609" y="1031346"/>
                  </a:cubicBezTo>
                  <a:cubicBezTo>
                    <a:pt x="501228" y="1019036"/>
                    <a:pt x="471718" y="1029801"/>
                    <a:pt x="495659" y="1021821"/>
                  </a:cubicBezTo>
                  <a:cubicBezTo>
                    <a:pt x="497776" y="1018646"/>
                    <a:pt x="501382" y="1016060"/>
                    <a:pt x="502009" y="1012296"/>
                  </a:cubicBezTo>
                  <a:cubicBezTo>
                    <a:pt x="502559" y="1008995"/>
                    <a:pt x="500925" y="1005384"/>
                    <a:pt x="498834" y="1002771"/>
                  </a:cubicBezTo>
                  <a:cubicBezTo>
                    <a:pt x="496450" y="999791"/>
                    <a:pt x="492722" y="998128"/>
                    <a:pt x="489309" y="996421"/>
                  </a:cubicBezTo>
                  <a:cubicBezTo>
                    <a:pt x="478671" y="991102"/>
                    <a:pt x="460263" y="991077"/>
                    <a:pt x="451209" y="990071"/>
                  </a:cubicBezTo>
                  <a:cubicBezTo>
                    <a:pt x="428539" y="982514"/>
                    <a:pt x="435872" y="989290"/>
                    <a:pt x="425809" y="974196"/>
                  </a:cubicBezTo>
                  <a:cubicBezTo>
                    <a:pt x="420489" y="952916"/>
                    <a:pt x="425251" y="969533"/>
                    <a:pt x="416284" y="945621"/>
                  </a:cubicBezTo>
                  <a:cubicBezTo>
                    <a:pt x="415109" y="942487"/>
                    <a:pt x="415200" y="938709"/>
                    <a:pt x="413109" y="936096"/>
                  </a:cubicBezTo>
                  <a:cubicBezTo>
                    <a:pt x="409353" y="931401"/>
                    <a:pt x="399702" y="927873"/>
                    <a:pt x="394059" y="926571"/>
                  </a:cubicBezTo>
                  <a:cubicBezTo>
                    <a:pt x="383542" y="924144"/>
                    <a:pt x="372780" y="922839"/>
                    <a:pt x="362309" y="920221"/>
                  </a:cubicBezTo>
                  <a:cubicBezTo>
                    <a:pt x="358076" y="919163"/>
                    <a:pt x="353902" y="917827"/>
                    <a:pt x="349609" y="917046"/>
                  </a:cubicBezTo>
                  <a:cubicBezTo>
                    <a:pt x="307896" y="909462"/>
                    <a:pt x="343489" y="917897"/>
                    <a:pt x="314684" y="910696"/>
                  </a:cubicBezTo>
                  <a:cubicBezTo>
                    <a:pt x="299867" y="911754"/>
                    <a:pt x="285088" y="913871"/>
                    <a:pt x="270234" y="913871"/>
                  </a:cubicBezTo>
                  <a:cubicBezTo>
                    <a:pt x="254183" y="913871"/>
                    <a:pt x="262120" y="903288"/>
                    <a:pt x="254359" y="891646"/>
                  </a:cubicBezTo>
                  <a:cubicBezTo>
                    <a:pt x="238593" y="867997"/>
                    <a:pt x="258856" y="897042"/>
                    <a:pt x="238484" y="872596"/>
                  </a:cubicBezTo>
                  <a:cubicBezTo>
                    <a:pt x="236041" y="869665"/>
                    <a:pt x="233841" y="866484"/>
                    <a:pt x="232134" y="863071"/>
                  </a:cubicBezTo>
                  <a:cubicBezTo>
                    <a:pt x="230637" y="860078"/>
                    <a:pt x="231050" y="856159"/>
                    <a:pt x="228959" y="853546"/>
                  </a:cubicBezTo>
                  <a:cubicBezTo>
                    <a:pt x="226575" y="850566"/>
                    <a:pt x="222609" y="849313"/>
                    <a:pt x="219434" y="847196"/>
                  </a:cubicBezTo>
                  <a:cubicBezTo>
                    <a:pt x="203963" y="823990"/>
                    <a:pt x="222847" y="853169"/>
                    <a:pt x="206734" y="824971"/>
                  </a:cubicBezTo>
                  <a:cubicBezTo>
                    <a:pt x="204841" y="821658"/>
                    <a:pt x="201934" y="818933"/>
                    <a:pt x="200384" y="815446"/>
                  </a:cubicBezTo>
                  <a:cubicBezTo>
                    <a:pt x="197666" y="809329"/>
                    <a:pt x="197747" y="801965"/>
                    <a:pt x="194034" y="796396"/>
                  </a:cubicBezTo>
                  <a:lnTo>
                    <a:pt x="181334" y="777346"/>
                  </a:lnTo>
                  <a:cubicBezTo>
                    <a:pt x="192878" y="765802"/>
                    <a:pt x="201624" y="758852"/>
                    <a:pt x="209909" y="745596"/>
                  </a:cubicBezTo>
                  <a:cubicBezTo>
                    <a:pt x="212417" y="741582"/>
                    <a:pt x="213824" y="736955"/>
                    <a:pt x="216259" y="732896"/>
                  </a:cubicBezTo>
                  <a:cubicBezTo>
                    <a:pt x="232635" y="705603"/>
                    <a:pt x="225748" y="723480"/>
                    <a:pt x="232134" y="704321"/>
                  </a:cubicBezTo>
                  <a:cubicBezTo>
                    <a:pt x="228959" y="703263"/>
                    <a:pt x="225827" y="702065"/>
                    <a:pt x="222609" y="701146"/>
                  </a:cubicBezTo>
                  <a:cubicBezTo>
                    <a:pt x="218413" y="699947"/>
                    <a:pt x="213460" y="700507"/>
                    <a:pt x="209909" y="697971"/>
                  </a:cubicBezTo>
                  <a:cubicBezTo>
                    <a:pt x="205603" y="694895"/>
                    <a:pt x="203559" y="689504"/>
                    <a:pt x="200384" y="685271"/>
                  </a:cubicBezTo>
                  <a:cubicBezTo>
                    <a:pt x="199326" y="682096"/>
                    <a:pt x="199352" y="678317"/>
                    <a:pt x="197209" y="675746"/>
                  </a:cubicBezTo>
                  <a:cubicBezTo>
                    <a:pt x="180112" y="655230"/>
                    <a:pt x="140224" y="661001"/>
                    <a:pt x="121009" y="659871"/>
                  </a:cubicBezTo>
                  <a:lnTo>
                    <a:pt x="101959" y="653521"/>
                  </a:lnTo>
                  <a:cubicBezTo>
                    <a:pt x="74334" y="644313"/>
                    <a:pt x="95776" y="650532"/>
                    <a:pt x="35284" y="647171"/>
                  </a:cubicBezTo>
                  <a:cubicBezTo>
                    <a:pt x="30094" y="645441"/>
                    <a:pt x="19473" y="642829"/>
                    <a:pt x="16234" y="637646"/>
                  </a:cubicBezTo>
                  <a:cubicBezTo>
                    <a:pt x="12686" y="631970"/>
                    <a:pt x="11507" y="625090"/>
                    <a:pt x="9884" y="618596"/>
                  </a:cubicBezTo>
                  <a:cubicBezTo>
                    <a:pt x="5897" y="602649"/>
                    <a:pt x="8089" y="610036"/>
                    <a:pt x="3534" y="596371"/>
                  </a:cubicBezTo>
                  <a:cubicBezTo>
                    <a:pt x="4592" y="567796"/>
                    <a:pt x="0" y="538442"/>
                    <a:pt x="6709" y="510646"/>
                  </a:cubicBezTo>
                  <a:cubicBezTo>
                    <a:pt x="8280" y="504139"/>
                    <a:pt x="19195" y="505609"/>
                    <a:pt x="25759" y="504296"/>
                  </a:cubicBezTo>
                  <a:cubicBezTo>
                    <a:pt x="31051" y="503238"/>
                    <a:pt x="36399" y="502430"/>
                    <a:pt x="41634" y="501121"/>
                  </a:cubicBezTo>
                  <a:cubicBezTo>
                    <a:pt x="44881" y="500309"/>
                    <a:pt x="47941" y="498865"/>
                    <a:pt x="51159" y="497946"/>
                  </a:cubicBezTo>
                  <a:cubicBezTo>
                    <a:pt x="55355" y="496747"/>
                    <a:pt x="59626" y="495829"/>
                    <a:pt x="63859" y="494771"/>
                  </a:cubicBezTo>
                  <a:cubicBezTo>
                    <a:pt x="67034" y="492654"/>
                    <a:pt x="69971" y="490128"/>
                    <a:pt x="73384" y="488421"/>
                  </a:cubicBezTo>
                  <a:cubicBezTo>
                    <a:pt x="89466" y="480380"/>
                    <a:pt x="106510" y="487061"/>
                    <a:pt x="124184" y="488421"/>
                  </a:cubicBezTo>
                  <a:cubicBezTo>
                    <a:pt x="127359" y="490538"/>
                    <a:pt x="131011" y="492073"/>
                    <a:pt x="133709" y="494771"/>
                  </a:cubicBezTo>
                  <a:cubicBezTo>
                    <a:pt x="143675" y="504737"/>
                    <a:pt x="138119" y="513997"/>
                    <a:pt x="159109" y="516996"/>
                  </a:cubicBezTo>
                  <a:lnTo>
                    <a:pt x="181334" y="520171"/>
                  </a:lnTo>
                  <a:cubicBezTo>
                    <a:pt x="181334" y="520171"/>
                    <a:pt x="175222" y="515528"/>
                    <a:pt x="171809" y="513821"/>
                  </a:cubicBezTo>
                  <a:cubicBezTo>
                    <a:pt x="168816" y="512324"/>
                    <a:pt x="165459" y="511704"/>
                    <a:pt x="162284" y="510646"/>
                  </a:cubicBezTo>
                  <a:cubicBezTo>
                    <a:pt x="159235" y="506072"/>
                    <a:pt x="150204" y="497957"/>
                    <a:pt x="159109" y="491596"/>
                  </a:cubicBezTo>
                  <a:cubicBezTo>
                    <a:pt x="164556" y="487705"/>
                    <a:pt x="171809" y="487363"/>
                    <a:pt x="178159" y="485246"/>
                  </a:cubicBezTo>
                  <a:lnTo>
                    <a:pt x="187684" y="482071"/>
                  </a:lnTo>
                  <a:cubicBezTo>
                    <a:pt x="202618" y="459670"/>
                    <a:pt x="192422" y="478363"/>
                    <a:pt x="197209" y="428096"/>
                  </a:cubicBezTo>
                  <a:cubicBezTo>
                    <a:pt x="197919" y="420646"/>
                    <a:pt x="197037" y="412564"/>
                    <a:pt x="200384" y="405871"/>
                  </a:cubicBezTo>
                  <a:cubicBezTo>
                    <a:pt x="205502" y="395635"/>
                    <a:pt x="214552" y="397199"/>
                    <a:pt x="222609" y="393171"/>
                  </a:cubicBezTo>
                  <a:cubicBezTo>
                    <a:pt x="226022" y="391464"/>
                    <a:pt x="228959" y="388938"/>
                    <a:pt x="232134" y="386821"/>
                  </a:cubicBezTo>
                  <a:cubicBezTo>
                    <a:pt x="236016" y="379057"/>
                    <a:pt x="239224" y="371328"/>
                    <a:pt x="244834" y="364596"/>
                  </a:cubicBezTo>
                  <a:cubicBezTo>
                    <a:pt x="247709" y="361147"/>
                    <a:pt x="251437" y="358480"/>
                    <a:pt x="254359" y="355071"/>
                  </a:cubicBezTo>
                  <a:cubicBezTo>
                    <a:pt x="258540" y="350194"/>
                    <a:pt x="266963" y="336427"/>
                    <a:pt x="273409" y="332846"/>
                  </a:cubicBezTo>
                  <a:cubicBezTo>
                    <a:pt x="279260" y="329595"/>
                    <a:pt x="286890" y="330209"/>
                    <a:pt x="292459" y="326496"/>
                  </a:cubicBezTo>
                  <a:cubicBezTo>
                    <a:pt x="304769" y="318290"/>
                    <a:pt x="298364" y="321353"/>
                    <a:pt x="311509" y="316971"/>
                  </a:cubicBezTo>
                  <a:cubicBezTo>
                    <a:pt x="308581" y="296475"/>
                    <a:pt x="313096" y="296334"/>
                    <a:pt x="298809" y="285221"/>
                  </a:cubicBezTo>
                  <a:cubicBezTo>
                    <a:pt x="292785" y="280536"/>
                    <a:pt x="279759" y="272521"/>
                    <a:pt x="279759" y="272521"/>
                  </a:cubicBezTo>
                  <a:cubicBezTo>
                    <a:pt x="278701" y="268288"/>
                    <a:pt x="277783" y="264017"/>
                    <a:pt x="276584" y="259821"/>
                  </a:cubicBezTo>
                  <a:cubicBezTo>
                    <a:pt x="275665" y="256603"/>
                    <a:pt x="271042" y="252663"/>
                    <a:pt x="273409" y="250296"/>
                  </a:cubicBezTo>
                  <a:cubicBezTo>
                    <a:pt x="278142" y="245563"/>
                    <a:pt x="292459" y="243946"/>
                    <a:pt x="292459" y="243946"/>
                  </a:cubicBezTo>
                  <a:cubicBezTo>
                    <a:pt x="294576" y="240771"/>
                    <a:pt x="298429" y="238218"/>
                    <a:pt x="298809" y="234421"/>
                  </a:cubicBezTo>
                  <a:cubicBezTo>
                    <a:pt x="299342" y="229093"/>
                    <a:pt x="297619" y="207881"/>
                    <a:pt x="289284" y="202671"/>
                  </a:cubicBezTo>
                  <a:cubicBezTo>
                    <a:pt x="283608" y="199123"/>
                    <a:pt x="276798" y="197634"/>
                    <a:pt x="270234" y="196321"/>
                  </a:cubicBezTo>
                  <a:cubicBezTo>
                    <a:pt x="239793" y="190233"/>
                    <a:pt x="259742" y="193530"/>
                    <a:pt x="209909" y="189971"/>
                  </a:cubicBezTo>
                  <a:cubicBezTo>
                    <a:pt x="183451" y="191029"/>
                    <a:pt x="156890" y="190595"/>
                    <a:pt x="130534" y="193146"/>
                  </a:cubicBezTo>
                  <a:lnTo>
                    <a:pt x="101959" y="202671"/>
                  </a:lnTo>
                  <a:cubicBezTo>
                    <a:pt x="98784" y="203729"/>
                    <a:pt x="95219" y="203990"/>
                    <a:pt x="92434" y="205846"/>
                  </a:cubicBezTo>
                  <a:cubicBezTo>
                    <a:pt x="89259" y="207963"/>
                    <a:pt x="86396" y="210646"/>
                    <a:pt x="82909" y="212196"/>
                  </a:cubicBezTo>
                  <a:cubicBezTo>
                    <a:pt x="48904" y="227309"/>
                    <a:pt x="75890" y="210525"/>
                    <a:pt x="54334" y="224896"/>
                  </a:cubicBezTo>
                  <a:cubicBezTo>
                    <a:pt x="51159" y="223838"/>
                    <a:pt x="47176" y="224088"/>
                    <a:pt x="44809" y="221721"/>
                  </a:cubicBezTo>
                  <a:cubicBezTo>
                    <a:pt x="42442" y="219354"/>
                    <a:pt x="42952" y="215272"/>
                    <a:pt x="41634" y="212196"/>
                  </a:cubicBezTo>
                  <a:cubicBezTo>
                    <a:pt x="39770" y="207846"/>
                    <a:pt x="37042" y="203890"/>
                    <a:pt x="35284" y="199496"/>
                  </a:cubicBezTo>
                  <a:cubicBezTo>
                    <a:pt x="32798" y="193281"/>
                    <a:pt x="28934" y="180446"/>
                    <a:pt x="28934" y="180446"/>
                  </a:cubicBezTo>
                  <a:cubicBezTo>
                    <a:pt x="27814" y="164766"/>
                    <a:pt x="22267" y="122580"/>
                    <a:pt x="28934" y="104246"/>
                  </a:cubicBezTo>
                  <a:cubicBezTo>
                    <a:pt x="30078" y="101101"/>
                    <a:pt x="35284" y="102129"/>
                    <a:pt x="38459" y="101071"/>
                  </a:cubicBezTo>
                  <a:cubicBezTo>
                    <a:pt x="41634" y="103188"/>
                    <a:pt x="46434" y="103934"/>
                    <a:pt x="47984" y="107421"/>
                  </a:cubicBezTo>
                  <a:cubicBezTo>
                    <a:pt x="60674" y="135973"/>
                    <a:pt x="40016" y="125932"/>
                    <a:pt x="60684" y="132821"/>
                  </a:cubicBezTo>
                  <a:cubicBezTo>
                    <a:pt x="83967" y="131763"/>
                    <a:pt x="107301" y="131505"/>
                    <a:pt x="130534" y="129646"/>
                  </a:cubicBezTo>
                  <a:cubicBezTo>
                    <a:pt x="133870" y="129379"/>
                    <a:pt x="136841" y="127390"/>
                    <a:pt x="140059" y="126471"/>
                  </a:cubicBezTo>
                  <a:cubicBezTo>
                    <a:pt x="144255" y="125272"/>
                    <a:pt x="148579" y="124550"/>
                    <a:pt x="152759" y="123296"/>
                  </a:cubicBezTo>
                  <a:cubicBezTo>
                    <a:pt x="159170" y="121373"/>
                    <a:pt x="165245" y="118259"/>
                    <a:pt x="171809" y="116946"/>
                  </a:cubicBezTo>
                  <a:cubicBezTo>
                    <a:pt x="194248" y="112458"/>
                    <a:pt x="182564" y="115478"/>
                    <a:pt x="206734" y="107421"/>
                  </a:cubicBezTo>
                  <a:lnTo>
                    <a:pt x="216259" y="104246"/>
                  </a:lnTo>
                  <a:cubicBezTo>
                    <a:pt x="219434" y="101071"/>
                    <a:pt x="223960" y="98824"/>
                    <a:pt x="225784" y="94721"/>
                  </a:cubicBezTo>
                  <a:cubicBezTo>
                    <a:pt x="227426" y="91027"/>
                    <a:pt x="228923" y="68590"/>
                    <a:pt x="232134" y="62971"/>
                  </a:cubicBezTo>
                  <a:cubicBezTo>
                    <a:pt x="236342" y="55606"/>
                    <a:pt x="245980" y="53053"/>
                    <a:pt x="248009" y="43921"/>
                  </a:cubicBezTo>
                  <a:cubicBezTo>
                    <a:pt x="249387" y="37722"/>
                    <a:pt x="236367" y="11642"/>
                    <a:pt x="248009" y="5821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8" name="Полилиния 317"/>
            <p:cNvSpPr/>
            <p:nvPr/>
          </p:nvSpPr>
          <p:spPr bwMode="auto">
            <a:xfrm>
              <a:off x="7773222" y="3553374"/>
              <a:ext cx="1247979" cy="845185"/>
            </a:xfrm>
            <a:custGeom>
              <a:avLst/>
              <a:gdLst>
                <a:gd name="connsiteX0" fmla="*/ 90488 w 1156200"/>
                <a:gd name="connsiteY0" fmla="*/ 709613 h 757238"/>
                <a:gd name="connsiteX1" fmla="*/ 19050 w 1156200"/>
                <a:gd name="connsiteY1" fmla="*/ 704850 h 757238"/>
                <a:gd name="connsiteX2" fmla="*/ 0 w 1156200"/>
                <a:gd name="connsiteY2" fmla="*/ 676275 h 757238"/>
                <a:gd name="connsiteX3" fmla="*/ 4763 w 1156200"/>
                <a:gd name="connsiteY3" fmla="*/ 619125 h 757238"/>
                <a:gd name="connsiteX4" fmla="*/ 9525 w 1156200"/>
                <a:gd name="connsiteY4" fmla="*/ 604838 h 757238"/>
                <a:gd name="connsiteX5" fmla="*/ 33338 w 1156200"/>
                <a:gd name="connsiteY5" fmla="*/ 595313 h 757238"/>
                <a:gd name="connsiteX6" fmla="*/ 42863 w 1156200"/>
                <a:gd name="connsiteY6" fmla="*/ 566738 h 757238"/>
                <a:gd name="connsiteX7" fmla="*/ 33338 w 1156200"/>
                <a:gd name="connsiteY7" fmla="*/ 538163 h 757238"/>
                <a:gd name="connsiteX8" fmla="*/ 28575 w 1156200"/>
                <a:gd name="connsiteY8" fmla="*/ 495300 h 757238"/>
                <a:gd name="connsiteX9" fmla="*/ 23813 w 1156200"/>
                <a:gd name="connsiteY9" fmla="*/ 481013 h 757238"/>
                <a:gd name="connsiteX10" fmla="*/ 19050 w 1156200"/>
                <a:gd name="connsiteY10" fmla="*/ 423863 h 757238"/>
                <a:gd name="connsiteX11" fmla="*/ 33338 w 1156200"/>
                <a:gd name="connsiteY11" fmla="*/ 395288 h 757238"/>
                <a:gd name="connsiteX12" fmla="*/ 42863 w 1156200"/>
                <a:gd name="connsiteY12" fmla="*/ 381000 h 757238"/>
                <a:gd name="connsiteX13" fmla="*/ 38100 w 1156200"/>
                <a:gd name="connsiteY13" fmla="*/ 357188 h 757238"/>
                <a:gd name="connsiteX14" fmla="*/ 33338 w 1156200"/>
                <a:gd name="connsiteY14" fmla="*/ 342900 h 757238"/>
                <a:gd name="connsiteX15" fmla="*/ 28575 w 1156200"/>
                <a:gd name="connsiteY15" fmla="*/ 266700 h 757238"/>
                <a:gd name="connsiteX16" fmla="*/ 38100 w 1156200"/>
                <a:gd name="connsiteY16" fmla="*/ 200025 h 757238"/>
                <a:gd name="connsiteX17" fmla="*/ 42863 w 1156200"/>
                <a:gd name="connsiteY17" fmla="*/ 180975 h 757238"/>
                <a:gd name="connsiteX18" fmla="*/ 61913 w 1156200"/>
                <a:gd name="connsiteY18" fmla="*/ 152400 h 757238"/>
                <a:gd name="connsiteX19" fmla="*/ 42863 w 1156200"/>
                <a:gd name="connsiteY19" fmla="*/ 109538 h 757238"/>
                <a:gd name="connsiteX20" fmla="*/ 66675 w 1156200"/>
                <a:gd name="connsiteY20" fmla="*/ 80963 h 757238"/>
                <a:gd name="connsiteX21" fmla="*/ 80963 w 1156200"/>
                <a:gd name="connsiteY21" fmla="*/ 76200 h 757238"/>
                <a:gd name="connsiteX22" fmla="*/ 133350 w 1156200"/>
                <a:gd name="connsiteY22" fmla="*/ 90488 h 757238"/>
                <a:gd name="connsiteX23" fmla="*/ 147638 w 1156200"/>
                <a:gd name="connsiteY23" fmla="*/ 95250 h 757238"/>
                <a:gd name="connsiteX24" fmla="*/ 161925 w 1156200"/>
                <a:gd name="connsiteY24" fmla="*/ 100013 h 757238"/>
                <a:gd name="connsiteX25" fmla="*/ 166688 w 1156200"/>
                <a:gd name="connsiteY25" fmla="*/ 114300 h 757238"/>
                <a:gd name="connsiteX26" fmla="*/ 138113 w 1156200"/>
                <a:gd name="connsiteY26" fmla="*/ 133350 h 757238"/>
                <a:gd name="connsiteX27" fmla="*/ 142875 w 1156200"/>
                <a:gd name="connsiteY27" fmla="*/ 152400 h 757238"/>
                <a:gd name="connsiteX28" fmla="*/ 176213 w 1156200"/>
                <a:gd name="connsiteY28" fmla="*/ 171450 h 757238"/>
                <a:gd name="connsiteX29" fmla="*/ 204788 w 1156200"/>
                <a:gd name="connsiteY29" fmla="*/ 166688 h 757238"/>
                <a:gd name="connsiteX30" fmla="*/ 219075 w 1156200"/>
                <a:gd name="connsiteY30" fmla="*/ 171450 h 757238"/>
                <a:gd name="connsiteX31" fmla="*/ 266700 w 1156200"/>
                <a:gd name="connsiteY31" fmla="*/ 166688 h 757238"/>
                <a:gd name="connsiteX32" fmla="*/ 280988 w 1156200"/>
                <a:gd name="connsiteY32" fmla="*/ 157163 h 757238"/>
                <a:gd name="connsiteX33" fmla="*/ 290513 w 1156200"/>
                <a:gd name="connsiteY33" fmla="*/ 128588 h 757238"/>
                <a:gd name="connsiteX34" fmla="*/ 304800 w 1156200"/>
                <a:gd name="connsiteY34" fmla="*/ 119063 h 757238"/>
                <a:gd name="connsiteX35" fmla="*/ 323850 w 1156200"/>
                <a:gd name="connsiteY35" fmla="*/ 104775 h 757238"/>
                <a:gd name="connsiteX36" fmla="*/ 338138 w 1156200"/>
                <a:gd name="connsiteY36" fmla="*/ 100013 h 757238"/>
                <a:gd name="connsiteX37" fmla="*/ 352425 w 1156200"/>
                <a:gd name="connsiteY37" fmla="*/ 90488 h 757238"/>
                <a:gd name="connsiteX38" fmla="*/ 361950 w 1156200"/>
                <a:gd name="connsiteY38" fmla="*/ 57150 h 757238"/>
                <a:gd name="connsiteX39" fmla="*/ 404813 w 1156200"/>
                <a:gd name="connsiteY39" fmla="*/ 66675 h 757238"/>
                <a:gd name="connsiteX40" fmla="*/ 400050 w 1156200"/>
                <a:gd name="connsiteY40" fmla="*/ 90488 h 757238"/>
                <a:gd name="connsiteX41" fmla="*/ 385763 w 1156200"/>
                <a:gd name="connsiteY41" fmla="*/ 104775 h 757238"/>
                <a:gd name="connsiteX42" fmla="*/ 381000 w 1156200"/>
                <a:gd name="connsiteY42" fmla="*/ 119063 h 757238"/>
                <a:gd name="connsiteX43" fmla="*/ 476250 w 1156200"/>
                <a:gd name="connsiteY43" fmla="*/ 123825 h 757238"/>
                <a:gd name="connsiteX44" fmla="*/ 490538 w 1156200"/>
                <a:gd name="connsiteY44" fmla="*/ 128588 h 757238"/>
                <a:gd name="connsiteX45" fmla="*/ 500063 w 1156200"/>
                <a:gd name="connsiteY45" fmla="*/ 142875 h 757238"/>
                <a:gd name="connsiteX46" fmla="*/ 519113 w 1156200"/>
                <a:gd name="connsiteY46" fmla="*/ 195263 h 757238"/>
                <a:gd name="connsiteX47" fmla="*/ 533400 w 1156200"/>
                <a:gd name="connsiteY47" fmla="*/ 200025 h 757238"/>
                <a:gd name="connsiteX48" fmla="*/ 576263 w 1156200"/>
                <a:gd name="connsiteY48" fmla="*/ 185738 h 757238"/>
                <a:gd name="connsiteX49" fmla="*/ 595313 w 1156200"/>
                <a:gd name="connsiteY49" fmla="*/ 166688 h 757238"/>
                <a:gd name="connsiteX50" fmla="*/ 614363 w 1156200"/>
                <a:gd name="connsiteY50" fmla="*/ 142875 h 757238"/>
                <a:gd name="connsiteX51" fmla="*/ 628650 w 1156200"/>
                <a:gd name="connsiteY51" fmla="*/ 133350 h 757238"/>
                <a:gd name="connsiteX52" fmla="*/ 642938 w 1156200"/>
                <a:gd name="connsiteY52" fmla="*/ 119063 h 757238"/>
                <a:gd name="connsiteX53" fmla="*/ 695325 w 1156200"/>
                <a:gd name="connsiteY53" fmla="*/ 128588 h 757238"/>
                <a:gd name="connsiteX54" fmla="*/ 709613 w 1156200"/>
                <a:gd name="connsiteY54" fmla="*/ 138113 h 757238"/>
                <a:gd name="connsiteX55" fmla="*/ 742950 w 1156200"/>
                <a:gd name="connsiteY55" fmla="*/ 147638 h 757238"/>
                <a:gd name="connsiteX56" fmla="*/ 747713 w 1156200"/>
                <a:gd name="connsiteY56" fmla="*/ 133350 h 757238"/>
                <a:gd name="connsiteX57" fmla="*/ 776288 w 1156200"/>
                <a:gd name="connsiteY57" fmla="*/ 114300 h 757238"/>
                <a:gd name="connsiteX58" fmla="*/ 781050 w 1156200"/>
                <a:gd name="connsiteY58" fmla="*/ 85725 h 757238"/>
                <a:gd name="connsiteX59" fmla="*/ 809625 w 1156200"/>
                <a:gd name="connsiteY59" fmla="*/ 71438 h 757238"/>
                <a:gd name="connsiteX60" fmla="*/ 823913 w 1156200"/>
                <a:gd name="connsiteY60" fmla="*/ 42863 h 757238"/>
                <a:gd name="connsiteX61" fmla="*/ 847725 w 1156200"/>
                <a:gd name="connsiteY61" fmla="*/ 33338 h 757238"/>
                <a:gd name="connsiteX62" fmla="*/ 876300 w 1156200"/>
                <a:gd name="connsiteY62" fmla="*/ 9525 h 757238"/>
                <a:gd name="connsiteX63" fmla="*/ 904875 w 1156200"/>
                <a:gd name="connsiteY63" fmla="*/ 0 h 757238"/>
                <a:gd name="connsiteX64" fmla="*/ 919163 w 1156200"/>
                <a:gd name="connsiteY64" fmla="*/ 4763 h 757238"/>
                <a:gd name="connsiteX65" fmla="*/ 900113 w 1156200"/>
                <a:gd name="connsiteY65" fmla="*/ 38100 h 757238"/>
                <a:gd name="connsiteX66" fmla="*/ 895350 w 1156200"/>
                <a:gd name="connsiteY66" fmla="*/ 52388 h 757238"/>
                <a:gd name="connsiteX67" fmla="*/ 909638 w 1156200"/>
                <a:gd name="connsiteY67" fmla="*/ 61913 h 757238"/>
                <a:gd name="connsiteX68" fmla="*/ 990600 w 1156200"/>
                <a:gd name="connsiteY68" fmla="*/ 66675 h 757238"/>
                <a:gd name="connsiteX69" fmla="*/ 1000125 w 1156200"/>
                <a:gd name="connsiteY69" fmla="*/ 80963 h 757238"/>
                <a:gd name="connsiteX70" fmla="*/ 1004888 w 1156200"/>
                <a:gd name="connsiteY70" fmla="*/ 176213 h 757238"/>
                <a:gd name="connsiteX71" fmla="*/ 1052513 w 1156200"/>
                <a:gd name="connsiteY71" fmla="*/ 180975 h 757238"/>
                <a:gd name="connsiteX72" fmla="*/ 1109663 w 1156200"/>
                <a:gd name="connsiteY72" fmla="*/ 195263 h 757238"/>
                <a:gd name="connsiteX73" fmla="*/ 1123950 w 1156200"/>
                <a:gd name="connsiteY73" fmla="*/ 204788 h 757238"/>
                <a:gd name="connsiteX74" fmla="*/ 1143000 w 1156200"/>
                <a:gd name="connsiteY74" fmla="*/ 214313 h 757238"/>
                <a:gd name="connsiteX75" fmla="*/ 1143000 w 1156200"/>
                <a:gd name="connsiteY75" fmla="*/ 295275 h 757238"/>
                <a:gd name="connsiteX76" fmla="*/ 1114425 w 1156200"/>
                <a:gd name="connsiteY76" fmla="*/ 304800 h 757238"/>
                <a:gd name="connsiteX77" fmla="*/ 1071563 w 1156200"/>
                <a:gd name="connsiteY77" fmla="*/ 319088 h 757238"/>
                <a:gd name="connsiteX78" fmla="*/ 1057275 w 1156200"/>
                <a:gd name="connsiteY78" fmla="*/ 323850 h 757238"/>
                <a:gd name="connsiteX79" fmla="*/ 1038225 w 1156200"/>
                <a:gd name="connsiteY79" fmla="*/ 328613 h 757238"/>
                <a:gd name="connsiteX80" fmla="*/ 1023938 w 1156200"/>
                <a:gd name="connsiteY80" fmla="*/ 404813 h 757238"/>
                <a:gd name="connsiteX81" fmla="*/ 1019175 w 1156200"/>
                <a:gd name="connsiteY81" fmla="*/ 419100 h 757238"/>
                <a:gd name="connsiteX82" fmla="*/ 1009650 w 1156200"/>
                <a:gd name="connsiteY82" fmla="*/ 433388 h 757238"/>
                <a:gd name="connsiteX83" fmla="*/ 966788 w 1156200"/>
                <a:gd name="connsiteY83" fmla="*/ 438150 h 757238"/>
                <a:gd name="connsiteX84" fmla="*/ 952500 w 1156200"/>
                <a:gd name="connsiteY84" fmla="*/ 442913 h 757238"/>
                <a:gd name="connsiteX85" fmla="*/ 942975 w 1156200"/>
                <a:gd name="connsiteY85" fmla="*/ 457200 h 757238"/>
                <a:gd name="connsiteX86" fmla="*/ 928688 w 1156200"/>
                <a:gd name="connsiteY86" fmla="*/ 466725 h 757238"/>
                <a:gd name="connsiteX87" fmla="*/ 938213 w 1156200"/>
                <a:gd name="connsiteY87" fmla="*/ 481013 h 757238"/>
                <a:gd name="connsiteX88" fmla="*/ 952500 w 1156200"/>
                <a:gd name="connsiteY88" fmla="*/ 490538 h 757238"/>
                <a:gd name="connsiteX89" fmla="*/ 957263 w 1156200"/>
                <a:gd name="connsiteY89" fmla="*/ 504825 h 757238"/>
                <a:gd name="connsiteX90" fmla="*/ 966788 w 1156200"/>
                <a:gd name="connsiteY90" fmla="*/ 538163 h 757238"/>
                <a:gd name="connsiteX91" fmla="*/ 962025 w 1156200"/>
                <a:gd name="connsiteY91" fmla="*/ 581025 h 757238"/>
                <a:gd name="connsiteX92" fmla="*/ 771525 w 1156200"/>
                <a:gd name="connsiteY92" fmla="*/ 581025 h 757238"/>
                <a:gd name="connsiteX93" fmla="*/ 738188 w 1156200"/>
                <a:gd name="connsiteY93" fmla="*/ 566738 h 757238"/>
                <a:gd name="connsiteX94" fmla="*/ 709613 w 1156200"/>
                <a:gd name="connsiteY94" fmla="*/ 552450 h 757238"/>
                <a:gd name="connsiteX95" fmla="*/ 657225 w 1156200"/>
                <a:gd name="connsiteY95" fmla="*/ 561975 h 757238"/>
                <a:gd name="connsiteX96" fmla="*/ 628650 w 1156200"/>
                <a:gd name="connsiteY96" fmla="*/ 581025 h 757238"/>
                <a:gd name="connsiteX97" fmla="*/ 619125 w 1156200"/>
                <a:gd name="connsiteY97" fmla="*/ 595313 h 757238"/>
                <a:gd name="connsiteX98" fmla="*/ 633413 w 1156200"/>
                <a:gd name="connsiteY98" fmla="*/ 604838 h 757238"/>
                <a:gd name="connsiteX99" fmla="*/ 666750 w 1156200"/>
                <a:gd name="connsiteY99" fmla="*/ 614363 h 757238"/>
                <a:gd name="connsiteX100" fmla="*/ 681038 w 1156200"/>
                <a:gd name="connsiteY100" fmla="*/ 628650 h 757238"/>
                <a:gd name="connsiteX101" fmla="*/ 676275 w 1156200"/>
                <a:gd name="connsiteY101" fmla="*/ 657225 h 757238"/>
                <a:gd name="connsiteX102" fmla="*/ 661988 w 1156200"/>
                <a:gd name="connsiteY102" fmla="*/ 661988 h 757238"/>
                <a:gd name="connsiteX103" fmla="*/ 642938 w 1156200"/>
                <a:gd name="connsiteY103" fmla="*/ 666750 h 757238"/>
                <a:gd name="connsiteX104" fmla="*/ 628650 w 1156200"/>
                <a:gd name="connsiteY104" fmla="*/ 676275 h 757238"/>
                <a:gd name="connsiteX105" fmla="*/ 576263 w 1156200"/>
                <a:gd name="connsiteY105" fmla="*/ 690563 h 757238"/>
                <a:gd name="connsiteX106" fmla="*/ 528638 w 1156200"/>
                <a:gd name="connsiteY106" fmla="*/ 685800 h 757238"/>
                <a:gd name="connsiteX107" fmla="*/ 514350 w 1156200"/>
                <a:gd name="connsiteY107" fmla="*/ 681038 h 757238"/>
                <a:gd name="connsiteX108" fmla="*/ 457200 w 1156200"/>
                <a:gd name="connsiteY108" fmla="*/ 685800 h 757238"/>
                <a:gd name="connsiteX109" fmla="*/ 442913 w 1156200"/>
                <a:gd name="connsiteY109" fmla="*/ 700088 h 757238"/>
                <a:gd name="connsiteX110" fmla="*/ 400050 w 1156200"/>
                <a:gd name="connsiteY110" fmla="*/ 700088 h 757238"/>
                <a:gd name="connsiteX111" fmla="*/ 371475 w 1156200"/>
                <a:gd name="connsiteY111" fmla="*/ 704850 h 757238"/>
                <a:gd name="connsiteX112" fmla="*/ 376238 w 1156200"/>
                <a:gd name="connsiteY112" fmla="*/ 738188 h 757238"/>
                <a:gd name="connsiteX113" fmla="*/ 371475 w 1156200"/>
                <a:gd name="connsiteY113" fmla="*/ 757238 h 757238"/>
                <a:gd name="connsiteX114" fmla="*/ 366713 w 1156200"/>
                <a:gd name="connsiteY114" fmla="*/ 742950 h 757238"/>
                <a:gd name="connsiteX115" fmla="*/ 352425 w 1156200"/>
                <a:gd name="connsiteY115" fmla="*/ 733425 h 757238"/>
                <a:gd name="connsiteX116" fmla="*/ 314325 w 1156200"/>
                <a:gd name="connsiteY116" fmla="*/ 719138 h 757238"/>
                <a:gd name="connsiteX117" fmla="*/ 295275 w 1156200"/>
                <a:gd name="connsiteY117" fmla="*/ 690563 h 757238"/>
                <a:gd name="connsiteX118" fmla="*/ 285750 w 1156200"/>
                <a:gd name="connsiteY118" fmla="*/ 676275 h 757238"/>
                <a:gd name="connsiteX119" fmla="*/ 271463 w 1156200"/>
                <a:gd name="connsiteY119" fmla="*/ 671513 h 757238"/>
                <a:gd name="connsiteX120" fmla="*/ 257175 w 1156200"/>
                <a:gd name="connsiteY120" fmla="*/ 661988 h 757238"/>
                <a:gd name="connsiteX121" fmla="*/ 242888 w 1156200"/>
                <a:gd name="connsiteY121" fmla="*/ 657225 h 757238"/>
                <a:gd name="connsiteX122" fmla="*/ 123825 w 1156200"/>
                <a:gd name="connsiteY122" fmla="*/ 661988 h 757238"/>
                <a:gd name="connsiteX123" fmla="*/ 109538 w 1156200"/>
                <a:gd name="connsiteY123" fmla="*/ 676275 h 757238"/>
                <a:gd name="connsiteX124" fmla="*/ 90488 w 1156200"/>
                <a:gd name="connsiteY124" fmla="*/ 7096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156200" h="757238">
                  <a:moveTo>
                    <a:pt x="90488" y="709613"/>
                  </a:moveTo>
                  <a:cubicBezTo>
                    <a:pt x="75407" y="714376"/>
                    <a:pt x="41444" y="713101"/>
                    <a:pt x="19050" y="704850"/>
                  </a:cubicBezTo>
                  <a:cubicBezTo>
                    <a:pt x="8308" y="700892"/>
                    <a:pt x="0" y="676275"/>
                    <a:pt x="0" y="676275"/>
                  </a:cubicBezTo>
                  <a:cubicBezTo>
                    <a:pt x="1588" y="657225"/>
                    <a:pt x="2237" y="638073"/>
                    <a:pt x="4763" y="619125"/>
                  </a:cubicBezTo>
                  <a:cubicBezTo>
                    <a:pt x="5426" y="614149"/>
                    <a:pt x="5669" y="608052"/>
                    <a:pt x="9525" y="604838"/>
                  </a:cubicBezTo>
                  <a:cubicBezTo>
                    <a:pt x="16093" y="599365"/>
                    <a:pt x="25400" y="598488"/>
                    <a:pt x="33338" y="595313"/>
                  </a:cubicBezTo>
                  <a:cubicBezTo>
                    <a:pt x="36513" y="585788"/>
                    <a:pt x="46038" y="576263"/>
                    <a:pt x="42863" y="566738"/>
                  </a:cubicBezTo>
                  <a:lnTo>
                    <a:pt x="33338" y="538163"/>
                  </a:lnTo>
                  <a:cubicBezTo>
                    <a:pt x="31750" y="523875"/>
                    <a:pt x="30938" y="509480"/>
                    <a:pt x="28575" y="495300"/>
                  </a:cubicBezTo>
                  <a:cubicBezTo>
                    <a:pt x="27750" y="490348"/>
                    <a:pt x="24476" y="485989"/>
                    <a:pt x="23813" y="481013"/>
                  </a:cubicBezTo>
                  <a:cubicBezTo>
                    <a:pt x="21287" y="462065"/>
                    <a:pt x="20638" y="442913"/>
                    <a:pt x="19050" y="423863"/>
                  </a:cubicBezTo>
                  <a:cubicBezTo>
                    <a:pt x="46348" y="382914"/>
                    <a:pt x="13619" y="434724"/>
                    <a:pt x="33338" y="395288"/>
                  </a:cubicBezTo>
                  <a:cubicBezTo>
                    <a:pt x="35898" y="390168"/>
                    <a:pt x="39688" y="385763"/>
                    <a:pt x="42863" y="381000"/>
                  </a:cubicBezTo>
                  <a:cubicBezTo>
                    <a:pt x="41275" y="373063"/>
                    <a:pt x="40063" y="365041"/>
                    <a:pt x="38100" y="357188"/>
                  </a:cubicBezTo>
                  <a:cubicBezTo>
                    <a:pt x="36882" y="352318"/>
                    <a:pt x="33864" y="347893"/>
                    <a:pt x="33338" y="342900"/>
                  </a:cubicBezTo>
                  <a:cubicBezTo>
                    <a:pt x="30674" y="317590"/>
                    <a:pt x="30163" y="292100"/>
                    <a:pt x="28575" y="266700"/>
                  </a:cubicBezTo>
                  <a:cubicBezTo>
                    <a:pt x="32734" y="229273"/>
                    <a:pt x="31363" y="230344"/>
                    <a:pt x="38100" y="200025"/>
                  </a:cubicBezTo>
                  <a:cubicBezTo>
                    <a:pt x="39520" y="193635"/>
                    <a:pt x="39936" y="186829"/>
                    <a:pt x="42863" y="180975"/>
                  </a:cubicBezTo>
                  <a:cubicBezTo>
                    <a:pt x="47983" y="170736"/>
                    <a:pt x="61913" y="152400"/>
                    <a:pt x="61913" y="152400"/>
                  </a:cubicBezTo>
                  <a:cubicBezTo>
                    <a:pt x="50578" y="118395"/>
                    <a:pt x="57957" y="132179"/>
                    <a:pt x="42863" y="109538"/>
                  </a:cubicBezTo>
                  <a:cubicBezTo>
                    <a:pt x="49891" y="98995"/>
                    <a:pt x="55674" y="88297"/>
                    <a:pt x="66675" y="80963"/>
                  </a:cubicBezTo>
                  <a:cubicBezTo>
                    <a:pt x="70852" y="78178"/>
                    <a:pt x="76200" y="77788"/>
                    <a:pt x="80963" y="76200"/>
                  </a:cubicBezTo>
                  <a:cubicBezTo>
                    <a:pt x="114624" y="82933"/>
                    <a:pt x="97092" y="78402"/>
                    <a:pt x="133350" y="90488"/>
                  </a:cubicBezTo>
                  <a:lnTo>
                    <a:pt x="147638" y="95250"/>
                  </a:lnTo>
                  <a:lnTo>
                    <a:pt x="161925" y="100013"/>
                  </a:lnTo>
                  <a:cubicBezTo>
                    <a:pt x="163513" y="104775"/>
                    <a:pt x="168275" y="109538"/>
                    <a:pt x="166688" y="114300"/>
                  </a:cubicBezTo>
                  <a:cubicBezTo>
                    <a:pt x="162228" y="127679"/>
                    <a:pt x="148819" y="129782"/>
                    <a:pt x="138113" y="133350"/>
                  </a:cubicBezTo>
                  <a:cubicBezTo>
                    <a:pt x="139700" y="139700"/>
                    <a:pt x="139244" y="146954"/>
                    <a:pt x="142875" y="152400"/>
                  </a:cubicBezTo>
                  <a:cubicBezTo>
                    <a:pt x="146240" y="157448"/>
                    <a:pt x="172918" y="169802"/>
                    <a:pt x="176213" y="171450"/>
                  </a:cubicBezTo>
                  <a:cubicBezTo>
                    <a:pt x="185738" y="169863"/>
                    <a:pt x="195132" y="166688"/>
                    <a:pt x="204788" y="166688"/>
                  </a:cubicBezTo>
                  <a:cubicBezTo>
                    <a:pt x="209808" y="166688"/>
                    <a:pt x="214055" y="171450"/>
                    <a:pt x="219075" y="171450"/>
                  </a:cubicBezTo>
                  <a:cubicBezTo>
                    <a:pt x="235029" y="171450"/>
                    <a:pt x="250825" y="168275"/>
                    <a:pt x="266700" y="166688"/>
                  </a:cubicBezTo>
                  <a:cubicBezTo>
                    <a:pt x="271463" y="163513"/>
                    <a:pt x="277954" y="162017"/>
                    <a:pt x="280988" y="157163"/>
                  </a:cubicBezTo>
                  <a:cubicBezTo>
                    <a:pt x="286309" y="148649"/>
                    <a:pt x="282159" y="134157"/>
                    <a:pt x="290513" y="128588"/>
                  </a:cubicBezTo>
                  <a:cubicBezTo>
                    <a:pt x="295275" y="125413"/>
                    <a:pt x="300143" y="122390"/>
                    <a:pt x="304800" y="119063"/>
                  </a:cubicBezTo>
                  <a:cubicBezTo>
                    <a:pt x="311259" y="114449"/>
                    <a:pt x="316958" y="108713"/>
                    <a:pt x="323850" y="104775"/>
                  </a:cubicBezTo>
                  <a:cubicBezTo>
                    <a:pt x="328209" y="102284"/>
                    <a:pt x="333375" y="101600"/>
                    <a:pt x="338138" y="100013"/>
                  </a:cubicBezTo>
                  <a:cubicBezTo>
                    <a:pt x="342900" y="96838"/>
                    <a:pt x="349645" y="95491"/>
                    <a:pt x="352425" y="90488"/>
                  </a:cubicBezTo>
                  <a:cubicBezTo>
                    <a:pt x="358038" y="80385"/>
                    <a:pt x="351429" y="61933"/>
                    <a:pt x="361950" y="57150"/>
                  </a:cubicBezTo>
                  <a:cubicBezTo>
                    <a:pt x="375274" y="51093"/>
                    <a:pt x="390525" y="63500"/>
                    <a:pt x="404813" y="66675"/>
                  </a:cubicBezTo>
                  <a:cubicBezTo>
                    <a:pt x="403225" y="74613"/>
                    <a:pt x="403670" y="83248"/>
                    <a:pt x="400050" y="90488"/>
                  </a:cubicBezTo>
                  <a:cubicBezTo>
                    <a:pt x="397038" y="96512"/>
                    <a:pt x="389499" y="99171"/>
                    <a:pt x="385763" y="104775"/>
                  </a:cubicBezTo>
                  <a:cubicBezTo>
                    <a:pt x="382978" y="108952"/>
                    <a:pt x="382588" y="114300"/>
                    <a:pt x="381000" y="119063"/>
                  </a:cubicBezTo>
                  <a:cubicBezTo>
                    <a:pt x="412750" y="120650"/>
                    <a:pt x="444580" y="121071"/>
                    <a:pt x="476250" y="123825"/>
                  </a:cubicBezTo>
                  <a:cubicBezTo>
                    <a:pt x="481251" y="124260"/>
                    <a:pt x="486618" y="125452"/>
                    <a:pt x="490538" y="128588"/>
                  </a:cubicBezTo>
                  <a:cubicBezTo>
                    <a:pt x="495007" y="132164"/>
                    <a:pt x="496888" y="138113"/>
                    <a:pt x="500063" y="142875"/>
                  </a:cubicBezTo>
                  <a:cubicBezTo>
                    <a:pt x="502578" y="152934"/>
                    <a:pt x="505999" y="184771"/>
                    <a:pt x="519113" y="195263"/>
                  </a:cubicBezTo>
                  <a:cubicBezTo>
                    <a:pt x="523033" y="198399"/>
                    <a:pt x="528638" y="198438"/>
                    <a:pt x="533400" y="200025"/>
                  </a:cubicBezTo>
                  <a:cubicBezTo>
                    <a:pt x="547343" y="197701"/>
                    <a:pt x="565961" y="198616"/>
                    <a:pt x="576263" y="185738"/>
                  </a:cubicBezTo>
                  <a:cubicBezTo>
                    <a:pt x="594736" y="162647"/>
                    <a:pt x="564139" y="177078"/>
                    <a:pt x="595313" y="166688"/>
                  </a:cubicBezTo>
                  <a:cubicBezTo>
                    <a:pt x="636256" y="139392"/>
                    <a:pt x="588073" y="175738"/>
                    <a:pt x="614363" y="142875"/>
                  </a:cubicBezTo>
                  <a:cubicBezTo>
                    <a:pt x="617939" y="138406"/>
                    <a:pt x="624253" y="137014"/>
                    <a:pt x="628650" y="133350"/>
                  </a:cubicBezTo>
                  <a:cubicBezTo>
                    <a:pt x="633824" y="129038"/>
                    <a:pt x="638175" y="123825"/>
                    <a:pt x="642938" y="119063"/>
                  </a:cubicBezTo>
                  <a:cubicBezTo>
                    <a:pt x="650669" y="120167"/>
                    <a:pt x="684094" y="123775"/>
                    <a:pt x="695325" y="128588"/>
                  </a:cubicBezTo>
                  <a:cubicBezTo>
                    <a:pt x="700586" y="130843"/>
                    <a:pt x="704493" y="135553"/>
                    <a:pt x="709613" y="138113"/>
                  </a:cubicBezTo>
                  <a:cubicBezTo>
                    <a:pt x="716442" y="141528"/>
                    <a:pt x="736851" y="146113"/>
                    <a:pt x="742950" y="147638"/>
                  </a:cubicBezTo>
                  <a:cubicBezTo>
                    <a:pt x="744538" y="142875"/>
                    <a:pt x="744163" y="136900"/>
                    <a:pt x="747713" y="133350"/>
                  </a:cubicBezTo>
                  <a:cubicBezTo>
                    <a:pt x="755808" y="125255"/>
                    <a:pt x="776288" y="114300"/>
                    <a:pt x="776288" y="114300"/>
                  </a:cubicBezTo>
                  <a:cubicBezTo>
                    <a:pt x="777875" y="104775"/>
                    <a:pt x="776732" y="94362"/>
                    <a:pt x="781050" y="85725"/>
                  </a:cubicBezTo>
                  <a:cubicBezTo>
                    <a:pt x="784743" y="78339"/>
                    <a:pt x="802863" y="73692"/>
                    <a:pt x="809625" y="71438"/>
                  </a:cubicBezTo>
                  <a:cubicBezTo>
                    <a:pt x="812486" y="62854"/>
                    <a:pt x="815835" y="48633"/>
                    <a:pt x="823913" y="42863"/>
                  </a:cubicBezTo>
                  <a:cubicBezTo>
                    <a:pt x="830869" y="37894"/>
                    <a:pt x="839788" y="36513"/>
                    <a:pt x="847725" y="33338"/>
                  </a:cubicBezTo>
                  <a:cubicBezTo>
                    <a:pt x="856696" y="24367"/>
                    <a:pt x="864366" y="14829"/>
                    <a:pt x="876300" y="9525"/>
                  </a:cubicBezTo>
                  <a:cubicBezTo>
                    <a:pt x="885475" y="5447"/>
                    <a:pt x="904875" y="0"/>
                    <a:pt x="904875" y="0"/>
                  </a:cubicBezTo>
                  <a:cubicBezTo>
                    <a:pt x="909638" y="1588"/>
                    <a:pt x="917299" y="102"/>
                    <a:pt x="919163" y="4763"/>
                  </a:cubicBezTo>
                  <a:cubicBezTo>
                    <a:pt x="924645" y="18468"/>
                    <a:pt x="906806" y="31407"/>
                    <a:pt x="900113" y="38100"/>
                  </a:cubicBezTo>
                  <a:cubicBezTo>
                    <a:pt x="898525" y="42863"/>
                    <a:pt x="893486" y="47727"/>
                    <a:pt x="895350" y="52388"/>
                  </a:cubicBezTo>
                  <a:cubicBezTo>
                    <a:pt x="897476" y="57703"/>
                    <a:pt x="903977" y="61064"/>
                    <a:pt x="909638" y="61913"/>
                  </a:cubicBezTo>
                  <a:cubicBezTo>
                    <a:pt x="936373" y="65923"/>
                    <a:pt x="963613" y="65088"/>
                    <a:pt x="990600" y="66675"/>
                  </a:cubicBezTo>
                  <a:cubicBezTo>
                    <a:pt x="993775" y="71438"/>
                    <a:pt x="999385" y="75287"/>
                    <a:pt x="1000125" y="80963"/>
                  </a:cubicBezTo>
                  <a:cubicBezTo>
                    <a:pt x="1004237" y="112486"/>
                    <a:pt x="990137" y="148053"/>
                    <a:pt x="1004888" y="176213"/>
                  </a:cubicBezTo>
                  <a:cubicBezTo>
                    <a:pt x="1012291" y="190346"/>
                    <a:pt x="1036638" y="179388"/>
                    <a:pt x="1052513" y="180975"/>
                  </a:cubicBezTo>
                  <a:cubicBezTo>
                    <a:pt x="1085204" y="202770"/>
                    <a:pt x="1044928" y="179079"/>
                    <a:pt x="1109663" y="195263"/>
                  </a:cubicBezTo>
                  <a:cubicBezTo>
                    <a:pt x="1115216" y="196651"/>
                    <a:pt x="1118980" y="201948"/>
                    <a:pt x="1123950" y="204788"/>
                  </a:cubicBezTo>
                  <a:cubicBezTo>
                    <a:pt x="1130114" y="208310"/>
                    <a:pt x="1136650" y="211138"/>
                    <a:pt x="1143000" y="214313"/>
                  </a:cubicBezTo>
                  <a:cubicBezTo>
                    <a:pt x="1148225" y="240433"/>
                    <a:pt x="1156200" y="268876"/>
                    <a:pt x="1143000" y="295275"/>
                  </a:cubicBezTo>
                  <a:cubicBezTo>
                    <a:pt x="1138510" y="304255"/>
                    <a:pt x="1123950" y="301625"/>
                    <a:pt x="1114425" y="304800"/>
                  </a:cubicBezTo>
                  <a:lnTo>
                    <a:pt x="1071563" y="319088"/>
                  </a:lnTo>
                  <a:cubicBezTo>
                    <a:pt x="1066800" y="320676"/>
                    <a:pt x="1062145" y="322632"/>
                    <a:pt x="1057275" y="323850"/>
                  </a:cubicBezTo>
                  <a:lnTo>
                    <a:pt x="1038225" y="328613"/>
                  </a:lnTo>
                  <a:cubicBezTo>
                    <a:pt x="1033203" y="358744"/>
                    <a:pt x="1031493" y="378372"/>
                    <a:pt x="1023938" y="404813"/>
                  </a:cubicBezTo>
                  <a:cubicBezTo>
                    <a:pt x="1022559" y="409640"/>
                    <a:pt x="1021420" y="414610"/>
                    <a:pt x="1019175" y="419100"/>
                  </a:cubicBezTo>
                  <a:cubicBezTo>
                    <a:pt x="1016615" y="424220"/>
                    <a:pt x="1015029" y="431432"/>
                    <a:pt x="1009650" y="433388"/>
                  </a:cubicBezTo>
                  <a:cubicBezTo>
                    <a:pt x="996140" y="438301"/>
                    <a:pt x="981075" y="436563"/>
                    <a:pt x="966788" y="438150"/>
                  </a:cubicBezTo>
                  <a:cubicBezTo>
                    <a:pt x="962025" y="439738"/>
                    <a:pt x="956420" y="439777"/>
                    <a:pt x="952500" y="442913"/>
                  </a:cubicBezTo>
                  <a:cubicBezTo>
                    <a:pt x="948031" y="446489"/>
                    <a:pt x="947022" y="453153"/>
                    <a:pt x="942975" y="457200"/>
                  </a:cubicBezTo>
                  <a:cubicBezTo>
                    <a:pt x="938928" y="461247"/>
                    <a:pt x="933450" y="463550"/>
                    <a:pt x="928688" y="466725"/>
                  </a:cubicBezTo>
                  <a:cubicBezTo>
                    <a:pt x="931863" y="471488"/>
                    <a:pt x="934166" y="476965"/>
                    <a:pt x="938213" y="481013"/>
                  </a:cubicBezTo>
                  <a:cubicBezTo>
                    <a:pt x="942260" y="485060"/>
                    <a:pt x="948924" y="486069"/>
                    <a:pt x="952500" y="490538"/>
                  </a:cubicBezTo>
                  <a:cubicBezTo>
                    <a:pt x="955636" y="494458"/>
                    <a:pt x="955884" y="499998"/>
                    <a:pt x="957263" y="504825"/>
                  </a:cubicBezTo>
                  <a:cubicBezTo>
                    <a:pt x="969226" y="546694"/>
                    <a:pt x="955366" y="503899"/>
                    <a:pt x="966788" y="538163"/>
                  </a:cubicBezTo>
                  <a:cubicBezTo>
                    <a:pt x="965200" y="552450"/>
                    <a:pt x="974591" y="574044"/>
                    <a:pt x="962025" y="581025"/>
                  </a:cubicBezTo>
                  <a:cubicBezTo>
                    <a:pt x="941966" y="592169"/>
                    <a:pt x="776414" y="581238"/>
                    <a:pt x="771525" y="581025"/>
                  </a:cubicBezTo>
                  <a:cubicBezTo>
                    <a:pt x="731880" y="571115"/>
                    <a:pt x="771075" y="583182"/>
                    <a:pt x="738188" y="566738"/>
                  </a:cubicBezTo>
                  <a:cubicBezTo>
                    <a:pt x="698754" y="547020"/>
                    <a:pt x="750556" y="579746"/>
                    <a:pt x="709613" y="552450"/>
                  </a:cubicBezTo>
                  <a:cubicBezTo>
                    <a:pt x="701317" y="553487"/>
                    <a:pt x="670011" y="554872"/>
                    <a:pt x="657225" y="561975"/>
                  </a:cubicBezTo>
                  <a:cubicBezTo>
                    <a:pt x="647218" y="567534"/>
                    <a:pt x="628650" y="581025"/>
                    <a:pt x="628650" y="581025"/>
                  </a:cubicBezTo>
                  <a:cubicBezTo>
                    <a:pt x="625475" y="585788"/>
                    <a:pt x="618002" y="589700"/>
                    <a:pt x="619125" y="595313"/>
                  </a:cubicBezTo>
                  <a:cubicBezTo>
                    <a:pt x="620248" y="600926"/>
                    <a:pt x="628293" y="602278"/>
                    <a:pt x="633413" y="604838"/>
                  </a:cubicBezTo>
                  <a:cubicBezTo>
                    <a:pt x="640242" y="608253"/>
                    <a:pt x="660651" y="612838"/>
                    <a:pt x="666750" y="614363"/>
                  </a:cubicBezTo>
                  <a:cubicBezTo>
                    <a:pt x="671513" y="619125"/>
                    <a:pt x="679577" y="622075"/>
                    <a:pt x="681038" y="628650"/>
                  </a:cubicBezTo>
                  <a:cubicBezTo>
                    <a:pt x="683133" y="638076"/>
                    <a:pt x="681066" y="648841"/>
                    <a:pt x="676275" y="657225"/>
                  </a:cubicBezTo>
                  <a:cubicBezTo>
                    <a:pt x="673784" y="661584"/>
                    <a:pt x="666815" y="660609"/>
                    <a:pt x="661988" y="661988"/>
                  </a:cubicBezTo>
                  <a:cubicBezTo>
                    <a:pt x="655694" y="663786"/>
                    <a:pt x="649288" y="665163"/>
                    <a:pt x="642938" y="666750"/>
                  </a:cubicBezTo>
                  <a:cubicBezTo>
                    <a:pt x="638175" y="669925"/>
                    <a:pt x="633881" y="673950"/>
                    <a:pt x="628650" y="676275"/>
                  </a:cubicBezTo>
                  <a:cubicBezTo>
                    <a:pt x="608876" y="685063"/>
                    <a:pt x="596633" y="686488"/>
                    <a:pt x="576263" y="690563"/>
                  </a:cubicBezTo>
                  <a:cubicBezTo>
                    <a:pt x="560388" y="688975"/>
                    <a:pt x="544407" y="688226"/>
                    <a:pt x="528638" y="685800"/>
                  </a:cubicBezTo>
                  <a:cubicBezTo>
                    <a:pt x="523676" y="685037"/>
                    <a:pt x="519370" y="681038"/>
                    <a:pt x="514350" y="681038"/>
                  </a:cubicBezTo>
                  <a:cubicBezTo>
                    <a:pt x="495234" y="681038"/>
                    <a:pt x="476250" y="684213"/>
                    <a:pt x="457200" y="685800"/>
                  </a:cubicBezTo>
                  <a:cubicBezTo>
                    <a:pt x="452438" y="690563"/>
                    <a:pt x="448761" y="696746"/>
                    <a:pt x="442913" y="700088"/>
                  </a:cubicBezTo>
                  <a:cubicBezTo>
                    <a:pt x="427221" y="709055"/>
                    <a:pt x="416416" y="703361"/>
                    <a:pt x="400050" y="700088"/>
                  </a:cubicBezTo>
                  <a:cubicBezTo>
                    <a:pt x="390525" y="701675"/>
                    <a:pt x="376593" y="696661"/>
                    <a:pt x="371475" y="704850"/>
                  </a:cubicBezTo>
                  <a:cubicBezTo>
                    <a:pt x="365526" y="714369"/>
                    <a:pt x="376238" y="726962"/>
                    <a:pt x="376238" y="738188"/>
                  </a:cubicBezTo>
                  <a:cubicBezTo>
                    <a:pt x="376238" y="744733"/>
                    <a:pt x="373063" y="750888"/>
                    <a:pt x="371475" y="757238"/>
                  </a:cubicBezTo>
                  <a:cubicBezTo>
                    <a:pt x="369888" y="752475"/>
                    <a:pt x="369849" y="746870"/>
                    <a:pt x="366713" y="742950"/>
                  </a:cubicBezTo>
                  <a:cubicBezTo>
                    <a:pt x="363137" y="738480"/>
                    <a:pt x="357395" y="736265"/>
                    <a:pt x="352425" y="733425"/>
                  </a:cubicBezTo>
                  <a:cubicBezTo>
                    <a:pt x="333054" y="722356"/>
                    <a:pt x="335161" y="724346"/>
                    <a:pt x="314325" y="719138"/>
                  </a:cubicBezTo>
                  <a:cubicBezTo>
                    <a:pt x="305956" y="694028"/>
                    <a:pt x="315095" y="714346"/>
                    <a:pt x="295275" y="690563"/>
                  </a:cubicBezTo>
                  <a:cubicBezTo>
                    <a:pt x="291611" y="686166"/>
                    <a:pt x="290220" y="679851"/>
                    <a:pt x="285750" y="676275"/>
                  </a:cubicBezTo>
                  <a:cubicBezTo>
                    <a:pt x="281830" y="673139"/>
                    <a:pt x="276225" y="673100"/>
                    <a:pt x="271463" y="671513"/>
                  </a:cubicBezTo>
                  <a:cubicBezTo>
                    <a:pt x="266700" y="668338"/>
                    <a:pt x="262295" y="664548"/>
                    <a:pt x="257175" y="661988"/>
                  </a:cubicBezTo>
                  <a:cubicBezTo>
                    <a:pt x="252685" y="659743"/>
                    <a:pt x="247908" y="657225"/>
                    <a:pt x="242888" y="657225"/>
                  </a:cubicBezTo>
                  <a:cubicBezTo>
                    <a:pt x="203169" y="657225"/>
                    <a:pt x="163513" y="660400"/>
                    <a:pt x="123825" y="661988"/>
                  </a:cubicBezTo>
                  <a:cubicBezTo>
                    <a:pt x="119063" y="666750"/>
                    <a:pt x="112880" y="670427"/>
                    <a:pt x="109538" y="676275"/>
                  </a:cubicBezTo>
                  <a:cubicBezTo>
                    <a:pt x="88306" y="713431"/>
                    <a:pt x="105569" y="704851"/>
                    <a:pt x="90488" y="70961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19" name="Полилиния 318"/>
            <p:cNvSpPr/>
            <p:nvPr/>
          </p:nvSpPr>
          <p:spPr bwMode="auto">
            <a:xfrm>
              <a:off x="8053600" y="4922930"/>
              <a:ext cx="770948" cy="662087"/>
            </a:xfrm>
            <a:custGeom>
              <a:avLst/>
              <a:gdLst>
                <a:gd name="connsiteX0" fmla="*/ 497759 w 750226"/>
                <a:gd name="connsiteY0" fmla="*/ 647700 h 691422"/>
                <a:gd name="connsiteX1" fmla="*/ 454896 w 750226"/>
                <a:gd name="connsiteY1" fmla="*/ 642937 h 691422"/>
                <a:gd name="connsiteX2" fmla="*/ 431084 w 750226"/>
                <a:gd name="connsiteY2" fmla="*/ 661987 h 691422"/>
                <a:gd name="connsiteX3" fmla="*/ 426321 w 750226"/>
                <a:gd name="connsiteY3" fmla="*/ 676275 h 691422"/>
                <a:gd name="connsiteX4" fmla="*/ 416796 w 750226"/>
                <a:gd name="connsiteY4" fmla="*/ 690562 h 691422"/>
                <a:gd name="connsiteX5" fmla="*/ 359646 w 750226"/>
                <a:gd name="connsiteY5" fmla="*/ 685800 h 691422"/>
                <a:gd name="connsiteX6" fmla="*/ 354884 w 750226"/>
                <a:gd name="connsiteY6" fmla="*/ 671512 h 691422"/>
                <a:gd name="connsiteX7" fmla="*/ 335834 w 750226"/>
                <a:gd name="connsiteY7" fmla="*/ 638175 h 691422"/>
                <a:gd name="connsiteX8" fmla="*/ 312021 w 750226"/>
                <a:gd name="connsiteY8" fmla="*/ 633412 h 691422"/>
                <a:gd name="connsiteX9" fmla="*/ 297734 w 750226"/>
                <a:gd name="connsiteY9" fmla="*/ 628650 h 691422"/>
                <a:gd name="connsiteX10" fmla="*/ 231059 w 750226"/>
                <a:gd name="connsiteY10" fmla="*/ 614362 h 691422"/>
                <a:gd name="connsiteX11" fmla="*/ 111996 w 750226"/>
                <a:gd name="connsiteY11" fmla="*/ 604837 h 691422"/>
                <a:gd name="connsiteX12" fmla="*/ 102471 w 750226"/>
                <a:gd name="connsiteY12" fmla="*/ 590550 h 691422"/>
                <a:gd name="connsiteX13" fmla="*/ 121521 w 750226"/>
                <a:gd name="connsiteY13" fmla="*/ 561975 h 691422"/>
                <a:gd name="connsiteX14" fmla="*/ 126284 w 750226"/>
                <a:gd name="connsiteY14" fmla="*/ 500062 h 691422"/>
                <a:gd name="connsiteX15" fmla="*/ 97709 w 750226"/>
                <a:gd name="connsiteY15" fmla="*/ 490537 h 691422"/>
                <a:gd name="connsiteX16" fmla="*/ 88184 w 750226"/>
                <a:gd name="connsiteY16" fmla="*/ 466725 h 691422"/>
                <a:gd name="connsiteX17" fmla="*/ 78659 w 750226"/>
                <a:gd name="connsiteY17" fmla="*/ 438150 h 691422"/>
                <a:gd name="connsiteX18" fmla="*/ 73896 w 750226"/>
                <a:gd name="connsiteY18" fmla="*/ 352425 h 691422"/>
                <a:gd name="connsiteX19" fmla="*/ 45321 w 750226"/>
                <a:gd name="connsiteY19" fmla="*/ 333375 h 691422"/>
                <a:gd name="connsiteX20" fmla="*/ 31034 w 750226"/>
                <a:gd name="connsiteY20" fmla="*/ 323850 h 691422"/>
                <a:gd name="connsiteX21" fmla="*/ 16746 w 750226"/>
                <a:gd name="connsiteY21" fmla="*/ 314325 h 691422"/>
                <a:gd name="connsiteX22" fmla="*/ 11984 w 750226"/>
                <a:gd name="connsiteY22" fmla="*/ 300037 h 691422"/>
                <a:gd name="connsiteX23" fmla="*/ 2459 w 750226"/>
                <a:gd name="connsiteY23" fmla="*/ 285750 h 691422"/>
                <a:gd name="connsiteX24" fmla="*/ 21509 w 750226"/>
                <a:gd name="connsiteY24" fmla="*/ 266700 h 691422"/>
                <a:gd name="connsiteX25" fmla="*/ 54846 w 750226"/>
                <a:gd name="connsiteY25" fmla="*/ 261937 h 691422"/>
                <a:gd name="connsiteX26" fmla="*/ 92946 w 750226"/>
                <a:gd name="connsiteY26" fmla="*/ 252412 h 691422"/>
                <a:gd name="connsiteX27" fmla="*/ 88184 w 750226"/>
                <a:gd name="connsiteY27" fmla="*/ 233362 h 691422"/>
                <a:gd name="connsiteX28" fmla="*/ 78659 w 750226"/>
                <a:gd name="connsiteY28" fmla="*/ 214312 h 691422"/>
                <a:gd name="connsiteX29" fmla="*/ 83421 w 750226"/>
                <a:gd name="connsiteY29" fmla="*/ 200025 h 691422"/>
                <a:gd name="connsiteX30" fmla="*/ 131046 w 750226"/>
                <a:gd name="connsiteY30" fmla="*/ 195262 h 691422"/>
                <a:gd name="connsiteX31" fmla="*/ 226296 w 750226"/>
                <a:gd name="connsiteY31" fmla="*/ 200025 h 691422"/>
                <a:gd name="connsiteX32" fmla="*/ 273921 w 750226"/>
                <a:gd name="connsiteY32" fmla="*/ 214312 h 691422"/>
                <a:gd name="connsiteX33" fmla="*/ 335834 w 750226"/>
                <a:gd name="connsiteY33" fmla="*/ 209550 h 691422"/>
                <a:gd name="connsiteX34" fmla="*/ 350121 w 750226"/>
                <a:gd name="connsiteY34" fmla="*/ 204787 h 691422"/>
                <a:gd name="connsiteX35" fmla="*/ 369171 w 750226"/>
                <a:gd name="connsiteY35" fmla="*/ 185737 h 691422"/>
                <a:gd name="connsiteX36" fmla="*/ 383459 w 750226"/>
                <a:gd name="connsiteY36" fmla="*/ 176212 h 691422"/>
                <a:gd name="connsiteX37" fmla="*/ 388221 w 750226"/>
                <a:gd name="connsiteY37" fmla="*/ 161925 h 691422"/>
                <a:gd name="connsiteX38" fmla="*/ 392984 w 750226"/>
                <a:gd name="connsiteY38" fmla="*/ 142875 h 691422"/>
                <a:gd name="connsiteX39" fmla="*/ 407271 w 750226"/>
                <a:gd name="connsiteY39" fmla="*/ 128587 h 691422"/>
                <a:gd name="connsiteX40" fmla="*/ 431084 w 750226"/>
                <a:gd name="connsiteY40" fmla="*/ 109537 h 691422"/>
                <a:gd name="connsiteX41" fmla="*/ 445371 w 750226"/>
                <a:gd name="connsiteY41" fmla="*/ 95250 h 691422"/>
                <a:gd name="connsiteX42" fmla="*/ 450134 w 750226"/>
                <a:gd name="connsiteY42" fmla="*/ 80962 h 691422"/>
                <a:gd name="connsiteX43" fmla="*/ 512046 w 750226"/>
                <a:gd name="connsiteY43" fmla="*/ 76200 h 691422"/>
                <a:gd name="connsiteX44" fmla="*/ 531096 w 750226"/>
                <a:gd name="connsiteY44" fmla="*/ 71437 h 691422"/>
                <a:gd name="connsiteX45" fmla="*/ 545384 w 750226"/>
                <a:gd name="connsiteY45" fmla="*/ 66675 h 691422"/>
                <a:gd name="connsiteX46" fmla="*/ 573959 w 750226"/>
                <a:gd name="connsiteY46" fmla="*/ 61912 h 691422"/>
                <a:gd name="connsiteX47" fmla="*/ 588246 w 750226"/>
                <a:gd name="connsiteY47" fmla="*/ 57150 h 691422"/>
                <a:gd name="connsiteX48" fmla="*/ 631109 w 750226"/>
                <a:gd name="connsiteY48" fmla="*/ 52387 h 691422"/>
                <a:gd name="connsiteX49" fmla="*/ 664446 w 750226"/>
                <a:gd name="connsiteY49" fmla="*/ 33337 h 691422"/>
                <a:gd name="connsiteX50" fmla="*/ 669209 w 750226"/>
                <a:gd name="connsiteY50" fmla="*/ 19050 h 691422"/>
                <a:gd name="connsiteX51" fmla="*/ 702546 w 750226"/>
                <a:gd name="connsiteY51" fmla="*/ 0 h 691422"/>
                <a:gd name="connsiteX52" fmla="*/ 721596 w 750226"/>
                <a:gd name="connsiteY52" fmla="*/ 4762 h 691422"/>
                <a:gd name="connsiteX53" fmla="*/ 726359 w 750226"/>
                <a:gd name="connsiteY53" fmla="*/ 33337 h 691422"/>
                <a:gd name="connsiteX54" fmla="*/ 712071 w 750226"/>
                <a:gd name="connsiteY54" fmla="*/ 38100 h 691422"/>
                <a:gd name="connsiteX55" fmla="*/ 716834 w 750226"/>
                <a:gd name="connsiteY55" fmla="*/ 66675 h 691422"/>
                <a:gd name="connsiteX56" fmla="*/ 735884 w 750226"/>
                <a:gd name="connsiteY56" fmla="*/ 95250 h 691422"/>
                <a:gd name="connsiteX57" fmla="*/ 750171 w 750226"/>
                <a:gd name="connsiteY57" fmla="*/ 161925 h 691422"/>
                <a:gd name="connsiteX58" fmla="*/ 745409 w 750226"/>
                <a:gd name="connsiteY58" fmla="*/ 214312 h 691422"/>
                <a:gd name="connsiteX59" fmla="*/ 731121 w 750226"/>
                <a:gd name="connsiteY59" fmla="*/ 228600 h 691422"/>
                <a:gd name="connsiteX60" fmla="*/ 721596 w 750226"/>
                <a:gd name="connsiteY60" fmla="*/ 242887 h 691422"/>
                <a:gd name="connsiteX61" fmla="*/ 693021 w 750226"/>
                <a:gd name="connsiteY61" fmla="*/ 290512 h 691422"/>
                <a:gd name="connsiteX62" fmla="*/ 664446 w 750226"/>
                <a:gd name="connsiteY62" fmla="*/ 304800 h 691422"/>
                <a:gd name="connsiteX63" fmla="*/ 664446 w 750226"/>
                <a:gd name="connsiteY63" fmla="*/ 357187 h 691422"/>
                <a:gd name="connsiteX64" fmla="*/ 650159 w 750226"/>
                <a:gd name="connsiteY64" fmla="*/ 361950 h 691422"/>
                <a:gd name="connsiteX65" fmla="*/ 635871 w 750226"/>
                <a:gd name="connsiteY65" fmla="*/ 371475 h 691422"/>
                <a:gd name="connsiteX66" fmla="*/ 607296 w 750226"/>
                <a:gd name="connsiteY66" fmla="*/ 419100 h 691422"/>
                <a:gd name="connsiteX67" fmla="*/ 602534 w 750226"/>
                <a:gd name="connsiteY67" fmla="*/ 433387 h 691422"/>
                <a:gd name="connsiteX68" fmla="*/ 588246 w 750226"/>
                <a:gd name="connsiteY68" fmla="*/ 442912 h 691422"/>
                <a:gd name="connsiteX69" fmla="*/ 573959 w 750226"/>
                <a:gd name="connsiteY69" fmla="*/ 457200 h 691422"/>
                <a:gd name="connsiteX70" fmla="*/ 545384 w 750226"/>
                <a:gd name="connsiteY70" fmla="*/ 481012 h 691422"/>
                <a:gd name="connsiteX71" fmla="*/ 535859 w 750226"/>
                <a:gd name="connsiteY71" fmla="*/ 495300 h 691422"/>
                <a:gd name="connsiteX72" fmla="*/ 531096 w 750226"/>
                <a:gd name="connsiteY72" fmla="*/ 509587 h 691422"/>
                <a:gd name="connsiteX73" fmla="*/ 516809 w 750226"/>
                <a:gd name="connsiteY73" fmla="*/ 514350 h 691422"/>
                <a:gd name="connsiteX74" fmla="*/ 492996 w 750226"/>
                <a:gd name="connsiteY74" fmla="*/ 519112 h 691422"/>
                <a:gd name="connsiteX75" fmla="*/ 497759 w 750226"/>
                <a:gd name="connsiteY75" fmla="*/ 647700 h 69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0226" h="691422">
                  <a:moveTo>
                    <a:pt x="497759" y="647700"/>
                  </a:moveTo>
                  <a:cubicBezTo>
                    <a:pt x="491409" y="668337"/>
                    <a:pt x="469272" y="642937"/>
                    <a:pt x="454896" y="642937"/>
                  </a:cubicBezTo>
                  <a:cubicBezTo>
                    <a:pt x="441165" y="642937"/>
                    <a:pt x="436569" y="651018"/>
                    <a:pt x="431084" y="661987"/>
                  </a:cubicBezTo>
                  <a:cubicBezTo>
                    <a:pt x="428839" y="666477"/>
                    <a:pt x="428566" y="671785"/>
                    <a:pt x="426321" y="676275"/>
                  </a:cubicBezTo>
                  <a:cubicBezTo>
                    <a:pt x="423761" y="681394"/>
                    <a:pt x="419971" y="685800"/>
                    <a:pt x="416796" y="690562"/>
                  </a:cubicBezTo>
                  <a:cubicBezTo>
                    <a:pt x="397746" y="688975"/>
                    <a:pt x="377917" y="691422"/>
                    <a:pt x="359646" y="685800"/>
                  </a:cubicBezTo>
                  <a:cubicBezTo>
                    <a:pt x="354848" y="684324"/>
                    <a:pt x="356102" y="676382"/>
                    <a:pt x="354884" y="671512"/>
                  </a:cubicBezTo>
                  <a:cubicBezTo>
                    <a:pt x="349768" y="651048"/>
                    <a:pt x="356312" y="645854"/>
                    <a:pt x="335834" y="638175"/>
                  </a:cubicBezTo>
                  <a:cubicBezTo>
                    <a:pt x="328255" y="635333"/>
                    <a:pt x="319874" y="635375"/>
                    <a:pt x="312021" y="633412"/>
                  </a:cubicBezTo>
                  <a:cubicBezTo>
                    <a:pt x="307151" y="632194"/>
                    <a:pt x="302561" y="630029"/>
                    <a:pt x="297734" y="628650"/>
                  </a:cubicBezTo>
                  <a:cubicBezTo>
                    <a:pt x="281206" y="623928"/>
                    <a:pt x="240017" y="615357"/>
                    <a:pt x="231059" y="614362"/>
                  </a:cubicBezTo>
                  <a:cubicBezTo>
                    <a:pt x="162902" y="606790"/>
                    <a:pt x="202544" y="610497"/>
                    <a:pt x="111996" y="604837"/>
                  </a:cubicBezTo>
                  <a:cubicBezTo>
                    <a:pt x="108821" y="600075"/>
                    <a:pt x="103280" y="596216"/>
                    <a:pt x="102471" y="590550"/>
                  </a:cubicBezTo>
                  <a:cubicBezTo>
                    <a:pt x="99797" y="571831"/>
                    <a:pt x="109505" y="569986"/>
                    <a:pt x="121521" y="561975"/>
                  </a:cubicBezTo>
                  <a:cubicBezTo>
                    <a:pt x="134964" y="541809"/>
                    <a:pt x="145360" y="532765"/>
                    <a:pt x="126284" y="500062"/>
                  </a:cubicBezTo>
                  <a:cubicBezTo>
                    <a:pt x="121225" y="491389"/>
                    <a:pt x="97709" y="490537"/>
                    <a:pt x="97709" y="490537"/>
                  </a:cubicBezTo>
                  <a:cubicBezTo>
                    <a:pt x="94534" y="482600"/>
                    <a:pt x="91106" y="474759"/>
                    <a:pt x="88184" y="466725"/>
                  </a:cubicBezTo>
                  <a:cubicBezTo>
                    <a:pt x="84753" y="457289"/>
                    <a:pt x="78659" y="438150"/>
                    <a:pt x="78659" y="438150"/>
                  </a:cubicBezTo>
                  <a:cubicBezTo>
                    <a:pt x="77071" y="409575"/>
                    <a:pt x="82574" y="379697"/>
                    <a:pt x="73896" y="352425"/>
                  </a:cubicBezTo>
                  <a:cubicBezTo>
                    <a:pt x="70425" y="341516"/>
                    <a:pt x="54846" y="339725"/>
                    <a:pt x="45321" y="333375"/>
                  </a:cubicBezTo>
                  <a:lnTo>
                    <a:pt x="31034" y="323850"/>
                  </a:lnTo>
                  <a:lnTo>
                    <a:pt x="16746" y="314325"/>
                  </a:lnTo>
                  <a:cubicBezTo>
                    <a:pt x="15159" y="309562"/>
                    <a:pt x="14229" y="304527"/>
                    <a:pt x="11984" y="300037"/>
                  </a:cubicBezTo>
                  <a:cubicBezTo>
                    <a:pt x="9424" y="294918"/>
                    <a:pt x="3400" y="291396"/>
                    <a:pt x="2459" y="285750"/>
                  </a:cubicBezTo>
                  <a:cubicBezTo>
                    <a:pt x="0" y="271000"/>
                    <a:pt x="11266" y="268749"/>
                    <a:pt x="21509" y="266700"/>
                  </a:cubicBezTo>
                  <a:cubicBezTo>
                    <a:pt x="32516" y="264499"/>
                    <a:pt x="43774" y="263782"/>
                    <a:pt x="54846" y="261937"/>
                  </a:cubicBezTo>
                  <a:cubicBezTo>
                    <a:pt x="77840" y="258105"/>
                    <a:pt x="74540" y="258548"/>
                    <a:pt x="92946" y="252412"/>
                  </a:cubicBezTo>
                  <a:cubicBezTo>
                    <a:pt x="91359" y="246062"/>
                    <a:pt x="90482" y="239491"/>
                    <a:pt x="88184" y="233362"/>
                  </a:cubicBezTo>
                  <a:cubicBezTo>
                    <a:pt x="85691" y="226714"/>
                    <a:pt x="79663" y="221340"/>
                    <a:pt x="78659" y="214312"/>
                  </a:cubicBezTo>
                  <a:cubicBezTo>
                    <a:pt x="77949" y="209343"/>
                    <a:pt x="78703" y="201741"/>
                    <a:pt x="83421" y="200025"/>
                  </a:cubicBezTo>
                  <a:cubicBezTo>
                    <a:pt x="98415" y="194573"/>
                    <a:pt x="115171" y="196850"/>
                    <a:pt x="131046" y="195262"/>
                  </a:cubicBezTo>
                  <a:cubicBezTo>
                    <a:pt x="162796" y="196850"/>
                    <a:pt x="194616" y="197385"/>
                    <a:pt x="226296" y="200025"/>
                  </a:cubicBezTo>
                  <a:cubicBezTo>
                    <a:pt x="235896" y="200825"/>
                    <a:pt x="268574" y="212530"/>
                    <a:pt x="273921" y="214312"/>
                  </a:cubicBezTo>
                  <a:cubicBezTo>
                    <a:pt x="294559" y="212725"/>
                    <a:pt x="315295" y="212117"/>
                    <a:pt x="335834" y="209550"/>
                  </a:cubicBezTo>
                  <a:cubicBezTo>
                    <a:pt x="340815" y="208927"/>
                    <a:pt x="346036" y="207705"/>
                    <a:pt x="350121" y="204787"/>
                  </a:cubicBezTo>
                  <a:cubicBezTo>
                    <a:pt x="357428" y="199567"/>
                    <a:pt x="362353" y="191581"/>
                    <a:pt x="369171" y="185737"/>
                  </a:cubicBezTo>
                  <a:cubicBezTo>
                    <a:pt x="373517" y="182012"/>
                    <a:pt x="378696" y="179387"/>
                    <a:pt x="383459" y="176212"/>
                  </a:cubicBezTo>
                  <a:cubicBezTo>
                    <a:pt x="385046" y="171450"/>
                    <a:pt x="386842" y="166752"/>
                    <a:pt x="388221" y="161925"/>
                  </a:cubicBezTo>
                  <a:cubicBezTo>
                    <a:pt x="390019" y="155631"/>
                    <a:pt x="389737" y="148558"/>
                    <a:pt x="392984" y="142875"/>
                  </a:cubicBezTo>
                  <a:cubicBezTo>
                    <a:pt x="396326" y="137027"/>
                    <a:pt x="402959" y="133761"/>
                    <a:pt x="407271" y="128587"/>
                  </a:cubicBezTo>
                  <a:cubicBezTo>
                    <a:pt x="423841" y="108703"/>
                    <a:pt x="407630" y="117356"/>
                    <a:pt x="431084" y="109537"/>
                  </a:cubicBezTo>
                  <a:cubicBezTo>
                    <a:pt x="435846" y="104775"/>
                    <a:pt x="441635" y="100854"/>
                    <a:pt x="445371" y="95250"/>
                  </a:cubicBezTo>
                  <a:cubicBezTo>
                    <a:pt x="448156" y="91073"/>
                    <a:pt x="445307" y="82341"/>
                    <a:pt x="450134" y="80962"/>
                  </a:cubicBezTo>
                  <a:cubicBezTo>
                    <a:pt x="470036" y="75276"/>
                    <a:pt x="491409" y="77787"/>
                    <a:pt x="512046" y="76200"/>
                  </a:cubicBezTo>
                  <a:cubicBezTo>
                    <a:pt x="518396" y="74612"/>
                    <a:pt x="524802" y="73235"/>
                    <a:pt x="531096" y="71437"/>
                  </a:cubicBezTo>
                  <a:cubicBezTo>
                    <a:pt x="535923" y="70058"/>
                    <a:pt x="540483" y="67764"/>
                    <a:pt x="545384" y="66675"/>
                  </a:cubicBezTo>
                  <a:cubicBezTo>
                    <a:pt x="554810" y="64580"/>
                    <a:pt x="564533" y="64007"/>
                    <a:pt x="573959" y="61912"/>
                  </a:cubicBezTo>
                  <a:cubicBezTo>
                    <a:pt x="578859" y="60823"/>
                    <a:pt x="583294" y="57975"/>
                    <a:pt x="588246" y="57150"/>
                  </a:cubicBezTo>
                  <a:cubicBezTo>
                    <a:pt x="602426" y="54787"/>
                    <a:pt x="616821" y="53975"/>
                    <a:pt x="631109" y="52387"/>
                  </a:cubicBezTo>
                  <a:cubicBezTo>
                    <a:pt x="635797" y="50043"/>
                    <a:pt x="659958" y="38947"/>
                    <a:pt x="664446" y="33337"/>
                  </a:cubicBezTo>
                  <a:cubicBezTo>
                    <a:pt x="667582" y="29417"/>
                    <a:pt x="665995" y="22906"/>
                    <a:pt x="669209" y="19050"/>
                  </a:cubicBezTo>
                  <a:cubicBezTo>
                    <a:pt x="680300" y="5741"/>
                    <a:pt x="688302" y="4748"/>
                    <a:pt x="702546" y="0"/>
                  </a:cubicBezTo>
                  <a:cubicBezTo>
                    <a:pt x="708896" y="1587"/>
                    <a:pt x="716150" y="1131"/>
                    <a:pt x="721596" y="4762"/>
                  </a:cubicBezTo>
                  <a:cubicBezTo>
                    <a:pt x="731067" y="11076"/>
                    <a:pt x="735420" y="24276"/>
                    <a:pt x="726359" y="33337"/>
                  </a:cubicBezTo>
                  <a:cubicBezTo>
                    <a:pt x="722809" y="36887"/>
                    <a:pt x="716834" y="36512"/>
                    <a:pt x="712071" y="38100"/>
                  </a:cubicBezTo>
                  <a:cubicBezTo>
                    <a:pt x="713659" y="47625"/>
                    <a:pt x="713120" y="57761"/>
                    <a:pt x="716834" y="66675"/>
                  </a:cubicBezTo>
                  <a:cubicBezTo>
                    <a:pt x="721237" y="77242"/>
                    <a:pt x="735884" y="95250"/>
                    <a:pt x="735884" y="95250"/>
                  </a:cubicBezTo>
                  <a:cubicBezTo>
                    <a:pt x="749456" y="135967"/>
                    <a:pt x="744164" y="113862"/>
                    <a:pt x="750171" y="161925"/>
                  </a:cubicBezTo>
                  <a:cubicBezTo>
                    <a:pt x="748584" y="179387"/>
                    <a:pt x="750226" y="197452"/>
                    <a:pt x="745409" y="214312"/>
                  </a:cubicBezTo>
                  <a:cubicBezTo>
                    <a:pt x="743559" y="220788"/>
                    <a:pt x="735433" y="223426"/>
                    <a:pt x="731121" y="228600"/>
                  </a:cubicBezTo>
                  <a:cubicBezTo>
                    <a:pt x="727457" y="232997"/>
                    <a:pt x="724436" y="237917"/>
                    <a:pt x="721596" y="242887"/>
                  </a:cubicBezTo>
                  <a:cubicBezTo>
                    <a:pt x="716108" y="252492"/>
                    <a:pt x="701245" y="287770"/>
                    <a:pt x="693021" y="290512"/>
                  </a:cubicBezTo>
                  <a:cubicBezTo>
                    <a:pt x="673304" y="297085"/>
                    <a:pt x="682911" y="292490"/>
                    <a:pt x="664446" y="304800"/>
                  </a:cubicBezTo>
                  <a:cubicBezTo>
                    <a:pt x="664840" y="307954"/>
                    <a:pt x="675215" y="346418"/>
                    <a:pt x="664446" y="357187"/>
                  </a:cubicBezTo>
                  <a:cubicBezTo>
                    <a:pt x="660896" y="360737"/>
                    <a:pt x="654649" y="359705"/>
                    <a:pt x="650159" y="361950"/>
                  </a:cubicBezTo>
                  <a:cubicBezTo>
                    <a:pt x="645039" y="364510"/>
                    <a:pt x="640634" y="368300"/>
                    <a:pt x="635871" y="371475"/>
                  </a:cubicBezTo>
                  <a:cubicBezTo>
                    <a:pt x="622329" y="391788"/>
                    <a:pt x="616082" y="398598"/>
                    <a:pt x="607296" y="419100"/>
                  </a:cubicBezTo>
                  <a:cubicBezTo>
                    <a:pt x="605319" y="423714"/>
                    <a:pt x="605670" y="429467"/>
                    <a:pt x="602534" y="433387"/>
                  </a:cubicBezTo>
                  <a:cubicBezTo>
                    <a:pt x="598958" y="437857"/>
                    <a:pt x="592643" y="439248"/>
                    <a:pt x="588246" y="442912"/>
                  </a:cubicBezTo>
                  <a:cubicBezTo>
                    <a:pt x="583072" y="447224"/>
                    <a:pt x="579133" y="452888"/>
                    <a:pt x="573959" y="457200"/>
                  </a:cubicBezTo>
                  <a:cubicBezTo>
                    <a:pt x="553524" y="474230"/>
                    <a:pt x="564358" y="458243"/>
                    <a:pt x="545384" y="481012"/>
                  </a:cubicBezTo>
                  <a:cubicBezTo>
                    <a:pt x="541720" y="485409"/>
                    <a:pt x="538419" y="490180"/>
                    <a:pt x="535859" y="495300"/>
                  </a:cubicBezTo>
                  <a:cubicBezTo>
                    <a:pt x="533614" y="499790"/>
                    <a:pt x="534646" y="506037"/>
                    <a:pt x="531096" y="509587"/>
                  </a:cubicBezTo>
                  <a:cubicBezTo>
                    <a:pt x="527546" y="513137"/>
                    <a:pt x="521679" y="513132"/>
                    <a:pt x="516809" y="514350"/>
                  </a:cubicBezTo>
                  <a:cubicBezTo>
                    <a:pt x="508956" y="516313"/>
                    <a:pt x="500934" y="517525"/>
                    <a:pt x="492996" y="519112"/>
                  </a:cubicBezTo>
                  <a:cubicBezTo>
                    <a:pt x="498104" y="636580"/>
                    <a:pt x="504109" y="627063"/>
                    <a:pt x="497759" y="647700"/>
                  </a:cubicBez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0" name="Полилиния 319"/>
            <p:cNvSpPr/>
            <p:nvPr/>
          </p:nvSpPr>
          <p:spPr bwMode="auto">
            <a:xfrm>
              <a:off x="425450" y="4772736"/>
              <a:ext cx="1128652" cy="825322"/>
            </a:xfrm>
            <a:custGeom>
              <a:avLst/>
              <a:gdLst>
                <a:gd name="connsiteX0" fmla="*/ 797641 w 1098313"/>
                <a:gd name="connsiteY0" fmla="*/ 215900 h 861889"/>
                <a:gd name="connsiteX1" fmla="*/ 861141 w 1098313"/>
                <a:gd name="connsiteY1" fmla="*/ 228600 h 861889"/>
                <a:gd name="connsiteX2" fmla="*/ 886541 w 1098313"/>
                <a:gd name="connsiteY2" fmla="*/ 241300 h 861889"/>
                <a:gd name="connsiteX3" fmla="*/ 905591 w 1098313"/>
                <a:gd name="connsiteY3" fmla="*/ 247650 h 861889"/>
                <a:gd name="connsiteX4" fmla="*/ 930991 w 1098313"/>
                <a:gd name="connsiteY4" fmla="*/ 260350 h 861889"/>
                <a:gd name="connsiteX5" fmla="*/ 1096091 w 1098313"/>
                <a:gd name="connsiteY5" fmla="*/ 266700 h 861889"/>
                <a:gd name="connsiteX6" fmla="*/ 1089741 w 1098313"/>
                <a:gd name="connsiteY6" fmla="*/ 323850 h 861889"/>
                <a:gd name="connsiteX7" fmla="*/ 1064341 w 1098313"/>
                <a:gd name="connsiteY7" fmla="*/ 330200 h 861889"/>
                <a:gd name="connsiteX8" fmla="*/ 1057991 w 1098313"/>
                <a:gd name="connsiteY8" fmla="*/ 355600 h 861889"/>
                <a:gd name="connsiteX9" fmla="*/ 1064341 w 1098313"/>
                <a:gd name="connsiteY9" fmla="*/ 387350 h 861889"/>
                <a:gd name="connsiteX10" fmla="*/ 1070691 w 1098313"/>
                <a:gd name="connsiteY10" fmla="*/ 431800 h 861889"/>
                <a:gd name="connsiteX11" fmla="*/ 1051641 w 1098313"/>
                <a:gd name="connsiteY11" fmla="*/ 444500 h 861889"/>
                <a:gd name="connsiteX12" fmla="*/ 1007191 w 1098313"/>
                <a:gd name="connsiteY12" fmla="*/ 438150 h 861889"/>
                <a:gd name="connsiteX13" fmla="*/ 988141 w 1098313"/>
                <a:gd name="connsiteY13" fmla="*/ 425450 h 861889"/>
                <a:gd name="connsiteX14" fmla="*/ 962741 w 1098313"/>
                <a:gd name="connsiteY14" fmla="*/ 419100 h 861889"/>
                <a:gd name="connsiteX15" fmla="*/ 861141 w 1098313"/>
                <a:gd name="connsiteY15" fmla="*/ 425450 h 861889"/>
                <a:gd name="connsiteX16" fmla="*/ 873841 w 1098313"/>
                <a:gd name="connsiteY16" fmla="*/ 463550 h 861889"/>
                <a:gd name="connsiteX17" fmla="*/ 842091 w 1098313"/>
                <a:gd name="connsiteY17" fmla="*/ 533400 h 861889"/>
                <a:gd name="connsiteX18" fmla="*/ 880191 w 1098313"/>
                <a:gd name="connsiteY18" fmla="*/ 546100 h 861889"/>
                <a:gd name="connsiteX19" fmla="*/ 753191 w 1098313"/>
                <a:gd name="connsiteY19" fmla="*/ 577850 h 861889"/>
                <a:gd name="connsiteX20" fmla="*/ 715091 w 1098313"/>
                <a:gd name="connsiteY20" fmla="*/ 565150 h 861889"/>
                <a:gd name="connsiteX21" fmla="*/ 708741 w 1098313"/>
                <a:gd name="connsiteY21" fmla="*/ 546100 h 861889"/>
                <a:gd name="connsiteX22" fmla="*/ 670641 w 1098313"/>
                <a:gd name="connsiteY22" fmla="*/ 514350 h 861889"/>
                <a:gd name="connsiteX23" fmla="*/ 676991 w 1098313"/>
                <a:gd name="connsiteY23" fmla="*/ 495300 h 861889"/>
                <a:gd name="connsiteX24" fmla="*/ 696041 w 1098313"/>
                <a:gd name="connsiteY24" fmla="*/ 488950 h 861889"/>
                <a:gd name="connsiteX25" fmla="*/ 715091 w 1098313"/>
                <a:gd name="connsiteY25" fmla="*/ 476250 h 861889"/>
                <a:gd name="connsiteX26" fmla="*/ 753191 w 1098313"/>
                <a:gd name="connsiteY26" fmla="*/ 463550 h 861889"/>
                <a:gd name="connsiteX27" fmla="*/ 727791 w 1098313"/>
                <a:gd name="connsiteY27" fmla="*/ 412750 h 861889"/>
                <a:gd name="connsiteX28" fmla="*/ 689691 w 1098313"/>
                <a:gd name="connsiteY28" fmla="*/ 400050 h 861889"/>
                <a:gd name="connsiteX29" fmla="*/ 670641 w 1098313"/>
                <a:gd name="connsiteY29" fmla="*/ 393700 h 861889"/>
                <a:gd name="connsiteX30" fmla="*/ 594441 w 1098313"/>
                <a:gd name="connsiteY30" fmla="*/ 400050 h 861889"/>
                <a:gd name="connsiteX31" fmla="*/ 588091 w 1098313"/>
                <a:gd name="connsiteY31" fmla="*/ 457200 h 861889"/>
                <a:gd name="connsiteX32" fmla="*/ 569041 w 1098313"/>
                <a:gd name="connsiteY32" fmla="*/ 469900 h 861889"/>
                <a:gd name="connsiteX33" fmla="*/ 556341 w 1098313"/>
                <a:gd name="connsiteY33" fmla="*/ 488950 h 861889"/>
                <a:gd name="connsiteX34" fmla="*/ 556341 w 1098313"/>
                <a:gd name="connsiteY34" fmla="*/ 558800 h 861889"/>
                <a:gd name="connsiteX35" fmla="*/ 537291 w 1098313"/>
                <a:gd name="connsiteY35" fmla="*/ 577850 h 861889"/>
                <a:gd name="connsiteX36" fmla="*/ 486491 w 1098313"/>
                <a:gd name="connsiteY36" fmla="*/ 609600 h 861889"/>
                <a:gd name="connsiteX37" fmla="*/ 467441 w 1098313"/>
                <a:gd name="connsiteY37" fmla="*/ 615950 h 861889"/>
                <a:gd name="connsiteX38" fmla="*/ 473791 w 1098313"/>
                <a:gd name="connsiteY38" fmla="*/ 641350 h 861889"/>
                <a:gd name="connsiteX39" fmla="*/ 480141 w 1098313"/>
                <a:gd name="connsiteY39" fmla="*/ 660400 h 861889"/>
                <a:gd name="connsiteX40" fmla="*/ 461091 w 1098313"/>
                <a:gd name="connsiteY40" fmla="*/ 762000 h 861889"/>
                <a:gd name="connsiteX41" fmla="*/ 403941 w 1098313"/>
                <a:gd name="connsiteY41" fmla="*/ 793750 h 861889"/>
                <a:gd name="connsiteX42" fmla="*/ 384891 w 1098313"/>
                <a:gd name="connsiteY42" fmla="*/ 800100 h 861889"/>
                <a:gd name="connsiteX43" fmla="*/ 334091 w 1098313"/>
                <a:gd name="connsiteY43" fmla="*/ 781050 h 861889"/>
                <a:gd name="connsiteX44" fmla="*/ 315041 w 1098313"/>
                <a:gd name="connsiteY44" fmla="*/ 774700 h 861889"/>
                <a:gd name="connsiteX45" fmla="*/ 276941 w 1098313"/>
                <a:gd name="connsiteY45" fmla="*/ 749300 h 861889"/>
                <a:gd name="connsiteX46" fmla="*/ 257891 w 1098313"/>
                <a:gd name="connsiteY46" fmla="*/ 736600 h 861889"/>
                <a:gd name="connsiteX47" fmla="*/ 226141 w 1098313"/>
                <a:gd name="connsiteY47" fmla="*/ 762000 h 861889"/>
                <a:gd name="connsiteX48" fmla="*/ 188041 w 1098313"/>
                <a:gd name="connsiteY48" fmla="*/ 787400 h 861889"/>
                <a:gd name="connsiteX49" fmla="*/ 175341 w 1098313"/>
                <a:gd name="connsiteY49" fmla="*/ 806450 h 861889"/>
                <a:gd name="connsiteX50" fmla="*/ 194391 w 1098313"/>
                <a:gd name="connsiteY50" fmla="*/ 819150 h 861889"/>
                <a:gd name="connsiteX51" fmla="*/ 213441 w 1098313"/>
                <a:gd name="connsiteY51" fmla="*/ 838200 h 861889"/>
                <a:gd name="connsiteX52" fmla="*/ 175341 w 1098313"/>
                <a:gd name="connsiteY52" fmla="*/ 857250 h 861889"/>
                <a:gd name="connsiteX53" fmla="*/ 168991 w 1098313"/>
                <a:gd name="connsiteY53" fmla="*/ 831850 h 861889"/>
                <a:gd name="connsiteX54" fmla="*/ 162641 w 1098313"/>
                <a:gd name="connsiteY54" fmla="*/ 762000 h 861889"/>
                <a:gd name="connsiteX55" fmla="*/ 149941 w 1098313"/>
                <a:gd name="connsiteY55" fmla="*/ 742950 h 861889"/>
                <a:gd name="connsiteX56" fmla="*/ 137241 w 1098313"/>
                <a:gd name="connsiteY56" fmla="*/ 704850 h 861889"/>
                <a:gd name="connsiteX57" fmla="*/ 130891 w 1098313"/>
                <a:gd name="connsiteY57" fmla="*/ 635000 h 861889"/>
                <a:gd name="connsiteX58" fmla="*/ 118191 w 1098313"/>
                <a:gd name="connsiteY58" fmla="*/ 590550 h 861889"/>
                <a:gd name="connsiteX59" fmla="*/ 137241 w 1098313"/>
                <a:gd name="connsiteY59" fmla="*/ 584200 h 861889"/>
                <a:gd name="connsiteX60" fmla="*/ 194391 w 1098313"/>
                <a:gd name="connsiteY60" fmla="*/ 577850 h 861889"/>
                <a:gd name="connsiteX61" fmla="*/ 219791 w 1098313"/>
                <a:gd name="connsiteY61" fmla="*/ 558800 h 861889"/>
                <a:gd name="connsiteX62" fmla="*/ 207091 w 1098313"/>
                <a:gd name="connsiteY62" fmla="*/ 539750 h 861889"/>
                <a:gd name="connsiteX63" fmla="*/ 188041 w 1098313"/>
                <a:gd name="connsiteY63" fmla="*/ 533400 h 861889"/>
                <a:gd name="connsiteX64" fmla="*/ 162641 w 1098313"/>
                <a:gd name="connsiteY64" fmla="*/ 495300 h 861889"/>
                <a:gd name="connsiteX65" fmla="*/ 149941 w 1098313"/>
                <a:gd name="connsiteY65" fmla="*/ 476250 h 861889"/>
                <a:gd name="connsiteX66" fmla="*/ 143591 w 1098313"/>
                <a:gd name="connsiteY66" fmla="*/ 438150 h 861889"/>
                <a:gd name="connsiteX67" fmla="*/ 86441 w 1098313"/>
                <a:gd name="connsiteY67" fmla="*/ 476250 h 861889"/>
                <a:gd name="connsiteX68" fmla="*/ 48341 w 1098313"/>
                <a:gd name="connsiteY68" fmla="*/ 488950 h 861889"/>
                <a:gd name="connsiteX69" fmla="*/ 10241 w 1098313"/>
                <a:gd name="connsiteY69" fmla="*/ 482600 h 861889"/>
                <a:gd name="connsiteX70" fmla="*/ 3891 w 1098313"/>
                <a:gd name="connsiteY70" fmla="*/ 463550 h 861889"/>
                <a:gd name="connsiteX71" fmla="*/ 41991 w 1098313"/>
                <a:gd name="connsiteY71" fmla="*/ 438150 h 861889"/>
                <a:gd name="connsiteX72" fmla="*/ 54691 w 1098313"/>
                <a:gd name="connsiteY72" fmla="*/ 419100 h 861889"/>
                <a:gd name="connsiteX73" fmla="*/ 61041 w 1098313"/>
                <a:gd name="connsiteY73" fmla="*/ 400050 h 861889"/>
                <a:gd name="connsiteX74" fmla="*/ 124541 w 1098313"/>
                <a:gd name="connsiteY74" fmla="*/ 368300 h 861889"/>
                <a:gd name="connsiteX75" fmla="*/ 162641 w 1098313"/>
                <a:gd name="connsiteY75" fmla="*/ 336550 h 861889"/>
                <a:gd name="connsiteX76" fmla="*/ 175341 w 1098313"/>
                <a:gd name="connsiteY76" fmla="*/ 292100 h 861889"/>
                <a:gd name="connsiteX77" fmla="*/ 181691 w 1098313"/>
                <a:gd name="connsiteY77" fmla="*/ 273050 h 861889"/>
                <a:gd name="connsiteX78" fmla="*/ 188041 w 1098313"/>
                <a:gd name="connsiteY78" fmla="*/ 152400 h 861889"/>
                <a:gd name="connsiteX79" fmla="*/ 200741 w 1098313"/>
                <a:gd name="connsiteY79" fmla="*/ 133350 h 861889"/>
                <a:gd name="connsiteX80" fmla="*/ 245191 w 1098313"/>
                <a:gd name="connsiteY80" fmla="*/ 146050 h 861889"/>
                <a:gd name="connsiteX81" fmla="*/ 238841 w 1098313"/>
                <a:gd name="connsiteY81" fmla="*/ 101600 h 861889"/>
                <a:gd name="connsiteX82" fmla="*/ 232491 w 1098313"/>
                <a:gd name="connsiteY82" fmla="*/ 82550 h 861889"/>
                <a:gd name="connsiteX83" fmla="*/ 238841 w 1098313"/>
                <a:gd name="connsiteY83" fmla="*/ 57150 h 861889"/>
                <a:gd name="connsiteX84" fmla="*/ 295991 w 1098313"/>
                <a:gd name="connsiteY84" fmla="*/ 82550 h 861889"/>
                <a:gd name="connsiteX85" fmla="*/ 302341 w 1098313"/>
                <a:gd name="connsiteY85" fmla="*/ 101600 h 861889"/>
                <a:gd name="connsiteX86" fmla="*/ 340441 w 1098313"/>
                <a:gd name="connsiteY86" fmla="*/ 114300 h 861889"/>
                <a:gd name="connsiteX87" fmla="*/ 359491 w 1098313"/>
                <a:gd name="connsiteY87" fmla="*/ 120650 h 861889"/>
                <a:gd name="connsiteX88" fmla="*/ 378541 w 1098313"/>
                <a:gd name="connsiteY88" fmla="*/ 127000 h 861889"/>
                <a:gd name="connsiteX89" fmla="*/ 422991 w 1098313"/>
                <a:gd name="connsiteY89" fmla="*/ 133350 h 861889"/>
                <a:gd name="connsiteX90" fmla="*/ 448391 w 1098313"/>
                <a:gd name="connsiteY90" fmla="*/ 158750 h 861889"/>
                <a:gd name="connsiteX91" fmla="*/ 467441 w 1098313"/>
                <a:gd name="connsiteY91" fmla="*/ 171450 h 861889"/>
                <a:gd name="connsiteX92" fmla="*/ 492841 w 1098313"/>
                <a:gd name="connsiteY92" fmla="*/ 120650 h 861889"/>
                <a:gd name="connsiteX93" fmla="*/ 524591 w 1098313"/>
                <a:gd name="connsiteY93" fmla="*/ 88900 h 861889"/>
                <a:gd name="connsiteX94" fmla="*/ 549991 w 1098313"/>
                <a:gd name="connsiteY94" fmla="*/ 95250 h 861889"/>
                <a:gd name="connsiteX95" fmla="*/ 556341 w 1098313"/>
                <a:gd name="connsiteY95" fmla="*/ 114300 h 861889"/>
                <a:gd name="connsiteX96" fmla="*/ 569041 w 1098313"/>
                <a:gd name="connsiteY96" fmla="*/ 158750 h 861889"/>
                <a:gd name="connsiteX97" fmla="*/ 588091 w 1098313"/>
                <a:gd name="connsiteY97" fmla="*/ 165100 h 861889"/>
                <a:gd name="connsiteX98" fmla="*/ 626191 w 1098313"/>
                <a:gd name="connsiteY98" fmla="*/ 171450 h 861889"/>
                <a:gd name="connsiteX99" fmla="*/ 651591 w 1098313"/>
                <a:gd name="connsiteY99" fmla="*/ 209550 h 861889"/>
                <a:gd name="connsiteX100" fmla="*/ 676991 w 1098313"/>
                <a:gd name="connsiteY100" fmla="*/ 203200 h 861889"/>
                <a:gd name="connsiteX101" fmla="*/ 651591 w 1098313"/>
                <a:gd name="connsiteY101" fmla="*/ 165100 h 861889"/>
                <a:gd name="connsiteX102" fmla="*/ 638891 w 1098313"/>
                <a:gd name="connsiteY102" fmla="*/ 127000 h 861889"/>
                <a:gd name="connsiteX103" fmla="*/ 651591 w 1098313"/>
                <a:gd name="connsiteY103" fmla="*/ 12700 h 861889"/>
                <a:gd name="connsiteX104" fmla="*/ 664291 w 1098313"/>
                <a:gd name="connsiteY104" fmla="*/ 50800 h 861889"/>
                <a:gd name="connsiteX105" fmla="*/ 676991 w 1098313"/>
                <a:gd name="connsiteY105" fmla="*/ 95250 h 861889"/>
                <a:gd name="connsiteX106" fmla="*/ 689691 w 1098313"/>
                <a:gd name="connsiteY106" fmla="*/ 114300 h 861889"/>
                <a:gd name="connsiteX107" fmla="*/ 702391 w 1098313"/>
                <a:gd name="connsiteY107" fmla="*/ 158750 h 861889"/>
                <a:gd name="connsiteX108" fmla="*/ 721441 w 1098313"/>
                <a:gd name="connsiteY108" fmla="*/ 215900 h 861889"/>
                <a:gd name="connsiteX109" fmla="*/ 797641 w 1098313"/>
                <a:gd name="connsiteY109" fmla="*/ 215900 h 8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098313" h="861889">
                  <a:moveTo>
                    <a:pt x="797641" y="215900"/>
                  </a:moveTo>
                  <a:cubicBezTo>
                    <a:pt x="820924" y="218017"/>
                    <a:pt x="838975" y="219100"/>
                    <a:pt x="861141" y="228600"/>
                  </a:cubicBezTo>
                  <a:cubicBezTo>
                    <a:pt x="869842" y="232329"/>
                    <a:pt x="877840" y="237571"/>
                    <a:pt x="886541" y="241300"/>
                  </a:cubicBezTo>
                  <a:cubicBezTo>
                    <a:pt x="892693" y="243937"/>
                    <a:pt x="899439" y="245013"/>
                    <a:pt x="905591" y="247650"/>
                  </a:cubicBezTo>
                  <a:cubicBezTo>
                    <a:pt x="914292" y="251379"/>
                    <a:pt x="921572" y="259408"/>
                    <a:pt x="930991" y="260350"/>
                  </a:cubicBezTo>
                  <a:cubicBezTo>
                    <a:pt x="985792" y="265830"/>
                    <a:pt x="1041058" y="264583"/>
                    <a:pt x="1096091" y="266700"/>
                  </a:cubicBezTo>
                  <a:cubicBezTo>
                    <a:pt x="1093974" y="285750"/>
                    <a:pt x="1098313" y="306706"/>
                    <a:pt x="1089741" y="323850"/>
                  </a:cubicBezTo>
                  <a:cubicBezTo>
                    <a:pt x="1085838" y="331656"/>
                    <a:pt x="1070512" y="324029"/>
                    <a:pt x="1064341" y="330200"/>
                  </a:cubicBezTo>
                  <a:cubicBezTo>
                    <a:pt x="1058170" y="336371"/>
                    <a:pt x="1060108" y="347133"/>
                    <a:pt x="1057991" y="355600"/>
                  </a:cubicBezTo>
                  <a:cubicBezTo>
                    <a:pt x="1060108" y="366183"/>
                    <a:pt x="1060551" y="377244"/>
                    <a:pt x="1064341" y="387350"/>
                  </a:cubicBezTo>
                  <a:cubicBezTo>
                    <a:pt x="1072668" y="409554"/>
                    <a:pt x="1089429" y="403693"/>
                    <a:pt x="1070691" y="431800"/>
                  </a:cubicBezTo>
                  <a:cubicBezTo>
                    <a:pt x="1066458" y="438150"/>
                    <a:pt x="1057991" y="440267"/>
                    <a:pt x="1051641" y="444500"/>
                  </a:cubicBezTo>
                  <a:cubicBezTo>
                    <a:pt x="1036824" y="442383"/>
                    <a:pt x="1021527" y="442451"/>
                    <a:pt x="1007191" y="438150"/>
                  </a:cubicBezTo>
                  <a:cubicBezTo>
                    <a:pt x="999881" y="435957"/>
                    <a:pt x="995156" y="428456"/>
                    <a:pt x="988141" y="425450"/>
                  </a:cubicBezTo>
                  <a:cubicBezTo>
                    <a:pt x="980119" y="422012"/>
                    <a:pt x="971208" y="421217"/>
                    <a:pt x="962741" y="419100"/>
                  </a:cubicBezTo>
                  <a:cubicBezTo>
                    <a:pt x="928874" y="421217"/>
                    <a:pt x="891491" y="410275"/>
                    <a:pt x="861141" y="425450"/>
                  </a:cubicBezTo>
                  <a:cubicBezTo>
                    <a:pt x="849167" y="431437"/>
                    <a:pt x="873841" y="463550"/>
                    <a:pt x="873841" y="463550"/>
                  </a:cubicBezTo>
                  <a:cubicBezTo>
                    <a:pt x="860966" y="476425"/>
                    <a:pt x="812474" y="503783"/>
                    <a:pt x="842091" y="533400"/>
                  </a:cubicBezTo>
                  <a:cubicBezTo>
                    <a:pt x="851557" y="542866"/>
                    <a:pt x="880191" y="546100"/>
                    <a:pt x="880191" y="546100"/>
                  </a:cubicBezTo>
                  <a:cubicBezTo>
                    <a:pt x="817372" y="587979"/>
                    <a:pt x="857316" y="570413"/>
                    <a:pt x="753191" y="577850"/>
                  </a:cubicBezTo>
                  <a:cubicBezTo>
                    <a:pt x="740491" y="573617"/>
                    <a:pt x="725984" y="572931"/>
                    <a:pt x="715091" y="565150"/>
                  </a:cubicBezTo>
                  <a:cubicBezTo>
                    <a:pt x="709644" y="561259"/>
                    <a:pt x="712454" y="551669"/>
                    <a:pt x="708741" y="546100"/>
                  </a:cubicBezTo>
                  <a:cubicBezTo>
                    <a:pt x="698962" y="531432"/>
                    <a:pt x="684698" y="523721"/>
                    <a:pt x="670641" y="514350"/>
                  </a:cubicBezTo>
                  <a:cubicBezTo>
                    <a:pt x="672758" y="508000"/>
                    <a:pt x="672258" y="500033"/>
                    <a:pt x="676991" y="495300"/>
                  </a:cubicBezTo>
                  <a:cubicBezTo>
                    <a:pt x="681724" y="490567"/>
                    <a:pt x="690054" y="491943"/>
                    <a:pt x="696041" y="488950"/>
                  </a:cubicBezTo>
                  <a:cubicBezTo>
                    <a:pt x="702867" y="485537"/>
                    <a:pt x="708117" y="479350"/>
                    <a:pt x="715091" y="476250"/>
                  </a:cubicBezTo>
                  <a:cubicBezTo>
                    <a:pt x="727324" y="470813"/>
                    <a:pt x="753191" y="463550"/>
                    <a:pt x="753191" y="463550"/>
                  </a:cubicBezTo>
                  <a:cubicBezTo>
                    <a:pt x="747595" y="429973"/>
                    <a:pt x="756363" y="425449"/>
                    <a:pt x="727791" y="412750"/>
                  </a:cubicBezTo>
                  <a:cubicBezTo>
                    <a:pt x="715558" y="407313"/>
                    <a:pt x="702391" y="404283"/>
                    <a:pt x="689691" y="400050"/>
                  </a:cubicBezTo>
                  <a:lnTo>
                    <a:pt x="670641" y="393700"/>
                  </a:lnTo>
                  <a:cubicBezTo>
                    <a:pt x="645241" y="395817"/>
                    <a:pt x="614643" y="384510"/>
                    <a:pt x="594441" y="400050"/>
                  </a:cubicBezTo>
                  <a:cubicBezTo>
                    <a:pt x="579249" y="411736"/>
                    <a:pt x="594641" y="439187"/>
                    <a:pt x="588091" y="457200"/>
                  </a:cubicBezTo>
                  <a:cubicBezTo>
                    <a:pt x="585483" y="464372"/>
                    <a:pt x="575391" y="465667"/>
                    <a:pt x="569041" y="469900"/>
                  </a:cubicBezTo>
                  <a:cubicBezTo>
                    <a:pt x="564808" y="476250"/>
                    <a:pt x="557184" y="481365"/>
                    <a:pt x="556341" y="488950"/>
                  </a:cubicBezTo>
                  <a:cubicBezTo>
                    <a:pt x="551593" y="531678"/>
                    <a:pt x="576006" y="519470"/>
                    <a:pt x="556341" y="558800"/>
                  </a:cubicBezTo>
                  <a:cubicBezTo>
                    <a:pt x="552325" y="566832"/>
                    <a:pt x="543040" y="570951"/>
                    <a:pt x="537291" y="577850"/>
                  </a:cubicBezTo>
                  <a:cubicBezTo>
                    <a:pt x="510199" y="610361"/>
                    <a:pt x="544051" y="590413"/>
                    <a:pt x="486491" y="609600"/>
                  </a:cubicBezTo>
                  <a:lnTo>
                    <a:pt x="467441" y="615950"/>
                  </a:lnTo>
                  <a:cubicBezTo>
                    <a:pt x="469558" y="624417"/>
                    <a:pt x="471393" y="632959"/>
                    <a:pt x="473791" y="641350"/>
                  </a:cubicBezTo>
                  <a:cubicBezTo>
                    <a:pt x="475630" y="647786"/>
                    <a:pt x="480141" y="653707"/>
                    <a:pt x="480141" y="660400"/>
                  </a:cubicBezTo>
                  <a:cubicBezTo>
                    <a:pt x="480141" y="711851"/>
                    <a:pt x="487182" y="730691"/>
                    <a:pt x="461091" y="762000"/>
                  </a:cubicBezTo>
                  <a:cubicBezTo>
                    <a:pt x="439156" y="788322"/>
                    <a:pt x="440751" y="781480"/>
                    <a:pt x="403941" y="793750"/>
                  </a:cubicBezTo>
                  <a:lnTo>
                    <a:pt x="384891" y="800100"/>
                  </a:lnTo>
                  <a:cubicBezTo>
                    <a:pt x="323635" y="787849"/>
                    <a:pt x="377694" y="802851"/>
                    <a:pt x="334091" y="781050"/>
                  </a:cubicBezTo>
                  <a:cubicBezTo>
                    <a:pt x="328104" y="778057"/>
                    <a:pt x="320892" y="777951"/>
                    <a:pt x="315041" y="774700"/>
                  </a:cubicBezTo>
                  <a:cubicBezTo>
                    <a:pt x="301698" y="767287"/>
                    <a:pt x="289641" y="757767"/>
                    <a:pt x="276941" y="749300"/>
                  </a:cubicBezTo>
                  <a:lnTo>
                    <a:pt x="257891" y="736600"/>
                  </a:lnTo>
                  <a:cubicBezTo>
                    <a:pt x="194323" y="752492"/>
                    <a:pt x="259544" y="728597"/>
                    <a:pt x="226141" y="762000"/>
                  </a:cubicBezTo>
                  <a:cubicBezTo>
                    <a:pt x="215348" y="772793"/>
                    <a:pt x="188041" y="787400"/>
                    <a:pt x="188041" y="787400"/>
                  </a:cubicBezTo>
                  <a:cubicBezTo>
                    <a:pt x="183808" y="793750"/>
                    <a:pt x="173844" y="798966"/>
                    <a:pt x="175341" y="806450"/>
                  </a:cubicBezTo>
                  <a:cubicBezTo>
                    <a:pt x="176838" y="813934"/>
                    <a:pt x="188528" y="814264"/>
                    <a:pt x="194391" y="819150"/>
                  </a:cubicBezTo>
                  <a:cubicBezTo>
                    <a:pt x="201290" y="824899"/>
                    <a:pt x="207091" y="831850"/>
                    <a:pt x="213441" y="838200"/>
                  </a:cubicBezTo>
                  <a:cubicBezTo>
                    <a:pt x="211744" y="839331"/>
                    <a:pt x="181527" y="861889"/>
                    <a:pt x="175341" y="857250"/>
                  </a:cubicBezTo>
                  <a:cubicBezTo>
                    <a:pt x="168359" y="852014"/>
                    <a:pt x="171108" y="840317"/>
                    <a:pt x="168991" y="831850"/>
                  </a:cubicBezTo>
                  <a:cubicBezTo>
                    <a:pt x="166874" y="808567"/>
                    <a:pt x="167540" y="784860"/>
                    <a:pt x="162641" y="762000"/>
                  </a:cubicBezTo>
                  <a:cubicBezTo>
                    <a:pt x="161042" y="754538"/>
                    <a:pt x="153041" y="749924"/>
                    <a:pt x="149941" y="742950"/>
                  </a:cubicBezTo>
                  <a:cubicBezTo>
                    <a:pt x="144504" y="730717"/>
                    <a:pt x="137241" y="704850"/>
                    <a:pt x="137241" y="704850"/>
                  </a:cubicBezTo>
                  <a:cubicBezTo>
                    <a:pt x="135124" y="681567"/>
                    <a:pt x="133981" y="658174"/>
                    <a:pt x="130891" y="635000"/>
                  </a:cubicBezTo>
                  <a:cubicBezTo>
                    <a:pt x="129119" y="621711"/>
                    <a:pt x="122544" y="603610"/>
                    <a:pt x="118191" y="590550"/>
                  </a:cubicBezTo>
                  <a:cubicBezTo>
                    <a:pt x="124541" y="588433"/>
                    <a:pt x="130639" y="585300"/>
                    <a:pt x="137241" y="584200"/>
                  </a:cubicBezTo>
                  <a:cubicBezTo>
                    <a:pt x="156147" y="581049"/>
                    <a:pt x="176071" y="583487"/>
                    <a:pt x="194391" y="577850"/>
                  </a:cubicBezTo>
                  <a:cubicBezTo>
                    <a:pt x="204506" y="574738"/>
                    <a:pt x="211324" y="565150"/>
                    <a:pt x="219791" y="558800"/>
                  </a:cubicBezTo>
                  <a:cubicBezTo>
                    <a:pt x="215558" y="552450"/>
                    <a:pt x="213050" y="544518"/>
                    <a:pt x="207091" y="539750"/>
                  </a:cubicBezTo>
                  <a:cubicBezTo>
                    <a:pt x="201864" y="535569"/>
                    <a:pt x="192774" y="538133"/>
                    <a:pt x="188041" y="533400"/>
                  </a:cubicBezTo>
                  <a:cubicBezTo>
                    <a:pt x="177248" y="522607"/>
                    <a:pt x="171108" y="508000"/>
                    <a:pt x="162641" y="495300"/>
                  </a:cubicBezTo>
                  <a:lnTo>
                    <a:pt x="149941" y="476250"/>
                  </a:lnTo>
                  <a:cubicBezTo>
                    <a:pt x="147824" y="463550"/>
                    <a:pt x="155971" y="441687"/>
                    <a:pt x="143591" y="438150"/>
                  </a:cubicBezTo>
                  <a:cubicBezTo>
                    <a:pt x="133333" y="435219"/>
                    <a:pt x="101095" y="471365"/>
                    <a:pt x="86441" y="476250"/>
                  </a:cubicBezTo>
                  <a:lnTo>
                    <a:pt x="48341" y="488950"/>
                  </a:lnTo>
                  <a:cubicBezTo>
                    <a:pt x="35641" y="486833"/>
                    <a:pt x="21420" y="488988"/>
                    <a:pt x="10241" y="482600"/>
                  </a:cubicBezTo>
                  <a:cubicBezTo>
                    <a:pt x="4429" y="479279"/>
                    <a:pt x="0" y="468997"/>
                    <a:pt x="3891" y="463550"/>
                  </a:cubicBezTo>
                  <a:cubicBezTo>
                    <a:pt x="12763" y="451130"/>
                    <a:pt x="41991" y="438150"/>
                    <a:pt x="41991" y="438150"/>
                  </a:cubicBezTo>
                  <a:cubicBezTo>
                    <a:pt x="46224" y="431800"/>
                    <a:pt x="51278" y="425926"/>
                    <a:pt x="54691" y="419100"/>
                  </a:cubicBezTo>
                  <a:cubicBezTo>
                    <a:pt x="57684" y="413113"/>
                    <a:pt x="56756" y="405192"/>
                    <a:pt x="61041" y="400050"/>
                  </a:cubicBezTo>
                  <a:cubicBezTo>
                    <a:pt x="90469" y="364736"/>
                    <a:pt x="84852" y="394760"/>
                    <a:pt x="124541" y="368300"/>
                  </a:cubicBezTo>
                  <a:cubicBezTo>
                    <a:pt x="151063" y="350619"/>
                    <a:pt x="138195" y="360996"/>
                    <a:pt x="162641" y="336550"/>
                  </a:cubicBezTo>
                  <a:cubicBezTo>
                    <a:pt x="177866" y="290875"/>
                    <a:pt x="159394" y="347914"/>
                    <a:pt x="175341" y="292100"/>
                  </a:cubicBezTo>
                  <a:cubicBezTo>
                    <a:pt x="177180" y="285664"/>
                    <a:pt x="179574" y="279400"/>
                    <a:pt x="181691" y="273050"/>
                  </a:cubicBezTo>
                  <a:cubicBezTo>
                    <a:pt x="183808" y="232833"/>
                    <a:pt x="182600" y="192303"/>
                    <a:pt x="188041" y="152400"/>
                  </a:cubicBezTo>
                  <a:cubicBezTo>
                    <a:pt x="189072" y="144838"/>
                    <a:pt x="193501" y="135763"/>
                    <a:pt x="200741" y="133350"/>
                  </a:cubicBezTo>
                  <a:cubicBezTo>
                    <a:pt x="204728" y="132021"/>
                    <a:pt x="239265" y="144075"/>
                    <a:pt x="245191" y="146050"/>
                  </a:cubicBezTo>
                  <a:cubicBezTo>
                    <a:pt x="243074" y="131233"/>
                    <a:pt x="241776" y="116276"/>
                    <a:pt x="238841" y="101600"/>
                  </a:cubicBezTo>
                  <a:cubicBezTo>
                    <a:pt x="237528" y="95036"/>
                    <a:pt x="232491" y="89243"/>
                    <a:pt x="232491" y="82550"/>
                  </a:cubicBezTo>
                  <a:cubicBezTo>
                    <a:pt x="232491" y="73823"/>
                    <a:pt x="236724" y="65617"/>
                    <a:pt x="238841" y="57150"/>
                  </a:cubicBezTo>
                  <a:cubicBezTo>
                    <a:pt x="284181" y="72263"/>
                    <a:pt x="265802" y="62424"/>
                    <a:pt x="295991" y="82550"/>
                  </a:cubicBezTo>
                  <a:cubicBezTo>
                    <a:pt x="298108" y="88900"/>
                    <a:pt x="296894" y="97709"/>
                    <a:pt x="302341" y="101600"/>
                  </a:cubicBezTo>
                  <a:cubicBezTo>
                    <a:pt x="313234" y="109381"/>
                    <a:pt x="327741" y="110067"/>
                    <a:pt x="340441" y="114300"/>
                  </a:cubicBezTo>
                  <a:lnTo>
                    <a:pt x="359491" y="120650"/>
                  </a:lnTo>
                  <a:cubicBezTo>
                    <a:pt x="365841" y="122767"/>
                    <a:pt x="371915" y="126053"/>
                    <a:pt x="378541" y="127000"/>
                  </a:cubicBezTo>
                  <a:lnTo>
                    <a:pt x="422991" y="133350"/>
                  </a:lnTo>
                  <a:cubicBezTo>
                    <a:pt x="464555" y="147205"/>
                    <a:pt x="423761" y="127962"/>
                    <a:pt x="448391" y="158750"/>
                  </a:cubicBezTo>
                  <a:cubicBezTo>
                    <a:pt x="453159" y="164709"/>
                    <a:pt x="461091" y="167217"/>
                    <a:pt x="467441" y="171450"/>
                  </a:cubicBezTo>
                  <a:cubicBezTo>
                    <a:pt x="504678" y="159038"/>
                    <a:pt x="476626" y="174699"/>
                    <a:pt x="492841" y="120650"/>
                  </a:cubicBezTo>
                  <a:cubicBezTo>
                    <a:pt x="498133" y="103011"/>
                    <a:pt x="510833" y="98072"/>
                    <a:pt x="524591" y="88900"/>
                  </a:cubicBezTo>
                  <a:cubicBezTo>
                    <a:pt x="533058" y="91017"/>
                    <a:pt x="543176" y="89798"/>
                    <a:pt x="549991" y="95250"/>
                  </a:cubicBezTo>
                  <a:cubicBezTo>
                    <a:pt x="555218" y="99431"/>
                    <a:pt x="554502" y="107864"/>
                    <a:pt x="556341" y="114300"/>
                  </a:cubicBezTo>
                  <a:cubicBezTo>
                    <a:pt x="556407" y="114531"/>
                    <a:pt x="565996" y="155705"/>
                    <a:pt x="569041" y="158750"/>
                  </a:cubicBezTo>
                  <a:cubicBezTo>
                    <a:pt x="573774" y="163483"/>
                    <a:pt x="581557" y="163648"/>
                    <a:pt x="588091" y="165100"/>
                  </a:cubicBezTo>
                  <a:cubicBezTo>
                    <a:pt x="600660" y="167893"/>
                    <a:pt x="613491" y="169333"/>
                    <a:pt x="626191" y="171450"/>
                  </a:cubicBezTo>
                  <a:cubicBezTo>
                    <a:pt x="630306" y="187910"/>
                    <a:pt x="628853" y="206302"/>
                    <a:pt x="651591" y="209550"/>
                  </a:cubicBezTo>
                  <a:cubicBezTo>
                    <a:pt x="660231" y="210784"/>
                    <a:pt x="668524" y="205317"/>
                    <a:pt x="676991" y="203200"/>
                  </a:cubicBezTo>
                  <a:cubicBezTo>
                    <a:pt x="655983" y="140177"/>
                    <a:pt x="691229" y="236449"/>
                    <a:pt x="651591" y="165100"/>
                  </a:cubicBezTo>
                  <a:cubicBezTo>
                    <a:pt x="645090" y="153398"/>
                    <a:pt x="638891" y="127000"/>
                    <a:pt x="638891" y="127000"/>
                  </a:cubicBezTo>
                  <a:cubicBezTo>
                    <a:pt x="643124" y="88900"/>
                    <a:pt x="639469" y="49067"/>
                    <a:pt x="651591" y="12700"/>
                  </a:cubicBezTo>
                  <a:cubicBezTo>
                    <a:pt x="655824" y="0"/>
                    <a:pt x="661044" y="37813"/>
                    <a:pt x="664291" y="50800"/>
                  </a:cubicBezTo>
                  <a:cubicBezTo>
                    <a:pt x="666326" y="58938"/>
                    <a:pt x="672436" y="86140"/>
                    <a:pt x="676991" y="95250"/>
                  </a:cubicBezTo>
                  <a:cubicBezTo>
                    <a:pt x="680404" y="102076"/>
                    <a:pt x="686278" y="107474"/>
                    <a:pt x="689691" y="114300"/>
                  </a:cubicBezTo>
                  <a:cubicBezTo>
                    <a:pt x="695182" y="125282"/>
                    <a:pt x="699136" y="148170"/>
                    <a:pt x="702391" y="158750"/>
                  </a:cubicBezTo>
                  <a:cubicBezTo>
                    <a:pt x="708296" y="177942"/>
                    <a:pt x="702391" y="209550"/>
                    <a:pt x="721441" y="215900"/>
                  </a:cubicBezTo>
                  <a:cubicBezTo>
                    <a:pt x="752539" y="226266"/>
                    <a:pt x="774358" y="213783"/>
                    <a:pt x="797641" y="2159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1" name="Полилиния 320"/>
            <p:cNvSpPr/>
            <p:nvPr/>
          </p:nvSpPr>
          <p:spPr bwMode="auto">
            <a:xfrm>
              <a:off x="2552244" y="1798012"/>
              <a:ext cx="1218261" cy="1263359"/>
            </a:xfrm>
            <a:custGeom>
              <a:avLst/>
              <a:gdLst>
                <a:gd name="connsiteX0" fmla="*/ 525118 w 1185518"/>
                <a:gd name="connsiteY0" fmla="*/ 1319338 h 1319338"/>
                <a:gd name="connsiteX1" fmla="*/ 521943 w 1185518"/>
                <a:gd name="connsiteY1" fmla="*/ 1300288 h 1319338"/>
                <a:gd name="connsiteX2" fmla="*/ 512418 w 1185518"/>
                <a:gd name="connsiteY2" fmla="*/ 1293938 h 1319338"/>
                <a:gd name="connsiteX3" fmla="*/ 502893 w 1185518"/>
                <a:gd name="connsiteY3" fmla="*/ 1281238 h 1319338"/>
                <a:gd name="connsiteX4" fmla="*/ 512418 w 1185518"/>
                <a:gd name="connsiteY4" fmla="*/ 1198688 h 1319338"/>
                <a:gd name="connsiteX5" fmla="*/ 515593 w 1185518"/>
                <a:gd name="connsiteY5" fmla="*/ 1189163 h 1319338"/>
                <a:gd name="connsiteX6" fmla="*/ 518768 w 1185518"/>
                <a:gd name="connsiteY6" fmla="*/ 1176463 h 1319338"/>
                <a:gd name="connsiteX7" fmla="*/ 521943 w 1185518"/>
                <a:gd name="connsiteY7" fmla="*/ 1166938 h 1319338"/>
                <a:gd name="connsiteX8" fmla="*/ 528293 w 1185518"/>
                <a:gd name="connsiteY8" fmla="*/ 1138363 h 1319338"/>
                <a:gd name="connsiteX9" fmla="*/ 525118 w 1185518"/>
                <a:gd name="connsiteY9" fmla="*/ 1116138 h 1319338"/>
                <a:gd name="connsiteX10" fmla="*/ 521943 w 1185518"/>
                <a:gd name="connsiteY10" fmla="*/ 1106613 h 1319338"/>
                <a:gd name="connsiteX11" fmla="*/ 525118 w 1185518"/>
                <a:gd name="connsiteY11" fmla="*/ 1071688 h 1319338"/>
                <a:gd name="connsiteX12" fmla="*/ 521943 w 1185518"/>
                <a:gd name="connsiteY12" fmla="*/ 1033588 h 1319338"/>
                <a:gd name="connsiteX13" fmla="*/ 502893 w 1185518"/>
                <a:gd name="connsiteY13" fmla="*/ 1027238 h 1319338"/>
                <a:gd name="connsiteX14" fmla="*/ 439393 w 1185518"/>
                <a:gd name="connsiteY14" fmla="*/ 1030413 h 1319338"/>
                <a:gd name="connsiteX15" fmla="*/ 429868 w 1185518"/>
                <a:gd name="connsiteY15" fmla="*/ 1033588 h 1319338"/>
                <a:gd name="connsiteX16" fmla="*/ 401293 w 1185518"/>
                <a:gd name="connsiteY16" fmla="*/ 1030413 h 1319338"/>
                <a:gd name="connsiteX17" fmla="*/ 391768 w 1185518"/>
                <a:gd name="connsiteY17" fmla="*/ 1027238 h 1319338"/>
                <a:gd name="connsiteX18" fmla="*/ 363193 w 1185518"/>
                <a:gd name="connsiteY18" fmla="*/ 1020888 h 1319338"/>
                <a:gd name="connsiteX19" fmla="*/ 344143 w 1185518"/>
                <a:gd name="connsiteY19" fmla="*/ 1014538 h 1319338"/>
                <a:gd name="connsiteX20" fmla="*/ 293343 w 1185518"/>
                <a:gd name="connsiteY20" fmla="*/ 1011363 h 1319338"/>
                <a:gd name="connsiteX21" fmla="*/ 283818 w 1185518"/>
                <a:gd name="connsiteY21" fmla="*/ 1008188 h 1319338"/>
                <a:gd name="connsiteX22" fmla="*/ 274293 w 1185518"/>
                <a:gd name="connsiteY22" fmla="*/ 1001838 h 1319338"/>
                <a:gd name="connsiteX23" fmla="*/ 245718 w 1185518"/>
                <a:gd name="connsiteY23" fmla="*/ 989138 h 1319338"/>
                <a:gd name="connsiteX24" fmla="*/ 233018 w 1185518"/>
                <a:gd name="connsiteY24" fmla="*/ 970088 h 1319338"/>
                <a:gd name="connsiteX25" fmla="*/ 242543 w 1185518"/>
                <a:gd name="connsiteY25" fmla="*/ 925638 h 1319338"/>
                <a:gd name="connsiteX26" fmla="*/ 239368 w 1185518"/>
                <a:gd name="connsiteY26" fmla="*/ 903413 h 1319338"/>
                <a:gd name="connsiteX27" fmla="*/ 226668 w 1185518"/>
                <a:gd name="connsiteY27" fmla="*/ 884363 h 1319338"/>
                <a:gd name="connsiteX28" fmla="*/ 229843 w 1185518"/>
                <a:gd name="connsiteY28" fmla="*/ 865313 h 1319338"/>
                <a:gd name="connsiteX29" fmla="*/ 255243 w 1185518"/>
                <a:gd name="connsiteY29" fmla="*/ 868488 h 1319338"/>
                <a:gd name="connsiteX30" fmla="*/ 274293 w 1185518"/>
                <a:gd name="connsiteY30" fmla="*/ 874838 h 1319338"/>
                <a:gd name="connsiteX31" fmla="*/ 280643 w 1185518"/>
                <a:gd name="connsiteY31" fmla="*/ 865313 h 1319338"/>
                <a:gd name="connsiteX32" fmla="*/ 264768 w 1185518"/>
                <a:gd name="connsiteY32" fmla="*/ 849438 h 1319338"/>
                <a:gd name="connsiteX33" fmla="*/ 255243 w 1185518"/>
                <a:gd name="connsiteY33" fmla="*/ 846263 h 1319338"/>
                <a:gd name="connsiteX34" fmla="*/ 245718 w 1185518"/>
                <a:gd name="connsiteY34" fmla="*/ 839913 h 1319338"/>
                <a:gd name="connsiteX35" fmla="*/ 226668 w 1185518"/>
                <a:gd name="connsiteY35" fmla="*/ 830388 h 1319338"/>
                <a:gd name="connsiteX36" fmla="*/ 236193 w 1185518"/>
                <a:gd name="connsiteY36" fmla="*/ 827213 h 1319338"/>
                <a:gd name="connsiteX37" fmla="*/ 255243 w 1185518"/>
                <a:gd name="connsiteY37" fmla="*/ 817688 h 1319338"/>
                <a:gd name="connsiteX38" fmla="*/ 283818 w 1185518"/>
                <a:gd name="connsiteY38" fmla="*/ 814513 h 1319338"/>
                <a:gd name="connsiteX39" fmla="*/ 299693 w 1185518"/>
                <a:gd name="connsiteY39" fmla="*/ 811338 h 1319338"/>
                <a:gd name="connsiteX40" fmla="*/ 309218 w 1185518"/>
                <a:gd name="connsiteY40" fmla="*/ 808163 h 1319338"/>
                <a:gd name="connsiteX41" fmla="*/ 337793 w 1185518"/>
                <a:gd name="connsiteY41" fmla="*/ 804988 h 1319338"/>
                <a:gd name="connsiteX42" fmla="*/ 347318 w 1185518"/>
                <a:gd name="connsiteY42" fmla="*/ 801813 h 1319338"/>
                <a:gd name="connsiteX43" fmla="*/ 340968 w 1185518"/>
                <a:gd name="connsiteY43" fmla="*/ 789113 h 1319338"/>
                <a:gd name="connsiteX44" fmla="*/ 328268 w 1185518"/>
                <a:gd name="connsiteY44" fmla="*/ 785938 h 1319338"/>
                <a:gd name="connsiteX45" fmla="*/ 309218 w 1185518"/>
                <a:gd name="connsiteY45" fmla="*/ 766888 h 1319338"/>
                <a:gd name="connsiteX46" fmla="*/ 277468 w 1185518"/>
                <a:gd name="connsiteY46" fmla="*/ 744663 h 1319338"/>
                <a:gd name="connsiteX47" fmla="*/ 267943 w 1185518"/>
                <a:gd name="connsiteY47" fmla="*/ 738313 h 1319338"/>
                <a:gd name="connsiteX48" fmla="*/ 258418 w 1185518"/>
                <a:gd name="connsiteY48" fmla="*/ 735138 h 1319338"/>
                <a:gd name="connsiteX49" fmla="*/ 248893 w 1185518"/>
                <a:gd name="connsiteY49" fmla="*/ 728788 h 1319338"/>
                <a:gd name="connsiteX50" fmla="*/ 236193 w 1185518"/>
                <a:gd name="connsiteY50" fmla="*/ 722438 h 1319338"/>
                <a:gd name="connsiteX51" fmla="*/ 226668 w 1185518"/>
                <a:gd name="connsiteY51" fmla="*/ 716088 h 1319338"/>
                <a:gd name="connsiteX52" fmla="*/ 207618 w 1185518"/>
                <a:gd name="connsiteY52" fmla="*/ 709738 h 1319338"/>
                <a:gd name="connsiteX53" fmla="*/ 188568 w 1185518"/>
                <a:gd name="connsiteY53" fmla="*/ 700213 h 1319338"/>
                <a:gd name="connsiteX54" fmla="*/ 99668 w 1185518"/>
                <a:gd name="connsiteY54" fmla="*/ 703388 h 1319338"/>
                <a:gd name="connsiteX55" fmla="*/ 96493 w 1185518"/>
                <a:gd name="connsiteY55" fmla="*/ 693863 h 1319338"/>
                <a:gd name="connsiteX56" fmla="*/ 74268 w 1185518"/>
                <a:gd name="connsiteY56" fmla="*/ 668463 h 1319338"/>
                <a:gd name="connsiteX57" fmla="*/ 61568 w 1185518"/>
                <a:gd name="connsiteY57" fmla="*/ 662113 h 1319338"/>
                <a:gd name="connsiteX58" fmla="*/ 52043 w 1185518"/>
                <a:gd name="connsiteY58" fmla="*/ 655763 h 1319338"/>
                <a:gd name="connsiteX59" fmla="*/ 42518 w 1185518"/>
                <a:gd name="connsiteY59" fmla="*/ 646238 h 1319338"/>
                <a:gd name="connsiteX60" fmla="*/ 23468 w 1185518"/>
                <a:gd name="connsiteY60" fmla="*/ 639888 h 1319338"/>
                <a:gd name="connsiteX61" fmla="*/ 4418 w 1185518"/>
                <a:gd name="connsiteY61" fmla="*/ 630363 h 1319338"/>
                <a:gd name="connsiteX62" fmla="*/ 1243 w 1185518"/>
                <a:gd name="connsiteY62" fmla="*/ 620838 h 1319338"/>
                <a:gd name="connsiteX63" fmla="*/ 10768 w 1185518"/>
                <a:gd name="connsiteY63" fmla="*/ 614488 h 1319338"/>
                <a:gd name="connsiteX64" fmla="*/ 13943 w 1185518"/>
                <a:gd name="connsiteY64" fmla="*/ 604963 h 1319338"/>
                <a:gd name="connsiteX65" fmla="*/ 20293 w 1185518"/>
                <a:gd name="connsiteY65" fmla="*/ 595438 h 1319338"/>
                <a:gd name="connsiteX66" fmla="*/ 23468 w 1185518"/>
                <a:gd name="connsiteY66" fmla="*/ 585913 h 1319338"/>
                <a:gd name="connsiteX67" fmla="*/ 29818 w 1185518"/>
                <a:gd name="connsiteY67" fmla="*/ 560513 h 1319338"/>
                <a:gd name="connsiteX68" fmla="*/ 39343 w 1185518"/>
                <a:gd name="connsiteY68" fmla="*/ 538288 h 1319338"/>
                <a:gd name="connsiteX69" fmla="*/ 71093 w 1185518"/>
                <a:gd name="connsiteY69" fmla="*/ 528763 h 1319338"/>
                <a:gd name="connsiteX70" fmla="*/ 74268 w 1185518"/>
                <a:gd name="connsiteY70" fmla="*/ 519238 h 1319338"/>
                <a:gd name="connsiteX71" fmla="*/ 77443 w 1185518"/>
                <a:gd name="connsiteY71" fmla="*/ 506538 h 1319338"/>
                <a:gd name="connsiteX72" fmla="*/ 86968 w 1185518"/>
                <a:gd name="connsiteY72" fmla="*/ 503363 h 1319338"/>
                <a:gd name="connsiteX73" fmla="*/ 159993 w 1185518"/>
                <a:gd name="connsiteY73" fmla="*/ 500188 h 1319338"/>
                <a:gd name="connsiteX74" fmla="*/ 169518 w 1185518"/>
                <a:gd name="connsiteY74" fmla="*/ 477963 h 1319338"/>
                <a:gd name="connsiteX75" fmla="*/ 175868 w 1185518"/>
                <a:gd name="connsiteY75" fmla="*/ 458913 h 1319338"/>
                <a:gd name="connsiteX76" fmla="*/ 172693 w 1185518"/>
                <a:gd name="connsiteY76" fmla="*/ 446213 h 1319338"/>
                <a:gd name="connsiteX77" fmla="*/ 204443 w 1185518"/>
                <a:gd name="connsiteY77" fmla="*/ 433513 h 1319338"/>
                <a:gd name="connsiteX78" fmla="*/ 207618 w 1185518"/>
                <a:gd name="connsiteY78" fmla="*/ 398588 h 1319338"/>
                <a:gd name="connsiteX79" fmla="*/ 210793 w 1185518"/>
                <a:gd name="connsiteY79" fmla="*/ 370013 h 1319338"/>
                <a:gd name="connsiteX80" fmla="*/ 264768 w 1185518"/>
                <a:gd name="connsiteY80" fmla="*/ 373188 h 1319338"/>
                <a:gd name="connsiteX81" fmla="*/ 271118 w 1185518"/>
                <a:gd name="connsiteY81" fmla="*/ 392238 h 1319338"/>
                <a:gd name="connsiteX82" fmla="*/ 290168 w 1185518"/>
                <a:gd name="connsiteY82" fmla="*/ 398588 h 1319338"/>
                <a:gd name="connsiteX83" fmla="*/ 296518 w 1185518"/>
                <a:gd name="connsiteY83" fmla="*/ 385888 h 1319338"/>
                <a:gd name="connsiteX84" fmla="*/ 306043 w 1185518"/>
                <a:gd name="connsiteY84" fmla="*/ 382713 h 1319338"/>
                <a:gd name="connsiteX85" fmla="*/ 296518 w 1185518"/>
                <a:gd name="connsiteY85" fmla="*/ 363663 h 1319338"/>
                <a:gd name="connsiteX86" fmla="*/ 286993 w 1185518"/>
                <a:gd name="connsiteY86" fmla="*/ 338263 h 1319338"/>
                <a:gd name="connsiteX87" fmla="*/ 280643 w 1185518"/>
                <a:gd name="connsiteY87" fmla="*/ 325563 h 1319338"/>
                <a:gd name="connsiteX88" fmla="*/ 271118 w 1185518"/>
                <a:gd name="connsiteY88" fmla="*/ 319213 h 1319338"/>
                <a:gd name="connsiteX89" fmla="*/ 255243 w 1185518"/>
                <a:gd name="connsiteY89" fmla="*/ 303338 h 1319338"/>
                <a:gd name="connsiteX90" fmla="*/ 252068 w 1185518"/>
                <a:gd name="connsiteY90" fmla="*/ 312863 h 1319338"/>
                <a:gd name="connsiteX91" fmla="*/ 248893 w 1185518"/>
                <a:gd name="connsiteY91" fmla="*/ 325563 h 1319338"/>
                <a:gd name="connsiteX92" fmla="*/ 179043 w 1185518"/>
                <a:gd name="connsiteY92" fmla="*/ 319213 h 1319338"/>
                <a:gd name="connsiteX93" fmla="*/ 163168 w 1185518"/>
                <a:gd name="connsiteY93" fmla="*/ 316038 h 1319338"/>
                <a:gd name="connsiteX94" fmla="*/ 144118 w 1185518"/>
                <a:gd name="connsiteY94" fmla="*/ 309688 h 1319338"/>
                <a:gd name="connsiteX95" fmla="*/ 140943 w 1185518"/>
                <a:gd name="connsiteY95" fmla="*/ 300163 h 1319338"/>
                <a:gd name="connsiteX96" fmla="*/ 137768 w 1185518"/>
                <a:gd name="connsiteY96" fmla="*/ 274763 h 1319338"/>
                <a:gd name="connsiteX97" fmla="*/ 131418 w 1185518"/>
                <a:gd name="connsiteY97" fmla="*/ 262063 h 1319338"/>
                <a:gd name="connsiteX98" fmla="*/ 137768 w 1185518"/>
                <a:gd name="connsiteY98" fmla="*/ 239838 h 1319338"/>
                <a:gd name="connsiteX99" fmla="*/ 169518 w 1185518"/>
                <a:gd name="connsiteY99" fmla="*/ 230313 h 1319338"/>
                <a:gd name="connsiteX100" fmla="*/ 188568 w 1185518"/>
                <a:gd name="connsiteY100" fmla="*/ 223963 h 1319338"/>
                <a:gd name="connsiteX101" fmla="*/ 198093 w 1185518"/>
                <a:gd name="connsiteY101" fmla="*/ 220788 h 1319338"/>
                <a:gd name="connsiteX102" fmla="*/ 233018 w 1185518"/>
                <a:gd name="connsiteY102" fmla="*/ 211263 h 1319338"/>
                <a:gd name="connsiteX103" fmla="*/ 233018 w 1185518"/>
                <a:gd name="connsiteY103" fmla="*/ 211263 h 1319338"/>
                <a:gd name="connsiteX104" fmla="*/ 245718 w 1185518"/>
                <a:gd name="connsiteY104" fmla="*/ 208088 h 1319338"/>
                <a:gd name="connsiteX105" fmla="*/ 258418 w 1185518"/>
                <a:gd name="connsiteY105" fmla="*/ 201738 h 1319338"/>
                <a:gd name="connsiteX106" fmla="*/ 280643 w 1185518"/>
                <a:gd name="connsiteY106" fmla="*/ 176338 h 1319338"/>
                <a:gd name="connsiteX107" fmla="*/ 277468 w 1185518"/>
                <a:gd name="connsiteY107" fmla="*/ 150938 h 1319338"/>
                <a:gd name="connsiteX108" fmla="*/ 274293 w 1185518"/>
                <a:gd name="connsiteY108" fmla="*/ 141413 h 1319338"/>
                <a:gd name="connsiteX109" fmla="*/ 277468 w 1185518"/>
                <a:gd name="connsiteY109" fmla="*/ 131888 h 1319338"/>
                <a:gd name="connsiteX110" fmla="*/ 290168 w 1185518"/>
                <a:gd name="connsiteY110" fmla="*/ 128713 h 1319338"/>
                <a:gd name="connsiteX111" fmla="*/ 299693 w 1185518"/>
                <a:gd name="connsiteY111" fmla="*/ 125538 h 1319338"/>
                <a:gd name="connsiteX112" fmla="*/ 302868 w 1185518"/>
                <a:gd name="connsiteY112" fmla="*/ 116013 h 1319338"/>
                <a:gd name="connsiteX113" fmla="*/ 293343 w 1185518"/>
                <a:gd name="connsiteY113" fmla="*/ 90613 h 1319338"/>
                <a:gd name="connsiteX114" fmla="*/ 290168 w 1185518"/>
                <a:gd name="connsiteY114" fmla="*/ 81088 h 1319338"/>
                <a:gd name="connsiteX115" fmla="*/ 299693 w 1185518"/>
                <a:gd name="connsiteY115" fmla="*/ 74738 h 1319338"/>
                <a:gd name="connsiteX116" fmla="*/ 331443 w 1185518"/>
                <a:gd name="connsiteY116" fmla="*/ 74738 h 1319338"/>
                <a:gd name="connsiteX117" fmla="*/ 372718 w 1185518"/>
                <a:gd name="connsiteY117" fmla="*/ 77913 h 1319338"/>
                <a:gd name="connsiteX118" fmla="*/ 375893 w 1185518"/>
                <a:gd name="connsiteY118" fmla="*/ 46163 h 1319338"/>
                <a:gd name="connsiteX119" fmla="*/ 401293 w 1185518"/>
                <a:gd name="connsiteY119" fmla="*/ 30288 h 1319338"/>
                <a:gd name="connsiteX120" fmla="*/ 417168 w 1185518"/>
                <a:gd name="connsiteY120" fmla="*/ 62038 h 1319338"/>
                <a:gd name="connsiteX121" fmla="*/ 413993 w 1185518"/>
                <a:gd name="connsiteY121" fmla="*/ 96963 h 1319338"/>
                <a:gd name="connsiteX122" fmla="*/ 404468 w 1185518"/>
                <a:gd name="connsiteY122" fmla="*/ 103313 h 1319338"/>
                <a:gd name="connsiteX123" fmla="*/ 398118 w 1185518"/>
                <a:gd name="connsiteY123" fmla="*/ 122363 h 1319338"/>
                <a:gd name="connsiteX124" fmla="*/ 442568 w 1185518"/>
                <a:gd name="connsiteY124" fmla="*/ 147763 h 1319338"/>
                <a:gd name="connsiteX125" fmla="*/ 461618 w 1185518"/>
                <a:gd name="connsiteY125" fmla="*/ 176338 h 1319338"/>
                <a:gd name="connsiteX126" fmla="*/ 471143 w 1185518"/>
                <a:gd name="connsiteY126" fmla="*/ 185863 h 1319338"/>
                <a:gd name="connsiteX127" fmla="*/ 477493 w 1185518"/>
                <a:gd name="connsiteY127" fmla="*/ 195388 h 1319338"/>
                <a:gd name="connsiteX128" fmla="*/ 496543 w 1185518"/>
                <a:gd name="connsiteY128" fmla="*/ 214438 h 1319338"/>
                <a:gd name="connsiteX129" fmla="*/ 509243 w 1185518"/>
                <a:gd name="connsiteY129" fmla="*/ 233488 h 1319338"/>
                <a:gd name="connsiteX130" fmla="*/ 515593 w 1185518"/>
                <a:gd name="connsiteY130" fmla="*/ 243013 h 1319338"/>
                <a:gd name="connsiteX131" fmla="*/ 525118 w 1185518"/>
                <a:gd name="connsiteY131" fmla="*/ 262063 h 1319338"/>
                <a:gd name="connsiteX132" fmla="*/ 525118 w 1185518"/>
                <a:gd name="connsiteY132" fmla="*/ 300163 h 1319338"/>
                <a:gd name="connsiteX133" fmla="*/ 515593 w 1185518"/>
                <a:gd name="connsiteY133" fmla="*/ 303338 h 1319338"/>
                <a:gd name="connsiteX134" fmla="*/ 512418 w 1185518"/>
                <a:gd name="connsiteY134" fmla="*/ 312863 h 1319338"/>
                <a:gd name="connsiteX135" fmla="*/ 502893 w 1185518"/>
                <a:gd name="connsiteY135" fmla="*/ 319213 h 1319338"/>
                <a:gd name="connsiteX136" fmla="*/ 496543 w 1185518"/>
                <a:gd name="connsiteY136" fmla="*/ 328738 h 1319338"/>
                <a:gd name="connsiteX137" fmla="*/ 509243 w 1185518"/>
                <a:gd name="connsiteY137" fmla="*/ 344613 h 1319338"/>
                <a:gd name="connsiteX138" fmla="*/ 512418 w 1185518"/>
                <a:gd name="connsiteY138" fmla="*/ 354138 h 1319338"/>
                <a:gd name="connsiteX139" fmla="*/ 518768 w 1185518"/>
                <a:gd name="connsiteY139" fmla="*/ 363663 h 1319338"/>
                <a:gd name="connsiteX140" fmla="*/ 521943 w 1185518"/>
                <a:gd name="connsiteY140" fmla="*/ 373188 h 1319338"/>
                <a:gd name="connsiteX141" fmla="*/ 540993 w 1185518"/>
                <a:gd name="connsiteY141" fmla="*/ 389063 h 1319338"/>
                <a:gd name="connsiteX142" fmla="*/ 550518 w 1185518"/>
                <a:gd name="connsiteY142" fmla="*/ 398588 h 1319338"/>
                <a:gd name="connsiteX143" fmla="*/ 572743 w 1185518"/>
                <a:gd name="connsiteY143" fmla="*/ 401763 h 1319338"/>
                <a:gd name="connsiteX144" fmla="*/ 591793 w 1185518"/>
                <a:gd name="connsiteY144" fmla="*/ 414463 h 1319338"/>
                <a:gd name="connsiteX145" fmla="*/ 601318 w 1185518"/>
                <a:gd name="connsiteY145" fmla="*/ 452563 h 1319338"/>
                <a:gd name="connsiteX146" fmla="*/ 610843 w 1185518"/>
                <a:gd name="connsiteY146" fmla="*/ 449388 h 1319338"/>
                <a:gd name="connsiteX147" fmla="*/ 614018 w 1185518"/>
                <a:gd name="connsiteY147" fmla="*/ 439863 h 1319338"/>
                <a:gd name="connsiteX148" fmla="*/ 620368 w 1185518"/>
                <a:gd name="connsiteY148" fmla="*/ 430338 h 1319338"/>
                <a:gd name="connsiteX149" fmla="*/ 655293 w 1185518"/>
                <a:gd name="connsiteY149" fmla="*/ 433513 h 1319338"/>
                <a:gd name="connsiteX150" fmla="*/ 671168 w 1185518"/>
                <a:gd name="connsiteY150" fmla="*/ 414463 h 1319338"/>
                <a:gd name="connsiteX151" fmla="*/ 680693 w 1185518"/>
                <a:gd name="connsiteY151" fmla="*/ 408113 h 1319338"/>
                <a:gd name="connsiteX152" fmla="*/ 696568 w 1185518"/>
                <a:gd name="connsiteY152" fmla="*/ 411288 h 1319338"/>
                <a:gd name="connsiteX153" fmla="*/ 712443 w 1185518"/>
                <a:gd name="connsiteY153" fmla="*/ 427163 h 1319338"/>
                <a:gd name="connsiteX154" fmla="*/ 737843 w 1185518"/>
                <a:gd name="connsiteY154" fmla="*/ 430338 h 1319338"/>
                <a:gd name="connsiteX155" fmla="*/ 734668 w 1185518"/>
                <a:gd name="connsiteY155" fmla="*/ 439863 h 1319338"/>
                <a:gd name="connsiteX156" fmla="*/ 715618 w 1185518"/>
                <a:gd name="connsiteY156" fmla="*/ 449388 h 1319338"/>
                <a:gd name="connsiteX157" fmla="*/ 706093 w 1185518"/>
                <a:gd name="connsiteY157" fmla="*/ 455738 h 1319338"/>
                <a:gd name="connsiteX158" fmla="*/ 709268 w 1185518"/>
                <a:gd name="connsiteY158" fmla="*/ 477963 h 1319338"/>
                <a:gd name="connsiteX159" fmla="*/ 718793 w 1185518"/>
                <a:gd name="connsiteY159" fmla="*/ 484313 h 1319338"/>
                <a:gd name="connsiteX160" fmla="*/ 731493 w 1185518"/>
                <a:gd name="connsiteY160" fmla="*/ 503363 h 1319338"/>
                <a:gd name="connsiteX161" fmla="*/ 731493 w 1185518"/>
                <a:gd name="connsiteY161" fmla="*/ 503363 h 1319338"/>
                <a:gd name="connsiteX162" fmla="*/ 744193 w 1185518"/>
                <a:gd name="connsiteY162" fmla="*/ 531938 h 1319338"/>
                <a:gd name="connsiteX163" fmla="*/ 747368 w 1185518"/>
                <a:gd name="connsiteY163" fmla="*/ 585913 h 1319338"/>
                <a:gd name="connsiteX164" fmla="*/ 775943 w 1185518"/>
                <a:gd name="connsiteY164" fmla="*/ 582738 h 1319338"/>
                <a:gd name="connsiteX165" fmla="*/ 785468 w 1185518"/>
                <a:gd name="connsiteY165" fmla="*/ 579563 h 1319338"/>
                <a:gd name="connsiteX166" fmla="*/ 807693 w 1185518"/>
                <a:gd name="connsiteY166" fmla="*/ 576388 h 1319338"/>
                <a:gd name="connsiteX167" fmla="*/ 826743 w 1185518"/>
                <a:gd name="connsiteY167" fmla="*/ 582738 h 1319338"/>
                <a:gd name="connsiteX168" fmla="*/ 833093 w 1185518"/>
                <a:gd name="connsiteY168" fmla="*/ 592263 h 1319338"/>
                <a:gd name="connsiteX169" fmla="*/ 836268 w 1185518"/>
                <a:gd name="connsiteY169" fmla="*/ 601788 h 1319338"/>
                <a:gd name="connsiteX170" fmla="*/ 877543 w 1185518"/>
                <a:gd name="connsiteY170" fmla="*/ 604963 h 1319338"/>
                <a:gd name="connsiteX171" fmla="*/ 883893 w 1185518"/>
                <a:gd name="connsiteY171" fmla="*/ 624013 h 1319338"/>
                <a:gd name="connsiteX172" fmla="*/ 887068 w 1185518"/>
                <a:gd name="connsiteY172" fmla="*/ 636713 h 1319338"/>
                <a:gd name="connsiteX173" fmla="*/ 896593 w 1185518"/>
                <a:gd name="connsiteY173" fmla="*/ 643063 h 1319338"/>
                <a:gd name="connsiteX174" fmla="*/ 937868 w 1185518"/>
                <a:gd name="connsiteY174" fmla="*/ 639888 h 1319338"/>
                <a:gd name="connsiteX175" fmla="*/ 947393 w 1185518"/>
                <a:gd name="connsiteY175" fmla="*/ 636713 h 1319338"/>
                <a:gd name="connsiteX176" fmla="*/ 950568 w 1185518"/>
                <a:gd name="connsiteY176" fmla="*/ 627188 h 1319338"/>
                <a:gd name="connsiteX177" fmla="*/ 960093 w 1185518"/>
                <a:gd name="connsiteY177" fmla="*/ 620838 h 1319338"/>
                <a:gd name="connsiteX178" fmla="*/ 972793 w 1185518"/>
                <a:gd name="connsiteY178" fmla="*/ 624013 h 1319338"/>
                <a:gd name="connsiteX179" fmla="*/ 972793 w 1185518"/>
                <a:gd name="connsiteY179" fmla="*/ 677988 h 1319338"/>
                <a:gd name="connsiteX180" fmla="*/ 975968 w 1185518"/>
                <a:gd name="connsiteY180" fmla="*/ 693863 h 1319338"/>
                <a:gd name="connsiteX181" fmla="*/ 1014068 w 1185518"/>
                <a:gd name="connsiteY181" fmla="*/ 687513 h 1319338"/>
                <a:gd name="connsiteX182" fmla="*/ 1023593 w 1185518"/>
                <a:gd name="connsiteY182" fmla="*/ 681163 h 1319338"/>
                <a:gd name="connsiteX183" fmla="*/ 1029943 w 1185518"/>
                <a:gd name="connsiteY183" fmla="*/ 671638 h 1319338"/>
                <a:gd name="connsiteX184" fmla="*/ 1039468 w 1185518"/>
                <a:gd name="connsiteY184" fmla="*/ 668463 h 1319338"/>
                <a:gd name="connsiteX185" fmla="*/ 1074393 w 1185518"/>
                <a:gd name="connsiteY185" fmla="*/ 662113 h 1319338"/>
                <a:gd name="connsiteX186" fmla="*/ 1096618 w 1185518"/>
                <a:gd name="connsiteY186" fmla="*/ 716088 h 1319338"/>
                <a:gd name="connsiteX187" fmla="*/ 1087093 w 1185518"/>
                <a:gd name="connsiteY187" fmla="*/ 722438 h 1319338"/>
                <a:gd name="connsiteX188" fmla="*/ 1087093 w 1185518"/>
                <a:gd name="connsiteY188" fmla="*/ 751013 h 1319338"/>
                <a:gd name="connsiteX189" fmla="*/ 1090268 w 1185518"/>
                <a:gd name="connsiteY189" fmla="*/ 760538 h 1319338"/>
                <a:gd name="connsiteX190" fmla="*/ 1096618 w 1185518"/>
                <a:gd name="connsiteY190" fmla="*/ 770063 h 1319338"/>
                <a:gd name="connsiteX191" fmla="*/ 1099793 w 1185518"/>
                <a:gd name="connsiteY191" fmla="*/ 779588 h 1319338"/>
                <a:gd name="connsiteX192" fmla="*/ 1109318 w 1185518"/>
                <a:gd name="connsiteY192" fmla="*/ 789113 h 1319338"/>
                <a:gd name="connsiteX193" fmla="*/ 1109318 w 1185518"/>
                <a:gd name="connsiteY193" fmla="*/ 833563 h 1319338"/>
                <a:gd name="connsiteX194" fmla="*/ 1102968 w 1185518"/>
                <a:gd name="connsiteY194" fmla="*/ 868488 h 1319338"/>
                <a:gd name="connsiteX195" fmla="*/ 1118843 w 1185518"/>
                <a:gd name="connsiteY195" fmla="*/ 906588 h 1319338"/>
                <a:gd name="connsiteX196" fmla="*/ 1128368 w 1185518"/>
                <a:gd name="connsiteY196" fmla="*/ 909763 h 1319338"/>
                <a:gd name="connsiteX197" fmla="*/ 1137893 w 1185518"/>
                <a:gd name="connsiteY197" fmla="*/ 916113 h 1319338"/>
                <a:gd name="connsiteX198" fmla="*/ 1156943 w 1185518"/>
                <a:gd name="connsiteY198" fmla="*/ 919288 h 1319338"/>
                <a:gd name="connsiteX199" fmla="*/ 1175993 w 1185518"/>
                <a:gd name="connsiteY199" fmla="*/ 925638 h 1319338"/>
                <a:gd name="connsiteX200" fmla="*/ 1179168 w 1185518"/>
                <a:gd name="connsiteY200" fmla="*/ 935163 h 1319338"/>
                <a:gd name="connsiteX201" fmla="*/ 1185518 w 1185518"/>
                <a:gd name="connsiteY201" fmla="*/ 960563 h 1319338"/>
                <a:gd name="connsiteX202" fmla="*/ 1175993 w 1185518"/>
                <a:gd name="connsiteY202" fmla="*/ 966913 h 1319338"/>
                <a:gd name="connsiteX203" fmla="*/ 1163293 w 1185518"/>
                <a:gd name="connsiteY203" fmla="*/ 970088 h 1319338"/>
                <a:gd name="connsiteX204" fmla="*/ 1160118 w 1185518"/>
                <a:gd name="connsiteY204" fmla="*/ 979613 h 1319338"/>
                <a:gd name="connsiteX205" fmla="*/ 1150593 w 1185518"/>
                <a:gd name="connsiteY205" fmla="*/ 985963 h 1319338"/>
                <a:gd name="connsiteX206" fmla="*/ 1137893 w 1185518"/>
                <a:gd name="connsiteY206" fmla="*/ 992313 h 1319338"/>
                <a:gd name="connsiteX207" fmla="*/ 1118843 w 1185518"/>
                <a:gd name="connsiteY207" fmla="*/ 998663 h 1319338"/>
                <a:gd name="connsiteX208" fmla="*/ 1109318 w 1185518"/>
                <a:gd name="connsiteY208" fmla="*/ 1005013 h 1319338"/>
                <a:gd name="connsiteX209" fmla="*/ 1048993 w 1185518"/>
                <a:gd name="connsiteY209" fmla="*/ 1001838 h 1319338"/>
                <a:gd name="connsiteX210" fmla="*/ 1039468 w 1185518"/>
                <a:gd name="connsiteY210" fmla="*/ 1005013 h 1319338"/>
                <a:gd name="connsiteX211" fmla="*/ 1036293 w 1185518"/>
                <a:gd name="connsiteY211" fmla="*/ 1014538 h 1319338"/>
                <a:gd name="connsiteX212" fmla="*/ 1026768 w 1185518"/>
                <a:gd name="connsiteY212" fmla="*/ 1052638 h 1319338"/>
                <a:gd name="connsiteX213" fmla="*/ 1017243 w 1185518"/>
                <a:gd name="connsiteY213" fmla="*/ 1055813 h 1319338"/>
                <a:gd name="connsiteX214" fmla="*/ 1007718 w 1185518"/>
                <a:gd name="connsiteY214" fmla="*/ 1062163 h 1319338"/>
                <a:gd name="connsiteX215" fmla="*/ 988668 w 1185518"/>
                <a:gd name="connsiteY215" fmla="*/ 1068513 h 1319338"/>
                <a:gd name="connsiteX216" fmla="*/ 969618 w 1185518"/>
                <a:gd name="connsiteY216" fmla="*/ 1078038 h 1319338"/>
                <a:gd name="connsiteX217" fmla="*/ 960093 w 1185518"/>
                <a:gd name="connsiteY217" fmla="*/ 1084388 h 1319338"/>
                <a:gd name="connsiteX218" fmla="*/ 925168 w 1185518"/>
                <a:gd name="connsiteY218" fmla="*/ 1087563 h 1319338"/>
                <a:gd name="connsiteX219" fmla="*/ 890243 w 1185518"/>
                <a:gd name="connsiteY219" fmla="*/ 1100263 h 1319338"/>
                <a:gd name="connsiteX220" fmla="*/ 874368 w 1185518"/>
                <a:gd name="connsiteY220" fmla="*/ 1097088 h 1319338"/>
                <a:gd name="connsiteX221" fmla="*/ 868018 w 1185518"/>
                <a:gd name="connsiteY221" fmla="*/ 1084388 h 1319338"/>
                <a:gd name="connsiteX222" fmla="*/ 845793 w 1185518"/>
                <a:gd name="connsiteY222" fmla="*/ 1062163 h 1319338"/>
                <a:gd name="connsiteX223" fmla="*/ 829918 w 1185518"/>
                <a:gd name="connsiteY223" fmla="*/ 1065338 h 1319338"/>
                <a:gd name="connsiteX224" fmla="*/ 820393 w 1185518"/>
                <a:gd name="connsiteY224" fmla="*/ 1074863 h 1319338"/>
                <a:gd name="connsiteX225" fmla="*/ 810868 w 1185518"/>
                <a:gd name="connsiteY225" fmla="*/ 1081213 h 1319338"/>
                <a:gd name="connsiteX226" fmla="*/ 788643 w 1185518"/>
                <a:gd name="connsiteY226" fmla="*/ 1090738 h 1319338"/>
                <a:gd name="connsiteX227" fmla="*/ 769593 w 1185518"/>
                <a:gd name="connsiteY227" fmla="*/ 1093913 h 1319338"/>
                <a:gd name="connsiteX228" fmla="*/ 763243 w 1185518"/>
                <a:gd name="connsiteY228" fmla="*/ 1103438 h 1319338"/>
                <a:gd name="connsiteX229" fmla="*/ 750543 w 1185518"/>
                <a:gd name="connsiteY229" fmla="*/ 1132013 h 1319338"/>
                <a:gd name="connsiteX230" fmla="*/ 737843 w 1185518"/>
                <a:gd name="connsiteY230" fmla="*/ 1135188 h 1319338"/>
                <a:gd name="connsiteX231" fmla="*/ 728318 w 1185518"/>
                <a:gd name="connsiteY231" fmla="*/ 1138363 h 1319338"/>
                <a:gd name="connsiteX232" fmla="*/ 648943 w 1185518"/>
                <a:gd name="connsiteY232" fmla="*/ 1144713 h 1319338"/>
                <a:gd name="connsiteX233" fmla="*/ 645768 w 1185518"/>
                <a:gd name="connsiteY233" fmla="*/ 1185988 h 1319338"/>
                <a:gd name="connsiteX234" fmla="*/ 626718 w 1185518"/>
                <a:gd name="connsiteY234" fmla="*/ 1198688 h 1319338"/>
                <a:gd name="connsiteX235" fmla="*/ 623543 w 1185518"/>
                <a:gd name="connsiteY235" fmla="*/ 1208213 h 1319338"/>
                <a:gd name="connsiteX236" fmla="*/ 617193 w 1185518"/>
                <a:gd name="connsiteY236" fmla="*/ 1217738 h 1319338"/>
                <a:gd name="connsiteX237" fmla="*/ 610843 w 1185518"/>
                <a:gd name="connsiteY237" fmla="*/ 1236788 h 1319338"/>
                <a:gd name="connsiteX238" fmla="*/ 607668 w 1185518"/>
                <a:gd name="connsiteY238" fmla="*/ 1246313 h 1319338"/>
                <a:gd name="connsiteX239" fmla="*/ 604493 w 1185518"/>
                <a:gd name="connsiteY239" fmla="*/ 1255838 h 1319338"/>
                <a:gd name="connsiteX240" fmla="*/ 607668 w 1185518"/>
                <a:gd name="connsiteY240" fmla="*/ 1278063 h 1319338"/>
                <a:gd name="connsiteX241" fmla="*/ 604493 w 1185518"/>
                <a:gd name="connsiteY241" fmla="*/ 1290763 h 1319338"/>
                <a:gd name="connsiteX242" fmla="*/ 598143 w 1185518"/>
                <a:gd name="connsiteY242" fmla="*/ 1303463 h 1319338"/>
                <a:gd name="connsiteX243" fmla="*/ 540993 w 1185518"/>
                <a:gd name="connsiteY243" fmla="*/ 1312988 h 1319338"/>
                <a:gd name="connsiteX244" fmla="*/ 525118 w 1185518"/>
                <a:gd name="connsiteY244" fmla="*/ 1319338 h 1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85518" h="1319338">
                  <a:moveTo>
                    <a:pt x="525118" y="1319338"/>
                  </a:moveTo>
                  <a:cubicBezTo>
                    <a:pt x="524060" y="1312988"/>
                    <a:pt x="524822" y="1306046"/>
                    <a:pt x="521943" y="1300288"/>
                  </a:cubicBezTo>
                  <a:cubicBezTo>
                    <a:pt x="520236" y="1296875"/>
                    <a:pt x="515116" y="1296636"/>
                    <a:pt x="512418" y="1293938"/>
                  </a:cubicBezTo>
                  <a:cubicBezTo>
                    <a:pt x="508676" y="1290196"/>
                    <a:pt x="506068" y="1285471"/>
                    <a:pt x="502893" y="1281238"/>
                  </a:cubicBezTo>
                  <a:cubicBezTo>
                    <a:pt x="505861" y="1242651"/>
                    <a:pt x="505255" y="1236889"/>
                    <a:pt x="512418" y="1198688"/>
                  </a:cubicBezTo>
                  <a:cubicBezTo>
                    <a:pt x="513035" y="1195399"/>
                    <a:pt x="514674" y="1192381"/>
                    <a:pt x="515593" y="1189163"/>
                  </a:cubicBezTo>
                  <a:cubicBezTo>
                    <a:pt x="516792" y="1184967"/>
                    <a:pt x="517569" y="1180659"/>
                    <a:pt x="518768" y="1176463"/>
                  </a:cubicBezTo>
                  <a:cubicBezTo>
                    <a:pt x="519687" y="1173245"/>
                    <a:pt x="521217" y="1170205"/>
                    <a:pt x="521943" y="1166938"/>
                  </a:cubicBezTo>
                  <a:cubicBezTo>
                    <a:pt x="529393" y="1133411"/>
                    <a:pt x="521146" y="1159805"/>
                    <a:pt x="528293" y="1138363"/>
                  </a:cubicBezTo>
                  <a:cubicBezTo>
                    <a:pt x="527235" y="1130955"/>
                    <a:pt x="526586" y="1123476"/>
                    <a:pt x="525118" y="1116138"/>
                  </a:cubicBezTo>
                  <a:cubicBezTo>
                    <a:pt x="524462" y="1112856"/>
                    <a:pt x="521943" y="1109960"/>
                    <a:pt x="521943" y="1106613"/>
                  </a:cubicBezTo>
                  <a:cubicBezTo>
                    <a:pt x="521943" y="1094923"/>
                    <a:pt x="524060" y="1083330"/>
                    <a:pt x="525118" y="1071688"/>
                  </a:cubicBezTo>
                  <a:cubicBezTo>
                    <a:pt x="524060" y="1058988"/>
                    <a:pt x="527642" y="1044987"/>
                    <a:pt x="521943" y="1033588"/>
                  </a:cubicBezTo>
                  <a:cubicBezTo>
                    <a:pt x="518950" y="1027601"/>
                    <a:pt x="502893" y="1027238"/>
                    <a:pt x="502893" y="1027238"/>
                  </a:cubicBezTo>
                  <a:cubicBezTo>
                    <a:pt x="481726" y="1028296"/>
                    <a:pt x="460506" y="1028577"/>
                    <a:pt x="439393" y="1030413"/>
                  </a:cubicBezTo>
                  <a:cubicBezTo>
                    <a:pt x="436059" y="1030703"/>
                    <a:pt x="433215" y="1033588"/>
                    <a:pt x="429868" y="1033588"/>
                  </a:cubicBezTo>
                  <a:cubicBezTo>
                    <a:pt x="420284" y="1033588"/>
                    <a:pt x="410818" y="1031471"/>
                    <a:pt x="401293" y="1030413"/>
                  </a:cubicBezTo>
                  <a:cubicBezTo>
                    <a:pt x="398118" y="1029355"/>
                    <a:pt x="395015" y="1028050"/>
                    <a:pt x="391768" y="1027238"/>
                  </a:cubicBezTo>
                  <a:cubicBezTo>
                    <a:pt x="373641" y="1022706"/>
                    <a:pt x="379490" y="1025777"/>
                    <a:pt x="363193" y="1020888"/>
                  </a:cubicBezTo>
                  <a:cubicBezTo>
                    <a:pt x="356782" y="1018965"/>
                    <a:pt x="350823" y="1014956"/>
                    <a:pt x="344143" y="1014538"/>
                  </a:cubicBezTo>
                  <a:lnTo>
                    <a:pt x="293343" y="1011363"/>
                  </a:lnTo>
                  <a:cubicBezTo>
                    <a:pt x="290168" y="1010305"/>
                    <a:pt x="286811" y="1009685"/>
                    <a:pt x="283818" y="1008188"/>
                  </a:cubicBezTo>
                  <a:cubicBezTo>
                    <a:pt x="280405" y="1006481"/>
                    <a:pt x="277780" y="1003388"/>
                    <a:pt x="274293" y="1001838"/>
                  </a:cubicBezTo>
                  <a:cubicBezTo>
                    <a:pt x="240288" y="986725"/>
                    <a:pt x="267274" y="1003509"/>
                    <a:pt x="245718" y="989138"/>
                  </a:cubicBezTo>
                  <a:cubicBezTo>
                    <a:pt x="241485" y="982788"/>
                    <a:pt x="232175" y="977673"/>
                    <a:pt x="233018" y="970088"/>
                  </a:cubicBezTo>
                  <a:cubicBezTo>
                    <a:pt x="236822" y="935849"/>
                    <a:pt x="232634" y="950411"/>
                    <a:pt x="242543" y="925638"/>
                  </a:cubicBezTo>
                  <a:cubicBezTo>
                    <a:pt x="241485" y="918230"/>
                    <a:pt x="242054" y="910398"/>
                    <a:pt x="239368" y="903413"/>
                  </a:cubicBezTo>
                  <a:cubicBezTo>
                    <a:pt x="236628" y="896290"/>
                    <a:pt x="226668" y="884363"/>
                    <a:pt x="226668" y="884363"/>
                  </a:cubicBezTo>
                  <a:cubicBezTo>
                    <a:pt x="227726" y="878013"/>
                    <a:pt x="224216" y="868439"/>
                    <a:pt x="229843" y="865313"/>
                  </a:cubicBezTo>
                  <a:cubicBezTo>
                    <a:pt x="237302" y="861169"/>
                    <a:pt x="246900" y="866700"/>
                    <a:pt x="255243" y="868488"/>
                  </a:cubicBezTo>
                  <a:cubicBezTo>
                    <a:pt x="261788" y="869890"/>
                    <a:pt x="274293" y="874838"/>
                    <a:pt x="274293" y="874838"/>
                  </a:cubicBezTo>
                  <a:cubicBezTo>
                    <a:pt x="276410" y="871663"/>
                    <a:pt x="280643" y="869129"/>
                    <a:pt x="280643" y="865313"/>
                  </a:cubicBezTo>
                  <a:cubicBezTo>
                    <a:pt x="280643" y="858963"/>
                    <a:pt x="269001" y="851555"/>
                    <a:pt x="264768" y="849438"/>
                  </a:cubicBezTo>
                  <a:cubicBezTo>
                    <a:pt x="261775" y="847941"/>
                    <a:pt x="258236" y="847760"/>
                    <a:pt x="255243" y="846263"/>
                  </a:cubicBezTo>
                  <a:cubicBezTo>
                    <a:pt x="251830" y="844556"/>
                    <a:pt x="249131" y="841620"/>
                    <a:pt x="245718" y="839913"/>
                  </a:cubicBezTo>
                  <a:cubicBezTo>
                    <a:pt x="219428" y="826768"/>
                    <a:pt x="253965" y="848586"/>
                    <a:pt x="226668" y="830388"/>
                  </a:cubicBezTo>
                  <a:cubicBezTo>
                    <a:pt x="229843" y="829330"/>
                    <a:pt x="233200" y="828710"/>
                    <a:pt x="236193" y="827213"/>
                  </a:cubicBezTo>
                  <a:cubicBezTo>
                    <a:pt x="247164" y="821728"/>
                    <a:pt x="243272" y="819683"/>
                    <a:pt x="255243" y="817688"/>
                  </a:cubicBezTo>
                  <a:cubicBezTo>
                    <a:pt x="264696" y="816112"/>
                    <a:pt x="274331" y="815868"/>
                    <a:pt x="283818" y="814513"/>
                  </a:cubicBezTo>
                  <a:cubicBezTo>
                    <a:pt x="289160" y="813750"/>
                    <a:pt x="294458" y="812647"/>
                    <a:pt x="299693" y="811338"/>
                  </a:cubicBezTo>
                  <a:cubicBezTo>
                    <a:pt x="302940" y="810526"/>
                    <a:pt x="305917" y="808713"/>
                    <a:pt x="309218" y="808163"/>
                  </a:cubicBezTo>
                  <a:cubicBezTo>
                    <a:pt x="318671" y="806587"/>
                    <a:pt x="328268" y="806046"/>
                    <a:pt x="337793" y="804988"/>
                  </a:cubicBezTo>
                  <a:cubicBezTo>
                    <a:pt x="340968" y="803930"/>
                    <a:pt x="344951" y="804180"/>
                    <a:pt x="347318" y="801813"/>
                  </a:cubicBezTo>
                  <a:cubicBezTo>
                    <a:pt x="357666" y="791465"/>
                    <a:pt x="347553" y="790994"/>
                    <a:pt x="340968" y="789113"/>
                  </a:cubicBezTo>
                  <a:cubicBezTo>
                    <a:pt x="336772" y="787914"/>
                    <a:pt x="332501" y="786996"/>
                    <a:pt x="328268" y="785938"/>
                  </a:cubicBezTo>
                  <a:cubicBezTo>
                    <a:pt x="321918" y="779588"/>
                    <a:pt x="316402" y="772276"/>
                    <a:pt x="309218" y="766888"/>
                  </a:cubicBezTo>
                  <a:cubicBezTo>
                    <a:pt x="290413" y="752784"/>
                    <a:pt x="300921" y="760298"/>
                    <a:pt x="277468" y="744663"/>
                  </a:cubicBezTo>
                  <a:cubicBezTo>
                    <a:pt x="274293" y="742546"/>
                    <a:pt x="271563" y="739520"/>
                    <a:pt x="267943" y="738313"/>
                  </a:cubicBezTo>
                  <a:cubicBezTo>
                    <a:pt x="264768" y="737255"/>
                    <a:pt x="261411" y="736635"/>
                    <a:pt x="258418" y="735138"/>
                  </a:cubicBezTo>
                  <a:cubicBezTo>
                    <a:pt x="255005" y="733431"/>
                    <a:pt x="252206" y="730681"/>
                    <a:pt x="248893" y="728788"/>
                  </a:cubicBezTo>
                  <a:cubicBezTo>
                    <a:pt x="244784" y="726440"/>
                    <a:pt x="240302" y="724786"/>
                    <a:pt x="236193" y="722438"/>
                  </a:cubicBezTo>
                  <a:cubicBezTo>
                    <a:pt x="232880" y="720545"/>
                    <a:pt x="230155" y="717638"/>
                    <a:pt x="226668" y="716088"/>
                  </a:cubicBezTo>
                  <a:cubicBezTo>
                    <a:pt x="220551" y="713370"/>
                    <a:pt x="213187" y="713451"/>
                    <a:pt x="207618" y="709738"/>
                  </a:cubicBezTo>
                  <a:cubicBezTo>
                    <a:pt x="195308" y="701532"/>
                    <a:pt x="201713" y="704595"/>
                    <a:pt x="188568" y="700213"/>
                  </a:cubicBezTo>
                  <a:cubicBezTo>
                    <a:pt x="133732" y="709352"/>
                    <a:pt x="163318" y="707366"/>
                    <a:pt x="99668" y="703388"/>
                  </a:cubicBezTo>
                  <a:cubicBezTo>
                    <a:pt x="98610" y="700213"/>
                    <a:pt x="98118" y="696789"/>
                    <a:pt x="96493" y="693863"/>
                  </a:cubicBezTo>
                  <a:cubicBezTo>
                    <a:pt x="87756" y="678136"/>
                    <a:pt x="87103" y="675797"/>
                    <a:pt x="74268" y="668463"/>
                  </a:cubicBezTo>
                  <a:cubicBezTo>
                    <a:pt x="70159" y="666115"/>
                    <a:pt x="65677" y="664461"/>
                    <a:pt x="61568" y="662113"/>
                  </a:cubicBezTo>
                  <a:cubicBezTo>
                    <a:pt x="58255" y="660220"/>
                    <a:pt x="54974" y="658206"/>
                    <a:pt x="52043" y="655763"/>
                  </a:cubicBezTo>
                  <a:cubicBezTo>
                    <a:pt x="48594" y="652888"/>
                    <a:pt x="46443" y="648419"/>
                    <a:pt x="42518" y="646238"/>
                  </a:cubicBezTo>
                  <a:cubicBezTo>
                    <a:pt x="36667" y="642987"/>
                    <a:pt x="29037" y="643601"/>
                    <a:pt x="23468" y="639888"/>
                  </a:cubicBezTo>
                  <a:cubicBezTo>
                    <a:pt x="11158" y="631682"/>
                    <a:pt x="17563" y="634745"/>
                    <a:pt x="4418" y="630363"/>
                  </a:cubicBezTo>
                  <a:cubicBezTo>
                    <a:pt x="3360" y="627188"/>
                    <a:pt x="0" y="623945"/>
                    <a:pt x="1243" y="620838"/>
                  </a:cubicBezTo>
                  <a:cubicBezTo>
                    <a:pt x="2660" y="617295"/>
                    <a:pt x="8384" y="617468"/>
                    <a:pt x="10768" y="614488"/>
                  </a:cubicBezTo>
                  <a:cubicBezTo>
                    <a:pt x="12859" y="611875"/>
                    <a:pt x="12446" y="607956"/>
                    <a:pt x="13943" y="604963"/>
                  </a:cubicBezTo>
                  <a:cubicBezTo>
                    <a:pt x="15650" y="601550"/>
                    <a:pt x="18586" y="598851"/>
                    <a:pt x="20293" y="595438"/>
                  </a:cubicBezTo>
                  <a:cubicBezTo>
                    <a:pt x="21790" y="592445"/>
                    <a:pt x="22587" y="589142"/>
                    <a:pt x="23468" y="585913"/>
                  </a:cubicBezTo>
                  <a:cubicBezTo>
                    <a:pt x="25764" y="577493"/>
                    <a:pt x="27701" y="568980"/>
                    <a:pt x="29818" y="560513"/>
                  </a:cubicBezTo>
                  <a:cubicBezTo>
                    <a:pt x="31318" y="554512"/>
                    <a:pt x="32846" y="542348"/>
                    <a:pt x="39343" y="538288"/>
                  </a:cubicBezTo>
                  <a:cubicBezTo>
                    <a:pt x="44496" y="535067"/>
                    <a:pt x="63658" y="530622"/>
                    <a:pt x="71093" y="528763"/>
                  </a:cubicBezTo>
                  <a:cubicBezTo>
                    <a:pt x="72151" y="525588"/>
                    <a:pt x="73349" y="522456"/>
                    <a:pt x="74268" y="519238"/>
                  </a:cubicBezTo>
                  <a:cubicBezTo>
                    <a:pt x="75467" y="515042"/>
                    <a:pt x="74717" y="509945"/>
                    <a:pt x="77443" y="506538"/>
                  </a:cubicBezTo>
                  <a:cubicBezTo>
                    <a:pt x="79534" y="503925"/>
                    <a:pt x="83631" y="503620"/>
                    <a:pt x="86968" y="503363"/>
                  </a:cubicBezTo>
                  <a:cubicBezTo>
                    <a:pt x="111261" y="501494"/>
                    <a:pt x="135651" y="501246"/>
                    <a:pt x="159993" y="500188"/>
                  </a:cubicBezTo>
                  <a:cubicBezTo>
                    <a:pt x="170213" y="469527"/>
                    <a:pt x="153825" y="517197"/>
                    <a:pt x="169518" y="477963"/>
                  </a:cubicBezTo>
                  <a:cubicBezTo>
                    <a:pt x="172004" y="471748"/>
                    <a:pt x="175868" y="458913"/>
                    <a:pt x="175868" y="458913"/>
                  </a:cubicBezTo>
                  <a:cubicBezTo>
                    <a:pt x="174810" y="454680"/>
                    <a:pt x="172076" y="450533"/>
                    <a:pt x="172693" y="446213"/>
                  </a:cubicBezTo>
                  <a:cubicBezTo>
                    <a:pt x="174910" y="430697"/>
                    <a:pt x="195082" y="434683"/>
                    <a:pt x="204443" y="433513"/>
                  </a:cubicBezTo>
                  <a:cubicBezTo>
                    <a:pt x="205501" y="421871"/>
                    <a:pt x="206455" y="410220"/>
                    <a:pt x="207618" y="398588"/>
                  </a:cubicBezTo>
                  <a:cubicBezTo>
                    <a:pt x="208572" y="389052"/>
                    <a:pt x="202035" y="373905"/>
                    <a:pt x="210793" y="370013"/>
                  </a:cubicBezTo>
                  <a:cubicBezTo>
                    <a:pt x="227262" y="362693"/>
                    <a:pt x="246776" y="372130"/>
                    <a:pt x="264768" y="373188"/>
                  </a:cubicBezTo>
                  <a:cubicBezTo>
                    <a:pt x="266885" y="379538"/>
                    <a:pt x="264768" y="390121"/>
                    <a:pt x="271118" y="392238"/>
                  </a:cubicBezTo>
                  <a:lnTo>
                    <a:pt x="290168" y="398588"/>
                  </a:lnTo>
                  <a:cubicBezTo>
                    <a:pt x="292285" y="394355"/>
                    <a:pt x="293171" y="389235"/>
                    <a:pt x="296518" y="385888"/>
                  </a:cubicBezTo>
                  <a:cubicBezTo>
                    <a:pt x="298885" y="383521"/>
                    <a:pt x="304546" y="385706"/>
                    <a:pt x="306043" y="382713"/>
                  </a:cubicBezTo>
                  <a:cubicBezTo>
                    <a:pt x="307921" y="378957"/>
                    <a:pt x="297587" y="365267"/>
                    <a:pt x="296518" y="363663"/>
                  </a:cubicBezTo>
                  <a:cubicBezTo>
                    <a:pt x="291578" y="338964"/>
                    <a:pt x="297055" y="355872"/>
                    <a:pt x="286993" y="338263"/>
                  </a:cubicBezTo>
                  <a:cubicBezTo>
                    <a:pt x="284645" y="334154"/>
                    <a:pt x="283673" y="329199"/>
                    <a:pt x="280643" y="325563"/>
                  </a:cubicBezTo>
                  <a:cubicBezTo>
                    <a:pt x="278200" y="322632"/>
                    <a:pt x="274293" y="321330"/>
                    <a:pt x="271118" y="319213"/>
                  </a:cubicBezTo>
                  <a:cubicBezTo>
                    <a:pt x="263710" y="296988"/>
                    <a:pt x="271118" y="298046"/>
                    <a:pt x="255243" y="303338"/>
                  </a:cubicBezTo>
                  <a:cubicBezTo>
                    <a:pt x="254185" y="306513"/>
                    <a:pt x="252987" y="309645"/>
                    <a:pt x="252068" y="312863"/>
                  </a:cubicBezTo>
                  <a:cubicBezTo>
                    <a:pt x="250869" y="317059"/>
                    <a:pt x="253172" y="324707"/>
                    <a:pt x="248893" y="325563"/>
                  </a:cubicBezTo>
                  <a:cubicBezTo>
                    <a:pt x="242254" y="326891"/>
                    <a:pt x="192575" y="321295"/>
                    <a:pt x="179043" y="319213"/>
                  </a:cubicBezTo>
                  <a:cubicBezTo>
                    <a:pt x="173709" y="318392"/>
                    <a:pt x="168374" y="317458"/>
                    <a:pt x="163168" y="316038"/>
                  </a:cubicBezTo>
                  <a:cubicBezTo>
                    <a:pt x="156710" y="314277"/>
                    <a:pt x="144118" y="309688"/>
                    <a:pt x="144118" y="309688"/>
                  </a:cubicBezTo>
                  <a:cubicBezTo>
                    <a:pt x="143060" y="306513"/>
                    <a:pt x="141542" y="303456"/>
                    <a:pt x="140943" y="300163"/>
                  </a:cubicBezTo>
                  <a:cubicBezTo>
                    <a:pt x="139417" y="291768"/>
                    <a:pt x="139837" y="283041"/>
                    <a:pt x="137768" y="274763"/>
                  </a:cubicBezTo>
                  <a:cubicBezTo>
                    <a:pt x="136620" y="270171"/>
                    <a:pt x="133535" y="266296"/>
                    <a:pt x="131418" y="262063"/>
                  </a:cubicBezTo>
                  <a:cubicBezTo>
                    <a:pt x="133535" y="254655"/>
                    <a:pt x="132649" y="245597"/>
                    <a:pt x="137768" y="239838"/>
                  </a:cubicBezTo>
                  <a:cubicBezTo>
                    <a:pt x="140489" y="236777"/>
                    <a:pt x="163668" y="232068"/>
                    <a:pt x="169518" y="230313"/>
                  </a:cubicBezTo>
                  <a:cubicBezTo>
                    <a:pt x="175929" y="228390"/>
                    <a:pt x="182218" y="226080"/>
                    <a:pt x="188568" y="223963"/>
                  </a:cubicBezTo>
                  <a:cubicBezTo>
                    <a:pt x="191743" y="222905"/>
                    <a:pt x="194811" y="221444"/>
                    <a:pt x="198093" y="220788"/>
                  </a:cubicBezTo>
                  <a:cubicBezTo>
                    <a:pt x="220532" y="216300"/>
                    <a:pt x="208848" y="219320"/>
                    <a:pt x="233018" y="211263"/>
                  </a:cubicBezTo>
                  <a:lnTo>
                    <a:pt x="233018" y="211263"/>
                  </a:lnTo>
                  <a:cubicBezTo>
                    <a:pt x="237251" y="210205"/>
                    <a:pt x="241632" y="209620"/>
                    <a:pt x="245718" y="208088"/>
                  </a:cubicBezTo>
                  <a:cubicBezTo>
                    <a:pt x="250150" y="206426"/>
                    <a:pt x="254185" y="203855"/>
                    <a:pt x="258418" y="201738"/>
                  </a:cubicBezTo>
                  <a:cubicBezTo>
                    <a:pt x="273235" y="179513"/>
                    <a:pt x="264768" y="186921"/>
                    <a:pt x="280643" y="176338"/>
                  </a:cubicBezTo>
                  <a:cubicBezTo>
                    <a:pt x="279585" y="167871"/>
                    <a:pt x="278994" y="159333"/>
                    <a:pt x="277468" y="150938"/>
                  </a:cubicBezTo>
                  <a:cubicBezTo>
                    <a:pt x="276869" y="147645"/>
                    <a:pt x="274293" y="144760"/>
                    <a:pt x="274293" y="141413"/>
                  </a:cubicBezTo>
                  <a:cubicBezTo>
                    <a:pt x="274293" y="138066"/>
                    <a:pt x="274855" y="133979"/>
                    <a:pt x="277468" y="131888"/>
                  </a:cubicBezTo>
                  <a:cubicBezTo>
                    <a:pt x="280875" y="129162"/>
                    <a:pt x="285972" y="129912"/>
                    <a:pt x="290168" y="128713"/>
                  </a:cubicBezTo>
                  <a:cubicBezTo>
                    <a:pt x="293386" y="127794"/>
                    <a:pt x="296518" y="126596"/>
                    <a:pt x="299693" y="125538"/>
                  </a:cubicBezTo>
                  <a:cubicBezTo>
                    <a:pt x="300751" y="122363"/>
                    <a:pt x="302868" y="119360"/>
                    <a:pt x="302868" y="116013"/>
                  </a:cubicBezTo>
                  <a:cubicBezTo>
                    <a:pt x="302868" y="97636"/>
                    <a:pt x="299912" y="103751"/>
                    <a:pt x="293343" y="90613"/>
                  </a:cubicBezTo>
                  <a:cubicBezTo>
                    <a:pt x="291846" y="87620"/>
                    <a:pt x="291226" y="84263"/>
                    <a:pt x="290168" y="81088"/>
                  </a:cubicBezTo>
                  <a:cubicBezTo>
                    <a:pt x="293343" y="78971"/>
                    <a:pt x="296280" y="76445"/>
                    <a:pt x="299693" y="74738"/>
                  </a:cubicBezTo>
                  <a:cubicBezTo>
                    <a:pt x="312007" y="68581"/>
                    <a:pt x="315542" y="72466"/>
                    <a:pt x="331443" y="74738"/>
                  </a:cubicBezTo>
                  <a:cubicBezTo>
                    <a:pt x="357593" y="83455"/>
                    <a:pt x="343867" y="82035"/>
                    <a:pt x="372718" y="77913"/>
                  </a:cubicBezTo>
                  <a:cubicBezTo>
                    <a:pt x="380448" y="54723"/>
                    <a:pt x="380691" y="65357"/>
                    <a:pt x="375893" y="46163"/>
                  </a:cubicBezTo>
                  <a:cubicBezTo>
                    <a:pt x="376542" y="42272"/>
                    <a:pt x="377062" y="0"/>
                    <a:pt x="401293" y="30288"/>
                  </a:cubicBezTo>
                  <a:cubicBezTo>
                    <a:pt x="433291" y="70285"/>
                    <a:pt x="382266" y="53313"/>
                    <a:pt x="417168" y="62038"/>
                  </a:cubicBezTo>
                  <a:cubicBezTo>
                    <a:pt x="416110" y="73680"/>
                    <a:pt x="417431" y="85790"/>
                    <a:pt x="413993" y="96963"/>
                  </a:cubicBezTo>
                  <a:cubicBezTo>
                    <a:pt x="412871" y="100610"/>
                    <a:pt x="406490" y="100077"/>
                    <a:pt x="404468" y="103313"/>
                  </a:cubicBezTo>
                  <a:cubicBezTo>
                    <a:pt x="400920" y="108989"/>
                    <a:pt x="398118" y="122363"/>
                    <a:pt x="398118" y="122363"/>
                  </a:cubicBezTo>
                  <a:cubicBezTo>
                    <a:pt x="404588" y="167652"/>
                    <a:pt x="391355" y="126675"/>
                    <a:pt x="442568" y="147763"/>
                  </a:cubicBezTo>
                  <a:cubicBezTo>
                    <a:pt x="447965" y="149985"/>
                    <a:pt x="455744" y="170464"/>
                    <a:pt x="461618" y="176338"/>
                  </a:cubicBezTo>
                  <a:cubicBezTo>
                    <a:pt x="464793" y="179513"/>
                    <a:pt x="468268" y="182414"/>
                    <a:pt x="471143" y="185863"/>
                  </a:cubicBezTo>
                  <a:cubicBezTo>
                    <a:pt x="473586" y="188794"/>
                    <a:pt x="474958" y="192536"/>
                    <a:pt x="477493" y="195388"/>
                  </a:cubicBezTo>
                  <a:cubicBezTo>
                    <a:pt x="483459" y="202100"/>
                    <a:pt x="491562" y="206966"/>
                    <a:pt x="496543" y="214438"/>
                  </a:cubicBezTo>
                  <a:lnTo>
                    <a:pt x="509243" y="233488"/>
                  </a:lnTo>
                  <a:cubicBezTo>
                    <a:pt x="511360" y="236663"/>
                    <a:pt x="514386" y="239393"/>
                    <a:pt x="515593" y="243013"/>
                  </a:cubicBezTo>
                  <a:cubicBezTo>
                    <a:pt x="519975" y="256158"/>
                    <a:pt x="516912" y="249753"/>
                    <a:pt x="525118" y="262063"/>
                  </a:cubicBezTo>
                  <a:cubicBezTo>
                    <a:pt x="527732" y="275134"/>
                    <a:pt x="531869" y="286661"/>
                    <a:pt x="525118" y="300163"/>
                  </a:cubicBezTo>
                  <a:cubicBezTo>
                    <a:pt x="523621" y="303156"/>
                    <a:pt x="518768" y="302280"/>
                    <a:pt x="515593" y="303338"/>
                  </a:cubicBezTo>
                  <a:cubicBezTo>
                    <a:pt x="514535" y="306513"/>
                    <a:pt x="514509" y="310250"/>
                    <a:pt x="512418" y="312863"/>
                  </a:cubicBezTo>
                  <a:cubicBezTo>
                    <a:pt x="510034" y="315843"/>
                    <a:pt x="505591" y="316515"/>
                    <a:pt x="502893" y="319213"/>
                  </a:cubicBezTo>
                  <a:cubicBezTo>
                    <a:pt x="500195" y="321911"/>
                    <a:pt x="498660" y="325563"/>
                    <a:pt x="496543" y="328738"/>
                  </a:cubicBezTo>
                  <a:cubicBezTo>
                    <a:pt x="504523" y="352679"/>
                    <a:pt x="492830" y="324097"/>
                    <a:pt x="509243" y="344613"/>
                  </a:cubicBezTo>
                  <a:cubicBezTo>
                    <a:pt x="511334" y="347226"/>
                    <a:pt x="510921" y="351145"/>
                    <a:pt x="512418" y="354138"/>
                  </a:cubicBezTo>
                  <a:cubicBezTo>
                    <a:pt x="514125" y="357551"/>
                    <a:pt x="517061" y="360250"/>
                    <a:pt x="518768" y="363663"/>
                  </a:cubicBezTo>
                  <a:cubicBezTo>
                    <a:pt x="520265" y="366656"/>
                    <a:pt x="520087" y="370403"/>
                    <a:pt x="521943" y="373188"/>
                  </a:cubicBezTo>
                  <a:cubicBezTo>
                    <a:pt x="528900" y="383623"/>
                    <a:pt x="532208" y="381742"/>
                    <a:pt x="540993" y="389063"/>
                  </a:cubicBezTo>
                  <a:cubicBezTo>
                    <a:pt x="544442" y="391938"/>
                    <a:pt x="546349" y="396920"/>
                    <a:pt x="550518" y="398588"/>
                  </a:cubicBezTo>
                  <a:cubicBezTo>
                    <a:pt x="557466" y="401367"/>
                    <a:pt x="565335" y="400705"/>
                    <a:pt x="572743" y="401763"/>
                  </a:cubicBezTo>
                  <a:cubicBezTo>
                    <a:pt x="579093" y="405996"/>
                    <a:pt x="589380" y="407223"/>
                    <a:pt x="591793" y="414463"/>
                  </a:cubicBezTo>
                  <a:cubicBezTo>
                    <a:pt x="600179" y="439620"/>
                    <a:pt x="597043" y="426911"/>
                    <a:pt x="601318" y="452563"/>
                  </a:cubicBezTo>
                  <a:cubicBezTo>
                    <a:pt x="604493" y="451505"/>
                    <a:pt x="608476" y="451755"/>
                    <a:pt x="610843" y="449388"/>
                  </a:cubicBezTo>
                  <a:cubicBezTo>
                    <a:pt x="613210" y="447021"/>
                    <a:pt x="612521" y="442856"/>
                    <a:pt x="614018" y="439863"/>
                  </a:cubicBezTo>
                  <a:cubicBezTo>
                    <a:pt x="615725" y="436450"/>
                    <a:pt x="618251" y="433513"/>
                    <a:pt x="620368" y="430338"/>
                  </a:cubicBezTo>
                  <a:cubicBezTo>
                    <a:pt x="632010" y="431396"/>
                    <a:pt x="643706" y="435058"/>
                    <a:pt x="655293" y="433513"/>
                  </a:cubicBezTo>
                  <a:cubicBezTo>
                    <a:pt x="674192" y="430993"/>
                    <a:pt x="664092" y="423308"/>
                    <a:pt x="671168" y="414463"/>
                  </a:cubicBezTo>
                  <a:cubicBezTo>
                    <a:pt x="673552" y="411483"/>
                    <a:pt x="677518" y="410230"/>
                    <a:pt x="680693" y="408113"/>
                  </a:cubicBezTo>
                  <a:cubicBezTo>
                    <a:pt x="685985" y="409171"/>
                    <a:pt x="691883" y="408611"/>
                    <a:pt x="696568" y="411288"/>
                  </a:cubicBezTo>
                  <a:cubicBezTo>
                    <a:pt x="714606" y="421595"/>
                    <a:pt x="690172" y="421089"/>
                    <a:pt x="712443" y="427163"/>
                  </a:cubicBezTo>
                  <a:cubicBezTo>
                    <a:pt x="720675" y="429408"/>
                    <a:pt x="729376" y="429280"/>
                    <a:pt x="737843" y="430338"/>
                  </a:cubicBezTo>
                  <a:cubicBezTo>
                    <a:pt x="736785" y="433513"/>
                    <a:pt x="736759" y="437250"/>
                    <a:pt x="734668" y="439863"/>
                  </a:cubicBezTo>
                  <a:cubicBezTo>
                    <a:pt x="728602" y="447446"/>
                    <a:pt x="723287" y="445553"/>
                    <a:pt x="715618" y="449388"/>
                  </a:cubicBezTo>
                  <a:cubicBezTo>
                    <a:pt x="712205" y="451095"/>
                    <a:pt x="709268" y="453621"/>
                    <a:pt x="706093" y="455738"/>
                  </a:cubicBezTo>
                  <a:cubicBezTo>
                    <a:pt x="707151" y="463146"/>
                    <a:pt x="706229" y="471124"/>
                    <a:pt x="709268" y="477963"/>
                  </a:cubicBezTo>
                  <a:cubicBezTo>
                    <a:pt x="710818" y="481450"/>
                    <a:pt x="716280" y="481441"/>
                    <a:pt x="718793" y="484313"/>
                  </a:cubicBezTo>
                  <a:cubicBezTo>
                    <a:pt x="723819" y="490056"/>
                    <a:pt x="727260" y="497013"/>
                    <a:pt x="731493" y="503363"/>
                  </a:cubicBezTo>
                  <a:lnTo>
                    <a:pt x="731493" y="503363"/>
                  </a:lnTo>
                  <a:cubicBezTo>
                    <a:pt x="739050" y="526033"/>
                    <a:pt x="734130" y="516844"/>
                    <a:pt x="744193" y="531938"/>
                  </a:cubicBezTo>
                  <a:cubicBezTo>
                    <a:pt x="745251" y="549930"/>
                    <a:pt x="737816" y="570630"/>
                    <a:pt x="747368" y="585913"/>
                  </a:cubicBezTo>
                  <a:cubicBezTo>
                    <a:pt x="752447" y="594040"/>
                    <a:pt x="766490" y="584314"/>
                    <a:pt x="775943" y="582738"/>
                  </a:cubicBezTo>
                  <a:cubicBezTo>
                    <a:pt x="779244" y="582188"/>
                    <a:pt x="782186" y="580219"/>
                    <a:pt x="785468" y="579563"/>
                  </a:cubicBezTo>
                  <a:cubicBezTo>
                    <a:pt x="792806" y="578095"/>
                    <a:pt x="800285" y="577446"/>
                    <a:pt x="807693" y="576388"/>
                  </a:cubicBezTo>
                  <a:cubicBezTo>
                    <a:pt x="814043" y="578505"/>
                    <a:pt x="821067" y="579190"/>
                    <a:pt x="826743" y="582738"/>
                  </a:cubicBezTo>
                  <a:cubicBezTo>
                    <a:pt x="829979" y="584760"/>
                    <a:pt x="831386" y="588850"/>
                    <a:pt x="833093" y="592263"/>
                  </a:cubicBezTo>
                  <a:cubicBezTo>
                    <a:pt x="834590" y="595256"/>
                    <a:pt x="833050" y="600869"/>
                    <a:pt x="836268" y="601788"/>
                  </a:cubicBezTo>
                  <a:cubicBezTo>
                    <a:pt x="849536" y="605579"/>
                    <a:pt x="863785" y="603905"/>
                    <a:pt x="877543" y="604963"/>
                  </a:cubicBezTo>
                  <a:cubicBezTo>
                    <a:pt x="879660" y="611313"/>
                    <a:pt x="882270" y="617519"/>
                    <a:pt x="883893" y="624013"/>
                  </a:cubicBezTo>
                  <a:cubicBezTo>
                    <a:pt x="884951" y="628246"/>
                    <a:pt x="884647" y="633082"/>
                    <a:pt x="887068" y="636713"/>
                  </a:cubicBezTo>
                  <a:cubicBezTo>
                    <a:pt x="889185" y="639888"/>
                    <a:pt x="893418" y="640946"/>
                    <a:pt x="896593" y="643063"/>
                  </a:cubicBezTo>
                  <a:cubicBezTo>
                    <a:pt x="910351" y="642005"/>
                    <a:pt x="924176" y="641600"/>
                    <a:pt x="937868" y="639888"/>
                  </a:cubicBezTo>
                  <a:cubicBezTo>
                    <a:pt x="941189" y="639473"/>
                    <a:pt x="945026" y="639080"/>
                    <a:pt x="947393" y="636713"/>
                  </a:cubicBezTo>
                  <a:cubicBezTo>
                    <a:pt x="949760" y="634346"/>
                    <a:pt x="948477" y="629801"/>
                    <a:pt x="950568" y="627188"/>
                  </a:cubicBezTo>
                  <a:cubicBezTo>
                    <a:pt x="952952" y="624208"/>
                    <a:pt x="956918" y="622955"/>
                    <a:pt x="960093" y="620838"/>
                  </a:cubicBezTo>
                  <a:cubicBezTo>
                    <a:pt x="964326" y="621896"/>
                    <a:pt x="971115" y="619985"/>
                    <a:pt x="972793" y="624013"/>
                  </a:cubicBezTo>
                  <a:cubicBezTo>
                    <a:pt x="980398" y="642265"/>
                    <a:pt x="975771" y="660120"/>
                    <a:pt x="972793" y="677988"/>
                  </a:cubicBezTo>
                  <a:cubicBezTo>
                    <a:pt x="973851" y="683280"/>
                    <a:pt x="970958" y="691859"/>
                    <a:pt x="975968" y="693863"/>
                  </a:cubicBezTo>
                  <a:cubicBezTo>
                    <a:pt x="979880" y="695428"/>
                    <a:pt x="1005225" y="691934"/>
                    <a:pt x="1014068" y="687513"/>
                  </a:cubicBezTo>
                  <a:cubicBezTo>
                    <a:pt x="1017481" y="685806"/>
                    <a:pt x="1020418" y="683280"/>
                    <a:pt x="1023593" y="681163"/>
                  </a:cubicBezTo>
                  <a:cubicBezTo>
                    <a:pt x="1025710" y="677988"/>
                    <a:pt x="1026963" y="674022"/>
                    <a:pt x="1029943" y="671638"/>
                  </a:cubicBezTo>
                  <a:cubicBezTo>
                    <a:pt x="1032556" y="669547"/>
                    <a:pt x="1036186" y="669119"/>
                    <a:pt x="1039468" y="668463"/>
                  </a:cubicBezTo>
                  <a:cubicBezTo>
                    <a:pt x="1096350" y="657087"/>
                    <a:pt x="1036744" y="671525"/>
                    <a:pt x="1074393" y="662113"/>
                  </a:cubicBezTo>
                  <a:cubicBezTo>
                    <a:pt x="1111956" y="637071"/>
                    <a:pt x="1093080" y="641790"/>
                    <a:pt x="1096618" y="716088"/>
                  </a:cubicBezTo>
                  <a:cubicBezTo>
                    <a:pt x="1093443" y="718205"/>
                    <a:pt x="1088986" y="719125"/>
                    <a:pt x="1087093" y="722438"/>
                  </a:cubicBezTo>
                  <a:cubicBezTo>
                    <a:pt x="1081095" y="732934"/>
                    <a:pt x="1084200" y="740887"/>
                    <a:pt x="1087093" y="751013"/>
                  </a:cubicBezTo>
                  <a:cubicBezTo>
                    <a:pt x="1088012" y="754231"/>
                    <a:pt x="1088771" y="757545"/>
                    <a:pt x="1090268" y="760538"/>
                  </a:cubicBezTo>
                  <a:cubicBezTo>
                    <a:pt x="1091975" y="763951"/>
                    <a:pt x="1094911" y="766650"/>
                    <a:pt x="1096618" y="770063"/>
                  </a:cubicBezTo>
                  <a:cubicBezTo>
                    <a:pt x="1098115" y="773056"/>
                    <a:pt x="1097937" y="776803"/>
                    <a:pt x="1099793" y="779588"/>
                  </a:cubicBezTo>
                  <a:cubicBezTo>
                    <a:pt x="1102284" y="783324"/>
                    <a:pt x="1106143" y="785938"/>
                    <a:pt x="1109318" y="789113"/>
                  </a:cubicBezTo>
                  <a:cubicBezTo>
                    <a:pt x="1116024" y="809230"/>
                    <a:pt x="1113376" y="797044"/>
                    <a:pt x="1109318" y="833563"/>
                  </a:cubicBezTo>
                  <a:cubicBezTo>
                    <a:pt x="1107043" y="854040"/>
                    <a:pt x="1107074" y="852066"/>
                    <a:pt x="1102968" y="868488"/>
                  </a:cubicBezTo>
                  <a:cubicBezTo>
                    <a:pt x="1105729" y="882292"/>
                    <a:pt x="1107077" y="896783"/>
                    <a:pt x="1118843" y="906588"/>
                  </a:cubicBezTo>
                  <a:cubicBezTo>
                    <a:pt x="1121414" y="908731"/>
                    <a:pt x="1125375" y="908266"/>
                    <a:pt x="1128368" y="909763"/>
                  </a:cubicBezTo>
                  <a:cubicBezTo>
                    <a:pt x="1131781" y="911470"/>
                    <a:pt x="1134273" y="914906"/>
                    <a:pt x="1137893" y="916113"/>
                  </a:cubicBezTo>
                  <a:cubicBezTo>
                    <a:pt x="1144000" y="918149"/>
                    <a:pt x="1150698" y="917727"/>
                    <a:pt x="1156943" y="919288"/>
                  </a:cubicBezTo>
                  <a:cubicBezTo>
                    <a:pt x="1163437" y="920911"/>
                    <a:pt x="1175993" y="925638"/>
                    <a:pt x="1175993" y="925638"/>
                  </a:cubicBezTo>
                  <a:cubicBezTo>
                    <a:pt x="1177051" y="928813"/>
                    <a:pt x="1178356" y="931916"/>
                    <a:pt x="1179168" y="935163"/>
                  </a:cubicBezTo>
                  <a:lnTo>
                    <a:pt x="1185518" y="960563"/>
                  </a:lnTo>
                  <a:cubicBezTo>
                    <a:pt x="1182343" y="962680"/>
                    <a:pt x="1179500" y="965410"/>
                    <a:pt x="1175993" y="966913"/>
                  </a:cubicBezTo>
                  <a:cubicBezTo>
                    <a:pt x="1171982" y="968632"/>
                    <a:pt x="1166700" y="967362"/>
                    <a:pt x="1163293" y="970088"/>
                  </a:cubicBezTo>
                  <a:cubicBezTo>
                    <a:pt x="1160680" y="972179"/>
                    <a:pt x="1162209" y="977000"/>
                    <a:pt x="1160118" y="979613"/>
                  </a:cubicBezTo>
                  <a:cubicBezTo>
                    <a:pt x="1157734" y="982593"/>
                    <a:pt x="1153906" y="984070"/>
                    <a:pt x="1150593" y="985963"/>
                  </a:cubicBezTo>
                  <a:cubicBezTo>
                    <a:pt x="1146484" y="988311"/>
                    <a:pt x="1142287" y="990555"/>
                    <a:pt x="1137893" y="992313"/>
                  </a:cubicBezTo>
                  <a:cubicBezTo>
                    <a:pt x="1131678" y="994799"/>
                    <a:pt x="1124412" y="994950"/>
                    <a:pt x="1118843" y="998663"/>
                  </a:cubicBezTo>
                  <a:lnTo>
                    <a:pt x="1109318" y="1005013"/>
                  </a:lnTo>
                  <a:cubicBezTo>
                    <a:pt x="1089210" y="1003955"/>
                    <a:pt x="1069129" y="1001838"/>
                    <a:pt x="1048993" y="1001838"/>
                  </a:cubicBezTo>
                  <a:cubicBezTo>
                    <a:pt x="1045646" y="1001838"/>
                    <a:pt x="1041835" y="1002646"/>
                    <a:pt x="1039468" y="1005013"/>
                  </a:cubicBezTo>
                  <a:cubicBezTo>
                    <a:pt x="1037101" y="1007380"/>
                    <a:pt x="1037351" y="1011363"/>
                    <a:pt x="1036293" y="1014538"/>
                  </a:cubicBezTo>
                  <a:cubicBezTo>
                    <a:pt x="1035198" y="1024395"/>
                    <a:pt x="1037438" y="1044102"/>
                    <a:pt x="1026768" y="1052638"/>
                  </a:cubicBezTo>
                  <a:cubicBezTo>
                    <a:pt x="1024155" y="1054729"/>
                    <a:pt x="1020236" y="1054316"/>
                    <a:pt x="1017243" y="1055813"/>
                  </a:cubicBezTo>
                  <a:cubicBezTo>
                    <a:pt x="1013830" y="1057520"/>
                    <a:pt x="1011205" y="1060613"/>
                    <a:pt x="1007718" y="1062163"/>
                  </a:cubicBezTo>
                  <a:cubicBezTo>
                    <a:pt x="1001601" y="1064881"/>
                    <a:pt x="994237" y="1064800"/>
                    <a:pt x="988668" y="1068513"/>
                  </a:cubicBezTo>
                  <a:cubicBezTo>
                    <a:pt x="961371" y="1086711"/>
                    <a:pt x="995908" y="1064893"/>
                    <a:pt x="969618" y="1078038"/>
                  </a:cubicBezTo>
                  <a:cubicBezTo>
                    <a:pt x="966205" y="1079745"/>
                    <a:pt x="963824" y="1083588"/>
                    <a:pt x="960093" y="1084388"/>
                  </a:cubicBezTo>
                  <a:cubicBezTo>
                    <a:pt x="948663" y="1086837"/>
                    <a:pt x="936810" y="1086505"/>
                    <a:pt x="925168" y="1087563"/>
                  </a:cubicBezTo>
                  <a:cubicBezTo>
                    <a:pt x="900711" y="1095715"/>
                    <a:pt x="912333" y="1091427"/>
                    <a:pt x="890243" y="1100263"/>
                  </a:cubicBezTo>
                  <a:cubicBezTo>
                    <a:pt x="884951" y="1099205"/>
                    <a:pt x="878759" y="1100225"/>
                    <a:pt x="874368" y="1097088"/>
                  </a:cubicBezTo>
                  <a:cubicBezTo>
                    <a:pt x="870517" y="1094337"/>
                    <a:pt x="870453" y="1088447"/>
                    <a:pt x="868018" y="1084388"/>
                  </a:cubicBezTo>
                  <a:cubicBezTo>
                    <a:pt x="855281" y="1063160"/>
                    <a:pt x="861760" y="1067485"/>
                    <a:pt x="845793" y="1062163"/>
                  </a:cubicBezTo>
                  <a:cubicBezTo>
                    <a:pt x="840501" y="1063221"/>
                    <a:pt x="834745" y="1062925"/>
                    <a:pt x="829918" y="1065338"/>
                  </a:cubicBezTo>
                  <a:cubicBezTo>
                    <a:pt x="825902" y="1067346"/>
                    <a:pt x="823842" y="1071988"/>
                    <a:pt x="820393" y="1074863"/>
                  </a:cubicBezTo>
                  <a:cubicBezTo>
                    <a:pt x="817462" y="1077306"/>
                    <a:pt x="814181" y="1079320"/>
                    <a:pt x="810868" y="1081213"/>
                  </a:cubicBezTo>
                  <a:cubicBezTo>
                    <a:pt x="804691" y="1084743"/>
                    <a:pt x="795929" y="1089119"/>
                    <a:pt x="788643" y="1090738"/>
                  </a:cubicBezTo>
                  <a:cubicBezTo>
                    <a:pt x="782359" y="1092135"/>
                    <a:pt x="775943" y="1092855"/>
                    <a:pt x="769593" y="1093913"/>
                  </a:cubicBezTo>
                  <a:cubicBezTo>
                    <a:pt x="767476" y="1097088"/>
                    <a:pt x="764793" y="1099951"/>
                    <a:pt x="763243" y="1103438"/>
                  </a:cubicBezTo>
                  <a:cubicBezTo>
                    <a:pt x="761397" y="1107591"/>
                    <a:pt x="757350" y="1127475"/>
                    <a:pt x="750543" y="1132013"/>
                  </a:cubicBezTo>
                  <a:cubicBezTo>
                    <a:pt x="746912" y="1134434"/>
                    <a:pt x="742039" y="1133989"/>
                    <a:pt x="737843" y="1135188"/>
                  </a:cubicBezTo>
                  <a:cubicBezTo>
                    <a:pt x="734625" y="1136107"/>
                    <a:pt x="731646" y="1138006"/>
                    <a:pt x="728318" y="1138363"/>
                  </a:cubicBezTo>
                  <a:cubicBezTo>
                    <a:pt x="701926" y="1141191"/>
                    <a:pt x="675401" y="1142596"/>
                    <a:pt x="648943" y="1144713"/>
                  </a:cubicBezTo>
                  <a:cubicBezTo>
                    <a:pt x="647885" y="1158471"/>
                    <a:pt x="651022" y="1173228"/>
                    <a:pt x="645768" y="1185988"/>
                  </a:cubicBezTo>
                  <a:cubicBezTo>
                    <a:pt x="642862" y="1193045"/>
                    <a:pt x="626718" y="1198688"/>
                    <a:pt x="626718" y="1198688"/>
                  </a:cubicBezTo>
                  <a:cubicBezTo>
                    <a:pt x="625660" y="1201863"/>
                    <a:pt x="625040" y="1205220"/>
                    <a:pt x="623543" y="1208213"/>
                  </a:cubicBezTo>
                  <a:cubicBezTo>
                    <a:pt x="621836" y="1211626"/>
                    <a:pt x="618743" y="1214251"/>
                    <a:pt x="617193" y="1217738"/>
                  </a:cubicBezTo>
                  <a:cubicBezTo>
                    <a:pt x="614475" y="1223855"/>
                    <a:pt x="612960" y="1230438"/>
                    <a:pt x="610843" y="1236788"/>
                  </a:cubicBezTo>
                  <a:lnTo>
                    <a:pt x="607668" y="1246313"/>
                  </a:lnTo>
                  <a:lnTo>
                    <a:pt x="604493" y="1255838"/>
                  </a:lnTo>
                  <a:cubicBezTo>
                    <a:pt x="605551" y="1263246"/>
                    <a:pt x="607668" y="1270579"/>
                    <a:pt x="607668" y="1278063"/>
                  </a:cubicBezTo>
                  <a:cubicBezTo>
                    <a:pt x="607668" y="1282427"/>
                    <a:pt x="606025" y="1286677"/>
                    <a:pt x="604493" y="1290763"/>
                  </a:cubicBezTo>
                  <a:cubicBezTo>
                    <a:pt x="602831" y="1295195"/>
                    <a:pt x="601173" y="1299827"/>
                    <a:pt x="598143" y="1303463"/>
                  </a:cubicBezTo>
                  <a:cubicBezTo>
                    <a:pt x="586092" y="1317924"/>
                    <a:pt x="547762" y="1312537"/>
                    <a:pt x="540993" y="1312988"/>
                  </a:cubicBezTo>
                  <a:lnTo>
                    <a:pt x="525118" y="1319338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2" name="Прямоугольник 321"/>
            <p:cNvSpPr/>
            <p:nvPr/>
          </p:nvSpPr>
          <p:spPr bwMode="auto">
            <a:xfrm>
              <a:off x="8542339" y="2849860"/>
              <a:ext cx="879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Актаныш</a:t>
              </a:r>
            </a:p>
          </p:txBody>
        </p:sp>
        <p:sp>
          <p:nvSpPr>
            <p:cNvPr id="323" name="Прямоугольник 322"/>
            <p:cNvSpPr/>
            <p:nvPr/>
          </p:nvSpPr>
          <p:spPr bwMode="auto">
            <a:xfrm>
              <a:off x="7661276" y="3016545"/>
              <a:ext cx="8810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Мензелинск</a:t>
              </a:r>
            </a:p>
          </p:txBody>
        </p:sp>
        <p:sp>
          <p:nvSpPr>
            <p:cNvPr id="324" name="Прямоугольник 323"/>
            <p:cNvSpPr/>
            <p:nvPr/>
          </p:nvSpPr>
          <p:spPr bwMode="auto">
            <a:xfrm>
              <a:off x="8032751" y="3662661"/>
              <a:ext cx="879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Муслюмово</a:t>
              </a:r>
            </a:p>
          </p:txBody>
        </p:sp>
        <p:sp>
          <p:nvSpPr>
            <p:cNvPr id="325" name="Прямоугольник 324"/>
            <p:cNvSpPr/>
            <p:nvPr/>
          </p:nvSpPr>
          <p:spPr bwMode="auto">
            <a:xfrm>
              <a:off x="8177214" y="5090860"/>
              <a:ext cx="520700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Уруссу</a:t>
              </a:r>
            </a:p>
          </p:txBody>
        </p:sp>
        <p:sp>
          <p:nvSpPr>
            <p:cNvPr id="326" name="Прямоугольник 325"/>
            <p:cNvSpPr/>
            <p:nvPr/>
          </p:nvSpPr>
          <p:spPr bwMode="auto">
            <a:xfrm>
              <a:off x="2941639" y="4371719"/>
              <a:ext cx="635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Болгар</a:t>
              </a:r>
            </a:p>
          </p:txBody>
        </p:sp>
        <p:sp>
          <p:nvSpPr>
            <p:cNvPr id="327" name="Полилиния 326"/>
            <p:cNvSpPr/>
            <p:nvPr/>
          </p:nvSpPr>
          <p:spPr bwMode="auto">
            <a:xfrm>
              <a:off x="4220733" y="4821084"/>
              <a:ext cx="1315570" cy="1131003"/>
            </a:xfrm>
            <a:custGeom>
              <a:avLst/>
              <a:gdLst>
                <a:gd name="connsiteX0" fmla="*/ 79375 w 1280209"/>
                <a:gd name="connsiteY0" fmla="*/ 838200 h 1181119"/>
                <a:gd name="connsiteX1" fmla="*/ 76200 w 1280209"/>
                <a:gd name="connsiteY1" fmla="*/ 850900 h 1181119"/>
                <a:gd name="connsiteX2" fmla="*/ 82550 w 1280209"/>
                <a:gd name="connsiteY2" fmla="*/ 869950 h 1181119"/>
                <a:gd name="connsiteX3" fmla="*/ 92075 w 1280209"/>
                <a:gd name="connsiteY3" fmla="*/ 889000 h 1181119"/>
                <a:gd name="connsiteX4" fmla="*/ 95250 w 1280209"/>
                <a:gd name="connsiteY4" fmla="*/ 901700 h 1181119"/>
                <a:gd name="connsiteX5" fmla="*/ 120650 w 1280209"/>
                <a:gd name="connsiteY5" fmla="*/ 930275 h 1181119"/>
                <a:gd name="connsiteX6" fmla="*/ 190500 w 1280209"/>
                <a:gd name="connsiteY6" fmla="*/ 927100 h 1181119"/>
                <a:gd name="connsiteX7" fmla="*/ 187325 w 1280209"/>
                <a:gd name="connsiteY7" fmla="*/ 911225 h 1181119"/>
                <a:gd name="connsiteX8" fmla="*/ 193675 w 1280209"/>
                <a:gd name="connsiteY8" fmla="*/ 901700 h 1181119"/>
                <a:gd name="connsiteX9" fmla="*/ 222250 w 1280209"/>
                <a:gd name="connsiteY9" fmla="*/ 898525 h 1181119"/>
                <a:gd name="connsiteX10" fmla="*/ 234950 w 1280209"/>
                <a:gd name="connsiteY10" fmla="*/ 895350 h 1181119"/>
                <a:gd name="connsiteX11" fmla="*/ 225425 w 1280209"/>
                <a:gd name="connsiteY11" fmla="*/ 847725 h 1181119"/>
                <a:gd name="connsiteX12" fmla="*/ 254000 w 1280209"/>
                <a:gd name="connsiteY12" fmla="*/ 838200 h 1181119"/>
                <a:gd name="connsiteX13" fmla="*/ 263525 w 1280209"/>
                <a:gd name="connsiteY13" fmla="*/ 835025 h 1181119"/>
                <a:gd name="connsiteX14" fmla="*/ 273050 w 1280209"/>
                <a:gd name="connsiteY14" fmla="*/ 831850 h 1181119"/>
                <a:gd name="connsiteX15" fmla="*/ 288925 w 1280209"/>
                <a:gd name="connsiteY15" fmla="*/ 835025 h 1181119"/>
                <a:gd name="connsiteX16" fmla="*/ 292100 w 1280209"/>
                <a:gd name="connsiteY16" fmla="*/ 854075 h 1181119"/>
                <a:gd name="connsiteX17" fmla="*/ 301625 w 1280209"/>
                <a:gd name="connsiteY17" fmla="*/ 866775 h 1181119"/>
                <a:gd name="connsiteX18" fmla="*/ 304800 w 1280209"/>
                <a:gd name="connsiteY18" fmla="*/ 882650 h 1181119"/>
                <a:gd name="connsiteX19" fmla="*/ 311150 w 1280209"/>
                <a:gd name="connsiteY19" fmla="*/ 892175 h 1181119"/>
                <a:gd name="connsiteX20" fmla="*/ 317500 w 1280209"/>
                <a:gd name="connsiteY20" fmla="*/ 923925 h 1181119"/>
                <a:gd name="connsiteX21" fmla="*/ 320675 w 1280209"/>
                <a:gd name="connsiteY21" fmla="*/ 936625 h 1181119"/>
                <a:gd name="connsiteX22" fmla="*/ 333375 w 1280209"/>
                <a:gd name="connsiteY22" fmla="*/ 955675 h 1181119"/>
                <a:gd name="connsiteX23" fmla="*/ 352425 w 1280209"/>
                <a:gd name="connsiteY23" fmla="*/ 968375 h 1181119"/>
                <a:gd name="connsiteX24" fmla="*/ 384175 w 1280209"/>
                <a:gd name="connsiteY24" fmla="*/ 965200 h 1181119"/>
                <a:gd name="connsiteX25" fmla="*/ 396875 w 1280209"/>
                <a:gd name="connsiteY25" fmla="*/ 968375 h 1181119"/>
                <a:gd name="connsiteX26" fmla="*/ 400050 w 1280209"/>
                <a:gd name="connsiteY26" fmla="*/ 1009650 h 1181119"/>
                <a:gd name="connsiteX27" fmla="*/ 403225 w 1280209"/>
                <a:gd name="connsiteY27" fmla="*/ 1022350 h 1181119"/>
                <a:gd name="connsiteX28" fmla="*/ 406400 w 1280209"/>
                <a:gd name="connsiteY28" fmla="*/ 1038225 h 1181119"/>
                <a:gd name="connsiteX29" fmla="*/ 415925 w 1280209"/>
                <a:gd name="connsiteY29" fmla="*/ 1044575 h 1181119"/>
                <a:gd name="connsiteX30" fmla="*/ 425450 w 1280209"/>
                <a:gd name="connsiteY30" fmla="*/ 1073150 h 1181119"/>
                <a:gd name="connsiteX31" fmla="*/ 428625 w 1280209"/>
                <a:gd name="connsiteY31" fmla="*/ 1082675 h 1181119"/>
                <a:gd name="connsiteX32" fmla="*/ 438150 w 1280209"/>
                <a:gd name="connsiteY32" fmla="*/ 1108075 h 1181119"/>
                <a:gd name="connsiteX33" fmla="*/ 434975 w 1280209"/>
                <a:gd name="connsiteY33" fmla="*/ 1133475 h 1181119"/>
                <a:gd name="connsiteX34" fmla="*/ 415925 w 1280209"/>
                <a:gd name="connsiteY34" fmla="*/ 1136650 h 1181119"/>
                <a:gd name="connsiteX35" fmla="*/ 409575 w 1280209"/>
                <a:gd name="connsiteY35" fmla="*/ 1149350 h 1181119"/>
                <a:gd name="connsiteX36" fmla="*/ 412750 w 1280209"/>
                <a:gd name="connsiteY36" fmla="*/ 1168400 h 1181119"/>
                <a:gd name="connsiteX37" fmla="*/ 422275 w 1280209"/>
                <a:gd name="connsiteY37" fmla="*/ 1174750 h 1181119"/>
                <a:gd name="connsiteX38" fmla="*/ 460375 w 1280209"/>
                <a:gd name="connsiteY38" fmla="*/ 1181100 h 1181119"/>
                <a:gd name="connsiteX39" fmla="*/ 479425 w 1280209"/>
                <a:gd name="connsiteY39" fmla="*/ 1177925 h 1181119"/>
                <a:gd name="connsiteX40" fmla="*/ 482600 w 1280209"/>
                <a:gd name="connsiteY40" fmla="*/ 1168400 h 1181119"/>
                <a:gd name="connsiteX41" fmla="*/ 498475 w 1280209"/>
                <a:gd name="connsiteY41" fmla="*/ 1152525 h 1181119"/>
                <a:gd name="connsiteX42" fmla="*/ 514350 w 1280209"/>
                <a:gd name="connsiteY42" fmla="*/ 1139825 h 1181119"/>
                <a:gd name="connsiteX43" fmla="*/ 523875 w 1280209"/>
                <a:gd name="connsiteY43" fmla="*/ 1130300 h 1181119"/>
                <a:gd name="connsiteX44" fmla="*/ 546100 w 1280209"/>
                <a:gd name="connsiteY44" fmla="*/ 1127125 h 1181119"/>
                <a:gd name="connsiteX45" fmla="*/ 568325 w 1280209"/>
                <a:gd name="connsiteY45" fmla="*/ 1120775 h 1181119"/>
                <a:gd name="connsiteX46" fmla="*/ 577850 w 1280209"/>
                <a:gd name="connsiteY46" fmla="*/ 1114425 h 1181119"/>
                <a:gd name="connsiteX47" fmla="*/ 581025 w 1280209"/>
                <a:gd name="connsiteY47" fmla="*/ 1101725 h 1181119"/>
                <a:gd name="connsiteX48" fmla="*/ 587375 w 1280209"/>
                <a:gd name="connsiteY48" fmla="*/ 1092200 h 1181119"/>
                <a:gd name="connsiteX49" fmla="*/ 590550 w 1280209"/>
                <a:gd name="connsiteY49" fmla="*/ 1082675 h 1181119"/>
                <a:gd name="connsiteX50" fmla="*/ 635000 w 1280209"/>
                <a:gd name="connsiteY50" fmla="*/ 1082675 h 1181119"/>
                <a:gd name="connsiteX51" fmla="*/ 638175 w 1280209"/>
                <a:gd name="connsiteY51" fmla="*/ 1073150 h 1181119"/>
                <a:gd name="connsiteX52" fmla="*/ 644525 w 1280209"/>
                <a:gd name="connsiteY52" fmla="*/ 1063625 h 1181119"/>
                <a:gd name="connsiteX53" fmla="*/ 654050 w 1280209"/>
                <a:gd name="connsiteY53" fmla="*/ 1060450 h 1181119"/>
                <a:gd name="connsiteX54" fmla="*/ 663575 w 1280209"/>
                <a:gd name="connsiteY54" fmla="*/ 1054100 h 1181119"/>
                <a:gd name="connsiteX55" fmla="*/ 688975 w 1280209"/>
                <a:gd name="connsiteY55" fmla="*/ 1028700 h 1181119"/>
                <a:gd name="connsiteX56" fmla="*/ 698500 w 1280209"/>
                <a:gd name="connsiteY56" fmla="*/ 1025525 h 1181119"/>
                <a:gd name="connsiteX57" fmla="*/ 739775 w 1280209"/>
                <a:gd name="connsiteY57" fmla="*/ 1028700 h 1181119"/>
                <a:gd name="connsiteX58" fmla="*/ 742950 w 1280209"/>
                <a:gd name="connsiteY58" fmla="*/ 1038225 h 1181119"/>
                <a:gd name="connsiteX59" fmla="*/ 752475 w 1280209"/>
                <a:gd name="connsiteY59" fmla="*/ 1066800 h 1181119"/>
                <a:gd name="connsiteX60" fmla="*/ 771525 w 1280209"/>
                <a:gd name="connsiteY60" fmla="*/ 1069975 h 1181119"/>
                <a:gd name="connsiteX61" fmla="*/ 781050 w 1280209"/>
                <a:gd name="connsiteY61" fmla="*/ 1073150 h 1181119"/>
                <a:gd name="connsiteX62" fmla="*/ 828675 w 1280209"/>
                <a:gd name="connsiteY62" fmla="*/ 1076325 h 1181119"/>
                <a:gd name="connsiteX63" fmla="*/ 838200 w 1280209"/>
                <a:gd name="connsiteY63" fmla="*/ 1079500 h 1181119"/>
                <a:gd name="connsiteX64" fmla="*/ 844550 w 1280209"/>
                <a:gd name="connsiteY64" fmla="*/ 1089025 h 1181119"/>
                <a:gd name="connsiteX65" fmla="*/ 854075 w 1280209"/>
                <a:gd name="connsiteY65" fmla="*/ 1095375 h 1181119"/>
                <a:gd name="connsiteX66" fmla="*/ 889000 w 1280209"/>
                <a:gd name="connsiteY66" fmla="*/ 1089025 h 1181119"/>
                <a:gd name="connsiteX67" fmla="*/ 898525 w 1280209"/>
                <a:gd name="connsiteY67" fmla="*/ 1082675 h 1181119"/>
                <a:gd name="connsiteX68" fmla="*/ 904875 w 1280209"/>
                <a:gd name="connsiteY68" fmla="*/ 1073150 h 1181119"/>
                <a:gd name="connsiteX69" fmla="*/ 908050 w 1280209"/>
                <a:gd name="connsiteY69" fmla="*/ 1063625 h 1181119"/>
                <a:gd name="connsiteX70" fmla="*/ 917575 w 1280209"/>
                <a:gd name="connsiteY70" fmla="*/ 1057275 h 1181119"/>
                <a:gd name="connsiteX71" fmla="*/ 933450 w 1280209"/>
                <a:gd name="connsiteY71" fmla="*/ 1060450 h 1181119"/>
                <a:gd name="connsiteX72" fmla="*/ 936625 w 1280209"/>
                <a:gd name="connsiteY72" fmla="*/ 1069975 h 1181119"/>
                <a:gd name="connsiteX73" fmla="*/ 955675 w 1280209"/>
                <a:gd name="connsiteY73" fmla="*/ 1082675 h 1181119"/>
                <a:gd name="connsiteX74" fmla="*/ 962025 w 1280209"/>
                <a:gd name="connsiteY74" fmla="*/ 1092200 h 1181119"/>
                <a:gd name="connsiteX75" fmla="*/ 968375 w 1280209"/>
                <a:gd name="connsiteY75" fmla="*/ 1139825 h 1181119"/>
                <a:gd name="connsiteX76" fmla="*/ 1022350 w 1280209"/>
                <a:gd name="connsiteY76" fmla="*/ 1136650 h 1181119"/>
                <a:gd name="connsiteX77" fmla="*/ 1025525 w 1280209"/>
                <a:gd name="connsiteY77" fmla="*/ 1063625 h 1181119"/>
                <a:gd name="connsiteX78" fmla="*/ 1031875 w 1280209"/>
                <a:gd name="connsiteY78" fmla="*/ 1044575 h 1181119"/>
                <a:gd name="connsiteX79" fmla="*/ 1035050 w 1280209"/>
                <a:gd name="connsiteY79" fmla="*/ 1031875 h 1181119"/>
                <a:gd name="connsiteX80" fmla="*/ 1063625 w 1280209"/>
                <a:gd name="connsiteY80" fmla="*/ 1028700 h 1181119"/>
                <a:gd name="connsiteX81" fmla="*/ 1069975 w 1280209"/>
                <a:gd name="connsiteY81" fmla="*/ 974725 h 1181119"/>
                <a:gd name="connsiteX82" fmla="*/ 1073150 w 1280209"/>
                <a:gd name="connsiteY82" fmla="*/ 962025 h 1181119"/>
                <a:gd name="connsiteX83" fmla="*/ 1079500 w 1280209"/>
                <a:gd name="connsiteY83" fmla="*/ 917575 h 1181119"/>
                <a:gd name="connsiteX84" fmla="*/ 1082675 w 1280209"/>
                <a:gd name="connsiteY84" fmla="*/ 908050 h 1181119"/>
                <a:gd name="connsiteX85" fmla="*/ 1092200 w 1280209"/>
                <a:gd name="connsiteY85" fmla="*/ 901700 h 1181119"/>
                <a:gd name="connsiteX86" fmla="*/ 1101725 w 1280209"/>
                <a:gd name="connsiteY86" fmla="*/ 892175 h 1181119"/>
                <a:gd name="connsiteX87" fmla="*/ 1120775 w 1280209"/>
                <a:gd name="connsiteY87" fmla="*/ 879475 h 1181119"/>
                <a:gd name="connsiteX88" fmla="*/ 1117600 w 1280209"/>
                <a:gd name="connsiteY88" fmla="*/ 869950 h 1181119"/>
                <a:gd name="connsiteX89" fmla="*/ 1095375 w 1280209"/>
                <a:gd name="connsiteY89" fmla="*/ 857250 h 1181119"/>
                <a:gd name="connsiteX90" fmla="*/ 1085850 w 1280209"/>
                <a:gd name="connsiteY90" fmla="*/ 850900 h 1181119"/>
                <a:gd name="connsiteX91" fmla="*/ 1092200 w 1280209"/>
                <a:gd name="connsiteY91" fmla="*/ 812800 h 1181119"/>
                <a:gd name="connsiteX92" fmla="*/ 1095375 w 1280209"/>
                <a:gd name="connsiteY92" fmla="*/ 730250 h 1181119"/>
                <a:gd name="connsiteX93" fmla="*/ 1101725 w 1280209"/>
                <a:gd name="connsiteY93" fmla="*/ 708025 h 1181119"/>
                <a:gd name="connsiteX94" fmla="*/ 1111250 w 1280209"/>
                <a:gd name="connsiteY94" fmla="*/ 714375 h 1181119"/>
                <a:gd name="connsiteX95" fmla="*/ 1114425 w 1280209"/>
                <a:gd name="connsiteY95" fmla="*/ 723900 h 1181119"/>
                <a:gd name="connsiteX96" fmla="*/ 1123950 w 1280209"/>
                <a:gd name="connsiteY96" fmla="*/ 727075 h 1181119"/>
                <a:gd name="connsiteX97" fmla="*/ 1133475 w 1280209"/>
                <a:gd name="connsiteY97" fmla="*/ 733425 h 1181119"/>
                <a:gd name="connsiteX98" fmla="*/ 1168400 w 1280209"/>
                <a:gd name="connsiteY98" fmla="*/ 727075 h 1181119"/>
                <a:gd name="connsiteX99" fmla="*/ 1196975 w 1280209"/>
                <a:gd name="connsiteY99" fmla="*/ 714375 h 1181119"/>
                <a:gd name="connsiteX100" fmla="*/ 1212850 w 1280209"/>
                <a:gd name="connsiteY100" fmla="*/ 695325 h 1181119"/>
                <a:gd name="connsiteX101" fmla="*/ 1209675 w 1280209"/>
                <a:gd name="connsiteY101" fmla="*/ 679450 h 1181119"/>
                <a:gd name="connsiteX102" fmla="*/ 1203325 w 1280209"/>
                <a:gd name="connsiteY102" fmla="*/ 638175 h 1181119"/>
                <a:gd name="connsiteX103" fmla="*/ 1212850 w 1280209"/>
                <a:gd name="connsiteY103" fmla="*/ 635000 h 1181119"/>
                <a:gd name="connsiteX104" fmla="*/ 1235075 w 1280209"/>
                <a:gd name="connsiteY104" fmla="*/ 631825 h 1181119"/>
                <a:gd name="connsiteX105" fmla="*/ 1254125 w 1280209"/>
                <a:gd name="connsiteY105" fmla="*/ 615950 h 1181119"/>
                <a:gd name="connsiteX106" fmla="*/ 1263650 w 1280209"/>
                <a:gd name="connsiteY106" fmla="*/ 609600 h 1181119"/>
                <a:gd name="connsiteX107" fmla="*/ 1270000 w 1280209"/>
                <a:gd name="connsiteY107" fmla="*/ 600075 h 1181119"/>
                <a:gd name="connsiteX108" fmla="*/ 1279525 w 1280209"/>
                <a:gd name="connsiteY108" fmla="*/ 565150 h 1181119"/>
                <a:gd name="connsiteX109" fmla="*/ 1276350 w 1280209"/>
                <a:gd name="connsiteY109" fmla="*/ 517525 h 1181119"/>
                <a:gd name="connsiteX110" fmla="*/ 1266825 w 1280209"/>
                <a:gd name="connsiteY110" fmla="*/ 514350 h 1181119"/>
                <a:gd name="connsiteX111" fmla="*/ 1257300 w 1280209"/>
                <a:gd name="connsiteY111" fmla="*/ 504825 h 1181119"/>
                <a:gd name="connsiteX112" fmla="*/ 1250950 w 1280209"/>
                <a:gd name="connsiteY112" fmla="*/ 495300 h 1181119"/>
                <a:gd name="connsiteX113" fmla="*/ 1241425 w 1280209"/>
                <a:gd name="connsiteY113" fmla="*/ 473075 h 1181119"/>
                <a:gd name="connsiteX114" fmla="*/ 1212850 w 1280209"/>
                <a:gd name="connsiteY114" fmla="*/ 457200 h 1181119"/>
                <a:gd name="connsiteX115" fmla="*/ 1203325 w 1280209"/>
                <a:gd name="connsiteY115" fmla="*/ 450850 h 1181119"/>
                <a:gd name="connsiteX116" fmla="*/ 1200150 w 1280209"/>
                <a:gd name="connsiteY116" fmla="*/ 441325 h 1181119"/>
                <a:gd name="connsiteX117" fmla="*/ 1181100 w 1280209"/>
                <a:gd name="connsiteY117" fmla="*/ 434975 h 1181119"/>
                <a:gd name="connsiteX118" fmla="*/ 1146175 w 1280209"/>
                <a:gd name="connsiteY118" fmla="*/ 438150 h 1181119"/>
                <a:gd name="connsiteX119" fmla="*/ 1136650 w 1280209"/>
                <a:gd name="connsiteY119" fmla="*/ 444500 h 1181119"/>
                <a:gd name="connsiteX120" fmla="*/ 1127125 w 1280209"/>
                <a:gd name="connsiteY120" fmla="*/ 447675 h 1181119"/>
                <a:gd name="connsiteX121" fmla="*/ 1101725 w 1280209"/>
                <a:gd name="connsiteY121" fmla="*/ 454025 h 1181119"/>
                <a:gd name="connsiteX122" fmla="*/ 1073150 w 1280209"/>
                <a:gd name="connsiteY122" fmla="*/ 447675 h 1181119"/>
                <a:gd name="connsiteX123" fmla="*/ 1044575 w 1280209"/>
                <a:gd name="connsiteY123" fmla="*/ 431800 h 1181119"/>
                <a:gd name="connsiteX124" fmla="*/ 1009650 w 1280209"/>
                <a:gd name="connsiteY124" fmla="*/ 434975 h 1181119"/>
                <a:gd name="connsiteX125" fmla="*/ 1006475 w 1280209"/>
                <a:gd name="connsiteY125" fmla="*/ 444500 h 1181119"/>
                <a:gd name="connsiteX126" fmla="*/ 990600 w 1280209"/>
                <a:gd name="connsiteY126" fmla="*/ 466725 h 1181119"/>
                <a:gd name="connsiteX127" fmla="*/ 958850 w 1280209"/>
                <a:gd name="connsiteY127" fmla="*/ 479425 h 1181119"/>
                <a:gd name="connsiteX128" fmla="*/ 936625 w 1280209"/>
                <a:gd name="connsiteY128" fmla="*/ 485775 h 1181119"/>
                <a:gd name="connsiteX129" fmla="*/ 927100 w 1280209"/>
                <a:gd name="connsiteY129" fmla="*/ 495300 h 1181119"/>
                <a:gd name="connsiteX130" fmla="*/ 904875 w 1280209"/>
                <a:gd name="connsiteY130" fmla="*/ 501650 h 1181119"/>
                <a:gd name="connsiteX131" fmla="*/ 885825 w 1280209"/>
                <a:gd name="connsiteY131" fmla="*/ 508000 h 1181119"/>
                <a:gd name="connsiteX132" fmla="*/ 873125 w 1280209"/>
                <a:gd name="connsiteY132" fmla="*/ 511175 h 1181119"/>
                <a:gd name="connsiteX133" fmla="*/ 854075 w 1280209"/>
                <a:gd name="connsiteY133" fmla="*/ 514350 h 1181119"/>
                <a:gd name="connsiteX134" fmla="*/ 844550 w 1280209"/>
                <a:gd name="connsiteY134" fmla="*/ 517525 h 1181119"/>
                <a:gd name="connsiteX135" fmla="*/ 825500 w 1280209"/>
                <a:gd name="connsiteY135" fmla="*/ 520700 h 1181119"/>
                <a:gd name="connsiteX136" fmla="*/ 803275 w 1280209"/>
                <a:gd name="connsiteY136" fmla="*/ 517525 h 1181119"/>
                <a:gd name="connsiteX137" fmla="*/ 800100 w 1280209"/>
                <a:gd name="connsiteY137" fmla="*/ 501650 h 1181119"/>
                <a:gd name="connsiteX138" fmla="*/ 793750 w 1280209"/>
                <a:gd name="connsiteY138" fmla="*/ 492125 h 1181119"/>
                <a:gd name="connsiteX139" fmla="*/ 790575 w 1280209"/>
                <a:gd name="connsiteY139" fmla="*/ 501650 h 1181119"/>
                <a:gd name="connsiteX140" fmla="*/ 781050 w 1280209"/>
                <a:gd name="connsiteY140" fmla="*/ 523875 h 1181119"/>
                <a:gd name="connsiteX141" fmla="*/ 771525 w 1280209"/>
                <a:gd name="connsiteY141" fmla="*/ 527050 h 1181119"/>
                <a:gd name="connsiteX142" fmla="*/ 758825 w 1280209"/>
                <a:gd name="connsiteY142" fmla="*/ 533400 h 1181119"/>
                <a:gd name="connsiteX143" fmla="*/ 746125 w 1280209"/>
                <a:gd name="connsiteY143" fmla="*/ 530225 h 1181119"/>
                <a:gd name="connsiteX144" fmla="*/ 742950 w 1280209"/>
                <a:gd name="connsiteY144" fmla="*/ 520700 h 1181119"/>
                <a:gd name="connsiteX145" fmla="*/ 739775 w 1280209"/>
                <a:gd name="connsiteY145" fmla="*/ 473075 h 1181119"/>
                <a:gd name="connsiteX146" fmla="*/ 733425 w 1280209"/>
                <a:gd name="connsiteY146" fmla="*/ 482600 h 1181119"/>
                <a:gd name="connsiteX147" fmla="*/ 730250 w 1280209"/>
                <a:gd name="connsiteY147" fmla="*/ 495300 h 1181119"/>
                <a:gd name="connsiteX148" fmla="*/ 717550 w 1280209"/>
                <a:gd name="connsiteY148" fmla="*/ 501650 h 1181119"/>
                <a:gd name="connsiteX149" fmla="*/ 660400 w 1280209"/>
                <a:gd name="connsiteY149" fmla="*/ 498475 h 1181119"/>
                <a:gd name="connsiteX150" fmla="*/ 644525 w 1280209"/>
                <a:gd name="connsiteY150" fmla="*/ 473075 h 1181119"/>
                <a:gd name="connsiteX151" fmla="*/ 635000 w 1280209"/>
                <a:gd name="connsiteY151" fmla="*/ 463550 h 1181119"/>
                <a:gd name="connsiteX152" fmla="*/ 609600 w 1280209"/>
                <a:gd name="connsiteY152" fmla="*/ 450850 h 1181119"/>
                <a:gd name="connsiteX153" fmla="*/ 600075 w 1280209"/>
                <a:gd name="connsiteY153" fmla="*/ 447675 h 1181119"/>
                <a:gd name="connsiteX154" fmla="*/ 581025 w 1280209"/>
                <a:gd name="connsiteY154" fmla="*/ 438150 h 1181119"/>
                <a:gd name="connsiteX155" fmla="*/ 571500 w 1280209"/>
                <a:gd name="connsiteY155" fmla="*/ 428625 h 1181119"/>
                <a:gd name="connsiteX156" fmla="*/ 552450 w 1280209"/>
                <a:gd name="connsiteY156" fmla="*/ 396875 h 1181119"/>
                <a:gd name="connsiteX157" fmla="*/ 549275 w 1280209"/>
                <a:gd name="connsiteY157" fmla="*/ 387350 h 1181119"/>
                <a:gd name="connsiteX158" fmla="*/ 558800 w 1280209"/>
                <a:gd name="connsiteY158" fmla="*/ 384175 h 1181119"/>
                <a:gd name="connsiteX159" fmla="*/ 552450 w 1280209"/>
                <a:gd name="connsiteY159" fmla="*/ 374650 h 1181119"/>
                <a:gd name="connsiteX160" fmla="*/ 542925 w 1280209"/>
                <a:gd name="connsiteY160" fmla="*/ 346075 h 1181119"/>
                <a:gd name="connsiteX161" fmla="*/ 539750 w 1280209"/>
                <a:gd name="connsiteY161" fmla="*/ 336550 h 1181119"/>
                <a:gd name="connsiteX162" fmla="*/ 533400 w 1280209"/>
                <a:gd name="connsiteY162" fmla="*/ 327025 h 1181119"/>
                <a:gd name="connsiteX163" fmla="*/ 530225 w 1280209"/>
                <a:gd name="connsiteY163" fmla="*/ 288925 h 1181119"/>
                <a:gd name="connsiteX164" fmla="*/ 520700 w 1280209"/>
                <a:gd name="connsiteY164" fmla="*/ 279400 h 1181119"/>
                <a:gd name="connsiteX165" fmla="*/ 498475 w 1280209"/>
                <a:gd name="connsiteY165" fmla="*/ 273050 h 1181119"/>
                <a:gd name="connsiteX166" fmla="*/ 488950 w 1280209"/>
                <a:gd name="connsiteY166" fmla="*/ 266700 h 1181119"/>
                <a:gd name="connsiteX167" fmla="*/ 457200 w 1280209"/>
                <a:gd name="connsiteY167" fmla="*/ 257175 h 1181119"/>
                <a:gd name="connsiteX168" fmla="*/ 438150 w 1280209"/>
                <a:gd name="connsiteY168" fmla="*/ 247650 h 1181119"/>
                <a:gd name="connsiteX169" fmla="*/ 419100 w 1280209"/>
                <a:gd name="connsiteY169" fmla="*/ 238125 h 1181119"/>
                <a:gd name="connsiteX170" fmla="*/ 422275 w 1280209"/>
                <a:gd name="connsiteY170" fmla="*/ 228600 h 1181119"/>
                <a:gd name="connsiteX171" fmla="*/ 476250 w 1280209"/>
                <a:gd name="connsiteY171" fmla="*/ 225425 h 1181119"/>
                <a:gd name="connsiteX172" fmla="*/ 485775 w 1280209"/>
                <a:gd name="connsiteY172" fmla="*/ 222250 h 1181119"/>
                <a:gd name="connsiteX173" fmla="*/ 533400 w 1280209"/>
                <a:gd name="connsiteY173" fmla="*/ 228600 h 1181119"/>
                <a:gd name="connsiteX174" fmla="*/ 552450 w 1280209"/>
                <a:gd name="connsiteY174" fmla="*/ 241300 h 1181119"/>
                <a:gd name="connsiteX175" fmla="*/ 561975 w 1280209"/>
                <a:gd name="connsiteY175" fmla="*/ 244475 h 1181119"/>
                <a:gd name="connsiteX176" fmla="*/ 549275 w 1280209"/>
                <a:gd name="connsiteY176" fmla="*/ 215900 h 1181119"/>
                <a:gd name="connsiteX177" fmla="*/ 539750 w 1280209"/>
                <a:gd name="connsiteY177" fmla="*/ 212725 h 1181119"/>
                <a:gd name="connsiteX178" fmla="*/ 530225 w 1280209"/>
                <a:gd name="connsiteY178" fmla="*/ 206375 h 1181119"/>
                <a:gd name="connsiteX179" fmla="*/ 542925 w 1280209"/>
                <a:gd name="connsiteY179" fmla="*/ 193675 h 1181119"/>
                <a:gd name="connsiteX180" fmla="*/ 565150 w 1280209"/>
                <a:gd name="connsiteY180" fmla="*/ 187325 h 1181119"/>
                <a:gd name="connsiteX181" fmla="*/ 574675 w 1280209"/>
                <a:gd name="connsiteY181" fmla="*/ 180975 h 1181119"/>
                <a:gd name="connsiteX182" fmla="*/ 571500 w 1280209"/>
                <a:gd name="connsiteY182" fmla="*/ 171450 h 1181119"/>
                <a:gd name="connsiteX183" fmla="*/ 552450 w 1280209"/>
                <a:gd name="connsiteY183" fmla="*/ 161925 h 1181119"/>
                <a:gd name="connsiteX184" fmla="*/ 542925 w 1280209"/>
                <a:gd name="connsiteY184" fmla="*/ 152400 h 1181119"/>
                <a:gd name="connsiteX185" fmla="*/ 552450 w 1280209"/>
                <a:gd name="connsiteY185" fmla="*/ 146050 h 1181119"/>
                <a:gd name="connsiteX186" fmla="*/ 571500 w 1280209"/>
                <a:gd name="connsiteY186" fmla="*/ 139700 h 1181119"/>
                <a:gd name="connsiteX187" fmla="*/ 574675 w 1280209"/>
                <a:gd name="connsiteY187" fmla="*/ 130175 h 1181119"/>
                <a:gd name="connsiteX188" fmla="*/ 568325 w 1280209"/>
                <a:gd name="connsiteY188" fmla="*/ 104775 h 1181119"/>
                <a:gd name="connsiteX189" fmla="*/ 603250 w 1280209"/>
                <a:gd name="connsiteY189" fmla="*/ 76200 h 1181119"/>
                <a:gd name="connsiteX190" fmla="*/ 606425 w 1280209"/>
                <a:gd name="connsiteY190" fmla="*/ 95250 h 1181119"/>
                <a:gd name="connsiteX191" fmla="*/ 622300 w 1280209"/>
                <a:gd name="connsiteY191" fmla="*/ 120650 h 1181119"/>
                <a:gd name="connsiteX192" fmla="*/ 647700 w 1280209"/>
                <a:gd name="connsiteY192" fmla="*/ 117475 h 1181119"/>
                <a:gd name="connsiteX193" fmla="*/ 650875 w 1280209"/>
                <a:gd name="connsiteY193" fmla="*/ 107950 h 1181119"/>
                <a:gd name="connsiteX194" fmla="*/ 647700 w 1280209"/>
                <a:gd name="connsiteY194" fmla="*/ 76200 h 1181119"/>
                <a:gd name="connsiteX195" fmla="*/ 644525 w 1280209"/>
                <a:gd name="connsiteY195" fmla="*/ 66675 h 1181119"/>
                <a:gd name="connsiteX196" fmla="*/ 635000 w 1280209"/>
                <a:gd name="connsiteY196" fmla="*/ 63500 h 1181119"/>
                <a:gd name="connsiteX197" fmla="*/ 606425 w 1280209"/>
                <a:gd name="connsiteY197" fmla="*/ 53975 h 1181119"/>
                <a:gd name="connsiteX198" fmla="*/ 593725 w 1280209"/>
                <a:gd name="connsiteY198" fmla="*/ 41275 h 1181119"/>
                <a:gd name="connsiteX199" fmla="*/ 590550 w 1280209"/>
                <a:gd name="connsiteY199" fmla="*/ 31750 h 1181119"/>
                <a:gd name="connsiteX200" fmla="*/ 571500 w 1280209"/>
                <a:gd name="connsiteY200" fmla="*/ 25400 h 1181119"/>
                <a:gd name="connsiteX201" fmla="*/ 552450 w 1280209"/>
                <a:gd name="connsiteY201" fmla="*/ 19050 h 1181119"/>
                <a:gd name="connsiteX202" fmla="*/ 530225 w 1280209"/>
                <a:gd name="connsiteY202" fmla="*/ 12700 h 1181119"/>
                <a:gd name="connsiteX203" fmla="*/ 479425 w 1280209"/>
                <a:gd name="connsiteY203" fmla="*/ 9525 h 1181119"/>
                <a:gd name="connsiteX204" fmla="*/ 460375 w 1280209"/>
                <a:gd name="connsiteY204" fmla="*/ 6350 h 1181119"/>
                <a:gd name="connsiteX205" fmla="*/ 317500 w 1280209"/>
                <a:gd name="connsiteY205" fmla="*/ 0 h 1181119"/>
                <a:gd name="connsiteX206" fmla="*/ 307975 w 1280209"/>
                <a:gd name="connsiteY206" fmla="*/ 3175 h 1181119"/>
                <a:gd name="connsiteX207" fmla="*/ 288925 w 1280209"/>
                <a:gd name="connsiteY207" fmla="*/ 19050 h 1181119"/>
                <a:gd name="connsiteX208" fmla="*/ 222250 w 1280209"/>
                <a:gd name="connsiteY208" fmla="*/ 22225 h 1181119"/>
                <a:gd name="connsiteX209" fmla="*/ 219075 w 1280209"/>
                <a:gd name="connsiteY209" fmla="*/ 34925 h 1181119"/>
                <a:gd name="connsiteX210" fmla="*/ 215900 w 1280209"/>
                <a:gd name="connsiteY210" fmla="*/ 50800 h 1181119"/>
                <a:gd name="connsiteX211" fmla="*/ 152400 w 1280209"/>
                <a:gd name="connsiteY211" fmla="*/ 63500 h 1181119"/>
                <a:gd name="connsiteX212" fmla="*/ 117475 w 1280209"/>
                <a:gd name="connsiteY212" fmla="*/ 73025 h 1181119"/>
                <a:gd name="connsiteX213" fmla="*/ 107950 w 1280209"/>
                <a:gd name="connsiteY213" fmla="*/ 85725 h 1181119"/>
                <a:gd name="connsiteX214" fmla="*/ 120650 w 1280209"/>
                <a:gd name="connsiteY214" fmla="*/ 101600 h 1181119"/>
                <a:gd name="connsiteX215" fmla="*/ 123825 w 1280209"/>
                <a:gd name="connsiteY215" fmla="*/ 136525 h 1181119"/>
                <a:gd name="connsiteX216" fmla="*/ 114300 w 1280209"/>
                <a:gd name="connsiteY216" fmla="*/ 269875 h 1181119"/>
                <a:gd name="connsiteX217" fmla="*/ 111125 w 1280209"/>
                <a:gd name="connsiteY217" fmla="*/ 323850 h 1181119"/>
                <a:gd name="connsiteX218" fmla="*/ 101600 w 1280209"/>
                <a:gd name="connsiteY218" fmla="*/ 355600 h 1181119"/>
                <a:gd name="connsiteX219" fmla="*/ 98425 w 1280209"/>
                <a:gd name="connsiteY219" fmla="*/ 365125 h 1181119"/>
                <a:gd name="connsiteX220" fmla="*/ 73025 w 1280209"/>
                <a:gd name="connsiteY220" fmla="*/ 396875 h 1181119"/>
                <a:gd name="connsiteX221" fmla="*/ 53975 w 1280209"/>
                <a:gd name="connsiteY221" fmla="*/ 403225 h 1181119"/>
                <a:gd name="connsiteX222" fmla="*/ 44450 w 1280209"/>
                <a:gd name="connsiteY222" fmla="*/ 406400 h 1181119"/>
                <a:gd name="connsiteX223" fmla="*/ 38100 w 1280209"/>
                <a:gd name="connsiteY223" fmla="*/ 415925 h 1181119"/>
                <a:gd name="connsiteX224" fmla="*/ 34925 w 1280209"/>
                <a:gd name="connsiteY224" fmla="*/ 425450 h 1181119"/>
                <a:gd name="connsiteX225" fmla="*/ 22225 w 1280209"/>
                <a:gd name="connsiteY225" fmla="*/ 444500 h 1181119"/>
                <a:gd name="connsiteX226" fmla="*/ 19050 w 1280209"/>
                <a:gd name="connsiteY226" fmla="*/ 457200 h 1181119"/>
                <a:gd name="connsiteX227" fmla="*/ 6350 w 1280209"/>
                <a:gd name="connsiteY227" fmla="*/ 476250 h 1181119"/>
                <a:gd name="connsiteX228" fmla="*/ 0 w 1280209"/>
                <a:gd name="connsiteY228" fmla="*/ 488950 h 1181119"/>
                <a:gd name="connsiteX229" fmla="*/ 9525 w 1280209"/>
                <a:gd name="connsiteY229" fmla="*/ 495300 h 1181119"/>
                <a:gd name="connsiteX230" fmla="*/ 31750 w 1280209"/>
                <a:gd name="connsiteY230" fmla="*/ 504825 h 1181119"/>
                <a:gd name="connsiteX231" fmla="*/ 38100 w 1280209"/>
                <a:gd name="connsiteY231" fmla="*/ 514350 h 1181119"/>
                <a:gd name="connsiteX232" fmla="*/ 44450 w 1280209"/>
                <a:gd name="connsiteY232" fmla="*/ 555625 h 1181119"/>
                <a:gd name="connsiteX233" fmla="*/ 53975 w 1280209"/>
                <a:gd name="connsiteY233" fmla="*/ 574675 h 1181119"/>
                <a:gd name="connsiteX234" fmla="*/ 69850 w 1280209"/>
                <a:gd name="connsiteY234" fmla="*/ 596900 h 1181119"/>
                <a:gd name="connsiteX235" fmla="*/ 76200 w 1280209"/>
                <a:gd name="connsiteY235" fmla="*/ 631825 h 1181119"/>
                <a:gd name="connsiteX236" fmla="*/ 79375 w 1280209"/>
                <a:gd name="connsiteY236" fmla="*/ 682625 h 1181119"/>
                <a:gd name="connsiteX237" fmla="*/ 82550 w 1280209"/>
                <a:gd name="connsiteY237" fmla="*/ 711200 h 1181119"/>
                <a:gd name="connsiteX238" fmla="*/ 85725 w 1280209"/>
                <a:gd name="connsiteY238" fmla="*/ 720725 h 1181119"/>
                <a:gd name="connsiteX239" fmla="*/ 79375 w 1280209"/>
                <a:gd name="connsiteY239" fmla="*/ 838200 h 118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0209" h="1181119">
                  <a:moveTo>
                    <a:pt x="79375" y="838200"/>
                  </a:moveTo>
                  <a:cubicBezTo>
                    <a:pt x="77788" y="859896"/>
                    <a:pt x="75766" y="846558"/>
                    <a:pt x="76200" y="850900"/>
                  </a:cubicBezTo>
                  <a:cubicBezTo>
                    <a:pt x="76866" y="857560"/>
                    <a:pt x="80433" y="863600"/>
                    <a:pt x="82550" y="869950"/>
                  </a:cubicBezTo>
                  <a:cubicBezTo>
                    <a:pt x="86932" y="883095"/>
                    <a:pt x="83869" y="876690"/>
                    <a:pt x="92075" y="889000"/>
                  </a:cubicBezTo>
                  <a:cubicBezTo>
                    <a:pt x="93133" y="893233"/>
                    <a:pt x="93299" y="897797"/>
                    <a:pt x="95250" y="901700"/>
                  </a:cubicBezTo>
                  <a:cubicBezTo>
                    <a:pt x="104631" y="920462"/>
                    <a:pt x="106181" y="919423"/>
                    <a:pt x="120650" y="930275"/>
                  </a:cubicBezTo>
                  <a:cubicBezTo>
                    <a:pt x="143933" y="929217"/>
                    <a:pt x="168089" y="933503"/>
                    <a:pt x="190500" y="927100"/>
                  </a:cubicBezTo>
                  <a:cubicBezTo>
                    <a:pt x="195689" y="925617"/>
                    <a:pt x="186656" y="916580"/>
                    <a:pt x="187325" y="911225"/>
                  </a:cubicBezTo>
                  <a:cubicBezTo>
                    <a:pt x="187798" y="907439"/>
                    <a:pt x="190089" y="903004"/>
                    <a:pt x="193675" y="901700"/>
                  </a:cubicBezTo>
                  <a:cubicBezTo>
                    <a:pt x="202682" y="898425"/>
                    <a:pt x="212725" y="899583"/>
                    <a:pt x="222250" y="898525"/>
                  </a:cubicBezTo>
                  <a:cubicBezTo>
                    <a:pt x="226483" y="897467"/>
                    <a:pt x="233969" y="899602"/>
                    <a:pt x="234950" y="895350"/>
                  </a:cubicBezTo>
                  <a:cubicBezTo>
                    <a:pt x="241235" y="868113"/>
                    <a:pt x="235917" y="863462"/>
                    <a:pt x="225425" y="847725"/>
                  </a:cubicBezTo>
                  <a:lnTo>
                    <a:pt x="254000" y="838200"/>
                  </a:lnTo>
                  <a:lnTo>
                    <a:pt x="263525" y="835025"/>
                  </a:lnTo>
                  <a:lnTo>
                    <a:pt x="273050" y="831850"/>
                  </a:lnTo>
                  <a:cubicBezTo>
                    <a:pt x="278342" y="832908"/>
                    <a:pt x="285413" y="830928"/>
                    <a:pt x="288925" y="835025"/>
                  </a:cubicBezTo>
                  <a:cubicBezTo>
                    <a:pt x="293115" y="839913"/>
                    <a:pt x="289709" y="848098"/>
                    <a:pt x="292100" y="854075"/>
                  </a:cubicBezTo>
                  <a:cubicBezTo>
                    <a:pt x="294065" y="858988"/>
                    <a:pt x="298450" y="862542"/>
                    <a:pt x="301625" y="866775"/>
                  </a:cubicBezTo>
                  <a:cubicBezTo>
                    <a:pt x="302683" y="872067"/>
                    <a:pt x="302905" y="877597"/>
                    <a:pt x="304800" y="882650"/>
                  </a:cubicBezTo>
                  <a:cubicBezTo>
                    <a:pt x="306140" y="886223"/>
                    <a:pt x="310028" y="888528"/>
                    <a:pt x="311150" y="892175"/>
                  </a:cubicBezTo>
                  <a:cubicBezTo>
                    <a:pt x="314324" y="902491"/>
                    <a:pt x="314882" y="913454"/>
                    <a:pt x="317500" y="923925"/>
                  </a:cubicBezTo>
                  <a:cubicBezTo>
                    <a:pt x="318558" y="928158"/>
                    <a:pt x="318724" y="932722"/>
                    <a:pt x="320675" y="936625"/>
                  </a:cubicBezTo>
                  <a:cubicBezTo>
                    <a:pt x="324088" y="943451"/>
                    <a:pt x="327025" y="951442"/>
                    <a:pt x="333375" y="955675"/>
                  </a:cubicBezTo>
                  <a:lnTo>
                    <a:pt x="352425" y="968375"/>
                  </a:lnTo>
                  <a:cubicBezTo>
                    <a:pt x="363008" y="967317"/>
                    <a:pt x="373539" y="965200"/>
                    <a:pt x="384175" y="965200"/>
                  </a:cubicBezTo>
                  <a:cubicBezTo>
                    <a:pt x="388539" y="965200"/>
                    <a:pt x="395407" y="964266"/>
                    <a:pt x="396875" y="968375"/>
                  </a:cubicBezTo>
                  <a:cubicBezTo>
                    <a:pt x="401516" y="981370"/>
                    <a:pt x="398438" y="995946"/>
                    <a:pt x="400050" y="1009650"/>
                  </a:cubicBezTo>
                  <a:cubicBezTo>
                    <a:pt x="400560" y="1013984"/>
                    <a:pt x="402278" y="1018090"/>
                    <a:pt x="403225" y="1022350"/>
                  </a:cubicBezTo>
                  <a:cubicBezTo>
                    <a:pt x="404396" y="1027618"/>
                    <a:pt x="403723" y="1033540"/>
                    <a:pt x="406400" y="1038225"/>
                  </a:cubicBezTo>
                  <a:cubicBezTo>
                    <a:pt x="408293" y="1041538"/>
                    <a:pt x="412750" y="1042458"/>
                    <a:pt x="415925" y="1044575"/>
                  </a:cubicBezTo>
                  <a:lnTo>
                    <a:pt x="425450" y="1073150"/>
                  </a:lnTo>
                  <a:cubicBezTo>
                    <a:pt x="426508" y="1076325"/>
                    <a:pt x="427969" y="1079393"/>
                    <a:pt x="428625" y="1082675"/>
                  </a:cubicBezTo>
                  <a:cubicBezTo>
                    <a:pt x="432548" y="1102292"/>
                    <a:pt x="428807" y="1094060"/>
                    <a:pt x="438150" y="1108075"/>
                  </a:cubicBezTo>
                  <a:cubicBezTo>
                    <a:pt x="440198" y="1116265"/>
                    <a:pt x="445744" y="1126744"/>
                    <a:pt x="434975" y="1133475"/>
                  </a:cubicBezTo>
                  <a:cubicBezTo>
                    <a:pt x="429516" y="1136887"/>
                    <a:pt x="422275" y="1135592"/>
                    <a:pt x="415925" y="1136650"/>
                  </a:cubicBezTo>
                  <a:cubicBezTo>
                    <a:pt x="413808" y="1140883"/>
                    <a:pt x="410046" y="1144640"/>
                    <a:pt x="409575" y="1149350"/>
                  </a:cubicBezTo>
                  <a:cubicBezTo>
                    <a:pt x="408934" y="1155756"/>
                    <a:pt x="409871" y="1162642"/>
                    <a:pt x="412750" y="1168400"/>
                  </a:cubicBezTo>
                  <a:cubicBezTo>
                    <a:pt x="414457" y="1171813"/>
                    <a:pt x="418702" y="1173410"/>
                    <a:pt x="422275" y="1174750"/>
                  </a:cubicBezTo>
                  <a:cubicBezTo>
                    <a:pt x="427989" y="1176893"/>
                    <a:pt x="457075" y="1180629"/>
                    <a:pt x="460375" y="1181100"/>
                  </a:cubicBezTo>
                  <a:cubicBezTo>
                    <a:pt x="466725" y="1180042"/>
                    <a:pt x="473836" y="1181119"/>
                    <a:pt x="479425" y="1177925"/>
                  </a:cubicBezTo>
                  <a:cubicBezTo>
                    <a:pt x="482331" y="1176265"/>
                    <a:pt x="481103" y="1171393"/>
                    <a:pt x="482600" y="1168400"/>
                  </a:cubicBezTo>
                  <a:cubicBezTo>
                    <a:pt x="487892" y="1157817"/>
                    <a:pt x="488950" y="1158875"/>
                    <a:pt x="498475" y="1152525"/>
                  </a:cubicBezTo>
                  <a:cubicBezTo>
                    <a:pt x="512677" y="1131223"/>
                    <a:pt x="495947" y="1152094"/>
                    <a:pt x="514350" y="1139825"/>
                  </a:cubicBezTo>
                  <a:cubicBezTo>
                    <a:pt x="518086" y="1137334"/>
                    <a:pt x="519706" y="1131968"/>
                    <a:pt x="523875" y="1130300"/>
                  </a:cubicBezTo>
                  <a:cubicBezTo>
                    <a:pt x="530823" y="1127521"/>
                    <a:pt x="538737" y="1128464"/>
                    <a:pt x="546100" y="1127125"/>
                  </a:cubicBezTo>
                  <a:cubicBezTo>
                    <a:pt x="549297" y="1126544"/>
                    <a:pt x="564439" y="1122718"/>
                    <a:pt x="568325" y="1120775"/>
                  </a:cubicBezTo>
                  <a:cubicBezTo>
                    <a:pt x="571738" y="1119068"/>
                    <a:pt x="574675" y="1116542"/>
                    <a:pt x="577850" y="1114425"/>
                  </a:cubicBezTo>
                  <a:cubicBezTo>
                    <a:pt x="578908" y="1110192"/>
                    <a:pt x="579306" y="1105736"/>
                    <a:pt x="581025" y="1101725"/>
                  </a:cubicBezTo>
                  <a:cubicBezTo>
                    <a:pt x="582528" y="1098218"/>
                    <a:pt x="585668" y="1095613"/>
                    <a:pt x="587375" y="1092200"/>
                  </a:cubicBezTo>
                  <a:cubicBezTo>
                    <a:pt x="588872" y="1089207"/>
                    <a:pt x="589492" y="1085850"/>
                    <a:pt x="590550" y="1082675"/>
                  </a:cubicBezTo>
                  <a:cubicBezTo>
                    <a:pt x="601180" y="1084004"/>
                    <a:pt x="623497" y="1089248"/>
                    <a:pt x="635000" y="1082675"/>
                  </a:cubicBezTo>
                  <a:cubicBezTo>
                    <a:pt x="637906" y="1081015"/>
                    <a:pt x="636678" y="1076143"/>
                    <a:pt x="638175" y="1073150"/>
                  </a:cubicBezTo>
                  <a:cubicBezTo>
                    <a:pt x="639882" y="1069737"/>
                    <a:pt x="641545" y="1066009"/>
                    <a:pt x="644525" y="1063625"/>
                  </a:cubicBezTo>
                  <a:cubicBezTo>
                    <a:pt x="647138" y="1061534"/>
                    <a:pt x="651057" y="1061947"/>
                    <a:pt x="654050" y="1060450"/>
                  </a:cubicBezTo>
                  <a:cubicBezTo>
                    <a:pt x="657463" y="1058743"/>
                    <a:pt x="660400" y="1056217"/>
                    <a:pt x="663575" y="1054100"/>
                  </a:cubicBezTo>
                  <a:cubicBezTo>
                    <a:pt x="676801" y="1034260"/>
                    <a:pt x="670751" y="1036510"/>
                    <a:pt x="688975" y="1028700"/>
                  </a:cubicBezTo>
                  <a:cubicBezTo>
                    <a:pt x="692051" y="1027382"/>
                    <a:pt x="695325" y="1026583"/>
                    <a:pt x="698500" y="1025525"/>
                  </a:cubicBezTo>
                  <a:cubicBezTo>
                    <a:pt x="712258" y="1026583"/>
                    <a:pt x="726507" y="1024909"/>
                    <a:pt x="739775" y="1028700"/>
                  </a:cubicBezTo>
                  <a:cubicBezTo>
                    <a:pt x="742993" y="1029619"/>
                    <a:pt x="742224" y="1034958"/>
                    <a:pt x="742950" y="1038225"/>
                  </a:cubicBezTo>
                  <a:cubicBezTo>
                    <a:pt x="743994" y="1042923"/>
                    <a:pt x="744189" y="1062657"/>
                    <a:pt x="752475" y="1066800"/>
                  </a:cubicBezTo>
                  <a:cubicBezTo>
                    <a:pt x="758233" y="1069679"/>
                    <a:pt x="765241" y="1068578"/>
                    <a:pt x="771525" y="1069975"/>
                  </a:cubicBezTo>
                  <a:cubicBezTo>
                    <a:pt x="774792" y="1070701"/>
                    <a:pt x="777724" y="1072780"/>
                    <a:pt x="781050" y="1073150"/>
                  </a:cubicBezTo>
                  <a:cubicBezTo>
                    <a:pt x="796863" y="1074907"/>
                    <a:pt x="812800" y="1075267"/>
                    <a:pt x="828675" y="1076325"/>
                  </a:cubicBezTo>
                  <a:cubicBezTo>
                    <a:pt x="831850" y="1077383"/>
                    <a:pt x="835587" y="1077409"/>
                    <a:pt x="838200" y="1079500"/>
                  </a:cubicBezTo>
                  <a:cubicBezTo>
                    <a:pt x="841180" y="1081884"/>
                    <a:pt x="841852" y="1086327"/>
                    <a:pt x="844550" y="1089025"/>
                  </a:cubicBezTo>
                  <a:cubicBezTo>
                    <a:pt x="847248" y="1091723"/>
                    <a:pt x="850900" y="1093258"/>
                    <a:pt x="854075" y="1095375"/>
                  </a:cubicBezTo>
                  <a:cubicBezTo>
                    <a:pt x="859225" y="1094639"/>
                    <a:pt x="881515" y="1092233"/>
                    <a:pt x="889000" y="1089025"/>
                  </a:cubicBezTo>
                  <a:cubicBezTo>
                    <a:pt x="892507" y="1087522"/>
                    <a:pt x="895350" y="1084792"/>
                    <a:pt x="898525" y="1082675"/>
                  </a:cubicBezTo>
                  <a:cubicBezTo>
                    <a:pt x="900642" y="1079500"/>
                    <a:pt x="903168" y="1076563"/>
                    <a:pt x="904875" y="1073150"/>
                  </a:cubicBezTo>
                  <a:cubicBezTo>
                    <a:pt x="906372" y="1070157"/>
                    <a:pt x="905959" y="1066238"/>
                    <a:pt x="908050" y="1063625"/>
                  </a:cubicBezTo>
                  <a:cubicBezTo>
                    <a:pt x="910434" y="1060645"/>
                    <a:pt x="914400" y="1059392"/>
                    <a:pt x="917575" y="1057275"/>
                  </a:cubicBezTo>
                  <a:cubicBezTo>
                    <a:pt x="922867" y="1058333"/>
                    <a:pt x="928960" y="1057457"/>
                    <a:pt x="933450" y="1060450"/>
                  </a:cubicBezTo>
                  <a:cubicBezTo>
                    <a:pt x="936235" y="1062306"/>
                    <a:pt x="934258" y="1067608"/>
                    <a:pt x="936625" y="1069975"/>
                  </a:cubicBezTo>
                  <a:cubicBezTo>
                    <a:pt x="942021" y="1075371"/>
                    <a:pt x="955675" y="1082675"/>
                    <a:pt x="955675" y="1082675"/>
                  </a:cubicBezTo>
                  <a:cubicBezTo>
                    <a:pt x="957792" y="1085850"/>
                    <a:pt x="961801" y="1088391"/>
                    <a:pt x="962025" y="1092200"/>
                  </a:cubicBezTo>
                  <a:cubicBezTo>
                    <a:pt x="964961" y="1142105"/>
                    <a:pt x="943327" y="1131476"/>
                    <a:pt x="968375" y="1139825"/>
                  </a:cubicBezTo>
                  <a:cubicBezTo>
                    <a:pt x="986367" y="1138767"/>
                    <a:pt x="1011536" y="1151068"/>
                    <a:pt x="1022350" y="1136650"/>
                  </a:cubicBezTo>
                  <a:cubicBezTo>
                    <a:pt x="1036969" y="1117158"/>
                    <a:pt x="1023018" y="1087860"/>
                    <a:pt x="1025525" y="1063625"/>
                  </a:cubicBezTo>
                  <a:cubicBezTo>
                    <a:pt x="1026214" y="1056967"/>
                    <a:pt x="1030252" y="1051069"/>
                    <a:pt x="1031875" y="1044575"/>
                  </a:cubicBezTo>
                  <a:cubicBezTo>
                    <a:pt x="1032933" y="1040342"/>
                    <a:pt x="1031147" y="1033826"/>
                    <a:pt x="1035050" y="1031875"/>
                  </a:cubicBezTo>
                  <a:cubicBezTo>
                    <a:pt x="1043622" y="1027589"/>
                    <a:pt x="1054100" y="1029758"/>
                    <a:pt x="1063625" y="1028700"/>
                  </a:cubicBezTo>
                  <a:cubicBezTo>
                    <a:pt x="1065328" y="1011671"/>
                    <a:pt x="1066856" y="991882"/>
                    <a:pt x="1069975" y="974725"/>
                  </a:cubicBezTo>
                  <a:cubicBezTo>
                    <a:pt x="1070756" y="970432"/>
                    <a:pt x="1072092" y="966258"/>
                    <a:pt x="1073150" y="962025"/>
                  </a:cubicBezTo>
                  <a:cubicBezTo>
                    <a:pt x="1075680" y="936723"/>
                    <a:pt x="1074188" y="936167"/>
                    <a:pt x="1079500" y="917575"/>
                  </a:cubicBezTo>
                  <a:cubicBezTo>
                    <a:pt x="1080419" y="914357"/>
                    <a:pt x="1080584" y="910663"/>
                    <a:pt x="1082675" y="908050"/>
                  </a:cubicBezTo>
                  <a:cubicBezTo>
                    <a:pt x="1085059" y="905070"/>
                    <a:pt x="1089269" y="904143"/>
                    <a:pt x="1092200" y="901700"/>
                  </a:cubicBezTo>
                  <a:cubicBezTo>
                    <a:pt x="1095649" y="898825"/>
                    <a:pt x="1098181" y="894932"/>
                    <a:pt x="1101725" y="892175"/>
                  </a:cubicBezTo>
                  <a:cubicBezTo>
                    <a:pt x="1107749" y="887490"/>
                    <a:pt x="1120775" y="879475"/>
                    <a:pt x="1120775" y="879475"/>
                  </a:cubicBezTo>
                  <a:cubicBezTo>
                    <a:pt x="1119717" y="876300"/>
                    <a:pt x="1119743" y="872521"/>
                    <a:pt x="1117600" y="869950"/>
                  </a:cubicBezTo>
                  <a:cubicBezTo>
                    <a:pt x="1106632" y="856789"/>
                    <a:pt x="1107131" y="863128"/>
                    <a:pt x="1095375" y="857250"/>
                  </a:cubicBezTo>
                  <a:cubicBezTo>
                    <a:pt x="1091962" y="855543"/>
                    <a:pt x="1089025" y="853017"/>
                    <a:pt x="1085850" y="850900"/>
                  </a:cubicBezTo>
                  <a:cubicBezTo>
                    <a:pt x="1087967" y="838200"/>
                    <a:pt x="1091705" y="825666"/>
                    <a:pt x="1092200" y="812800"/>
                  </a:cubicBezTo>
                  <a:cubicBezTo>
                    <a:pt x="1093258" y="785283"/>
                    <a:pt x="1093543" y="757726"/>
                    <a:pt x="1095375" y="730250"/>
                  </a:cubicBezTo>
                  <a:cubicBezTo>
                    <a:pt x="1095707" y="725267"/>
                    <a:pt x="1099973" y="713281"/>
                    <a:pt x="1101725" y="708025"/>
                  </a:cubicBezTo>
                  <a:cubicBezTo>
                    <a:pt x="1104900" y="710142"/>
                    <a:pt x="1108866" y="711395"/>
                    <a:pt x="1111250" y="714375"/>
                  </a:cubicBezTo>
                  <a:cubicBezTo>
                    <a:pt x="1113341" y="716988"/>
                    <a:pt x="1112058" y="721533"/>
                    <a:pt x="1114425" y="723900"/>
                  </a:cubicBezTo>
                  <a:cubicBezTo>
                    <a:pt x="1116792" y="726267"/>
                    <a:pt x="1120957" y="725578"/>
                    <a:pt x="1123950" y="727075"/>
                  </a:cubicBezTo>
                  <a:cubicBezTo>
                    <a:pt x="1127363" y="728782"/>
                    <a:pt x="1130300" y="731308"/>
                    <a:pt x="1133475" y="733425"/>
                  </a:cubicBezTo>
                  <a:cubicBezTo>
                    <a:pt x="1149128" y="731189"/>
                    <a:pt x="1154791" y="731158"/>
                    <a:pt x="1168400" y="727075"/>
                  </a:cubicBezTo>
                  <a:cubicBezTo>
                    <a:pt x="1181379" y="723181"/>
                    <a:pt x="1187405" y="722350"/>
                    <a:pt x="1196975" y="714375"/>
                  </a:cubicBezTo>
                  <a:cubicBezTo>
                    <a:pt x="1206142" y="706735"/>
                    <a:pt x="1206606" y="704691"/>
                    <a:pt x="1212850" y="695325"/>
                  </a:cubicBezTo>
                  <a:cubicBezTo>
                    <a:pt x="1211792" y="690033"/>
                    <a:pt x="1212088" y="684277"/>
                    <a:pt x="1209675" y="679450"/>
                  </a:cubicBezTo>
                  <a:cubicBezTo>
                    <a:pt x="1198551" y="657203"/>
                    <a:pt x="1185675" y="686714"/>
                    <a:pt x="1203325" y="638175"/>
                  </a:cubicBezTo>
                  <a:cubicBezTo>
                    <a:pt x="1204469" y="635030"/>
                    <a:pt x="1209568" y="635656"/>
                    <a:pt x="1212850" y="635000"/>
                  </a:cubicBezTo>
                  <a:cubicBezTo>
                    <a:pt x="1220188" y="633532"/>
                    <a:pt x="1227667" y="632883"/>
                    <a:pt x="1235075" y="631825"/>
                  </a:cubicBezTo>
                  <a:cubicBezTo>
                    <a:pt x="1258724" y="616059"/>
                    <a:pt x="1229679" y="636322"/>
                    <a:pt x="1254125" y="615950"/>
                  </a:cubicBezTo>
                  <a:cubicBezTo>
                    <a:pt x="1257056" y="613507"/>
                    <a:pt x="1260475" y="611717"/>
                    <a:pt x="1263650" y="609600"/>
                  </a:cubicBezTo>
                  <a:cubicBezTo>
                    <a:pt x="1265767" y="606425"/>
                    <a:pt x="1268450" y="603562"/>
                    <a:pt x="1270000" y="600075"/>
                  </a:cubicBezTo>
                  <a:cubicBezTo>
                    <a:pt x="1275859" y="586892"/>
                    <a:pt x="1276809" y="578731"/>
                    <a:pt x="1279525" y="565150"/>
                  </a:cubicBezTo>
                  <a:cubicBezTo>
                    <a:pt x="1278467" y="549275"/>
                    <a:pt x="1280209" y="532960"/>
                    <a:pt x="1276350" y="517525"/>
                  </a:cubicBezTo>
                  <a:cubicBezTo>
                    <a:pt x="1275538" y="514278"/>
                    <a:pt x="1269610" y="516206"/>
                    <a:pt x="1266825" y="514350"/>
                  </a:cubicBezTo>
                  <a:cubicBezTo>
                    <a:pt x="1263089" y="511859"/>
                    <a:pt x="1260175" y="508274"/>
                    <a:pt x="1257300" y="504825"/>
                  </a:cubicBezTo>
                  <a:cubicBezTo>
                    <a:pt x="1254857" y="501894"/>
                    <a:pt x="1252657" y="498713"/>
                    <a:pt x="1250950" y="495300"/>
                  </a:cubicBezTo>
                  <a:cubicBezTo>
                    <a:pt x="1247155" y="487710"/>
                    <a:pt x="1248032" y="479682"/>
                    <a:pt x="1241425" y="473075"/>
                  </a:cubicBezTo>
                  <a:cubicBezTo>
                    <a:pt x="1221403" y="453053"/>
                    <a:pt x="1228820" y="465185"/>
                    <a:pt x="1212850" y="457200"/>
                  </a:cubicBezTo>
                  <a:cubicBezTo>
                    <a:pt x="1209437" y="455493"/>
                    <a:pt x="1206500" y="452967"/>
                    <a:pt x="1203325" y="450850"/>
                  </a:cubicBezTo>
                  <a:cubicBezTo>
                    <a:pt x="1202267" y="447675"/>
                    <a:pt x="1202873" y="443270"/>
                    <a:pt x="1200150" y="441325"/>
                  </a:cubicBezTo>
                  <a:cubicBezTo>
                    <a:pt x="1194703" y="437434"/>
                    <a:pt x="1181100" y="434975"/>
                    <a:pt x="1181100" y="434975"/>
                  </a:cubicBezTo>
                  <a:cubicBezTo>
                    <a:pt x="1169458" y="436033"/>
                    <a:pt x="1157605" y="435701"/>
                    <a:pt x="1146175" y="438150"/>
                  </a:cubicBezTo>
                  <a:cubicBezTo>
                    <a:pt x="1142444" y="438950"/>
                    <a:pt x="1140063" y="442793"/>
                    <a:pt x="1136650" y="444500"/>
                  </a:cubicBezTo>
                  <a:cubicBezTo>
                    <a:pt x="1133657" y="445997"/>
                    <a:pt x="1130354" y="446794"/>
                    <a:pt x="1127125" y="447675"/>
                  </a:cubicBezTo>
                  <a:cubicBezTo>
                    <a:pt x="1118705" y="449971"/>
                    <a:pt x="1110192" y="451908"/>
                    <a:pt x="1101725" y="454025"/>
                  </a:cubicBezTo>
                  <a:cubicBezTo>
                    <a:pt x="1096556" y="453164"/>
                    <a:pt x="1079850" y="451397"/>
                    <a:pt x="1073150" y="447675"/>
                  </a:cubicBezTo>
                  <a:cubicBezTo>
                    <a:pt x="1040398" y="429479"/>
                    <a:pt x="1066128" y="438984"/>
                    <a:pt x="1044575" y="431800"/>
                  </a:cubicBezTo>
                  <a:cubicBezTo>
                    <a:pt x="1032933" y="432858"/>
                    <a:pt x="1020740" y="431278"/>
                    <a:pt x="1009650" y="434975"/>
                  </a:cubicBezTo>
                  <a:cubicBezTo>
                    <a:pt x="1006475" y="436033"/>
                    <a:pt x="1007972" y="441507"/>
                    <a:pt x="1006475" y="444500"/>
                  </a:cubicBezTo>
                  <a:cubicBezTo>
                    <a:pt x="1004672" y="448106"/>
                    <a:pt x="992038" y="465287"/>
                    <a:pt x="990600" y="466725"/>
                  </a:cubicBezTo>
                  <a:cubicBezTo>
                    <a:pt x="982098" y="475227"/>
                    <a:pt x="969716" y="476320"/>
                    <a:pt x="958850" y="479425"/>
                  </a:cubicBezTo>
                  <a:cubicBezTo>
                    <a:pt x="926966" y="488535"/>
                    <a:pt x="976327" y="475849"/>
                    <a:pt x="936625" y="485775"/>
                  </a:cubicBezTo>
                  <a:cubicBezTo>
                    <a:pt x="933450" y="488950"/>
                    <a:pt x="930836" y="492809"/>
                    <a:pt x="927100" y="495300"/>
                  </a:cubicBezTo>
                  <a:cubicBezTo>
                    <a:pt x="924190" y="497240"/>
                    <a:pt x="906799" y="501073"/>
                    <a:pt x="904875" y="501650"/>
                  </a:cubicBezTo>
                  <a:cubicBezTo>
                    <a:pt x="898464" y="503573"/>
                    <a:pt x="892319" y="506377"/>
                    <a:pt x="885825" y="508000"/>
                  </a:cubicBezTo>
                  <a:cubicBezTo>
                    <a:pt x="881592" y="509058"/>
                    <a:pt x="877404" y="510319"/>
                    <a:pt x="873125" y="511175"/>
                  </a:cubicBezTo>
                  <a:cubicBezTo>
                    <a:pt x="866812" y="512438"/>
                    <a:pt x="860359" y="512953"/>
                    <a:pt x="854075" y="514350"/>
                  </a:cubicBezTo>
                  <a:cubicBezTo>
                    <a:pt x="850808" y="515076"/>
                    <a:pt x="847817" y="516799"/>
                    <a:pt x="844550" y="517525"/>
                  </a:cubicBezTo>
                  <a:cubicBezTo>
                    <a:pt x="838266" y="518922"/>
                    <a:pt x="831850" y="519642"/>
                    <a:pt x="825500" y="520700"/>
                  </a:cubicBezTo>
                  <a:cubicBezTo>
                    <a:pt x="818092" y="519642"/>
                    <a:pt x="809262" y="522015"/>
                    <a:pt x="803275" y="517525"/>
                  </a:cubicBezTo>
                  <a:cubicBezTo>
                    <a:pt x="798958" y="514287"/>
                    <a:pt x="801995" y="506703"/>
                    <a:pt x="800100" y="501650"/>
                  </a:cubicBezTo>
                  <a:cubicBezTo>
                    <a:pt x="798760" y="498077"/>
                    <a:pt x="795867" y="495300"/>
                    <a:pt x="793750" y="492125"/>
                  </a:cubicBezTo>
                  <a:cubicBezTo>
                    <a:pt x="792692" y="495300"/>
                    <a:pt x="791494" y="498432"/>
                    <a:pt x="790575" y="501650"/>
                  </a:cubicBezTo>
                  <a:cubicBezTo>
                    <a:pt x="788315" y="509559"/>
                    <a:pt x="788211" y="518146"/>
                    <a:pt x="781050" y="523875"/>
                  </a:cubicBezTo>
                  <a:cubicBezTo>
                    <a:pt x="778437" y="525966"/>
                    <a:pt x="774601" y="525732"/>
                    <a:pt x="771525" y="527050"/>
                  </a:cubicBezTo>
                  <a:cubicBezTo>
                    <a:pt x="767175" y="528914"/>
                    <a:pt x="763058" y="531283"/>
                    <a:pt x="758825" y="533400"/>
                  </a:cubicBezTo>
                  <a:cubicBezTo>
                    <a:pt x="754592" y="532342"/>
                    <a:pt x="749532" y="532951"/>
                    <a:pt x="746125" y="530225"/>
                  </a:cubicBezTo>
                  <a:cubicBezTo>
                    <a:pt x="743512" y="528134"/>
                    <a:pt x="743320" y="524026"/>
                    <a:pt x="742950" y="520700"/>
                  </a:cubicBezTo>
                  <a:cubicBezTo>
                    <a:pt x="741193" y="504887"/>
                    <a:pt x="740833" y="488950"/>
                    <a:pt x="739775" y="473075"/>
                  </a:cubicBezTo>
                  <a:cubicBezTo>
                    <a:pt x="737658" y="476250"/>
                    <a:pt x="734928" y="479093"/>
                    <a:pt x="733425" y="482600"/>
                  </a:cubicBezTo>
                  <a:cubicBezTo>
                    <a:pt x="731706" y="486611"/>
                    <a:pt x="733044" y="491948"/>
                    <a:pt x="730250" y="495300"/>
                  </a:cubicBezTo>
                  <a:cubicBezTo>
                    <a:pt x="727220" y="498936"/>
                    <a:pt x="721783" y="499533"/>
                    <a:pt x="717550" y="501650"/>
                  </a:cubicBezTo>
                  <a:cubicBezTo>
                    <a:pt x="698500" y="500592"/>
                    <a:pt x="679288" y="501173"/>
                    <a:pt x="660400" y="498475"/>
                  </a:cubicBezTo>
                  <a:cubicBezTo>
                    <a:pt x="644478" y="496200"/>
                    <a:pt x="653533" y="482083"/>
                    <a:pt x="644525" y="473075"/>
                  </a:cubicBezTo>
                  <a:cubicBezTo>
                    <a:pt x="641350" y="469900"/>
                    <a:pt x="638449" y="466425"/>
                    <a:pt x="635000" y="463550"/>
                  </a:cubicBezTo>
                  <a:cubicBezTo>
                    <a:pt x="626630" y="456575"/>
                    <a:pt x="620210" y="454829"/>
                    <a:pt x="609600" y="450850"/>
                  </a:cubicBezTo>
                  <a:cubicBezTo>
                    <a:pt x="606466" y="449675"/>
                    <a:pt x="603068" y="449172"/>
                    <a:pt x="600075" y="447675"/>
                  </a:cubicBezTo>
                  <a:cubicBezTo>
                    <a:pt x="575456" y="435365"/>
                    <a:pt x="604966" y="446130"/>
                    <a:pt x="581025" y="438150"/>
                  </a:cubicBezTo>
                  <a:cubicBezTo>
                    <a:pt x="577850" y="434975"/>
                    <a:pt x="574257" y="432169"/>
                    <a:pt x="571500" y="428625"/>
                  </a:cubicBezTo>
                  <a:cubicBezTo>
                    <a:pt x="564318" y="419391"/>
                    <a:pt x="557163" y="407871"/>
                    <a:pt x="552450" y="396875"/>
                  </a:cubicBezTo>
                  <a:cubicBezTo>
                    <a:pt x="551132" y="393799"/>
                    <a:pt x="550333" y="390525"/>
                    <a:pt x="549275" y="387350"/>
                  </a:cubicBezTo>
                  <a:cubicBezTo>
                    <a:pt x="552450" y="386292"/>
                    <a:pt x="557988" y="387422"/>
                    <a:pt x="558800" y="384175"/>
                  </a:cubicBezTo>
                  <a:cubicBezTo>
                    <a:pt x="559725" y="380473"/>
                    <a:pt x="554000" y="378137"/>
                    <a:pt x="552450" y="374650"/>
                  </a:cubicBezTo>
                  <a:lnTo>
                    <a:pt x="542925" y="346075"/>
                  </a:lnTo>
                  <a:cubicBezTo>
                    <a:pt x="541867" y="342900"/>
                    <a:pt x="541606" y="339335"/>
                    <a:pt x="539750" y="336550"/>
                  </a:cubicBezTo>
                  <a:lnTo>
                    <a:pt x="533400" y="327025"/>
                  </a:lnTo>
                  <a:cubicBezTo>
                    <a:pt x="532342" y="314325"/>
                    <a:pt x="533509" y="301239"/>
                    <a:pt x="530225" y="288925"/>
                  </a:cubicBezTo>
                  <a:cubicBezTo>
                    <a:pt x="529068" y="284586"/>
                    <a:pt x="524436" y="281891"/>
                    <a:pt x="520700" y="279400"/>
                  </a:cubicBezTo>
                  <a:cubicBezTo>
                    <a:pt x="517967" y="277578"/>
                    <a:pt x="500169" y="273473"/>
                    <a:pt x="498475" y="273050"/>
                  </a:cubicBezTo>
                  <a:cubicBezTo>
                    <a:pt x="495300" y="270933"/>
                    <a:pt x="492457" y="268203"/>
                    <a:pt x="488950" y="266700"/>
                  </a:cubicBezTo>
                  <a:cubicBezTo>
                    <a:pt x="476526" y="261375"/>
                    <a:pt x="470005" y="265712"/>
                    <a:pt x="457200" y="257175"/>
                  </a:cubicBezTo>
                  <a:cubicBezTo>
                    <a:pt x="429903" y="238977"/>
                    <a:pt x="464440" y="260795"/>
                    <a:pt x="438150" y="247650"/>
                  </a:cubicBezTo>
                  <a:cubicBezTo>
                    <a:pt x="413531" y="235340"/>
                    <a:pt x="443041" y="246105"/>
                    <a:pt x="419100" y="238125"/>
                  </a:cubicBezTo>
                  <a:cubicBezTo>
                    <a:pt x="420158" y="234950"/>
                    <a:pt x="419008" y="229326"/>
                    <a:pt x="422275" y="228600"/>
                  </a:cubicBezTo>
                  <a:cubicBezTo>
                    <a:pt x="439869" y="224690"/>
                    <a:pt x="458317" y="227218"/>
                    <a:pt x="476250" y="225425"/>
                  </a:cubicBezTo>
                  <a:cubicBezTo>
                    <a:pt x="479580" y="225092"/>
                    <a:pt x="482600" y="223308"/>
                    <a:pt x="485775" y="222250"/>
                  </a:cubicBezTo>
                  <a:cubicBezTo>
                    <a:pt x="486035" y="222282"/>
                    <a:pt x="531290" y="227789"/>
                    <a:pt x="533400" y="228600"/>
                  </a:cubicBezTo>
                  <a:cubicBezTo>
                    <a:pt x="540523" y="231340"/>
                    <a:pt x="545210" y="238887"/>
                    <a:pt x="552450" y="241300"/>
                  </a:cubicBezTo>
                  <a:lnTo>
                    <a:pt x="561975" y="244475"/>
                  </a:lnTo>
                  <a:cubicBezTo>
                    <a:pt x="560035" y="238654"/>
                    <a:pt x="556136" y="221389"/>
                    <a:pt x="549275" y="215900"/>
                  </a:cubicBezTo>
                  <a:cubicBezTo>
                    <a:pt x="546662" y="213809"/>
                    <a:pt x="542743" y="214222"/>
                    <a:pt x="539750" y="212725"/>
                  </a:cubicBezTo>
                  <a:cubicBezTo>
                    <a:pt x="536337" y="211018"/>
                    <a:pt x="533400" y="208492"/>
                    <a:pt x="530225" y="206375"/>
                  </a:cubicBezTo>
                  <a:cubicBezTo>
                    <a:pt x="534458" y="202142"/>
                    <a:pt x="538053" y="197155"/>
                    <a:pt x="542925" y="193675"/>
                  </a:cubicBezTo>
                  <a:cubicBezTo>
                    <a:pt x="545378" y="191923"/>
                    <a:pt x="563822" y="187657"/>
                    <a:pt x="565150" y="187325"/>
                  </a:cubicBezTo>
                  <a:cubicBezTo>
                    <a:pt x="568325" y="185208"/>
                    <a:pt x="573258" y="184518"/>
                    <a:pt x="574675" y="180975"/>
                  </a:cubicBezTo>
                  <a:cubicBezTo>
                    <a:pt x="575918" y="177868"/>
                    <a:pt x="573591" y="174063"/>
                    <a:pt x="571500" y="171450"/>
                  </a:cubicBezTo>
                  <a:cubicBezTo>
                    <a:pt x="567024" y="165855"/>
                    <a:pt x="558725" y="164017"/>
                    <a:pt x="552450" y="161925"/>
                  </a:cubicBezTo>
                  <a:cubicBezTo>
                    <a:pt x="549275" y="158750"/>
                    <a:pt x="542925" y="156890"/>
                    <a:pt x="542925" y="152400"/>
                  </a:cubicBezTo>
                  <a:cubicBezTo>
                    <a:pt x="542925" y="148584"/>
                    <a:pt x="548963" y="147600"/>
                    <a:pt x="552450" y="146050"/>
                  </a:cubicBezTo>
                  <a:cubicBezTo>
                    <a:pt x="558567" y="143332"/>
                    <a:pt x="571500" y="139700"/>
                    <a:pt x="571500" y="139700"/>
                  </a:cubicBezTo>
                  <a:cubicBezTo>
                    <a:pt x="572558" y="136525"/>
                    <a:pt x="574675" y="133522"/>
                    <a:pt x="574675" y="130175"/>
                  </a:cubicBezTo>
                  <a:cubicBezTo>
                    <a:pt x="574675" y="122512"/>
                    <a:pt x="570830" y="112291"/>
                    <a:pt x="568325" y="104775"/>
                  </a:cubicBezTo>
                  <a:cubicBezTo>
                    <a:pt x="570424" y="83789"/>
                    <a:pt x="563051" y="50619"/>
                    <a:pt x="603250" y="76200"/>
                  </a:cubicBezTo>
                  <a:cubicBezTo>
                    <a:pt x="608681" y="79656"/>
                    <a:pt x="604864" y="89005"/>
                    <a:pt x="606425" y="95250"/>
                  </a:cubicBezTo>
                  <a:cubicBezTo>
                    <a:pt x="611715" y="116409"/>
                    <a:pt x="608498" y="111449"/>
                    <a:pt x="622300" y="120650"/>
                  </a:cubicBezTo>
                  <a:cubicBezTo>
                    <a:pt x="630767" y="119592"/>
                    <a:pt x="639903" y="120940"/>
                    <a:pt x="647700" y="117475"/>
                  </a:cubicBezTo>
                  <a:cubicBezTo>
                    <a:pt x="650758" y="116116"/>
                    <a:pt x="650875" y="111297"/>
                    <a:pt x="650875" y="107950"/>
                  </a:cubicBezTo>
                  <a:cubicBezTo>
                    <a:pt x="650875" y="97314"/>
                    <a:pt x="649317" y="86712"/>
                    <a:pt x="647700" y="76200"/>
                  </a:cubicBezTo>
                  <a:cubicBezTo>
                    <a:pt x="647191" y="72892"/>
                    <a:pt x="646892" y="69042"/>
                    <a:pt x="644525" y="66675"/>
                  </a:cubicBezTo>
                  <a:cubicBezTo>
                    <a:pt x="642158" y="64308"/>
                    <a:pt x="637993" y="64997"/>
                    <a:pt x="635000" y="63500"/>
                  </a:cubicBezTo>
                  <a:cubicBezTo>
                    <a:pt x="612678" y="52339"/>
                    <a:pt x="641792" y="59869"/>
                    <a:pt x="606425" y="53975"/>
                  </a:cubicBezTo>
                  <a:cubicBezTo>
                    <a:pt x="597958" y="28575"/>
                    <a:pt x="610658" y="58208"/>
                    <a:pt x="593725" y="41275"/>
                  </a:cubicBezTo>
                  <a:cubicBezTo>
                    <a:pt x="591358" y="38908"/>
                    <a:pt x="593273" y="33695"/>
                    <a:pt x="590550" y="31750"/>
                  </a:cubicBezTo>
                  <a:cubicBezTo>
                    <a:pt x="585103" y="27859"/>
                    <a:pt x="577850" y="27517"/>
                    <a:pt x="571500" y="25400"/>
                  </a:cubicBezTo>
                  <a:lnTo>
                    <a:pt x="552450" y="19050"/>
                  </a:lnTo>
                  <a:cubicBezTo>
                    <a:pt x="546648" y="17116"/>
                    <a:pt x="535920" y="13270"/>
                    <a:pt x="530225" y="12700"/>
                  </a:cubicBezTo>
                  <a:cubicBezTo>
                    <a:pt x="513343" y="11012"/>
                    <a:pt x="496358" y="10583"/>
                    <a:pt x="479425" y="9525"/>
                  </a:cubicBezTo>
                  <a:cubicBezTo>
                    <a:pt x="473075" y="8467"/>
                    <a:pt x="466807" y="6618"/>
                    <a:pt x="460375" y="6350"/>
                  </a:cubicBezTo>
                  <a:cubicBezTo>
                    <a:pt x="315310" y="306"/>
                    <a:pt x="369836" y="17445"/>
                    <a:pt x="317500" y="0"/>
                  </a:cubicBezTo>
                  <a:cubicBezTo>
                    <a:pt x="314325" y="1058"/>
                    <a:pt x="310760" y="1319"/>
                    <a:pt x="307975" y="3175"/>
                  </a:cubicBezTo>
                  <a:cubicBezTo>
                    <a:pt x="303834" y="5936"/>
                    <a:pt x="295317" y="18251"/>
                    <a:pt x="288925" y="19050"/>
                  </a:cubicBezTo>
                  <a:cubicBezTo>
                    <a:pt x="266847" y="21810"/>
                    <a:pt x="244475" y="21167"/>
                    <a:pt x="222250" y="22225"/>
                  </a:cubicBezTo>
                  <a:cubicBezTo>
                    <a:pt x="221192" y="26458"/>
                    <a:pt x="220022" y="30665"/>
                    <a:pt x="219075" y="34925"/>
                  </a:cubicBezTo>
                  <a:cubicBezTo>
                    <a:pt x="217904" y="40193"/>
                    <a:pt x="217209" y="45565"/>
                    <a:pt x="215900" y="50800"/>
                  </a:cubicBezTo>
                  <a:cubicBezTo>
                    <a:pt x="208775" y="79301"/>
                    <a:pt x="201522" y="60915"/>
                    <a:pt x="152400" y="63500"/>
                  </a:cubicBezTo>
                  <a:cubicBezTo>
                    <a:pt x="123753" y="70662"/>
                    <a:pt x="135279" y="67090"/>
                    <a:pt x="117475" y="73025"/>
                  </a:cubicBezTo>
                  <a:cubicBezTo>
                    <a:pt x="114300" y="77258"/>
                    <a:pt x="109404" y="80637"/>
                    <a:pt x="107950" y="85725"/>
                  </a:cubicBezTo>
                  <a:cubicBezTo>
                    <a:pt x="105496" y="94313"/>
                    <a:pt x="116134" y="98589"/>
                    <a:pt x="120650" y="101600"/>
                  </a:cubicBezTo>
                  <a:cubicBezTo>
                    <a:pt x="132676" y="119639"/>
                    <a:pt x="125365" y="104177"/>
                    <a:pt x="123825" y="136525"/>
                  </a:cubicBezTo>
                  <a:cubicBezTo>
                    <a:pt x="117769" y="263695"/>
                    <a:pt x="130017" y="207006"/>
                    <a:pt x="114300" y="269875"/>
                  </a:cubicBezTo>
                  <a:cubicBezTo>
                    <a:pt x="113242" y="287867"/>
                    <a:pt x="112834" y="305908"/>
                    <a:pt x="111125" y="323850"/>
                  </a:cubicBezTo>
                  <a:cubicBezTo>
                    <a:pt x="110485" y="330568"/>
                    <a:pt x="102951" y="351547"/>
                    <a:pt x="101600" y="355600"/>
                  </a:cubicBezTo>
                  <a:cubicBezTo>
                    <a:pt x="100542" y="358775"/>
                    <a:pt x="100281" y="362340"/>
                    <a:pt x="98425" y="365125"/>
                  </a:cubicBezTo>
                  <a:cubicBezTo>
                    <a:pt x="92657" y="373777"/>
                    <a:pt x="83079" y="390843"/>
                    <a:pt x="73025" y="396875"/>
                  </a:cubicBezTo>
                  <a:cubicBezTo>
                    <a:pt x="67285" y="400319"/>
                    <a:pt x="60325" y="401108"/>
                    <a:pt x="53975" y="403225"/>
                  </a:cubicBezTo>
                  <a:lnTo>
                    <a:pt x="44450" y="406400"/>
                  </a:lnTo>
                  <a:cubicBezTo>
                    <a:pt x="42333" y="409575"/>
                    <a:pt x="39807" y="412512"/>
                    <a:pt x="38100" y="415925"/>
                  </a:cubicBezTo>
                  <a:cubicBezTo>
                    <a:pt x="36603" y="418918"/>
                    <a:pt x="36550" y="422524"/>
                    <a:pt x="34925" y="425450"/>
                  </a:cubicBezTo>
                  <a:cubicBezTo>
                    <a:pt x="31219" y="432121"/>
                    <a:pt x="22225" y="444500"/>
                    <a:pt x="22225" y="444500"/>
                  </a:cubicBezTo>
                  <a:cubicBezTo>
                    <a:pt x="21167" y="448733"/>
                    <a:pt x="21001" y="453297"/>
                    <a:pt x="19050" y="457200"/>
                  </a:cubicBezTo>
                  <a:cubicBezTo>
                    <a:pt x="15637" y="464026"/>
                    <a:pt x="9763" y="469424"/>
                    <a:pt x="6350" y="476250"/>
                  </a:cubicBezTo>
                  <a:lnTo>
                    <a:pt x="0" y="488950"/>
                  </a:lnTo>
                  <a:cubicBezTo>
                    <a:pt x="3175" y="491067"/>
                    <a:pt x="6018" y="493797"/>
                    <a:pt x="9525" y="495300"/>
                  </a:cubicBezTo>
                  <a:cubicBezTo>
                    <a:pt x="38228" y="507601"/>
                    <a:pt x="7837" y="488883"/>
                    <a:pt x="31750" y="504825"/>
                  </a:cubicBezTo>
                  <a:cubicBezTo>
                    <a:pt x="33867" y="508000"/>
                    <a:pt x="36393" y="510937"/>
                    <a:pt x="38100" y="514350"/>
                  </a:cubicBezTo>
                  <a:cubicBezTo>
                    <a:pt x="44044" y="526238"/>
                    <a:pt x="42831" y="545103"/>
                    <a:pt x="44450" y="555625"/>
                  </a:cubicBezTo>
                  <a:cubicBezTo>
                    <a:pt x="45684" y="563643"/>
                    <a:pt x="49358" y="568211"/>
                    <a:pt x="53975" y="574675"/>
                  </a:cubicBezTo>
                  <a:cubicBezTo>
                    <a:pt x="73666" y="602242"/>
                    <a:pt x="54885" y="574452"/>
                    <a:pt x="69850" y="596900"/>
                  </a:cubicBezTo>
                  <a:cubicBezTo>
                    <a:pt x="73513" y="611553"/>
                    <a:pt x="74683" y="614381"/>
                    <a:pt x="76200" y="631825"/>
                  </a:cubicBezTo>
                  <a:cubicBezTo>
                    <a:pt x="77670" y="648728"/>
                    <a:pt x="78022" y="665713"/>
                    <a:pt x="79375" y="682625"/>
                  </a:cubicBezTo>
                  <a:cubicBezTo>
                    <a:pt x="80139" y="692178"/>
                    <a:pt x="80974" y="701747"/>
                    <a:pt x="82550" y="711200"/>
                  </a:cubicBezTo>
                  <a:cubicBezTo>
                    <a:pt x="83100" y="714501"/>
                    <a:pt x="85635" y="717379"/>
                    <a:pt x="85725" y="720725"/>
                  </a:cubicBezTo>
                  <a:cubicBezTo>
                    <a:pt x="86697" y="756695"/>
                    <a:pt x="80962" y="816504"/>
                    <a:pt x="79375" y="8382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8" name="Полилиния 327"/>
            <p:cNvSpPr/>
            <p:nvPr/>
          </p:nvSpPr>
          <p:spPr bwMode="auto">
            <a:xfrm rot="21340596">
              <a:off x="1710670" y="4301725"/>
              <a:ext cx="1045019" cy="1092066"/>
            </a:xfrm>
            <a:custGeom>
              <a:avLst/>
              <a:gdLst>
                <a:gd name="connsiteX0" fmla="*/ 55697 w 1016931"/>
                <a:gd name="connsiteY0" fmla="*/ 900533 h 1170408"/>
                <a:gd name="connsiteX1" fmla="*/ 138247 w 1016931"/>
                <a:gd name="connsiteY1" fmla="*/ 887833 h 1170408"/>
                <a:gd name="connsiteX2" fmla="*/ 147772 w 1016931"/>
                <a:gd name="connsiteY2" fmla="*/ 875133 h 1170408"/>
                <a:gd name="connsiteX3" fmla="*/ 157297 w 1016931"/>
                <a:gd name="connsiteY3" fmla="*/ 856083 h 1170408"/>
                <a:gd name="connsiteX4" fmla="*/ 176347 w 1016931"/>
                <a:gd name="connsiteY4" fmla="*/ 843383 h 1170408"/>
                <a:gd name="connsiteX5" fmla="*/ 195397 w 1016931"/>
                <a:gd name="connsiteY5" fmla="*/ 824333 h 1170408"/>
                <a:gd name="connsiteX6" fmla="*/ 211272 w 1016931"/>
                <a:gd name="connsiteY6" fmla="*/ 805283 h 1170408"/>
                <a:gd name="connsiteX7" fmla="*/ 217622 w 1016931"/>
                <a:gd name="connsiteY7" fmla="*/ 786233 h 1170408"/>
                <a:gd name="connsiteX8" fmla="*/ 227147 w 1016931"/>
                <a:gd name="connsiteY8" fmla="*/ 767183 h 1170408"/>
                <a:gd name="connsiteX9" fmla="*/ 239847 w 1016931"/>
                <a:gd name="connsiteY9" fmla="*/ 760833 h 1170408"/>
                <a:gd name="connsiteX10" fmla="*/ 252547 w 1016931"/>
                <a:gd name="connsiteY10" fmla="*/ 741783 h 1170408"/>
                <a:gd name="connsiteX11" fmla="*/ 262072 w 1016931"/>
                <a:gd name="connsiteY11" fmla="*/ 729083 h 1170408"/>
                <a:gd name="connsiteX12" fmla="*/ 268422 w 1016931"/>
                <a:gd name="connsiteY12" fmla="*/ 716383 h 1170408"/>
                <a:gd name="connsiteX13" fmla="*/ 287472 w 1016931"/>
                <a:gd name="connsiteY13" fmla="*/ 694158 h 1170408"/>
                <a:gd name="connsiteX14" fmla="*/ 296997 w 1016931"/>
                <a:gd name="connsiteY14" fmla="*/ 690983 h 1170408"/>
                <a:gd name="connsiteX15" fmla="*/ 303347 w 1016931"/>
                <a:gd name="connsiteY15" fmla="*/ 681458 h 1170408"/>
                <a:gd name="connsiteX16" fmla="*/ 322397 w 1016931"/>
                <a:gd name="connsiteY16" fmla="*/ 671933 h 1170408"/>
                <a:gd name="connsiteX17" fmla="*/ 331922 w 1016931"/>
                <a:gd name="connsiteY17" fmla="*/ 665583 h 1170408"/>
                <a:gd name="connsiteX18" fmla="*/ 350972 w 1016931"/>
                <a:gd name="connsiteY18" fmla="*/ 659233 h 1170408"/>
                <a:gd name="connsiteX19" fmla="*/ 360497 w 1016931"/>
                <a:gd name="connsiteY19" fmla="*/ 656058 h 1170408"/>
                <a:gd name="connsiteX20" fmla="*/ 458922 w 1016931"/>
                <a:gd name="connsiteY20" fmla="*/ 649708 h 1170408"/>
                <a:gd name="connsiteX21" fmla="*/ 462097 w 1016931"/>
                <a:gd name="connsiteY21" fmla="*/ 589383 h 1170408"/>
                <a:gd name="connsiteX22" fmla="*/ 471622 w 1016931"/>
                <a:gd name="connsiteY22" fmla="*/ 576683 h 1170408"/>
                <a:gd name="connsiteX23" fmla="*/ 477972 w 1016931"/>
                <a:gd name="connsiteY23" fmla="*/ 557633 h 1170408"/>
                <a:gd name="connsiteX24" fmla="*/ 471622 w 1016931"/>
                <a:gd name="connsiteY24" fmla="*/ 506833 h 1170408"/>
                <a:gd name="connsiteX25" fmla="*/ 468447 w 1016931"/>
                <a:gd name="connsiteY25" fmla="*/ 487783 h 1170408"/>
                <a:gd name="connsiteX26" fmla="*/ 458922 w 1016931"/>
                <a:gd name="connsiteY26" fmla="*/ 484608 h 1170408"/>
                <a:gd name="connsiteX27" fmla="*/ 417647 w 1016931"/>
                <a:gd name="connsiteY27" fmla="*/ 478258 h 1170408"/>
                <a:gd name="connsiteX28" fmla="*/ 408122 w 1016931"/>
                <a:gd name="connsiteY28" fmla="*/ 471908 h 1170408"/>
                <a:gd name="connsiteX29" fmla="*/ 404947 w 1016931"/>
                <a:gd name="connsiteY29" fmla="*/ 436983 h 1170408"/>
                <a:gd name="connsiteX30" fmla="*/ 395422 w 1016931"/>
                <a:gd name="connsiteY30" fmla="*/ 433808 h 1170408"/>
                <a:gd name="connsiteX31" fmla="*/ 360497 w 1016931"/>
                <a:gd name="connsiteY31" fmla="*/ 490958 h 1170408"/>
                <a:gd name="connsiteX32" fmla="*/ 325572 w 1016931"/>
                <a:gd name="connsiteY32" fmla="*/ 494133 h 1170408"/>
                <a:gd name="connsiteX33" fmla="*/ 312872 w 1016931"/>
                <a:gd name="connsiteY33" fmla="*/ 497308 h 1170408"/>
                <a:gd name="connsiteX34" fmla="*/ 281122 w 1016931"/>
                <a:gd name="connsiteY34" fmla="*/ 494133 h 1170408"/>
                <a:gd name="connsiteX35" fmla="*/ 277947 w 1016931"/>
                <a:gd name="connsiteY35" fmla="*/ 481433 h 1170408"/>
                <a:gd name="connsiteX36" fmla="*/ 271597 w 1016931"/>
                <a:gd name="connsiteY36" fmla="*/ 471908 h 1170408"/>
                <a:gd name="connsiteX37" fmla="*/ 258897 w 1016931"/>
                <a:gd name="connsiteY37" fmla="*/ 443333 h 1170408"/>
                <a:gd name="connsiteX38" fmla="*/ 236672 w 1016931"/>
                <a:gd name="connsiteY38" fmla="*/ 414758 h 1170408"/>
                <a:gd name="connsiteX39" fmla="*/ 230322 w 1016931"/>
                <a:gd name="connsiteY39" fmla="*/ 405233 h 1170408"/>
                <a:gd name="connsiteX40" fmla="*/ 233497 w 1016931"/>
                <a:gd name="connsiteY40" fmla="*/ 392533 h 1170408"/>
                <a:gd name="connsiteX41" fmla="*/ 246197 w 1016931"/>
                <a:gd name="connsiteY41" fmla="*/ 389358 h 1170408"/>
                <a:gd name="connsiteX42" fmla="*/ 265247 w 1016931"/>
                <a:gd name="connsiteY42" fmla="*/ 383008 h 1170408"/>
                <a:gd name="connsiteX43" fmla="*/ 274772 w 1016931"/>
                <a:gd name="connsiteY43" fmla="*/ 379833 h 1170408"/>
                <a:gd name="connsiteX44" fmla="*/ 290647 w 1016931"/>
                <a:gd name="connsiteY44" fmla="*/ 357608 h 1170408"/>
                <a:gd name="connsiteX45" fmla="*/ 300172 w 1016931"/>
                <a:gd name="connsiteY45" fmla="*/ 335383 h 1170408"/>
                <a:gd name="connsiteX46" fmla="*/ 331922 w 1016931"/>
                <a:gd name="connsiteY46" fmla="*/ 332208 h 1170408"/>
                <a:gd name="connsiteX47" fmla="*/ 338272 w 1016931"/>
                <a:gd name="connsiteY47" fmla="*/ 322683 h 1170408"/>
                <a:gd name="connsiteX48" fmla="*/ 347797 w 1016931"/>
                <a:gd name="connsiteY48" fmla="*/ 316333 h 1170408"/>
                <a:gd name="connsiteX49" fmla="*/ 350972 w 1016931"/>
                <a:gd name="connsiteY49" fmla="*/ 300458 h 1170408"/>
                <a:gd name="connsiteX50" fmla="*/ 357322 w 1016931"/>
                <a:gd name="connsiteY50" fmla="*/ 287758 h 1170408"/>
                <a:gd name="connsiteX51" fmla="*/ 363672 w 1016931"/>
                <a:gd name="connsiteY51" fmla="*/ 268708 h 1170408"/>
                <a:gd name="connsiteX52" fmla="*/ 379547 w 1016931"/>
                <a:gd name="connsiteY52" fmla="*/ 246483 h 1170408"/>
                <a:gd name="connsiteX53" fmla="*/ 382722 w 1016931"/>
                <a:gd name="connsiteY53" fmla="*/ 230608 h 1170408"/>
                <a:gd name="connsiteX54" fmla="*/ 382722 w 1016931"/>
                <a:gd name="connsiteY54" fmla="*/ 198858 h 1170408"/>
                <a:gd name="connsiteX55" fmla="*/ 370022 w 1016931"/>
                <a:gd name="connsiteY55" fmla="*/ 195683 h 1170408"/>
                <a:gd name="connsiteX56" fmla="*/ 360497 w 1016931"/>
                <a:gd name="connsiteY56" fmla="*/ 189333 h 1170408"/>
                <a:gd name="connsiteX57" fmla="*/ 341447 w 1016931"/>
                <a:gd name="connsiteY57" fmla="*/ 186158 h 1170408"/>
                <a:gd name="connsiteX58" fmla="*/ 331922 w 1016931"/>
                <a:gd name="connsiteY58" fmla="*/ 182983 h 1170408"/>
                <a:gd name="connsiteX59" fmla="*/ 325572 w 1016931"/>
                <a:gd name="connsiteY59" fmla="*/ 173458 h 1170408"/>
                <a:gd name="connsiteX60" fmla="*/ 325572 w 1016931"/>
                <a:gd name="connsiteY60" fmla="*/ 135358 h 1170408"/>
                <a:gd name="connsiteX61" fmla="*/ 347797 w 1016931"/>
                <a:gd name="connsiteY61" fmla="*/ 138533 h 1170408"/>
                <a:gd name="connsiteX62" fmla="*/ 357322 w 1016931"/>
                <a:gd name="connsiteY62" fmla="*/ 144883 h 1170408"/>
                <a:gd name="connsiteX63" fmla="*/ 423997 w 1016931"/>
                <a:gd name="connsiteY63" fmla="*/ 141708 h 1170408"/>
                <a:gd name="connsiteX64" fmla="*/ 433522 w 1016931"/>
                <a:gd name="connsiteY64" fmla="*/ 138533 h 1170408"/>
                <a:gd name="connsiteX65" fmla="*/ 471622 w 1016931"/>
                <a:gd name="connsiteY65" fmla="*/ 129008 h 1170408"/>
                <a:gd name="connsiteX66" fmla="*/ 490672 w 1016931"/>
                <a:gd name="connsiteY66" fmla="*/ 122658 h 1170408"/>
                <a:gd name="connsiteX67" fmla="*/ 500197 w 1016931"/>
                <a:gd name="connsiteY67" fmla="*/ 119483 h 1170408"/>
                <a:gd name="connsiteX68" fmla="*/ 509722 w 1016931"/>
                <a:gd name="connsiteY68" fmla="*/ 116308 h 1170408"/>
                <a:gd name="connsiteX69" fmla="*/ 528772 w 1016931"/>
                <a:gd name="connsiteY69" fmla="*/ 103608 h 1170408"/>
                <a:gd name="connsiteX70" fmla="*/ 538297 w 1016931"/>
                <a:gd name="connsiteY70" fmla="*/ 94083 h 1170408"/>
                <a:gd name="connsiteX71" fmla="*/ 566872 w 1016931"/>
                <a:gd name="connsiteY71" fmla="*/ 75033 h 1170408"/>
                <a:gd name="connsiteX72" fmla="*/ 576397 w 1016931"/>
                <a:gd name="connsiteY72" fmla="*/ 68683 h 1170408"/>
                <a:gd name="connsiteX73" fmla="*/ 592272 w 1016931"/>
                <a:gd name="connsiteY73" fmla="*/ 49633 h 1170408"/>
                <a:gd name="connsiteX74" fmla="*/ 589097 w 1016931"/>
                <a:gd name="connsiteY74" fmla="*/ 33758 h 1170408"/>
                <a:gd name="connsiteX75" fmla="*/ 662122 w 1016931"/>
                <a:gd name="connsiteY75" fmla="*/ 21058 h 1170408"/>
                <a:gd name="connsiteX76" fmla="*/ 668472 w 1016931"/>
                <a:gd name="connsiteY76" fmla="*/ 11533 h 1170408"/>
                <a:gd name="connsiteX77" fmla="*/ 687522 w 1016931"/>
                <a:gd name="connsiteY77" fmla="*/ 5183 h 1170408"/>
                <a:gd name="connsiteX78" fmla="*/ 728797 w 1016931"/>
                <a:gd name="connsiteY78" fmla="*/ 8358 h 1170408"/>
                <a:gd name="connsiteX79" fmla="*/ 747847 w 1016931"/>
                <a:gd name="connsiteY79" fmla="*/ 17883 h 1170408"/>
                <a:gd name="connsiteX80" fmla="*/ 814522 w 1016931"/>
                <a:gd name="connsiteY80" fmla="*/ 21058 h 1170408"/>
                <a:gd name="connsiteX81" fmla="*/ 814522 w 1016931"/>
                <a:gd name="connsiteY81" fmla="*/ 49633 h 1170408"/>
                <a:gd name="connsiteX82" fmla="*/ 811347 w 1016931"/>
                <a:gd name="connsiteY82" fmla="*/ 59158 h 1170408"/>
                <a:gd name="connsiteX83" fmla="*/ 801822 w 1016931"/>
                <a:gd name="connsiteY83" fmla="*/ 68683 h 1170408"/>
                <a:gd name="connsiteX84" fmla="*/ 795472 w 1016931"/>
                <a:gd name="connsiteY84" fmla="*/ 78208 h 1170408"/>
                <a:gd name="connsiteX85" fmla="*/ 792297 w 1016931"/>
                <a:gd name="connsiteY85" fmla="*/ 90908 h 1170408"/>
                <a:gd name="connsiteX86" fmla="*/ 811347 w 1016931"/>
                <a:gd name="connsiteY86" fmla="*/ 97258 h 1170408"/>
                <a:gd name="connsiteX87" fmla="*/ 820872 w 1016931"/>
                <a:gd name="connsiteY87" fmla="*/ 87733 h 1170408"/>
                <a:gd name="connsiteX88" fmla="*/ 817697 w 1016931"/>
                <a:gd name="connsiteY88" fmla="*/ 65508 h 1170408"/>
                <a:gd name="connsiteX89" fmla="*/ 833572 w 1016931"/>
                <a:gd name="connsiteY89" fmla="*/ 59158 h 1170408"/>
                <a:gd name="connsiteX90" fmla="*/ 846272 w 1016931"/>
                <a:gd name="connsiteY90" fmla="*/ 65508 h 1170408"/>
                <a:gd name="connsiteX91" fmla="*/ 855797 w 1016931"/>
                <a:gd name="connsiteY91" fmla="*/ 71858 h 1170408"/>
                <a:gd name="connsiteX92" fmla="*/ 874847 w 1016931"/>
                <a:gd name="connsiteY92" fmla="*/ 75033 h 1170408"/>
                <a:gd name="connsiteX93" fmla="*/ 887547 w 1016931"/>
                <a:gd name="connsiteY93" fmla="*/ 81383 h 1170408"/>
                <a:gd name="connsiteX94" fmla="*/ 900247 w 1016931"/>
                <a:gd name="connsiteY94" fmla="*/ 84558 h 1170408"/>
                <a:gd name="connsiteX95" fmla="*/ 925647 w 1016931"/>
                <a:gd name="connsiteY95" fmla="*/ 90908 h 1170408"/>
                <a:gd name="connsiteX96" fmla="*/ 931997 w 1016931"/>
                <a:gd name="connsiteY96" fmla="*/ 125833 h 1170408"/>
                <a:gd name="connsiteX97" fmla="*/ 947872 w 1016931"/>
                <a:gd name="connsiteY97" fmla="*/ 129008 h 1170408"/>
                <a:gd name="connsiteX98" fmla="*/ 935172 w 1016931"/>
                <a:gd name="connsiteY98" fmla="*/ 151233 h 1170408"/>
                <a:gd name="connsiteX99" fmla="*/ 922472 w 1016931"/>
                <a:gd name="connsiteY99" fmla="*/ 157583 h 1170408"/>
                <a:gd name="connsiteX100" fmla="*/ 849447 w 1016931"/>
                <a:gd name="connsiteY100" fmla="*/ 163933 h 1170408"/>
                <a:gd name="connsiteX101" fmla="*/ 843097 w 1016931"/>
                <a:gd name="connsiteY101" fmla="*/ 192508 h 1170408"/>
                <a:gd name="connsiteX102" fmla="*/ 852622 w 1016931"/>
                <a:gd name="connsiteY102" fmla="*/ 198858 h 1170408"/>
                <a:gd name="connsiteX103" fmla="*/ 858972 w 1016931"/>
                <a:gd name="connsiteY103" fmla="*/ 208383 h 1170408"/>
                <a:gd name="connsiteX104" fmla="*/ 865322 w 1016931"/>
                <a:gd name="connsiteY104" fmla="*/ 221083 h 1170408"/>
                <a:gd name="connsiteX105" fmla="*/ 874847 w 1016931"/>
                <a:gd name="connsiteY105" fmla="*/ 227433 h 1170408"/>
                <a:gd name="connsiteX106" fmla="*/ 881197 w 1016931"/>
                <a:gd name="connsiteY106" fmla="*/ 217908 h 1170408"/>
                <a:gd name="connsiteX107" fmla="*/ 884372 w 1016931"/>
                <a:gd name="connsiteY107" fmla="*/ 195683 h 1170408"/>
                <a:gd name="connsiteX108" fmla="*/ 897072 w 1016931"/>
                <a:gd name="connsiteY108" fmla="*/ 189333 h 1170408"/>
                <a:gd name="connsiteX109" fmla="*/ 931997 w 1016931"/>
                <a:gd name="connsiteY109" fmla="*/ 182983 h 1170408"/>
                <a:gd name="connsiteX110" fmla="*/ 985972 w 1016931"/>
                <a:gd name="connsiteY110" fmla="*/ 186158 h 1170408"/>
                <a:gd name="connsiteX111" fmla="*/ 989147 w 1016931"/>
                <a:gd name="connsiteY111" fmla="*/ 205208 h 1170408"/>
                <a:gd name="connsiteX112" fmla="*/ 1005022 w 1016931"/>
                <a:gd name="connsiteY112" fmla="*/ 230608 h 1170408"/>
                <a:gd name="connsiteX113" fmla="*/ 1008197 w 1016931"/>
                <a:gd name="connsiteY113" fmla="*/ 240133 h 1170408"/>
                <a:gd name="connsiteX114" fmla="*/ 1014547 w 1016931"/>
                <a:gd name="connsiteY114" fmla="*/ 249658 h 1170408"/>
                <a:gd name="connsiteX115" fmla="*/ 995497 w 1016931"/>
                <a:gd name="connsiteY115" fmla="*/ 256008 h 1170408"/>
                <a:gd name="connsiteX116" fmla="*/ 979622 w 1016931"/>
                <a:gd name="connsiteY116" fmla="*/ 259183 h 1170408"/>
                <a:gd name="connsiteX117" fmla="*/ 966922 w 1016931"/>
                <a:gd name="connsiteY117" fmla="*/ 262358 h 1170408"/>
                <a:gd name="connsiteX118" fmla="*/ 957397 w 1016931"/>
                <a:gd name="connsiteY118" fmla="*/ 268708 h 1170408"/>
                <a:gd name="connsiteX119" fmla="*/ 947872 w 1016931"/>
                <a:gd name="connsiteY119" fmla="*/ 271883 h 1170408"/>
                <a:gd name="connsiteX120" fmla="*/ 928822 w 1016931"/>
                <a:gd name="connsiteY120" fmla="*/ 284583 h 1170408"/>
                <a:gd name="connsiteX121" fmla="*/ 919297 w 1016931"/>
                <a:gd name="connsiteY121" fmla="*/ 290933 h 1170408"/>
                <a:gd name="connsiteX122" fmla="*/ 900247 w 1016931"/>
                <a:gd name="connsiteY122" fmla="*/ 297283 h 1170408"/>
                <a:gd name="connsiteX123" fmla="*/ 890722 w 1016931"/>
                <a:gd name="connsiteY123" fmla="*/ 306808 h 1170408"/>
                <a:gd name="connsiteX124" fmla="*/ 881197 w 1016931"/>
                <a:gd name="connsiteY124" fmla="*/ 309983 h 1170408"/>
                <a:gd name="connsiteX125" fmla="*/ 871672 w 1016931"/>
                <a:gd name="connsiteY125" fmla="*/ 329033 h 1170408"/>
                <a:gd name="connsiteX126" fmla="*/ 858972 w 1016931"/>
                <a:gd name="connsiteY126" fmla="*/ 348083 h 1170408"/>
                <a:gd name="connsiteX127" fmla="*/ 852622 w 1016931"/>
                <a:gd name="connsiteY127" fmla="*/ 367133 h 1170408"/>
                <a:gd name="connsiteX128" fmla="*/ 843097 w 1016931"/>
                <a:gd name="connsiteY128" fmla="*/ 386183 h 1170408"/>
                <a:gd name="connsiteX129" fmla="*/ 846272 w 1016931"/>
                <a:gd name="connsiteY129" fmla="*/ 411583 h 1170408"/>
                <a:gd name="connsiteX130" fmla="*/ 865322 w 1016931"/>
                <a:gd name="connsiteY130" fmla="*/ 405233 h 1170408"/>
                <a:gd name="connsiteX131" fmla="*/ 884372 w 1016931"/>
                <a:gd name="connsiteY131" fmla="*/ 389358 h 1170408"/>
                <a:gd name="connsiteX132" fmla="*/ 897072 w 1016931"/>
                <a:gd name="connsiteY132" fmla="*/ 395708 h 1170408"/>
                <a:gd name="connsiteX133" fmla="*/ 893897 w 1016931"/>
                <a:gd name="connsiteY133" fmla="*/ 430633 h 1170408"/>
                <a:gd name="connsiteX134" fmla="*/ 884372 w 1016931"/>
                <a:gd name="connsiteY134" fmla="*/ 436983 h 1170408"/>
                <a:gd name="connsiteX135" fmla="*/ 881197 w 1016931"/>
                <a:gd name="connsiteY135" fmla="*/ 446508 h 1170408"/>
                <a:gd name="connsiteX136" fmla="*/ 874847 w 1016931"/>
                <a:gd name="connsiteY136" fmla="*/ 456033 h 1170408"/>
                <a:gd name="connsiteX137" fmla="*/ 871672 w 1016931"/>
                <a:gd name="connsiteY137" fmla="*/ 468733 h 1170408"/>
                <a:gd name="connsiteX138" fmla="*/ 852622 w 1016931"/>
                <a:gd name="connsiteY138" fmla="*/ 484608 h 1170408"/>
                <a:gd name="connsiteX139" fmla="*/ 849447 w 1016931"/>
                <a:gd name="connsiteY139" fmla="*/ 551283 h 1170408"/>
                <a:gd name="connsiteX140" fmla="*/ 852622 w 1016931"/>
                <a:gd name="connsiteY140" fmla="*/ 586208 h 1170408"/>
                <a:gd name="connsiteX141" fmla="*/ 855797 w 1016931"/>
                <a:gd name="connsiteY141" fmla="*/ 595733 h 1170408"/>
                <a:gd name="connsiteX142" fmla="*/ 858972 w 1016931"/>
                <a:gd name="connsiteY142" fmla="*/ 608433 h 1170408"/>
                <a:gd name="connsiteX143" fmla="*/ 865322 w 1016931"/>
                <a:gd name="connsiteY143" fmla="*/ 630658 h 1170408"/>
                <a:gd name="connsiteX144" fmla="*/ 868497 w 1016931"/>
                <a:gd name="connsiteY144" fmla="*/ 646533 h 1170408"/>
                <a:gd name="connsiteX145" fmla="*/ 874847 w 1016931"/>
                <a:gd name="connsiteY145" fmla="*/ 656058 h 1170408"/>
                <a:gd name="connsiteX146" fmla="*/ 874847 w 1016931"/>
                <a:gd name="connsiteY146" fmla="*/ 754483 h 1170408"/>
                <a:gd name="connsiteX147" fmla="*/ 871672 w 1016931"/>
                <a:gd name="connsiteY147" fmla="*/ 770358 h 1170408"/>
                <a:gd name="connsiteX148" fmla="*/ 862147 w 1016931"/>
                <a:gd name="connsiteY148" fmla="*/ 779883 h 1170408"/>
                <a:gd name="connsiteX149" fmla="*/ 852622 w 1016931"/>
                <a:gd name="connsiteY149" fmla="*/ 792583 h 1170408"/>
                <a:gd name="connsiteX150" fmla="*/ 843097 w 1016931"/>
                <a:gd name="connsiteY150" fmla="*/ 811633 h 1170408"/>
                <a:gd name="connsiteX151" fmla="*/ 833572 w 1016931"/>
                <a:gd name="connsiteY151" fmla="*/ 830683 h 1170408"/>
                <a:gd name="connsiteX152" fmla="*/ 827222 w 1016931"/>
                <a:gd name="connsiteY152" fmla="*/ 903708 h 1170408"/>
                <a:gd name="connsiteX153" fmla="*/ 824047 w 1016931"/>
                <a:gd name="connsiteY153" fmla="*/ 913233 h 1170408"/>
                <a:gd name="connsiteX154" fmla="*/ 820872 w 1016931"/>
                <a:gd name="connsiteY154" fmla="*/ 948158 h 1170408"/>
                <a:gd name="connsiteX155" fmla="*/ 814522 w 1016931"/>
                <a:gd name="connsiteY155" fmla="*/ 960858 h 1170408"/>
                <a:gd name="connsiteX156" fmla="*/ 817697 w 1016931"/>
                <a:gd name="connsiteY156" fmla="*/ 1018008 h 1170408"/>
                <a:gd name="connsiteX157" fmla="*/ 820872 w 1016931"/>
                <a:gd name="connsiteY157" fmla="*/ 1097383 h 1170408"/>
                <a:gd name="connsiteX158" fmla="*/ 830397 w 1016931"/>
                <a:gd name="connsiteY158" fmla="*/ 1125958 h 1170408"/>
                <a:gd name="connsiteX159" fmla="*/ 836747 w 1016931"/>
                <a:gd name="connsiteY159" fmla="*/ 1148183 h 1170408"/>
                <a:gd name="connsiteX160" fmla="*/ 827222 w 1016931"/>
                <a:gd name="connsiteY160" fmla="*/ 1154533 h 1170408"/>
                <a:gd name="connsiteX161" fmla="*/ 782772 w 1016931"/>
                <a:gd name="connsiteY161" fmla="*/ 1167233 h 1170408"/>
                <a:gd name="connsiteX162" fmla="*/ 744672 w 1016931"/>
                <a:gd name="connsiteY162" fmla="*/ 1170408 h 1170408"/>
                <a:gd name="connsiteX163" fmla="*/ 668472 w 1016931"/>
                <a:gd name="connsiteY163" fmla="*/ 1160883 h 1170408"/>
                <a:gd name="connsiteX164" fmla="*/ 649422 w 1016931"/>
                <a:gd name="connsiteY164" fmla="*/ 1157708 h 1170408"/>
                <a:gd name="connsiteX165" fmla="*/ 627197 w 1016931"/>
                <a:gd name="connsiteY165" fmla="*/ 1151358 h 1170408"/>
                <a:gd name="connsiteX166" fmla="*/ 601797 w 1016931"/>
                <a:gd name="connsiteY166" fmla="*/ 1141833 h 1170408"/>
                <a:gd name="connsiteX167" fmla="*/ 573222 w 1016931"/>
                <a:gd name="connsiteY167" fmla="*/ 1138658 h 1170408"/>
                <a:gd name="connsiteX168" fmla="*/ 528772 w 1016931"/>
                <a:gd name="connsiteY168" fmla="*/ 1132308 h 1170408"/>
                <a:gd name="connsiteX169" fmla="*/ 484322 w 1016931"/>
                <a:gd name="connsiteY169" fmla="*/ 1125958 h 1170408"/>
                <a:gd name="connsiteX170" fmla="*/ 357322 w 1016931"/>
                <a:gd name="connsiteY170" fmla="*/ 1129133 h 1170408"/>
                <a:gd name="connsiteX171" fmla="*/ 341447 w 1016931"/>
                <a:gd name="connsiteY171" fmla="*/ 1132308 h 1170408"/>
                <a:gd name="connsiteX172" fmla="*/ 316047 w 1016931"/>
                <a:gd name="connsiteY172" fmla="*/ 1135483 h 1170408"/>
                <a:gd name="connsiteX173" fmla="*/ 274772 w 1016931"/>
                <a:gd name="connsiteY173" fmla="*/ 1132308 h 1170408"/>
                <a:gd name="connsiteX174" fmla="*/ 268422 w 1016931"/>
                <a:gd name="connsiteY174" fmla="*/ 1113258 h 1170408"/>
                <a:gd name="connsiteX175" fmla="*/ 258897 w 1016931"/>
                <a:gd name="connsiteY175" fmla="*/ 1103733 h 1170408"/>
                <a:gd name="connsiteX176" fmla="*/ 246197 w 1016931"/>
                <a:gd name="connsiteY176" fmla="*/ 1094208 h 1170408"/>
                <a:gd name="connsiteX177" fmla="*/ 230322 w 1016931"/>
                <a:gd name="connsiteY177" fmla="*/ 1081508 h 1170408"/>
                <a:gd name="connsiteX178" fmla="*/ 214447 w 1016931"/>
                <a:gd name="connsiteY178" fmla="*/ 1062458 h 1170408"/>
                <a:gd name="connsiteX179" fmla="*/ 182697 w 1016931"/>
                <a:gd name="connsiteY179" fmla="*/ 1043408 h 1170408"/>
                <a:gd name="connsiteX180" fmla="*/ 163647 w 1016931"/>
                <a:gd name="connsiteY180" fmla="*/ 1030708 h 1170408"/>
                <a:gd name="connsiteX181" fmla="*/ 154122 w 1016931"/>
                <a:gd name="connsiteY181" fmla="*/ 992608 h 1170408"/>
                <a:gd name="connsiteX182" fmla="*/ 160472 w 1016931"/>
                <a:gd name="connsiteY182" fmla="*/ 983083 h 1170408"/>
                <a:gd name="connsiteX183" fmla="*/ 157297 w 1016931"/>
                <a:gd name="connsiteY183" fmla="*/ 973558 h 1170408"/>
                <a:gd name="connsiteX184" fmla="*/ 116022 w 1016931"/>
                <a:gd name="connsiteY184" fmla="*/ 970383 h 1170408"/>
                <a:gd name="connsiteX185" fmla="*/ 109672 w 1016931"/>
                <a:gd name="connsiteY185" fmla="*/ 979908 h 1170408"/>
                <a:gd name="connsiteX186" fmla="*/ 106497 w 1016931"/>
                <a:gd name="connsiteY186" fmla="*/ 995783 h 1170408"/>
                <a:gd name="connsiteX187" fmla="*/ 103322 w 1016931"/>
                <a:gd name="connsiteY187" fmla="*/ 1027533 h 1170408"/>
                <a:gd name="connsiteX188" fmla="*/ 93797 w 1016931"/>
                <a:gd name="connsiteY188" fmla="*/ 1030708 h 1170408"/>
                <a:gd name="connsiteX189" fmla="*/ 84272 w 1016931"/>
                <a:gd name="connsiteY189" fmla="*/ 1037058 h 1170408"/>
                <a:gd name="connsiteX190" fmla="*/ 52522 w 1016931"/>
                <a:gd name="connsiteY190" fmla="*/ 1033883 h 1170408"/>
                <a:gd name="connsiteX191" fmla="*/ 46172 w 1016931"/>
                <a:gd name="connsiteY191" fmla="*/ 1024358 h 1170408"/>
                <a:gd name="connsiteX192" fmla="*/ 36647 w 1016931"/>
                <a:gd name="connsiteY192" fmla="*/ 1011658 h 1170408"/>
                <a:gd name="connsiteX193" fmla="*/ 27122 w 1016931"/>
                <a:gd name="connsiteY193" fmla="*/ 992608 h 1170408"/>
                <a:gd name="connsiteX194" fmla="*/ 4897 w 1016931"/>
                <a:gd name="connsiteY194" fmla="*/ 964033 h 1170408"/>
                <a:gd name="connsiteX195" fmla="*/ 1722 w 1016931"/>
                <a:gd name="connsiteY195" fmla="*/ 954508 h 1170408"/>
                <a:gd name="connsiteX196" fmla="*/ 14422 w 1016931"/>
                <a:gd name="connsiteY196" fmla="*/ 948158 h 1170408"/>
                <a:gd name="connsiteX197" fmla="*/ 39822 w 1016931"/>
                <a:gd name="connsiteY197" fmla="*/ 938633 h 1170408"/>
                <a:gd name="connsiteX198" fmla="*/ 55697 w 1016931"/>
                <a:gd name="connsiteY198" fmla="*/ 922758 h 1170408"/>
                <a:gd name="connsiteX199" fmla="*/ 55697 w 1016931"/>
                <a:gd name="connsiteY199" fmla="*/ 900533 h 117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016931" h="1170408">
                  <a:moveTo>
                    <a:pt x="55697" y="900533"/>
                  </a:moveTo>
                  <a:cubicBezTo>
                    <a:pt x="69455" y="894712"/>
                    <a:pt x="115463" y="914414"/>
                    <a:pt x="138247" y="887833"/>
                  </a:cubicBezTo>
                  <a:cubicBezTo>
                    <a:pt x="141691" y="883815"/>
                    <a:pt x="144597" y="879366"/>
                    <a:pt x="147772" y="875133"/>
                  </a:cubicBezTo>
                  <a:cubicBezTo>
                    <a:pt x="150037" y="868339"/>
                    <a:pt x="151504" y="861152"/>
                    <a:pt x="157297" y="856083"/>
                  </a:cubicBezTo>
                  <a:cubicBezTo>
                    <a:pt x="163040" y="851057"/>
                    <a:pt x="170951" y="848779"/>
                    <a:pt x="176347" y="843383"/>
                  </a:cubicBezTo>
                  <a:cubicBezTo>
                    <a:pt x="182697" y="837033"/>
                    <a:pt x="190416" y="831805"/>
                    <a:pt x="195397" y="824333"/>
                  </a:cubicBezTo>
                  <a:cubicBezTo>
                    <a:pt x="204238" y="811072"/>
                    <a:pt x="199049" y="817506"/>
                    <a:pt x="211272" y="805283"/>
                  </a:cubicBezTo>
                  <a:lnTo>
                    <a:pt x="217622" y="786233"/>
                  </a:lnTo>
                  <a:cubicBezTo>
                    <a:pt x="219789" y="779732"/>
                    <a:pt x="221466" y="771917"/>
                    <a:pt x="227147" y="767183"/>
                  </a:cubicBezTo>
                  <a:cubicBezTo>
                    <a:pt x="230783" y="764153"/>
                    <a:pt x="235614" y="762950"/>
                    <a:pt x="239847" y="760833"/>
                  </a:cubicBezTo>
                  <a:cubicBezTo>
                    <a:pt x="244080" y="754483"/>
                    <a:pt x="247968" y="747888"/>
                    <a:pt x="252547" y="741783"/>
                  </a:cubicBezTo>
                  <a:cubicBezTo>
                    <a:pt x="255722" y="737550"/>
                    <a:pt x="259267" y="733570"/>
                    <a:pt x="262072" y="729083"/>
                  </a:cubicBezTo>
                  <a:cubicBezTo>
                    <a:pt x="264580" y="725069"/>
                    <a:pt x="265914" y="720397"/>
                    <a:pt x="268422" y="716383"/>
                  </a:cubicBezTo>
                  <a:cubicBezTo>
                    <a:pt x="271566" y="711353"/>
                    <a:pt x="281906" y="697869"/>
                    <a:pt x="287472" y="694158"/>
                  </a:cubicBezTo>
                  <a:cubicBezTo>
                    <a:pt x="290257" y="692302"/>
                    <a:pt x="293822" y="692041"/>
                    <a:pt x="296997" y="690983"/>
                  </a:cubicBezTo>
                  <a:cubicBezTo>
                    <a:pt x="299114" y="687808"/>
                    <a:pt x="300649" y="684156"/>
                    <a:pt x="303347" y="681458"/>
                  </a:cubicBezTo>
                  <a:cubicBezTo>
                    <a:pt x="312446" y="672359"/>
                    <a:pt x="312068" y="677098"/>
                    <a:pt x="322397" y="671933"/>
                  </a:cubicBezTo>
                  <a:cubicBezTo>
                    <a:pt x="325810" y="670226"/>
                    <a:pt x="328435" y="667133"/>
                    <a:pt x="331922" y="665583"/>
                  </a:cubicBezTo>
                  <a:cubicBezTo>
                    <a:pt x="338039" y="662865"/>
                    <a:pt x="344622" y="661350"/>
                    <a:pt x="350972" y="659233"/>
                  </a:cubicBezTo>
                  <a:cubicBezTo>
                    <a:pt x="354147" y="658175"/>
                    <a:pt x="357215" y="656714"/>
                    <a:pt x="360497" y="656058"/>
                  </a:cubicBezTo>
                  <a:cubicBezTo>
                    <a:pt x="403374" y="647483"/>
                    <a:pt x="370980" y="653090"/>
                    <a:pt x="458922" y="649708"/>
                  </a:cubicBezTo>
                  <a:cubicBezTo>
                    <a:pt x="459980" y="629600"/>
                    <a:pt x="458647" y="609221"/>
                    <a:pt x="462097" y="589383"/>
                  </a:cubicBezTo>
                  <a:cubicBezTo>
                    <a:pt x="463004" y="584170"/>
                    <a:pt x="469255" y="581416"/>
                    <a:pt x="471622" y="576683"/>
                  </a:cubicBezTo>
                  <a:cubicBezTo>
                    <a:pt x="474615" y="570696"/>
                    <a:pt x="477972" y="557633"/>
                    <a:pt x="477972" y="557633"/>
                  </a:cubicBezTo>
                  <a:cubicBezTo>
                    <a:pt x="473232" y="505490"/>
                    <a:pt x="477587" y="539638"/>
                    <a:pt x="471622" y="506833"/>
                  </a:cubicBezTo>
                  <a:cubicBezTo>
                    <a:pt x="470470" y="500499"/>
                    <a:pt x="471641" y="493372"/>
                    <a:pt x="468447" y="487783"/>
                  </a:cubicBezTo>
                  <a:cubicBezTo>
                    <a:pt x="466787" y="484877"/>
                    <a:pt x="462211" y="485225"/>
                    <a:pt x="458922" y="484608"/>
                  </a:cubicBezTo>
                  <a:cubicBezTo>
                    <a:pt x="445240" y="482043"/>
                    <a:pt x="431405" y="480375"/>
                    <a:pt x="417647" y="478258"/>
                  </a:cubicBezTo>
                  <a:cubicBezTo>
                    <a:pt x="414472" y="476141"/>
                    <a:pt x="408950" y="475633"/>
                    <a:pt x="408122" y="471908"/>
                  </a:cubicBezTo>
                  <a:cubicBezTo>
                    <a:pt x="403715" y="452079"/>
                    <a:pt x="419862" y="451898"/>
                    <a:pt x="404947" y="436983"/>
                  </a:cubicBezTo>
                  <a:cubicBezTo>
                    <a:pt x="402580" y="434616"/>
                    <a:pt x="398597" y="434866"/>
                    <a:pt x="395422" y="433808"/>
                  </a:cubicBezTo>
                  <a:cubicBezTo>
                    <a:pt x="326763" y="441437"/>
                    <a:pt x="409702" y="422828"/>
                    <a:pt x="360497" y="490958"/>
                  </a:cubicBezTo>
                  <a:cubicBezTo>
                    <a:pt x="353653" y="500435"/>
                    <a:pt x="337214" y="493075"/>
                    <a:pt x="325572" y="494133"/>
                  </a:cubicBezTo>
                  <a:cubicBezTo>
                    <a:pt x="321339" y="495191"/>
                    <a:pt x="317236" y="497308"/>
                    <a:pt x="312872" y="497308"/>
                  </a:cubicBezTo>
                  <a:cubicBezTo>
                    <a:pt x="302236" y="497308"/>
                    <a:pt x="290805" y="498534"/>
                    <a:pt x="281122" y="494133"/>
                  </a:cubicBezTo>
                  <a:cubicBezTo>
                    <a:pt x="277150" y="492327"/>
                    <a:pt x="279666" y="485444"/>
                    <a:pt x="277947" y="481433"/>
                  </a:cubicBezTo>
                  <a:cubicBezTo>
                    <a:pt x="276444" y="477926"/>
                    <a:pt x="273147" y="475395"/>
                    <a:pt x="271597" y="471908"/>
                  </a:cubicBezTo>
                  <a:cubicBezTo>
                    <a:pt x="263686" y="454108"/>
                    <a:pt x="269162" y="455651"/>
                    <a:pt x="258897" y="443333"/>
                  </a:cubicBezTo>
                  <a:cubicBezTo>
                    <a:pt x="234028" y="413490"/>
                    <a:pt x="268770" y="462906"/>
                    <a:pt x="236672" y="414758"/>
                  </a:cubicBezTo>
                  <a:lnTo>
                    <a:pt x="230322" y="405233"/>
                  </a:lnTo>
                  <a:cubicBezTo>
                    <a:pt x="231380" y="401000"/>
                    <a:pt x="230411" y="395619"/>
                    <a:pt x="233497" y="392533"/>
                  </a:cubicBezTo>
                  <a:cubicBezTo>
                    <a:pt x="236583" y="389447"/>
                    <a:pt x="242017" y="390612"/>
                    <a:pt x="246197" y="389358"/>
                  </a:cubicBezTo>
                  <a:cubicBezTo>
                    <a:pt x="252608" y="387435"/>
                    <a:pt x="258897" y="385125"/>
                    <a:pt x="265247" y="383008"/>
                  </a:cubicBezTo>
                  <a:lnTo>
                    <a:pt x="274772" y="379833"/>
                  </a:lnTo>
                  <a:cubicBezTo>
                    <a:pt x="284472" y="370133"/>
                    <a:pt x="285632" y="370981"/>
                    <a:pt x="290647" y="357608"/>
                  </a:cubicBezTo>
                  <a:cubicBezTo>
                    <a:pt x="292076" y="353798"/>
                    <a:pt x="293738" y="337528"/>
                    <a:pt x="300172" y="335383"/>
                  </a:cubicBezTo>
                  <a:cubicBezTo>
                    <a:pt x="310262" y="332020"/>
                    <a:pt x="321339" y="333266"/>
                    <a:pt x="331922" y="332208"/>
                  </a:cubicBezTo>
                  <a:cubicBezTo>
                    <a:pt x="334039" y="329033"/>
                    <a:pt x="335574" y="325381"/>
                    <a:pt x="338272" y="322683"/>
                  </a:cubicBezTo>
                  <a:cubicBezTo>
                    <a:pt x="340970" y="319985"/>
                    <a:pt x="345904" y="319646"/>
                    <a:pt x="347797" y="316333"/>
                  </a:cubicBezTo>
                  <a:cubicBezTo>
                    <a:pt x="350474" y="311648"/>
                    <a:pt x="349265" y="305578"/>
                    <a:pt x="350972" y="300458"/>
                  </a:cubicBezTo>
                  <a:cubicBezTo>
                    <a:pt x="352469" y="295968"/>
                    <a:pt x="355564" y="292152"/>
                    <a:pt x="357322" y="287758"/>
                  </a:cubicBezTo>
                  <a:cubicBezTo>
                    <a:pt x="359808" y="281543"/>
                    <a:pt x="358939" y="273441"/>
                    <a:pt x="363672" y="268708"/>
                  </a:cubicBezTo>
                  <a:cubicBezTo>
                    <a:pt x="376544" y="255836"/>
                    <a:pt x="371189" y="263199"/>
                    <a:pt x="379547" y="246483"/>
                  </a:cubicBezTo>
                  <a:cubicBezTo>
                    <a:pt x="380605" y="241191"/>
                    <a:pt x="381551" y="235876"/>
                    <a:pt x="382722" y="230608"/>
                  </a:cubicBezTo>
                  <a:cubicBezTo>
                    <a:pt x="385000" y="220357"/>
                    <a:pt x="390241" y="209385"/>
                    <a:pt x="382722" y="198858"/>
                  </a:cubicBezTo>
                  <a:cubicBezTo>
                    <a:pt x="380186" y="195307"/>
                    <a:pt x="374255" y="196741"/>
                    <a:pt x="370022" y="195683"/>
                  </a:cubicBezTo>
                  <a:cubicBezTo>
                    <a:pt x="366847" y="193566"/>
                    <a:pt x="364117" y="190540"/>
                    <a:pt x="360497" y="189333"/>
                  </a:cubicBezTo>
                  <a:cubicBezTo>
                    <a:pt x="354390" y="187297"/>
                    <a:pt x="347731" y="187555"/>
                    <a:pt x="341447" y="186158"/>
                  </a:cubicBezTo>
                  <a:cubicBezTo>
                    <a:pt x="338180" y="185432"/>
                    <a:pt x="335097" y="184041"/>
                    <a:pt x="331922" y="182983"/>
                  </a:cubicBezTo>
                  <a:cubicBezTo>
                    <a:pt x="329805" y="179808"/>
                    <a:pt x="327075" y="176965"/>
                    <a:pt x="325572" y="173458"/>
                  </a:cubicBezTo>
                  <a:cubicBezTo>
                    <a:pt x="319482" y="159247"/>
                    <a:pt x="323510" y="151856"/>
                    <a:pt x="325572" y="135358"/>
                  </a:cubicBezTo>
                  <a:cubicBezTo>
                    <a:pt x="332980" y="136416"/>
                    <a:pt x="340629" y="136383"/>
                    <a:pt x="347797" y="138533"/>
                  </a:cubicBezTo>
                  <a:cubicBezTo>
                    <a:pt x="351452" y="139629"/>
                    <a:pt x="353509" y="144724"/>
                    <a:pt x="357322" y="144883"/>
                  </a:cubicBezTo>
                  <a:lnTo>
                    <a:pt x="423997" y="141708"/>
                  </a:lnTo>
                  <a:cubicBezTo>
                    <a:pt x="427172" y="140650"/>
                    <a:pt x="430288" y="139395"/>
                    <a:pt x="433522" y="138533"/>
                  </a:cubicBezTo>
                  <a:cubicBezTo>
                    <a:pt x="446171" y="135160"/>
                    <a:pt x="459203" y="133148"/>
                    <a:pt x="471622" y="129008"/>
                  </a:cubicBezTo>
                  <a:lnTo>
                    <a:pt x="490672" y="122658"/>
                  </a:lnTo>
                  <a:lnTo>
                    <a:pt x="500197" y="119483"/>
                  </a:lnTo>
                  <a:cubicBezTo>
                    <a:pt x="503372" y="118425"/>
                    <a:pt x="506937" y="118164"/>
                    <a:pt x="509722" y="116308"/>
                  </a:cubicBezTo>
                  <a:cubicBezTo>
                    <a:pt x="516072" y="112075"/>
                    <a:pt x="523376" y="109004"/>
                    <a:pt x="528772" y="103608"/>
                  </a:cubicBezTo>
                  <a:cubicBezTo>
                    <a:pt x="531947" y="100433"/>
                    <a:pt x="534753" y="96840"/>
                    <a:pt x="538297" y="94083"/>
                  </a:cubicBezTo>
                  <a:lnTo>
                    <a:pt x="566872" y="75033"/>
                  </a:lnTo>
                  <a:cubicBezTo>
                    <a:pt x="570047" y="72916"/>
                    <a:pt x="573699" y="71381"/>
                    <a:pt x="576397" y="68683"/>
                  </a:cubicBezTo>
                  <a:cubicBezTo>
                    <a:pt x="588620" y="56460"/>
                    <a:pt x="583431" y="62894"/>
                    <a:pt x="592272" y="49633"/>
                  </a:cubicBezTo>
                  <a:cubicBezTo>
                    <a:pt x="591214" y="44341"/>
                    <a:pt x="590406" y="38993"/>
                    <a:pt x="589097" y="33758"/>
                  </a:cubicBezTo>
                  <a:cubicBezTo>
                    <a:pt x="580657" y="0"/>
                    <a:pt x="561502" y="25251"/>
                    <a:pt x="662122" y="21058"/>
                  </a:cubicBezTo>
                  <a:cubicBezTo>
                    <a:pt x="664239" y="17883"/>
                    <a:pt x="665236" y="13555"/>
                    <a:pt x="668472" y="11533"/>
                  </a:cubicBezTo>
                  <a:cubicBezTo>
                    <a:pt x="674148" y="7985"/>
                    <a:pt x="687522" y="5183"/>
                    <a:pt x="687522" y="5183"/>
                  </a:cubicBezTo>
                  <a:cubicBezTo>
                    <a:pt x="701280" y="6241"/>
                    <a:pt x="715234" y="5815"/>
                    <a:pt x="728797" y="8358"/>
                  </a:cubicBezTo>
                  <a:cubicBezTo>
                    <a:pt x="761761" y="14539"/>
                    <a:pt x="716587" y="15278"/>
                    <a:pt x="747847" y="17883"/>
                  </a:cubicBezTo>
                  <a:cubicBezTo>
                    <a:pt x="770020" y="19731"/>
                    <a:pt x="792297" y="20000"/>
                    <a:pt x="814522" y="21058"/>
                  </a:cubicBezTo>
                  <a:cubicBezTo>
                    <a:pt x="819345" y="35528"/>
                    <a:pt x="818992" y="29517"/>
                    <a:pt x="814522" y="49633"/>
                  </a:cubicBezTo>
                  <a:cubicBezTo>
                    <a:pt x="813796" y="52900"/>
                    <a:pt x="813203" y="56373"/>
                    <a:pt x="811347" y="59158"/>
                  </a:cubicBezTo>
                  <a:cubicBezTo>
                    <a:pt x="808856" y="62894"/>
                    <a:pt x="804697" y="65234"/>
                    <a:pt x="801822" y="68683"/>
                  </a:cubicBezTo>
                  <a:cubicBezTo>
                    <a:pt x="799379" y="71614"/>
                    <a:pt x="797589" y="75033"/>
                    <a:pt x="795472" y="78208"/>
                  </a:cubicBezTo>
                  <a:cubicBezTo>
                    <a:pt x="794414" y="82441"/>
                    <a:pt x="789503" y="87556"/>
                    <a:pt x="792297" y="90908"/>
                  </a:cubicBezTo>
                  <a:cubicBezTo>
                    <a:pt x="796582" y="96050"/>
                    <a:pt x="811347" y="97258"/>
                    <a:pt x="811347" y="97258"/>
                  </a:cubicBezTo>
                  <a:cubicBezTo>
                    <a:pt x="814522" y="94083"/>
                    <a:pt x="819991" y="92136"/>
                    <a:pt x="820872" y="87733"/>
                  </a:cubicBezTo>
                  <a:cubicBezTo>
                    <a:pt x="822340" y="80395"/>
                    <a:pt x="819847" y="72676"/>
                    <a:pt x="817697" y="65508"/>
                  </a:cubicBezTo>
                  <a:cubicBezTo>
                    <a:pt x="813230" y="50618"/>
                    <a:pt x="795735" y="53753"/>
                    <a:pt x="833572" y="59158"/>
                  </a:cubicBezTo>
                  <a:cubicBezTo>
                    <a:pt x="837805" y="61275"/>
                    <a:pt x="842163" y="63160"/>
                    <a:pt x="846272" y="65508"/>
                  </a:cubicBezTo>
                  <a:cubicBezTo>
                    <a:pt x="849585" y="67401"/>
                    <a:pt x="852177" y="70651"/>
                    <a:pt x="855797" y="71858"/>
                  </a:cubicBezTo>
                  <a:cubicBezTo>
                    <a:pt x="861904" y="73894"/>
                    <a:pt x="868497" y="73975"/>
                    <a:pt x="874847" y="75033"/>
                  </a:cubicBezTo>
                  <a:cubicBezTo>
                    <a:pt x="879080" y="77150"/>
                    <a:pt x="883115" y="79721"/>
                    <a:pt x="887547" y="81383"/>
                  </a:cubicBezTo>
                  <a:cubicBezTo>
                    <a:pt x="891633" y="82915"/>
                    <a:pt x="896051" y="83359"/>
                    <a:pt x="900247" y="84558"/>
                  </a:cubicBezTo>
                  <a:cubicBezTo>
                    <a:pt x="923027" y="91067"/>
                    <a:pt x="893372" y="84453"/>
                    <a:pt x="925647" y="90908"/>
                  </a:cubicBezTo>
                  <a:cubicBezTo>
                    <a:pt x="957309" y="122570"/>
                    <a:pt x="905127" y="65376"/>
                    <a:pt x="931997" y="125833"/>
                  </a:cubicBezTo>
                  <a:cubicBezTo>
                    <a:pt x="934189" y="130764"/>
                    <a:pt x="942580" y="127950"/>
                    <a:pt x="947872" y="129008"/>
                  </a:cubicBezTo>
                  <a:cubicBezTo>
                    <a:pt x="946177" y="132398"/>
                    <a:pt x="939019" y="148027"/>
                    <a:pt x="935172" y="151233"/>
                  </a:cubicBezTo>
                  <a:cubicBezTo>
                    <a:pt x="931536" y="154263"/>
                    <a:pt x="927038" y="156338"/>
                    <a:pt x="922472" y="157583"/>
                  </a:cubicBezTo>
                  <a:cubicBezTo>
                    <a:pt x="907557" y="161651"/>
                    <a:pt x="853065" y="163707"/>
                    <a:pt x="849447" y="163933"/>
                  </a:cubicBezTo>
                  <a:cubicBezTo>
                    <a:pt x="841038" y="175144"/>
                    <a:pt x="834444" y="177365"/>
                    <a:pt x="843097" y="192508"/>
                  </a:cubicBezTo>
                  <a:cubicBezTo>
                    <a:pt x="844990" y="195821"/>
                    <a:pt x="849447" y="196741"/>
                    <a:pt x="852622" y="198858"/>
                  </a:cubicBezTo>
                  <a:cubicBezTo>
                    <a:pt x="854739" y="202033"/>
                    <a:pt x="857079" y="205070"/>
                    <a:pt x="858972" y="208383"/>
                  </a:cubicBezTo>
                  <a:cubicBezTo>
                    <a:pt x="861320" y="212492"/>
                    <a:pt x="862292" y="217447"/>
                    <a:pt x="865322" y="221083"/>
                  </a:cubicBezTo>
                  <a:cubicBezTo>
                    <a:pt x="867765" y="224014"/>
                    <a:pt x="871672" y="225316"/>
                    <a:pt x="874847" y="227433"/>
                  </a:cubicBezTo>
                  <a:cubicBezTo>
                    <a:pt x="876964" y="224258"/>
                    <a:pt x="880101" y="221563"/>
                    <a:pt x="881197" y="217908"/>
                  </a:cubicBezTo>
                  <a:cubicBezTo>
                    <a:pt x="883347" y="210740"/>
                    <a:pt x="880738" y="202225"/>
                    <a:pt x="884372" y="195683"/>
                  </a:cubicBezTo>
                  <a:cubicBezTo>
                    <a:pt x="886671" y="191546"/>
                    <a:pt x="892722" y="191197"/>
                    <a:pt x="897072" y="189333"/>
                  </a:cubicBezTo>
                  <a:cubicBezTo>
                    <a:pt x="909164" y="184151"/>
                    <a:pt x="917369" y="184811"/>
                    <a:pt x="931997" y="182983"/>
                  </a:cubicBezTo>
                  <a:cubicBezTo>
                    <a:pt x="949989" y="184041"/>
                    <a:pt x="969175" y="179626"/>
                    <a:pt x="985972" y="186158"/>
                  </a:cubicBezTo>
                  <a:cubicBezTo>
                    <a:pt x="991972" y="188491"/>
                    <a:pt x="987453" y="198997"/>
                    <a:pt x="989147" y="205208"/>
                  </a:cubicBezTo>
                  <a:cubicBezTo>
                    <a:pt x="993657" y="221744"/>
                    <a:pt x="994230" y="219816"/>
                    <a:pt x="1005022" y="230608"/>
                  </a:cubicBezTo>
                  <a:cubicBezTo>
                    <a:pt x="1006080" y="233783"/>
                    <a:pt x="1006700" y="237140"/>
                    <a:pt x="1008197" y="240133"/>
                  </a:cubicBezTo>
                  <a:cubicBezTo>
                    <a:pt x="1009904" y="243546"/>
                    <a:pt x="1016931" y="246678"/>
                    <a:pt x="1014547" y="249658"/>
                  </a:cubicBezTo>
                  <a:cubicBezTo>
                    <a:pt x="1010366" y="254885"/>
                    <a:pt x="1001955" y="254247"/>
                    <a:pt x="995497" y="256008"/>
                  </a:cubicBezTo>
                  <a:cubicBezTo>
                    <a:pt x="990291" y="257428"/>
                    <a:pt x="984890" y="258012"/>
                    <a:pt x="979622" y="259183"/>
                  </a:cubicBezTo>
                  <a:cubicBezTo>
                    <a:pt x="975362" y="260130"/>
                    <a:pt x="971155" y="261300"/>
                    <a:pt x="966922" y="262358"/>
                  </a:cubicBezTo>
                  <a:cubicBezTo>
                    <a:pt x="963747" y="264475"/>
                    <a:pt x="960810" y="267001"/>
                    <a:pt x="957397" y="268708"/>
                  </a:cubicBezTo>
                  <a:cubicBezTo>
                    <a:pt x="954404" y="270205"/>
                    <a:pt x="950798" y="270258"/>
                    <a:pt x="947872" y="271883"/>
                  </a:cubicBezTo>
                  <a:cubicBezTo>
                    <a:pt x="941201" y="275589"/>
                    <a:pt x="935172" y="280350"/>
                    <a:pt x="928822" y="284583"/>
                  </a:cubicBezTo>
                  <a:cubicBezTo>
                    <a:pt x="925647" y="286700"/>
                    <a:pt x="922917" y="289726"/>
                    <a:pt x="919297" y="290933"/>
                  </a:cubicBezTo>
                  <a:lnTo>
                    <a:pt x="900247" y="297283"/>
                  </a:lnTo>
                  <a:cubicBezTo>
                    <a:pt x="897072" y="300458"/>
                    <a:pt x="894458" y="304317"/>
                    <a:pt x="890722" y="306808"/>
                  </a:cubicBezTo>
                  <a:cubicBezTo>
                    <a:pt x="887937" y="308664"/>
                    <a:pt x="883810" y="307892"/>
                    <a:pt x="881197" y="309983"/>
                  </a:cubicBezTo>
                  <a:cubicBezTo>
                    <a:pt x="872740" y="316749"/>
                    <a:pt x="876273" y="320750"/>
                    <a:pt x="871672" y="329033"/>
                  </a:cubicBezTo>
                  <a:cubicBezTo>
                    <a:pt x="867966" y="335704"/>
                    <a:pt x="861385" y="340843"/>
                    <a:pt x="858972" y="348083"/>
                  </a:cubicBezTo>
                  <a:cubicBezTo>
                    <a:pt x="856855" y="354433"/>
                    <a:pt x="856335" y="361564"/>
                    <a:pt x="852622" y="367133"/>
                  </a:cubicBezTo>
                  <a:cubicBezTo>
                    <a:pt x="844416" y="379443"/>
                    <a:pt x="847479" y="373038"/>
                    <a:pt x="843097" y="386183"/>
                  </a:cubicBezTo>
                  <a:cubicBezTo>
                    <a:pt x="844155" y="394650"/>
                    <a:pt x="839794" y="406030"/>
                    <a:pt x="846272" y="411583"/>
                  </a:cubicBezTo>
                  <a:cubicBezTo>
                    <a:pt x="851354" y="415939"/>
                    <a:pt x="865322" y="405233"/>
                    <a:pt x="865322" y="405233"/>
                  </a:cubicBezTo>
                  <a:cubicBezTo>
                    <a:pt x="867142" y="403413"/>
                    <a:pt x="879952" y="389358"/>
                    <a:pt x="884372" y="389358"/>
                  </a:cubicBezTo>
                  <a:cubicBezTo>
                    <a:pt x="889105" y="389358"/>
                    <a:pt x="892839" y="393591"/>
                    <a:pt x="897072" y="395708"/>
                  </a:cubicBezTo>
                  <a:cubicBezTo>
                    <a:pt x="896014" y="407350"/>
                    <a:pt x="897335" y="419460"/>
                    <a:pt x="893897" y="430633"/>
                  </a:cubicBezTo>
                  <a:cubicBezTo>
                    <a:pt x="892775" y="434280"/>
                    <a:pt x="886756" y="434003"/>
                    <a:pt x="884372" y="436983"/>
                  </a:cubicBezTo>
                  <a:cubicBezTo>
                    <a:pt x="882281" y="439596"/>
                    <a:pt x="882694" y="443515"/>
                    <a:pt x="881197" y="446508"/>
                  </a:cubicBezTo>
                  <a:cubicBezTo>
                    <a:pt x="879490" y="449921"/>
                    <a:pt x="876964" y="452858"/>
                    <a:pt x="874847" y="456033"/>
                  </a:cubicBezTo>
                  <a:cubicBezTo>
                    <a:pt x="873789" y="460266"/>
                    <a:pt x="873837" y="464944"/>
                    <a:pt x="871672" y="468733"/>
                  </a:cubicBezTo>
                  <a:cubicBezTo>
                    <a:pt x="867911" y="475315"/>
                    <a:pt x="858691" y="480562"/>
                    <a:pt x="852622" y="484608"/>
                  </a:cubicBezTo>
                  <a:cubicBezTo>
                    <a:pt x="841431" y="518181"/>
                    <a:pt x="845374" y="498337"/>
                    <a:pt x="849447" y="551283"/>
                  </a:cubicBezTo>
                  <a:cubicBezTo>
                    <a:pt x="850344" y="562938"/>
                    <a:pt x="850969" y="574636"/>
                    <a:pt x="852622" y="586208"/>
                  </a:cubicBezTo>
                  <a:cubicBezTo>
                    <a:pt x="853095" y="589521"/>
                    <a:pt x="854878" y="592515"/>
                    <a:pt x="855797" y="595733"/>
                  </a:cubicBezTo>
                  <a:cubicBezTo>
                    <a:pt x="856996" y="599929"/>
                    <a:pt x="857824" y="604223"/>
                    <a:pt x="858972" y="608433"/>
                  </a:cubicBezTo>
                  <a:cubicBezTo>
                    <a:pt x="860999" y="615866"/>
                    <a:pt x="863453" y="623183"/>
                    <a:pt x="865322" y="630658"/>
                  </a:cubicBezTo>
                  <a:cubicBezTo>
                    <a:pt x="866631" y="635893"/>
                    <a:pt x="866602" y="641480"/>
                    <a:pt x="868497" y="646533"/>
                  </a:cubicBezTo>
                  <a:cubicBezTo>
                    <a:pt x="869837" y="650106"/>
                    <a:pt x="872730" y="652883"/>
                    <a:pt x="874847" y="656058"/>
                  </a:cubicBezTo>
                  <a:cubicBezTo>
                    <a:pt x="883083" y="697238"/>
                    <a:pt x="879962" y="675203"/>
                    <a:pt x="874847" y="754483"/>
                  </a:cubicBezTo>
                  <a:cubicBezTo>
                    <a:pt x="874500" y="759868"/>
                    <a:pt x="874085" y="765531"/>
                    <a:pt x="871672" y="770358"/>
                  </a:cubicBezTo>
                  <a:cubicBezTo>
                    <a:pt x="869664" y="774374"/>
                    <a:pt x="865069" y="776474"/>
                    <a:pt x="862147" y="779883"/>
                  </a:cubicBezTo>
                  <a:cubicBezTo>
                    <a:pt x="858703" y="783901"/>
                    <a:pt x="855698" y="788277"/>
                    <a:pt x="852622" y="792583"/>
                  </a:cubicBezTo>
                  <a:cubicBezTo>
                    <a:pt x="837457" y="813814"/>
                    <a:pt x="853582" y="790663"/>
                    <a:pt x="843097" y="811633"/>
                  </a:cubicBezTo>
                  <a:cubicBezTo>
                    <a:pt x="830787" y="836252"/>
                    <a:pt x="841552" y="806742"/>
                    <a:pt x="833572" y="830683"/>
                  </a:cubicBezTo>
                  <a:cubicBezTo>
                    <a:pt x="832356" y="848927"/>
                    <a:pt x="831016" y="882843"/>
                    <a:pt x="827222" y="903708"/>
                  </a:cubicBezTo>
                  <a:cubicBezTo>
                    <a:pt x="826623" y="907001"/>
                    <a:pt x="825105" y="910058"/>
                    <a:pt x="824047" y="913233"/>
                  </a:cubicBezTo>
                  <a:cubicBezTo>
                    <a:pt x="822989" y="924875"/>
                    <a:pt x="823165" y="936695"/>
                    <a:pt x="820872" y="948158"/>
                  </a:cubicBezTo>
                  <a:cubicBezTo>
                    <a:pt x="819944" y="952799"/>
                    <a:pt x="814737" y="956130"/>
                    <a:pt x="814522" y="960858"/>
                  </a:cubicBezTo>
                  <a:cubicBezTo>
                    <a:pt x="813656" y="979918"/>
                    <a:pt x="816811" y="998949"/>
                    <a:pt x="817697" y="1018008"/>
                  </a:cubicBezTo>
                  <a:cubicBezTo>
                    <a:pt x="818927" y="1044459"/>
                    <a:pt x="819050" y="1070966"/>
                    <a:pt x="820872" y="1097383"/>
                  </a:cubicBezTo>
                  <a:cubicBezTo>
                    <a:pt x="821471" y="1106075"/>
                    <a:pt x="827596" y="1118488"/>
                    <a:pt x="830397" y="1125958"/>
                  </a:cubicBezTo>
                  <a:cubicBezTo>
                    <a:pt x="833813" y="1135068"/>
                    <a:pt x="834245" y="1138175"/>
                    <a:pt x="836747" y="1148183"/>
                  </a:cubicBezTo>
                  <a:cubicBezTo>
                    <a:pt x="833572" y="1150300"/>
                    <a:pt x="830709" y="1152983"/>
                    <a:pt x="827222" y="1154533"/>
                  </a:cubicBezTo>
                  <a:cubicBezTo>
                    <a:pt x="819591" y="1157924"/>
                    <a:pt x="788981" y="1166716"/>
                    <a:pt x="782772" y="1167233"/>
                  </a:cubicBezTo>
                  <a:lnTo>
                    <a:pt x="744672" y="1170408"/>
                  </a:lnTo>
                  <a:cubicBezTo>
                    <a:pt x="719272" y="1167233"/>
                    <a:pt x="693721" y="1165091"/>
                    <a:pt x="668472" y="1160883"/>
                  </a:cubicBezTo>
                  <a:cubicBezTo>
                    <a:pt x="662122" y="1159825"/>
                    <a:pt x="655695" y="1159156"/>
                    <a:pt x="649422" y="1157708"/>
                  </a:cubicBezTo>
                  <a:cubicBezTo>
                    <a:pt x="641915" y="1155976"/>
                    <a:pt x="634506" y="1153794"/>
                    <a:pt x="627197" y="1151358"/>
                  </a:cubicBezTo>
                  <a:cubicBezTo>
                    <a:pt x="626050" y="1150976"/>
                    <a:pt x="606256" y="1142576"/>
                    <a:pt x="601797" y="1141833"/>
                  </a:cubicBezTo>
                  <a:cubicBezTo>
                    <a:pt x="592344" y="1140257"/>
                    <a:pt x="582747" y="1139716"/>
                    <a:pt x="573222" y="1138658"/>
                  </a:cubicBezTo>
                  <a:cubicBezTo>
                    <a:pt x="549019" y="1132607"/>
                    <a:pt x="567751" y="1136639"/>
                    <a:pt x="528772" y="1132308"/>
                  </a:cubicBezTo>
                  <a:cubicBezTo>
                    <a:pt x="504931" y="1129659"/>
                    <a:pt x="505793" y="1129536"/>
                    <a:pt x="484322" y="1125958"/>
                  </a:cubicBezTo>
                  <a:lnTo>
                    <a:pt x="357322" y="1129133"/>
                  </a:lnTo>
                  <a:cubicBezTo>
                    <a:pt x="351931" y="1129373"/>
                    <a:pt x="346781" y="1131487"/>
                    <a:pt x="341447" y="1132308"/>
                  </a:cubicBezTo>
                  <a:cubicBezTo>
                    <a:pt x="333014" y="1133605"/>
                    <a:pt x="324514" y="1134425"/>
                    <a:pt x="316047" y="1135483"/>
                  </a:cubicBezTo>
                  <a:cubicBezTo>
                    <a:pt x="302289" y="1134425"/>
                    <a:pt x="287276" y="1138143"/>
                    <a:pt x="274772" y="1132308"/>
                  </a:cubicBezTo>
                  <a:cubicBezTo>
                    <a:pt x="268706" y="1129477"/>
                    <a:pt x="273155" y="1117991"/>
                    <a:pt x="268422" y="1113258"/>
                  </a:cubicBezTo>
                  <a:cubicBezTo>
                    <a:pt x="265247" y="1110083"/>
                    <a:pt x="262306" y="1106655"/>
                    <a:pt x="258897" y="1103733"/>
                  </a:cubicBezTo>
                  <a:cubicBezTo>
                    <a:pt x="254879" y="1100289"/>
                    <a:pt x="249939" y="1097950"/>
                    <a:pt x="246197" y="1094208"/>
                  </a:cubicBezTo>
                  <a:cubicBezTo>
                    <a:pt x="231836" y="1079847"/>
                    <a:pt x="248865" y="1087689"/>
                    <a:pt x="230322" y="1081508"/>
                  </a:cubicBezTo>
                  <a:cubicBezTo>
                    <a:pt x="224678" y="1073041"/>
                    <a:pt x="222909" y="1069040"/>
                    <a:pt x="214447" y="1062458"/>
                  </a:cubicBezTo>
                  <a:cubicBezTo>
                    <a:pt x="188116" y="1041979"/>
                    <a:pt x="204296" y="1056367"/>
                    <a:pt x="182697" y="1043408"/>
                  </a:cubicBezTo>
                  <a:cubicBezTo>
                    <a:pt x="176153" y="1039481"/>
                    <a:pt x="163647" y="1030708"/>
                    <a:pt x="163647" y="1030708"/>
                  </a:cubicBezTo>
                  <a:cubicBezTo>
                    <a:pt x="150877" y="1011553"/>
                    <a:pt x="146739" y="1014756"/>
                    <a:pt x="154122" y="992608"/>
                  </a:cubicBezTo>
                  <a:cubicBezTo>
                    <a:pt x="155329" y="988988"/>
                    <a:pt x="158355" y="986258"/>
                    <a:pt x="160472" y="983083"/>
                  </a:cubicBezTo>
                  <a:cubicBezTo>
                    <a:pt x="159414" y="979908"/>
                    <a:pt x="159388" y="976171"/>
                    <a:pt x="157297" y="973558"/>
                  </a:cubicBezTo>
                  <a:cubicBezTo>
                    <a:pt x="146862" y="960514"/>
                    <a:pt x="129438" y="969041"/>
                    <a:pt x="116022" y="970383"/>
                  </a:cubicBezTo>
                  <a:cubicBezTo>
                    <a:pt x="113905" y="973558"/>
                    <a:pt x="111012" y="976335"/>
                    <a:pt x="109672" y="979908"/>
                  </a:cubicBezTo>
                  <a:cubicBezTo>
                    <a:pt x="107777" y="984961"/>
                    <a:pt x="107210" y="990434"/>
                    <a:pt x="106497" y="995783"/>
                  </a:cubicBezTo>
                  <a:cubicBezTo>
                    <a:pt x="105091" y="1006326"/>
                    <a:pt x="106957" y="1017537"/>
                    <a:pt x="103322" y="1027533"/>
                  </a:cubicBezTo>
                  <a:cubicBezTo>
                    <a:pt x="102178" y="1030678"/>
                    <a:pt x="96790" y="1029211"/>
                    <a:pt x="93797" y="1030708"/>
                  </a:cubicBezTo>
                  <a:cubicBezTo>
                    <a:pt x="90384" y="1032415"/>
                    <a:pt x="87447" y="1034941"/>
                    <a:pt x="84272" y="1037058"/>
                  </a:cubicBezTo>
                  <a:cubicBezTo>
                    <a:pt x="73689" y="1036000"/>
                    <a:pt x="62612" y="1037246"/>
                    <a:pt x="52522" y="1033883"/>
                  </a:cubicBezTo>
                  <a:cubicBezTo>
                    <a:pt x="48902" y="1032676"/>
                    <a:pt x="48390" y="1027463"/>
                    <a:pt x="46172" y="1024358"/>
                  </a:cubicBezTo>
                  <a:cubicBezTo>
                    <a:pt x="43096" y="1020052"/>
                    <a:pt x="39723" y="1015964"/>
                    <a:pt x="36647" y="1011658"/>
                  </a:cubicBezTo>
                  <a:cubicBezTo>
                    <a:pt x="15504" y="982058"/>
                    <a:pt x="42849" y="1020917"/>
                    <a:pt x="27122" y="992608"/>
                  </a:cubicBezTo>
                  <a:cubicBezTo>
                    <a:pt x="17628" y="975518"/>
                    <a:pt x="16467" y="975603"/>
                    <a:pt x="4897" y="964033"/>
                  </a:cubicBezTo>
                  <a:cubicBezTo>
                    <a:pt x="3839" y="960858"/>
                    <a:pt x="0" y="957378"/>
                    <a:pt x="1722" y="954508"/>
                  </a:cubicBezTo>
                  <a:cubicBezTo>
                    <a:pt x="4157" y="950449"/>
                    <a:pt x="10313" y="950506"/>
                    <a:pt x="14422" y="948158"/>
                  </a:cubicBezTo>
                  <a:cubicBezTo>
                    <a:pt x="32031" y="938096"/>
                    <a:pt x="15123" y="943573"/>
                    <a:pt x="39822" y="938633"/>
                  </a:cubicBezTo>
                  <a:cubicBezTo>
                    <a:pt x="49347" y="932283"/>
                    <a:pt x="50405" y="933341"/>
                    <a:pt x="55697" y="922758"/>
                  </a:cubicBezTo>
                  <a:cubicBezTo>
                    <a:pt x="57194" y="919765"/>
                    <a:pt x="41939" y="906354"/>
                    <a:pt x="55697" y="90053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29" name="Полилиния 328"/>
            <p:cNvSpPr/>
            <p:nvPr/>
          </p:nvSpPr>
          <p:spPr bwMode="auto">
            <a:xfrm>
              <a:off x="3464739" y="4476414"/>
              <a:ext cx="890715" cy="1136299"/>
            </a:xfrm>
            <a:custGeom>
              <a:avLst/>
              <a:gdLst>
                <a:gd name="connsiteX0" fmla="*/ 238125 w 866775"/>
                <a:gd name="connsiteY0" fmla="*/ 1029482 h 1186645"/>
                <a:gd name="connsiteX1" fmla="*/ 261937 w 866775"/>
                <a:gd name="connsiteY1" fmla="*/ 1024720 h 1186645"/>
                <a:gd name="connsiteX2" fmla="*/ 280987 w 866775"/>
                <a:gd name="connsiteY2" fmla="*/ 996145 h 1186645"/>
                <a:gd name="connsiteX3" fmla="*/ 285750 w 866775"/>
                <a:gd name="connsiteY3" fmla="*/ 972332 h 1186645"/>
                <a:gd name="connsiteX4" fmla="*/ 300037 w 866775"/>
                <a:gd name="connsiteY4" fmla="*/ 967570 h 1186645"/>
                <a:gd name="connsiteX5" fmla="*/ 338137 w 866775"/>
                <a:gd name="connsiteY5" fmla="*/ 953282 h 1186645"/>
                <a:gd name="connsiteX6" fmla="*/ 333375 w 866775"/>
                <a:gd name="connsiteY6" fmla="*/ 934232 h 1186645"/>
                <a:gd name="connsiteX7" fmla="*/ 328612 w 866775"/>
                <a:gd name="connsiteY7" fmla="*/ 910420 h 1186645"/>
                <a:gd name="connsiteX8" fmla="*/ 319087 w 866775"/>
                <a:gd name="connsiteY8" fmla="*/ 881845 h 1186645"/>
                <a:gd name="connsiteX9" fmla="*/ 309562 w 866775"/>
                <a:gd name="connsiteY9" fmla="*/ 867557 h 1186645"/>
                <a:gd name="connsiteX10" fmla="*/ 276225 w 866775"/>
                <a:gd name="connsiteY10" fmla="*/ 877082 h 1186645"/>
                <a:gd name="connsiteX11" fmla="*/ 271462 w 866775"/>
                <a:gd name="connsiteY11" fmla="*/ 891370 h 1186645"/>
                <a:gd name="connsiteX12" fmla="*/ 252412 w 866775"/>
                <a:gd name="connsiteY12" fmla="*/ 843745 h 1186645"/>
                <a:gd name="connsiteX13" fmla="*/ 180975 w 866775"/>
                <a:gd name="connsiteY13" fmla="*/ 829457 h 1186645"/>
                <a:gd name="connsiteX14" fmla="*/ 166687 w 866775"/>
                <a:gd name="connsiteY14" fmla="*/ 824695 h 1186645"/>
                <a:gd name="connsiteX15" fmla="*/ 119062 w 866775"/>
                <a:gd name="connsiteY15" fmla="*/ 819932 h 1186645"/>
                <a:gd name="connsiteX16" fmla="*/ 104775 w 866775"/>
                <a:gd name="connsiteY16" fmla="*/ 810407 h 1186645"/>
                <a:gd name="connsiteX17" fmla="*/ 128587 w 866775"/>
                <a:gd name="connsiteY17" fmla="*/ 791357 h 1186645"/>
                <a:gd name="connsiteX18" fmla="*/ 133350 w 866775"/>
                <a:gd name="connsiteY18" fmla="*/ 772307 h 1186645"/>
                <a:gd name="connsiteX19" fmla="*/ 128587 w 866775"/>
                <a:gd name="connsiteY19" fmla="*/ 743732 h 1186645"/>
                <a:gd name="connsiteX20" fmla="*/ 119062 w 866775"/>
                <a:gd name="connsiteY20" fmla="*/ 729445 h 1186645"/>
                <a:gd name="connsiteX21" fmla="*/ 109537 w 866775"/>
                <a:gd name="connsiteY21" fmla="*/ 681820 h 1186645"/>
                <a:gd name="connsiteX22" fmla="*/ 104775 w 866775"/>
                <a:gd name="connsiteY22" fmla="*/ 662770 h 1186645"/>
                <a:gd name="connsiteX23" fmla="*/ 95250 w 866775"/>
                <a:gd name="connsiteY23" fmla="*/ 648482 h 1186645"/>
                <a:gd name="connsiteX24" fmla="*/ 80962 w 866775"/>
                <a:gd name="connsiteY24" fmla="*/ 638957 h 1186645"/>
                <a:gd name="connsiteX25" fmla="*/ 71437 w 866775"/>
                <a:gd name="connsiteY25" fmla="*/ 624670 h 1186645"/>
                <a:gd name="connsiteX26" fmla="*/ 66675 w 866775"/>
                <a:gd name="connsiteY26" fmla="*/ 586570 h 1186645"/>
                <a:gd name="connsiteX27" fmla="*/ 47625 w 866775"/>
                <a:gd name="connsiteY27" fmla="*/ 581807 h 1186645"/>
                <a:gd name="connsiteX28" fmla="*/ 28575 w 866775"/>
                <a:gd name="connsiteY28" fmla="*/ 500845 h 1186645"/>
                <a:gd name="connsiteX29" fmla="*/ 52387 w 866775"/>
                <a:gd name="connsiteY29" fmla="*/ 424645 h 1186645"/>
                <a:gd name="connsiteX30" fmla="*/ 66675 w 866775"/>
                <a:gd name="connsiteY30" fmla="*/ 419882 h 1186645"/>
                <a:gd name="connsiteX31" fmla="*/ 76200 w 866775"/>
                <a:gd name="connsiteY31" fmla="*/ 405595 h 1186645"/>
                <a:gd name="connsiteX32" fmla="*/ 76200 w 866775"/>
                <a:gd name="connsiteY32" fmla="*/ 353207 h 1186645"/>
                <a:gd name="connsiteX33" fmla="*/ 66675 w 866775"/>
                <a:gd name="connsiteY33" fmla="*/ 338920 h 1186645"/>
                <a:gd name="connsiteX34" fmla="*/ 38100 w 866775"/>
                <a:gd name="connsiteY34" fmla="*/ 329395 h 1186645"/>
                <a:gd name="connsiteX35" fmla="*/ 4762 w 866775"/>
                <a:gd name="connsiteY35" fmla="*/ 305582 h 1186645"/>
                <a:gd name="connsiteX36" fmla="*/ 0 w 866775"/>
                <a:gd name="connsiteY36" fmla="*/ 291295 h 1186645"/>
                <a:gd name="connsiteX37" fmla="*/ 9525 w 866775"/>
                <a:gd name="connsiteY37" fmla="*/ 277007 h 1186645"/>
                <a:gd name="connsiteX38" fmla="*/ 23812 w 866775"/>
                <a:gd name="connsiteY38" fmla="*/ 272245 h 1186645"/>
                <a:gd name="connsiteX39" fmla="*/ 38100 w 866775"/>
                <a:gd name="connsiteY39" fmla="*/ 262720 h 1186645"/>
                <a:gd name="connsiteX40" fmla="*/ 61912 w 866775"/>
                <a:gd name="connsiteY40" fmla="*/ 257957 h 1186645"/>
                <a:gd name="connsiteX41" fmla="*/ 80962 w 866775"/>
                <a:gd name="connsiteY41" fmla="*/ 253195 h 1186645"/>
                <a:gd name="connsiteX42" fmla="*/ 109537 w 866775"/>
                <a:gd name="connsiteY42" fmla="*/ 243670 h 1186645"/>
                <a:gd name="connsiteX43" fmla="*/ 152400 w 866775"/>
                <a:gd name="connsiteY43" fmla="*/ 215095 h 1186645"/>
                <a:gd name="connsiteX44" fmla="*/ 166687 w 866775"/>
                <a:gd name="connsiteY44" fmla="*/ 205570 h 1186645"/>
                <a:gd name="connsiteX45" fmla="*/ 180975 w 866775"/>
                <a:gd name="connsiteY45" fmla="*/ 196045 h 1186645"/>
                <a:gd name="connsiteX46" fmla="*/ 185737 w 866775"/>
                <a:gd name="connsiteY46" fmla="*/ 181757 h 1186645"/>
                <a:gd name="connsiteX47" fmla="*/ 204787 w 866775"/>
                <a:gd name="connsiteY47" fmla="*/ 172232 h 1186645"/>
                <a:gd name="connsiteX48" fmla="*/ 233362 w 866775"/>
                <a:gd name="connsiteY48" fmla="*/ 148420 h 1186645"/>
                <a:gd name="connsiteX49" fmla="*/ 252412 w 866775"/>
                <a:gd name="connsiteY49" fmla="*/ 119845 h 1186645"/>
                <a:gd name="connsiteX50" fmla="*/ 261937 w 866775"/>
                <a:gd name="connsiteY50" fmla="*/ 105557 h 1186645"/>
                <a:gd name="connsiteX51" fmla="*/ 257175 w 866775"/>
                <a:gd name="connsiteY51" fmla="*/ 81745 h 1186645"/>
                <a:gd name="connsiteX52" fmla="*/ 242887 w 866775"/>
                <a:gd name="connsiteY52" fmla="*/ 72220 h 1186645"/>
                <a:gd name="connsiteX53" fmla="*/ 280987 w 866775"/>
                <a:gd name="connsiteY53" fmla="*/ 53170 h 1186645"/>
                <a:gd name="connsiteX54" fmla="*/ 309562 w 866775"/>
                <a:gd name="connsiteY54" fmla="*/ 29357 h 1186645"/>
                <a:gd name="connsiteX55" fmla="*/ 328612 w 866775"/>
                <a:gd name="connsiteY55" fmla="*/ 34120 h 1186645"/>
                <a:gd name="connsiteX56" fmla="*/ 361950 w 866775"/>
                <a:gd name="connsiteY56" fmla="*/ 29357 h 1186645"/>
                <a:gd name="connsiteX57" fmla="*/ 366712 w 866775"/>
                <a:gd name="connsiteY57" fmla="*/ 5545 h 1186645"/>
                <a:gd name="connsiteX58" fmla="*/ 419100 w 866775"/>
                <a:gd name="connsiteY58" fmla="*/ 10307 h 1186645"/>
                <a:gd name="connsiteX59" fmla="*/ 423862 w 866775"/>
                <a:gd name="connsiteY59" fmla="*/ 57932 h 1186645"/>
                <a:gd name="connsiteX60" fmla="*/ 438150 w 866775"/>
                <a:gd name="connsiteY60" fmla="*/ 62695 h 1186645"/>
                <a:gd name="connsiteX61" fmla="*/ 466725 w 866775"/>
                <a:gd name="connsiteY61" fmla="*/ 67457 h 1186645"/>
                <a:gd name="connsiteX62" fmla="*/ 481012 w 866775"/>
                <a:gd name="connsiteY62" fmla="*/ 72220 h 1186645"/>
                <a:gd name="connsiteX63" fmla="*/ 528637 w 866775"/>
                <a:gd name="connsiteY63" fmla="*/ 76982 h 1186645"/>
                <a:gd name="connsiteX64" fmla="*/ 538162 w 866775"/>
                <a:gd name="connsiteY64" fmla="*/ 91270 h 1186645"/>
                <a:gd name="connsiteX65" fmla="*/ 552450 w 866775"/>
                <a:gd name="connsiteY65" fmla="*/ 100795 h 1186645"/>
                <a:gd name="connsiteX66" fmla="*/ 638175 w 866775"/>
                <a:gd name="connsiteY66" fmla="*/ 86507 h 1186645"/>
                <a:gd name="connsiteX67" fmla="*/ 642937 w 866775"/>
                <a:gd name="connsiteY67" fmla="*/ 72220 h 1186645"/>
                <a:gd name="connsiteX68" fmla="*/ 638175 w 866775"/>
                <a:gd name="connsiteY68" fmla="*/ 57932 h 1186645"/>
                <a:gd name="connsiteX69" fmla="*/ 666750 w 866775"/>
                <a:gd name="connsiteY69" fmla="*/ 43645 h 1186645"/>
                <a:gd name="connsiteX70" fmla="*/ 671512 w 866775"/>
                <a:gd name="connsiteY70" fmla="*/ 86507 h 1186645"/>
                <a:gd name="connsiteX71" fmla="*/ 695325 w 866775"/>
                <a:gd name="connsiteY71" fmla="*/ 105557 h 1186645"/>
                <a:gd name="connsiteX72" fmla="*/ 714375 w 866775"/>
                <a:gd name="connsiteY72" fmla="*/ 143657 h 1186645"/>
                <a:gd name="connsiteX73" fmla="*/ 700087 w 866775"/>
                <a:gd name="connsiteY73" fmla="*/ 148420 h 1186645"/>
                <a:gd name="connsiteX74" fmla="*/ 695325 w 866775"/>
                <a:gd name="connsiteY74" fmla="*/ 186520 h 1186645"/>
                <a:gd name="connsiteX75" fmla="*/ 723900 w 866775"/>
                <a:gd name="connsiteY75" fmla="*/ 191282 h 1186645"/>
                <a:gd name="connsiteX76" fmla="*/ 728662 w 866775"/>
                <a:gd name="connsiteY76" fmla="*/ 205570 h 1186645"/>
                <a:gd name="connsiteX77" fmla="*/ 709612 w 866775"/>
                <a:gd name="connsiteY77" fmla="*/ 257957 h 1186645"/>
                <a:gd name="connsiteX78" fmla="*/ 714375 w 866775"/>
                <a:gd name="connsiteY78" fmla="*/ 286532 h 1186645"/>
                <a:gd name="connsiteX79" fmla="*/ 757237 w 866775"/>
                <a:gd name="connsiteY79" fmla="*/ 291295 h 1186645"/>
                <a:gd name="connsiteX80" fmla="*/ 762000 w 866775"/>
                <a:gd name="connsiteY80" fmla="*/ 305582 h 1186645"/>
                <a:gd name="connsiteX81" fmla="*/ 776287 w 866775"/>
                <a:gd name="connsiteY81" fmla="*/ 319870 h 1186645"/>
                <a:gd name="connsiteX82" fmla="*/ 790575 w 866775"/>
                <a:gd name="connsiteY82" fmla="*/ 348445 h 1186645"/>
                <a:gd name="connsiteX83" fmla="*/ 828675 w 866775"/>
                <a:gd name="connsiteY83" fmla="*/ 381782 h 1186645"/>
                <a:gd name="connsiteX84" fmla="*/ 842962 w 866775"/>
                <a:gd name="connsiteY84" fmla="*/ 386545 h 1186645"/>
                <a:gd name="connsiteX85" fmla="*/ 852487 w 866775"/>
                <a:gd name="connsiteY85" fmla="*/ 400832 h 1186645"/>
                <a:gd name="connsiteX86" fmla="*/ 862012 w 866775"/>
                <a:gd name="connsiteY86" fmla="*/ 429407 h 1186645"/>
                <a:gd name="connsiteX87" fmla="*/ 847725 w 866775"/>
                <a:gd name="connsiteY87" fmla="*/ 472270 h 1186645"/>
                <a:gd name="connsiteX88" fmla="*/ 852487 w 866775"/>
                <a:gd name="connsiteY88" fmla="*/ 491320 h 1186645"/>
                <a:gd name="connsiteX89" fmla="*/ 866775 w 866775"/>
                <a:gd name="connsiteY89" fmla="*/ 496082 h 1186645"/>
                <a:gd name="connsiteX90" fmla="*/ 862012 w 866775"/>
                <a:gd name="connsiteY90" fmla="*/ 648482 h 1186645"/>
                <a:gd name="connsiteX91" fmla="*/ 852487 w 866775"/>
                <a:gd name="connsiteY91" fmla="*/ 662770 h 1186645"/>
                <a:gd name="connsiteX92" fmla="*/ 847725 w 866775"/>
                <a:gd name="connsiteY92" fmla="*/ 724682 h 1186645"/>
                <a:gd name="connsiteX93" fmla="*/ 833437 w 866775"/>
                <a:gd name="connsiteY93" fmla="*/ 734207 h 1186645"/>
                <a:gd name="connsiteX94" fmla="*/ 804862 w 866775"/>
                <a:gd name="connsiteY94" fmla="*/ 753257 h 1186645"/>
                <a:gd name="connsiteX95" fmla="*/ 795337 w 866775"/>
                <a:gd name="connsiteY95" fmla="*/ 767545 h 1186645"/>
                <a:gd name="connsiteX96" fmla="*/ 781050 w 866775"/>
                <a:gd name="connsiteY96" fmla="*/ 777070 h 1186645"/>
                <a:gd name="connsiteX97" fmla="*/ 752475 w 866775"/>
                <a:gd name="connsiteY97" fmla="*/ 824695 h 1186645"/>
                <a:gd name="connsiteX98" fmla="*/ 747712 w 866775"/>
                <a:gd name="connsiteY98" fmla="*/ 843745 h 1186645"/>
                <a:gd name="connsiteX99" fmla="*/ 752475 w 866775"/>
                <a:gd name="connsiteY99" fmla="*/ 872320 h 1186645"/>
                <a:gd name="connsiteX100" fmla="*/ 771525 w 866775"/>
                <a:gd name="connsiteY100" fmla="*/ 881845 h 1186645"/>
                <a:gd name="connsiteX101" fmla="*/ 800100 w 866775"/>
                <a:gd name="connsiteY101" fmla="*/ 891370 h 1186645"/>
                <a:gd name="connsiteX102" fmla="*/ 795337 w 866775"/>
                <a:gd name="connsiteY102" fmla="*/ 924707 h 1186645"/>
                <a:gd name="connsiteX103" fmla="*/ 800100 w 866775"/>
                <a:gd name="connsiteY103" fmla="*/ 938995 h 1186645"/>
                <a:gd name="connsiteX104" fmla="*/ 814387 w 866775"/>
                <a:gd name="connsiteY104" fmla="*/ 972332 h 1186645"/>
                <a:gd name="connsiteX105" fmla="*/ 823912 w 866775"/>
                <a:gd name="connsiteY105" fmla="*/ 1053295 h 1186645"/>
                <a:gd name="connsiteX106" fmla="*/ 828675 w 866775"/>
                <a:gd name="connsiteY106" fmla="*/ 1081870 h 1186645"/>
                <a:gd name="connsiteX107" fmla="*/ 838200 w 866775"/>
                <a:gd name="connsiteY107" fmla="*/ 1110445 h 1186645"/>
                <a:gd name="connsiteX108" fmla="*/ 823912 w 866775"/>
                <a:gd name="connsiteY108" fmla="*/ 1148545 h 1186645"/>
                <a:gd name="connsiteX109" fmla="*/ 814387 w 866775"/>
                <a:gd name="connsiteY109" fmla="*/ 1186645 h 1186645"/>
                <a:gd name="connsiteX110" fmla="*/ 738187 w 866775"/>
                <a:gd name="connsiteY110" fmla="*/ 1181882 h 1186645"/>
                <a:gd name="connsiteX111" fmla="*/ 709612 w 866775"/>
                <a:gd name="connsiteY111" fmla="*/ 1172357 h 1186645"/>
                <a:gd name="connsiteX112" fmla="*/ 661987 w 866775"/>
                <a:gd name="connsiteY112" fmla="*/ 1162832 h 1186645"/>
                <a:gd name="connsiteX113" fmla="*/ 638175 w 866775"/>
                <a:gd name="connsiteY113" fmla="*/ 1158070 h 1186645"/>
                <a:gd name="connsiteX114" fmla="*/ 561975 w 866775"/>
                <a:gd name="connsiteY114" fmla="*/ 1148545 h 1186645"/>
                <a:gd name="connsiteX115" fmla="*/ 519112 w 866775"/>
                <a:gd name="connsiteY115" fmla="*/ 1143782 h 1186645"/>
                <a:gd name="connsiteX116" fmla="*/ 461962 w 866775"/>
                <a:gd name="connsiteY116" fmla="*/ 1148545 h 1186645"/>
                <a:gd name="connsiteX117" fmla="*/ 457200 w 866775"/>
                <a:gd name="connsiteY117" fmla="*/ 1105682 h 1186645"/>
                <a:gd name="connsiteX118" fmla="*/ 428625 w 866775"/>
                <a:gd name="connsiteY118" fmla="*/ 1096157 h 1186645"/>
                <a:gd name="connsiteX119" fmla="*/ 414337 w 866775"/>
                <a:gd name="connsiteY119" fmla="*/ 1091395 h 1186645"/>
                <a:gd name="connsiteX120" fmla="*/ 400050 w 866775"/>
                <a:gd name="connsiteY120" fmla="*/ 1086632 h 1186645"/>
                <a:gd name="connsiteX121" fmla="*/ 381000 w 866775"/>
                <a:gd name="connsiteY121" fmla="*/ 1081870 h 1186645"/>
                <a:gd name="connsiteX122" fmla="*/ 366712 w 866775"/>
                <a:gd name="connsiteY122" fmla="*/ 1072345 h 1186645"/>
                <a:gd name="connsiteX123" fmla="*/ 319087 w 866775"/>
                <a:gd name="connsiteY123" fmla="*/ 1067582 h 1186645"/>
                <a:gd name="connsiteX124" fmla="*/ 314325 w 866775"/>
                <a:gd name="connsiteY124" fmla="*/ 1048532 h 1186645"/>
                <a:gd name="connsiteX125" fmla="*/ 285750 w 866775"/>
                <a:gd name="connsiteY125" fmla="*/ 1039007 h 1186645"/>
                <a:gd name="connsiteX126" fmla="*/ 238125 w 866775"/>
                <a:gd name="connsiteY126" fmla="*/ 1029482 h 118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66775" h="1186645">
                  <a:moveTo>
                    <a:pt x="238125" y="1029482"/>
                  </a:moveTo>
                  <a:cubicBezTo>
                    <a:pt x="234156" y="1027101"/>
                    <a:pt x="254697" y="1028340"/>
                    <a:pt x="261937" y="1024720"/>
                  </a:cubicBezTo>
                  <a:cubicBezTo>
                    <a:pt x="274585" y="1018396"/>
                    <a:pt x="277963" y="1008241"/>
                    <a:pt x="280987" y="996145"/>
                  </a:cubicBezTo>
                  <a:cubicBezTo>
                    <a:pt x="282950" y="988292"/>
                    <a:pt x="281260" y="979067"/>
                    <a:pt x="285750" y="972332"/>
                  </a:cubicBezTo>
                  <a:cubicBezTo>
                    <a:pt x="288535" y="968155"/>
                    <a:pt x="295337" y="969333"/>
                    <a:pt x="300037" y="967570"/>
                  </a:cubicBezTo>
                  <a:cubicBezTo>
                    <a:pt x="345623" y="950476"/>
                    <a:pt x="305692" y="964099"/>
                    <a:pt x="338137" y="953282"/>
                  </a:cubicBezTo>
                  <a:cubicBezTo>
                    <a:pt x="336550" y="946932"/>
                    <a:pt x="334795" y="940622"/>
                    <a:pt x="333375" y="934232"/>
                  </a:cubicBezTo>
                  <a:cubicBezTo>
                    <a:pt x="331619" y="926330"/>
                    <a:pt x="330742" y="918229"/>
                    <a:pt x="328612" y="910420"/>
                  </a:cubicBezTo>
                  <a:cubicBezTo>
                    <a:pt x="325970" y="900734"/>
                    <a:pt x="324656" y="890199"/>
                    <a:pt x="319087" y="881845"/>
                  </a:cubicBezTo>
                  <a:lnTo>
                    <a:pt x="309562" y="867557"/>
                  </a:lnTo>
                  <a:cubicBezTo>
                    <a:pt x="309400" y="867598"/>
                    <a:pt x="278501" y="874806"/>
                    <a:pt x="276225" y="877082"/>
                  </a:cubicBezTo>
                  <a:cubicBezTo>
                    <a:pt x="272675" y="880632"/>
                    <a:pt x="273050" y="886607"/>
                    <a:pt x="271462" y="891370"/>
                  </a:cubicBezTo>
                  <a:cubicBezTo>
                    <a:pt x="270703" y="889094"/>
                    <a:pt x="258641" y="848417"/>
                    <a:pt x="252412" y="843745"/>
                  </a:cubicBezTo>
                  <a:cubicBezTo>
                    <a:pt x="237730" y="832733"/>
                    <a:pt x="194399" y="830949"/>
                    <a:pt x="180975" y="829457"/>
                  </a:cubicBezTo>
                  <a:cubicBezTo>
                    <a:pt x="176212" y="827870"/>
                    <a:pt x="171649" y="825458"/>
                    <a:pt x="166687" y="824695"/>
                  </a:cubicBezTo>
                  <a:cubicBezTo>
                    <a:pt x="150918" y="822269"/>
                    <a:pt x="134608" y="823520"/>
                    <a:pt x="119062" y="819932"/>
                  </a:cubicBezTo>
                  <a:cubicBezTo>
                    <a:pt x="113485" y="818645"/>
                    <a:pt x="109537" y="813582"/>
                    <a:pt x="104775" y="810407"/>
                  </a:cubicBezTo>
                  <a:cubicBezTo>
                    <a:pt x="118485" y="769274"/>
                    <a:pt x="95698" y="824246"/>
                    <a:pt x="128587" y="791357"/>
                  </a:cubicBezTo>
                  <a:cubicBezTo>
                    <a:pt x="133215" y="786729"/>
                    <a:pt x="131762" y="778657"/>
                    <a:pt x="133350" y="772307"/>
                  </a:cubicBezTo>
                  <a:cubicBezTo>
                    <a:pt x="131762" y="762782"/>
                    <a:pt x="131641" y="752893"/>
                    <a:pt x="128587" y="743732"/>
                  </a:cubicBezTo>
                  <a:cubicBezTo>
                    <a:pt x="126777" y="738302"/>
                    <a:pt x="120745" y="734916"/>
                    <a:pt x="119062" y="729445"/>
                  </a:cubicBezTo>
                  <a:cubicBezTo>
                    <a:pt x="114301" y="713972"/>
                    <a:pt x="113463" y="697526"/>
                    <a:pt x="109537" y="681820"/>
                  </a:cubicBezTo>
                  <a:cubicBezTo>
                    <a:pt x="107950" y="675470"/>
                    <a:pt x="107353" y="668786"/>
                    <a:pt x="104775" y="662770"/>
                  </a:cubicBezTo>
                  <a:cubicBezTo>
                    <a:pt x="102520" y="657509"/>
                    <a:pt x="99297" y="652529"/>
                    <a:pt x="95250" y="648482"/>
                  </a:cubicBezTo>
                  <a:cubicBezTo>
                    <a:pt x="91203" y="644435"/>
                    <a:pt x="85725" y="642132"/>
                    <a:pt x="80962" y="638957"/>
                  </a:cubicBezTo>
                  <a:cubicBezTo>
                    <a:pt x="77787" y="634195"/>
                    <a:pt x="72943" y="630192"/>
                    <a:pt x="71437" y="624670"/>
                  </a:cubicBezTo>
                  <a:cubicBezTo>
                    <a:pt x="68069" y="612322"/>
                    <a:pt x="72890" y="597758"/>
                    <a:pt x="66675" y="586570"/>
                  </a:cubicBezTo>
                  <a:cubicBezTo>
                    <a:pt x="63496" y="580848"/>
                    <a:pt x="53975" y="583395"/>
                    <a:pt x="47625" y="581807"/>
                  </a:cubicBezTo>
                  <a:cubicBezTo>
                    <a:pt x="14713" y="559867"/>
                    <a:pt x="28575" y="574565"/>
                    <a:pt x="28575" y="500845"/>
                  </a:cubicBezTo>
                  <a:cubicBezTo>
                    <a:pt x="28575" y="450667"/>
                    <a:pt x="18837" y="443816"/>
                    <a:pt x="52387" y="424645"/>
                  </a:cubicBezTo>
                  <a:cubicBezTo>
                    <a:pt x="56746" y="422154"/>
                    <a:pt x="61912" y="421470"/>
                    <a:pt x="66675" y="419882"/>
                  </a:cubicBezTo>
                  <a:cubicBezTo>
                    <a:pt x="69850" y="415120"/>
                    <a:pt x="73640" y="410714"/>
                    <a:pt x="76200" y="405595"/>
                  </a:cubicBezTo>
                  <a:cubicBezTo>
                    <a:pt x="84948" y="388097"/>
                    <a:pt x="81738" y="373515"/>
                    <a:pt x="76200" y="353207"/>
                  </a:cubicBezTo>
                  <a:cubicBezTo>
                    <a:pt x="74694" y="347685"/>
                    <a:pt x="71529" y="341953"/>
                    <a:pt x="66675" y="338920"/>
                  </a:cubicBezTo>
                  <a:cubicBezTo>
                    <a:pt x="58161" y="333599"/>
                    <a:pt x="38100" y="329395"/>
                    <a:pt x="38100" y="329395"/>
                  </a:cubicBezTo>
                  <a:cubicBezTo>
                    <a:pt x="31583" y="325051"/>
                    <a:pt x="8456" y="310015"/>
                    <a:pt x="4762" y="305582"/>
                  </a:cubicBezTo>
                  <a:cubicBezTo>
                    <a:pt x="1548" y="301726"/>
                    <a:pt x="1587" y="296057"/>
                    <a:pt x="0" y="291295"/>
                  </a:cubicBezTo>
                  <a:cubicBezTo>
                    <a:pt x="3175" y="286532"/>
                    <a:pt x="5055" y="280583"/>
                    <a:pt x="9525" y="277007"/>
                  </a:cubicBezTo>
                  <a:cubicBezTo>
                    <a:pt x="13445" y="273871"/>
                    <a:pt x="19322" y="274490"/>
                    <a:pt x="23812" y="272245"/>
                  </a:cubicBezTo>
                  <a:cubicBezTo>
                    <a:pt x="28932" y="269685"/>
                    <a:pt x="32741" y="264730"/>
                    <a:pt x="38100" y="262720"/>
                  </a:cubicBezTo>
                  <a:cubicBezTo>
                    <a:pt x="45679" y="259878"/>
                    <a:pt x="54010" y="259713"/>
                    <a:pt x="61912" y="257957"/>
                  </a:cubicBezTo>
                  <a:cubicBezTo>
                    <a:pt x="68302" y="256537"/>
                    <a:pt x="74693" y="255076"/>
                    <a:pt x="80962" y="253195"/>
                  </a:cubicBezTo>
                  <a:cubicBezTo>
                    <a:pt x="90579" y="250310"/>
                    <a:pt x="109537" y="243670"/>
                    <a:pt x="109537" y="243670"/>
                  </a:cubicBezTo>
                  <a:lnTo>
                    <a:pt x="152400" y="215095"/>
                  </a:lnTo>
                  <a:lnTo>
                    <a:pt x="166687" y="205570"/>
                  </a:lnTo>
                  <a:lnTo>
                    <a:pt x="180975" y="196045"/>
                  </a:lnTo>
                  <a:cubicBezTo>
                    <a:pt x="182562" y="191282"/>
                    <a:pt x="182187" y="185307"/>
                    <a:pt x="185737" y="181757"/>
                  </a:cubicBezTo>
                  <a:cubicBezTo>
                    <a:pt x="190757" y="176737"/>
                    <a:pt x="198623" y="175754"/>
                    <a:pt x="204787" y="172232"/>
                  </a:cubicBezTo>
                  <a:cubicBezTo>
                    <a:pt x="215794" y="165942"/>
                    <a:pt x="225481" y="158552"/>
                    <a:pt x="233362" y="148420"/>
                  </a:cubicBezTo>
                  <a:cubicBezTo>
                    <a:pt x="240390" y="139384"/>
                    <a:pt x="246062" y="129370"/>
                    <a:pt x="252412" y="119845"/>
                  </a:cubicBezTo>
                  <a:lnTo>
                    <a:pt x="261937" y="105557"/>
                  </a:lnTo>
                  <a:cubicBezTo>
                    <a:pt x="260350" y="97620"/>
                    <a:pt x="261191" y="88773"/>
                    <a:pt x="257175" y="81745"/>
                  </a:cubicBezTo>
                  <a:cubicBezTo>
                    <a:pt x="254335" y="76775"/>
                    <a:pt x="242887" y="77944"/>
                    <a:pt x="242887" y="72220"/>
                  </a:cubicBezTo>
                  <a:cubicBezTo>
                    <a:pt x="242887" y="56210"/>
                    <a:pt x="274620" y="54443"/>
                    <a:pt x="280987" y="53170"/>
                  </a:cubicBezTo>
                  <a:cubicBezTo>
                    <a:pt x="289136" y="40947"/>
                    <a:pt x="291984" y="31554"/>
                    <a:pt x="309562" y="29357"/>
                  </a:cubicBezTo>
                  <a:cubicBezTo>
                    <a:pt x="316057" y="28545"/>
                    <a:pt x="322262" y="32532"/>
                    <a:pt x="328612" y="34120"/>
                  </a:cubicBezTo>
                  <a:cubicBezTo>
                    <a:pt x="339725" y="32532"/>
                    <a:pt x="352970" y="36092"/>
                    <a:pt x="361950" y="29357"/>
                  </a:cubicBezTo>
                  <a:cubicBezTo>
                    <a:pt x="368426" y="24500"/>
                    <a:pt x="359033" y="8105"/>
                    <a:pt x="366712" y="5545"/>
                  </a:cubicBezTo>
                  <a:cubicBezTo>
                    <a:pt x="383347" y="0"/>
                    <a:pt x="401637" y="8720"/>
                    <a:pt x="419100" y="10307"/>
                  </a:cubicBezTo>
                  <a:cubicBezTo>
                    <a:pt x="420687" y="26182"/>
                    <a:pt x="418410" y="42938"/>
                    <a:pt x="423862" y="57932"/>
                  </a:cubicBezTo>
                  <a:cubicBezTo>
                    <a:pt x="425578" y="62650"/>
                    <a:pt x="433249" y="61606"/>
                    <a:pt x="438150" y="62695"/>
                  </a:cubicBezTo>
                  <a:cubicBezTo>
                    <a:pt x="447576" y="64790"/>
                    <a:pt x="457200" y="65870"/>
                    <a:pt x="466725" y="67457"/>
                  </a:cubicBezTo>
                  <a:cubicBezTo>
                    <a:pt x="471487" y="69045"/>
                    <a:pt x="476050" y="71457"/>
                    <a:pt x="481012" y="72220"/>
                  </a:cubicBezTo>
                  <a:cubicBezTo>
                    <a:pt x="496781" y="74646"/>
                    <a:pt x="513502" y="71937"/>
                    <a:pt x="528637" y="76982"/>
                  </a:cubicBezTo>
                  <a:cubicBezTo>
                    <a:pt x="534067" y="78792"/>
                    <a:pt x="534115" y="87223"/>
                    <a:pt x="538162" y="91270"/>
                  </a:cubicBezTo>
                  <a:cubicBezTo>
                    <a:pt x="542209" y="95317"/>
                    <a:pt x="547687" y="97620"/>
                    <a:pt x="552450" y="100795"/>
                  </a:cubicBezTo>
                  <a:cubicBezTo>
                    <a:pt x="559417" y="100330"/>
                    <a:pt x="620862" y="108147"/>
                    <a:pt x="638175" y="86507"/>
                  </a:cubicBezTo>
                  <a:cubicBezTo>
                    <a:pt x="641311" y="82587"/>
                    <a:pt x="641350" y="76982"/>
                    <a:pt x="642937" y="72220"/>
                  </a:cubicBezTo>
                  <a:cubicBezTo>
                    <a:pt x="641350" y="67457"/>
                    <a:pt x="636311" y="62593"/>
                    <a:pt x="638175" y="57932"/>
                  </a:cubicBezTo>
                  <a:cubicBezTo>
                    <a:pt x="641016" y="50829"/>
                    <a:pt x="660735" y="45650"/>
                    <a:pt x="666750" y="43645"/>
                  </a:cubicBezTo>
                  <a:cubicBezTo>
                    <a:pt x="697576" y="53919"/>
                    <a:pt x="671512" y="39956"/>
                    <a:pt x="671512" y="86507"/>
                  </a:cubicBezTo>
                  <a:cubicBezTo>
                    <a:pt x="671512" y="100869"/>
                    <a:pt x="686403" y="102583"/>
                    <a:pt x="695325" y="105557"/>
                  </a:cubicBezTo>
                  <a:cubicBezTo>
                    <a:pt x="715639" y="119100"/>
                    <a:pt x="737806" y="120226"/>
                    <a:pt x="714375" y="143657"/>
                  </a:cubicBezTo>
                  <a:cubicBezTo>
                    <a:pt x="710825" y="147207"/>
                    <a:pt x="704850" y="146832"/>
                    <a:pt x="700087" y="148420"/>
                  </a:cubicBezTo>
                  <a:cubicBezTo>
                    <a:pt x="686521" y="168769"/>
                    <a:pt x="667182" y="177140"/>
                    <a:pt x="695325" y="186520"/>
                  </a:cubicBezTo>
                  <a:cubicBezTo>
                    <a:pt x="704486" y="189573"/>
                    <a:pt x="714375" y="189695"/>
                    <a:pt x="723900" y="191282"/>
                  </a:cubicBezTo>
                  <a:cubicBezTo>
                    <a:pt x="725487" y="196045"/>
                    <a:pt x="729117" y="200570"/>
                    <a:pt x="728662" y="205570"/>
                  </a:cubicBezTo>
                  <a:cubicBezTo>
                    <a:pt x="725790" y="237162"/>
                    <a:pt x="722883" y="238051"/>
                    <a:pt x="709612" y="257957"/>
                  </a:cubicBezTo>
                  <a:cubicBezTo>
                    <a:pt x="711200" y="267482"/>
                    <a:pt x="706464" y="280994"/>
                    <a:pt x="714375" y="286532"/>
                  </a:cubicBezTo>
                  <a:cubicBezTo>
                    <a:pt x="726152" y="294776"/>
                    <a:pt x="743890" y="285956"/>
                    <a:pt x="757237" y="291295"/>
                  </a:cubicBezTo>
                  <a:cubicBezTo>
                    <a:pt x="761898" y="293159"/>
                    <a:pt x="759215" y="301405"/>
                    <a:pt x="762000" y="305582"/>
                  </a:cubicBezTo>
                  <a:cubicBezTo>
                    <a:pt x="765736" y="311186"/>
                    <a:pt x="771975" y="314696"/>
                    <a:pt x="776287" y="319870"/>
                  </a:cubicBezTo>
                  <a:cubicBezTo>
                    <a:pt x="793349" y="340344"/>
                    <a:pt x="779834" y="326964"/>
                    <a:pt x="790575" y="348445"/>
                  </a:cubicBezTo>
                  <a:cubicBezTo>
                    <a:pt x="798354" y="364002"/>
                    <a:pt x="811530" y="376066"/>
                    <a:pt x="828675" y="381782"/>
                  </a:cubicBezTo>
                  <a:lnTo>
                    <a:pt x="842962" y="386545"/>
                  </a:lnTo>
                  <a:cubicBezTo>
                    <a:pt x="846137" y="391307"/>
                    <a:pt x="850162" y="395602"/>
                    <a:pt x="852487" y="400832"/>
                  </a:cubicBezTo>
                  <a:cubicBezTo>
                    <a:pt x="856565" y="410007"/>
                    <a:pt x="862012" y="429407"/>
                    <a:pt x="862012" y="429407"/>
                  </a:cubicBezTo>
                  <a:cubicBezTo>
                    <a:pt x="854264" y="444902"/>
                    <a:pt x="847725" y="453804"/>
                    <a:pt x="847725" y="472270"/>
                  </a:cubicBezTo>
                  <a:cubicBezTo>
                    <a:pt x="847725" y="478815"/>
                    <a:pt x="848398" y="486209"/>
                    <a:pt x="852487" y="491320"/>
                  </a:cubicBezTo>
                  <a:cubicBezTo>
                    <a:pt x="855623" y="495240"/>
                    <a:pt x="862012" y="494495"/>
                    <a:pt x="866775" y="496082"/>
                  </a:cubicBezTo>
                  <a:cubicBezTo>
                    <a:pt x="865187" y="546882"/>
                    <a:pt x="866353" y="597843"/>
                    <a:pt x="862012" y="648482"/>
                  </a:cubicBezTo>
                  <a:cubicBezTo>
                    <a:pt x="861523" y="654185"/>
                    <a:pt x="853542" y="657144"/>
                    <a:pt x="852487" y="662770"/>
                  </a:cubicBezTo>
                  <a:cubicBezTo>
                    <a:pt x="848673" y="683114"/>
                    <a:pt x="853058" y="704683"/>
                    <a:pt x="847725" y="724682"/>
                  </a:cubicBezTo>
                  <a:cubicBezTo>
                    <a:pt x="846250" y="730213"/>
                    <a:pt x="837834" y="730543"/>
                    <a:pt x="833437" y="734207"/>
                  </a:cubicBezTo>
                  <a:cubicBezTo>
                    <a:pt x="809654" y="754027"/>
                    <a:pt x="829972" y="744888"/>
                    <a:pt x="804862" y="753257"/>
                  </a:cubicBezTo>
                  <a:cubicBezTo>
                    <a:pt x="801687" y="758020"/>
                    <a:pt x="799384" y="763497"/>
                    <a:pt x="795337" y="767545"/>
                  </a:cubicBezTo>
                  <a:cubicBezTo>
                    <a:pt x="791290" y="771592"/>
                    <a:pt x="784819" y="772762"/>
                    <a:pt x="781050" y="777070"/>
                  </a:cubicBezTo>
                  <a:cubicBezTo>
                    <a:pt x="773780" y="785379"/>
                    <a:pt x="757372" y="811638"/>
                    <a:pt x="752475" y="824695"/>
                  </a:cubicBezTo>
                  <a:cubicBezTo>
                    <a:pt x="750177" y="830824"/>
                    <a:pt x="749300" y="837395"/>
                    <a:pt x="747712" y="843745"/>
                  </a:cubicBezTo>
                  <a:cubicBezTo>
                    <a:pt x="749300" y="853270"/>
                    <a:pt x="747357" y="864131"/>
                    <a:pt x="752475" y="872320"/>
                  </a:cubicBezTo>
                  <a:cubicBezTo>
                    <a:pt x="756238" y="878340"/>
                    <a:pt x="764933" y="879208"/>
                    <a:pt x="771525" y="881845"/>
                  </a:cubicBezTo>
                  <a:cubicBezTo>
                    <a:pt x="780847" y="885574"/>
                    <a:pt x="800100" y="891370"/>
                    <a:pt x="800100" y="891370"/>
                  </a:cubicBezTo>
                  <a:cubicBezTo>
                    <a:pt x="798512" y="902482"/>
                    <a:pt x="795337" y="913482"/>
                    <a:pt x="795337" y="924707"/>
                  </a:cubicBezTo>
                  <a:cubicBezTo>
                    <a:pt x="795337" y="929727"/>
                    <a:pt x="798721" y="934168"/>
                    <a:pt x="800100" y="938995"/>
                  </a:cubicBezTo>
                  <a:cubicBezTo>
                    <a:pt x="807789" y="965906"/>
                    <a:pt x="799886" y="950581"/>
                    <a:pt x="814387" y="972332"/>
                  </a:cubicBezTo>
                  <a:cubicBezTo>
                    <a:pt x="824626" y="1023521"/>
                    <a:pt x="814401" y="967695"/>
                    <a:pt x="823912" y="1053295"/>
                  </a:cubicBezTo>
                  <a:cubicBezTo>
                    <a:pt x="824978" y="1062892"/>
                    <a:pt x="826333" y="1072502"/>
                    <a:pt x="828675" y="1081870"/>
                  </a:cubicBezTo>
                  <a:cubicBezTo>
                    <a:pt x="831110" y="1091610"/>
                    <a:pt x="838200" y="1110445"/>
                    <a:pt x="838200" y="1110445"/>
                  </a:cubicBezTo>
                  <a:cubicBezTo>
                    <a:pt x="829418" y="1145570"/>
                    <a:pt x="838856" y="1113676"/>
                    <a:pt x="823912" y="1148545"/>
                  </a:cubicBezTo>
                  <a:cubicBezTo>
                    <a:pt x="818422" y="1161356"/>
                    <a:pt x="817182" y="1172673"/>
                    <a:pt x="814387" y="1186645"/>
                  </a:cubicBezTo>
                  <a:cubicBezTo>
                    <a:pt x="788987" y="1185057"/>
                    <a:pt x="763403" y="1185321"/>
                    <a:pt x="738187" y="1181882"/>
                  </a:cubicBezTo>
                  <a:cubicBezTo>
                    <a:pt x="728239" y="1180525"/>
                    <a:pt x="719353" y="1174792"/>
                    <a:pt x="709612" y="1172357"/>
                  </a:cubicBezTo>
                  <a:cubicBezTo>
                    <a:pt x="675920" y="1163935"/>
                    <a:pt x="704798" y="1170616"/>
                    <a:pt x="661987" y="1162832"/>
                  </a:cubicBezTo>
                  <a:cubicBezTo>
                    <a:pt x="654023" y="1161384"/>
                    <a:pt x="646198" y="1159140"/>
                    <a:pt x="638175" y="1158070"/>
                  </a:cubicBezTo>
                  <a:cubicBezTo>
                    <a:pt x="523693" y="1142806"/>
                    <a:pt x="640937" y="1161704"/>
                    <a:pt x="561975" y="1148545"/>
                  </a:cubicBezTo>
                  <a:cubicBezTo>
                    <a:pt x="528637" y="1137432"/>
                    <a:pt x="542925" y="1135845"/>
                    <a:pt x="519112" y="1143782"/>
                  </a:cubicBezTo>
                  <a:cubicBezTo>
                    <a:pt x="503174" y="1154408"/>
                    <a:pt x="484619" y="1171202"/>
                    <a:pt x="461962" y="1148545"/>
                  </a:cubicBezTo>
                  <a:cubicBezTo>
                    <a:pt x="451797" y="1138380"/>
                    <a:pt x="464918" y="1117810"/>
                    <a:pt x="457200" y="1105682"/>
                  </a:cubicBezTo>
                  <a:cubicBezTo>
                    <a:pt x="451810" y="1097211"/>
                    <a:pt x="438150" y="1099332"/>
                    <a:pt x="428625" y="1096157"/>
                  </a:cubicBezTo>
                  <a:lnTo>
                    <a:pt x="414337" y="1091395"/>
                  </a:lnTo>
                  <a:cubicBezTo>
                    <a:pt x="409575" y="1089808"/>
                    <a:pt x="404920" y="1087849"/>
                    <a:pt x="400050" y="1086632"/>
                  </a:cubicBezTo>
                  <a:lnTo>
                    <a:pt x="381000" y="1081870"/>
                  </a:lnTo>
                  <a:cubicBezTo>
                    <a:pt x="376237" y="1078695"/>
                    <a:pt x="372289" y="1073632"/>
                    <a:pt x="366712" y="1072345"/>
                  </a:cubicBezTo>
                  <a:cubicBezTo>
                    <a:pt x="351166" y="1068757"/>
                    <a:pt x="333611" y="1074184"/>
                    <a:pt x="319087" y="1067582"/>
                  </a:cubicBezTo>
                  <a:cubicBezTo>
                    <a:pt x="313128" y="1064873"/>
                    <a:pt x="319295" y="1052792"/>
                    <a:pt x="314325" y="1048532"/>
                  </a:cubicBezTo>
                  <a:cubicBezTo>
                    <a:pt x="306702" y="1041998"/>
                    <a:pt x="295275" y="1042182"/>
                    <a:pt x="285750" y="1039007"/>
                  </a:cubicBezTo>
                  <a:cubicBezTo>
                    <a:pt x="266946" y="1032739"/>
                    <a:pt x="242094" y="1031863"/>
                    <a:pt x="238125" y="1029482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0" name="Прямоугольник 329"/>
            <p:cNvSpPr/>
            <p:nvPr/>
          </p:nvSpPr>
          <p:spPr bwMode="auto">
            <a:xfrm>
              <a:off x="3532188" y="4545292"/>
              <a:ext cx="11699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Базарные Матаки</a:t>
              </a:r>
            </a:p>
          </p:txBody>
        </p:sp>
        <p:sp>
          <p:nvSpPr>
            <p:cNvPr id="331" name="Полилиния 330"/>
            <p:cNvSpPr/>
            <p:nvPr/>
          </p:nvSpPr>
          <p:spPr bwMode="auto">
            <a:xfrm>
              <a:off x="5392704" y="4699448"/>
              <a:ext cx="1141373" cy="787435"/>
            </a:xfrm>
            <a:custGeom>
              <a:avLst/>
              <a:gdLst>
                <a:gd name="connsiteX0" fmla="*/ 456645 w 1110695"/>
                <a:gd name="connsiteY0" fmla="*/ 574675 h 822325"/>
                <a:gd name="connsiteX1" fmla="*/ 466170 w 1110695"/>
                <a:gd name="connsiteY1" fmla="*/ 593725 h 822325"/>
                <a:gd name="connsiteX2" fmla="*/ 469345 w 1110695"/>
                <a:gd name="connsiteY2" fmla="*/ 603250 h 822325"/>
                <a:gd name="connsiteX3" fmla="*/ 462995 w 1110695"/>
                <a:gd name="connsiteY3" fmla="*/ 647700 h 822325"/>
                <a:gd name="connsiteX4" fmla="*/ 456645 w 1110695"/>
                <a:gd name="connsiteY4" fmla="*/ 657225 h 822325"/>
                <a:gd name="connsiteX5" fmla="*/ 453470 w 1110695"/>
                <a:gd name="connsiteY5" fmla="*/ 695325 h 822325"/>
                <a:gd name="connsiteX6" fmla="*/ 447120 w 1110695"/>
                <a:gd name="connsiteY6" fmla="*/ 714375 h 822325"/>
                <a:gd name="connsiteX7" fmla="*/ 443945 w 1110695"/>
                <a:gd name="connsiteY7" fmla="*/ 752475 h 822325"/>
                <a:gd name="connsiteX8" fmla="*/ 447120 w 1110695"/>
                <a:gd name="connsiteY8" fmla="*/ 762000 h 822325"/>
                <a:gd name="connsiteX9" fmla="*/ 478870 w 1110695"/>
                <a:gd name="connsiteY9" fmla="*/ 755650 h 822325"/>
                <a:gd name="connsiteX10" fmla="*/ 488395 w 1110695"/>
                <a:gd name="connsiteY10" fmla="*/ 746125 h 822325"/>
                <a:gd name="connsiteX11" fmla="*/ 497920 w 1110695"/>
                <a:gd name="connsiteY11" fmla="*/ 742950 h 822325"/>
                <a:gd name="connsiteX12" fmla="*/ 615395 w 1110695"/>
                <a:gd name="connsiteY12" fmla="*/ 736600 h 822325"/>
                <a:gd name="connsiteX13" fmla="*/ 621745 w 1110695"/>
                <a:gd name="connsiteY13" fmla="*/ 727075 h 822325"/>
                <a:gd name="connsiteX14" fmla="*/ 624920 w 1110695"/>
                <a:gd name="connsiteY14" fmla="*/ 695325 h 822325"/>
                <a:gd name="connsiteX15" fmla="*/ 628095 w 1110695"/>
                <a:gd name="connsiteY15" fmla="*/ 685800 h 822325"/>
                <a:gd name="connsiteX16" fmla="*/ 640795 w 1110695"/>
                <a:gd name="connsiteY16" fmla="*/ 628650 h 822325"/>
                <a:gd name="connsiteX17" fmla="*/ 659845 w 1110695"/>
                <a:gd name="connsiteY17" fmla="*/ 631825 h 822325"/>
                <a:gd name="connsiteX18" fmla="*/ 666195 w 1110695"/>
                <a:gd name="connsiteY18" fmla="*/ 641350 h 822325"/>
                <a:gd name="connsiteX19" fmla="*/ 669370 w 1110695"/>
                <a:gd name="connsiteY19" fmla="*/ 657225 h 822325"/>
                <a:gd name="connsiteX20" fmla="*/ 672545 w 1110695"/>
                <a:gd name="connsiteY20" fmla="*/ 666750 h 822325"/>
                <a:gd name="connsiteX21" fmla="*/ 691595 w 1110695"/>
                <a:gd name="connsiteY21" fmla="*/ 679450 h 822325"/>
                <a:gd name="connsiteX22" fmla="*/ 701120 w 1110695"/>
                <a:gd name="connsiteY22" fmla="*/ 685800 h 822325"/>
                <a:gd name="connsiteX23" fmla="*/ 710645 w 1110695"/>
                <a:gd name="connsiteY23" fmla="*/ 695325 h 822325"/>
                <a:gd name="connsiteX24" fmla="*/ 726520 w 1110695"/>
                <a:gd name="connsiteY24" fmla="*/ 717550 h 822325"/>
                <a:gd name="connsiteX25" fmla="*/ 729695 w 1110695"/>
                <a:gd name="connsiteY25" fmla="*/ 733425 h 822325"/>
                <a:gd name="connsiteX26" fmla="*/ 736045 w 1110695"/>
                <a:gd name="connsiteY26" fmla="*/ 755650 h 822325"/>
                <a:gd name="connsiteX27" fmla="*/ 739220 w 1110695"/>
                <a:gd name="connsiteY27" fmla="*/ 781050 h 822325"/>
                <a:gd name="connsiteX28" fmla="*/ 742395 w 1110695"/>
                <a:gd name="connsiteY28" fmla="*/ 790575 h 822325"/>
                <a:gd name="connsiteX29" fmla="*/ 751920 w 1110695"/>
                <a:gd name="connsiteY29" fmla="*/ 796925 h 822325"/>
                <a:gd name="connsiteX30" fmla="*/ 770970 w 1110695"/>
                <a:gd name="connsiteY30" fmla="*/ 803275 h 822325"/>
                <a:gd name="connsiteX31" fmla="*/ 783670 w 1110695"/>
                <a:gd name="connsiteY31" fmla="*/ 800100 h 822325"/>
                <a:gd name="connsiteX32" fmla="*/ 793195 w 1110695"/>
                <a:gd name="connsiteY32" fmla="*/ 796925 h 822325"/>
                <a:gd name="connsiteX33" fmla="*/ 812245 w 1110695"/>
                <a:gd name="connsiteY33" fmla="*/ 800100 h 822325"/>
                <a:gd name="connsiteX34" fmla="*/ 821770 w 1110695"/>
                <a:gd name="connsiteY34" fmla="*/ 806450 h 822325"/>
                <a:gd name="connsiteX35" fmla="*/ 828120 w 1110695"/>
                <a:gd name="connsiteY35" fmla="*/ 815975 h 822325"/>
                <a:gd name="connsiteX36" fmla="*/ 847170 w 1110695"/>
                <a:gd name="connsiteY36" fmla="*/ 822325 h 822325"/>
                <a:gd name="connsiteX37" fmla="*/ 856695 w 1110695"/>
                <a:gd name="connsiteY37" fmla="*/ 819150 h 822325"/>
                <a:gd name="connsiteX38" fmla="*/ 866220 w 1110695"/>
                <a:gd name="connsiteY38" fmla="*/ 787400 h 822325"/>
                <a:gd name="connsiteX39" fmla="*/ 882095 w 1110695"/>
                <a:gd name="connsiteY39" fmla="*/ 784225 h 822325"/>
                <a:gd name="connsiteX40" fmla="*/ 894795 w 1110695"/>
                <a:gd name="connsiteY40" fmla="*/ 765175 h 822325"/>
                <a:gd name="connsiteX41" fmla="*/ 901145 w 1110695"/>
                <a:gd name="connsiteY41" fmla="*/ 746125 h 822325"/>
                <a:gd name="connsiteX42" fmla="*/ 926545 w 1110695"/>
                <a:gd name="connsiteY42" fmla="*/ 701675 h 822325"/>
                <a:gd name="connsiteX43" fmla="*/ 936070 w 1110695"/>
                <a:gd name="connsiteY43" fmla="*/ 679450 h 822325"/>
                <a:gd name="connsiteX44" fmla="*/ 939245 w 1110695"/>
                <a:gd name="connsiteY44" fmla="*/ 638175 h 822325"/>
                <a:gd name="connsiteX45" fmla="*/ 942420 w 1110695"/>
                <a:gd name="connsiteY45" fmla="*/ 628650 h 822325"/>
                <a:gd name="connsiteX46" fmla="*/ 951945 w 1110695"/>
                <a:gd name="connsiteY46" fmla="*/ 619125 h 822325"/>
                <a:gd name="connsiteX47" fmla="*/ 958295 w 1110695"/>
                <a:gd name="connsiteY47" fmla="*/ 600075 h 822325"/>
                <a:gd name="connsiteX48" fmla="*/ 961470 w 1110695"/>
                <a:gd name="connsiteY48" fmla="*/ 590550 h 822325"/>
                <a:gd name="connsiteX49" fmla="*/ 967820 w 1110695"/>
                <a:gd name="connsiteY49" fmla="*/ 581025 h 822325"/>
                <a:gd name="connsiteX50" fmla="*/ 970995 w 1110695"/>
                <a:gd name="connsiteY50" fmla="*/ 571500 h 822325"/>
                <a:gd name="connsiteX51" fmla="*/ 980520 w 1110695"/>
                <a:gd name="connsiteY51" fmla="*/ 565150 h 822325"/>
                <a:gd name="connsiteX52" fmla="*/ 986870 w 1110695"/>
                <a:gd name="connsiteY52" fmla="*/ 542925 h 822325"/>
                <a:gd name="connsiteX53" fmla="*/ 993220 w 1110695"/>
                <a:gd name="connsiteY53" fmla="*/ 523875 h 822325"/>
                <a:gd name="connsiteX54" fmla="*/ 996395 w 1110695"/>
                <a:gd name="connsiteY54" fmla="*/ 508000 h 822325"/>
                <a:gd name="connsiteX55" fmla="*/ 1005920 w 1110695"/>
                <a:gd name="connsiteY55" fmla="*/ 501650 h 822325"/>
                <a:gd name="connsiteX56" fmla="*/ 1075770 w 1110695"/>
                <a:gd name="connsiteY56" fmla="*/ 492125 h 822325"/>
                <a:gd name="connsiteX57" fmla="*/ 1088470 w 1110695"/>
                <a:gd name="connsiteY57" fmla="*/ 485775 h 822325"/>
                <a:gd name="connsiteX58" fmla="*/ 1110695 w 1110695"/>
                <a:gd name="connsiteY58" fmla="*/ 463550 h 822325"/>
                <a:gd name="connsiteX59" fmla="*/ 1101170 w 1110695"/>
                <a:gd name="connsiteY59" fmla="*/ 454025 h 822325"/>
                <a:gd name="connsiteX60" fmla="*/ 1072595 w 1110695"/>
                <a:gd name="connsiteY60" fmla="*/ 444500 h 822325"/>
                <a:gd name="connsiteX61" fmla="*/ 1063070 w 1110695"/>
                <a:gd name="connsiteY61" fmla="*/ 441325 h 822325"/>
                <a:gd name="connsiteX62" fmla="*/ 1044020 w 1110695"/>
                <a:gd name="connsiteY62" fmla="*/ 431800 h 822325"/>
                <a:gd name="connsiteX63" fmla="*/ 1040845 w 1110695"/>
                <a:gd name="connsiteY63" fmla="*/ 403225 h 822325"/>
                <a:gd name="connsiteX64" fmla="*/ 1053545 w 1110695"/>
                <a:gd name="connsiteY64" fmla="*/ 400050 h 822325"/>
                <a:gd name="connsiteX65" fmla="*/ 1063070 w 1110695"/>
                <a:gd name="connsiteY65" fmla="*/ 393700 h 822325"/>
                <a:gd name="connsiteX66" fmla="*/ 1066245 w 1110695"/>
                <a:gd name="connsiteY66" fmla="*/ 381000 h 822325"/>
                <a:gd name="connsiteX67" fmla="*/ 1053545 w 1110695"/>
                <a:gd name="connsiteY67" fmla="*/ 358775 h 822325"/>
                <a:gd name="connsiteX68" fmla="*/ 1050370 w 1110695"/>
                <a:gd name="connsiteY68" fmla="*/ 349250 h 822325"/>
                <a:gd name="connsiteX69" fmla="*/ 1066245 w 1110695"/>
                <a:gd name="connsiteY69" fmla="*/ 307975 h 822325"/>
                <a:gd name="connsiteX70" fmla="*/ 1078945 w 1110695"/>
                <a:gd name="connsiteY70" fmla="*/ 304800 h 822325"/>
                <a:gd name="connsiteX71" fmla="*/ 1088470 w 1110695"/>
                <a:gd name="connsiteY71" fmla="*/ 298450 h 822325"/>
                <a:gd name="connsiteX72" fmla="*/ 1094820 w 1110695"/>
                <a:gd name="connsiteY72" fmla="*/ 288925 h 822325"/>
                <a:gd name="connsiteX73" fmla="*/ 1104345 w 1110695"/>
                <a:gd name="connsiteY73" fmla="*/ 279400 h 822325"/>
                <a:gd name="connsiteX74" fmla="*/ 1107520 w 1110695"/>
                <a:gd name="connsiteY74" fmla="*/ 269875 h 822325"/>
                <a:gd name="connsiteX75" fmla="*/ 1104345 w 1110695"/>
                <a:gd name="connsiteY75" fmla="*/ 247650 h 822325"/>
                <a:gd name="connsiteX76" fmla="*/ 1094820 w 1110695"/>
                <a:gd name="connsiteY76" fmla="*/ 241300 h 822325"/>
                <a:gd name="connsiteX77" fmla="*/ 1037670 w 1110695"/>
                <a:gd name="connsiteY77" fmla="*/ 238125 h 822325"/>
                <a:gd name="connsiteX78" fmla="*/ 1015445 w 1110695"/>
                <a:gd name="connsiteY78" fmla="*/ 234950 h 822325"/>
                <a:gd name="connsiteX79" fmla="*/ 1005920 w 1110695"/>
                <a:gd name="connsiteY79" fmla="*/ 231775 h 822325"/>
                <a:gd name="connsiteX80" fmla="*/ 907495 w 1110695"/>
                <a:gd name="connsiteY80" fmla="*/ 228600 h 822325"/>
                <a:gd name="connsiteX81" fmla="*/ 856695 w 1110695"/>
                <a:gd name="connsiteY81" fmla="*/ 225425 h 822325"/>
                <a:gd name="connsiteX82" fmla="*/ 821770 w 1110695"/>
                <a:gd name="connsiteY82" fmla="*/ 215900 h 822325"/>
                <a:gd name="connsiteX83" fmla="*/ 770970 w 1110695"/>
                <a:gd name="connsiteY83" fmla="*/ 206375 h 822325"/>
                <a:gd name="connsiteX84" fmla="*/ 751920 w 1110695"/>
                <a:gd name="connsiteY84" fmla="*/ 203200 h 822325"/>
                <a:gd name="connsiteX85" fmla="*/ 736045 w 1110695"/>
                <a:gd name="connsiteY85" fmla="*/ 206375 h 822325"/>
                <a:gd name="connsiteX86" fmla="*/ 729695 w 1110695"/>
                <a:gd name="connsiteY86" fmla="*/ 215900 h 822325"/>
                <a:gd name="connsiteX87" fmla="*/ 701120 w 1110695"/>
                <a:gd name="connsiteY87" fmla="*/ 203200 h 822325"/>
                <a:gd name="connsiteX88" fmla="*/ 602695 w 1110695"/>
                <a:gd name="connsiteY88" fmla="*/ 200025 h 822325"/>
                <a:gd name="connsiteX89" fmla="*/ 583645 w 1110695"/>
                <a:gd name="connsiteY89" fmla="*/ 187325 h 822325"/>
                <a:gd name="connsiteX90" fmla="*/ 570945 w 1110695"/>
                <a:gd name="connsiteY90" fmla="*/ 168275 h 822325"/>
                <a:gd name="connsiteX91" fmla="*/ 577295 w 1110695"/>
                <a:gd name="connsiteY91" fmla="*/ 117475 h 822325"/>
                <a:gd name="connsiteX92" fmla="*/ 583645 w 1110695"/>
                <a:gd name="connsiteY92" fmla="*/ 107950 h 822325"/>
                <a:gd name="connsiteX93" fmla="*/ 586820 w 1110695"/>
                <a:gd name="connsiteY93" fmla="*/ 98425 h 822325"/>
                <a:gd name="connsiteX94" fmla="*/ 596345 w 1110695"/>
                <a:gd name="connsiteY94" fmla="*/ 92075 h 822325"/>
                <a:gd name="connsiteX95" fmla="*/ 599520 w 1110695"/>
                <a:gd name="connsiteY95" fmla="*/ 82550 h 822325"/>
                <a:gd name="connsiteX96" fmla="*/ 599520 w 1110695"/>
                <a:gd name="connsiteY96" fmla="*/ 15875 h 822325"/>
                <a:gd name="connsiteX97" fmla="*/ 542370 w 1110695"/>
                <a:gd name="connsiteY97" fmla="*/ 12700 h 822325"/>
                <a:gd name="connsiteX98" fmla="*/ 497920 w 1110695"/>
                <a:gd name="connsiteY98" fmla="*/ 6350 h 822325"/>
                <a:gd name="connsiteX99" fmla="*/ 469345 w 1110695"/>
                <a:gd name="connsiteY99" fmla="*/ 3175 h 822325"/>
                <a:gd name="connsiteX100" fmla="*/ 443945 w 1110695"/>
                <a:gd name="connsiteY100" fmla="*/ 0 h 822325"/>
                <a:gd name="connsiteX101" fmla="*/ 431245 w 1110695"/>
                <a:gd name="connsiteY101" fmla="*/ 3175 h 822325"/>
                <a:gd name="connsiteX102" fmla="*/ 415370 w 1110695"/>
                <a:gd name="connsiteY102" fmla="*/ 6350 h 822325"/>
                <a:gd name="connsiteX103" fmla="*/ 405845 w 1110695"/>
                <a:gd name="connsiteY103" fmla="*/ 9525 h 822325"/>
                <a:gd name="connsiteX104" fmla="*/ 383620 w 1110695"/>
                <a:gd name="connsiteY104" fmla="*/ 41275 h 822325"/>
                <a:gd name="connsiteX105" fmla="*/ 380445 w 1110695"/>
                <a:gd name="connsiteY105" fmla="*/ 50800 h 822325"/>
                <a:gd name="connsiteX106" fmla="*/ 374095 w 1110695"/>
                <a:gd name="connsiteY106" fmla="*/ 60325 h 822325"/>
                <a:gd name="connsiteX107" fmla="*/ 370920 w 1110695"/>
                <a:gd name="connsiteY107" fmla="*/ 79375 h 822325"/>
                <a:gd name="connsiteX108" fmla="*/ 355045 w 1110695"/>
                <a:gd name="connsiteY108" fmla="*/ 111125 h 822325"/>
                <a:gd name="connsiteX109" fmla="*/ 326470 w 1110695"/>
                <a:gd name="connsiteY109" fmla="*/ 123825 h 822325"/>
                <a:gd name="connsiteX110" fmla="*/ 316945 w 1110695"/>
                <a:gd name="connsiteY110" fmla="*/ 127000 h 822325"/>
                <a:gd name="connsiteX111" fmla="*/ 301070 w 1110695"/>
                <a:gd name="connsiteY111" fmla="*/ 123825 h 822325"/>
                <a:gd name="connsiteX112" fmla="*/ 297895 w 1110695"/>
                <a:gd name="connsiteY112" fmla="*/ 146050 h 822325"/>
                <a:gd name="connsiteX113" fmla="*/ 291545 w 1110695"/>
                <a:gd name="connsiteY113" fmla="*/ 177800 h 822325"/>
                <a:gd name="connsiteX114" fmla="*/ 278845 w 1110695"/>
                <a:gd name="connsiteY114" fmla="*/ 196850 h 822325"/>
                <a:gd name="connsiteX115" fmla="*/ 224870 w 1110695"/>
                <a:gd name="connsiteY115" fmla="*/ 200025 h 822325"/>
                <a:gd name="connsiteX116" fmla="*/ 218520 w 1110695"/>
                <a:gd name="connsiteY116" fmla="*/ 212725 h 822325"/>
                <a:gd name="connsiteX117" fmla="*/ 208995 w 1110695"/>
                <a:gd name="connsiteY117" fmla="*/ 231775 h 822325"/>
                <a:gd name="connsiteX118" fmla="*/ 186770 w 1110695"/>
                <a:gd name="connsiteY118" fmla="*/ 241300 h 822325"/>
                <a:gd name="connsiteX119" fmla="*/ 167720 w 1110695"/>
                <a:gd name="connsiteY119" fmla="*/ 244475 h 822325"/>
                <a:gd name="connsiteX120" fmla="*/ 158195 w 1110695"/>
                <a:gd name="connsiteY120" fmla="*/ 247650 h 822325"/>
                <a:gd name="connsiteX121" fmla="*/ 97870 w 1110695"/>
                <a:gd name="connsiteY121" fmla="*/ 250825 h 822325"/>
                <a:gd name="connsiteX122" fmla="*/ 88345 w 1110695"/>
                <a:gd name="connsiteY122" fmla="*/ 257175 h 822325"/>
                <a:gd name="connsiteX123" fmla="*/ 101045 w 1110695"/>
                <a:gd name="connsiteY123" fmla="*/ 276225 h 822325"/>
                <a:gd name="connsiteX124" fmla="*/ 97870 w 1110695"/>
                <a:gd name="connsiteY124" fmla="*/ 307975 h 822325"/>
                <a:gd name="connsiteX125" fmla="*/ 66120 w 1110695"/>
                <a:gd name="connsiteY125" fmla="*/ 295275 h 822325"/>
                <a:gd name="connsiteX126" fmla="*/ 59770 w 1110695"/>
                <a:gd name="connsiteY126" fmla="*/ 285750 h 822325"/>
                <a:gd name="connsiteX127" fmla="*/ 40720 w 1110695"/>
                <a:gd name="connsiteY127" fmla="*/ 279400 h 822325"/>
                <a:gd name="connsiteX128" fmla="*/ 31195 w 1110695"/>
                <a:gd name="connsiteY128" fmla="*/ 276225 h 822325"/>
                <a:gd name="connsiteX129" fmla="*/ 15320 w 1110695"/>
                <a:gd name="connsiteY129" fmla="*/ 327025 h 822325"/>
                <a:gd name="connsiteX130" fmla="*/ 24845 w 1110695"/>
                <a:gd name="connsiteY130" fmla="*/ 333375 h 822325"/>
                <a:gd name="connsiteX131" fmla="*/ 34370 w 1110695"/>
                <a:gd name="connsiteY131" fmla="*/ 342900 h 822325"/>
                <a:gd name="connsiteX132" fmla="*/ 53420 w 1110695"/>
                <a:gd name="connsiteY132" fmla="*/ 352425 h 822325"/>
                <a:gd name="connsiteX133" fmla="*/ 62945 w 1110695"/>
                <a:gd name="connsiteY133" fmla="*/ 358775 h 822325"/>
                <a:gd name="connsiteX134" fmla="*/ 72470 w 1110695"/>
                <a:gd name="connsiteY134" fmla="*/ 361950 h 822325"/>
                <a:gd name="connsiteX135" fmla="*/ 81995 w 1110695"/>
                <a:gd name="connsiteY135" fmla="*/ 368300 h 822325"/>
                <a:gd name="connsiteX136" fmla="*/ 104220 w 1110695"/>
                <a:gd name="connsiteY136" fmla="*/ 374650 h 822325"/>
                <a:gd name="connsiteX137" fmla="*/ 110570 w 1110695"/>
                <a:gd name="connsiteY137" fmla="*/ 384175 h 822325"/>
                <a:gd name="connsiteX138" fmla="*/ 104220 w 1110695"/>
                <a:gd name="connsiteY138" fmla="*/ 434975 h 822325"/>
                <a:gd name="connsiteX139" fmla="*/ 97870 w 1110695"/>
                <a:gd name="connsiteY139" fmla="*/ 444500 h 822325"/>
                <a:gd name="connsiteX140" fmla="*/ 94695 w 1110695"/>
                <a:gd name="connsiteY140" fmla="*/ 454025 h 822325"/>
                <a:gd name="connsiteX141" fmla="*/ 78820 w 1110695"/>
                <a:gd name="connsiteY141" fmla="*/ 473075 h 822325"/>
                <a:gd name="connsiteX142" fmla="*/ 69295 w 1110695"/>
                <a:gd name="connsiteY142" fmla="*/ 476250 h 822325"/>
                <a:gd name="connsiteX143" fmla="*/ 59770 w 1110695"/>
                <a:gd name="connsiteY143" fmla="*/ 485775 h 822325"/>
                <a:gd name="connsiteX144" fmla="*/ 47070 w 1110695"/>
                <a:gd name="connsiteY144" fmla="*/ 495300 h 822325"/>
                <a:gd name="connsiteX145" fmla="*/ 31195 w 1110695"/>
                <a:gd name="connsiteY145" fmla="*/ 511175 h 822325"/>
                <a:gd name="connsiteX146" fmla="*/ 21670 w 1110695"/>
                <a:gd name="connsiteY146" fmla="*/ 530225 h 822325"/>
                <a:gd name="connsiteX147" fmla="*/ 12145 w 1110695"/>
                <a:gd name="connsiteY147" fmla="*/ 561975 h 822325"/>
                <a:gd name="connsiteX148" fmla="*/ 2620 w 1110695"/>
                <a:gd name="connsiteY148" fmla="*/ 565150 h 822325"/>
                <a:gd name="connsiteX149" fmla="*/ 59770 w 1110695"/>
                <a:gd name="connsiteY149" fmla="*/ 574675 h 822325"/>
                <a:gd name="connsiteX150" fmla="*/ 81995 w 1110695"/>
                <a:gd name="connsiteY150" fmla="*/ 596900 h 822325"/>
                <a:gd name="connsiteX151" fmla="*/ 91520 w 1110695"/>
                <a:gd name="connsiteY151" fmla="*/ 615950 h 822325"/>
                <a:gd name="connsiteX152" fmla="*/ 101045 w 1110695"/>
                <a:gd name="connsiteY152" fmla="*/ 622300 h 822325"/>
                <a:gd name="connsiteX153" fmla="*/ 110570 w 1110695"/>
                <a:gd name="connsiteY153" fmla="*/ 631825 h 822325"/>
                <a:gd name="connsiteX154" fmla="*/ 120095 w 1110695"/>
                <a:gd name="connsiteY154" fmla="*/ 635000 h 822325"/>
                <a:gd name="connsiteX155" fmla="*/ 129620 w 1110695"/>
                <a:gd name="connsiteY155" fmla="*/ 641350 h 822325"/>
                <a:gd name="connsiteX156" fmla="*/ 148670 w 1110695"/>
                <a:gd name="connsiteY156" fmla="*/ 650875 h 822325"/>
                <a:gd name="connsiteX157" fmla="*/ 161370 w 1110695"/>
                <a:gd name="connsiteY157" fmla="*/ 647700 h 822325"/>
                <a:gd name="connsiteX158" fmla="*/ 170895 w 1110695"/>
                <a:gd name="connsiteY158" fmla="*/ 619125 h 822325"/>
                <a:gd name="connsiteX159" fmla="*/ 180420 w 1110695"/>
                <a:gd name="connsiteY159" fmla="*/ 612775 h 822325"/>
                <a:gd name="connsiteX160" fmla="*/ 231220 w 1110695"/>
                <a:gd name="connsiteY160" fmla="*/ 615950 h 822325"/>
                <a:gd name="connsiteX161" fmla="*/ 240745 w 1110695"/>
                <a:gd name="connsiteY161" fmla="*/ 619125 h 822325"/>
                <a:gd name="connsiteX162" fmla="*/ 243920 w 1110695"/>
                <a:gd name="connsiteY162" fmla="*/ 628650 h 822325"/>
                <a:gd name="connsiteX163" fmla="*/ 243920 w 1110695"/>
                <a:gd name="connsiteY163" fmla="*/ 673100 h 822325"/>
                <a:gd name="connsiteX164" fmla="*/ 250270 w 1110695"/>
                <a:gd name="connsiteY164" fmla="*/ 682625 h 822325"/>
                <a:gd name="connsiteX165" fmla="*/ 256620 w 1110695"/>
                <a:gd name="connsiteY165" fmla="*/ 669925 h 822325"/>
                <a:gd name="connsiteX166" fmla="*/ 301070 w 1110695"/>
                <a:gd name="connsiteY166" fmla="*/ 647700 h 822325"/>
                <a:gd name="connsiteX167" fmla="*/ 307420 w 1110695"/>
                <a:gd name="connsiteY167" fmla="*/ 638175 h 822325"/>
                <a:gd name="connsiteX168" fmla="*/ 320120 w 1110695"/>
                <a:gd name="connsiteY168" fmla="*/ 631825 h 822325"/>
                <a:gd name="connsiteX169" fmla="*/ 377270 w 1110695"/>
                <a:gd name="connsiteY169" fmla="*/ 625475 h 822325"/>
                <a:gd name="connsiteX170" fmla="*/ 383620 w 1110695"/>
                <a:gd name="connsiteY170" fmla="*/ 615950 h 822325"/>
                <a:gd name="connsiteX171" fmla="*/ 409020 w 1110695"/>
                <a:gd name="connsiteY171" fmla="*/ 606425 h 822325"/>
                <a:gd name="connsiteX172" fmla="*/ 440770 w 1110695"/>
                <a:gd name="connsiteY172" fmla="*/ 603250 h 822325"/>
                <a:gd name="connsiteX173" fmla="*/ 447120 w 1110695"/>
                <a:gd name="connsiteY173" fmla="*/ 593725 h 822325"/>
                <a:gd name="connsiteX174" fmla="*/ 456645 w 1110695"/>
                <a:gd name="connsiteY174" fmla="*/ 574675 h 8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110695" h="822325">
                  <a:moveTo>
                    <a:pt x="456645" y="574675"/>
                  </a:moveTo>
                  <a:cubicBezTo>
                    <a:pt x="459820" y="574675"/>
                    <a:pt x="463287" y="587237"/>
                    <a:pt x="466170" y="593725"/>
                  </a:cubicBezTo>
                  <a:cubicBezTo>
                    <a:pt x="467529" y="596783"/>
                    <a:pt x="469345" y="599903"/>
                    <a:pt x="469345" y="603250"/>
                  </a:cubicBezTo>
                  <a:cubicBezTo>
                    <a:pt x="469345" y="610551"/>
                    <a:pt x="468871" y="635948"/>
                    <a:pt x="462995" y="647700"/>
                  </a:cubicBezTo>
                  <a:cubicBezTo>
                    <a:pt x="461288" y="651113"/>
                    <a:pt x="458762" y="654050"/>
                    <a:pt x="456645" y="657225"/>
                  </a:cubicBezTo>
                  <a:cubicBezTo>
                    <a:pt x="455587" y="669925"/>
                    <a:pt x="455565" y="682754"/>
                    <a:pt x="453470" y="695325"/>
                  </a:cubicBezTo>
                  <a:cubicBezTo>
                    <a:pt x="452370" y="701927"/>
                    <a:pt x="447120" y="714375"/>
                    <a:pt x="447120" y="714375"/>
                  </a:cubicBezTo>
                  <a:cubicBezTo>
                    <a:pt x="446062" y="727075"/>
                    <a:pt x="443945" y="739731"/>
                    <a:pt x="443945" y="752475"/>
                  </a:cubicBezTo>
                  <a:cubicBezTo>
                    <a:pt x="443945" y="755822"/>
                    <a:pt x="443787" y="761697"/>
                    <a:pt x="447120" y="762000"/>
                  </a:cubicBezTo>
                  <a:cubicBezTo>
                    <a:pt x="457869" y="762977"/>
                    <a:pt x="468287" y="757767"/>
                    <a:pt x="478870" y="755650"/>
                  </a:cubicBezTo>
                  <a:cubicBezTo>
                    <a:pt x="482045" y="752475"/>
                    <a:pt x="484659" y="748616"/>
                    <a:pt x="488395" y="746125"/>
                  </a:cubicBezTo>
                  <a:cubicBezTo>
                    <a:pt x="491180" y="744269"/>
                    <a:pt x="494583" y="743200"/>
                    <a:pt x="497920" y="742950"/>
                  </a:cubicBezTo>
                  <a:cubicBezTo>
                    <a:pt x="537026" y="740017"/>
                    <a:pt x="576237" y="738717"/>
                    <a:pt x="615395" y="736600"/>
                  </a:cubicBezTo>
                  <a:cubicBezTo>
                    <a:pt x="617512" y="733425"/>
                    <a:pt x="620887" y="730793"/>
                    <a:pt x="621745" y="727075"/>
                  </a:cubicBezTo>
                  <a:cubicBezTo>
                    <a:pt x="624137" y="716711"/>
                    <a:pt x="623303" y="705837"/>
                    <a:pt x="624920" y="695325"/>
                  </a:cubicBezTo>
                  <a:cubicBezTo>
                    <a:pt x="625429" y="692017"/>
                    <a:pt x="627037" y="688975"/>
                    <a:pt x="628095" y="685800"/>
                  </a:cubicBezTo>
                  <a:cubicBezTo>
                    <a:pt x="628655" y="676274"/>
                    <a:pt x="614694" y="628650"/>
                    <a:pt x="640795" y="628650"/>
                  </a:cubicBezTo>
                  <a:cubicBezTo>
                    <a:pt x="647233" y="628650"/>
                    <a:pt x="653495" y="630767"/>
                    <a:pt x="659845" y="631825"/>
                  </a:cubicBezTo>
                  <a:cubicBezTo>
                    <a:pt x="661962" y="635000"/>
                    <a:pt x="664855" y="637777"/>
                    <a:pt x="666195" y="641350"/>
                  </a:cubicBezTo>
                  <a:cubicBezTo>
                    <a:pt x="668090" y="646403"/>
                    <a:pt x="668061" y="651990"/>
                    <a:pt x="669370" y="657225"/>
                  </a:cubicBezTo>
                  <a:cubicBezTo>
                    <a:pt x="670182" y="660472"/>
                    <a:pt x="670178" y="664383"/>
                    <a:pt x="672545" y="666750"/>
                  </a:cubicBezTo>
                  <a:cubicBezTo>
                    <a:pt x="677941" y="672146"/>
                    <a:pt x="685245" y="675217"/>
                    <a:pt x="691595" y="679450"/>
                  </a:cubicBezTo>
                  <a:cubicBezTo>
                    <a:pt x="694770" y="681567"/>
                    <a:pt x="698422" y="683102"/>
                    <a:pt x="701120" y="685800"/>
                  </a:cubicBezTo>
                  <a:cubicBezTo>
                    <a:pt x="704295" y="688975"/>
                    <a:pt x="707723" y="691916"/>
                    <a:pt x="710645" y="695325"/>
                  </a:cubicBezTo>
                  <a:cubicBezTo>
                    <a:pt x="716552" y="702217"/>
                    <a:pt x="721494" y="710012"/>
                    <a:pt x="726520" y="717550"/>
                  </a:cubicBezTo>
                  <a:cubicBezTo>
                    <a:pt x="727578" y="722842"/>
                    <a:pt x="728386" y="728190"/>
                    <a:pt x="729695" y="733425"/>
                  </a:cubicBezTo>
                  <a:cubicBezTo>
                    <a:pt x="733470" y="748524"/>
                    <a:pt x="733076" y="737833"/>
                    <a:pt x="736045" y="755650"/>
                  </a:cubicBezTo>
                  <a:cubicBezTo>
                    <a:pt x="737448" y="764066"/>
                    <a:pt x="737694" y="772655"/>
                    <a:pt x="739220" y="781050"/>
                  </a:cubicBezTo>
                  <a:cubicBezTo>
                    <a:pt x="739819" y="784343"/>
                    <a:pt x="740304" y="787962"/>
                    <a:pt x="742395" y="790575"/>
                  </a:cubicBezTo>
                  <a:cubicBezTo>
                    <a:pt x="744779" y="793555"/>
                    <a:pt x="748433" y="795375"/>
                    <a:pt x="751920" y="796925"/>
                  </a:cubicBezTo>
                  <a:cubicBezTo>
                    <a:pt x="758037" y="799643"/>
                    <a:pt x="770970" y="803275"/>
                    <a:pt x="770970" y="803275"/>
                  </a:cubicBezTo>
                  <a:cubicBezTo>
                    <a:pt x="775203" y="802217"/>
                    <a:pt x="779474" y="801299"/>
                    <a:pt x="783670" y="800100"/>
                  </a:cubicBezTo>
                  <a:cubicBezTo>
                    <a:pt x="786888" y="799181"/>
                    <a:pt x="789848" y="796925"/>
                    <a:pt x="793195" y="796925"/>
                  </a:cubicBezTo>
                  <a:cubicBezTo>
                    <a:pt x="799633" y="796925"/>
                    <a:pt x="805895" y="799042"/>
                    <a:pt x="812245" y="800100"/>
                  </a:cubicBezTo>
                  <a:cubicBezTo>
                    <a:pt x="815420" y="802217"/>
                    <a:pt x="819072" y="803752"/>
                    <a:pt x="821770" y="806450"/>
                  </a:cubicBezTo>
                  <a:cubicBezTo>
                    <a:pt x="824468" y="809148"/>
                    <a:pt x="824884" y="813953"/>
                    <a:pt x="828120" y="815975"/>
                  </a:cubicBezTo>
                  <a:cubicBezTo>
                    <a:pt x="833796" y="819523"/>
                    <a:pt x="847170" y="822325"/>
                    <a:pt x="847170" y="822325"/>
                  </a:cubicBezTo>
                  <a:cubicBezTo>
                    <a:pt x="850345" y="821267"/>
                    <a:pt x="855198" y="822143"/>
                    <a:pt x="856695" y="819150"/>
                  </a:cubicBezTo>
                  <a:cubicBezTo>
                    <a:pt x="860025" y="812491"/>
                    <a:pt x="855915" y="793288"/>
                    <a:pt x="866220" y="787400"/>
                  </a:cubicBezTo>
                  <a:cubicBezTo>
                    <a:pt x="870905" y="784723"/>
                    <a:pt x="876803" y="785283"/>
                    <a:pt x="882095" y="784225"/>
                  </a:cubicBezTo>
                  <a:cubicBezTo>
                    <a:pt x="886328" y="777875"/>
                    <a:pt x="892382" y="772415"/>
                    <a:pt x="894795" y="765175"/>
                  </a:cubicBezTo>
                  <a:cubicBezTo>
                    <a:pt x="896912" y="758825"/>
                    <a:pt x="897432" y="751694"/>
                    <a:pt x="901145" y="746125"/>
                  </a:cubicBezTo>
                  <a:cubicBezTo>
                    <a:pt x="919096" y="719199"/>
                    <a:pt x="910432" y="733901"/>
                    <a:pt x="926545" y="701675"/>
                  </a:cubicBezTo>
                  <a:cubicBezTo>
                    <a:pt x="934392" y="685982"/>
                    <a:pt x="931398" y="693465"/>
                    <a:pt x="936070" y="679450"/>
                  </a:cubicBezTo>
                  <a:cubicBezTo>
                    <a:pt x="937128" y="665692"/>
                    <a:pt x="937533" y="651867"/>
                    <a:pt x="939245" y="638175"/>
                  </a:cubicBezTo>
                  <a:cubicBezTo>
                    <a:pt x="939660" y="634854"/>
                    <a:pt x="940564" y="631435"/>
                    <a:pt x="942420" y="628650"/>
                  </a:cubicBezTo>
                  <a:cubicBezTo>
                    <a:pt x="944911" y="624914"/>
                    <a:pt x="948770" y="622300"/>
                    <a:pt x="951945" y="619125"/>
                  </a:cubicBezTo>
                  <a:lnTo>
                    <a:pt x="958295" y="600075"/>
                  </a:lnTo>
                  <a:cubicBezTo>
                    <a:pt x="959353" y="596900"/>
                    <a:pt x="959614" y="593335"/>
                    <a:pt x="961470" y="590550"/>
                  </a:cubicBezTo>
                  <a:cubicBezTo>
                    <a:pt x="963587" y="587375"/>
                    <a:pt x="966113" y="584438"/>
                    <a:pt x="967820" y="581025"/>
                  </a:cubicBezTo>
                  <a:cubicBezTo>
                    <a:pt x="969317" y="578032"/>
                    <a:pt x="968904" y="574113"/>
                    <a:pt x="970995" y="571500"/>
                  </a:cubicBezTo>
                  <a:cubicBezTo>
                    <a:pt x="973379" y="568520"/>
                    <a:pt x="977345" y="567267"/>
                    <a:pt x="980520" y="565150"/>
                  </a:cubicBezTo>
                  <a:cubicBezTo>
                    <a:pt x="991190" y="533139"/>
                    <a:pt x="974910" y="582792"/>
                    <a:pt x="986870" y="542925"/>
                  </a:cubicBezTo>
                  <a:cubicBezTo>
                    <a:pt x="988793" y="536514"/>
                    <a:pt x="991907" y="530439"/>
                    <a:pt x="993220" y="523875"/>
                  </a:cubicBezTo>
                  <a:cubicBezTo>
                    <a:pt x="994278" y="518583"/>
                    <a:pt x="993718" y="512685"/>
                    <a:pt x="996395" y="508000"/>
                  </a:cubicBezTo>
                  <a:cubicBezTo>
                    <a:pt x="998288" y="504687"/>
                    <a:pt x="1002433" y="503200"/>
                    <a:pt x="1005920" y="501650"/>
                  </a:cubicBezTo>
                  <a:cubicBezTo>
                    <a:pt x="1030842" y="490574"/>
                    <a:pt x="1044205" y="494098"/>
                    <a:pt x="1075770" y="492125"/>
                  </a:cubicBezTo>
                  <a:cubicBezTo>
                    <a:pt x="1080003" y="490008"/>
                    <a:pt x="1084807" y="488772"/>
                    <a:pt x="1088470" y="485775"/>
                  </a:cubicBezTo>
                  <a:cubicBezTo>
                    <a:pt x="1096579" y="479141"/>
                    <a:pt x="1110695" y="463550"/>
                    <a:pt x="1110695" y="463550"/>
                  </a:cubicBezTo>
                  <a:cubicBezTo>
                    <a:pt x="1107520" y="460375"/>
                    <a:pt x="1105095" y="456206"/>
                    <a:pt x="1101170" y="454025"/>
                  </a:cubicBezTo>
                  <a:lnTo>
                    <a:pt x="1072595" y="444500"/>
                  </a:lnTo>
                  <a:cubicBezTo>
                    <a:pt x="1069420" y="443442"/>
                    <a:pt x="1065855" y="443181"/>
                    <a:pt x="1063070" y="441325"/>
                  </a:cubicBezTo>
                  <a:cubicBezTo>
                    <a:pt x="1050760" y="433119"/>
                    <a:pt x="1057165" y="436182"/>
                    <a:pt x="1044020" y="431800"/>
                  </a:cubicBezTo>
                  <a:cubicBezTo>
                    <a:pt x="1037674" y="422281"/>
                    <a:pt x="1031011" y="416992"/>
                    <a:pt x="1040845" y="403225"/>
                  </a:cubicBezTo>
                  <a:cubicBezTo>
                    <a:pt x="1043381" y="399674"/>
                    <a:pt x="1049312" y="401108"/>
                    <a:pt x="1053545" y="400050"/>
                  </a:cubicBezTo>
                  <a:cubicBezTo>
                    <a:pt x="1056720" y="397933"/>
                    <a:pt x="1060953" y="396875"/>
                    <a:pt x="1063070" y="393700"/>
                  </a:cubicBezTo>
                  <a:cubicBezTo>
                    <a:pt x="1065491" y="390069"/>
                    <a:pt x="1066786" y="385330"/>
                    <a:pt x="1066245" y="381000"/>
                  </a:cubicBezTo>
                  <a:cubicBezTo>
                    <a:pt x="1065317" y="373578"/>
                    <a:pt x="1056773" y="365231"/>
                    <a:pt x="1053545" y="358775"/>
                  </a:cubicBezTo>
                  <a:cubicBezTo>
                    <a:pt x="1052048" y="355782"/>
                    <a:pt x="1051428" y="352425"/>
                    <a:pt x="1050370" y="349250"/>
                  </a:cubicBezTo>
                  <a:cubicBezTo>
                    <a:pt x="1053301" y="317012"/>
                    <a:pt x="1043362" y="316556"/>
                    <a:pt x="1066245" y="307975"/>
                  </a:cubicBezTo>
                  <a:cubicBezTo>
                    <a:pt x="1070331" y="306443"/>
                    <a:pt x="1074712" y="305858"/>
                    <a:pt x="1078945" y="304800"/>
                  </a:cubicBezTo>
                  <a:cubicBezTo>
                    <a:pt x="1082120" y="302683"/>
                    <a:pt x="1085772" y="301148"/>
                    <a:pt x="1088470" y="298450"/>
                  </a:cubicBezTo>
                  <a:cubicBezTo>
                    <a:pt x="1091168" y="295752"/>
                    <a:pt x="1092377" y="291856"/>
                    <a:pt x="1094820" y="288925"/>
                  </a:cubicBezTo>
                  <a:cubicBezTo>
                    <a:pt x="1097695" y="285476"/>
                    <a:pt x="1101170" y="282575"/>
                    <a:pt x="1104345" y="279400"/>
                  </a:cubicBezTo>
                  <a:cubicBezTo>
                    <a:pt x="1105403" y="276225"/>
                    <a:pt x="1107520" y="273222"/>
                    <a:pt x="1107520" y="269875"/>
                  </a:cubicBezTo>
                  <a:cubicBezTo>
                    <a:pt x="1107520" y="262391"/>
                    <a:pt x="1107384" y="254489"/>
                    <a:pt x="1104345" y="247650"/>
                  </a:cubicBezTo>
                  <a:cubicBezTo>
                    <a:pt x="1102795" y="244163"/>
                    <a:pt x="1098598" y="241840"/>
                    <a:pt x="1094820" y="241300"/>
                  </a:cubicBezTo>
                  <a:cubicBezTo>
                    <a:pt x="1075932" y="238602"/>
                    <a:pt x="1056720" y="239183"/>
                    <a:pt x="1037670" y="238125"/>
                  </a:cubicBezTo>
                  <a:cubicBezTo>
                    <a:pt x="1030262" y="237067"/>
                    <a:pt x="1022783" y="236418"/>
                    <a:pt x="1015445" y="234950"/>
                  </a:cubicBezTo>
                  <a:cubicBezTo>
                    <a:pt x="1012163" y="234294"/>
                    <a:pt x="1009261" y="231972"/>
                    <a:pt x="1005920" y="231775"/>
                  </a:cubicBezTo>
                  <a:cubicBezTo>
                    <a:pt x="973151" y="229847"/>
                    <a:pt x="940291" y="229996"/>
                    <a:pt x="907495" y="228600"/>
                  </a:cubicBezTo>
                  <a:cubicBezTo>
                    <a:pt x="890544" y="227879"/>
                    <a:pt x="873628" y="226483"/>
                    <a:pt x="856695" y="225425"/>
                  </a:cubicBezTo>
                  <a:cubicBezTo>
                    <a:pt x="794010" y="216470"/>
                    <a:pt x="863789" y="228829"/>
                    <a:pt x="821770" y="215900"/>
                  </a:cubicBezTo>
                  <a:cubicBezTo>
                    <a:pt x="802854" y="210080"/>
                    <a:pt x="789843" y="209279"/>
                    <a:pt x="770970" y="206375"/>
                  </a:cubicBezTo>
                  <a:cubicBezTo>
                    <a:pt x="764607" y="205396"/>
                    <a:pt x="758270" y="204258"/>
                    <a:pt x="751920" y="203200"/>
                  </a:cubicBezTo>
                  <a:cubicBezTo>
                    <a:pt x="746628" y="204258"/>
                    <a:pt x="740730" y="203698"/>
                    <a:pt x="736045" y="206375"/>
                  </a:cubicBezTo>
                  <a:cubicBezTo>
                    <a:pt x="732732" y="208268"/>
                    <a:pt x="733481" y="215427"/>
                    <a:pt x="729695" y="215900"/>
                  </a:cubicBezTo>
                  <a:cubicBezTo>
                    <a:pt x="683929" y="221621"/>
                    <a:pt x="729381" y="205694"/>
                    <a:pt x="701120" y="203200"/>
                  </a:cubicBezTo>
                  <a:cubicBezTo>
                    <a:pt x="668422" y="200315"/>
                    <a:pt x="635503" y="201083"/>
                    <a:pt x="602695" y="200025"/>
                  </a:cubicBezTo>
                  <a:cubicBezTo>
                    <a:pt x="596345" y="195792"/>
                    <a:pt x="587878" y="193675"/>
                    <a:pt x="583645" y="187325"/>
                  </a:cubicBezTo>
                  <a:lnTo>
                    <a:pt x="570945" y="168275"/>
                  </a:lnTo>
                  <a:cubicBezTo>
                    <a:pt x="571327" y="163688"/>
                    <a:pt x="572109" y="129575"/>
                    <a:pt x="577295" y="117475"/>
                  </a:cubicBezTo>
                  <a:cubicBezTo>
                    <a:pt x="578798" y="113968"/>
                    <a:pt x="581938" y="111363"/>
                    <a:pt x="583645" y="107950"/>
                  </a:cubicBezTo>
                  <a:cubicBezTo>
                    <a:pt x="585142" y="104957"/>
                    <a:pt x="584729" y="101038"/>
                    <a:pt x="586820" y="98425"/>
                  </a:cubicBezTo>
                  <a:cubicBezTo>
                    <a:pt x="589204" y="95445"/>
                    <a:pt x="593170" y="94192"/>
                    <a:pt x="596345" y="92075"/>
                  </a:cubicBezTo>
                  <a:cubicBezTo>
                    <a:pt x="597403" y="88900"/>
                    <a:pt x="598708" y="85797"/>
                    <a:pt x="599520" y="82550"/>
                  </a:cubicBezTo>
                  <a:cubicBezTo>
                    <a:pt x="603904" y="65014"/>
                    <a:pt x="609692" y="24976"/>
                    <a:pt x="599520" y="15875"/>
                  </a:cubicBezTo>
                  <a:cubicBezTo>
                    <a:pt x="585301" y="3153"/>
                    <a:pt x="561420" y="13758"/>
                    <a:pt x="542370" y="12700"/>
                  </a:cubicBezTo>
                  <a:lnTo>
                    <a:pt x="497920" y="6350"/>
                  </a:lnTo>
                  <a:cubicBezTo>
                    <a:pt x="488417" y="5110"/>
                    <a:pt x="478863" y="4295"/>
                    <a:pt x="469345" y="3175"/>
                  </a:cubicBezTo>
                  <a:lnTo>
                    <a:pt x="443945" y="0"/>
                  </a:lnTo>
                  <a:cubicBezTo>
                    <a:pt x="439712" y="1058"/>
                    <a:pt x="435505" y="2228"/>
                    <a:pt x="431245" y="3175"/>
                  </a:cubicBezTo>
                  <a:cubicBezTo>
                    <a:pt x="425977" y="4346"/>
                    <a:pt x="420605" y="5041"/>
                    <a:pt x="415370" y="6350"/>
                  </a:cubicBezTo>
                  <a:cubicBezTo>
                    <a:pt x="412123" y="7162"/>
                    <a:pt x="409020" y="8467"/>
                    <a:pt x="405845" y="9525"/>
                  </a:cubicBezTo>
                  <a:cubicBezTo>
                    <a:pt x="390210" y="32978"/>
                    <a:pt x="397724" y="22470"/>
                    <a:pt x="383620" y="41275"/>
                  </a:cubicBezTo>
                  <a:cubicBezTo>
                    <a:pt x="382562" y="44450"/>
                    <a:pt x="381942" y="47807"/>
                    <a:pt x="380445" y="50800"/>
                  </a:cubicBezTo>
                  <a:cubicBezTo>
                    <a:pt x="378738" y="54213"/>
                    <a:pt x="375302" y="56705"/>
                    <a:pt x="374095" y="60325"/>
                  </a:cubicBezTo>
                  <a:cubicBezTo>
                    <a:pt x="372059" y="66432"/>
                    <a:pt x="372481" y="73130"/>
                    <a:pt x="370920" y="79375"/>
                  </a:cubicBezTo>
                  <a:cubicBezTo>
                    <a:pt x="367474" y="93158"/>
                    <a:pt x="364967" y="101203"/>
                    <a:pt x="355045" y="111125"/>
                  </a:cubicBezTo>
                  <a:cubicBezTo>
                    <a:pt x="347498" y="118672"/>
                    <a:pt x="335901" y="120681"/>
                    <a:pt x="326470" y="123825"/>
                  </a:cubicBezTo>
                  <a:lnTo>
                    <a:pt x="316945" y="127000"/>
                  </a:lnTo>
                  <a:cubicBezTo>
                    <a:pt x="311653" y="125942"/>
                    <a:pt x="304886" y="120009"/>
                    <a:pt x="301070" y="123825"/>
                  </a:cubicBezTo>
                  <a:cubicBezTo>
                    <a:pt x="295778" y="129117"/>
                    <a:pt x="299196" y="138680"/>
                    <a:pt x="297895" y="146050"/>
                  </a:cubicBezTo>
                  <a:cubicBezTo>
                    <a:pt x="296019" y="156679"/>
                    <a:pt x="297532" y="168820"/>
                    <a:pt x="291545" y="177800"/>
                  </a:cubicBezTo>
                  <a:cubicBezTo>
                    <a:pt x="287312" y="184150"/>
                    <a:pt x="286464" y="196402"/>
                    <a:pt x="278845" y="196850"/>
                  </a:cubicBezTo>
                  <a:lnTo>
                    <a:pt x="224870" y="200025"/>
                  </a:lnTo>
                  <a:cubicBezTo>
                    <a:pt x="222753" y="204258"/>
                    <a:pt x="220384" y="208375"/>
                    <a:pt x="218520" y="212725"/>
                  </a:cubicBezTo>
                  <a:cubicBezTo>
                    <a:pt x="214647" y="221763"/>
                    <a:pt x="216622" y="224148"/>
                    <a:pt x="208995" y="231775"/>
                  </a:cubicBezTo>
                  <a:cubicBezTo>
                    <a:pt x="202217" y="238553"/>
                    <a:pt x="195878" y="239478"/>
                    <a:pt x="186770" y="241300"/>
                  </a:cubicBezTo>
                  <a:cubicBezTo>
                    <a:pt x="180457" y="242563"/>
                    <a:pt x="174004" y="243078"/>
                    <a:pt x="167720" y="244475"/>
                  </a:cubicBezTo>
                  <a:cubicBezTo>
                    <a:pt x="164453" y="245201"/>
                    <a:pt x="161528" y="247347"/>
                    <a:pt x="158195" y="247650"/>
                  </a:cubicBezTo>
                  <a:cubicBezTo>
                    <a:pt x="138142" y="249473"/>
                    <a:pt x="117978" y="249767"/>
                    <a:pt x="97870" y="250825"/>
                  </a:cubicBezTo>
                  <a:cubicBezTo>
                    <a:pt x="94695" y="252942"/>
                    <a:pt x="89552" y="253555"/>
                    <a:pt x="88345" y="257175"/>
                  </a:cubicBezTo>
                  <a:cubicBezTo>
                    <a:pt x="84617" y="268358"/>
                    <a:pt x="94735" y="272018"/>
                    <a:pt x="101045" y="276225"/>
                  </a:cubicBezTo>
                  <a:cubicBezTo>
                    <a:pt x="99987" y="286808"/>
                    <a:pt x="105776" y="300860"/>
                    <a:pt x="97870" y="307975"/>
                  </a:cubicBezTo>
                  <a:cubicBezTo>
                    <a:pt x="70964" y="332191"/>
                    <a:pt x="70581" y="304198"/>
                    <a:pt x="66120" y="295275"/>
                  </a:cubicBezTo>
                  <a:cubicBezTo>
                    <a:pt x="64413" y="291862"/>
                    <a:pt x="63006" y="287772"/>
                    <a:pt x="59770" y="285750"/>
                  </a:cubicBezTo>
                  <a:cubicBezTo>
                    <a:pt x="54094" y="282202"/>
                    <a:pt x="47070" y="281517"/>
                    <a:pt x="40720" y="279400"/>
                  </a:cubicBezTo>
                  <a:lnTo>
                    <a:pt x="31195" y="276225"/>
                  </a:lnTo>
                  <a:cubicBezTo>
                    <a:pt x="0" y="281424"/>
                    <a:pt x="2947" y="274438"/>
                    <a:pt x="15320" y="327025"/>
                  </a:cubicBezTo>
                  <a:cubicBezTo>
                    <a:pt x="16194" y="330739"/>
                    <a:pt x="21914" y="330932"/>
                    <a:pt x="24845" y="333375"/>
                  </a:cubicBezTo>
                  <a:cubicBezTo>
                    <a:pt x="28294" y="336250"/>
                    <a:pt x="30921" y="340025"/>
                    <a:pt x="34370" y="342900"/>
                  </a:cubicBezTo>
                  <a:cubicBezTo>
                    <a:pt x="48019" y="354274"/>
                    <a:pt x="39101" y="345265"/>
                    <a:pt x="53420" y="352425"/>
                  </a:cubicBezTo>
                  <a:cubicBezTo>
                    <a:pt x="56833" y="354132"/>
                    <a:pt x="59532" y="357068"/>
                    <a:pt x="62945" y="358775"/>
                  </a:cubicBezTo>
                  <a:cubicBezTo>
                    <a:pt x="65938" y="360272"/>
                    <a:pt x="69477" y="360453"/>
                    <a:pt x="72470" y="361950"/>
                  </a:cubicBezTo>
                  <a:cubicBezTo>
                    <a:pt x="75883" y="363657"/>
                    <a:pt x="78582" y="366593"/>
                    <a:pt x="81995" y="368300"/>
                  </a:cubicBezTo>
                  <a:cubicBezTo>
                    <a:pt x="86550" y="370577"/>
                    <a:pt x="100151" y="373633"/>
                    <a:pt x="104220" y="374650"/>
                  </a:cubicBezTo>
                  <a:cubicBezTo>
                    <a:pt x="106337" y="377825"/>
                    <a:pt x="110332" y="380367"/>
                    <a:pt x="110570" y="384175"/>
                  </a:cubicBezTo>
                  <a:cubicBezTo>
                    <a:pt x="110940" y="390100"/>
                    <a:pt x="110836" y="421742"/>
                    <a:pt x="104220" y="434975"/>
                  </a:cubicBezTo>
                  <a:cubicBezTo>
                    <a:pt x="102513" y="438388"/>
                    <a:pt x="99577" y="441087"/>
                    <a:pt x="97870" y="444500"/>
                  </a:cubicBezTo>
                  <a:cubicBezTo>
                    <a:pt x="96373" y="447493"/>
                    <a:pt x="96192" y="451032"/>
                    <a:pt x="94695" y="454025"/>
                  </a:cubicBezTo>
                  <a:cubicBezTo>
                    <a:pt x="91767" y="459882"/>
                    <a:pt x="84086" y="469564"/>
                    <a:pt x="78820" y="473075"/>
                  </a:cubicBezTo>
                  <a:cubicBezTo>
                    <a:pt x="76035" y="474931"/>
                    <a:pt x="72470" y="475192"/>
                    <a:pt x="69295" y="476250"/>
                  </a:cubicBezTo>
                  <a:cubicBezTo>
                    <a:pt x="66120" y="479425"/>
                    <a:pt x="63179" y="482853"/>
                    <a:pt x="59770" y="485775"/>
                  </a:cubicBezTo>
                  <a:cubicBezTo>
                    <a:pt x="55752" y="489219"/>
                    <a:pt x="50812" y="491558"/>
                    <a:pt x="47070" y="495300"/>
                  </a:cubicBezTo>
                  <a:cubicBezTo>
                    <a:pt x="25903" y="516467"/>
                    <a:pt x="56595" y="494242"/>
                    <a:pt x="31195" y="511175"/>
                  </a:cubicBezTo>
                  <a:cubicBezTo>
                    <a:pt x="25843" y="519202"/>
                    <a:pt x="23548" y="520836"/>
                    <a:pt x="21670" y="530225"/>
                  </a:cubicBezTo>
                  <a:cubicBezTo>
                    <a:pt x="19619" y="540481"/>
                    <a:pt x="21798" y="554253"/>
                    <a:pt x="12145" y="561975"/>
                  </a:cubicBezTo>
                  <a:cubicBezTo>
                    <a:pt x="9532" y="564066"/>
                    <a:pt x="5795" y="564092"/>
                    <a:pt x="2620" y="565150"/>
                  </a:cubicBezTo>
                  <a:cubicBezTo>
                    <a:pt x="17041" y="566180"/>
                    <a:pt x="44856" y="562473"/>
                    <a:pt x="59770" y="574675"/>
                  </a:cubicBezTo>
                  <a:cubicBezTo>
                    <a:pt x="67879" y="581309"/>
                    <a:pt x="81995" y="596900"/>
                    <a:pt x="81995" y="596900"/>
                  </a:cubicBezTo>
                  <a:cubicBezTo>
                    <a:pt x="84577" y="604647"/>
                    <a:pt x="85365" y="609795"/>
                    <a:pt x="91520" y="615950"/>
                  </a:cubicBezTo>
                  <a:cubicBezTo>
                    <a:pt x="94218" y="618648"/>
                    <a:pt x="98114" y="619857"/>
                    <a:pt x="101045" y="622300"/>
                  </a:cubicBezTo>
                  <a:cubicBezTo>
                    <a:pt x="104494" y="625175"/>
                    <a:pt x="106834" y="629334"/>
                    <a:pt x="110570" y="631825"/>
                  </a:cubicBezTo>
                  <a:cubicBezTo>
                    <a:pt x="113355" y="633681"/>
                    <a:pt x="117102" y="633503"/>
                    <a:pt x="120095" y="635000"/>
                  </a:cubicBezTo>
                  <a:cubicBezTo>
                    <a:pt x="123508" y="636707"/>
                    <a:pt x="126207" y="639643"/>
                    <a:pt x="129620" y="641350"/>
                  </a:cubicBezTo>
                  <a:cubicBezTo>
                    <a:pt x="155910" y="654495"/>
                    <a:pt x="121373" y="632677"/>
                    <a:pt x="148670" y="650875"/>
                  </a:cubicBezTo>
                  <a:cubicBezTo>
                    <a:pt x="152903" y="649817"/>
                    <a:pt x="158018" y="650494"/>
                    <a:pt x="161370" y="647700"/>
                  </a:cubicBezTo>
                  <a:cubicBezTo>
                    <a:pt x="171739" y="639059"/>
                    <a:pt x="164961" y="629510"/>
                    <a:pt x="170895" y="619125"/>
                  </a:cubicBezTo>
                  <a:cubicBezTo>
                    <a:pt x="172788" y="615812"/>
                    <a:pt x="177245" y="614892"/>
                    <a:pt x="180420" y="612775"/>
                  </a:cubicBezTo>
                  <a:cubicBezTo>
                    <a:pt x="197353" y="613833"/>
                    <a:pt x="214347" y="614174"/>
                    <a:pt x="231220" y="615950"/>
                  </a:cubicBezTo>
                  <a:cubicBezTo>
                    <a:pt x="234548" y="616300"/>
                    <a:pt x="238378" y="616758"/>
                    <a:pt x="240745" y="619125"/>
                  </a:cubicBezTo>
                  <a:cubicBezTo>
                    <a:pt x="243112" y="621492"/>
                    <a:pt x="242862" y="625475"/>
                    <a:pt x="243920" y="628650"/>
                  </a:cubicBezTo>
                  <a:cubicBezTo>
                    <a:pt x="240686" y="648053"/>
                    <a:pt x="238165" y="651999"/>
                    <a:pt x="243920" y="673100"/>
                  </a:cubicBezTo>
                  <a:cubicBezTo>
                    <a:pt x="244924" y="676781"/>
                    <a:pt x="248153" y="679450"/>
                    <a:pt x="250270" y="682625"/>
                  </a:cubicBezTo>
                  <a:cubicBezTo>
                    <a:pt x="252387" y="678392"/>
                    <a:pt x="253273" y="673272"/>
                    <a:pt x="256620" y="669925"/>
                  </a:cubicBezTo>
                  <a:cubicBezTo>
                    <a:pt x="268371" y="658174"/>
                    <a:pt x="285845" y="652775"/>
                    <a:pt x="301070" y="647700"/>
                  </a:cubicBezTo>
                  <a:cubicBezTo>
                    <a:pt x="303187" y="644525"/>
                    <a:pt x="304489" y="640618"/>
                    <a:pt x="307420" y="638175"/>
                  </a:cubicBezTo>
                  <a:cubicBezTo>
                    <a:pt x="311056" y="635145"/>
                    <a:pt x="315770" y="633689"/>
                    <a:pt x="320120" y="631825"/>
                  </a:cubicBezTo>
                  <a:cubicBezTo>
                    <a:pt x="338260" y="624051"/>
                    <a:pt x="357105" y="626819"/>
                    <a:pt x="377270" y="625475"/>
                  </a:cubicBezTo>
                  <a:cubicBezTo>
                    <a:pt x="379387" y="622300"/>
                    <a:pt x="380922" y="618648"/>
                    <a:pt x="383620" y="615950"/>
                  </a:cubicBezTo>
                  <a:cubicBezTo>
                    <a:pt x="391178" y="608392"/>
                    <a:pt x="398535" y="607823"/>
                    <a:pt x="409020" y="606425"/>
                  </a:cubicBezTo>
                  <a:cubicBezTo>
                    <a:pt x="419563" y="605019"/>
                    <a:pt x="430187" y="604308"/>
                    <a:pt x="440770" y="603250"/>
                  </a:cubicBezTo>
                  <a:cubicBezTo>
                    <a:pt x="442887" y="600075"/>
                    <a:pt x="445413" y="597138"/>
                    <a:pt x="447120" y="593725"/>
                  </a:cubicBezTo>
                  <a:cubicBezTo>
                    <a:pt x="448617" y="590732"/>
                    <a:pt x="453470" y="574675"/>
                    <a:pt x="456645" y="5746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2" name="Полилиния 331"/>
            <p:cNvSpPr/>
            <p:nvPr/>
          </p:nvSpPr>
          <p:spPr bwMode="auto">
            <a:xfrm>
              <a:off x="6269763" y="4933577"/>
              <a:ext cx="1339373" cy="997214"/>
            </a:xfrm>
            <a:custGeom>
              <a:avLst/>
              <a:gdLst>
                <a:gd name="connsiteX0" fmla="*/ 1158875 w 1303370"/>
                <a:gd name="connsiteY0" fmla="*/ 965200 h 1041400"/>
                <a:gd name="connsiteX1" fmla="*/ 1155700 w 1303370"/>
                <a:gd name="connsiteY1" fmla="*/ 927100 h 1041400"/>
                <a:gd name="connsiteX2" fmla="*/ 1152525 w 1303370"/>
                <a:gd name="connsiteY2" fmla="*/ 914400 h 1041400"/>
                <a:gd name="connsiteX3" fmla="*/ 1149350 w 1303370"/>
                <a:gd name="connsiteY3" fmla="*/ 889000 h 1041400"/>
                <a:gd name="connsiteX4" fmla="*/ 1143000 w 1303370"/>
                <a:gd name="connsiteY4" fmla="*/ 866775 h 1041400"/>
                <a:gd name="connsiteX5" fmla="*/ 1123950 w 1303370"/>
                <a:gd name="connsiteY5" fmla="*/ 854075 h 1041400"/>
                <a:gd name="connsiteX6" fmla="*/ 1114425 w 1303370"/>
                <a:gd name="connsiteY6" fmla="*/ 847725 h 1041400"/>
                <a:gd name="connsiteX7" fmla="*/ 1108075 w 1303370"/>
                <a:gd name="connsiteY7" fmla="*/ 838200 h 1041400"/>
                <a:gd name="connsiteX8" fmla="*/ 1127125 w 1303370"/>
                <a:gd name="connsiteY8" fmla="*/ 822325 h 1041400"/>
                <a:gd name="connsiteX9" fmla="*/ 1139825 w 1303370"/>
                <a:gd name="connsiteY9" fmla="*/ 815975 h 1041400"/>
                <a:gd name="connsiteX10" fmla="*/ 1149350 w 1303370"/>
                <a:gd name="connsiteY10" fmla="*/ 812800 h 1041400"/>
                <a:gd name="connsiteX11" fmla="*/ 1158875 w 1303370"/>
                <a:gd name="connsiteY11" fmla="*/ 806450 h 1041400"/>
                <a:gd name="connsiteX12" fmla="*/ 1181100 w 1303370"/>
                <a:gd name="connsiteY12" fmla="*/ 793750 h 1041400"/>
                <a:gd name="connsiteX13" fmla="*/ 1184275 w 1303370"/>
                <a:gd name="connsiteY13" fmla="*/ 784225 h 1041400"/>
                <a:gd name="connsiteX14" fmla="*/ 1200150 w 1303370"/>
                <a:gd name="connsiteY14" fmla="*/ 765175 h 1041400"/>
                <a:gd name="connsiteX15" fmla="*/ 1212850 w 1303370"/>
                <a:gd name="connsiteY15" fmla="*/ 746125 h 1041400"/>
                <a:gd name="connsiteX16" fmla="*/ 1228725 w 1303370"/>
                <a:gd name="connsiteY16" fmla="*/ 730250 h 1041400"/>
                <a:gd name="connsiteX17" fmla="*/ 1231900 w 1303370"/>
                <a:gd name="connsiteY17" fmla="*/ 720725 h 1041400"/>
                <a:gd name="connsiteX18" fmla="*/ 1222375 w 1303370"/>
                <a:gd name="connsiteY18" fmla="*/ 698500 h 1041400"/>
                <a:gd name="connsiteX19" fmla="*/ 1212850 w 1303370"/>
                <a:gd name="connsiteY19" fmla="*/ 679450 h 1041400"/>
                <a:gd name="connsiteX20" fmla="*/ 1187450 w 1303370"/>
                <a:gd name="connsiteY20" fmla="*/ 650875 h 1041400"/>
                <a:gd name="connsiteX21" fmla="*/ 1184275 w 1303370"/>
                <a:gd name="connsiteY21" fmla="*/ 641350 h 1041400"/>
                <a:gd name="connsiteX22" fmla="*/ 1190625 w 1303370"/>
                <a:gd name="connsiteY22" fmla="*/ 622300 h 1041400"/>
                <a:gd name="connsiteX23" fmla="*/ 1209675 w 1303370"/>
                <a:gd name="connsiteY23" fmla="*/ 609600 h 1041400"/>
                <a:gd name="connsiteX24" fmla="*/ 1219200 w 1303370"/>
                <a:gd name="connsiteY24" fmla="*/ 603250 h 1041400"/>
                <a:gd name="connsiteX25" fmla="*/ 1238250 w 1303370"/>
                <a:gd name="connsiteY25" fmla="*/ 593725 h 1041400"/>
                <a:gd name="connsiteX26" fmla="*/ 1263650 w 1303370"/>
                <a:gd name="connsiteY26" fmla="*/ 577850 h 1041400"/>
                <a:gd name="connsiteX27" fmla="*/ 1273175 w 1303370"/>
                <a:gd name="connsiteY27" fmla="*/ 574675 h 1041400"/>
                <a:gd name="connsiteX28" fmla="*/ 1282700 w 1303370"/>
                <a:gd name="connsiteY28" fmla="*/ 571500 h 1041400"/>
                <a:gd name="connsiteX29" fmla="*/ 1292225 w 1303370"/>
                <a:gd name="connsiteY29" fmla="*/ 574675 h 1041400"/>
                <a:gd name="connsiteX30" fmla="*/ 1295400 w 1303370"/>
                <a:gd name="connsiteY30" fmla="*/ 542925 h 1041400"/>
                <a:gd name="connsiteX31" fmla="*/ 1276350 w 1303370"/>
                <a:gd name="connsiteY31" fmla="*/ 530225 h 1041400"/>
                <a:gd name="connsiteX32" fmla="*/ 1257300 w 1303370"/>
                <a:gd name="connsiteY32" fmla="*/ 520700 h 1041400"/>
                <a:gd name="connsiteX33" fmla="*/ 1247775 w 1303370"/>
                <a:gd name="connsiteY33" fmla="*/ 511175 h 1041400"/>
                <a:gd name="connsiteX34" fmla="*/ 1244600 w 1303370"/>
                <a:gd name="connsiteY34" fmla="*/ 498475 h 1041400"/>
                <a:gd name="connsiteX35" fmla="*/ 1238250 w 1303370"/>
                <a:gd name="connsiteY35" fmla="*/ 488950 h 1041400"/>
                <a:gd name="connsiteX36" fmla="*/ 1241425 w 1303370"/>
                <a:gd name="connsiteY36" fmla="*/ 460375 h 1041400"/>
                <a:gd name="connsiteX37" fmla="*/ 1244600 w 1303370"/>
                <a:gd name="connsiteY37" fmla="*/ 450850 h 1041400"/>
                <a:gd name="connsiteX38" fmla="*/ 1235075 w 1303370"/>
                <a:gd name="connsiteY38" fmla="*/ 428625 h 1041400"/>
                <a:gd name="connsiteX39" fmla="*/ 1222375 w 1303370"/>
                <a:gd name="connsiteY39" fmla="*/ 425450 h 1041400"/>
                <a:gd name="connsiteX40" fmla="*/ 1196975 w 1303370"/>
                <a:gd name="connsiteY40" fmla="*/ 422275 h 1041400"/>
                <a:gd name="connsiteX41" fmla="*/ 1184275 w 1303370"/>
                <a:gd name="connsiteY41" fmla="*/ 419100 h 1041400"/>
                <a:gd name="connsiteX42" fmla="*/ 1152525 w 1303370"/>
                <a:gd name="connsiteY42" fmla="*/ 406400 h 1041400"/>
                <a:gd name="connsiteX43" fmla="*/ 1143000 w 1303370"/>
                <a:gd name="connsiteY43" fmla="*/ 396875 h 1041400"/>
                <a:gd name="connsiteX44" fmla="*/ 1139825 w 1303370"/>
                <a:gd name="connsiteY44" fmla="*/ 387350 h 1041400"/>
                <a:gd name="connsiteX45" fmla="*/ 1155700 w 1303370"/>
                <a:gd name="connsiteY45" fmla="*/ 368300 h 1041400"/>
                <a:gd name="connsiteX46" fmla="*/ 1152525 w 1303370"/>
                <a:gd name="connsiteY46" fmla="*/ 336550 h 1041400"/>
                <a:gd name="connsiteX47" fmla="*/ 1133475 w 1303370"/>
                <a:gd name="connsiteY47" fmla="*/ 330200 h 1041400"/>
                <a:gd name="connsiteX48" fmla="*/ 1114425 w 1303370"/>
                <a:gd name="connsiteY48" fmla="*/ 346075 h 1041400"/>
                <a:gd name="connsiteX49" fmla="*/ 1089025 w 1303370"/>
                <a:gd name="connsiteY49" fmla="*/ 339725 h 1041400"/>
                <a:gd name="connsiteX50" fmla="*/ 1079500 w 1303370"/>
                <a:gd name="connsiteY50" fmla="*/ 333375 h 1041400"/>
                <a:gd name="connsiteX51" fmla="*/ 1069975 w 1303370"/>
                <a:gd name="connsiteY51" fmla="*/ 330200 h 1041400"/>
                <a:gd name="connsiteX52" fmla="*/ 1063625 w 1303370"/>
                <a:gd name="connsiteY52" fmla="*/ 320675 h 1041400"/>
                <a:gd name="connsiteX53" fmla="*/ 1054100 w 1303370"/>
                <a:gd name="connsiteY53" fmla="*/ 317500 h 1041400"/>
                <a:gd name="connsiteX54" fmla="*/ 1009650 w 1303370"/>
                <a:gd name="connsiteY54" fmla="*/ 314325 h 1041400"/>
                <a:gd name="connsiteX55" fmla="*/ 1003300 w 1303370"/>
                <a:gd name="connsiteY55" fmla="*/ 304800 h 1041400"/>
                <a:gd name="connsiteX56" fmla="*/ 1006475 w 1303370"/>
                <a:gd name="connsiteY56" fmla="*/ 292100 h 1041400"/>
                <a:gd name="connsiteX57" fmla="*/ 1019175 w 1303370"/>
                <a:gd name="connsiteY57" fmla="*/ 263525 h 1041400"/>
                <a:gd name="connsiteX58" fmla="*/ 1016000 w 1303370"/>
                <a:gd name="connsiteY58" fmla="*/ 238125 h 1041400"/>
                <a:gd name="connsiteX59" fmla="*/ 1009650 w 1303370"/>
                <a:gd name="connsiteY59" fmla="*/ 219075 h 1041400"/>
                <a:gd name="connsiteX60" fmla="*/ 1006475 w 1303370"/>
                <a:gd name="connsiteY60" fmla="*/ 206375 h 1041400"/>
                <a:gd name="connsiteX61" fmla="*/ 904875 w 1303370"/>
                <a:gd name="connsiteY61" fmla="*/ 209550 h 1041400"/>
                <a:gd name="connsiteX62" fmla="*/ 876300 w 1303370"/>
                <a:gd name="connsiteY62" fmla="*/ 215900 h 1041400"/>
                <a:gd name="connsiteX63" fmla="*/ 857250 w 1303370"/>
                <a:gd name="connsiteY63" fmla="*/ 222250 h 1041400"/>
                <a:gd name="connsiteX64" fmla="*/ 841375 w 1303370"/>
                <a:gd name="connsiteY64" fmla="*/ 206375 h 1041400"/>
                <a:gd name="connsiteX65" fmla="*/ 838200 w 1303370"/>
                <a:gd name="connsiteY65" fmla="*/ 193675 h 1041400"/>
                <a:gd name="connsiteX66" fmla="*/ 825500 w 1303370"/>
                <a:gd name="connsiteY66" fmla="*/ 190500 h 1041400"/>
                <a:gd name="connsiteX67" fmla="*/ 815975 w 1303370"/>
                <a:gd name="connsiteY67" fmla="*/ 184150 h 1041400"/>
                <a:gd name="connsiteX68" fmla="*/ 796925 w 1303370"/>
                <a:gd name="connsiteY68" fmla="*/ 177800 h 1041400"/>
                <a:gd name="connsiteX69" fmla="*/ 774700 w 1303370"/>
                <a:gd name="connsiteY69" fmla="*/ 180975 h 1041400"/>
                <a:gd name="connsiteX70" fmla="*/ 768350 w 1303370"/>
                <a:gd name="connsiteY70" fmla="*/ 190500 h 1041400"/>
                <a:gd name="connsiteX71" fmla="*/ 752475 w 1303370"/>
                <a:gd name="connsiteY71" fmla="*/ 200025 h 1041400"/>
                <a:gd name="connsiteX72" fmla="*/ 733425 w 1303370"/>
                <a:gd name="connsiteY72" fmla="*/ 212725 h 1041400"/>
                <a:gd name="connsiteX73" fmla="*/ 727075 w 1303370"/>
                <a:gd name="connsiteY73" fmla="*/ 222250 h 1041400"/>
                <a:gd name="connsiteX74" fmla="*/ 717550 w 1303370"/>
                <a:gd name="connsiteY74" fmla="*/ 228600 h 1041400"/>
                <a:gd name="connsiteX75" fmla="*/ 704850 w 1303370"/>
                <a:gd name="connsiteY75" fmla="*/ 241300 h 1041400"/>
                <a:gd name="connsiteX76" fmla="*/ 628650 w 1303370"/>
                <a:gd name="connsiteY76" fmla="*/ 238125 h 1041400"/>
                <a:gd name="connsiteX77" fmla="*/ 622300 w 1303370"/>
                <a:gd name="connsiteY77" fmla="*/ 228600 h 1041400"/>
                <a:gd name="connsiteX78" fmla="*/ 619125 w 1303370"/>
                <a:gd name="connsiteY78" fmla="*/ 196850 h 1041400"/>
                <a:gd name="connsiteX79" fmla="*/ 606425 w 1303370"/>
                <a:gd name="connsiteY79" fmla="*/ 168275 h 1041400"/>
                <a:gd name="connsiteX80" fmla="*/ 596900 w 1303370"/>
                <a:gd name="connsiteY80" fmla="*/ 161925 h 1041400"/>
                <a:gd name="connsiteX81" fmla="*/ 590550 w 1303370"/>
                <a:gd name="connsiteY81" fmla="*/ 152400 h 1041400"/>
                <a:gd name="connsiteX82" fmla="*/ 571500 w 1303370"/>
                <a:gd name="connsiteY82" fmla="*/ 142875 h 1041400"/>
                <a:gd name="connsiteX83" fmla="*/ 549275 w 1303370"/>
                <a:gd name="connsiteY83" fmla="*/ 146050 h 1041400"/>
                <a:gd name="connsiteX84" fmla="*/ 492125 w 1303370"/>
                <a:gd name="connsiteY84" fmla="*/ 139700 h 1041400"/>
                <a:gd name="connsiteX85" fmla="*/ 479425 w 1303370"/>
                <a:gd name="connsiteY85" fmla="*/ 136525 h 1041400"/>
                <a:gd name="connsiteX86" fmla="*/ 457200 w 1303370"/>
                <a:gd name="connsiteY86" fmla="*/ 130175 h 1041400"/>
                <a:gd name="connsiteX87" fmla="*/ 434975 w 1303370"/>
                <a:gd name="connsiteY87" fmla="*/ 127000 h 1041400"/>
                <a:gd name="connsiteX88" fmla="*/ 415925 w 1303370"/>
                <a:gd name="connsiteY88" fmla="*/ 114300 h 1041400"/>
                <a:gd name="connsiteX89" fmla="*/ 406400 w 1303370"/>
                <a:gd name="connsiteY89" fmla="*/ 107950 h 1041400"/>
                <a:gd name="connsiteX90" fmla="*/ 384175 w 1303370"/>
                <a:gd name="connsiteY90" fmla="*/ 98425 h 1041400"/>
                <a:gd name="connsiteX91" fmla="*/ 371475 w 1303370"/>
                <a:gd name="connsiteY91" fmla="*/ 76200 h 1041400"/>
                <a:gd name="connsiteX92" fmla="*/ 361950 w 1303370"/>
                <a:gd name="connsiteY92" fmla="*/ 66675 h 1041400"/>
                <a:gd name="connsiteX93" fmla="*/ 352425 w 1303370"/>
                <a:gd name="connsiteY93" fmla="*/ 47625 h 1041400"/>
                <a:gd name="connsiteX94" fmla="*/ 339725 w 1303370"/>
                <a:gd name="connsiteY94" fmla="*/ 28575 h 1041400"/>
                <a:gd name="connsiteX95" fmla="*/ 336550 w 1303370"/>
                <a:gd name="connsiteY95" fmla="*/ 19050 h 1041400"/>
                <a:gd name="connsiteX96" fmla="*/ 320675 w 1303370"/>
                <a:gd name="connsiteY96" fmla="*/ 0 h 1041400"/>
                <a:gd name="connsiteX97" fmla="*/ 285750 w 1303370"/>
                <a:gd name="connsiteY97" fmla="*/ 3175 h 1041400"/>
                <a:gd name="connsiteX98" fmla="*/ 269875 w 1303370"/>
                <a:gd name="connsiteY98" fmla="*/ 22225 h 1041400"/>
                <a:gd name="connsiteX99" fmla="*/ 266700 w 1303370"/>
                <a:gd name="connsiteY99" fmla="*/ 31750 h 1041400"/>
                <a:gd name="connsiteX100" fmla="*/ 257175 w 1303370"/>
                <a:gd name="connsiteY100" fmla="*/ 38100 h 1041400"/>
                <a:gd name="connsiteX101" fmla="*/ 247650 w 1303370"/>
                <a:gd name="connsiteY101" fmla="*/ 47625 h 1041400"/>
                <a:gd name="connsiteX102" fmla="*/ 228600 w 1303370"/>
                <a:gd name="connsiteY102" fmla="*/ 53975 h 1041400"/>
                <a:gd name="connsiteX103" fmla="*/ 209550 w 1303370"/>
                <a:gd name="connsiteY103" fmla="*/ 63500 h 1041400"/>
                <a:gd name="connsiteX104" fmla="*/ 193675 w 1303370"/>
                <a:gd name="connsiteY104" fmla="*/ 92075 h 1041400"/>
                <a:gd name="connsiteX105" fmla="*/ 196850 w 1303370"/>
                <a:gd name="connsiteY105" fmla="*/ 101600 h 1041400"/>
                <a:gd name="connsiteX106" fmla="*/ 203200 w 1303370"/>
                <a:gd name="connsiteY106" fmla="*/ 111125 h 1041400"/>
                <a:gd name="connsiteX107" fmla="*/ 190500 w 1303370"/>
                <a:gd name="connsiteY107" fmla="*/ 158750 h 1041400"/>
                <a:gd name="connsiteX108" fmla="*/ 177800 w 1303370"/>
                <a:gd name="connsiteY108" fmla="*/ 177800 h 1041400"/>
                <a:gd name="connsiteX109" fmla="*/ 187325 w 1303370"/>
                <a:gd name="connsiteY109" fmla="*/ 200025 h 1041400"/>
                <a:gd name="connsiteX110" fmla="*/ 196850 w 1303370"/>
                <a:gd name="connsiteY110" fmla="*/ 203200 h 1041400"/>
                <a:gd name="connsiteX111" fmla="*/ 222250 w 1303370"/>
                <a:gd name="connsiteY111" fmla="*/ 200025 h 1041400"/>
                <a:gd name="connsiteX112" fmla="*/ 231775 w 1303370"/>
                <a:gd name="connsiteY112" fmla="*/ 196850 h 1041400"/>
                <a:gd name="connsiteX113" fmla="*/ 244475 w 1303370"/>
                <a:gd name="connsiteY113" fmla="*/ 200025 h 1041400"/>
                <a:gd name="connsiteX114" fmla="*/ 222250 w 1303370"/>
                <a:gd name="connsiteY114" fmla="*/ 234950 h 1041400"/>
                <a:gd name="connsiteX115" fmla="*/ 212725 w 1303370"/>
                <a:gd name="connsiteY115" fmla="*/ 241300 h 1041400"/>
                <a:gd name="connsiteX116" fmla="*/ 193675 w 1303370"/>
                <a:gd name="connsiteY116" fmla="*/ 247650 h 1041400"/>
                <a:gd name="connsiteX117" fmla="*/ 187325 w 1303370"/>
                <a:gd name="connsiteY117" fmla="*/ 257175 h 1041400"/>
                <a:gd name="connsiteX118" fmla="*/ 165100 w 1303370"/>
                <a:gd name="connsiteY118" fmla="*/ 260350 h 1041400"/>
                <a:gd name="connsiteX119" fmla="*/ 136525 w 1303370"/>
                <a:gd name="connsiteY119" fmla="*/ 263525 h 1041400"/>
                <a:gd name="connsiteX120" fmla="*/ 127000 w 1303370"/>
                <a:gd name="connsiteY120" fmla="*/ 314325 h 1041400"/>
                <a:gd name="connsiteX121" fmla="*/ 117475 w 1303370"/>
                <a:gd name="connsiteY121" fmla="*/ 323850 h 1041400"/>
                <a:gd name="connsiteX122" fmla="*/ 107950 w 1303370"/>
                <a:gd name="connsiteY122" fmla="*/ 342900 h 1041400"/>
                <a:gd name="connsiteX123" fmla="*/ 101600 w 1303370"/>
                <a:gd name="connsiteY123" fmla="*/ 358775 h 1041400"/>
                <a:gd name="connsiteX124" fmla="*/ 98425 w 1303370"/>
                <a:gd name="connsiteY124" fmla="*/ 368300 h 1041400"/>
                <a:gd name="connsiteX125" fmla="*/ 92075 w 1303370"/>
                <a:gd name="connsiteY125" fmla="*/ 396875 h 1041400"/>
                <a:gd name="connsiteX126" fmla="*/ 82550 w 1303370"/>
                <a:gd name="connsiteY126" fmla="*/ 409575 h 1041400"/>
                <a:gd name="connsiteX127" fmla="*/ 76200 w 1303370"/>
                <a:gd name="connsiteY127" fmla="*/ 428625 h 1041400"/>
                <a:gd name="connsiteX128" fmla="*/ 73025 w 1303370"/>
                <a:gd name="connsiteY128" fmla="*/ 450850 h 1041400"/>
                <a:gd name="connsiteX129" fmla="*/ 63500 w 1303370"/>
                <a:gd name="connsiteY129" fmla="*/ 463550 h 1041400"/>
                <a:gd name="connsiteX130" fmla="*/ 50800 w 1303370"/>
                <a:gd name="connsiteY130" fmla="*/ 495300 h 1041400"/>
                <a:gd name="connsiteX131" fmla="*/ 44450 w 1303370"/>
                <a:gd name="connsiteY131" fmla="*/ 504825 h 1041400"/>
                <a:gd name="connsiteX132" fmla="*/ 31750 w 1303370"/>
                <a:gd name="connsiteY132" fmla="*/ 520700 h 1041400"/>
                <a:gd name="connsiteX133" fmla="*/ 25400 w 1303370"/>
                <a:gd name="connsiteY133" fmla="*/ 530225 h 1041400"/>
                <a:gd name="connsiteX134" fmla="*/ 15875 w 1303370"/>
                <a:gd name="connsiteY134" fmla="*/ 536575 h 1041400"/>
                <a:gd name="connsiteX135" fmla="*/ 6350 w 1303370"/>
                <a:gd name="connsiteY135" fmla="*/ 581025 h 1041400"/>
                <a:gd name="connsiteX136" fmla="*/ 0 w 1303370"/>
                <a:gd name="connsiteY136" fmla="*/ 590550 h 1041400"/>
                <a:gd name="connsiteX137" fmla="*/ 9525 w 1303370"/>
                <a:gd name="connsiteY137" fmla="*/ 593725 h 1041400"/>
                <a:gd name="connsiteX138" fmla="*/ 22225 w 1303370"/>
                <a:gd name="connsiteY138" fmla="*/ 590550 h 1041400"/>
                <a:gd name="connsiteX139" fmla="*/ 50800 w 1303370"/>
                <a:gd name="connsiteY139" fmla="*/ 587375 h 1041400"/>
                <a:gd name="connsiteX140" fmla="*/ 107950 w 1303370"/>
                <a:gd name="connsiteY140" fmla="*/ 590550 h 1041400"/>
                <a:gd name="connsiteX141" fmla="*/ 114300 w 1303370"/>
                <a:gd name="connsiteY141" fmla="*/ 609600 h 1041400"/>
                <a:gd name="connsiteX142" fmla="*/ 130175 w 1303370"/>
                <a:gd name="connsiteY142" fmla="*/ 622300 h 1041400"/>
                <a:gd name="connsiteX143" fmla="*/ 282575 w 1303370"/>
                <a:gd name="connsiteY143" fmla="*/ 625475 h 1041400"/>
                <a:gd name="connsiteX144" fmla="*/ 292100 w 1303370"/>
                <a:gd name="connsiteY144" fmla="*/ 635000 h 1041400"/>
                <a:gd name="connsiteX145" fmla="*/ 301625 w 1303370"/>
                <a:gd name="connsiteY145" fmla="*/ 663575 h 1041400"/>
                <a:gd name="connsiteX146" fmla="*/ 304800 w 1303370"/>
                <a:gd name="connsiteY146" fmla="*/ 673100 h 1041400"/>
                <a:gd name="connsiteX147" fmla="*/ 311150 w 1303370"/>
                <a:gd name="connsiteY147" fmla="*/ 682625 h 1041400"/>
                <a:gd name="connsiteX148" fmla="*/ 317500 w 1303370"/>
                <a:gd name="connsiteY148" fmla="*/ 708025 h 1041400"/>
                <a:gd name="connsiteX149" fmla="*/ 314325 w 1303370"/>
                <a:gd name="connsiteY149" fmla="*/ 777875 h 1041400"/>
                <a:gd name="connsiteX150" fmla="*/ 292100 w 1303370"/>
                <a:gd name="connsiteY150" fmla="*/ 806450 h 1041400"/>
                <a:gd name="connsiteX151" fmla="*/ 285750 w 1303370"/>
                <a:gd name="connsiteY151" fmla="*/ 815975 h 1041400"/>
                <a:gd name="connsiteX152" fmla="*/ 269875 w 1303370"/>
                <a:gd name="connsiteY152" fmla="*/ 841375 h 1041400"/>
                <a:gd name="connsiteX153" fmla="*/ 279400 w 1303370"/>
                <a:gd name="connsiteY153" fmla="*/ 873125 h 1041400"/>
                <a:gd name="connsiteX154" fmla="*/ 288925 w 1303370"/>
                <a:gd name="connsiteY154" fmla="*/ 876300 h 1041400"/>
                <a:gd name="connsiteX155" fmla="*/ 323850 w 1303370"/>
                <a:gd name="connsiteY155" fmla="*/ 873125 h 1041400"/>
                <a:gd name="connsiteX156" fmla="*/ 327025 w 1303370"/>
                <a:gd name="connsiteY156" fmla="*/ 863600 h 1041400"/>
                <a:gd name="connsiteX157" fmla="*/ 333375 w 1303370"/>
                <a:gd name="connsiteY157" fmla="*/ 854075 h 1041400"/>
                <a:gd name="connsiteX158" fmla="*/ 336550 w 1303370"/>
                <a:gd name="connsiteY158" fmla="*/ 844550 h 1041400"/>
                <a:gd name="connsiteX159" fmla="*/ 346075 w 1303370"/>
                <a:gd name="connsiteY159" fmla="*/ 838200 h 1041400"/>
                <a:gd name="connsiteX160" fmla="*/ 355600 w 1303370"/>
                <a:gd name="connsiteY160" fmla="*/ 828675 h 1041400"/>
                <a:gd name="connsiteX161" fmla="*/ 358775 w 1303370"/>
                <a:gd name="connsiteY161" fmla="*/ 866775 h 1041400"/>
                <a:gd name="connsiteX162" fmla="*/ 361950 w 1303370"/>
                <a:gd name="connsiteY162" fmla="*/ 882650 h 1041400"/>
                <a:gd name="connsiteX163" fmla="*/ 390525 w 1303370"/>
                <a:gd name="connsiteY163" fmla="*/ 860425 h 1041400"/>
                <a:gd name="connsiteX164" fmla="*/ 409575 w 1303370"/>
                <a:gd name="connsiteY164" fmla="*/ 847725 h 1041400"/>
                <a:gd name="connsiteX165" fmla="*/ 444500 w 1303370"/>
                <a:gd name="connsiteY165" fmla="*/ 854075 h 1041400"/>
                <a:gd name="connsiteX166" fmla="*/ 454025 w 1303370"/>
                <a:gd name="connsiteY166" fmla="*/ 860425 h 1041400"/>
                <a:gd name="connsiteX167" fmla="*/ 476250 w 1303370"/>
                <a:gd name="connsiteY167" fmla="*/ 873125 h 1041400"/>
                <a:gd name="connsiteX168" fmla="*/ 473075 w 1303370"/>
                <a:gd name="connsiteY168" fmla="*/ 908050 h 1041400"/>
                <a:gd name="connsiteX169" fmla="*/ 466725 w 1303370"/>
                <a:gd name="connsiteY169" fmla="*/ 927100 h 1041400"/>
                <a:gd name="connsiteX170" fmla="*/ 457200 w 1303370"/>
                <a:gd name="connsiteY170" fmla="*/ 946150 h 1041400"/>
                <a:gd name="connsiteX171" fmla="*/ 441325 w 1303370"/>
                <a:gd name="connsiteY171" fmla="*/ 977900 h 1041400"/>
                <a:gd name="connsiteX172" fmla="*/ 441325 w 1303370"/>
                <a:gd name="connsiteY172" fmla="*/ 1003300 h 1041400"/>
                <a:gd name="connsiteX173" fmla="*/ 450850 w 1303370"/>
                <a:gd name="connsiteY173" fmla="*/ 1009650 h 1041400"/>
                <a:gd name="connsiteX174" fmla="*/ 469900 w 1303370"/>
                <a:gd name="connsiteY174" fmla="*/ 1016000 h 1041400"/>
                <a:gd name="connsiteX175" fmla="*/ 482600 w 1303370"/>
                <a:gd name="connsiteY175" fmla="*/ 1035050 h 1041400"/>
                <a:gd name="connsiteX176" fmla="*/ 501650 w 1303370"/>
                <a:gd name="connsiteY176" fmla="*/ 1041400 h 1041400"/>
                <a:gd name="connsiteX177" fmla="*/ 520700 w 1303370"/>
                <a:gd name="connsiteY177" fmla="*/ 1038225 h 1041400"/>
                <a:gd name="connsiteX178" fmla="*/ 530225 w 1303370"/>
                <a:gd name="connsiteY178" fmla="*/ 1035050 h 1041400"/>
                <a:gd name="connsiteX179" fmla="*/ 533400 w 1303370"/>
                <a:gd name="connsiteY179" fmla="*/ 1016000 h 1041400"/>
                <a:gd name="connsiteX180" fmla="*/ 539750 w 1303370"/>
                <a:gd name="connsiteY180" fmla="*/ 996950 h 1041400"/>
                <a:gd name="connsiteX181" fmla="*/ 530225 w 1303370"/>
                <a:gd name="connsiteY181" fmla="*/ 965200 h 1041400"/>
                <a:gd name="connsiteX182" fmla="*/ 523875 w 1303370"/>
                <a:gd name="connsiteY182" fmla="*/ 946150 h 1041400"/>
                <a:gd name="connsiteX183" fmla="*/ 527050 w 1303370"/>
                <a:gd name="connsiteY183" fmla="*/ 920750 h 1041400"/>
                <a:gd name="connsiteX184" fmla="*/ 552450 w 1303370"/>
                <a:gd name="connsiteY184" fmla="*/ 920750 h 1041400"/>
                <a:gd name="connsiteX185" fmla="*/ 558800 w 1303370"/>
                <a:gd name="connsiteY185" fmla="*/ 946150 h 1041400"/>
                <a:gd name="connsiteX186" fmla="*/ 568325 w 1303370"/>
                <a:gd name="connsiteY186" fmla="*/ 955675 h 1041400"/>
                <a:gd name="connsiteX187" fmla="*/ 574675 w 1303370"/>
                <a:gd name="connsiteY187" fmla="*/ 965200 h 1041400"/>
                <a:gd name="connsiteX188" fmla="*/ 600075 w 1303370"/>
                <a:gd name="connsiteY188" fmla="*/ 962025 h 1041400"/>
                <a:gd name="connsiteX189" fmla="*/ 619125 w 1303370"/>
                <a:gd name="connsiteY189" fmla="*/ 942975 h 1041400"/>
                <a:gd name="connsiteX190" fmla="*/ 631825 w 1303370"/>
                <a:gd name="connsiteY190" fmla="*/ 923925 h 1041400"/>
                <a:gd name="connsiteX191" fmla="*/ 641350 w 1303370"/>
                <a:gd name="connsiteY191" fmla="*/ 904875 h 1041400"/>
                <a:gd name="connsiteX192" fmla="*/ 644525 w 1303370"/>
                <a:gd name="connsiteY192" fmla="*/ 892175 h 1041400"/>
                <a:gd name="connsiteX193" fmla="*/ 650875 w 1303370"/>
                <a:gd name="connsiteY193" fmla="*/ 882650 h 1041400"/>
                <a:gd name="connsiteX194" fmla="*/ 647700 w 1303370"/>
                <a:gd name="connsiteY194" fmla="*/ 873125 h 1041400"/>
                <a:gd name="connsiteX195" fmla="*/ 650875 w 1303370"/>
                <a:gd name="connsiteY195" fmla="*/ 844550 h 1041400"/>
                <a:gd name="connsiteX196" fmla="*/ 654050 w 1303370"/>
                <a:gd name="connsiteY196" fmla="*/ 835025 h 1041400"/>
                <a:gd name="connsiteX197" fmla="*/ 692150 w 1303370"/>
                <a:gd name="connsiteY197" fmla="*/ 815975 h 1041400"/>
                <a:gd name="connsiteX198" fmla="*/ 701675 w 1303370"/>
                <a:gd name="connsiteY198" fmla="*/ 809625 h 1041400"/>
                <a:gd name="connsiteX199" fmla="*/ 781050 w 1303370"/>
                <a:gd name="connsiteY199" fmla="*/ 803275 h 1041400"/>
                <a:gd name="connsiteX200" fmla="*/ 790575 w 1303370"/>
                <a:gd name="connsiteY200" fmla="*/ 800100 h 1041400"/>
                <a:gd name="connsiteX201" fmla="*/ 819150 w 1303370"/>
                <a:gd name="connsiteY201" fmla="*/ 803275 h 1041400"/>
                <a:gd name="connsiteX202" fmla="*/ 822325 w 1303370"/>
                <a:gd name="connsiteY202" fmla="*/ 812800 h 1041400"/>
                <a:gd name="connsiteX203" fmla="*/ 838200 w 1303370"/>
                <a:gd name="connsiteY203" fmla="*/ 835025 h 1041400"/>
                <a:gd name="connsiteX204" fmla="*/ 850900 w 1303370"/>
                <a:gd name="connsiteY204" fmla="*/ 857250 h 1041400"/>
                <a:gd name="connsiteX205" fmla="*/ 873125 w 1303370"/>
                <a:gd name="connsiteY205" fmla="*/ 879475 h 1041400"/>
                <a:gd name="connsiteX206" fmla="*/ 898525 w 1303370"/>
                <a:gd name="connsiteY206" fmla="*/ 863600 h 1041400"/>
                <a:gd name="connsiteX207" fmla="*/ 908050 w 1303370"/>
                <a:gd name="connsiteY207" fmla="*/ 860425 h 1041400"/>
                <a:gd name="connsiteX208" fmla="*/ 917575 w 1303370"/>
                <a:gd name="connsiteY208" fmla="*/ 850900 h 1041400"/>
                <a:gd name="connsiteX209" fmla="*/ 914400 w 1303370"/>
                <a:gd name="connsiteY209" fmla="*/ 819150 h 1041400"/>
                <a:gd name="connsiteX210" fmla="*/ 911225 w 1303370"/>
                <a:gd name="connsiteY210" fmla="*/ 781050 h 1041400"/>
                <a:gd name="connsiteX211" fmla="*/ 914400 w 1303370"/>
                <a:gd name="connsiteY211" fmla="*/ 762000 h 1041400"/>
                <a:gd name="connsiteX212" fmla="*/ 927100 w 1303370"/>
                <a:gd name="connsiteY212" fmla="*/ 755650 h 1041400"/>
                <a:gd name="connsiteX213" fmla="*/ 952500 w 1303370"/>
                <a:gd name="connsiteY213" fmla="*/ 749300 h 1041400"/>
                <a:gd name="connsiteX214" fmla="*/ 971550 w 1303370"/>
                <a:gd name="connsiteY214" fmla="*/ 742950 h 1041400"/>
                <a:gd name="connsiteX215" fmla="*/ 1022350 w 1303370"/>
                <a:gd name="connsiteY215" fmla="*/ 746125 h 1041400"/>
                <a:gd name="connsiteX216" fmla="*/ 1025525 w 1303370"/>
                <a:gd name="connsiteY216" fmla="*/ 755650 h 1041400"/>
                <a:gd name="connsiteX217" fmla="*/ 1028700 w 1303370"/>
                <a:gd name="connsiteY217" fmla="*/ 787400 h 1041400"/>
                <a:gd name="connsiteX218" fmla="*/ 1041400 w 1303370"/>
                <a:gd name="connsiteY218" fmla="*/ 815975 h 1041400"/>
                <a:gd name="connsiteX219" fmla="*/ 1038225 w 1303370"/>
                <a:gd name="connsiteY219" fmla="*/ 885825 h 1041400"/>
                <a:gd name="connsiteX220" fmla="*/ 1025525 w 1303370"/>
                <a:gd name="connsiteY220" fmla="*/ 904875 h 1041400"/>
                <a:gd name="connsiteX221" fmla="*/ 1035050 w 1303370"/>
                <a:gd name="connsiteY221" fmla="*/ 933450 h 1041400"/>
                <a:gd name="connsiteX222" fmla="*/ 1041400 w 1303370"/>
                <a:gd name="connsiteY222" fmla="*/ 946150 h 1041400"/>
                <a:gd name="connsiteX223" fmla="*/ 1050925 w 1303370"/>
                <a:gd name="connsiteY223" fmla="*/ 949325 h 1041400"/>
                <a:gd name="connsiteX224" fmla="*/ 1069975 w 1303370"/>
                <a:gd name="connsiteY224" fmla="*/ 962025 h 1041400"/>
                <a:gd name="connsiteX225" fmla="*/ 1079500 w 1303370"/>
                <a:gd name="connsiteY225" fmla="*/ 968375 h 1041400"/>
                <a:gd name="connsiteX226" fmla="*/ 1089025 w 1303370"/>
                <a:gd name="connsiteY226" fmla="*/ 974725 h 1041400"/>
                <a:gd name="connsiteX227" fmla="*/ 1098550 w 1303370"/>
                <a:gd name="connsiteY227" fmla="*/ 984250 h 1041400"/>
                <a:gd name="connsiteX228" fmla="*/ 1117600 w 1303370"/>
                <a:gd name="connsiteY228" fmla="*/ 993775 h 1041400"/>
                <a:gd name="connsiteX229" fmla="*/ 1136650 w 1303370"/>
                <a:gd name="connsiteY229" fmla="*/ 1003300 h 1041400"/>
                <a:gd name="connsiteX230" fmla="*/ 1149350 w 1303370"/>
                <a:gd name="connsiteY230" fmla="*/ 974725 h 1041400"/>
                <a:gd name="connsiteX231" fmla="*/ 1158875 w 1303370"/>
                <a:gd name="connsiteY231" fmla="*/ 9652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303370" h="1041400">
                  <a:moveTo>
                    <a:pt x="1158875" y="965200"/>
                  </a:moveTo>
                  <a:cubicBezTo>
                    <a:pt x="1159933" y="957263"/>
                    <a:pt x="1157281" y="939746"/>
                    <a:pt x="1155700" y="927100"/>
                  </a:cubicBezTo>
                  <a:cubicBezTo>
                    <a:pt x="1155159" y="922770"/>
                    <a:pt x="1153242" y="918704"/>
                    <a:pt x="1152525" y="914400"/>
                  </a:cubicBezTo>
                  <a:cubicBezTo>
                    <a:pt x="1151122" y="905984"/>
                    <a:pt x="1150753" y="897416"/>
                    <a:pt x="1149350" y="889000"/>
                  </a:cubicBezTo>
                  <a:cubicBezTo>
                    <a:pt x="1149115" y="887589"/>
                    <a:pt x="1144678" y="869291"/>
                    <a:pt x="1143000" y="866775"/>
                  </a:cubicBezTo>
                  <a:cubicBezTo>
                    <a:pt x="1133972" y="853233"/>
                    <a:pt x="1135600" y="859900"/>
                    <a:pt x="1123950" y="854075"/>
                  </a:cubicBezTo>
                  <a:cubicBezTo>
                    <a:pt x="1120537" y="852368"/>
                    <a:pt x="1117600" y="849842"/>
                    <a:pt x="1114425" y="847725"/>
                  </a:cubicBezTo>
                  <a:cubicBezTo>
                    <a:pt x="1112308" y="844550"/>
                    <a:pt x="1107448" y="841964"/>
                    <a:pt x="1108075" y="838200"/>
                  </a:cubicBezTo>
                  <a:cubicBezTo>
                    <a:pt x="1108766" y="834053"/>
                    <a:pt x="1123664" y="824303"/>
                    <a:pt x="1127125" y="822325"/>
                  </a:cubicBezTo>
                  <a:cubicBezTo>
                    <a:pt x="1131234" y="819977"/>
                    <a:pt x="1135475" y="817839"/>
                    <a:pt x="1139825" y="815975"/>
                  </a:cubicBezTo>
                  <a:cubicBezTo>
                    <a:pt x="1142901" y="814657"/>
                    <a:pt x="1146357" y="814297"/>
                    <a:pt x="1149350" y="812800"/>
                  </a:cubicBezTo>
                  <a:cubicBezTo>
                    <a:pt x="1152763" y="811093"/>
                    <a:pt x="1155562" y="808343"/>
                    <a:pt x="1158875" y="806450"/>
                  </a:cubicBezTo>
                  <a:cubicBezTo>
                    <a:pt x="1187073" y="790337"/>
                    <a:pt x="1157894" y="809221"/>
                    <a:pt x="1181100" y="793750"/>
                  </a:cubicBezTo>
                  <a:cubicBezTo>
                    <a:pt x="1182158" y="790575"/>
                    <a:pt x="1182778" y="787218"/>
                    <a:pt x="1184275" y="784225"/>
                  </a:cubicBezTo>
                  <a:cubicBezTo>
                    <a:pt x="1188695" y="775384"/>
                    <a:pt x="1193128" y="772197"/>
                    <a:pt x="1200150" y="765175"/>
                  </a:cubicBezTo>
                  <a:cubicBezTo>
                    <a:pt x="1205730" y="748436"/>
                    <a:pt x="1199637" y="761980"/>
                    <a:pt x="1212850" y="746125"/>
                  </a:cubicBezTo>
                  <a:cubicBezTo>
                    <a:pt x="1226079" y="730250"/>
                    <a:pt x="1211262" y="741892"/>
                    <a:pt x="1228725" y="730250"/>
                  </a:cubicBezTo>
                  <a:cubicBezTo>
                    <a:pt x="1229783" y="727075"/>
                    <a:pt x="1231900" y="724072"/>
                    <a:pt x="1231900" y="720725"/>
                  </a:cubicBezTo>
                  <a:cubicBezTo>
                    <a:pt x="1231900" y="707509"/>
                    <a:pt x="1227560" y="708869"/>
                    <a:pt x="1222375" y="698500"/>
                  </a:cubicBezTo>
                  <a:cubicBezTo>
                    <a:pt x="1216070" y="685891"/>
                    <a:pt x="1223249" y="691149"/>
                    <a:pt x="1212850" y="679450"/>
                  </a:cubicBezTo>
                  <a:cubicBezTo>
                    <a:pt x="1203233" y="668631"/>
                    <a:pt x="1193626" y="663228"/>
                    <a:pt x="1187450" y="650875"/>
                  </a:cubicBezTo>
                  <a:cubicBezTo>
                    <a:pt x="1185953" y="647882"/>
                    <a:pt x="1185333" y="644525"/>
                    <a:pt x="1184275" y="641350"/>
                  </a:cubicBezTo>
                  <a:cubicBezTo>
                    <a:pt x="1186392" y="635000"/>
                    <a:pt x="1186444" y="627527"/>
                    <a:pt x="1190625" y="622300"/>
                  </a:cubicBezTo>
                  <a:cubicBezTo>
                    <a:pt x="1195393" y="616341"/>
                    <a:pt x="1203325" y="613833"/>
                    <a:pt x="1209675" y="609600"/>
                  </a:cubicBezTo>
                  <a:cubicBezTo>
                    <a:pt x="1212850" y="607483"/>
                    <a:pt x="1215580" y="604457"/>
                    <a:pt x="1219200" y="603250"/>
                  </a:cubicBezTo>
                  <a:cubicBezTo>
                    <a:pt x="1232345" y="598868"/>
                    <a:pt x="1225940" y="601931"/>
                    <a:pt x="1238250" y="593725"/>
                  </a:cubicBezTo>
                  <a:cubicBezTo>
                    <a:pt x="1248313" y="578631"/>
                    <a:pt x="1240980" y="585407"/>
                    <a:pt x="1263650" y="577850"/>
                  </a:cubicBezTo>
                  <a:lnTo>
                    <a:pt x="1273175" y="574675"/>
                  </a:lnTo>
                  <a:lnTo>
                    <a:pt x="1282700" y="571500"/>
                  </a:lnTo>
                  <a:cubicBezTo>
                    <a:pt x="1285875" y="572558"/>
                    <a:pt x="1289118" y="575918"/>
                    <a:pt x="1292225" y="574675"/>
                  </a:cubicBezTo>
                  <a:cubicBezTo>
                    <a:pt x="1303370" y="570217"/>
                    <a:pt x="1297852" y="546779"/>
                    <a:pt x="1295400" y="542925"/>
                  </a:cubicBezTo>
                  <a:cubicBezTo>
                    <a:pt x="1291303" y="536486"/>
                    <a:pt x="1282700" y="534458"/>
                    <a:pt x="1276350" y="530225"/>
                  </a:cubicBezTo>
                  <a:cubicBezTo>
                    <a:pt x="1264040" y="522019"/>
                    <a:pt x="1270445" y="525082"/>
                    <a:pt x="1257300" y="520700"/>
                  </a:cubicBezTo>
                  <a:cubicBezTo>
                    <a:pt x="1254125" y="517525"/>
                    <a:pt x="1250003" y="515074"/>
                    <a:pt x="1247775" y="511175"/>
                  </a:cubicBezTo>
                  <a:cubicBezTo>
                    <a:pt x="1245610" y="507386"/>
                    <a:pt x="1246319" y="502486"/>
                    <a:pt x="1244600" y="498475"/>
                  </a:cubicBezTo>
                  <a:cubicBezTo>
                    <a:pt x="1243097" y="494968"/>
                    <a:pt x="1240367" y="492125"/>
                    <a:pt x="1238250" y="488950"/>
                  </a:cubicBezTo>
                  <a:cubicBezTo>
                    <a:pt x="1239308" y="479425"/>
                    <a:pt x="1239849" y="469828"/>
                    <a:pt x="1241425" y="460375"/>
                  </a:cubicBezTo>
                  <a:cubicBezTo>
                    <a:pt x="1241975" y="457074"/>
                    <a:pt x="1244600" y="454197"/>
                    <a:pt x="1244600" y="450850"/>
                  </a:cubicBezTo>
                  <a:cubicBezTo>
                    <a:pt x="1244600" y="445540"/>
                    <a:pt x="1240260" y="432081"/>
                    <a:pt x="1235075" y="428625"/>
                  </a:cubicBezTo>
                  <a:cubicBezTo>
                    <a:pt x="1231444" y="426204"/>
                    <a:pt x="1226679" y="426167"/>
                    <a:pt x="1222375" y="425450"/>
                  </a:cubicBezTo>
                  <a:cubicBezTo>
                    <a:pt x="1213959" y="424047"/>
                    <a:pt x="1205391" y="423678"/>
                    <a:pt x="1196975" y="422275"/>
                  </a:cubicBezTo>
                  <a:cubicBezTo>
                    <a:pt x="1192671" y="421558"/>
                    <a:pt x="1188455" y="420354"/>
                    <a:pt x="1184275" y="419100"/>
                  </a:cubicBezTo>
                  <a:cubicBezTo>
                    <a:pt x="1176298" y="416707"/>
                    <a:pt x="1160207" y="411887"/>
                    <a:pt x="1152525" y="406400"/>
                  </a:cubicBezTo>
                  <a:cubicBezTo>
                    <a:pt x="1148871" y="403790"/>
                    <a:pt x="1146175" y="400050"/>
                    <a:pt x="1143000" y="396875"/>
                  </a:cubicBezTo>
                  <a:cubicBezTo>
                    <a:pt x="1141942" y="393700"/>
                    <a:pt x="1139352" y="390663"/>
                    <a:pt x="1139825" y="387350"/>
                  </a:cubicBezTo>
                  <a:cubicBezTo>
                    <a:pt x="1141521" y="375477"/>
                    <a:pt x="1147365" y="373857"/>
                    <a:pt x="1155700" y="368300"/>
                  </a:cubicBezTo>
                  <a:cubicBezTo>
                    <a:pt x="1159493" y="356920"/>
                    <a:pt x="1163980" y="349437"/>
                    <a:pt x="1152525" y="336550"/>
                  </a:cubicBezTo>
                  <a:cubicBezTo>
                    <a:pt x="1148078" y="331547"/>
                    <a:pt x="1133475" y="330200"/>
                    <a:pt x="1133475" y="330200"/>
                  </a:cubicBezTo>
                  <a:cubicBezTo>
                    <a:pt x="1130912" y="332763"/>
                    <a:pt x="1119477" y="345444"/>
                    <a:pt x="1114425" y="346075"/>
                  </a:cubicBezTo>
                  <a:cubicBezTo>
                    <a:pt x="1111527" y="346437"/>
                    <a:pt x="1093586" y="342006"/>
                    <a:pt x="1089025" y="339725"/>
                  </a:cubicBezTo>
                  <a:cubicBezTo>
                    <a:pt x="1085612" y="338018"/>
                    <a:pt x="1082913" y="335082"/>
                    <a:pt x="1079500" y="333375"/>
                  </a:cubicBezTo>
                  <a:cubicBezTo>
                    <a:pt x="1076507" y="331878"/>
                    <a:pt x="1073150" y="331258"/>
                    <a:pt x="1069975" y="330200"/>
                  </a:cubicBezTo>
                  <a:cubicBezTo>
                    <a:pt x="1067858" y="327025"/>
                    <a:pt x="1066605" y="323059"/>
                    <a:pt x="1063625" y="320675"/>
                  </a:cubicBezTo>
                  <a:cubicBezTo>
                    <a:pt x="1061012" y="318584"/>
                    <a:pt x="1057424" y="317891"/>
                    <a:pt x="1054100" y="317500"/>
                  </a:cubicBezTo>
                  <a:cubicBezTo>
                    <a:pt x="1039347" y="315764"/>
                    <a:pt x="1024467" y="315383"/>
                    <a:pt x="1009650" y="314325"/>
                  </a:cubicBezTo>
                  <a:cubicBezTo>
                    <a:pt x="1007533" y="311150"/>
                    <a:pt x="1003840" y="308578"/>
                    <a:pt x="1003300" y="304800"/>
                  </a:cubicBezTo>
                  <a:cubicBezTo>
                    <a:pt x="1002683" y="300480"/>
                    <a:pt x="1005221" y="296280"/>
                    <a:pt x="1006475" y="292100"/>
                  </a:cubicBezTo>
                  <a:cubicBezTo>
                    <a:pt x="1012658" y="271491"/>
                    <a:pt x="1009895" y="277444"/>
                    <a:pt x="1019175" y="263525"/>
                  </a:cubicBezTo>
                  <a:cubicBezTo>
                    <a:pt x="1018117" y="255058"/>
                    <a:pt x="1017788" y="246468"/>
                    <a:pt x="1016000" y="238125"/>
                  </a:cubicBezTo>
                  <a:cubicBezTo>
                    <a:pt x="1014598" y="231580"/>
                    <a:pt x="1011273" y="225569"/>
                    <a:pt x="1009650" y="219075"/>
                  </a:cubicBezTo>
                  <a:lnTo>
                    <a:pt x="1006475" y="206375"/>
                  </a:lnTo>
                  <a:cubicBezTo>
                    <a:pt x="972608" y="207433"/>
                    <a:pt x="938709" y="207721"/>
                    <a:pt x="904875" y="209550"/>
                  </a:cubicBezTo>
                  <a:cubicBezTo>
                    <a:pt x="901190" y="209749"/>
                    <a:pt x="880919" y="214514"/>
                    <a:pt x="876300" y="215900"/>
                  </a:cubicBezTo>
                  <a:cubicBezTo>
                    <a:pt x="869889" y="217823"/>
                    <a:pt x="857250" y="222250"/>
                    <a:pt x="857250" y="222250"/>
                  </a:cubicBezTo>
                  <a:cubicBezTo>
                    <a:pt x="848783" y="216606"/>
                    <a:pt x="845608" y="216253"/>
                    <a:pt x="841375" y="206375"/>
                  </a:cubicBezTo>
                  <a:cubicBezTo>
                    <a:pt x="839656" y="202364"/>
                    <a:pt x="841286" y="196761"/>
                    <a:pt x="838200" y="193675"/>
                  </a:cubicBezTo>
                  <a:cubicBezTo>
                    <a:pt x="835114" y="190589"/>
                    <a:pt x="829733" y="191558"/>
                    <a:pt x="825500" y="190500"/>
                  </a:cubicBezTo>
                  <a:cubicBezTo>
                    <a:pt x="822325" y="188383"/>
                    <a:pt x="819462" y="185700"/>
                    <a:pt x="815975" y="184150"/>
                  </a:cubicBezTo>
                  <a:cubicBezTo>
                    <a:pt x="809858" y="181432"/>
                    <a:pt x="796925" y="177800"/>
                    <a:pt x="796925" y="177800"/>
                  </a:cubicBezTo>
                  <a:cubicBezTo>
                    <a:pt x="789517" y="178858"/>
                    <a:pt x="781539" y="177936"/>
                    <a:pt x="774700" y="180975"/>
                  </a:cubicBezTo>
                  <a:cubicBezTo>
                    <a:pt x="771213" y="182525"/>
                    <a:pt x="771247" y="188017"/>
                    <a:pt x="768350" y="190500"/>
                  </a:cubicBezTo>
                  <a:cubicBezTo>
                    <a:pt x="763665" y="194516"/>
                    <a:pt x="757412" y="196322"/>
                    <a:pt x="752475" y="200025"/>
                  </a:cubicBezTo>
                  <a:cubicBezTo>
                    <a:pt x="733449" y="214295"/>
                    <a:pt x="752528" y="206357"/>
                    <a:pt x="733425" y="212725"/>
                  </a:cubicBezTo>
                  <a:cubicBezTo>
                    <a:pt x="731308" y="215900"/>
                    <a:pt x="729773" y="219552"/>
                    <a:pt x="727075" y="222250"/>
                  </a:cubicBezTo>
                  <a:cubicBezTo>
                    <a:pt x="724377" y="224948"/>
                    <a:pt x="719934" y="225620"/>
                    <a:pt x="717550" y="228600"/>
                  </a:cubicBezTo>
                  <a:cubicBezTo>
                    <a:pt x="705235" y="243994"/>
                    <a:pt x="725632" y="234373"/>
                    <a:pt x="704850" y="241300"/>
                  </a:cubicBezTo>
                  <a:cubicBezTo>
                    <a:pt x="679450" y="240242"/>
                    <a:pt x="653776" y="241991"/>
                    <a:pt x="628650" y="238125"/>
                  </a:cubicBezTo>
                  <a:cubicBezTo>
                    <a:pt x="624878" y="237545"/>
                    <a:pt x="623158" y="232318"/>
                    <a:pt x="622300" y="228600"/>
                  </a:cubicBezTo>
                  <a:cubicBezTo>
                    <a:pt x="619908" y="218236"/>
                    <a:pt x="621085" y="207304"/>
                    <a:pt x="619125" y="196850"/>
                  </a:cubicBezTo>
                  <a:cubicBezTo>
                    <a:pt x="617674" y="189111"/>
                    <a:pt x="613007" y="174857"/>
                    <a:pt x="606425" y="168275"/>
                  </a:cubicBezTo>
                  <a:cubicBezTo>
                    <a:pt x="603727" y="165577"/>
                    <a:pt x="600075" y="164042"/>
                    <a:pt x="596900" y="161925"/>
                  </a:cubicBezTo>
                  <a:cubicBezTo>
                    <a:pt x="594783" y="158750"/>
                    <a:pt x="593248" y="155098"/>
                    <a:pt x="590550" y="152400"/>
                  </a:cubicBezTo>
                  <a:cubicBezTo>
                    <a:pt x="584395" y="146245"/>
                    <a:pt x="579247" y="145457"/>
                    <a:pt x="571500" y="142875"/>
                  </a:cubicBezTo>
                  <a:cubicBezTo>
                    <a:pt x="564092" y="143933"/>
                    <a:pt x="556759" y="146050"/>
                    <a:pt x="549275" y="146050"/>
                  </a:cubicBezTo>
                  <a:cubicBezTo>
                    <a:pt x="533741" y="146050"/>
                    <a:pt x="509106" y="143096"/>
                    <a:pt x="492125" y="139700"/>
                  </a:cubicBezTo>
                  <a:cubicBezTo>
                    <a:pt x="487846" y="138844"/>
                    <a:pt x="483621" y="137724"/>
                    <a:pt x="479425" y="136525"/>
                  </a:cubicBezTo>
                  <a:cubicBezTo>
                    <a:pt x="467524" y="133125"/>
                    <a:pt x="470848" y="132656"/>
                    <a:pt x="457200" y="130175"/>
                  </a:cubicBezTo>
                  <a:cubicBezTo>
                    <a:pt x="449837" y="128836"/>
                    <a:pt x="442383" y="128058"/>
                    <a:pt x="434975" y="127000"/>
                  </a:cubicBezTo>
                  <a:lnTo>
                    <a:pt x="415925" y="114300"/>
                  </a:lnTo>
                  <a:cubicBezTo>
                    <a:pt x="412750" y="112183"/>
                    <a:pt x="410020" y="109157"/>
                    <a:pt x="406400" y="107950"/>
                  </a:cubicBezTo>
                  <a:cubicBezTo>
                    <a:pt x="392385" y="103278"/>
                    <a:pt x="399868" y="106272"/>
                    <a:pt x="384175" y="98425"/>
                  </a:cubicBezTo>
                  <a:cubicBezTo>
                    <a:pt x="380293" y="90661"/>
                    <a:pt x="377085" y="82932"/>
                    <a:pt x="371475" y="76200"/>
                  </a:cubicBezTo>
                  <a:cubicBezTo>
                    <a:pt x="368600" y="72751"/>
                    <a:pt x="365125" y="69850"/>
                    <a:pt x="361950" y="66675"/>
                  </a:cubicBezTo>
                  <a:cubicBezTo>
                    <a:pt x="353970" y="42734"/>
                    <a:pt x="364735" y="72244"/>
                    <a:pt x="352425" y="47625"/>
                  </a:cubicBezTo>
                  <a:cubicBezTo>
                    <a:pt x="343235" y="29245"/>
                    <a:pt x="357781" y="46631"/>
                    <a:pt x="339725" y="28575"/>
                  </a:cubicBezTo>
                  <a:cubicBezTo>
                    <a:pt x="338667" y="25400"/>
                    <a:pt x="338047" y="22043"/>
                    <a:pt x="336550" y="19050"/>
                  </a:cubicBezTo>
                  <a:cubicBezTo>
                    <a:pt x="332130" y="10209"/>
                    <a:pt x="327697" y="7022"/>
                    <a:pt x="320675" y="0"/>
                  </a:cubicBezTo>
                  <a:cubicBezTo>
                    <a:pt x="309033" y="1058"/>
                    <a:pt x="297180" y="726"/>
                    <a:pt x="285750" y="3175"/>
                  </a:cubicBezTo>
                  <a:cubicBezTo>
                    <a:pt x="276183" y="5225"/>
                    <a:pt x="273099" y="14702"/>
                    <a:pt x="269875" y="22225"/>
                  </a:cubicBezTo>
                  <a:cubicBezTo>
                    <a:pt x="268557" y="25301"/>
                    <a:pt x="268791" y="29137"/>
                    <a:pt x="266700" y="31750"/>
                  </a:cubicBezTo>
                  <a:cubicBezTo>
                    <a:pt x="264316" y="34730"/>
                    <a:pt x="260106" y="35657"/>
                    <a:pt x="257175" y="38100"/>
                  </a:cubicBezTo>
                  <a:cubicBezTo>
                    <a:pt x="253726" y="40975"/>
                    <a:pt x="251575" y="45444"/>
                    <a:pt x="247650" y="47625"/>
                  </a:cubicBezTo>
                  <a:cubicBezTo>
                    <a:pt x="241799" y="50876"/>
                    <a:pt x="234169" y="50262"/>
                    <a:pt x="228600" y="53975"/>
                  </a:cubicBezTo>
                  <a:cubicBezTo>
                    <a:pt x="216290" y="62181"/>
                    <a:pt x="222695" y="59118"/>
                    <a:pt x="209550" y="63500"/>
                  </a:cubicBezTo>
                  <a:cubicBezTo>
                    <a:pt x="194994" y="85335"/>
                    <a:pt x="199263" y="75310"/>
                    <a:pt x="193675" y="92075"/>
                  </a:cubicBezTo>
                  <a:cubicBezTo>
                    <a:pt x="194733" y="95250"/>
                    <a:pt x="195353" y="98607"/>
                    <a:pt x="196850" y="101600"/>
                  </a:cubicBezTo>
                  <a:cubicBezTo>
                    <a:pt x="198557" y="105013"/>
                    <a:pt x="203200" y="107309"/>
                    <a:pt x="203200" y="111125"/>
                  </a:cubicBezTo>
                  <a:cubicBezTo>
                    <a:pt x="203200" y="113899"/>
                    <a:pt x="194583" y="152625"/>
                    <a:pt x="190500" y="158750"/>
                  </a:cubicBezTo>
                  <a:lnTo>
                    <a:pt x="177800" y="177800"/>
                  </a:lnTo>
                  <a:cubicBezTo>
                    <a:pt x="179707" y="185426"/>
                    <a:pt x="180473" y="194543"/>
                    <a:pt x="187325" y="200025"/>
                  </a:cubicBezTo>
                  <a:cubicBezTo>
                    <a:pt x="189938" y="202116"/>
                    <a:pt x="193675" y="202142"/>
                    <a:pt x="196850" y="203200"/>
                  </a:cubicBezTo>
                  <a:cubicBezTo>
                    <a:pt x="205317" y="202142"/>
                    <a:pt x="213855" y="201551"/>
                    <a:pt x="222250" y="200025"/>
                  </a:cubicBezTo>
                  <a:cubicBezTo>
                    <a:pt x="225543" y="199426"/>
                    <a:pt x="228428" y="196850"/>
                    <a:pt x="231775" y="196850"/>
                  </a:cubicBezTo>
                  <a:cubicBezTo>
                    <a:pt x="236139" y="196850"/>
                    <a:pt x="240242" y="198967"/>
                    <a:pt x="244475" y="200025"/>
                  </a:cubicBezTo>
                  <a:cubicBezTo>
                    <a:pt x="240221" y="229805"/>
                    <a:pt x="247527" y="218099"/>
                    <a:pt x="222250" y="234950"/>
                  </a:cubicBezTo>
                  <a:cubicBezTo>
                    <a:pt x="219075" y="237067"/>
                    <a:pt x="216345" y="240093"/>
                    <a:pt x="212725" y="241300"/>
                  </a:cubicBezTo>
                  <a:lnTo>
                    <a:pt x="193675" y="247650"/>
                  </a:lnTo>
                  <a:cubicBezTo>
                    <a:pt x="191558" y="250825"/>
                    <a:pt x="190812" y="255625"/>
                    <a:pt x="187325" y="257175"/>
                  </a:cubicBezTo>
                  <a:cubicBezTo>
                    <a:pt x="180486" y="260214"/>
                    <a:pt x="172526" y="259422"/>
                    <a:pt x="165100" y="260350"/>
                  </a:cubicBezTo>
                  <a:cubicBezTo>
                    <a:pt x="155590" y="261539"/>
                    <a:pt x="146050" y="262467"/>
                    <a:pt x="136525" y="263525"/>
                  </a:cubicBezTo>
                  <a:cubicBezTo>
                    <a:pt x="136114" y="267636"/>
                    <a:pt x="134555" y="306770"/>
                    <a:pt x="127000" y="314325"/>
                  </a:cubicBezTo>
                  <a:lnTo>
                    <a:pt x="117475" y="323850"/>
                  </a:lnTo>
                  <a:cubicBezTo>
                    <a:pt x="109495" y="347791"/>
                    <a:pt x="120260" y="318281"/>
                    <a:pt x="107950" y="342900"/>
                  </a:cubicBezTo>
                  <a:cubicBezTo>
                    <a:pt x="105401" y="347998"/>
                    <a:pt x="103601" y="353439"/>
                    <a:pt x="101600" y="358775"/>
                  </a:cubicBezTo>
                  <a:cubicBezTo>
                    <a:pt x="100425" y="361909"/>
                    <a:pt x="99151" y="365033"/>
                    <a:pt x="98425" y="368300"/>
                  </a:cubicBezTo>
                  <a:cubicBezTo>
                    <a:pt x="97224" y="373705"/>
                    <a:pt x="95974" y="390052"/>
                    <a:pt x="92075" y="396875"/>
                  </a:cubicBezTo>
                  <a:cubicBezTo>
                    <a:pt x="89450" y="401469"/>
                    <a:pt x="85725" y="405342"/>
                    <a:pt x="82550" y="409575"/>
                  </a:cubicBezTo>
                  <a:cubicBezTo>
                    <a:pt x="80433" y="415925"/>
                    <a:pt x="77147" y="421999"/>
                    <a:pt x="76200" y="428625"/>
                  </a:cubicBezTo>
                  <a:cubicBezTo>
                    <a:pt x="75142" y="436033"/>
                    <a:pt x="75582" y="443817"/>
                    <a:pt x="73025" y="450850"/>
                  </a:cubicBezTo>
                  <a:cubicBezTo>
                    <a:pt x="71217" y="455823"/>
                    <a:pt x="66675" y="459317"/>
                    <a:pt x="63500" y="463550"/>
                  </a:cubicBezTo>
                  <a:cubicBezTo>
                    <a:pt x="58296" y="479162"/>
                    <a:pt x="58275" y="482219"/>
                    <a:pt x="50800" y="495300"/>
                  </a:cubicBezTo>
                  <a:cubicBezTo>
                    <a:pt x="48907" y="498613"/>
                    <a:pt x="46157" y="501412"/>
                    <a:pt x="44450" y="504825"/>
                  </a:cubicBezTo>
                  <a:cubicBezTo>
                    <a:pt x="36782" y="520161"/>
                    <a:pt x="47807" y="509996"/>
                    <a:pt x="31750" y="520700"/>
                  </a:cubicBezTo>
                  <a:cubicBezTo>
                    <a:pt x="29633" y="523875"/>
                    <a:pt x="28098" y="527527"/>
                    <a:pt x="25400" y="530225"/>
                  </a:cubicBezTo>
                  <a:cubicBezTo>
                    <a:pt x="22702" y="532923"/>
                    <a:pt x="17582" y="533162"/>
                    <a:pt x="15875" y="536575"/>
                  </a:cubicBezTo>
                  <a:cubicBezTo>
                    <a:pt x="5038" y="558248"/>
                    <a:pt x="13117" y="560723"/>
                    <a:pt x="6350" y="581025"/>
                  </a:cubicBezTo>
                  <a:cubicBezTo>
                    <a:pt x="5143" y="584645"/>
                    <a:pt x="2117" y="587375"/>
                    <a:pt x="0" y="590550"/>
                  </a:cubicBezTo>
                  <a:cubicBezTo>
                    <a:pt x="3175" y="591608"/>
                    <a:pt x="6178" y="593725"/>
                    <a:pt x="9525" y="593725"/>
                  </a:cubicBezTo>
                  <a:cubicBezTo>
                    <a:pt x="13889" y="593725"/>
                    <a:pt x="17912" y="591214"/>
                    <a:pt x="22225" y="590550"/>
                  </a:cubicBezTo>
                  <a:cubicBezTo>
                    <a:pt x="31697" y="589093"/>
                    <a:pt x="41275" y="588433"/>
                    <a:pt x="50800" y="587375"/>
                  </a:cubicBezTo>
                  <a:cubicBezTo>
                    <a:pt x="69850" y="588433"/>
                    <a:pt x="89942" y="584247"/>
                    <a:pt x="107950" y="590550"/>
                  </a:cubicBezTo>
                  <a:cubicBezTo>
                    <a:pt x="114268" y="592761"/>
                    <a:pt x="112183" y="603250"/>
                    <a:pt x="114300" y="609600"/>
                  </a:cubicBezTo>
                  <a:cubicBezTo>
                    <a:pt x="117981" y="620644"/>
                    <a:pt x="115367" y="621730"/>
                    <a:pt x="130175" y="622300"/>
                  </a:cubicBezTo>
                  <a:cubicBezTo>
                    <a:pt x="180948" y="624253"/>
                    <a:pt x="231775" y="624417"/>
                    <a:pt x="282575" y="625475"/>
                  </a:cubicBezTo>
                  <a:cubicBezTo>
                    <a:pt x="285750" y="628650"/>
                    <a:pt x="289919" y="631075"/>
                    <a:pt x="292100" y="635000"/>
                  </a:cubicBezTo>
                  <a:lnTo>
                    <a:pt x="301625" y="663575"/>
                  </a:lnTo>
                  <a:cubicBezTo>
                    <a:pt x="302683" y="666750"/>
                    <a:pt x="302944" y="670315"/>
                    <a:pt x="304800" y="673100"/>
                  </a:cubicBezTo>
                  <a:lnTo>
                    <a:pt x="311150" y="682625"/>
                  </a:lnTo>
                  <a:cubicBezTo>
                    <a:pt x="313267" y="691092"/>
                    <a:pt x="317209" y="699303"/>
                    <a:pt x="317500" y="708025"/>
                  </a:cubicBezTo>
                  <a:cubicBezTo>
                    <a:pt x="318276" y="731319"/>
                    <a:pt x="318422" y="754931"/>
                    <a:pt x="314325" y="777875"/>
                  </a:cubicBezTo>
                  <a:cubicBezTo>
                    <a:pt x="312136" y="790131"/>
                    <a:pt x="299372" y="797724"/>
                    <a:pt x="292100" y="806450"/>
                  </a:cubicBezTo>
                  <a:cubicBezTo>
                    <a:pt x="289657" y="809381"/>
                    <a:pt x="287968" y="812870"/>
                    <a:pt x="285750" y="815975"/>
                  </a:cubicBezTo>
                  <a:cubicBezTo>
                    <a:pt x="272011" y="835209"/>
                    <a:pt x="279820" y="821484"/>
                    <a:pt x="269875" y="841375"/>
                  </a:cubicBezTo>
                  <a:cubicBezTo>
                    <a:pt x="271264" y="851101"/>
                    <a:pt x="270084" y="865673"/>
                    <a:pt x="279400" y="873125"/>
                  </a:cubicBezTo>
                  <a:cubicBezTo>
                    <a:pt x="282013" y="875216"/>
                    <a:pt x="285750" y="875242"/>
                    <a:pt x="288925" y="876300"/>
                  </a:cubicBezTo>
                  <a:cubicBezTo>
                    <a:pt x="300567" y="875242"/>
                    <a:pt x="312760" y="876822"/>
                    <a:pt x="323850" y="873125"/>
                  </a:cubicBezTo>
                  <a:cubicBezTo>
                    <a:pt x="327025" y="872067"/>
                    <a:pt x="325528" y="866593"/>
                    <a:pt x="327025" y="863600"/>
                  </a:cubicBezTo>
                  <a:cubicBezTo>
                    <a:pt x="328732" y="860187"/>
                    <a:pt x="331668" y="857488"/>
                    <a:pt x="333375" y="854075"/>
                  </a:cubicBezTo>
                  <a:cubicBezTo>
                    <a:pt x="334872" y="851082"/>
                    <a:pt x="334459" y="847163"/>
                    <a:pt x="336550" y="844550"/>
                  </a:cubicBezTo>
                  <a:cubicBezTo>
                    <a:pt x="338934" y="841570"/>
                    <a:pt x="343144" y="840643"/>
                    <a:pt x="346075" y="838200"/>
                  </a:cubicBezTo>
                  <a:cubicBezTo>
                    <a:pt x="349524" y="835325"/>
                    <a:pt x="352425" y="831850"/>
                    <a:pt x="355600" y="828675"/>
                  </a:cubicBezTo>
                  <a:cubicBezTo>
                    <a:pt x="368698" y="848322"/>
                    <a:pt x="358775" y="829013"/>
                    <a:pt x="358775" y="866775"/>
                  </a:cubicBezTo>
                  <a:cubicBezTo>
                    <a:pt x="358775" y="872171"/>
                    <a:pt x="360892" y="877358"/>
                    <a:pt x="361950" y="882650"/>
                  </a:cubicBezTo>
                  <a:cubicBezTo>
                    <a:pt x="415016" y="876017"/>
                    <a:pt x="369894" y="889898"/>
                    <a:pt x="390525" y="860425"/>
                  </a:cubicBezTo>
                  <a:cubicBezTo>
                    <a:pt x="394902" y="854173"/>
                    <a:pt x="409575" y="847725"/>
                    <a:pt x="409575" y="847725"/>
                  </a:cubicBezTo>
                  <a:cubicBezTo>
                    <a:pt x="414725" y="848461"/>
                    <a:pt x="437015" y="850867"/>
                    <a:pt x="444500" y="854075"/>
                  </a:cubicBezTo>
                  <a:cubicBezTo>
                    <a:pt x="448007" y="855578"/>
                    <a:pt x="450712" y="858532"/>
                    <a:pt x="454025" y="860425"/>
                  </a:cubicBezTo>
                  <a:cubicBezTo>
                    <a:pt x="482223" y="876538"/>
                    <a:pt x="453044" y="857654"/>
                    <a:pt x="476250" y="873125"/>
                  </a:cubicBezTo>
                  <a:cubicBezTo>
                    <a:pt x="475192" y="884767"/>
                    <a:pt x="475106" y="896538"/>
                    <a:pt x="473075" y="908050"/>
                  </a:cubicBezTo>
                  <a:cubicBezTo>
                    <a:pt x="471912" y="914642"/>
                    <a:pt x="470438" y="921531"/>
                    <a:pt x="466725" y="927100"/>
                  </a:cubicBezTo>
                  <a:cubicBezTo>
                    <a:pt x="460056" y="937104"/>
                    <a:pt x="460233" y="935027"/>
                    <a:pt x="457200" y="946150"/>
                  </a:cubicBezTo>
                  <a:cubicBezTo>
                    <a:pt x="449116" y="975791"/>
                    <a:pt x="458465" y="966473"/>
                    <a:pt x="441325" y="977900"/>
                  </a:cubicBezTo>
                  <a:cubicBezTo>
                    <a:pt x="438069" y="987667"/>
                    <a:pt x="434872" y="992008"/>
                    <a:pt x="441325" y="1003300"/>
                  </a:cubicBezTo>
                  <a:cubicBezTo>
                    <a:pt x="443218" y="1006613"/>
                    <a:pt x="447363" y="1008100"/>
                    <a:pt x="450850" y="1009650"/>
                  </a:cubicBezTo>
                  <a:cubicBezTo>
                    <a:pt x="456967" y="1012368"/>
                    <a:pt x="469900" y="1016000"/>
                    <a:pt x="469900" y="1016000"/>
                  </a:cubicBezTo>
                  <a:cubicBezTo>
                    <a:pt x="474133" y="1022350"/>
                    <a:pt x="475360" y="1032637"/>
                    <a:pt x="482600" y="1035050"/>
                  </a:cubicBezTo>
                  <a:lnTo>
                    <a:pt x="501650" y="1041400"/>
                  </a:lnTo>
                  <a:cubicBezTo>
                    <a:pt x="508000" y="1040342"/>
                    <a:pt x="514416" y="1039622"/>
                    <a:pt x="520700" y="1038225"/>
                  </a:cubicBezTo>
                  <a:cubicBezTo>
                    <a:pt x="523967" y="1037499"/>
                    <a:pt x="528565" y="1037956"/>
                    <a:pt x="530225" y="1035050"/>
                  </a:cubicBezTo>
                  <a:cubicBezTo>
                    <a:pt x="533419" y="1029461"/>
                    <a:pt x="531839" y="1022245"/>
                    <a:pt x="533400" y="1016000"/>
                  </a:cubicBezTo>
                  <a:cubicBezTo>
                    <a:pt x="535023" y="1009506"/>
                    <a:pt x="539750" y="996950"/>
                    <a:pt x="539750" y="996950"/>
                  </a:cubicBezTo>
                  <a:cubicBezTo>
                    <a:pt x="534004" y="962472"/>
                    <a:pt x="540772" y="991569"/>
                    <a:pt x="530225" y="965200"/>
                  </a:cubicBezTo>
                  <a:cubicBezTo>
                    <a:pt x="527739" y="958985"/>
                    <a:pt x="523875" y="946150"/>
                    <a:pt x="523875" y="946150"/>
                  </a:cubicBezTo>
                  <a:cubicBezTo>
                    <a:pt x="524933" y="937683"/>
                    <a:pt x="523585" y="928547"/>
                    <a:pt x="527050" y="920750"/>
                  </a:cubicBezTo>
                  <a:cubicBezTo>
                    <a:pt x="530238" y="913577"/>
                    <a:pt x="551766" y="920613"/>
                    <a:pt x="552450" y="920750"/>
                  </a:cubicBezTo>
                  <a:cubicBezTo>
                    <a:pt x="552908" y="923040"/>
                    <a:pt x="556011" y="941966"/>
                    <a:pt x="558800" y="946150"/>
                  </a:cubicBezTo>
                  <a:cubicBezTo>
                    <a:pt x="561291" y="949886"/>
                    <a:pt x="565450" y="952226"/>
                    <a:pt x="568325" y="955675"/>
                  </a:cubicBezTo>
                  <a:cubicBezTo>
                    <a:pt x="570768" y="958606"/>
                    <a:pt x="572558" y="962025"/>
                    <a:pt x="574675" y="965200"/>
                  </a:cubicBezTo>
                  <a:cubicBezTo>
                    <a:pt x="583142" y="964142"/>
                    <a:pt x="592443" y="965841"/>
                    <a:pt x="600075" y="962025"/>
                  </a:cubicBezTo>
                  <a:cubicBezTo>
                    <a:pt x="608107" y="958009"/>
                    <a:pt x="614144" y="950447"/>
                    <a:pt x="619125" y="942975"/>
                  </a:cubicBezTo>
                  <a:cubicBezTo>
                    <a:pt x="623358" y="936625"/>
                    <a:pt x="629412" y="931165"/>
                    <a:pt x="631825" y="923925"/>
                  </a:cubicBezTo>
                  <a:cubicBezTo>
                    <a:pt x="636207" y="910780"/>
                    <a:pt x="633144" y="917185"/>
                    <a:pt x="641350" y="904875"/>
                  </a:cubicBezTo>
                  <a:cubicBezTo>
                    <a:pt x="642408" y="900642"/>
                    <a:pt x="642806" y="896186"/>
                    <a:pt x="644525" y="892175"/>
                  </a:cubicBezTo>
                  <a:cubicBezTo>
                    <a:pt x="646028" y="888668"/>
                    <a:pt x="650248" y="886414"/>
                    <a:pt x="650875" y="882650"/>
                  </a:cubicBezTo>
                  <a:cubicBezTo>
                    <a:pt x="651425" y="879349"/>
                    <a:pt x="648758" y="876300"/>
                    <a:pt x="647700" y="873125"/>
                  </a:cubicBezTo>
                  <a:cubicBezTo>
                    <a:pt x="648758" y="863600"/>
                    <a:pt x="649299" y="854003"/>
                    <a:pt x="650875" y="844550"/>
                  </a:cubicBezTo>
                  <a:cubicBezTo>
                    <a:pt x="651425" y="841249"/>
                    <a:pt x="651683" y="837392"/>
                    <a:pt x="654050" y="835025"/>
                  </a:cubicBezTo>
                  <a:cubicBezTo>
                    <a:pt x="684025" y="805050"/>
                    <a:pt x="661162" y="836633"/>
                    <a:pt x="692150" y="815975"/>
                  </a:cubicBezTo>
                  <a:cubicBezTo>
                    <a:pt x="695325" y="813858"/>
                    <a:pt x="697897" y="810165"/>
                    <a:pt x="701675" y="809625"/>
                  </a:cubicBezTo>
                  <a:cubicBezTo>
                    <a:pt x="727951" y="805871"/>
                    <a:pt x="781050" y="803275"/>
                    <a:pt x="781050" y="803275"/>
                  </a:cubicBezTo>
                  <a:cubicBezTo>
                    <a:pt x="784225" y="802217"/>
                    <a:pt x="787228" y="800100"/>
                    <a:pt x="790575" y="800100"/>
                  </a:cubicBezTo>
                  <a:cubicBezTo>
                    <a:pt x="800159" y="800100"/>
                    <a:pt x="810252" y="799716"/>
                    <a:pt x="819150" y="803275"/>
                  </a:cubicBezTo>
                  <a:cubicBezTo>
                    <a:pt x="822257" y="804518"/>
                    <a:pt x="821007" y="809724"/>
                    <a:pt x="822325" y="812800"/>
                  </a:cubicBezTo>
                  <a:cubicBezTo>
                    <a:pt x="828594" y="827427"/>
                    <a:pt x="827311" y="824136"/>
                    <a:pt x="838200" y="835025"/>
                  </a:cubicBezTo>
                  <a:cubicBezTo>
                    <a:pt x="843490" y="850896"/>
                    <a:pt x="838668" y="839776"/>
                    <a:pt x="850900" y="857250"/>
                  </a:cubicBezTo>
                  <a:cubicBezTo>
                    <a:pt x="866406" y="879401"/>
                    <a:pt x="855944" y="873748"/>
                    <a:pt x="873125" y="879475"/>
                  </a:cubicBezTo>
                  <a:cubicBezTo>
                    <a:pt x="883188" y="864381"/>
                    <a:pt x="875855" y="871157"/>
                    <a:pt x="898525" y="863600"/>
                  </a:cubicBezTo>
                  <a:lnTo>
                    <a:pt x="908050" y="860425"/>
                  </a:lnTo>
                  <a:cubicBezTo>
                    <a:pt x="911225" y="857250"/>
                    <a:pt x="916892" y="855338"/>
                    <a:pt x="917575" y="850900"/>
                  </a:cubicBezTo>
                  <a:cubicBezTo>
                    <a:pt x="919192" y="840388"/>
                    <a:pt x="915363" y="829742"/>
                    <a:pt x="914400" y="819150"/>
                  </a:cubicBezTo>
                  <a:cubicBezTo>
                    <a:pt x="913246" y="806458"/>
                    <a:pt x="912283" y="793750"/>
                    <a:pt x="911225" y="781050"/>
                  </a:cubicBezTo>
                  <a:cubicBezTo>
                    <a:pt x="912283" y="774700"/>
                    <a:pt x="910988" y="767459"/>
                    <a:pt x="914400" y="762000"/>
                  </a:cubicBezTo>
                  <a:cubicBezTo>
                    <a:pt x="916908" y="757986"/>
                    <a:pt x="922750" y="757514"/>
                    <a:pt x="927100" y="755650"/>
                  </a:cubicBezTo>
                  <a:cubicBezTo>
                    <a:pt x="938339" y="750833"/>
                    <a:pt x="938834" y="753027"/>
                    <a:pt x="952500" y="749300"/>
                  </a:cubicBezTo>
                  <a:cubicBezTo>
                    <a:pt x="958958" y="747539"/>
                    <a:pt x="971550" y="742950"/>
                    <a:pt x="971550" y="742950"/>
                  </a:cubicBezTo>
                  <a:cubicBezTo>
                    <a:pt x="988483" y="744008"/>
                    <a:pt x="1005835" y="742239"/>
                    <a:pt x="1022350" y="746125"/>
                  </a:cubicBezTo>
                  <a:cubicBezTo>
                    <a:pt x="1025608" y="746892"/>
                    <a:pt x="1025016" y="752342"/>
                    <a:pt x="1025525" y="755650"/>
                  </a:cubicBezTo>
                  <a:cubicBezTo>
                    <a:pt x="1027142" y="766162"/>
                    <a:pt x="1026740" y="776946"/>
                    <a:pt x="1028700" y="787400"/>
                  </a:cubicBezTo>
                  <a:cubicBezTo>
                    <a:pt x="1031657" y="803170"/>
                    <a:pt x="1033959" y="804814"/>
                    <a:pt x="1041400" y="815975"/>
                  </a:cubicBezTo>
                  <a:cubicBezTo>
                    <a:pt x="1040342" y="839258"/>
                    <a:pt x="1042322" y="862881"/>
                    <a:pt x="1038225" y="885825"/>
                  </a:cubicBezTo>
                  <a:cubicBezTo>
                    <a:pt x="1036883" y="893338"/>
                    <a:pt x="1025525" y="904875"/>
                    <a:pt x="1025525" y="904875"/>
                  </a:cubicBezTo>
                  <a:cubicBezTo>
                    <a:pt x="1030312" y="933596"/>
                    <a:pt x="1024545" y="915067"/>
                    <a:pt x="1035050" y="933450"/>
                  </a:cubicBezTo>
                  <a:cubicBezTo>
                    <a:pt x="1037398" y="937559"/>
                    <a:pt x="1038053" y="942803"/>
                    <a:pt x="1041400" y="946150"/>
                  </a:cubicBezTo>
                  <a:cubicBezTo>
                    <a:pt x="1043767" y="948517"/>
                    <a:pt x="1047999" y="947700"/>
                    <a:pt x="1050925" y="949325"/>
                  </a:cubicBezTo>
                  <a:cubicBezTo>
                    <a:pt x="1057596" y="953031"/>
                    <a:pt x="1063625" y="957792"/>
                    <a:pt x="1069975" y="962025"/>
                  </a:cubicBezTo>
                  <a:lnTo>
                    <a:pt x="1079500" y="968375"/>
                  </a:lnTo>
                  <a:cubicBezTo>
                    <a:pt x="1082675" y="970492"/>
                    <a:pt x="1086327" y="972027"/>
                    <a:pt x="1089025" y="974725"/>
                  </a:cubicBezTo>
                  <a:cubicBezTo>
                    <a:pt x="1092200" y="977900"/>
                    <a:pt x="1095101" y="981375"/>
                    <a:pt x="1098550" y="984250"/>
                  </a:cubicBezTo>
                  <a:cubicBezTo>
                    <a:pt x="1112199" y="995624"/>
                    <a:pt x="1103281" y="986615"/>
                    <a:pt x="1117600" y="993775"/>
                  </a:cubicBezTo>
                  <a:cubicBezTo>
                    <a:pt x="1142219" y="1006085"/>
                    <a:pt x="1112709" y="995320"/>
                    <a:pt x="1136650" y="1003300"/>
                  </a:cubicBezTo>
                  <a:cubicBezTo>
                    <a:pt x="1139794" y="993869"/>
                    <a:pt x="1141803" y="982272"/>
                    <a:pt x="1149350" y="974725"/>
                  </a:cubicBezTo>
                  <a:cubicBezTo>
                    <a:pt x="1150098" y="973977"/>
                    <a:pt x="1157817" y="973137"/>
                    <a:pt x="1158875" y="965200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3" name="Полилиния 332"/>
            <p:cNvSpPr/>
            <p:nvPr/>
          </p:nvSpPr>
          <p:spPr bwMode="auto">
            <a:xfrm>
              <a:off x="7298231" y="4967627"/>
              <a:ext cx="906191" cy="1060415"/>
            </a:xfrm>
            <a:custGeom>
              <a:avLst/>
              <a:gdLst>
                <a:gd name="connsiteX0" fmla="*/ 154841 w 881832"/>
                <a:gd name="connsiteY0" fmla="*/ 939123 h 1107398"/>
                <a:gd name="connsiteX1" fmla="*/ 151666 w 881832"/>
                <a:gd name="connsiteY1" fmla="*/ 843873 h 1107398"/>
                <a:gd name="connsiteX2" fmla="*/ 142141 w 881832"/>
                <a:gd name="connsiteY2" fmla="*/ 837523 h 1107398"/>
                <a:gd name="connsiteX3" fmla="*/ 119916 w 881832"/>
                <a:gd name="connsiteY3" fmla="*/ 824823 h 1107398"/>
                <a:gd name="connsiteX4" fmla="*/ 110391 w 881832"/>
                <a:gd name="connsiteY4" fmla="*/ 815298 h 1107398"/>
                <a:gd name="connsiteX5" fmla="*/ 113566 w 881832"/>
                <a:gd name="connsiteY5" fmla="*/ 805773 h 1107398"/>
                <a:gd name="connsiteX6" fmla="*/ 135791 w 881832"/>
                <a:gd name="connsiteY6" fmla="*/ 796248 h 1107398"/>
                <a:gd name="connsiteX7" fmla="*/ 145316 w 881832"/>
                <a:gd name="connsiteY7" fmla="*/ 789898 h 1107398"/>
                <a:gd name="connsiteX8" fmla="*/ 151666 w 881832"/>
                <a:gd name="connsiteY8" fmla="*/ 780373 h 1107398"/>
                <a:gd name="connsiteX9" fmla="*/ 161191 w 881832"/>
                <a:gd name="connsiteY9" fmla="*/ 777198 h 1107398"/>
                <a:gd name="connsiteX10" fmla="*/ 177066 w 881832"/>
                <a:gd name="connsiteY10" fmla="*/ 758148 h 1107398"/>
                <a:gd name="connsiteX11" fmla="*/ 180241 w 881832"/>
                <a:gd name="connsiteY11" fmla="*/ 748623 h 1107398"/>
                <a:gd name="connsiteX12" fmla="*/ 189766 w 881832"/>
                <a:gd name="connsiteY12" fmla="*/ 739098 h 1107398"/>
                <a:gd name="connsiteX13" fmla="*/ 202466 w 881832"/>
                <a:gd name="connsiteY13" fmla="*/ 720048 h 1107398"/>
                <a:gd name="connsiteX14" fmla="*/ 221516 w 881832"/>
                <a:gd name="connsiteY14" fmla="*/ 700998 h 1107398"/>
                <a:gd name="connsiteX15" fmla="*/ 224691 w 881832"/>
                <a:gd name="connsiteY15" fmla="*/ 666073 h 1107398"/>
                <a:gd name="connsiteX16" fmla="*/ 215166 w 881832"/>
                <a:gd name="connsiteY16" fmla="*/ 659723 h 1107398"/>
                <a:gd name="connsiteX17" fmla="*/ 205641 w 881832"/>
                <a:gd name="connsiteY17" fmla="*/ 637498 h 1107398"/>
                <a:gd name="connsiteX18" fmla="*/ 202466 w 881832"/>
                <a:gd name="connsiteY18" fmla="*/ 627973 h 1107398"/>
                <a:gd name="connsiteX19" fmla="*/ 199291 w 881832"/>
                <a:gd name="connsiteY19" fmla="*/ 615273 h 1107398"/>
                <a:gd name="connsiteX20" fmla="*/ 189766 w 881832"/>
                <a:gd name="connsiteY20" fmla="*/ 608923 h 1107398"/>
                <a:gd name="connsiteX21" fmla="*/ 186591 w 881832"/>
                <a:gd name="connsiteY21" fmla="*/ 570823 h 1107398"/>
                <a:gd name="connsiteX22" fmla="*/ 196116 w 881832"/>
                <a:gd name="connsiteY22" fmla="*/ 567648 h 1107398"/>
                <a:gd name="connsiteX23" fmla="*/ 215166 w 881832"/>
                <a:gd name="connsiteY23" fmla="*/ 554948 h 1107398"/>
                <a:gd name="connsiteX24" fmla="*/ 243741 w 881832"/>
                <a:gd name="connsiteY24" fmla="*/ 545423 h 1107398"/>
                <a:gd name="connsiteX25" fmla="*/ 253266 w 881832"/>
                <a:gd name="connsiteY25" fmla="*/ 542248 h 1107398"/>
                <a:gd name="connsiteX26" fmla="*/ 262791 w 881832"/>
                <a:gd name="connsiteY26" fmla="*/ 535898 h 1107398"/>
                <a:gd name="connsiteX27" fmla="*/ 297716 w 881832"/>
                <a:gd name="connsiteY27" fmla="*/ 529548 h 1107398"/>
                <a:gd name="connsiteX28" fmla="*/ 288191 w 881832"/>
                <a:gd name="connsiteY28" fmla="*/ 507323 h 1107398"/>
                <a:gd name="connsiteX29" fmla="*/ 278666 w 881832"/>
                <a:gd name="connsiteY29" fmla="*/ 504148 h 1107398"/>
                <a:gd name="connsiteX30" fmla="*/ 269141 w 881832"/>
                <a:gd name="connsiteY30" fmla="*/ 497798 h 1107398"/>
                <a:gd name="connsiteX31" fmla="*/ 259616 w 881832"/>
                <a:gd name="connsiteY31" fmla="*/ 459698 h 1107398"/>
                <a:gd name="connsiteX32" fmla="*/ 256441 w 881832"/>
                <a:gd name="connsiteY32" fmla="*/ 431123 h 1107398"/>
                <a:gd name="connsiteX33" fmla="*/ 250091 w 881832"/>
                <a:gd name="connsiteY33" fmla="*/ 421598 h 1107398"/>
                <a:gd name="connsiteX34" fmla="*/ 240566 w 881832"/>
                <a:gd name="connsiteY34" fmla="*/ 402548 h 1107398"/>
                <a:gd name="connsiteX35" fmla="*/ 231041 w 881832"/>
                <a:gd name="connsiteY35" fmla="*/ 399373 h 1107398"/>
                <a:gd name="connsiteX36" fmla="*/ 202466 w 881832"/>
                <a:gd name="connsiteY36" fmla="*/ 396198 h 1107398"/>
                <a:gd name="connsiteX37" fmla="*/ 183416 w 881832"/>
                <a:gd name="connsiteY37" fmla="*/ 389848 h 1107398"/>
                <a:gd name="connsiteX38" fmla="*/ 170716 w 881832"/>
                <a:gd name="connsiteY38" fmla="*/ 383498 h 1107398"/>
                <a:gd name="connsiteX39" fmla="*/ 161191 w 881832"/>
                <a:gd name="connsiteY39" fmla="*/ 377148 h 1107398"/>
                <a:gd name="connsiteX40" fmla="*/ 151666 w 881832"/>
                <a:gd name="connsiteY40" fmla="*/ 373973 h 1107398"/>
                <a:gd name="connsiteX41" fmla="*/ 148491 w 881832"/>
                <a:gd name="connsiteY41" fmla="*/ 310473 h 1107398"/>
                <a:gd name="connsiteX42" fmla="*/ 138966 w 881832"/>
                <a:gd name="connsiteY42" fmla="*/ 307298 h 1107398"/>
                <a:gd name="connsiteX43" fmla="*/ 88166 w 881832"/>
                <a:gd name="connsiteY43" fmla="*/ 304123 h 1107398"/>
                <a:gd name="connsiteX44" fmla="*/ 78641 w 881832"/>
                <a:gd name="connsiteY44" fmla="*/ 297773 h 1107398"/>
                <a:gd name="connsiteX45" fmla="*/ 69116 w 881832"/>
                <a:gd name="connsiteY45" fmla="*/ 294598 h 1107398"/>
                <a:gd name="connsiteX46" fmla="*/ 53241 w 881832"/>
                <a:gd name="connsiteY46" fmla="*/ 278723 h 1107398"/>
                <a:gd name="connsiteX47" fmla="*/ 8791 w 881832"/>
                <a:gd name="connsiteY47" fmla="*/ 272373 h 1107398"/>
                <a:gd name="connsiteX48" fmla="*/ 5616 w 881832"/>
                <a:gd name="connsiteY48" fmla="*/ 262848 h 1107398"/>
                <a:gd name="connsiteX49" fmla="*/ 5616 w 881832"/>
                <a:gd name="connsiteY49" fmla="*/ 240623 h 1107398"/>
                <a:gd name="connsiteX50" fmla="*/ 15141 w 881832"/>
                <a:gd name="connsiteY50" fmla="*/ 231098 h 1107398"/>
                <a:gd name="connsiteX51" fmla="*/ 11966 w 881832"/>
                <a:gd name="connsiteY51" fmla="*/ 202523 h 1107398"/>
                <a:gd name="connsiteX52" fmla="*/ 8791 w 881832"/>
                <a:gd name="connsiteY52" fmla="*/ 186648 h 1107398"/>
                <a:gd name="connsiteX53" fmla="*/ 11966 w 881832"/>
                <a:gd name="connsiteY53" fmla="*/ 151723 h 1107398"/>
                <a:gd name="connsiteX54" fmla="*/ 50066 w 881832"/>
                <a:gd name="connsiteY54" fmla="*/ 148548 h 1107398"/>
                <a:gd name="connsiteX55" fmla="*/ 69116 w 881832"/>
                <a:gd name="connsiteY55" fmla="*/ 142198 h 1107398"/>
                <a:gd name="connsiteX56" fmla="*/ 97691 w 881832"/>
                <a:gd name="connsiteY56" fmla="*/ 135848 h 1107398"/>
                <a:gd name="connsiteX57" fmla="*/ 113566 w 881832"/>
                <a:gd name="connsiteY57" fmla="*/ 94573 h 1107398"/>
                <a:gd name="connsiteX58" fmla="*/ 123091 w 881832"/>
                <a:gd name="connsiteY58" fmla="*/ 81873 h 1107398"/>
                <a:gd name="connsiteX59" fmla="*/ 129441 w 881832"/>
                <a:gd name="connsiteY59" fmla="*/ 72348 h 1107398"/>
                <a:gd name="connsiteX60" fmla="*/ 132616 w 881832"/>
                <a:gd name="connsiteY60" fmla="*/ 62823 h 1107398"/>
                <a:gd name="connsiteX61" fmla="*/ 145316 w 881832"/>
                <a:gd name="connsiteY61" fmla="*/ 56473 h 1107398"/>
                <a:gd name="connsiteX62" fmla="*/ 205641 w 881832"/>
                <a:gd name="connsiteY62" fmla="*/ 18373 h 1107398"/>
                <a:gd name="connsiteX63" fmla="*/ 208816 w 881832"/>
                <a:gd name="connsiteY63" fmla="*/ 31073 h 1107398"/>
                <a:gd name="connsiteX64" fmla="*/ 211991 w 881832"/>
                <a:gd name="connsiteY64" fmla="*/ 56473 h 1107398"/>
                <a:gd name="connsiteX65" fmla="*/ 231041 w 881832"/>
                <a:gd name="connsiteY65" fmla="*/ 69173 h 1107398"/>
                <a:gd name="connsiteX66" fmla="*/ 253266 w 881832"/>
                <a:gd name="connsiteY66" fmla="*/ 72348 h 1107398"/>
                <a:gd name="connsiteX67" fmla="*/ 272316 w 881832"/>
                <a:gd name="connsiteY67" fmla="*/ 75523 h 1107398"/>
                <a:gd name="connsiteX68" fmla="*/ 278666 w 881832"/>
                <a:gd name="connsiteY68" fmla="*/ 85048 h 1107398"/>
                <a:gd name="connsiteX69" fmla="*/ 285016 w 881832"/>
                <a:gd name="connsiteY69" fmla="*/ 104098 h 1107398"/>
                <a:gd name="connsiteX70" fmla="*/ 288191 w 881832"/>
                <a:gd name="connsiteY70" fmla="*/ 151723 h 1107398"/>
                <a:gd name="connsiteX71" fmla="*/ 294541 w 881832"/>
                <a:gd name="connsiteY71" fmla="*/ 161248 h 1107398"/>
                <a:gd name="connsiteX72" fmla="*/ 297716 w 881832"/>
                <a:gd name="connsiteY72" fmla="*/ 173948 h 1107398"/>
                <a:gd name="connsiteX73" fmla="*/ 323116 w 881832"/>
                <a:gd name="connsiteY73" fmla="*/ 183473 h 1107398"/>
                <a:gd name="connsiteX74" fmla="*/ 332641 w 881832"/>
                <a:gd name="connsiteY74" fmla="*/ 189823 h 1107398"/>
                <a:gd name="connsiteX75" fmla="*/ 335816 w 881832"/>
                <a:gd name="connsiteY75" fmla="*/ 199348 h 1107398"/>
                <a:gd name="connsiteX76" fmla="*/ 342166 w 881832"/>
                <a:gd name="connsiteY76" fmla="*/ 208873 h 1107398"/>
                <a:gd name="connsiteX77" fmla="*/ 332641 w 881832"/>
                <a:gd name="connsiteY77" fmla="*/ 256498 h 1107398"/>
                <a:gd name="connsiteX78" fmla="*/ 326291 w 881832"/>
                <a:gd name="connsiteY78" fmla="*/ 266023 h 1107398"/>
                <a:gd name="connsiteX79" fmla="*/ 316766 w 881832"/>
                <a:gd name="connsiteY79" fmla="*/ 269198 h 1107398"/>
                <a:gd name="connsiteX80" fmla="*/ 307241 w 881832"/>
                <a:gd name="connsiteY80" fmla="*/ 288248 h 1107398"/>
                <a:gd name="connsiteX81" fmla="*/ 316766 w 881832"/>
                <a:gd name="connsiteY81" fmla="*/ 294598 h 1107398"/>
                <a:gd name="connsiteX82" fmla="*/ 389791 w 881832"/>
                <a:gd name="connsiteY82" fmla="*/ 291423 h 1107398"/>
                <a:gd name="connsiteX83" fmla="*/ 396141 w 881832"/>
                <a:gd name="connsiteY83" fmla="*/ 281898 h 1107398"/>
                <a:gd name="connsiteX84" fmla="*/ 412016 w 881832"/>
                <a:gd name="connsiteY84" fmla="*/ 278723 h 1107398"/>
                <a:gd name="connsiteX85" fmla="*/ 431066 w 881832"/>
                <a:gd name="connsiteY85" fmla="*/ 272373 h 1107398"/>
                <a:gd name="connsiteX86" fmla="*/ 437416 w 881832"/>
                <a:gd name="connsiteY86" fmla="*/ 259673 h 1107398"/>
                <a:gd name="connsiteX87" fmla="*/ 456466 w 881832"/>
                <a:gd name="connsiteY87" fmla="*/ 243798 h 1107398"/>
                <a:gd name="connsiteX88" fmla="*/ 475516 w 881832"/>
                <a:gd name="connsiteY88" fmla="*/ 237448 h 1107398"/>
                <a:gd name="connsiteX89" fmla="*/ 485041 w 881832"/>
                <a:gd name="connsiteY89" fmla="*/ 234273 h 1107398"/>
                <a:gd name="connsiteX90" fmla="*/ 497741 w 881832"/>
                <a:gd name="connsiteY90" fmla="*/ 212048 h 1107398"/>
                <a:gd name="connsiteX91" fmla="*/ 504091 w 881832"/>
                <a:gd name="connsiteY91" fmla="*/ 186648 h 1107398"/>
                <a:gd name="connsiteX92" fmla="*/ 523141 w 881832"/>
                <a:gd name="connsiteY92" fmla="*/ 167598 h 1107398"/>
                <a:gd name="connsiteX93" fmla="*/ 535841 w 881832"/>
                <a:gd name="connsiteY93" fmla="*/ 148548 h 1107398"/>
                <a:gd name="connsiteX94" fmla="*/ 542191 w 881832"/>
                <a:gd name="connsiteY94" fmla="*/ 139023 h 1107398"/>
                <a:gd name="connsiteX95" fmla="*/ 545366 w 881832"/>
                <a:gd name="connsiteY95" fmla="*/ 129498 h 1107398"/>
                <a:gd name="connsiteX96" fmla="*/ 554891 w 881832"/>
                <a:gd name="connsiteY96" fmla="*/ 126323 h 1107398"/>
                <a:gd name="connsiteX97" fmla="*/ 596166 w 881832"/>
                <a:gd name="connsiteY97" fmla="*/ 132673 h 1107398"/>
                <a:gd name="connsiteX98" fmla="*/ 599341 w 881832"/>
                <a:gd name="connsiteY98" fmla="*/ 142198 h 1107398"/>
                <a:gd name="connsiteX99" fmla="*/ 602516 w 881832"/>
                <a:gd name="connsiteY99" fmla="*/ 173948 h 1107398"/>
                <a:gd name="connsiteX100" fmla="*/ 618391 w 881832"/>
                <a:gd name="connsiteY100" fmla="*/ 189823 h 1107398"/>
                <a:gd name="connsiteX101" fmla="*/ 697766 w 881832"/>
                <a:gd name="connsiteY101" fmla="*/ 186648 h 1107398"/>
                <a:gd name="connsiteX102" fmla="*/ 729516 w 881832"/>
                <a:gd name="connsiteY102" fmla="*/ 173948 h 1107398"/>
                <a:gd name="connsiteX103" fmla="*/ 742216 w 881832"/>
                <a:gd name="connsiteY103" fmla="*/ 170773 h 1107398"/>
                <a:gd name="connsiteX104" fmla="*/ 751741 w 881832"/>
                <a:gd name="connsiteY104" fmla="*/ 164423 h 1107398"/>
                <a:gd name="connsiteX105" fmla="*/ 761266 w 881832"/>
                <a:gd name="connsiteY105" fmla="*/ 161248 h 1107398"/>
                <a:gd name="connsiteX106" fmla="*/ 780316 w 881832"/>
                <a:gd name="connsiteY106" fmla="*/ 148548 h 1107398"/>
                <a:gd name="connsiteX107" fmla="*/ 799366 w 881832"/>
                <a:gd name="connsiteY107" fmla="*/ 151723 h 1107398"/>
                <a:gd name="connsiteX108" fmla="*/ 805716 w 881832"/>
                <a:gd name="connsiteY108" fmla="*/ 164423 h 1107398"/>
                <a:gd name="connsiteX109" fmla="*/ 812066 w 881832"/>
                <a:gd name="connsiteY109" fmla="*/ 173948 h 1107398"/>
                <a:gd name="connsiteX110" fmla="*/ 818416 w 881832"/>
                <a:gd name="connsiteY110" fmla="*/ 192998 h 1107398"/>
                <a:gd name="connsiteX111" fmla="*/ 815241 w 881832"/>
                <a:gd name="connsiteY111" fmla="*/ 208873 h 1107398"/>
                <a:gd name="connsiteX112" fmla="*/ 799366 w 881832"/>
                <a:gd name="connsiteY112" fmla="*/ 212048 h 1107398"/>
                <a:gd name="connsiteX113" fmla="*/ 789841 w 881832"/>
                <a:gd name="connsiteY113" fmla="*/ 215223 h 1107398"/>
                <a:gd name="connsiteX114" fmla="*/ 777141 w 881832"/>
                <a:gd name="connsiteY114" fmla="*/ 218398 h 1107398"/>
                <a:gd name="connsiteX115" fmla="*/ 751741 w 881832"/>
                <a:gd name="connsiteY115" fmla="*/ 224748 h 1107398"/>
                <a:gd name="connsiteX116" fmla="*/ 742216 w 881832"/>
                <a:gd name="connsiteY116" fmla="*/ 234273 h 1107398"/>
                <a:gd name="connsiteX117" fmla="*/ 751741 w 881832"/>
                <a:gd name="connsiteY117" fmla="*/ 266023 h 1107398"/>
                <a:gd name="connsiteX118" fmla="*/ 770791 w 881832"/>
                <a:gd name="connsiteY118" fmla="*/ 278723 h 1107398"/>
                <a:gd name="connsiteX119" fmla="*/ 793016 w 881832"/>
                <a:gd name="connsiteY119" fmla="*/ 294598 h 1107398"/>
                <a:gd name="connsiteX120" fmla="*/ 796191 w 881832"/>
                <a:gd name="connsiteY120" fmla="*/ 304123 h 1107398"/>
                <a:gd name="connsiteX121" fmla="*/ 812066 w 881832"/>
                <a:gd name="connsiteY121" fmla="*/ 323173 h 1107398"/>
                <a:gd name="connsiteX122" fmla="*/ 818416 w 881832"/>
                <a:gd name="connsiteY122" fmla="*/ 345398 h 1107398"/>
                <a:gd name="connsiteX123" fmla="*/ 824766 w 881832"/>
                <a:gd name="connsiteY123" fmla="*/ 367623 h 1107398"/>
                <a:gd name="connsiteX124" fmla="*/ 834291 w 881832"/>
                <a:gd name="connsiteY124" fmla="*/ 446998 h 1107398"/>
                <a:gd name="connsiteX125" fmla="*/ 843816 w 881832"/>
                <a:gd name="connsiteY125" fmla="*/ 453348 h 1107398"/>
                <a:gd name="connsiteX126" fmla="*/ 850166 w 881832"/>
                <a:gd name="connsiteY126" fmla="*/ 462873 h 1107398"/>
                <a:gd name="connsiteX127" fmla="*/ 850166 w 881832"/>
                <a:gd name="connsiteY127" fmla="*/ 500973 h 1107398"/>
                <a:gd name="connsiteX128" fmla="*/ 827941 w 881832"/>
                <a:gd name="connsiteY128" fmla="*/ 494623 h 1107398"/>
                <a:gd name="connsiteX129" fmla="*/ 821591 w 881832"/>
                <a:gd name="connsiteY129" fmla="*/ 485098 h 1107398"/>
                <a:gd name="connsiteX130" fmla="*/ 802541 w 881832"/>
                <a:gd name="connsiteY130" fmla="*/ 478748 h 1107398"/>
                <a:gd name="connsiteX131" fmla="*/ 783491 w 881832"/>
                <a:gd name="connsiteY131" fmla="*/ 472398 h 1107398"/>
                <a:gd name="connsiteX132" fmla="*/ 773966 w 881832"/>
                <a:gd name="connsiteY132" fmla="*/ 469223 h 1107398"/>
                <a:gd name="connsiteX133" fmla="*/ 748566 w 881832"/>
                <a:gd name="connsiteY133" fmla="*/ 472398 h 1107398"/>
                <a:gd name="connsiteX134" fmla="*/ 742216 w 881832"/>
                <a:gd name="connsiteY134" fmla="*/ 485098 h 1107398"/>
                <a:gd name="connsiteX135" fmla="*/ 732691 w 881832"/>
                <a:gd name="connsiteY135" fmla="*/ 526373 h 1107398"/>
                <a:gd name="connsiteX136" fmla="*/ 719991 w 881832"/>
                <a:gd name="connsiteY136" fmla="*/ 545423 h 1107398"/>
                <a:gd name="connsiteX137" fmla="*/ 710466 w 881832"/>
                <a:gd name="connsiteY137" fmla="*/ 564473 h 1107398"/>
                <a:gd name="connsiteX138" fmla="*/ 700941 w 881832"/>
                <a:gd name="connsiteY138" fmla="*/ 596223 h 1107398"/>
                <a:gd name="connsiteX139" fmla="*/ 688241 w 881832"/>
                <a:gd name="connsiteY139" fmla="*/ 618448 h 1107398"/>
                <a:gd name="connsiteX140" fmla="*/ 700941 w 881832"/>
                <a:gd name="connsiteY140" fmla="*/ 624798 h 1107398"/>
                <a:gd name="connsiteX141" fmla="*/ 719991 w 881832"/>
                <a:gd name="connsiteY141" fmla="*/ 631148 h 1107398"/>
                <a:gd name="connsiteX142" fmla="*/ 739041 w 881832"/>
                <a:gd name="connsiteY142" fmla="*/ 637498 h 1107398"/>
                <a:gd name="connsiteX143" fmla="*/ 748566 w 881832"/>
                <a:gd name="connsiteY143" fmla="*/ 640673 h 1107398"/>
                <a:gd name="connsiteX144" fmla="*/ 767616 w 881832"/>
                <a:gd name="connsiteY144" fmla="*/ 653373 h 1107398"/>
                <a:gd name="connsiteX145" fmla="*/ 783491 w 881832"/>
                <a:gd name="connsiteY145" fmla="*/ 669248 h 1107398"/>
                <a:gd name="connsiteX146" fmla="*/ 789841 w 881832"/>
                <a:gd name="connsiteY146" fmla="*/ 678773 h 1107398"/>
                <a:gd name="connsiteX147" fmla="*/ 799366 w 881832"/>
                <a:gd name="connsiteY147" fmla="*/ 688298 h 1107398"/>
                <a:gd name="connsiteX148" fmla="*/ 805716 w 881832"/>
                <a:gd name="connsiteY148" fmla="*/ 697823 h 1107398"/>
                <a:gd name="connsiteX149" fmla="*/ 815241 w 881832"/>
                <a:gd name="connsiteY149" fmla="*/ 707348 h 1107398"/>
                <a:gd name="connsiteX150" fmla="*/ 827941 w 881832"/>
                <a:gd name="connsiteY150" fmla="*/ 735923 h 1107398"/>
                <a:gd name="connsiteX151" fmla="*/ 831116 w 881832"/>
                <a:gd name="connsiteY151" fmla="*/ 748623 h 1107398"/>
                <a:gd name="connsiteX152" fmla="*/ 850166 w 881832"/>
                <a:gd name="connsiteY152" fmla="*/ 764498 h 1107398"/>
                <a:gd name="connsiteX153" fmla="*/ 869216 w 881832"/>
                <a:gd name="connsiteY153" fmla="*/ 767673 h 1107398"/>
                <a:gd name="connsiteX154" fmla="*/ 872391 w 881832"/>
                <a:gd name="connsiteY154" fmla="*/ 805773 h 1107398"/>
                <a:gd name="connsiteX155" fmla="*/ 862866 w 881832"/>
                <a:gd name="connsiteY155" fmla="*/ 808948 h 1107398"/>
                <a:gd name="connsiteX156" fmla="*/ 853341 w 881832"/>
                <a:gd name="connsiteY156" fmla="*/ 815298 h 1107398"/>
                <a:gd name="connsiteX157" fmla="*/ 846991 w 881832"/>
                <a:gd name="connsiteY157" fmla="*/ 824823 h 1107398"/>
                <a:gd name="connsiteX158" fmla="*/ 853341 w 881832"/>
                <a:gd name="connsiteY158" fmla="*/ 869273 h 1107398"/>
                <a:gd name="connsiteX159" fmla="*/ 856516 w 881832"/>
                <a:gd name="connsiteY159" fmla="*/ 901023 h 1107398"/>
                <a:gd name="connsiteX160" fmla="*/ 859691 w 881832"/>
                <a:gd name="connsiteY160" fmla="*/ 910548 h 1107398"/>
                <a:gd name="connsiteX161" fmla="*/ 850166 w 881832"/>
                <a:gd name="connsiteY161" fmla="*/ 951823 h 1107398"/>
                <a:gd name="connsiteX162" fmla="*/ 831116 w 881832"/>
                <a:gd name="connsiteY162" fmla="*/ 980398 h 1107398"/>
                <a:gd name="connsiteX163" fmla="*/ 821591 w 881832"/>
                <a:gd name="connsiteY163" fmla="*/ 999448 h 1107398"/>
                <a:gd name="connsiteX164" fmla="*/ 812066 w 881832"/>
                <a:gd name="connsiteY164" fmla="*/ 1002623 h 1107398"/>
                <a:gd name="connsiteX165" fmla="*/ 802541 w 881832"/>
                <a:gd name="connsiteY165" fmla="*/ 1008973 h 1107398"/>
                <a:gd name="connsiteX166" fmla="*/ 783491 w 881832"/>
                <a:gd name="connsiteY166" fmla="*/ 1005798 h 1107398"/>
                <a:gd name="connsiteX167" fmla="*/ 780316 w 881832"/>
                <a:gd name="connsiteY167" fmla="*/ 993098 h 1107398"/>
                <a:gd name="connsiteX168" fmla="*/ 777141 w 881832"/>
                <a:gd name="connsiteY168" fmla="*/ 974048 h 1107398"/>
                <a:gd name="connsiteX169" fmla="*/ 770791 w 881832"/>
                <a:gd name="connsiteY169" fmla="*/ 964523 h 1107398"/>
                <a:gd name="connsiteX170" fmla="*/ 742216 w 881832"/>
                <a:gd name="connsiteY170" fmla="*/ 948648 h 1107398"/>
                <a:gd name="connsiteX171" fmla="*/ 719991 w 881832"/>
                <a:gd name="connsiteY171" fmla="*/ 951823 h 1107398"/>
                <a:gd name="connsiteX172" fmla="*/ 710466 w 881832"/>
                <a:gd name="connsiteY172" fmla="*/ 954998 h 1107398"/>
                <a:gd name="connsiteX173" fmla="*/ 688241 w 881832"/>
                <a:gd name="connsiteY173" fmla="*/ 980398 h 1107398"/>
                <a:gd name="connsiteX174" fmla="*/ 691416 w 881832"/>
                <a:gd name="connsiteY174" fmla="*/ 1002623 h 1107398"/>
                <a:gd name="connsiteX175" fmla="*/ 694591 w 881832"/>
                <a:gd name="connsiteY175" fmla="*/ 1012148 h 1107398"/>
                <a:gd name="connsiteX176" fmla="*/ 704116 w 881832"/>
                <a:gd name="connsiteY176" fmla="*/ 1018498 h 1107398"/>
                <a:gd name="connsiteX177" fmla="*/ 713641 w 881832"/>
                <a:gd name="connsiteY177" fmla="*/ 1037548 h 1107398"/>
                <a:gd name="connsiteX178" fmla="*/ 723166 w 881832"/>
                <a:gd name="connsiteY178" fmla="*/ 1056598 h 1107398"/>
                <a:gd name="connsiteX179" fmla="*/ 716816 w 881832"/>
                <a:gd name="connsiteY179" fmla="*/ 1066123 h 1107398"/>
                <a:gd name="connsiteX180" fmla="*/ 704116 w 881832"/>
                <a:gd name="connsiteY180" fmla="*/ 1069298 h 1107398"/>
                <a:gd name="connsiteX181" fmla="*/ 678716 w 881832"/>
                <a:gd name="connsiteY181" fmla="*/ 1075648 h 1107398"/>
                <a:gd name="connsiteX182" fmla="*/ 666016 w 881832"/>
                <a:gd name="connsiteY182" fmla="*/ 1097873 h 1107398"/>
                <a:gd name="connsiteX183" fmla="*/ 643791 w 881832"/>
                <a:gd name="connsiteY183" fmla="*/ 1107398 h 1107398"/>
                <a:gd name="connsiteX184" fmla="*/ 605691 w 881832"/>
                <a:gd name="connsiteY184" fmla="*/ 1097873 h 1107398"/>
                <a:gd name="connsiteX185" fmla="*/ 596166 w 881832"/>
                <a:gd name="connsiteY185" fmla="*/ 1094698 h 1107398"/>
                <a:gd name="connsiteX186" fmla="*/ 586641 w 881832"/>
                <a:gd name="connsiteY186" fmla="*/ 1097873 h 1107398"/>
                <a:gd name="connsiteX187" fmla="*/ 577116 w 881832"/>
                <a:gd name="connsiteY187" fmla="*/ 1104223 h 1107398"/>
                <a:gd name="connsiteX188" fmla="*/ 548541 w 881832"/>
                <a:gd name="connsiteY188" fmla="*/ 1101048 h 1107398"/>
                <a:gd name="connsiteX189" fmla="*/ 564416 w 881832"/>
                <a:gd name="connsiteY189" fmla="*/ 1075648 h 1107398"/>
                <a:gd name="connsiteX190" fmla="*/ 570766 w 881832"/>
                <a:gd name="connsiteY190" fmla="*/ 1066123 h 1107398"/>
                <a:gd name="connsiteX191" fmla="*/ 589816 w 881832"/>
                <a:gd name="connsiteY191" fmla="*/ 1059773 h 1107398"/>
                <a:gd name="connsiteX192" fmla="*/ 599341 w 881832"/>
                <a:gd name="connsiteY192" fmla="*/ 1050248 h 1107398"/>
                <a:gd name="connsiteX193" fmla="*/ 608866 w 881832"/>
                <a:gd name="connsiteY193" fmla="*/ 1047073 h 1107398"/>
                <a:gd name="connsiteX194" fmla="*/ 618391 w 881832"/>
                <a:gd name="connsiteY194" fmla="*/ 1040723 h 1107398"/>
                <a:gd name="connsiteX195" fmla="*/ 621566 w 881832"/>
                <a:gd name="connsiteY195" fmla="*/ 1031198 h 1107398"/>
                <a:gd name="connsiteX196" fmla="*/ 615216 w 881832"/>
                <a:gd name="connsiteY196" fmla="*/ 1021673 h 1107398"/>
                <a:gd name="connsiteX197" fmla="*/ 577116 w 881832"/>
                <a:gd name="connsiteY197" fmla="*/ 1002623 h 1107398"/>
                <a:gd name="connsiteX198" fmla="*/ 567591 w 881832"/>
                <a:gd name="connsiteY198" fmla="*/ 999448 h 1107398"/>
                <a:gd name="connsiteX199" fmla="*/ 558066 w 881832"/>
                <a:gd name="connsiteY199" fmla="*/ 996273 h 1107398"/>
                <a:gd name="connsiteX200" fmla="*/ 500916 w 881832"/>
                <a:gd name="connsiteY200" fmla="*/ 999448 h 1107398"/>
                <a:gd name="connsiteX201" fmla="*/ 491391 w 881832"/>
                <a:gd name="connsiteY201" fmla="*/ 1005798 h 1107398"/>
                <a:gd name="connsiteX202" fmla="*/ 488216 w 881832"/>
                <a:gd name="connsiteY202" fmla="*/ 1021673 h 1107398"/>
                <a:gd name="connsiteX203" fmla="*/ 462816 w 881832"/>
                <a:gd name="connsiteY203" fmla="*/ 1015323 h 1107398"/>
                <a:gd name="connsiteX204" fmla="*/ 456466 w 881832"/>
                <a:gd name="connsiteY204" fmla="*/ 1005798 h 1107398"/>
                <a:gd name="connsiteX205" fmla="*/ 437416 w 881832"/>
                <a:gd name="connsiteY205" fmla="*/ 986748 h 1107398"/>
                <a:gd name="connsiteX206" fmla="*/ 427891 w 881832"/>
                <a:gd name="connsiteY206" fmla="*/ 977223 h 1107398"/>
                <a:gd name="connsiteX207" fmla="*/ 412016 w 881832"/>
                <a:gd name="connsiteY207" fmla="*/ 974048 h 1107398"/>
                <a:gd name="connsiteX208" fmla="*/ 399316 w 881832"/>
                <a:gd name="connsiteY208" fmla="*/ 961348 h 1107398"/>
                <a:gd name="connsiteX209" fmla="*/ 307241 w 881832"/>
                <a:gd name="connsiteY209" fmla="*/ 948648 h 1107398"/>
                <a:gd name="connsiteX210" fmla="*/ 246916 w 881832"/>
                <a:gd name="connsiteY210" fmla="*/ 948648 h 1107398"/>
                <a:gd name="connsiteX211" fmla="*/ 227866 w 881832"/>
                <a:gd name="connsiteY211" fmla="*/ 961348 h 1107398"/>
                <a:gd name="connsiteX212" fmla="*/ 208816 w 881832"/>
                <a:gd name="connsiteY212" fmla="*/ 970873 h 1107398"/>
                <a:gd name="connsiteX213" fmla="*/ 196116 w 881832"/>
                <a:gd name="connsiteY213" fmla="*/ 967698 h 1107398"/>
                <a:gd name="connsiteX214" fmla="*/ 192941 w 881832"/>
                <a:gd name="connsiteY214" fmla="*/ 951823 h 1107398"/>
                <a:gd name="connsiteX215" fmla="*/ 186591 w 881832"/>
                <a:gd name="connsiteY215" fmla="*/ 939123 h 1107398"/>
                <a:gd name="connsiteX216" fmla="*/ 154841 w 881832"/>
                <a:gd name="connsiteY216" fmla="*/ 939123 h 11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881832" h="1107398">
                  <a:moveTo>
                    <a:pt x="154841" y="939123"/>
                  </a:moveTo>
                  <a:cubicBezTo>
                    <a:pt x="149020" y="923248"/>
                    <a:pt x="155606" y="875395"/>
                    <a:pt x="151666" y="843873"/>
                  </a:cubicBezTo>
                  <a:cubicBezTo>
                    <a:pt x="151193" y="840087"/>
                    <a:pt x="145454" y="839416"/>
                    <a:pt x="142141" y="837523"/>
                  </a:cubicBezTo>
                  <a:cubicBezTo>
                    <a:pt x="132260" y="831877"/>
                    <a:pt x="128355" y="831855"/>
                    <a:pt x="119916" y="824823"/>
                  </a:cubicBezTo>
                  <a:cubicBezTo>
                    <a:pt x="116467" y="821948"/>
                    <a:pt x="113566" y="818473"/>
                    <a:pt x="110391" y="815298"/>
                  </a:cubicBezTo>
                  <a:cubicBezTo>
                    <a:pt x="111449" y="812123"/>
                    <a:pt x="111475" y="808386"/>
                    <a:pt x="113566" y="805773"/>
                  </a:cubicBezTo>
                  <a:cubicBezTo>
                    <a:pt x="119048" y="798921"/>
                    <a:pt x="128165" y="798155"/>
                    <a:pt x="135791" y="796248"/>
                  </a:cubicBezTo>
                  <a:cubicBezTo>
                    <a:pt x="138966" y="794131"/>
                    <a:pt x="142618" y="792596"/>
                    <a:pt x="145316" y="789898"/>
                  </a:cubicBezTo>
                  <a:cubicBezTo>
                    <a:pt x="148014" y="787200"/>
                    <a:pt x="148686" y="782757"/>
                    <a:pt x="151666" y="780373"/>
                  </a:cubicBezTo>
                  <a:cubicBezTo>
                    <a:pt x="154279" y="778282"/>
                    <a:pt x="158016" y="778256"/>
                    <a:pt x="161191" y="777198"/>
                  </a:cubicBezTo>
                  <a:cubicBezTo>
                    <a:pt x="168213" y="770176"/>
                    <a:pt x="172646" y="766989"/>
                    <a:pt x="177066" y="758148"/>
                  </a:cubicBezTo>
                  <a:cubicBezTo>
                    <a:pt x="178563" y="755155"/>
                    <a:pt x="178385" y="751408"/>
                    <a:pt x="180241" y="748623"/>
                  </a:cubicBezTo>
                  <a:cubicBezTo>
                    <a:pt x="182732" y="744887"/>
                    <a:pt x="187009" y="742642"/>
                    <a:pt x="189766" y="739098"/>
                  </a:cubicBezTo>
                  <a:cubicBezTo>
                    <a:pt x="194451" y="733074"/>
                    <a:pt x="197070" y="725444"/>
                    <a:pt x="202466" y="720048"/>
                  </a:cubicBezTo>
                  <a:lnTo>
                    <a:pt x="221516" y="700998"/>
                  </a:lnTo>
                  <a:cubicBezTo>
                    <a:pt x="225764" y="688254"/>
                    <a:pt x="232249" y="679300"/>
                    <a:pt x="224691" y="666073"/>
                  </a:cubicBezTo>
                  <a:cubicBezTo>
                    <a:pt x="222798" y="662760"/>
                    <a:pt x="218341" y="661840"/>
                    <a:pt x="215166" y="659723"/>
                  </a:cubicBezTo>
                  <a:cubicBezTo>
                    <a:pt x="208558" y="633292"/>
                    <a:pt x="216604" y="659424"/>
                    <a:pt x="205641" y="637498"/>
                  </a:cubicBezTo>
                  <a:cubicBezTo>
                    <a:pt x="204144" y="634505"/>
                    <a:pt x="203385" y="631191"/>
                    <a:pt x="202466" y="627973"/>
                  </a:cubicBezTo>
                  <a:cubicBezTo>
                    <a:pt x="201267" y="623777"/>
                    <a:pt x="201712" y="618904"/>
                    <a:pt x="199291" y="615273"/>
                  </a:cubicBezTo>
                  <a:cubicBezTo>
                    <a:pt x="197174" y="612098"/>
                    <a:pt x="192941" y="611040"/>
                    <a:pt x="189766" y="608923"/>
                  </a:cubicBezTo>
                  <a:cubicBezTo>
                    <a:pt x="180427" y="594914"/>
                    <a:pt x="177150" y="594424"/>
                    <a:pt x="186591" y="570823"/>
                  </a:cubicBezTo>
                  <a:cubicBezTo>
                    <a:pt x="187834" y="567716"/>
                    <a:pt x="193190" y="569273"/>
                    <a:pt x="196116" y="567648"/>
                  </a:cubicBezTo>
                  <a:cubicBezTo>
                    <a:pt x="202787" y="563942"/>
                    <a:pt x="207926" y="557361"/>
                    <a:pt x="215166" y="554948"/>
                  </a:cubicBezTo>
                  <a:lnTo>
                    <a:pt x="243741" y="545423"/>
                  </a:lnTo>
                  <a:cubicBezTo>
                    <a:pt x="246916" y="544365"/>
                    <a:pt x="250481" y="544104"/>
                    <a:pt x="253266" y="542248"/>
                  </a:cubicBezTo>
                  <a:cubicBezTo>
                    <a:pt x="256441" y="540131"/>
                    <a:pt x="259284" y="537401"/>
                    <a:pt x="262791" y="535898"/>
                  </a:cubicBezTo>
                  <a:cubicBezTo>
                    <a:pt x="270276" y="532690"/>
                    <a:pt x="292566" y="530284"/>
                    <a:pt x="297716" y="529548"/>
                  </a:cubicBezTo>
                  <a:cubicBezTo>
                    <a:pt x="295809" y="521922"/>
                    <a:pt x="295043" y="512805"/>
                    <a:pt x="288191" y="507323"/>
                  </a:cubicBezTo>
                  <a:cubicBezTo>
                    <a:pt x="285578" y="505232"/>
                    <a:pt x="281659" y="505645"/>
                    <a:pt x="278666" y="504148"/>
                  </a:cubicBezTo>
                  <a:cubicBezTo>
                    <a:pt x="275253" y="502441"/>
                    <a:pt x="272316" y="499915"/>
                    <a:pt x="269141" y="497798"/>
                  </a:cubicBezTo>
                  <a:cubicBezTo>
                    <a:pt x="262237" y="477086"/>
                    <a:pt x="262466" y="481075"/>
                    <a:pt x="259616" y="459698"/>
                  </a:cubicBezTo>
                  <a:cubicBezTo>
                    <a:pt x="258349" y="450198"/>
                    <a:pt x="258765" y="440420"/>
                    <a:pt x="256441" y="431123"/>
                  </a:cubicBezTo>
                  <a:cubicBezTo>
                    <a:pt x="255516" y="427421"/>
                    <a:pt x="251798" y="425011"/>
                    <a:pt x="250091" y="421598"/>
                  </a:cubicBezTo>
                  <a:cubicBezTo>
                    <a:pt x="246256" y="413929"/>
                    <a:pt x="248149" y="408614"/>
                    <a:pt x="240566" y="402548"/>
                  </a:cubicBezTo>
                  <a:cubicBezTo>
                    <a:pt x="237953" y="400457"/>
                    <a:pt x="234342" y="399923"/>
                    <a:pt x="231041" y="399373"/>
                  </a:cubicBezTo>
                  <a:cubicBezTo>
                    <a:pt x="221588" y="397797"/>
                    <a:pt x="211991" y="397256"/>
                    <a:pt x="202466" y="396198"/>
                  </a:cubicBezTo>
                  <a:cubicBezTo>
                    <a:pt x="196116" y="394081"/>
                    <a:pt x="189403" y="392841"/>
                    <a:pt x="183416" y="389848"/>
                  </a:cubicBezTo>
                  <a:cubicBezTo>
                    <a:pt x="179183" y="387731"/>
                    <a:pt x="174825" y="385846"/>
                    <a:pt x="170716" y="383498"/>
                  </a:cubicBezTo>
                  <a:cubicBezTo>
                    <a:pt x="167403" y="381605"/>
                    <a:pt x="164604" y="378855"/>
                    <a:pt x="161191" y="377148"/>
                  </a:cubicBezTo>
                  <a:cubicBezTo>
                    <a:pt x="158198" y="375651"/>
                    <a:pt x="154841" y="375031"/>
                    <a:pt x="151666" y="373973"/>
                  </a:cubicBezTo>
                  <a:cubicBezTo>
                    <a:pt x="150608" y="352806"/>
                    <a:pt x="152456" y="331292"/>
                    <a:pt x="148491" y="310473"/>
                  </a:cubicBezTo>
                  <a:cubicBezTo>
                    <a:pt x="147865" y="307185"/>
                    <a:pt x="142294" y="307648"/>
                    <a:pt x="138966" y="307298"/>
                  </a:cubicBezTo>
                  <a:cubicBezTo>
                    <a:pt x="122093" y="305522"/>
                    <a:pt x="105099" y="305181"/>
                    <a:pt x="88166" y="304123"/>
                  </a:cubicBezTo>
                  <a:cubicBezTo>
                    <a:pt x="84991" y="302006"/>
                    <a:pt x="82054" y="299480"/>
                    <a:pt x="78641" y="297773"/>
                  </a:cubicBezTo>
                  <a:cubicBezTo>
                    <a:pt x="75648" y="296276"/>
                    <a:pt x="71729" y="296689"/>
                    <a:pt x="69116" y="294598"/>
                  </a:cubicBezTo>
                  <a:cubicBezTo>
                    <a:pt x="57021" y="284922"/>
                    <a:pt x="69570" y="284166"/>
                    <a:pt x="53241" y="278723"/>
                  </a:cubicBezTo>
                  <a:cubicBezTo>
                    <a:pt x="47748" y="276892"/>
                    <a:pt x="11455" y="272706"/>
                    <a:pt x="8791" y="272373"/>
                  </a:cubicBezTo>
                  <a:cubicBezTo>
                    <a:pt x="7733" y="269198"/>
                    <a:pt x="6535" y="266066"/>
                    <a:pt x="5616" y="262848"/>
                  </a:cubicBezTo>
                  <a:cubicBezTo>
                    <a:pt x="3012" y="253735"/>
                    <a:pt x="0" y="249046"/>
                    <a:pt x="5616" y="240623"/>
                  </a:cubicBezTo>
                  <a:cubicBezTo>
                    <a:pt x="8107" y="236887"/>
                    <a:pt x="11966" y="234273"/>
                    <a:pt x="15141" y="231098"/>
                  </a:cubicBezTo>
                  <a:cubicBezTo>
                    <a:pt x="14083" y="221573"/>
                    <a:pt x="13321" y="212010"/>
                    <a:pt x="11966" y="202523"/>
                  </a:cubicBezTo>
                  <a:cubicBezTo>
                    <a:pt x="11203" y="197181"/>
                    <a:pt x="8791" y="192044"/>
                    <a:pt x="8791" y="186648"/>
                  </a:cubicBezTo>
                  <a:cubicBezTo>
                    <a:pt x="8791" y="174958"/>
                    <a:pt x="3376" y="159652"/>
                    <a:pt x="11966" y="151723"/>
                  </a:cubicBezTo>
                  <a:cubicBezTo>
                    <a:pt x="21330" y="143079"/>
                    <a:pt x="37366" y="149606"/>
                    <a:pt x="50066" y="148548"/>
                  </a:cubicBezTo>
                  <a:cubicBezTo>
                    <a:pt x="56416" y="146431"/>
                    <a:pt x="62622" y="143821"/>
                    <a:pt x="69116" y="142198"/>
                  </a:cubicBezTo>
                  <a:cubicBezTo>
                    <a:pt x="113818" y="131022"/>
                    <a:pt x="70439" y="144932"/>
                    <a:pt x="97691" y="135848"/>
                  </a:cubicBezTo>
                  <a:cubicBezTo>
                    <a:pt x="102143" y="122493"/>
                    <a:pt x="105823" y="106962"/>
                    <a:pt x="113566" y="94573"/>
                  </a:cubicBezTo>
                  <a:cubicBezTo>
                    <a:pt x="116371" y="90086"/>
                    <a:pt x="120015" y="86179"/>
                    <a:pt x="123091" y="81873"/>
                  </a:cubicBezTo>
                  <a:cubicBezTo>
                    <a:pt x="125309" y="78768"/>
                    <a:pt x="127734" y="75761"/>
                    <a:pt x="129441" y="72348"/>
                  </a:cubicBezTo>
                  <a:cubicBezTo>
                    <a:pt x="130938" y="69355"/>
                    <a:pt x="130249" y="65190"/>
                    <a:pt x="132616" y="62823"/>
                  </a:cubicBezTo>
                  <a:cubicBezTo>
                    <a:pt x="135963" y="59476"/>
                    <a:pt x="141083" y="58590"/>
                    <a:pt x="145316" y="56473"/>
                  </a:cubicBezTo>
                  <a:cubicBezTo>
                    <a:pt x="149151" y="6613"/>
                    <a:pt x="135823" y="0"/>
                    <a:pt x="205641" y="18373"/>
                  </a:cubicBezTo>
                  <a:cubicBezTo>
                    <a:pt x="209861" y="19484"/>
                    <a:pt x="208099" y="26769"/>
                    <a:pt x="208816" y="31073"/>
                  </a:cubicBezTo>
                  <a:cubicBezTo>
                    <a:pt x="210219" y="39489"/>
                    <a:pt x="209075" y="48454"/>
                    <a:pt x="211991" y="56473"/>
                  </a:cubicBezTo>
                  <a:cubicBezTo>
                    <a:pt x="214755" y="64073"/>
                    <a:pt x="224060" y="67777"/>
                    <a:pt x="231041" y="69173"/>
                  </a:cubicBezTo>
                  <a:cubicBezTo>
                    <a:pt x="238379" y="70641"/>
                    <a:pt x="245869" y="71210"/>
                    <a:pt x="253266" y="72348"/>
                  </a:cubicBezTo>
                  <a:cubicBezTo>
                    <a:pt x="259629" y="73327"/>
                    <a:pt x="265966" y="74465"/>
                    <a:pt x="272316" y="75523"/>
                  </a:cubicBezTo>
                  <a:cubicBezTo>
                    <a:pt x="274433" y="78698"/>
                    <a:pt x="277116" y="81561"/>
                    <a:pt x="278666" y="85048"/>
                  </a:cubicBezTo>
                  <a:cubicBezTo>
                    <a:pt x="281384" y="91165"/>
                    <a:pt x="285016" y="104098"/>
                    <a:pt x="285016" y="104098"/>
                  </a:cubicBezTo>
                  <a:cubicBezTo>
                    <a:pt x="286074" y="119973"/>
                    <a:pt x="285575" y="136029"/>
                    <a:pt x="288191" y="151723"/>
                  </a:cubicBezTo>
                  <a:cubicBezTo>
                    <a:pt x="288818" y="155487"/>
                    <a:pt x="293038" y="157741"/>
                    <a:pt x="294541" y="161248"/>
                  </a:cubicBezTo>
                  <a:cubicBezTo>
                    <a:pt x="296260" y="165259"/>
                    <a:pt x="295295" y="170317"/>
                    <a:pt x="297716" y="173948"/>
                  </a:cubicBezTo>
                  <a:cubicBezTo>
                    <a:pt x="302747" y="181495"/>
                    <a:pt x="316205" y="182091"/>
                    <a:pt x="323116" y="183473"/>
                  </a:cubicBezTo>
                  <a:cubicBezTo>
                    <a:pt x="326291" y="185590"/>
                    <a:pt x="330257" y="186843"/>
                    <a:pt x="332641" y="189823"/>
                  </a:cubicBezTo>
                  <a:cubicBezTo>
                    <a:pt x="334732" y="192436"/>
                    <a:pt x="334319" y="196355"/>
                    <a:pt x="335816" y="199348"/>
                  </a:cubicBezTo>
                  <a:cubicBezTo>
                    <a:pt x="337523" y="202761"/>
                    <a:pt x="340049" y="205698"/>
                    <a:pt x="342166" y="208873"/>
                  </a:cubicBezTo>
                  <a:cubicBezTo>
                    <a:pt x="340938" y="219925"/>
                    <a:pt x="340145" y="245241"/>
                    <a:pt x="332641" y="256498"/>
                  </a:cubicBezTo>
                  <a:cubicBezTo>
                    <a:pt x="330524" y="259673"/>
                    <a:pt x="329271" y="263639"/>
                    <a:pt x="326291" y="266023"/>
                  </a:cubicBezTo>
                  <a:cubicBezTo>
                    <a:pt x="323678" y="268114"/>
                    <a:pt x="319941" y="268140"/>
                    <a:pt x="316766" y="269198"/>
                  </a:cubicBezTo>
                  <a:cubicBezTo>
                    <a:pt x="315429" y="271204"/>
                    <a:pt x="305598" y="284140"/>
                    <a:pt x="307241" y="288248"/>
                  </a:cubicBezTo>
                  <a:cubicBezTo>
                    <a:pt x="308658" y="291791"/>
                    <a:pt x="313591" y="292481"/>
                    <a:pt x="316766" y="294598"/>
                  </a:cubicBezTo>
                  <a:cubicBezTo>
                    <a:pt x="341108" y="293540"/>
                    <a:pt x="365732" y="295272"/>
                    <a:pt x="389791" y="291423"/>
                  </a:cubicBezTo>
                  <a:cubicBezTo>
                    <a:pt x="393559" y="290820"/>
                    <a:pt x="392828" y="283791"/>
                    <a:pt x="396141" y="281898"/>
                  </a:cubicBezTo>
                  <a:cubicBezTo>
                    <a:pt x="400826" y="279221"/>
                    <a:pt x="406810" y="280143"/>
                    <a:pt x="412016" y="278723"/>
                  </a:cubicBezTo>
                  <a:cubicBezTo>
                    <a:pt x="418474" y="276962"/>
                    <a:pt x="431066" y="272373"/>
                    <a:pt x="431066" y="272373"/>
                  </a:cubicBezTo>
                  <a:cubicBezTo>
                    <a:pt x="433183" y="268140"/>
                    <a:pt x="434665" y="263524"/>
                    <a:pt x="437416" y="259673"/>
                  </a:cubicBezTo>
                  <a:cubicBezTo>
                    <a:pt x="440894" y="254804"/>
                    <a:pt x="450637" y="246389"/>
                    <a:pt x="456466" y="243798"/>
                  </a:cubicBezTo>
                  <a:cubicBezTo>
                    <a:pt x="462583" y="241080"/>
                    <a:pt x="469166" y="239565"/>
                    <a:pt x="475516" y="237448"/>
                  </a:cubicBezTo>
                  <a:lnTo>
                    <a:pt x="485041" y="234273"/>
                  </a:lnTo>
                  <a:cubicBezTo>
                    <a:pt x="489686" y="227305"/>
                    <a:pt x="495055" y="220105"/>
                    <a:pt x="497741" y="212048"/>
                  </a:cubicBezTo>
                  <a:cubicBezTo>
                    <a:pt x="498171" y="210758"/>
                    <a:pt x="501319" y="190212"/>
                    <a:pt x="504091" y="186648"/>
                  </a:cubicBezTo>
                  <a:cubicBezTo>
                    <a:pt x="509604" y="179559"/>
                    <a:pt x="518160" y="175070"/>
                    <a:pt x="523141" y="167598"/>
                  </a:cubicBezTo>
                  <a:lnTo>
                    <a:pt x="535841" y="148548"/>
                  </a:lnTo>
                  <a:cubicBezTo>
                    <a:pt x="537958" y="145373"/>
                    <a:pt x="540984" y="142643"/>
                    <a:pt x="542191" y="139023"/>
                  </a:cubicBezTo>
                  <a:cubicBezTo>
                    <a:pt x="543249" y="135848"/>
                    <a:pt x="542999" y="131865"/>
                    <a:pt x="545366" y="129498"/>
                  </a:cubicBezTo>
                  <a:cubicBezTo>
                    <a:pt x="547733" y="127131"/>
                    <a:pt x="551716" y="127381"/>
                    <a:pt x="554891" y="126323"/>
                  </a:cubicBezTo>
                  <a:cubicBezTo>
                    <a:pt x="568649" y="128440"/>
                    <a:pt x="583057" y="127991"/>
                    <a:pt x="596166" y="132673"/>
                  </a:cubicBezTo>
                  <a:cubicBezTo>
                    <a:pt x="599318" y="133799"/>
                    <a:pt x="598832" y="138890"/>
                    <a:pt x="599341" y="142198"/>
                  </a:cubicBezTo>
                  <a:cubicBezTo>
                    <a:pt x="600958" y="152710"/>
                    <a:pt x="600899" y="163436"/>
                    <a:pt x="602516" y="173948"/>
                  </a:cubicBezTo>
                  <a:cubicBezTo>
                    <a:pt x="604463" y="186601"/>
                    <a:pt x="606552" y="183903"/>
                    <a:pt x="618391" y="189823"/>
                  </a:cubicBezTo>
                  <a:cubicBezTo>
                    <a:pt x="644849" y="188765"/>
                    <a:pt x="671410" y="189199"/>
                    <a:pt x="697766" y="186648"/>
                  </a:cubicBezTo>
                  <a:cubicBezTo>
                    <a:pt x="713164" y="185158"/>
                    <a:pt x="716586" y="178797"/>
                    <a:pt x="729516" y="173948"/>
                  </a:cubicBezTo>
                  <a:cubicBezTo>
                    <a:pt x="733602" y="172416"/>
                    <a:pt x="737983" y="171831"/>
                    <a:pt x="742216" y="170773"/>
                  </a:cubicBezTo>
                  <a:cubicBezTo>
                    <a:pt x="745391" y="168656"/>
                    <a:pt x="748328" y="166130"/>
                    <a:pt x="751741" y="164423"/>
                  </a:cubicBezTo>
                  <a:cubicBezTo>
                    <a:pt x="754734" y="162926"/>
                    <a:pt x="758340" y="162873"/>
                    <a:pt x="761266" y="161248"/>
                  </a:cubicBezTo>
                  <a:cubicBezTo>
                    <a:pt x="767937" y="157542"/>
                    <a:pt x="780316" y="148548"/>
                    <a:pt x="780316" y="148548"/>
                  </a:cubicBezTo>
                  <a:cubicBezTo>
                    <a:pt x="786666" y="149606"/>
                    <a:pt x="793907" y="148311"/>
                    <a:pt x="799366" y="151723"/>
                  </a:cubicBezTo>
                  <a:cubicBezTo>
                    <a:pt x="803380" y="154231"/>
                    <a:pt x="803368" y="160314"/>
                    <a:pt x="805716" y="164423"/>
                  </a:cubicBezTo>
                  <a:cubicBezTo>
                    <a:pt x="807609" y="167736"/>
                    <a:pt x="810516" y="170461"/>
                    <a:pt x="812066" y="173948"/>
                  </a:cubicBezTo>
                  <a:cubicBezTo>
                    <a:pt x="814784" y="180065"/>
                    <a:pt x="818416" y="192998"/>
                    <a:pt x="818416" y="192998"/>
                  </a:cubicBezTo>
                  <a:cubicBezTo>
                    <a:pt x="817358" y="198290"/>
                    <a:pt x="819057" y="205057"/>
                    <a:pt x="815241" y="208873"/>
                  </a:cubicBezTo>
                  <a:cubicBezTo>
                    <a:pt x="811425" y="212689"/>
                    <a:pt x="804601" y="210739"/>
                    <a:pt x="799366" y="212048"/>
                  </a:cubicBezTo>
                  <a:cubicBezTo>
                    <a:pt x="796119" y="212860"/>
                    <a:pt x="793059" y="214304"/>
                    <a:pt x="789841" y="215223"/>
                  </a:cubicBezTo>
                  <a:cubicBezTo>
                    <a:pt x="785645" y="216422"/>
                    <a:pt x="781401" y="217451"/>
                    <a:pt x="777141" y="218398"/>
                  </a:cubicBezTo>
                  <a:cubicBezTo>
                    <a:pt x="754153" y="223506"/>
                    <a:pt x="768762" y="219074"/>
                    <a:pt x="751741" y="224748"/>
                  </a:cubicBezTo>
                  <a:cubicBezTo>
                    <a:pt x="748566" y="227923"/>
                    <a:pt x="743097" y="229870"/>
                    <a:pt x="742216" y="234273"/>
                  </a:cubicBezTo>
                  <a:cubicBezTo>
                    <a:pt x="740534" y="242682"/>
                    <a:pt x="743992" y="259242"/>
                    <a:pt x="751741" y="266023"/>
                  </a:cubicBezTo>
                  <a:cubicBezTo>
                    <a:pt x="757484" y="271049"/>
                    <a:pt x="764441" y="274490"/>
                    <a:pt x="770791" y="278723"/>
                  </a:cubicBezTo>
                  <a:cubicBezTo>
                    <a:pt x="784719" y="288008"/>
                    <a:pt x="777263" y="282783"/>
                    <a:pt x="793016" y="294598"/>
                  </a:cubicBezTo>
                  <a:cubicBezTo>
                    <a:pt x="794074" y="297773"/>
                    <a:pt x="794335" y="301338"/>
                    <a:pt x="796191" y="304123"/>
                  </a:cubicBezTo>
                  <a:cubicBezTo>
                    <a:pt x="810235" y="325189"/>
                    <a:pt x="801678" y="302398"/>
                    <a:pt x="812066" y="323173"/>
                  </a:cubicBezTo>
                  <a:cubicBezTo>
                    <a:pt x="814604" y="328248"/>
                    <a:pt x="817060" y="340651"/>
                    <a:pt x="818416" y="345398"/>
                  </a:cubicBezTo>
                  <a:cubicBezTo>
                    <a:pt x="827526" y="377282"/>
                    <a:pt x="814840" y="327921"/>
                    <a:pt x="824766" y="367623"/>
                  </a:cubicBezTo>
                  <a:cubicBezTo>
                    <a:pt x="825311" y="379604"/>
                    <a:pt x="815471" y="428178"/>
                    <a:pt x="834291" y="446998"/>
                  </a:cubicBezTo>
                  <a:cubicBezTo>
                    <a:pt x="836989" y="449696"/>
                    <a:pt x="840641" y="451231"/>
                    <a:pt x="843816" y="453348"/>
                  </a:cubicBezTo>
                  <a:cubicBezTo>
                    <a:pt x="845933" y="456523"/>
                    <a:pt x="848459" y="459460"/>
                    <a:pt x="850166" y="462873"/>
                  </a:cubicBezTo>
                  <a:cubicBezTo>
                    <a:pt x="856936" y="476413"/>
                    <a:pt x="852095" y="483611"/>
                    <a:pt x="850166" y="500973"/>
                  </a:cubicBezTo>
                  <a:cubicBezTo>
                    <a:pt x="849336" y="500766"/>
                    <a:pt x="830011" y="496279"/>
                    <a:pt x="827941" y="494623"/>
                  </a:cubicBezTo>
                  <a:cubicBezTo>
                    <a:pt x="824961" y="492239"/>
                    <a:pt x="824827" y="487120"/>
                    <a:pt x="821591" y="485098"/>
                  </a:cubicBezTo>
                  <a:cubicBezTo>
                    <a:pt x="815915" y="481550"/>
                    <a:pt x="808891" y="480865"/>
                    <a:pt x="802541" y="478748"/>
                  </a:cubicBezTo>
                  <a:lnTo>
                    <a:pt x="783491" y="472398"/>
                  </a:lnTo>
                  <a:lnTo>
                    <a:pt x="773966" y="469223"/>
                  </a:lnTo>
                  <a:cubicBezTo>
                    <a:pt x="765499" y="470281"/>
                    <a:pt x="756198" y="468582"/>
                    <a:pt x="748566" y="472398"/>
                  </a:cubicBezTo>
                  <a:cubicBezTo>
                    <a:pt x="744333" y="474515"/>
                    <a:pt x="744080" y="480748"/>
                    <a:pt x="742216" y="485098"/>
                  </a:cubicBezTo>
                  <a:cubicBezTo>
                    <a:pt x="733596" y="505211"/>
                    <a:pt x="746250" y="490215"/>
                    <a:pt x="732691" y="526373"/>
                  </a:cubicBezTo>
                  <a:cubicBezTo>
                    <a:pt x="730011" y="533519"/>
                    <a:pt x="722404" y="538183"/>
                    <a:pt x="719991" y="545423"/>
                  </a:cubicBezTo>
                  <a:cubicBezTo>
                    <a:pt x="715609" y="558568"/>
                    <a:pt x="718672" y="552163"/>
                    <a:pt x="710466" y="564473"/>
                  </a:cubicBezTo>
                  <a:cubicBezTo>
                    <a:pt x="708187" y="573588"/>
                    <a:pt x="704806" y="588493"/>
                    <a:pt x="700941" y="596223"/>
                  </a:cubicBezTo>
                  <a:cubicBezTo>
                    <a:pt x="692884" y="612336"/>
                    <a:pt x="697216" y="604985"/>
                    <a:pt x="688241" y="618448"/>
                  </a:cubicBezTo>
                  <a:cubicBezTo>
                    <a:pt x="692474" y="620565"/>
                    <a:pt x="696547" y="623040"/>
                    <a:pt x="700941" y="624798"/>
                  </a:cubicBezTo>
                  <a:cubicBezTo>
                    <a:pt x="707156" y="627284"/>
                    <a:pt x="713641" y="629031"/>
                    <a:pt x="719991" y="631148"/>
                  </a:cubicBezTo>
                  <a:lnTo>
                    <a:pt x="739041" y="637498"/>
                  </a:lnTo>
                  <a:cubicBezTo>
                    <a:pt x="742216" y="638556"/>
                    <a:pt x="745781" y="638817"/>
                    <a:pt x="748566" y="640673"/>
                  </a:cubicBezTo>
                  <a:lnTo>
                    <a:pt x="767616" y="653373"/>
                  </a:lnTo>
                  <a:cubicBezTo>
                    <a:pt x="784549" y="678773"/>
                    <a:pt x="762324" y="648081"/>
                    <a:pt x="783491" y="669248"/>
                  </a:cubicBezTo>
                  <a:cubicBezTo>
                    <a:pt x="786189" y="671946"/>
                    <a:pt x="787398" y="675842"/>
                    <a:pt x="789841" y="678773"/>
                  </a:cubicBezTo>
                  <a:cubicBezTo>
                    <a:pt x="792716" y="682222"/>
                    <a:pt x="796491" y="684849"/>
                    <a:pt x="799366" y="688298"/>
                  </a:cubicBezTo>
                  <a:cubicBezTo>
                    <a:pt x="801809" y="691229"/>
                    <a:pt x="803273" y="694892"/>
                    <a:pt x="805716" y="697823"/>
                  </a:cubicBezTo>
                  <a:cubicBezTo>
                    <a:pt x="808591" y="701272"/>
                    <a:pt x="812366" y="703899"/>
                    <a:pt x="815241" y="707348"/>
                  </a:cubicBezTo>
                  <a:cubicBezTo>
                    <a:pt x="822687" y="716283"/>
                    <a:pt x="824974" y="724056"/>
                    <a:pt x="827941" y="735923"/>
                  </a:cubicBezTo>
                  <a:cubicBezTo>
                    <a:pt x="828999" y="740156"/>
                    <a:pt x="828951" y="744834"/>
                    <a:pt x="831116" y="748623"/>
                  </a:cubicBezTo>
                  <a:cubicBezTo>
                    <a:pt x="833197" y="752264"/>
                    <a:pt x="845525" y="762951"/>
                    <a:pt x="850166" y="764498"/>
                  </a:cubicBezTo>
                  <a:cubicBezTo>
                    <a:pt x="856273" y="766534"/>
                    <a:pt x="862866" y="766615"/>
                    <a:pt x="869216" y="767673"/>
                  </a:cubicBezTo>
                  <a:cubicBezTo>
                    <a:pt x="878555" y="781682"/>
                    <a:pt x="881832" y="782172"/>
                    <a:pt x="872391" y="805773"/>
                  </a:cubicBezTo>
                  <a:cubicBezTo>
                    <a:pt x="871148" y="808880"/>
                    <a:pt x="865859" y="807451"/>
                    <a:pt x="862866" y="808948"/>
                  </a:cubicBezTo>
                  <a:cubicBezTo>
                    <a:pt x="859453" y="810655"/>
                    <a:pt x="856516" y="813181"/>
                    <a:pt x="853341" y="815298"/>
                  </a:cubicBezTo>
                  <a:cubicBezTo>
                    <a:pt x="851224" y="818473"/>
                    <a:pt x="847284" y="821018"/>
                    <a:pt x="846991" y="824823"/>
                  </a:cubicBezTo>
                  <a:cubicBezTo>
                    <a:pt x="845717" y="841383"/>
                    <a:pt x="849590" y="854268"/>
                    <a:pt x="853341" y="869273"/>
                  </a:cubicBezTo>
                  <a:cubicBezTo>
                    <a:pt x="854399" y="879856"/>
                    <a:pt x="854899" y="890511"/>
                    <a:pt x="856516" y="901023"/>
                  </a:cubicBezTo>
                  <a:cubicBezTo>
                    <a:pt x="857025" y="904331"/>
                    <a:pt x="859691" y="907201"/>
                    <a:pt x="859691" y="910548"/>
                  </a:cubicBezTo>
                  <a:cubicBezTo>
                    <a:pt x="859691" y="963705"/>
                    <a:pt x="861141" y="927130"/>
                    <a:pt x="850166" y="951823"/>
                  </a:cubicBezTo>
                  <a:cubicBezTo>
                    <a:pt x="838131" y="978902"/>
                    <a:pt x="852342" y="964478"/>
                    <a:pt x="831116" y="980398"/>
                  </a:cubicBezTo>
                  <a:cubicBezTo>
                    <a:pt x="829024" y="986673"/>
                    <a:pt x="827186" y="994972"/>
                    <a:pt x="821591" y="999448"/>
                  </a:cubicBezTo>
                  <a:cubicBezTo>
                    <a:pt x="818978" y="1001539"/>
                    <a:pt x="815059" y="1001126"/>
                    <a:pt x="812066" y="1002623"/>
                  </a:cubicBezTo>
                  <a:cubicBezTo>
                    <a:pt x="808653" y="1004330"/>
                    <a:pt x="805716" y="1006856"/>
                    <a:pt x="802541" y="1008973"/>
                  </a:cubicBezTo>
                  <a:cubicBezTo>
                    <a:pt x="796191" y="1007915"/>
                    <a:pt x="788729" y="1009540"/>
                    <a:pt x="783491" y="1005798"/>
                  </a:cubicBezTo>
                  <a:cubicBezTo>
                    <a:pt x="779940" y="1003262"/>
                    <a:pt x="781172" y="997377"/>
                    <a:pt x="780316" y="993098"/>
                  </a:cubicBezTo>
                  <a:cubicBezTo>
                    <a:pt x="779053" y="986785"/>
                    <a:pt x="779177" y="980155"/>
                    <a:pt x="777141" y="974048"/>
                  </a:cubicBezTo>
                  <a:cubicBezTo>
                    <a:pt x="775934" y="970428"/>
                    <a:pt x="773663" y="967036"/>
                    <a:pt x="770791" y="964523"/>
                  </a:cubicBezTo>
                  <a:cubicBezTo>
                    <a:pt x="757354" y="952766"/>
                    <a:pt x="755298" y="953009"/>
                    <a:pt x="742216" y="948648"/>
                  </a:cubicBezTo>
                  <a:cubicBezTo>
                    <a:pt x="734808" y="949706"/>
                    <a:pt x="727329" y="950355"/>
                    <a:pt x="719991" y="951823"/>
                  </a:cubicBezTo>
                  <a:cubicBezTo>
                    <a:pt x="716709" y="952479"/>
                    <a:pt x="712833" y="952631"/>
                    <a:pt x="710466" y="954998"/>
                  </a:cubicBezTo>
                  <a:cubicBezTo>
                    <a:pt x="673424" y="992040"/>
                    <a:pt x="715228" y="962406"/>
                    <a:pt x="688241" y="980398"/>
                  </a:cubicBezTo>
                  <a:cubicBezTo>
                    <a:pt x="689299" y="987806"/>
                    <a:pt x="689948" y="995285"/>
                    <a:pt x="691416" y="1002623"/>
                  </a:cubicBezTo>
                  <a:cubicBezTo>
                    <a:pt x="692072" y="1005905"/>
                    <a:pt x="692500" y="1009535"/>
                    <a:pt x="694591" y="1012148"/>
                  </a:cubicBezTo>
                  <a:cubicBezTo>
                    <a:pt x="696975" y="1015128"/>
                    <a:pt x="700941" y="1016381"/>
                    <a:pt x="704116" y="1018498"/>
                  </a:cubicBezTo>
                  <a:cubicBezTo>
                    <a:pt x="712096" y="1042439"/>
                    <a:pt x="701331" y="1012929"/>
                    <a:pt x="713641" y="1037548"/>
                  </a:cubicBezTo>
                  <a:cubicBezTo>
                    <a:pt x="726786" y="1063838"/>
                    <a:pt x="704968" y="1029301"/>
                    <a:pt x="723166" y="1056598"/>
                  </a:cubicBezTo>
                  <a:cubicBezTo>
                    <a:pt x="721049" y="1059773"/>
                    <a:pt x="719991" y="1064006"/>
                    <a:pt x="716816" y="1066123"/>
                  </a:cubicBezTo>
                  <a:cubicBezTo>
                    <a:pt x="713185" y="1068544"/>
                    <a:pt x="708312" y="1068099"/>
                    <a:pt x="704116" y="1069298"/>
                  </a:cubicBezTo>
                  <a:cubicBezTo>
                    <a:pt x="681336" y="1075807"/>
                    <a:pt x="710991" y="1069193"/>
                    <a:pt x="678716" y="1075648"/>
                  </a:cubicBezTo>
                  <a:cubicBezTo>
                    <a:pt x="656378" y="1090540"/>
                    <a:pt x="681709" y="1070410"/>
                    <a:pt x="666016" y="1097873"/>
                  </a:cubicBezTo>
                  <a:cubicBezTo>
                    <a:pt x="662362" y="1104268"/>
                    <a:pt x="649328" y="1106014"/>
                    <a:pt x="643791" y="1107398"/>
                  </a:cubicBezTo>
                  <a:cubicBezTo>
                    <a:pt x="618139" y="1103123"/>
                    <a:pt x="630848" y="1106259"/>
                    <a:pt x="605691" y="1097873"/>
                  </a:cubicBezTo>
                  <a:lnTo>
                    <a:pt x="596166" y="1094698"/>
                  </a:lnTo>
                  <a:cubicBezTo>
                    <a:pt x="592991" y="1095756"/>
                    <a:pt x="589634" y="1096376"/>
                    <a:pt x="586641" y="1097873"/>
                  </a:cubicBezTo>
                  <a:cubicBezTo>
                    <a:pt x="583228" y="1099580"/>
                    <a:pt x="580919" y="1103906"/>
                    <a:pt x="577116" y="1104223"/>
                  </a:cubicBezTo>
                  <a:cubicBezTo>
                    <a:pt x="567565" y="1105019"/>
                    <a:pt x="558066" y="1102106"/>
                    <a:pt x="548541" y="1101048"/>
                  </a:cubicBezTo>
                  <a:cubicBezTo>
                    <a:pt x="554114" y="1067611"/>
                    <a:pt x="544767" y="1092022"/>
                    <a:pt x="564416" y="1075648"/>
                  </a:cubicBezTo>
                  <a:cubicBezTo>
                    <a:pt x="567347" y="1073205"/>
                    <a:pt x="567530" y="1068145"/>
                    <a:pt x="570766" y="1066123"/>
                  </a:cubicBezTo>
                  <a:cubicBezTo>
                    <a:pt x="576442" y="1062575"/>
                    <a:pt x="589816" y="1059773"/>
                    <a:pt x="589816" y="1059773"/>
                  </a:cubicBezTo>
                  <a:cubicBezTo>
                    <a:pt x="592991" y="1056598"/>
                    <a:pt x="595605" y="1052739"/>
                    <a:pt x="599341" y="1050248"/>
                  </a:cubicBezTo>
                  <a:cubicBezTo>
                    <a:pt x="602126" y="1048392"/>
                    <a:pt x="605873" y="1048570"/>
                    <a:pt x="608866" y="1047073"/>
                  </a:cubicBezTo>
                  <a:cubicBezTo>
                    <a:pt x="612279" y="1045366"/>
                    <a:pt x="615216" y="1042840"/>
                    <a:pt x="618391" y="1040723"/>
                  </a:cubicBezTo>
                  <a:cubicBezTo>
                    <a:pt x="619449" y="1037548"/>
                    <a:pt x="622116" y="1034499"/>
                    <a:pt x="621566" y="1031198"/>
                  </a:cubicBezTo>
                  <a:cubicBezTo>
                    <a:pt x="620939" y="1027434"/>
                    <a:pt x="618088" y="1024186"/>
                    <a:pt x="615216" y="1021673"/>
                  </a:cubicBezTo>
                  <a:cubicBezTo>
                    <a:pt x="600066" y="1008416"/>
                    <a:pt x="595101" y="1008618"/>
                    <a:pt x="577116" y="1002623"/>
                  </a:cubicBezTo>
                  <a:lnTo>
                    <a:pt x="567591" y="999448"/>
                  </a:lnTo>
                  <a:lnTo>
                    <a:pt x="558066" y="996273"/>
                  </a:lnTo>
                  <a:cubicBezTo>
                    <a:pt x="539016" y="997331"/>
                    <a:pt x="519804" y="996750"/>
                    <a:pt x="500916" y="999448"/>
                  </a:cubicBezTo>
                  <a:cubicBezTo>
                    <a:pt x="497138" y="999988"/>
                    <a:pt x="493284" y="1002485"/>
                    <a:pt x="491391" y="1005798"/>
                  </a:cubicBezTo>
                  <a:cubicBezTo>
                    <a:pt x="488714" y="1010483"/>
                    <a:pt x="489274" y="1016381"/>
                    <a:pt x="488216" y="1021673"/>
                  </a:cubicBezTo>
                  <a:cubicBezTo>
                    <a:pt x="487425" y="1021515"/>
                    <a:pt x="466070" y="1017926"/>
                    <a:pt x="462816" y="1015323"/>
                  </a:cubicBezTo>
                  <a:cubicBezTo>
                    <a:pt x="459836" y="1012939"/>
                    <a:pt x="459001" y="1008650"/>
                    <a:pt x="456466" y="1005798"/>
                  </a:cubicBezTo>
                  <a:cubicBezTo>
                    <a:pt x="450500" y="999086"/>
                    <a:pt x="443766" y="993098"/>
                    <a:pt x="437416" y="986748"/>
                  </a:cubicBezTo>
                  <a:cubicBezTo>
                    <a:pt x="434241" y="983573"/>
                    <a:pt x="432294" y="978104"/>
                    <a:pt x="427891" y="977223"/>
                  </a:cubicBezTo>
                  <a:lnTo>
                    <a:pt x="412016" y="974048"/>
                  </a:lnTo>
                  <a:cubicBezTo>
                    <a:pt x="407783" y="969815"/>
                    <a:pt x="404587" y="964186"/>
                    <a:pt x="399316" y="961348"/>
                  </a:cubicBezTo>
                  <a:cubicBezTo>
                    <a:pt x="371079" y="946143"/>
                    <a:pt x="337617" y="950167"/>
                    <a:pt x="307241" y="948648"/>
                  </a:cubicBezTo>
                  <a:cubicBezTo>
                    <a:pt x="284220" y="944811"/>
                    <a:pt x="273945" y="941535"/>
                    <a:pt x="246916" y="948648"/>
                  </a:cubicBezTo>
                  <a:cubicBezTo>
                    <a:pt x="239536" y="950590"/>
                    <a:pt x="234216" y="957115"/>
                    <a:pt x="227866" y="961348"/>
                  </a:cubicBezTo>
                  <a:cubicBezTo>
                    <a:pt x="215556" y="969554"/>
                    <a:pt x="221961" y="966491"/>
                    <a:pt x="208816" y="970873"/>
                  </a:cubicBezTo>
                  <a:cubicBezTo>
                    <a:pt x="204583" y="969815"/>
                    <a:pt x="198910" y="971050"/>
                    <a:pt x="196116" y="967698"/>
                  </a:cubicBezTo>
                  <a:cubicBezTo>
                    <a:pt x="192661" y="963552"/>
                    <a:pt x="194648" y="956943"/>
                    <a:pt x="192941" y="951823"/>
                  </a:cubicBezTo>
                  <a:cubicBezTo>
                    <a:pt x="191444" y="947333"/>
                    <a:pt x="189938" y="942470"/>
                    <a:pt x="186591" y="939123"/>
                  </a:cubicBezTo>
                  <a:cubicBezTo>
                    <a:pt x="182412" y="934944"/>
                    <a:pt x="160662" y="954998"/>
                    <a:pt x="154841" y="939123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 bwMode="auto">
            <a:xfrm>
              <a:off x="7439026" y="5257305"/>
              <a:ext cx="7381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Бугульма</a:t>
              </a:r>
            </a:p>
          </p:txBody>
        </p:sp>
        <p:sp>
          <p:nvSpPr>
            <p:cNvPr id="335" name="Полилиния 334"/>
            <p:cNvSpPr/>
            <p:nvPr/>
          </p:nvSpPr>
          <p:spPr bwMode="auto">
            <a:xfrm>
              <a:off x="7920608" y="5410863"/>
              <a:ext cx="789607" cy="1202682"/>
            </a:xfrm>
            <a:custGeom>
              <a:avLst/>
              <a:gdLst>
                <a:gd name="connsiteX0" fmla="*/ 765210 w 768385"/>
                <a:gd name="connsiteY0" fmla="*/ 1062038 h 1255972"/>
                <a:gd name="connsiteX1" fmla="*/ 746160 w 768385"/>
                <a:gd name="connsiteY1" fmla="*/ 1038225 h 1255972"/>
                <a:gd name="connsiteX2" fmla="*/ 741398 w 768385"/>
                <a:gd name="connsiteY2" fmla="*/ 1000125 h 1255972"/>
                <a:gd name="connsiteX3" fmla="*/ 731873 w 768385"/>
                <a:gd name="connsiteY3" fmla="*/ 971550 h 1255972"/>
                <a:gd name="connsiteX4" fmla="*/ 727110 w 768385"/>
                <a:gd name="connsiteY4" fmla="*/ 952500 h 1255972"/>
                <a:gd name="connsiteX5" fmla="*/ 717585 w 768385"/>
                <a:gd name="connsiteY5" fmla="*/ 938213 h 1255972"/>
                <a:gd name="connsiteX6" fmla="*/ 712823 w 768385"/>
                <a:gd name="connsiteY6" fmla="*/ 909638 h 1255972"/>
                <a:gd name="connsiteX7" fmla="*/ 708060 w 768385"/>
                <a:gd name="connsiteY7" fmla="*/ 852488 h 1255972"/>
                <a:gd name="connsiteX8" fmla="*/ 698535 w 768385"/>
                <a:gd name="connsiteY8" fmla="*/ 823913 h 1255972"/>
                <a:gd name="connsiteX9" fmla="*/ 693773 w 768385"/>
                <a:gd name="connsiteY9" fmla="*/ 809625 h 1255972"/>
                <a:gd name="connsiteX10" fmla="*/ 684248 w 768385"/>
                <a:gd name="connsiteY10" fmla="*/ 781050 h 1255972"/>
                <a:gd name="connsiteX11" fmla="*/ 679485 w 768385"/>
                <a:gd name="connsiteY11" fmla="*/ 766763 h 1255972"/>
                <a:gd name="connsiteX12" fmla="*/ 669960 w 768385"/>
                <a:gd name="connsiteY12" fmla="*/ 752475 h 1255972"/>
                <a:gd name="connsiteX13" fmla="*/ 660435 w 768385"/>
                <a:gd name="connsiteY13" fmla="*/ 723900 h 1255972"/>
                <a:gd name="connsiteX14" fmla="*/ 655673 w 768385"/>
                <a:gd name="connsiteY14" fmla="*/ 709613 h 1255972"/>
                <a:gd name="connsiteX15" fmla="*/ 646148 w 768385"/>
                <a:gd name="connsiteY15" fmla="*/ 595313 h 1255972"/>
                <a:gd name="connsiteX16" fmla="*/ 636623 w 768385"/>
                <a:gd name="connsiteY16" fmla="*/ 581025 h 1255972"/>
                <a:gd name="connsiteX17" fmla="*/ 631860 w 768385"/>
                <a:gd name="connsiteY17" fmla="*/ 552450 h 1255972"/>
                <a:gd name="connsiteX18" fmla="*/ 617573 w 768385"/>
                <a:gd name="connsiteY18" fmla="*/ 471488 h 1255972"/>
                <a:gd name="connsiteX19" fmla="*/ 612810 w 768385"/>
                <a:gd name="connsiteY19" fmla="*/ 457200 h 1255972"/>
                <a:gd name="connsiteX20" fmla="*/ 608048 w 768385"/>
                <a:gd name="connsiteY20" fmla="*/ 442913 h 1255972"/>
                <a:gd name="connsiteX21" fmla="*/ 603285 w 768385"/>
                <a:gd name="connsiteY21" fmla="*/ 395288 h 1255972"/>
                <a:gd name="connsiteX22" fmla="*/ 612810 w 768385"/>
                <a:gd name="connsiteY22" fmla="*/ 280988 h 1255972"/>
                <a:gd name="connsiteX23" fmla="*/ 622335 w 768385"/>
                <a:gd name="connsiteY23" fmla="*/ 252413 h 1255972"/>
                <a:gd name="connsiteX24" fmla="*/ 646148 w 768385"/>
                <a:gd name="connsiteY24" fmla="*/ 209550 h 1255972"/>
                <a:gd name="connsiteX25" fmla="*/ 631860 w 768385"/>
                <a:gd name="connsiteY25" fmla="*/ 161925 h 1255972"/>
                <a:gd name="connsiteX26" fmla="*/ 588998 w 768385"/>
                <a:gd name="connsiteY26" fmla="*/ 147638 h 1255972"/>
                <a:gd name="connsiteX27" fmla="*/ 574710 w 768385"/>
                <a:gd name="connsiteY27" fmla="*/ 142875 h 1255972"/>
                <a:gd name="connsiteX28" fmla="*/ 550898 w 768385"/>
                <a:gd name="connsiteY28" fmla="*/ 166688 h 1255972"/>
                <a:gd name="connsiteX29" fmla="*/ 527085 w 768385"/>
                <a:gd name="connsiteY29" fmla="*/ 185738 h 1255972"/>
                <a:gd name="connsiteX30" fmla="*/ 488985 w 768385"/>
                <a:gd name="connsiteY30" fmla="*/ 171450 h 1255972"/>
                <a:gd name="connsiteX31" fmla="*/ 479460 w 768385"/>
                <a:gd name="connsiteY31" fmla="*/ 152400 h 1255972"/>
                <a:gd name="connsiteX32" fmla="*/ 436598 w 768385"/>
                <a:gd name="connsiteY32" fmla="*/ 128588 h 1255972"/>
                <a:gd name="connsiteX33" fmla="*/ 422310 w 768385"/>
                <a:gd name="connsiteY33" fmla="*/ 119063 h 1255972"/>
                <a:gd name="connsiteX34" fmla="*/ 346110 w 768385"/>
                <a:gd name="connsiteY34" fmla="*/ 109538 h 1255972"/>
                <a:gd name="connsiteX35" fmla="*/ 279435 w 768385"/>
                <a:gd name="connsiteY35" fmla="*/ 104775 h 1255972"/>
                <a:gd name="connsiteX36" fmla="*/ 241335 w 768385"/>
                <a:gd name="connsiteY36" fmla="*/ 100013 h 1255972"/>
                <a:gd name="connsiteX37" fmla="*/ 227048 w 768385"/>
                <a:gd name="connsiteY37" fmla="*/ 90488 h 1255972"/>
                <a:gd name="connsiteX38" fmla="*/ 231810 w 768385"/>
                <a:gd name="connsiteY38" fmla="*/ 71438 h 1255972"/>
                <a:gd name="connsiteX39" fmla="*/ 246098 w 768385"/>
                <a:gd name="connsiteY39" fmla="*/ 57150 h 1255972"/>
                <a:gd name="connsiteX40" fmla="*/ 222285 w 768385"/>
                <a:gd name="connsiteY40" fmla="*/ 19050 h 1255972"/>
                <a:gd name="connsiteX41" fmla="*/ 203235 w 768385"/>
                <a:gd name="connsiteY41" fmla="*/ 14288 h 1255972"/>
                <a:gd name="connsiteX42" fmla="*/ 169898 w 768385"/>
                <a:gd name="connsiteY42" fmla="*/ 0 h 1255972"/>
                <a:gd name="connsiteX43" fmla="*/ 150848 w 768385"/>
                <a:gd name="connsiteY43" fmla="*/ 4763 h 1255972"/>
                <a:gd name="connsiteX44" fmla="*/ 136560 w 768385"/>
                <a:gd name="connsiteY44" fmla="*/ 19050 h 1255972"/>
                <a:gd name="connsiteX45" fmla="*/ 131798 w 768385"/>
                <a:gd name="connsiteY45" fmla="*/ 33338 h 1255972"/>
                <a:gd name="connsiteX46" fmla="*/ 127035 w 768385"/>
                <a:gd name="connsiteY46" fmla="*/ 76200 h 1255972"/>
                <a:gd name="connsiteX47" fmla="*/ 117510 w 768385"/>
                <a:gd name="connsiteY47" fmla="*/ 104775 h 1255972"/>
                <a:gd name="connsiteX48" fmla="*/ 107985 w 768385"/>
                <a:gd name="connsiteY48" fmla="*/ 123825 h 1255972"/>
                <a:gd name="connsiteX49" fmla="*/ 88935 w 768385"/>
                <a:gd name="connsiteY49" fmla="*/ 152400 h 1255972"/>
                <a:gd name="connsiteX50" fmla="*/ 117510 w 768385"/>
                <a:gd name="connsiteY50" fmla="*/ 157163 h 1255972"/>
                <a:gd name="connsiteX51" fmla="*/ 131798 w 768385"/>
                <a:gd name="connsiteY51" fmla="*/ 166688 h 1255972"/>
                <a:gd name="connsiteX52" fmla="*/ 146085 w 768385"/>
                <a:gd name="connsiteY52" fmla="*/ 171450 h 1255972"/>
                <a:gd name="connsiteX53" fmla="*/ 155610 w 768385"/>
                <a:gd name="connsiteY53" fmla="*/ 185738 h 1255972"/>
                <a:gd name="connsiteX54" fmla="*/ 179423 w 768385"/>
                <a:gd name="connsiteY54" fmla="*/ 209550 h 1255972"/>
                <a:gd name="connsiteX55" fmla="*/ 184185 w 768385"/>
                <a:gd name="connsiteY55" fmla="*/ 223838 h 1255972"/>
                <a:gd name="connsiteX56" fmla="*/ 188948 w 768385"/>
                <a:gd name="connsiteY56" fmla="*/ 242888 h 1255972"/>
                <a:gd name="connsiteX57" fmla="*/ 198473 w 768385"/>
                <a:gd name="connsiteY57" fmla="*/ 261938 h 1255972"/>
                <a:gd name="connsiteX58" fmla="*/ 207998 w 768385"/>
                <a:gd name="connsiteY58" fmla="*/ 276225 h 1255972"/>
                <a:gd name="connsiteX59" fmla="*/ 250860 w 768385"/>
                <a:gd name="connsiteY59" fmla="*/ 290513 h 1255972"/>
                <a:gd name="connsiteX60" fmla="*/ 265148 w 768385"/>
                <a:gd name="connsiteY60" fmla="*/ 300038 h 1255972"/>
                <a:gd name="connsiteX61" fmla="*/ 274673 w 768385"/>
                <a:gd name="connsiteY61" fmla="*/ 314325 h 1255972"/>
                <a:gd name="connsiteX62" fmla="*/ 269910 w 768385"/>
                <a:gd name="connsiteY62" fmla="*/ 328613 h 1255972"/>
                <a:gd name="connsiteX63" fmla="*/ 241335 w 768385"/>
                <a:gd name="connsiteY63" fmla="*/ 352425 h 1255972"/>
                <a:gd name="connsiteX64" fmla="*/ 250860 w 768385"/>
                <a:gd name="connsiteY64" fmla="*/ 395288 h 1255972"/>
                <a:gd name="connsiteX65" fmla="*/ 260385 w 768385"/>
                <a:gd name="connsiteY65" fmla="*/ 423863 h 1255972"/>
                <a:gd name="connsiteX66" fmla="*/ 236573 w 768385"/>
                <a:gd name="connsiteY66" fmla="*/ 495300 h 1255972"/>
                <a:gd name="connsiteX67" fmla="*/ 222285 w 768385"/>
                <a:gd name="connsiteY67" fmla="*/ 528638 h 1255972"/>
                <a:gd name="connsiteX68" fmla="*/ 198473 w 768385"/>
                <a:gd name="connsiteY68" fmla="*/ 533400 h 1255972"/>
                <a:gd name="connsiteX69" fmla="*/ 203235 w 768385"/>
                <a:gd name="connsiteY69" fmla="*/ 557213 h 1255972"/>
                <a:gd name="connsiteX70" fmla="*/ 217523 w 768385"/>
                <a:gd name="connsiteY70" fmla="*/ 561975 h 1255972"/>
                <a:gd name="connsiteX71" fmla="*/ 231810 w 768385"/>
                <a:gd name="connsiteY71" fmla="*/ 571500 h 1255972"/>
                <a:gd name="connsiteX72" fmla="*/ 250860 w 768385"/>
                <a:gd name="connsiteY72" fmla="*/ 576263 h 1255972"/>
                <a:gd name="connsiteX73" fmla="*/ 265148 w 768385"/>
                <a:gd name="connsiteY73" fmla="*/ 581025 h 1255972"/>
                <a:gd name="connsiteX74" fmla="*/ 269910 w 768385"/>
                <a:gd name="connsiteY74" fmla="*/ 595313 h 1255972"/>
                <a:gd name="connsiteX75" fmla="*/ 255623 w 768385"/>
                <a:gd name="connsiteY75" fmla="*/ 628650 h 1255972"/>
                <a:gd name="connsiteX76" fmla="*/ 269910 w 768385"/>
                <a:gd name="connsiteY76" fmla="*/ 642938 h 1255972"/>
                <a:gd name="connsiteX77" fmla="*/ 274673 w 768385"/>
                <a:gd name="connsiteY77" fmla="*/ 671513 h 1255972"/>
                <a:gd name="connsiteX78" fmla="*/ 260385 w 768385"/>
                <a:gd name="connsiteY78" fmla="*/ 676275 h 1255972"/>
                <a:gd name="connsiteX79" fmla="*/ 246098 w 768385"/>
                <a:gd name="connsiteY79" fmla="*/ 685800 h 1255972"/>
                <a:gd name="connsiteX80" fmla="*/ 217523 w 768385"/>
                <a:gd name="connsiteY80" fmla="*/ 700088 h 1255972"/>
                <a:gd name="connsiteX81" fmla="*/ 169898 w 768385"/>
                <a:gd name="connsiteY81" fmla="*/ 695325 h 1255972"/>
                <a:gd name="connsiteX82" fmla="*/ 141323 w 768385"/>
                <a:gd name="connsiteY82" fmla="*/ 690563 h 1255972"/>
                <a:gd name="connsiteX83" fmla="*/ 136560 w 768385"/>
                <a:gd name="connsiteY83" fmla="*/ 704850 h 1255972"/>
                <a:gd name="connsiteX84" fmla="*/ 131798 w 768385"/>
                <a:gd name="connsiteY84" fmla="*/ 738188 h 1255972"/>
                <a:gd name="connsiteX85" fmla="*/ 103223 w 768385"/>
                <a:gd name="connsiteY85" fmla="*/ 733425 h 1255972"/>
                <a:gd name="connsiteX86" fmla="*/ 93698 w 768385"/>
                <a:gd name="connsiteY86" fmla="*/ 719138 h 1255972"/>
                <a:gd name="connsiteX87" fmla="*/ 60360 w 768385"/>
                <a:gd name="connsiteY87" fmla="*/ 704850 h 1255972"/>
                <a:gd name="connsiteX88" fmla="*/ 22260 w 768385"/>
                <a:gd name="connsiteY88" fmla="*/ 709613 h 1255972"/>
                <a:gd name="connsiteX89" fmla="*/ 12735 w 768385"/>
                <a:gd name="connsiteY89" fmla="*/ 747713 h 1255972"/>
                <a:gd name="connsiteX90" fmla="*/ 31785 w 768385"/>
                <a:gd name="connsiteY90" fmla="*/ 781050 h 1255972"/>
                <a:gd name="connsiteX91" fmla="*/ 50835 w 768385"/>
                <a:gd name="connsiteY91" fmla="*/ 833438 h 1255972"/>
                <a:gd name="connsiteX92" fmla="*/ 79410 w 768385"/>
                <a:gd name="connsiteY92" fmla="*/ 847725 h 1255972"/>
                <a:gd name="connsiteX93" fmla="*/ 141323 w 768385"/>
                <a:gd name="connsiteY93" fmla="*/ 866775 h 1255972"/>
                <a:gd name="connsiteX94" fmla="*/ 160373 w 768385"/>
                <a:gd name="connsiteY94" fmla="*/ 885825 h 1255972"/>
                <a:gd name="connsiteX95" fmla="*/ 174660 w 768385"/>
                <a:gd name="connsiteY95" fmla="*/ 919163 h 1255972"/>
                <a:gd name="connsiteX96" fmla="*/ 207998 w 768385"/>
                <a:gd name="connsiteY96" fmla="*/ 933450 h 1255972"/>
                <a:gd name="connsiteX97" fmla="*/ 212760 w 768385"/>
                <a:gd name="connsiteY97" fmla="*/ 947738 h 1255972"/>
                <a:gd name="connsiteX98" fmla="*/ 198473 w 768385"/>
                <a:gd name="connsiteY98" fmla="*/ 981075 h 1255972"/>
                <a:gd name="connsiteX99" fmla="*/ 169898 w 768385"/>
                <a:gd name="connsiteY99" fmla="*/ 1009650 h 1255972"/>
                <a:gd name="connsiteX100" fmla="*/ 160373 w 768385"/>
                <a:gd name="connsiteY100" fmla="*/ 1023938 h 1255972"/>
                <a:gd name="connsiteX101" fmla="*/ 179423 w 768385"/>
                <a:gd name="connsiteY101" fmla="*/ 1062038 h 1255972"/>
                <a:gd name="connsiteX102" fmla="*/ 217523 w 768385"/>
                <a:gd name="connsiteY102" fmla="*/ 1047750 h 1255972"/>
                <a:gd name="connsiteX103" fmla="*/ 303248 w 768385"/>
                <a:gd name="connsiteY103" fmla="*/ 1028700 h 1255972"/>
                <a:gd name="connsiteX104" fmla="*/ 317535 w 768385"/>
                <a:gd name="connsiteY104" fmla="*/ 1023938 h 1255972"/>
                <a:gd name="connsiteX105" fmla="*/ 350873 w 768385"/>
                <a:gd name="connsiteY105" fmla="*/ 1014413 h 1255972"/>
                <a:gd name="connsiteX106" fmla="*/ 355635 w 768385"/>
                <a:gd name="connsiteY106" fmla="*/ 1000125 h 1255972"/>
                <a:gd name="connsiteX107" fmla="*/ 341348 w 768385"/>
                <a:gd name="connsiteY107" fmla="*/ 990600 h 1255972"/>
                <a:gd name="connsiteX108" fmla="*/ 360398 w 768385"/>
                <a:gd name="connsiteY108" fmla="*/ 985838 h 1255972"/>
                <a:gd name="connsiteX109" fmla="*/ 431835 w 768385"/>
                <a:gd name="connsiteY109" fmla="*/ 981075 h 1255972"/>
                <a:gd name="connsiteX110" fmla="*/ 436598 w 768385"/>
                <a:gd name="connsiteY110" fmla="*/ 1000125 h 1255972"/>
                <a:gd name="connsiteX111" fmla="*/ 460410 w 768385"/>
                <a:gd name="connsiteY111" fmla="*/ 1028700 h 1255972"/>
                <a:gd name="connsiteX112" fmla="*/ 469935 w 768385"/>
                <a:gd name="connsiteY112" fmla="*/ 1042988 h 1255972"/>
                <a:gd name="connsiteX113" fmla="*/ 469935 w 768385"/>
                <a:gd name="connsiteY113" fmla="*/ 1123950 h 1255972"/>
                <a:gd name="connsiteX114" fmla="*/ 488985 w 768385"/>
                <a:gd name="connsiteY114" fmla="*/ 1152525 h 1255972"/>
                <a:gd name="connsiteX115" fmla="*/ 517560 w 768385"/>
                <a:gd name="connsiteY115" fmla="*/ 1162050 h 1255972"/>
                <a:gd name="connsiteX116" fmla="*/ 536610 w 768385"/>
                <a:gd name="connsiteY116" fmla="*/ 1185863 h 1255972"/>
                <a:gd name="connsiteX117" fmla="*/ 565185 w 768385"/>
                <a:gd name="connsiteY117" fmla="*/ 1209675 h 1255972"/>
                <a:gd name="connsiteX118" fmla="*/ 579473 w 768385"/>
                <a:gd name="connsiteY118" fmla="*/ 1214438 h 1255972"/>
                <a:gd name="connsiteX119" fmla="*/ 584235 w 768385"/>
                <a:gd name="connsiteY119" fmla="*/ 1228725 h 1255972"/>
                <a:gd name="connsiteX120" fmla="*/ 588998 w 768385"/>
                <a:gd name="connsiteY120" fmla="*/ 1252538 h 1255972"/>
                <a:gd name="connsiteX121" fmla="*/ 603285 w 768385"/>
                <a:gd name="connsiteY121" fmla="*/ 1243013 h 1255972"/>
                <a:gd name="connsiteX122" fmla="*/ 608048 w 768385"/>
                <a:gd name="connsiteY122" fmla="*/ 1228725 h 1255972"/>
                <a:gd name="connsiteX123" fmla="*/ 622335 w 768385"/>
                <a:gd name="connsiteY123" fmla="*/ 1219200 h 1255972"/>
                <a:gd name="connsiteX124" fmla="*/ 631860 w 768385"/>
                <a:gd name="connsiteY124" fmla="*/ 1204913 h 1255972"/>
                <a:gd name="connsiteX125" fmla="*/ 641385 w 768385"/>
                <a:gd name="connsiteY125" fmla="*/ 1143000 h 1255972"/>
                <a:gd name="connsiteX126" fmla="*/ 650910 w 768385"/>
                <a:gd name="connsiteY126" fmla="*/ 1128713 h 1255972"/>
                <a:gd name="connsiteX127" fmla="*/ 655673 w 768385"/>
                <a:gd name="connsiteY127" fmla="*/ 1114425 h 1255972"/>
                <a:gd name="connsiteX128" fmla="*/ 698535 w 768385"/>
                <a:gd name="connsiteY128" fmla="*/ 1100138 h 1255972"/>
                <a:gd name="connsiteX129" fmla="*/ 727110 w 768385"/>
                <a:gd name="connsiteY129" fmla="*/ 1090613 h 1255972"/>
                <a:gd name="connsiteX130" fmla="*/ 765210 w 768385"/>
                <a:gd name="connsiteY130" fmla="*/ 1062038 h 125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768385" h="1255972">
                  <a:moveTo>
                    <a:pt x="765210" y="1062038"/>
                  </a:moveTo>
                  <a:cubicBezTo>
                    <a:pt x="768385" y="1053307"/>
                    <a:pt x="749809" y="1047713"/>
                    <a:pt x="746160" y="1038225"/>
                  </a:cubicBezTo>
                  <a:cubicBezTo>
                    <a:pt x="741566" y="1026279"/>
                    <a:pt x="744080" y="1012640"/>
                    <a:pt x="741398" y="1000125"/>
                  </a:cubicBezTo>
                  <a:cubicBezTo>
                    <a:pt x="739294" y="990308"/>
                    <a:pt x="734308" y="981290"/>
                    <a:pt x="731873" y="971550"/>
                  </a:cubicBezTo>
                  <a:cubicBezTo>
                    <a:pt x="730285" y="965200"/>
                    <a:pt x="729688" y="958516"/>
                    <a:pt x="727110" y="952500"/>
                  </a:cubicBezTo>
                  <a:cubicBezTo>
                    <a:pt x="724855" y="947239"/>
                    <a:pt x="720760" y="942975"/>
                    <a:pt x="717585" y="938213"/>
                  </a:cubicBezTo>
                  <a:cubicBezTo>
                    <a:pt x="715998" y="928688"/>
                    <a:pt x="713889" y="919235"/>
                    <a:pt x="712823" y="909638"/>
                  </a:cubicBezTo>
                  <a:cubicBezTo>
                    <a:pt x="710712" y="890639"/>
                    <a:pt x="711203" y="871344"/>
                    <a:pt x="708060" y="852488"/>
                  </a:cubicBezTo>
                  <a:cubicBezTo>
                    <a:pt x="706409" y="842584"/>
                    <a:pt x="701710" y="833438"/>
                    <a:pt x="698535" y="823913"/>
                  </a:cubicBezTo>
                  <a:lnTo>
                    <a:pt x="693773" y="809625"/>
                  </a:lnTo>
                  <a:lnTo>
                    <a:pt x="684248" y="781050"/>
                  </a:lnTo>
                  <a:cubicBezTo>
                    <a:pt x="682661" y="776288"/>
                    <a:pt x="682270" y="770940"/>
                    <a:pt x="679485" y="766763"/>
                  </a:cubicBezTo>
                  <a:lnTo>
                    <a:pt x="669960" y="752475"/>
                  </a:lnTo>
                  <a:lnTo>
                    <a:pt x="660435" y="723900"/>
                  </a:lnTo>
                  <a:lnTo>
                    <a:pt x="655673" y="709613"/>
                  </a:lnTo>
                  <a:cubicBezTo>
                    <a:pt x="652498" y="671513"/>
                    <a:pt x="651751" y="633132"/>
                    <a:pt x="646148" y="595313"/>
                  </a:cubicBezTo>
                  <a:cubicBezTo>
                    <a:pt x="645309" y="589651"/>
                    <a:pt x="638433" y="586455"/>
                    <a:pt x="636623" y="581025"/>
                  </a:cubicBezTo>
                  <a:cubicBezTo>
                    <a:pt x="633569" y="571864"/>
                    <a:pt x="632988" y="562040"/>
                    <a:pt x="631860" y="552450"/>
                  </a:cubicBezTo>
                  <a:cubicBezTo>
                    <a:pt x="623611" y="482331"/>
                    <a:pt x="634119" y="521126"/>
                    <a:pt x="617573" y="471488"/>
                  </a:cubicBezTo>
                  <a:lnTo>
                    <a:pt x="612810" y="457200"/>
                  </a:lnTo>
                  <a:lnTo>
                    <a:pt x="608048" y="442913"/>
                  </a:lnTo>
                  <a:cubicBezTo>
                    <a:pt x="606460" y="427038"/>
                    <a:pt x="603285" y="411242"/>
                    <a:pt x="603285" y="395288"/>
                  </a:cubicBezTo>
                  <a:cubicBezTo>
                    <a:pt x="603285" y="368916"/>
                    <a:pt x="603515" y="315069"/>
                    <a:pt x="612810" y="280988"/>
                  </a:cubicBezTo>
                  <a:cubicBezTo>
                    <a:pt x="615452" y="271302"/>
                    <a:pt x="616766" y="260767"/>
                    <a:pt x="622335" y="252413"/>
                  </a:cubicBezTo>
                  <a:cubicBezTo>
                    <a:pt x="644170" y="219661"/>
                    <a:pt x="637765" y="234698"/>
                    <a:pt x="646148" y="209550"/>
                  </a:cubicBezTo>
                  <a:cubicBezTo>
                    <a:pt x="644816" y="200227"/>
                    <a:pt x="645449" y="170418"/>
                    <a:pt x="631860" y="161925"/>
                  </a:cubicBezTo>
                  <a:cubicBezTo>
                    <a:pt x="631856" y="161923"/>
                    <a:pt x="596144" y="150020"/>
                    <a:pt x="588998" y="147638"/>
                  </a:cubicBezTo>
                  <a:lnTo>
                    <a:pt x="574710" y="142875"/>
                  </a:lnTo>
                  <a:cubicBezTo>
                    <a:pt x="549312" y="180973"/>
                    <a:pt x="582645" y="134941"/>
                    <a:pt x="550898" y="166688"/>
                  </a:cubicBezTo>
                  <a:cubicBezTo>
                    <a:pt x="529356" y="188230"/>
                    <a:pt x="554900" y="176466"/>
                    <a:pt x="527085" y="185738"/>
                  </a:cubicBezTo>
                  <a:cubicBezTo>
                    <a:pt x="513517" y="183024"/>
                    <a:pt x="498795" y="183222"/>
                    <a:pt x="488985" y="171450"/>
                  </a:cubicBezTo>
                  <a:cubicBezTo>
                    <a:pt x="484440" y="165996"/>
                    <a:pt x="484480" y="157420"/>
                    <a:pt x="479460" y="152400"/>
                  </a:cubicBezTo>
                  <a:cubicBezTo>
                    <a:pt x="463084" y="136024"/>
                    <a:pt x="454564" y="134576"/>
                    <a:pt x="436598" y="128588"/>
                  </a:cubicBezTo>
                  <a:cubicBezTo>
                    <a:pt x="431835" y="125413"/>
                    <a:pt x="427430" y="121623"/>
                    <a:pt x="422310" y="119063"/>
                  </a:cubicBezTo>
                  <a:cubicBezTo>
                    <a:pt x="401747" y="108781"/>
                    <a:pt x="357940" y="110448"/>
                    <a:pt x="346110" y="109538"/>
                  </a:cubicBezTo>
                  <a:cubicBezTo>
                    <a:pt x="305393" y="95966"/>
                    <a:pt x="327498" y="98768"/>
                    <a:pt x="279435" y="104775"/>
                  </a:cubicBezTo>
                  <a:cubicBezTo>
                    <a:pt x="266735" y="103188"/>
                    <a:pt x="253683" y="103381"/>
                    <a:pt x="241335" y="100013"/>
                  </a:cubicBezTo>
                  <a:cubicBezTo>
                    <a:pt x="235813" y="98507"/>
                    <a:pt x="228858" y="95918"/>
                    <a:pt x="227048" y="90488"/>
                  </a:cubicBezTo>
                  <a:cubicBezTo>
                    <a:pt x="224978" y="84278"/>
                    <a:pt x="228563" y="77121"/>
                    <a:pt x="231810" y="71438"/>
                  </a:cubicBezTo>
                  <a:cubicBezTo>
                    <a:pt x="235152" y="65590"/>
                    <a:pt x="241335" y="61913"/>
                    <a:pt x="246098" y="57150"/>
                  </a:cubicBezTo>
                  <a:cubicBezTo>
                    <a:pt x="238440" y="34177"/>
                    <a:pt x="242831" y="27855"/>
                    <a:pt x="222285" y="19050"/>
                  </a:cubicBezTo>
                  <a:cubicBezTo>
                    <a:pt x="216269" y="16472"/>
                    <a:pt x="209585" y="15875"/>
                    <a:pt x="203235" y="14288"/>
                  </a:cubicBezTo>
                  <a:cubicBezTo>
                    <a:pt x="191570" y="6511"/>
                    <a:pt x="185274" y="0"/>
                    <a:pt x="169898" y="0"/>
                  </a:cubicBezTo>
                  <a:cubicBezTo>
                    <a:pt x="163353" y="0"/>
                    <a:pt x="157198" y="3175"/>
                    <a:pt x="150848" y="4763"/>
                  </a:cubicBezTo>
                  <a:cubicBezTo>
                    <a:pt x="146085" y="9525"/>
                    <a:pt x="140296" y="13446"/>
                    <a:pt x="136560" y="19050"/>
                  </a:cubicBezTo>
                  <a:cubicBezTo>
                    <a:pt x="133775" y="23227"/>
                    <a:pt x="132623" y="28386"/>
                    <a:pt x="131798" y="33338"/>
                  </a:cubicBezTo>
                  <a:cubicBezTo>
                    <a:pt x="129435" y="47518"/>
                    <a:pt x="129854" y="62104"/>
                    <a:pt x="127035" y="76200"/>
                  </a:cubicBezTo>
                  <a:cubicBezTo>
                    <a:pt x="125066" y="86045"/>
                    <a:pt x="122000" y="95795"/>
                    <a:pt x="117510" y="104775"/>
                  </a:cubicBezTo>
                  <a:cubicBezTo>
                    <a:pt x="114335" y="111125"/>
                    <a:pt x="111638" y="117737"/>
                    <a:pt x="107985" y="123825"/>
                  </a:cubicBezTo>
                  <a:cubicBezTo>
                    <a:pt x="102095" y="133641"/>
                    <a:pt x="88935" y="152400"/>
                    <a:pt x="88935" y="152400"/>
                  </a:cubicBezTo>
                  <a:cubicBezTo>
                    <a:pt x="98460" y="153988"/>
                    <a:pt x="108349" y="154109"/>
                    <a:pt x="117510" y="157163"/>
                  </a:cubicBezTo>
                  <a:cubicBezTo>
                    <a:pt x="122940" y="158973"/>
                    <a:pt x="126678" y="164128"/>
                    <a:pt x="131798" y="166688"/>
                  </a:cubicBezTo>
                  <a:cubicBezTo>
                    <a:pt x="136288" y="168933"/>
                    <a:pt x="141323" y="169863"/>
                    <a:pt x="146085" y="171450"/>
                  </a:cubicBezTo>
                  <a:cubicBezTo>
                    <a:pt x="149260" y="176213"/>
                    <a:pt x="151563" y="181691"/>
                    <a:pt x="155610" y="185738"/>
                  </a:cubicBezTo>
                  <a:cubicBezTo>
                    <a:pt x="187363" y="217491"/>
                    <a:pt x="154021" y="171448"/>
                    <a:pt x="179423" y="209550"/>
                  </a:cubicBezTo>
                  <a:cubicBezTo>
                    <a:pt x="181010" y="214313"/>
                    <a:pt x="182806" y="219011"/>
                    <a:pt x="184185" y="223838"/>
                  </a:cubicBezTo>
                  <a:cubicBezTo>
                    <a:pt x="185983" y="230132"/>
                    <a:pt x="186650" y="236759"/>
                    <a:pt x="188948" y="242888"/>
                  </a:cubicBezTo>
                  <a:cubicBezTo>
                    <a:pt x="191441" y="249535"/>
                    <a:pt x="194951" y="255774"/>
                    <a:pt x="198473" y="261938"/>
                  </a:cubicBezTo>
                  <a:cubicBezTo>
                    <a:pt x="201313" y="266908"/>
                    <a:pt x="202973" y="273484"/>
                    <a:pt x="207998" y="276225"/>
                  </a:cubicBezTo>
                  <a:cubicBezTo>
                    <a:pt x="221219" y="283437"/>
                    <a:pt x="238329" y="282159"/>
                    <a:pt x="250860" y="290513"/>
                  </a:cubicBezTo>
                  <a:lnTo>
                    <a:pt x="265148" y="300038"/>
                  </a:lnTo>
                  <a:cubicBezTo>
                    <a:pt x="268323" y="304800"/>
                    <a:pt x="273732" y="308679"/>
                    <a:pt x="274673" y="314325"/>
                  </a:cubicBezTo>
                  <a:cubicBezTo>
                    <a:pt x="275498" y="319277"/>
                    <a:pt x="272695" y="324436"/>
                    <a:pt x="269910" y="328613"/>
                  </a:cubicBezTo>
                  <a:cubicBezTo>
                    <a:pt x="262576" y="339614"/>
                    <a:pt x="251878" y="345397"/>
                    <a:pt x="241335" y="352425"/>
                  </a:cubicBezTo>
                  <a:cubicBezTo>
                    <a:pt x="230735" y="426633"/>
                    <a:pt x="229797" y="361586"/>
                    <a:pt x="250860" y="395288"/>
                  </a:cubicBezTo>
                  <a:cubicBezTo>
                    <a:pt x="256181" y="403802"/>
                    <a:pt x="260385" y="423863"/>
                    <a:pt x="260385" y="423863"/>
                  </a:cubicBezTo>
                  <a:lnTo>
                    <a:pt x="236573" y="495300"/>
                  </a:lnTo>
                  <a:cubicBezTo>
                    <a:pt x="234247" y="502277"/>
                    <a:pt x="227434" y="524961"/>
                    <a:pt x="222285" y="528638"/>
                  </a:cubicBezTo>
                  <a:cubicBezTo>
                    <a:pt x="215698" y="533343"/>
                    <a:pt x="206410" y="531813"/>
                    <a:pt x="198473" y="533400"/>
                  </a:cubicBezTo>
                  <a:cubicBezTo>
                    <a:pt x="200060" y="541338"/>
                    <a:pt x="198745" y="550478"/>
                    <a:pt x="203235" y="557213"/>
                  </a:cubicBezTo>
                  <a:cubicBezTo>
                    <a:pt x="206020" y="561390"/>
                    <a:pt x="213033" y="559730"/>
                    <a:pt x="217523" y="561975"/>
                  </a:cubicBezTo>
                  <a:cubicBezTo>
                    <a:pt x="222642" y="564535"/>
                    <a:pt x="226549" y="569245"/>
                    <a:pt x="231810" y="571500"/>
                  </a:cubicBezTo>
                  <a:cubicBezTo>
                    <a:pt x="237826" y="574078"/>
                    <a:pt x="244566" y="574465"/>
                    <a:pt x="250860" y="576263"/>
                  </a:cubicBezTo>
                  <a:cubicBezTo>
                    <a:pt x="255687" y="577642"/>
                    <a:pt x="260385" y="579438"/>
                    <a:pt x="265148" y="581025"/>
                  </a:cubicBezTo>
                  <a:cubicBezTo>
                    <a:pt x="266735" y="585788"/>
                    <a:pt x="269910" y="590293"/>
                    <a:pt x="269910" y="595313"/>
                  </a:cubicBezTo>
                  <a:cubicBezTo>
                    <a:pt x="269910" y="602321"/>
                    <a:pt x="257483" y="624929"/>
                    <a:pt x="255623" y="628650"/>
                  </a:cubicBezTo>
                  <a:cubicBezTo>
                    <a:pt x="260385" y="633413"/>
                    <a:pt x="265598" y="637764"/>
                    <a:pt x="269910" y="642938"/>
                  </a:cubicBezTo>
                  <a:cubicBezTo>
                    <a:pt x="277085" y="651548"/>
                    <a:pt x="285748" y="660438"/>
                    <a:pt x="274673" y="671513"/>
                  </a:cubicBezTo>
                  <a:cubicBezTo>
                    <a:pt x="271123" y="675063"/>
                    <a:pt x="265148" y="674688"/>
                    <a:pt x="260385" y="676275"/>
                  </a:cubicBezTo>
                  <a:cubicBezTo>
                    <a:pt x="255623" y="679450"/>
                    <a:pt x="251217" y="683240"/>
                    <a:pt x="246098" y="685800"/>
                  </a:cubicBezTo>
                  <a:cubicBezTo>
                    <a:pt x="206664" y="705518"/>
                    <a:pt x="258466" y="672792"/>
                    <a:pt x="217523" y="700088"/>
                  </a:cubicBezTo>
                  <a:cubicBezTo>
                    <a:pt x="201648" y="698500"/>
                    <a:pt x="185729" y="697304"/>
                    <a:pt x="169898" y="695325"/>
                  </a:cubicBezTo>
                  <a:cubicBezTo>
                    <a:pt x="160316" y="694127"/>
                    <a:pt x="150608" y="687910"/>
                    <a:pt x="141323" y="690563"/>
                  </a:cubicBezTo>
                  <a:cubicBezTo>
                    <a:pt x="136496" y="691942"/>
                    <a:pt x="138148" y="700088"/>
                    <a:pt x="136560" y="704850"/>
                  </a:cubicBezTo>
                  <a:cubicBezTo>
                    <a:pt x="147672" y="738187"/>
                    <a:pt x="155610" y="730250"/>
                    <a:pt x="131798" y="738188"/>
                  </a:cubicBezTo>
                  <a:cubicBezTo>
                    <a:pt x="122273" y="736600"/>
                    <a:pt x="111860" y="737743"/>
                    <a:pt x="103223" y="733425"/>
                  </a:cubicBezTo>
                  <a:cubicBezTo>
                    <a:pt x="98104" y="730865"/>
                    <a:pt x="97745" y="723185"/>
                    <a:pt x="93698" y="719138"/>
                  </a:cubicBezTo>
                  <a:cubicBezTo>
                    <a:pt x="82735" y="708175"/>
                    <a:pt x="74933" y="708494"/>
                    <a:pt x="60360" y="704850"/>
                  </a:cubicBezTo>
                  <a:cubicBezTo>
                    <a:pt x="47660" y="706438"/>
                    <a:pt x="34608" y="706245"/>
                    <a:pt x="22260" y="709613"/>
                  </a:cubicBezTo>
                  <a:cubicBezTo>
                    <a:pt x="0" y="715684"/>
                    <a:pt x="6928" y="728356"/>
                    <a:pt x="12735" y="747713"/>
                  </a:cubicBezTo>
                  <a:cubicBezTo>
                    <a:pt x="16031" y="758700"/>
                    <a:pt x="25407" y="771484"/>
                    <a:pt x="31785" y="781050"/>
                  </a:cubicBezTo>
                  <a:cubicBezTo>
                    <a:pt x="35310" y="798672"/>
                    <a:pt x="37199" y="819802"/>
                    <a:pt x="50835" y="833438"/>
                  </a:cubicBezTo>
                  <a:cubicBezTo>
                    <a:pt x="60067" y="842670"/>
                    <a:pt x="67790" y="843852"/>
                    <a:pt x="79410" y="847725"/>
                  </a:cubicBezTo>
                  <a:cubicBezTo>
                    <a:pt x="114153" y="882468"/>
                    <a:pt x="65265" y="839612"/>
                    <a:pt x="141323" y="866775"/>
                  </a:cubicBezTo>
                  <a:cubicBezTo>
                    <a:pt x="149780" y="869795"/>
                    <a:pt x="154023" y="879475"/>
                    <a:pt x="160373" y="885825"/>
                  </a:cubicBezTo>
                  <a:cubicBezTo>
                    <a:pt x="163219" y="894365"/>
                    <a:pt x="168774" y="913277"/>
                    <a:pt x="174660" y="919163"/>
                  </a:cubicBezTo>
                  <a:cubicBezTo>
                    <a:pt x="180546" y="925049"/>
                    <a:pt x="199458" y="930604"/>
                    <a:pt x="207998" y="933450"/>
                  </a:cubicBezTo>
                  <a:cubicBezTo>
                    <a:pt x="209585" y="938213"/>
                    <a:pt x="212760" y="942718"/>
                    <a:pt x="212760" y="947738"/>
                  </a:cubicBezTo>
                  <a:cubicBezTo>
                    <a:pt x="212760" y="959781"/>
                    <a:pt x="206251" y="972325"/>
                    <a:pt x="198473" y="981075"/>
                  </a:cubicBezTo>
                  <a:cubicBezTo>
                    <a:pt x="189524" y="991143"/>
                    <a:pt x="177370" y="998442"/>
                    <a:pt x="169898" y="1009650"/>
                  </a:cubicBezTo>
                  <a:lnTo>
                    <a:pt x="160373" y="1023938"/>
                  </a:lnTo>
                  <a:cubicBezTo>
                    <a:pt x="162812" y="1036135"/>
                    <a:pt x="162443" y="1057187"/>
                    <a:pt x="179423" y="1062038"/>
                  </a:cubicBezTo>
                  <a:cubicBezTo>
                    <a:pt x="188583" y="1064655"/>
                    <a:pt x="210816" y="1050330"/>
                    <a:pt x="217523" y="1047750"/>
                  </a:cubicBezTo>
                  <a:cubicBezTo>
                    <a:pt x="263428" y="1030094"/>
                    <a:pt x="255530" y="1034002"/>
                    <a:pt x="303248" y="1028700"/>
                  </a:cubicBezTo>
                  <a:cubicBezTo>
                    <a:pt x="308010" y="1027113"/>
                    <a:pt x="312708" y="1025317"/>
                    <a:pt x="317535" y="1023938"/>
                  </a:cubicBezTo>
                  <a:cubicBezTo>
                    <a:pt x="359404" y="1011975"/>
                    <a:pt x="316609" y="1025833"/>
                    <a:pt x="350873" y="1014413"/>
                  </a:cubicBezTo>
                  <a:cubicBezTo>
                    <a:pt x="352460" y="1009650"/>
                    <a:pt x="357499" y="1004786"/>
                    <a:pt x="355635" y="1000125"/>
                  </a:cubicBezTo>
                  <a:cubicBezTo>
                    <a:pt x="353509" y="994811"/>
                    <a:pt x="339538" y="996030"/>
                    <a:pt x="341348" y="990600"/>
                  </a:cubicBezTo>
                  <a:cubicBezTo>
                    <a:pt x="343418" y="984391"/>
                    <a:pt x="353889" y="986523"/>
                    <a:pt x="360398" y="985838"/>
                  </a:cubicBezTo>
                  <a:cubicBezTo>
                    <a:pt x="384132" y="983340"/>
                    <a:pt x="408023" y="982663"/>
                    <a:pt x="431835" y="981075"/>
                  </a:cubicBezTo>
                  <a:cubicBezTo>
                    <a:pt x="433423" y="987425"/>
                    <a:pt x="434020" y="994109"/>
                    <a:pt x="436598" y="1000125"/>
                  </a:cubicBezTo>
                  <a:cubicBezTo>
                    <a:pt x="442859" y="1014734"/>
                    <a:pt x="450312" y="1016582"/>
                    <a:pt x="460410" y="1028700"/>
                  </a:cubicBezTo>
                  <a:cubicBezTo>
                    <a:pt x="464074" y="1033097"/>
                    <a:pt x="466760" y="1038225"/>
                    <a:pt x="469935" y="1042988"/>
                  </a:cubicBezTo>
                  <a:cubicBezTo>
                    <a:pt x="467540" y="1066945"/>
                    <a:pt x="460466" y="1099330"/>
                    <a:pt x="469935" y="1123950"/>
                  </a:cubicBezTo>
                  <a:cubicBezTo>
                    <a:pt x="474044" y="1134635"/>
                    <a:pt x="478125" y="1148905"/>
                    <a:pt x="488985" y="1152525"/>
                  </a:cubicBezTo>
                  <a:lnTo>
                    <a:pt x="517560" y="1162050"/>
                  </a:lnTo>
                  <a:cubicBezTo>
                    <a:pt x="549516" y="1183353"/>
                    <a:pt x="518206" y="1158257"/>
                    <a:pt x="536610" y="1185863"/>
                  </a:cubicBezTo>
                  <a:cubicBezTo>
                    <a:pt x="541875" y="1193761"/>
                    <a:pt x="556401" y="1205283"/>
                    <a:pt x="565185" y="1209675"/>
                  </a:cubicBezTo>
                  <a:cubicBezTo>
                    <a:pt x="569675" y="1211920"/>
                    <a:pt x="574710" y="1212850"/>
                    <a:pt x="579473" y="1214438"/>
                  </a:cubicBezTo>
                  <a:cubicBezTo>
                    <a:pt x="581060" y="1219200"/>
                    <a:pt x="583017" y="1223855"/>
                    <a:pt x="584235" y="1228725"/>
                  </a:cubicBezTo>
                  <a:cubicBezTo>
                    <a:pt x="586198" y="1236578"/>
                    <a:pt x="582522" y="1247681"/>
                    <a:pt x="588998" y="1252538"/>
                  </a:cubicBezTo>
                  <a:cubicBezTo>
                    <a:pt x="593577" y="1255972"/>
                    <a:pt x="598523" y="1246188"/>
                    <a:pt x="603285" y="1243013"/>
                  </a:cubicBezTo>
                  <a:cubicBezTo>
                    <a:pt x="604873" y="1238250"/>
                    <a:pt x="604912" y="1232645"/>
                    <a:pt x="608048" y="1228725"/>
                  </a:cubicBezTo>
                  <a:cubicBezTo>
                    <a:pt x="611624" y="1224256"/>
                    <a:pt x="618288" y="1223247"/>
                    <a:pt x="622335" y="1219200"/>
                  </a:cubicBezTo>
                  <a:cubicBezTo>
                    <a:pt x="626382" y="1215153"/>
                    <a:pt x="628685" y="1209675"/>
                    <a:pt x="631860" y="1204913"/>
                  </a:cubicBezTo>
                  <a:cubicBezTo>
                    <a:pt x="632815" y="1196315"/>
                    <a:pt x="635200" y="1157433"/>
                    <a:pt x="641385" y="1143000"/>
                  </a:cubicBezTo>
                  <a:cubicBezTo>
                    <a:pt x="643640" y="1137739"/>
                    <a:pt x="648350" y="1133832"/>
                    <a:pt x="650910" y="1128713"/>
                  </a:cubicBezTo>
                  <a:cubicBezTo>
                    <a:pt x="653155" y="1124223"/>
                    <a:pt x="652123" y="1117975"/>
                    <a:pt x="655673" y="1114425"/>
                  </a:cubicBezTo>
                  <a:cubicBezTo>
                    <a:pt x="666588" y="1103510"/>
                    <a:pt x="685291" y="1103750"/>
                    <a:pt x="698535" y="1100138"/>
                  </a:cubicBezTo>
                  <a:cubicBezTo>
                    <a:pt x="708221" y="1097496"/>
                    <a:pt x="727110" y="1090613"/>
                    <a:pt x="727110" y="1090613"/>
                  </a:cubicBezTo>
                  <a:cubicBezTo>
                    <a:pt x="745134" y="1078597"/>
                    <a:pt x="762035" y="1070769"/>
                    <a:pt x="765210" y="1062038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 bwMode="auto">
            <a:xfrm>
              <a:off x="2471739" y="2218275"/>
              <a:ext cx="1208087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Высокая Гора</a:t>
              </a:r>
            </a:p>
          </p:txBody>
        </p:sp>
        <p:sp>
          <p:nvSpPr>
            <p:cNvPr id="337" name="Полилиния 336"/>
            <p:cNvSpPr/>
            <p:nvPr/>
          </p:nvSpPr>
          <p:spPr bwMode="auto">
            <a:xfrm rot="21436068">
              <a:off x="1459409" y="3713860"/>
              <a:ext cx="1096516" cy="719742"/>
            </a:xfrm>
            <a:custGeom>
              <a:avLst/>
              <a:gdLst>
                <a:gd name="connsiteX0" fmla="*/ 596218 w 1067043"/>
                <a:gd name="connsiteY0" fmla="*/ 182376 h 690376"/>
                <a:gd name="connsiteX1" fmla="*/ 593043 w 1067043"/>
                <a:gd name="connsiteY1" fmla="*/ 172851 h 690376"/>
                <a:gd name="connsiteX2" fmla="*/ 586693 w 1067043"/>
                <a:gd name="connsiteY2" fmla="*/ 163326 h 690376"/>
                <a:gd name="connsiteX3" fmla="*/ 567643 w 1067043"/>
                <a:gd name="connsiteY3" fmla="*/ 153801 h 690376"/>
                <a:gd name="connsiteX4" fmla="*/ 564468 w 1067043"/>
                <a:gd name="connsiteY4" fmla="*/ 144276 h 690376"/>
                <a:gd name="connsiteX5" fmla="*/ 554943 w 1067043"/>
                <a:gd name="connsiteY5" fmla="*/ 71251 h 690376"/>
                <a:gd name="connsiteX6" fmla="*/ 551768 w 1067043"/>
                <a:gd name="connsiteY6" fmla="*/ 55376 h 690376"/>
                <a:gd name="connsiteX7" fmla="*/ 542243 w 1067043"/>
                <a:gd name="connsiteY7" fmla="*/ 26801 h 690376"/>
                <a:gd name="connsiteX8" fmla="*/ 539068 w 1067043"/>
                <a:gd name="connsiteY8" fmla="*/ 17276 h 690376"/>
                <a:gd name="connsiteX9" fmla="*/ 567643 w 1067043"/>
                <a:gd name="connsiteY9" fmla="*/ 7751 h 690376"/>
                <a:gd name="connsiteX10" fmla="*/ 685118 w 1067043"/>
                <a:gd name="connsiteY10" fmla="*/ 1401 h 690376"/>
                <a:gd name="connsiteX11" fmla="*/ 691468 w 1067043"/>
                <a:gd name="connsiteY11" fmla="*/ 17276 h 690376"/>
                <a:gd name="connsiteX12" fmla="*/ 694643 w 1067043"/>
                <a:gd name="connsiteY12" fmla="*/ 36326 h 690376"/>
                <a:gd name="connsiteX13" fmla="*/ 799418 w 1067043"/>
                <a:gd name="connsiteY13" fmla="*/ 39501 h 690376"/>
                <a:gd name="connsiteX14" fmla="*/ 799418 w 1067043"/>
                <a:gd name="connsiteY14" fmla="*/ 112526 h 690376"/>
                <a:gd name="connsiteX15" fmla="*/ 780368 w 1067043"/>
                <a:gd name="connsiteY15" fmla="*/ 115701 h 690376"/>
                <a:gd name="connsiteX16" fmla="*/ 770843 w 1067043"/>
                <a:gd name="connsiteY16" fmla="*/ 125226 h 690376"/>
                <a:gd name="connsiteX17" fmla="*/ 770843 w 1067043"/>
                <a:gd name="connsiteY17" fmla="*/ 163326 h 690376"/>
                <a:gd name="connsiteX18" fmla="*/ 793068 w 1067043"/>
                <a:gd name="connsiteY18" fmla="*/ 160151 h 690376"/>
                <a:gd name="connsiteX19" fmla="*/ 799418 w 1067043"/>
                <a:gd name="connsiteY19" fmla="*/ 150626 h 690376"/>
                <a:gd name="connsiteX20" fmla="*/ 818468 w 1067043"/>
                <a:gd name="connsiteY20" fmla="*/ 141101 h 690376"/>
                <a:gd name="connsiteX21" fmla="*/ 834343 w 1067043"/>
                <a:gd name="connsiteY21" fmla="*/ 144276 h 690376"/>
                <a:gd name="connsiteX22" fmla="*/ 843868 w 1067043"/>
                <a:gd name="connsiteY22" fmla="*/ 179201 h 690376"/>
                <a:gd name="connsiteX23" fmla="*/ 862918 w 1067043"/>
                <a:gd name="connsiteY23" fmla="*/ 195076 h 690376"/>
                <a:gd name="connsiteX24" fmla="*/ 875618 w 1067043"/>
                <a:gd name="connsiteY24" fmla="*/ 191901 h 690376"/>
                <a:gd name="connsiteX25" fmla="*/ 878793 w 1067043"/>
                <a:gd name="connsiteY25" fmla="*/ 179201 h 690376"/>
                <a:gd name="connsiteX26" fmla="*/ 885143 w 1067043"/>
                <a:gd name="connsiteY26" fmla="*/ 191901 h 690376"/>
                <a:gd name="connsiteX27" fmla="*/ 891493 w 1067043"/>
                <a:gd name="connsiteY27" fmla="*/ 217301 h 690376"/>
                <a:gd name="connsiteX28" fmla="*/ 897843 w 1067043"/>
                <a:gd name="connsiteY28" fmla="*/ 226826 h 690376"/>
                <a:gd name="connsiteX29" fmla="*/ 901018 w 1067043"/>
                <a:gd name="connsiteY29" fmla="*/ 255401 h 690376"/>
                <a:gd name="connsiteX30" fmla="*/ 907368 w 1067043"/>
                <a:gd name="connsiteY30" fmla="*/ 264926 h 690376"/>
                <a:gd name="connsiteX31" fmla="*/ 916893 w 1067043"/>
                <a:gd name="connsiteY31" fmla="*/ 277626 h 690376"/>
                <a:gd name="connsiteX32" fmla="*/ 920068 w 1067043"/>
                <a:gd name="connsiteY32" fmla="*/ 287151 h 690376"/>
                <a:gd name="connsiteX33" fmla="*/ 939118 w 1067043"/>
                <a:gd name="connsiteY33" fmla="*/ 299851 h 690376"/>
                <a:gd name="connsiteX34" fmla="*/ 958168 w 1067043"/>
                <a:gd name="connsiteY34" fmla="*/ 312551 h 690376"/>
                <a:gd name="connsiteX35" fmla="*/ 967693 w 1067043"/>
                <a:gd name="connsiteY35" fmla="*/ 322076 h 690376"/>
                <a:gd name="connsiteX36" fmla="*/ 974043 w 1067043"/>
                <a:gd name="connsiteY36" fmla="*/ 331601 h 690376"/>
                <a:gd name="connsiteX37" fmla="*/ 993093 w 1067043"/>
                <a:gd name="connsiteY37" fmla="*/ 337951 h 690376"/>
                <a:gd name="connsiteX38" fmla="*/ 1024843 w 1067043"/>
                <a:gd name="connsiteY38" fmla="*/ 344301 h 690376"/>
                <a:gd name="connsiteX39" fmla="*/ 1056593 w 1067043"/>
                <a:gd name="connsiteY39" fmla="*/ 347476 h 690376"/>
                <a:gd name="connsiteX40" fmla="*/ 1066118 w 1067043"/>
                <a:gd name="connsiteY40" fmla="*/ 350651 h 690376"/>
                <a:gd name="connsiteX41" fmla="*/ 1059768 w 1067043"/>
                <a:gd name="connsiteY41" fmla="*/ 360176 h 690376"/>
                <a:gd name="connsiteX42" fmla="*/ 1040718 w 1067043"/>
                <a:gd name="connsiteY42" fmla="*/ 376051 h 690376"/>
                <a:gd name="connsiteX43" fmla="*/ 1037543 w 1067043"/>
                <a:gd name="connsiteY43" fmla="*/ 385576 h 690376"/>
                <a:gd name="connsiteX44" fmla="*/ 1028018 w 1067043"/>
                <a:gd name="connsiteY44" fmla="*/ 388751 h 690376"/>
                <a:gd name="connsiteX45" fmla="*/ 1031193 w 1067043"/>
                <a:gd name="connsiteY45" fmla="*/ 404626 h 690376"/>
                <a:gd name="connsiteX46" fmla="*/ 1047068 w 1067043"/>
                <a:gd name="connsiteY46" fmla="*/ 433201 h 690376"/>
                <a:gd name="connsiteX47" fmla="*/ 1047068 w 1067043"/>
                <a:gd name="connsiteY47" fmla="*/ 433201 h 690376"/>
                <a:gd name="connsiteX48" fmla="*/ 1056593 w 1067043"/>
                <a:gd name="connsiteY48" fmla="*/ 452251 h 690376"/>
                <a:gd name="connsiteX49" fmla="*/ 1059768 w 1067043"/>
                <a:gd name="connsiteY49" fmla="*/ 461776 h 690376"/>
                <a:gd name="connsiteX50" fmla="*/ 1056593 w 1067043"/>
                <a:gd name="connsiteY50" fmla="*/ 522101 h 690376"/>
                <a:gd name="connsiteX51" fmla="*/ 1047068 w 1067043"/>
                <a:gd name="connsiteY51" fmla="*/ 528451 h 690376"/>
                <a:gd name="connsiteX52" fmla="*/ 1031193 w 1067043"/>
                <a:gd name="connsiteY52" fmla="*/ 544326 h 690376"/>
                <a:gd name="connsiteX53" fmla="*/ 1008968 w 1067043"/>
                <a:gd name="connsiteY53" fmla="*/ 569726 h 690376"/>
                <a:gd name="connsiteX54" fmla="*/ 999443 w 1067043"/>
                <a:gd name="connsiteY54" fmla="*/ 572901 h 690376"/>
                <a:gd name="connsiteX55" fmla="*/ 964518 w 1067043"/>
                <a:gd name="connsiteY55" fmla="*/ 569726 h 690376"/>
                <a:gd name="connsiteX56" fmla="*/ 945468 w 1067043"/>
                <a:gd name="connsiteY56" fmla="*/ 563376 h 690376"/>
                <a:gd name="connsiteX57" fmla="*/ 888318 w 1067043"/>
                <a:gd name="connsiteY57" fmla="*/ 566551 h 690376"/>
                <a:gd name="connsiteX58" fmla="*/ 862918 w 1067043"/>
                <a:gd name="connsiteY58" fmla="*/ 572901 h 690376"/>
                <a:gd name="connsiteX59" fmla="*/ 799418 w 1067043"/>
                <a:gd name="connsiteY59" fmla="*/ 579251 h 690376"/>
                <a:gd name="connsiteX60" fmla="*/ 793068 w 1067043"/>
                <a:gd name="connsiteY60" fmla="*/ 588776 h 690376"/>
                <a:gd name="connsiteX61" fmla="*/ 799418 w 1067043"/>
                <a:gd name="connsiteY61" fmla="*/ 598301 h 690376"/>
                <a:gd name="connsiteX62" fmla="*/ 802593 w 1067043"/>
                <a:gd name="connsiteY62" fmla="*/ 607826 h 690376"/>
                <a:gd name="connsiteX63" fmla="*/ 799418 w 1067043"/>
                <a:gd name="connsiteY63" fmla="*/ 620526 h 690376"/>
                <a:gd name="connsiteX64" fmla="*/ 786718 w 1067043"/>
                <a:gd name="connsiteY64" fmla="*/ 623701 h 690376"/>
                <a:gd name="connsiteX65" fmla="*/ 767668 w 1067043"/>
                <a:gd name="connsiteY65" fmla="*/ 630051 h 690376"/>
                <a:gd name="connsiteX66" fmla="*/ 745443 w 1067043"/>
                <a:gd name="connsiteY66" fmla="*/ 639576 h 690376"/>
                <a:gd name="connsiteX67" fmla="*/ 739093 w 1067043"/>
                <a:gd name="connsiteY67" fmla="*/ 652276 h 690376"/>
                <a:gd name="connsiteX68" fmla="*/ 729568 w 1067043"/>
                <a:gd name="connsiteY68" fmla="*/ 655451 h 690376"/>
                <a:gd name="connsiteX69" fmla="*/ 697818 w 1067043"/>
                <a:gd name="connsiteY69" fmla="*/ 668151 h 690376"/>
                <a:gd name="connsiteX70" fmla="*/ 678768 w 1067043"/>
                <a:gd name="connsiteY70" fmla="*/ 674501 h 690376"/>
                <a:gd name="connsiteX71" fmla="*/ 650193 w 1067043"/>
                <a:gd name="connsiteY71" fmla="*/ 680851 h 690376"/>
                <a:gd name="connsiteX72" fmla="*/ 615268 w 1067043"/>
                <a:gd name="connsiteY72" fmla="*/ 687201 h 690376"/>
                <a:gd name="connsiteX73" fmla="*/ 539068 w 1067043"/>
                <a:gd name="connsiteY73" fmla="*/ 687201 h 690376"/>
                <a:gd name="connsiteX74" fmla="*/ 529543 w 1067043"/>
                <a:gd name="connsiteY74" fmla="*/ 690376 h 690376"/>
                <a:gd name="connsiteX75" fmla="*/ 520018 w 1067043"/>
                <a:gd name="connsiteY75" fmla="*/ 687201 h 690376"/>
                <a:gd name="connsiteX76" fmla="*/ 516843 w 1067043"/>
                <a:gd name="connsiteY76" fmla="*/ 661801 h 690376"/>
                <a:gd name="connsiteX77" fmla="*/ 507318 w 1067043"/>
                <a:gd name="connsiteY77" fmla="*/ 642751 h 690376"/>
                <a:gd name="connsiteX78" fmla="*/ 497793 w 1067043"/>
                <a:gd name="connsiteY78" fmla="*/ 639576 h 690376"/>
                <a:gd name="connsiteX79" fmla="*/ 491443 w 1067043"/>
                <a:gd name="connsiteY79" fmla="*/ 630051 h 690376"/>
                <a:gd name="connsiteX80" fmla="*/ 485093 w 1067043"/>
                <a:gd name="connsiteY80" fmla="*/ 604651 h 690376"/>
                <a:gd name="connsiteX81" fmla="*/ 478743 w 1067043"/>
                <a:gd name="connsiteY81" fmla="*/ 585601 h 690376"/>
                <a:gd name="connsiteX82" fmla="*/ 469218 w 1067043"/>
                <a:gd name="connsiteY82" fmla="*/ 579251 h 690376"/>
                <a:gd name="connsiteX83" fmla="*/ 472393 w 1067043"/>
                <a:gd name="connsiteY83" fmla="*/ 557026 h 690376"/>
                <a:gd name="connsiteX84" fmla="*/ 478743 w 1067043"/>
                <a:gd name="connsiteY84" fmla="*/ 534801 h 690376"/>
                <a:gd name="connsiteX85" fmla="*/ 481918 w 1067043"/>
                <a:gd name="connsiteY85" fmla="*/ 522101 h 690376"/>
                <a:gd name="connsiteX86" fmla="*/ 475568 w 1067043"/>
                <a:gd name="connsiteY86" fmla="*/ 512576 h 690376"/>
                <a:gd name="connsiteX87" fmla="*/ 459693 w 1067043"/>
                <a:gd name="connsiteY87" fmla="*/ 528451 h 690376"/>
                <a:gd name="connsiteX88" fmla="*/ 456518 w 1067043"/>
                <a:gd name="connsiteY88" fmla="*/ 550676 h 690376"/>
                <a:gd name="connsiteX89" fmla="*/ 450168 w 1067043"/>
                <a:gd name="connsiteY89" fmla="*/ 560201 h 690376"/>
                <a:gd name="connsiteX90" fmla="*/ 443818 w 1067043"/>
                <a:gd name="connsiteY90" fmla="*/ 572901 h 690376"/>
                <a:gd name="connsiteX91" fmla="*/ 446993 w 1067043"/>
                <a:gd name="connsiteY91" fmla="*/ 582426 h 690376"/>
                <a:gd name="connsiteX92" fmla="*/ 437468 w 1067043"/>
                <a:gd name="connsiteY92" fmla="*/ 585601 h 690376"/>
                <a:gd name="connsiteX93" fmla="*/ 370793 w 1067043"/>
                <a:gd name="connsiteY93" fmla="*/ 588776 h 690376"/>
                <a:gd name="connsiteX94" fmla="*/ 364443 w 1067043"/>
                <a:gd name="connsiteY94" fmla="*/ 598301 h 690376"/>
                <a:gd name="connsiteX95" fmla="*/ 361268 w 1067043"/>
                <a:gd name="connsiteY95" fmla="*/ 614176 h 690376"/>
                <a:gd name="connsiteX96" fmla="*/ 351743 w 1067043"/>
                <a:gd name="connsiteY96" fmla="*/ 620526 h 690376"/>
                <a:gd name="connsiteX97" fmla="*/ 307293 w 1067043"/>
                <a:gd name="connsiteY97" fmla="*/ 617351 h 690376"/>
                <a:gd name="connsiteX98" fmla="*/ 297768 w 1067043"/>
                <a:gd name="connsiteY98" fmla="*/ 614176 h 690376"/>
                <a:gd name="connsiteX99" fmla="*/ 278718 w 1067043"/>
                <a:gd name="connsiteY99" fmla="*/ 611001 h 690376"/>
                <a:gd name="connsiteX100" fmla="*/ 275543 w 1067043"/>
                <a:gd name="connsiteY100" fmla="*/ 601476 h 690376"/>
                <a:gd name="connsiteX101" fmla="*/ 272368 w 1067043"/>
                <a:gd name="connsiteY101" fmla="*/ 563376 h 690376"/>
                <a:gd name="connsiteX102" fmla="*/ 259668 w 1067043"/>
                <a:gd name="connsiteY102" fmla="*/ 553851 h 690376"/>
                <a:gd name="connsiteX103" fmla="*/ 221568 w 1067043"/>
                <a:gd name="connsiteY103" fmla="*/ 544326 h 690376"/>
                <a:gd name="connsiteX104" fmla="*/ 212043 w 1067043"/>
                <a:gd name="connsiteY104" fmla="*/ 534801 h 690376"/>
                <a:gd name="connsiteX105" fmla="*/ 186643 w 1067043"/>
                <a:gd name="connsiteY105" fmla="*/ 547501 h 690376"/>
                <a:gd name="connsiteX106" fmla="*/ 177118 w 1067043"/>
                <a:gd name="connsiteY106" fmla="*/ 553851 h 690376"/>
                <a:gd name="connsiteX107" fmla="*/ 164418 w 1067043"/>
                <a:gd name="connsiteY107" fmla="*/ 541151 h 690376"/>
                <a:gd name="connsiteX108" fmla="*/ 154893 w 1067043"/>
                <a:gd name="connsiteY108" fmla="*/ 537976 h 690376"/>
                <a:gd name="connsiteX109" fmla="*/ 139018 w 1067043"/>
                <a:gd name="connsiteY109" fmla="*/ 525276 h 690376"/>
                <a:gd name="connsiteX110" fmla="*/ 119968 w 1067043"/>
                <a:gd name="connsiteY110" fmla="*/ 512576 h 690376"/>
                <a:gd name="connsiteX111" fmla="*/ 113618 w 1067043"/>
                <a:gd name="connsiteY111" fmla="*/ 503051 h 690376"/>
                <a:gd name="connsiteX112" fmla="*/ 104093 w 1067043"/>
                <a:gd name="connsiteY112" fmla="*/ 468126 h 690376"/>
                <a:gd name="connsiteX113" fmla="*/ 107268 w 1067043"/>
                <a:gd name="connsiteY113" fmla="*/ 404626 h 690376"/>
                <a:gd name="connsiteX114" fmla="*/ 110443 w 1067043"/>
                <a:gd name="connsiteY114" fmla="*/ 391926 h 690376"/>
                <a:gd name="connsiteX115" fmla="*/ 91393 w 1067043"/>
                <a:gd name="connsiteY115" fmla="*/ 385576 h 690376"/>
                <a:gd name="connsiteX116" fmla="*/ 21543 w 1067043"/>
                <a:gd name="connsiteY116" fmla="*/ 382401 h 690376"/>
                <a:gd name="connsiteX117" fmla="*/ 18368 w 1067043"/>
                <a:gd name="connsiteY117" fmla="*/ 372876 h 690376"/>
                <a:gd name="connsiteX118" fmla="*/ 12018 w 1067043"/>
                <a:gd name="connsiteY118" fmla="*/ 363351 h 690376"/>
                <a:gd name="connsiteX119" fmla="*/ 8843 w 1067043"/>
                <a:gd name="connsiteY119" fmla="*/ 344301 h 690376"/>
                <a:gd name="connsiteX120" fmla="*/ 2493 w 1067043"/>
                <a:gd name="connsiteY120" fmla="*/ 322076 h 690376"/>
                <a:gd name="connsiteX121" fmla="*/ 5668 w 1067043"/>
                <a:gd name="connsiteY121" fmla="*/ 303026 h 690376"/>
                <a:gd name="connsiteX122" fmla="*/ 43768 w 1067043"/>
                <a:gd name="connsiteY122" fmla="*/ 299851 h 690376"/>
                <a:gd name="connsiteX123" fmla="*/ 72343 w 1067043"/>
                <a:gd name="connsiteY123" fmla="*/ 290326 h 690376"/>
                <a:gd name="connsiteX124" fmla="*/ 88218 w 1067043"/>
                <a:gd name="connsiteY124" fmla="*/ 287151 h 690376"/>
                <a:gd name="connsiteX125" fmla="*/ 107268 w 1067043"/>
                <a:gd name="connsiteY125" fmla="*/ 280801 h 690376"/>
                <a:gd name="connsiteX126" fmla="*/ 281893 w 1067043"/>
                <a:gd name="connsiteY126" fmla="*/ 277626 h 690376"/>
                <a:gd name="connsiteX127" fmla="*/ 297768 w 1067043"/>
                <a:gd name="connsiteY127" fmla="*/ 258576 h 690376"/>
                <a:gd name="connsiteX128" fmla="*/ 304118 w 1067043"/>
                <a:gd name="connsiteY128" fmla="*/ 249051 h 690376"/>
                <a:gd name="connsiteX129" fmla="*/ 313643 w 1067043"/>
                <a:gd name="connsiteY129" fmla="*/ 236351 h 690376"/>
                <a:gd name="connsiteX130" fmla="*/ 335868 w 1067043"/>
                <a:gd name="connsiteY130" fmla="*/ 239526 h 690376"/>
                <a:gd name="connsiteX131" fmla="*/ 367618 w 1067043"/>
                <a:gd name="connsiteY131" fmla="*/ 249051 h 690376"/>
                <a:gd name="connsiteX132" fmla="*/ 377143 w 1067043"/>
                <a:gd name="connsiteY132" fmla="*/ 252226 h 690376"/>
                <a:gd name="connsiteX133" fmla="*/ 386668 w 1067043"/>
                <a:gd name="connsiteY133" fmla="*/ 258576 h 690376"/>
                <a:gd name="connsiteX134" fmla="*/ 399368 w 1067043"/>
                <a:gd name="connsiteY134" fmla="*/ 261751 h 690376"/>
                <a:gd name="connsiteX135" fmla="*/ 412068 w 1067043"/>
                <a:gd name="connsiteY135" fmla="*/ 268101 h 690376"/>
                <a:gd name="connsiteX136" fmla="*/ 446993 w 1067043"/>
                <a:gd name="connsiteY136" fmla="*/ 264926 h 690376"/>
                <a:gd name="connsiteX137" fmla="*/ 456518 w 1067043"/>
                <a:gd name="connsiteY137" fmla="*/ 261751 h 690376"/>
                <a:gd name="connsiteX138" fmla="*/ 475568 w 1067043"/>
                <a:gd name="connsiteY138" fmla="*/ 242701 h 690376"/>
                <a:gd name="connsiteX139" fmla="*/ 494618 w 1067043"/>
                <a:gd name="connsiteY139" fmla="*/ 220476 h 690376"/>
                <a:gd name="connsiteX140" fmla="*/ 504143 w 1067043"/>
                <a:gd name="connsiteY140" fmla="*/ 217301 h 690376"/>
                <a:gd name="connsiteX141" fmla="*/ 510493 w 1067043"/>
                <a:gd name="connsiteY141" fmla="*/ 207776 h 690376"/>
                <a:gd name="connsiteX142" fmla="*/ 513668 w 1067043"/>
                <a:gd name="connsiteY142" fmla="*/ 198251 h 690376"/>
                <a:gd name="connsiteX143" fmla="*/ 523193 w 1067043"/>
                <a:gd name="connsiteY143" fmla="*/ 195076 h 690376"/>
                <a:gd name="connsiteX144" fmla="*/ 545418 w 1067043"/>
                <a:gd name="connsiteY144" fmla="*/ 198251 h 690376"/>
                <a:gd name="connsiteX145" fmla="*/ 558118 w 1067043"/>
                <a:gd name="connsiteY145" fmla="*/ 204601 h 690376"/>
                <a:gd name="connsiteX146" fmla="*/ 567643 w 1067043"/>
                <a:gd name="connsiteY146" fmla="*/ 207776 h 690376"/>
                <a:gd name="connsiteX147" fmla="*/ 596218 w 1067043"/>
                <a:gd name="connsiteY147" fmla="*/ 191901 h 690376"/>
                <a:gd name="connsiteX148" fmla="*/ 596218 w 1067043"/>
                <a:gd name="connsiteY148" fmla="*/ 182376 h 69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067043" h="690376">
                  <a:moveTo>
                    <a:pt x="596218" y="182376"/>
                  </a:moveTo>
                  <a:cubicBezTo>
                    <a:pt x="595689" y="179201"/>
                    <a:pt x="594540" y="175844"/>
                    <a:pt x="593043" y="172851"/>
                  </a:cubicBezTo>
                  <a:cubicBezTo>
                    <a:pt x="591336" y="169438"/>
                    <a:pt x="589391" y="166024"/>
                    <a:pt x="586693" y="163326"/>
                  </a:cubicBezTo>
                  <a:cubicBezTo>
                    <a:pt x="580538" y="157171"/>
                    <a:pt x="575390" y="156383"/>
                    <a:pt x="567643" y="153801"/>
                  </a:cubicBezTo>
                  <a:cubicBezTo>
                    <a:pt x="566585" y="150626"/>
                    <a:pt x="564977" y="147584"/>
                    <a:pt x="564468" y="144276"/>
                  </a:cubicBezTo>
                  <a:cubicBezTo>
                    <a:pt x="560735" y="120014"/>
                    <a:pt x="559757" y="95322"/>
                    <a:pt x="554943" y="71251"/>
                  </a:cubicBezTo>
                  <a:cubicBezTo>
                    <a:pt x="553885" y="65959"/>
                    <a:pt x="553188" y="60582"/>
                    <a:pt x="551768" y="55376"/>
                  </a:cubicBezTo>
                  <a:lnTo>
                    <a:pt x="542243" y="26801"/>
                  </a:lnTo>
                  <a:lnTo>
                    <a:pt x="539068" y="17276"/>
                  </a:lnTo>
                  <a:cubicBezTo>
                    <a:pt x="551754" y="8819"/>
                    <a:pt x="548533" y="9084"/>
                    <a:pt x="567643" y="7751"/>
                  </a:cubicBezTo>
                  <a:cubicBezTo>
                    <a:pt x="606763" y="5022"/>
                    <a:pt x="685118" y="1401"/>
                    <a:pt x="685118" y="1401"/>
                  </a:cubicBezTo>
                  <a:cubicBezTo>
                    <a:pt x="701840" y="6975"/>
                    <a:pt x="691468" y="0"/>
                    <a:pt x="691468" y="17276"/>
                  </a:cubicBezTo>
                  <a:cubicBezTo>
                    <a:pt x="691468" y="23714"/>
                    <a:pt x="688338" y="35028"/>
                    <a:pt x="694643" y="36326"/>
                  </a:cubicBezTo>
                  <a:cubicBezTo>
                    <a:pt x="728866" y="43372"/>
                    <a:pt x="764493" y="38443"/>
                    <a:pt x="799418" y="39501"/>
                  </a:cubicBezTo>
                  <a:cubicBezTo>
                    <a:pt x="800368" y="50907"/>
                    <a:pt x="806678" y="100081"/>
                    <a:pt x="799418" y="112526"/>
                  </a:cubicBezTo>
                  <a:cubicBezTo>
                    <a:pt x="796174" y="118087"/>
                    <a:pt x="786718" y="114643"/>
                    <a:pt x="780368" y="115701"/>
                  </a:cubicBezTo>
                  <a:cubicBezTo>
                    <a:pt x="777193" y="118876"/>
                    <a:pt x="772511" y="121057"/>
                    <a:pt x="770843" y="125226"/>
                  </a:cubicBezTo>
                  <a:cubicBezTo>
                    <a:pt x="764542" y="140979"/>
                    <a:pt x="767904" y="148632"/>
                    <a:pt x="770843" y="163326"/>
                  </a:cubicBezTo>
                  <a:cubicBezTo>
                    <a:pt x="778251" y="162268"/>
                    <a:pt x="786229" y="163190"/>
                    <a:pt x="793068" y="160151"/>
                  </a:cubicBezTo>
                  <a:cubicBezTo>
                    <a:pt x="796555" y="158601"/>
                    <a:pt x="796720" y="153324"/>
                    <a:pt x="799418" y="150626"/>
                  </a:cubicBezTo>
                  <a:cubicBezTo>
                    <a:pt x="805573" y="144471"/>
                    <a:pt x="810721" y="143683"/>
                    <a:pt x="818468" y="141101"/>
                  </a:cubicBezTo>
                  <a:cubicBezTo>
                    <a:pt x="823760" y="142159"/>
                    <a:pt x="829952" y="141139"/>
                    <a:pt x="834343" y="144276"/>
                  </a:cubicBezTo>
                  <a:cubicBezTo>
                    <a:pt x="843185" y="150592"/>
                    <a:pt x="841375" y="172968"/>
                    <a:pt x="843868" y="179201"/>
                  </a:cubicBezTo>
                  <a:cubicBezTo>
                    <a:pt x="846090" y="184757"/>
                    <a:pt x="858156" y="191901"/>
                    <a:pt x="862918" y="195076"/>
                  </a:cubicBezTo>
                  <a:cubicBezTo>
                    <a:pt x="867151" y="194018"/>
                    <a:pt x="872532" y="194987"/>
                    <a:pt x="875618" y="191901"/>
                  </a:cubicBezTo>
                  <a:cubicBezTo>
                    <a:pt x="878704" y="188815"/>
                    <a:pt x="874429" y="179201"/>
                    <a:pt x="878793" y="179201"/>
                  </a:cubicBezTo>
                  <a:cubicBezTo>
                    <a:pt x="883526" y="179201"/>
                    <a:pt x="883279" y="187551"/>
                    <a:pt x="885143" y="191901"/>
                  </a:cubicBezTo>
                  <a:cubicBezTo>
                    <a:pt x="896894" y="219320"/>
                    <a:pt x="876585" y="177545"/>
                    <a:pt x="891493" y="217301"/>
                  </a:cubicBezTo>
                  <a:cubicBezTo>
                    <a:pt x="892833" y="220874"/>
                    <a:pt x="895726" y="223651"/>
                    <a:pt x="897843" y="226826"/>
                  </a:cubicBezTo>
                  <a:cubicBezTo>
                    <a:pt x="898901" y="236351"/>
                    <a:pt x="898694" y="246104"/>
                    <a:pt x="901018" y="255401"/>
                  </a:cubicBezTo>
                  <a:cubicBezTo>
                    <a:pt x="901943" y="259103"/>
                    <a:pt x="905150" y="261821"/>
                    <a:pt x="907368" y="264926"/>
                  </a:cubicBezTo>
                  <a:cubicBezTo>
                    <a:pt x="910444" y="269232"/>
                    <a:pt x="913718" y="273393"/>
                    <a:pt x="916893" y="277626"/>
                  </a:cubicBezTo>
                  <a:cubicBezTo>
                    <a:pt x="917951" y="280801"/>
                    <a:pt x="918212" y="284366"/>
                    <a:pt x="920068" y="287151"/>
                  </a:cubicBezTo>
                  <a:cubicBezTo>
                    <a:pt x="930016" y="302072"/>
                    <a:pt x="926782" y="292998"/>
                    <a:pt x="939118" y="299851"/>
                  </a:cubicBezTo>
                  <a:cubicBezTo>
                    <a:pt x="945789" y="303557"/>
                    <a:pt x="952772" y="307155"/>
                    <a:pt x="958168" y="312551"/>
                  </a:cubicBezTo>
                  <a:cubicBezTo>
                    <a:pt x="961343" y="315726"/>
                    <a:pt x="964818" y="318627"/>
                    <a:pt x="967693" y="322076"/>
                  </a:cubicBezTo>
                  <a:cubicBezTo>
                    <a:pt x="970136" y="325007"/>
                    <a:pt x="970807" y="329579"/>
                    <a:pt x="974043" y="331601"/>
                  </a:cubicBezTo>
                  <a:cubicBezTo>
                    <a:pt x="979719" y="335149"/>
                    <a:pt x="986599" y="336328"/>
                    <a:pt x="993093" y="337951"/>
                  </a:cubicBezTo>
                  <a:cubicBezTo>
                    <a:pt x="1006762" y="341368"/>
                    <a:pt x="1009274" y="342355"/>
                    <a:pt x="1024843" y="344301"/>
                  </a:cubicBezTo>
                  <a:cubicBezTo>
                    <a:pt x="1035397" y="345620"/>
                    <a:pt x="1046010" y="346418"/>
                    <a:pt x="1056593" y="347476"/>
                  </a:cubicBezTo>
                  <a:cubicBezTo>
                    <a:pt x="1059768" y="348534"/>
                    <a:pt x="1065306" y="347404"/>
                    <a:pt x="1066118" y="350651"/>
                  </a:cubicBezTo>
                  <a:cubicBezTo>
                    <a:pt x="1067043" y="354353"/>
                    <a:pt x="1062211" y="357245"/>
                    <a:pt x="1059768" y="360176"/>
                  </a:cubicBezTo>
                  <a:cubicBezTo>
                    <a:pt x="1052128" y="369343"/>
                    <a:pt x="1050084" y="369807"/>
                    <a:pt x="1040718" y="376051"/>
                  </a:cubicBezTo>
                  <a:cubicBezTo>
                    <a:pt x="1039660" y="379226"/>
                    <a:pt x="1039910" y="383209"/>
                    <a:pt x="1037543" y="385576"/>
                  </a:cubicBezTo>
                  <a:cubicBezTo>
                    <a:pt x="1035176" y="387943"/>
                    <a:pt x="1029076" y="385576"/>
                    <a:pt x="1028018" y="388751"/>
                  </a:cubicBezTo>
                  <a:cubicBezTo>
                    <a:pt x="1026311" y="393871"/>
                    <a:pt x="1029884" y="399391"/>
                    <a:pt x="1031193" y="404626"/>
                  </a:cubicBezTo>
                  <a:cubicBezTo>
                    <a:pt x="1034546" y="418038"/>
                    <a:pt x="1037609" y="419012"/>
                    <a:pt x="1047068" y="433201"/>
                  </a:cubicBezTo>
                  <a:lnTo>
                    <a:pt x="1047068" y="433201"/>
                  </a:lnTo>
                  <a:cubicBezTo>
                    <a:pt x="1055048" y="457142"/>
                    <a:pt x="1044283" y="427632"/>
                    <a:pt x="1056593" y="452251"/>
                  </a:cubicBezTo>
                  <a:cubicBezTo>
                    <a:pt x="1058090" y="455244"/>
                    <a:pt x="1058710" y="458601"/>
                    <a:pt x="1059768" y="461776"/>
                  </a:cubicBezTo>
                  <a:cubicBezTo>
                    <a:pt x="1058710" y="481884"/>
                    <a:pt x="1060361" y="502320"/>
                    <a:pt x="1056593" y="522101"/>
                  </a:cubicBezTo>
                  <a:cubicBezTo>
                    <a:pt x="1055879" y="525849"/>
                    <a:pt x="1049766" y="525753"/>
                    <a:pt x="1047068" y="528451"/>
                  </a:cubicBezTo>
                  <a:cubicBezTo>
                    <a:pt x="1025901" y="549618"/>
                    <a:pt x="1056593" y="527393"/>
                    <a:pt x="1031193" y="544326"/>
                  </a:cubicBezTo>
                  <a:cubicBezTo>
                    <a:pt x="1021668" y="558613"/>
                    <a:pt x="1022197" y="563111"/>
                    <a:pt x="1008968" y="569726"/>
                  </a:cubicBezTo>
                  <a:cubicBezTo>
                    <a:pt x="1005975" y="571223"/>
                    <a:pt x="1002618" y="571843"/>
                    <a:pt x="999443" y="572901"/>
                  </a:cubicBezTo>
                  <a:cubicBezTo>
                    <a:pt x="987801" y="571843"/>
                    <a:pt x="976030" y="571757"/>
                    <a:pt x="964518" y="569726"/>
                  </a:cubicBezTo>
                  <a:cubicBezTo>
                    <a:pt x="957926" y="568563"/>
                    <a:pt x="945468" y="563376"/>
                    <a:pt x="945468" y="563376"/>
                  </a:cubicBezTo>
                  <a:cubicBezTo>
                    <a:pt x="926418" y="564434"/>
                    <a:pt x="907272" y="564364"/>
                    <a:pt x="888318" y="566551"/>
                  </a:cubicBezTo>
                  <a:cubicBezTo>
                    <a:pt x="879648" y="567551"/>
                    <a:pt x="871558" y="571667"/>
                    <a:pt x="862918" y="572901"/>
                  </a:cubicBezTo>
                  <a:cubicBezTo>
                    <a:pt x="827033" y="578027"/>
                    <a:pt x="848155" y="575502"/>
                    <a:pt x="799418" y="579251"/>
                  </a:cubicBezTo>
                  <a:cubicBezTo>
                    <a:pt x="797301" y="582426"/>
                    <a:pt x="793068" y="584960"/>
                    <a:pt x="793068" y="588776"/>
                  </a:cubicBezTo>
                  <a:cubicBezTo>
                    <a:pt x="793068" y="592592"/>
                    <a:pt x="797711" y="594888"/>
                    <a:pt x="799418" y="598301"/>
                  </a:cubicBezTo>
                  <a:cubicBezTo>
                    <a:pt x="800915" y="601294"/>
                    <a:pt x="801535" y="604651"/>
                    <a:pt x="802593" y="607826"/>
                  </a:cubicBezTo>
                  <a:cubicBezTo>
                    <a:pt x="801535" y="612059"/>
                    <a:pt x="802504" y="617440"/>
                    <a:pt x="799418" y="620526"/>
                  </a:cubicBezTo>
                  <a:cubicBezTo>
                    <a:pt x="796332" y="623612"/>
                    <a:pt x="790898" y="622447"/>
                    <a:pt x="786718" y="623701"/>
                  </a:cubicBezTo>
                  <a:cubicBezTo>
                    <a:pt x="780307" y="625624"/>
                    <a:pt x="773237" y="626338"/>
                    <a:pt x="767668" y="630051"/>
                  </a:cubicBezTo>
                  <a:cubicBezTo>
                    <a:pt x="754512" y="638822"/>
                    <a:pt x="761845" y="635476"/>
                    <a:pt x="745443" y="639576"/>
                  </a:cubicBezTo>
                  <a:cubicBezTo>
                    <a:pt x="743326" y="643809"/>
                    <a:pt x="742440" y="648929"/>
                    <a:pt x="739093" y="652276"/>
                  </a:cubicBezTo>
                  <a:cubicBezTo>
                    <a:pt x="736726" y="654643"/>
                    <a:pt x="732474" y="653791"/>
                    <a:pt x="729568" y="655451"/>
                  </a:cubicBezTo>
                  <a:cubicBezTo>
                    <a:pt x="696629" y="674273"/>
                    <a:pt x="740444" y="657495"/>
                    <a:pt x="697818" y="668151"/>
                  </a:cubicBezTo>
                  <a:cubicBezTo>
                    <a:pt x="691324" y="669774"/>
                    <a:pt x="685179" y="672578"/>
                    <a:pt x="678768" y="674501"/>
                  </a:cubicBezTo>
                  <a:cubicBezTo>
                    <a:pt x="662471" y="679390"/>
                    <a:pt x="668320" y="676319"/>
                    <a:pt x="650193" y="680851"/>
                  </a:cubicBezTo>
                  <a:cubicBezTo>
                    <a:pt x="620827" y="688193"/>
                    <a:pt x="673937" y="679867"/>
                    <a:pt x="615268" y="687201"/>
                  </a:cubicBezTo>
                  <a:cubicBezTo>
                    <a:pt x="576191" y="683945"/>
                    <a:pt x="578145" y="681991"/>
                    <a:pt x="539068" y="687201"/>
                  </a:cubicBezTo>
                  <a:cubicBezTo>
                    <a:pt x="535751" y="687643"/>
                    <a:pt x="532718" y="689318"/>
                    <a:pt x="529543" y="690376"/>
                  </a:cubicBezTo>
                  <a:cubicBezTo>
                    <a:pt x="526368" y="689318"/>
                    <a:pt x="521377" y="690259"/>
                    <a:pt x="520018" y="687201"/>
                  </a:cubicBezTo>
                  <a:cubicBezTo>
                    <a:pt x="516553" y="679404"/>
                    <a:pt x="518369" y="670196"/>
                    <a:pt x="516843" y="661801"/>
                  </a:cubicBezTo>
                  <a:cubicBezTo>
                    <a:pt x="515864" y="656416"/>
                    <a:pt x="511645" y="646212"/>
                    <a:pt x="507318" y="642751"/>
                  </a:cubicBezTo>
                  <a:cubicBezTo>
                    <a:pt x="504705" y="640660"/>
                    <a:pt x="500968" y="640634"/>
                    <a:pt x="497793" y="639576"/>
                  </a:cubicBezTo>
                  <a:cubicBezTo>
                    <a:pt x="495676" y="636401"/>
                    <a:pt x="493150" y="633464"/>
                    <a:pt x="491443" y="630051"/>
                  </a:cubicBezTo>
                  <a:cubicBezTo>
                    <a:pt x="487590" y="622344"/>
                    <a:pt x="487267" y="612621"/>
                    <a:pt x="485093" y="604651"/>
                  </a:cubicBezTo>
                  <a:cubicBezTo>
                    <a:pt x="483332" y="598193"/>
                    <a:pt x="484312" y="589314"/>
                    <a:pt x="478743" y="585601"/>
                  </a:cubicBezTo>
                  <a:lnTo>
                    <a:pt x="469218" y="579251"/>
                  </a:lnTo>
                  <a:cubicBezTo>
                    <a:pt x="470276" y="571843"/>
                    <a:pt x="471054" y="564389"/>
                    <a:pt x="472393" y="557026"/>
                  </a:cubicBezTo>
                  <a:cubicBezTo>
                    <a:pt x="474874" y="543378"/>
                    <a:pt x="475343" y="546702"/>
                    <a:pt x="478743" y="534801"/>
                  </a:cubicBezTo>
                  <a:cubicBezTo>
                    <a:pt x="479942" y="530605"/>
                    <a:pt x="480860" y="526334"/>
                    <a:pt x="481918" y="522101"/>
                  </a:cubicBezTo>
                  <a:cubicBezTo>
                    <a:pt x="479801" y="518926"/>
                    <a:pt x="479111" y="513993"/>
                    <a:pt x="475568" y="512576"/>
                  </a:cubicBezTo>
                  <a:cubicBezTo>
                    <a:pt x="465835" y="508683"/>
                    <a:pt x="461483" y="524870"/>
                    <a:pt x="459693" y="528451"/>
                  </a:cubicBezTo>
                  <a:cubicBezTo>
                    <a:pt x="458635" y="535859"/>
                    <a:pt x="458668" y="543508"/>
                    <a:pt x="456518" y="550676"/>
                  </a:cubicBezTo>
                  <a:cubicBezTo>
                    <a:pt x="455422" y="554331"/>
                    <a:pt x="452061" y="556888"/>
                    <a:pt x="450168" y="560201"/>
                  </a:cubicBezTo>
                  <a:cubicBezTo>
                    <a:pt x="447820" y="564310"/>
                    <a:pt x="445935" y="568668"/>
                    <a:pt x="443818" y="572901"/>
                  </a:cubicBezTo>
                  <a:cubicBezTo>
                    <a:pt x="444876" y="576076"/>
                    <a:pt x="448490" y="579433"/>
                    <a:pt x="446993" y="582426"/>
                  </a:cubicBezTo>
                  <a:cubicBezTo>
                    <a:pt x="445496" y="585419"/>
                    <a:pt x="440803" y="585323"/>
                    <a:pt x="437468" y="585601"/>
                  </a:cubicBezTo>
                  <a:cubicBezTo>
                    <a:pt x="415295" y="587449"/>
                    <a:pt x="393018" y="587718"/>
                    <a:pt x="370793" y="588776"/>
                  </a:cubicBezTo>
                  <a:cubicBezTo>
                    <a:pt x="368676" y="591951"/>
                    <a:pt x="365783" y="594728"/>
                    <a:pt x="364443" y="598301"/>
                  </a:cubicBezTo>
                  <a:cubicBezTo>
                    <a:pt x="362548" y="603354"/>
                    <a:pt x="363945" y="609491"/>
                    <a:pt x="361268" y="614176"/>
                  </a:cubicBezTo>
                  <a:cubicBezTo>
                    <a:pt x="359375" y="617489"/>
                    <a:pt x="354918" y="618409"/>
                    <a:pt x="351743" y="620526"/>
                  </a:cubicBezTo>
                  <a:cubicBezTo>
                    <a:pt x="336926" y="619468"/>
                    <a:pt x="322046" y="619087"/>
                    <a:pt x="307293" y="617351"/>
                  </a:cubicBezTo>
                  <a:cubicBezTo>
                    <a:pt x="303969" y="616960"/>
                    <a:pt x="301035" y="614902"/>
                    <a:pt x="297768" y="614176"/>
                  </a:cubicBezTo>
                  <a:cubicBezTo>
                    <a:pt x="291484" y="612779"/>
                    <a:pt x="285068" y="612059"/>
                    <a:pt x="278718" y="611001"/>
                  </a:cubicBezTo>
                  <a:cubicBezTo>
                    <a:pt x="277660" y="607826"/>
                    <a:pt x="275985" y="604793"/>
                    <a:pt x="275543" y="601476"/>
                  </a:cubicBezTo>
                  <a:cubicBezTo>
                    <a:pt x="273859" y="588844"/>
                    <a:pt x="276398" y="575466"/>
                    <a:pt x="272368" y="563376"/>
                  </a:cubicBezTo>
                  <a:cubicBezTo>
                    <a:pt x="270695" y="558356"/>
                    <a:pt x="263974" y="556927"/>
                    <a:pt x="259668" y="553851"/>
                  </a:cubicBezTo>
                  <a:cubicBezTo>
                    <a:pt x="243550" y="542338"/>
                    <a:pt x="250466" y="547537"/>
                    <a:pt x="221568" y="544326"/>
                  </a:cubicBezTo>
                  <a:cubicBezTo>
                    <a:pt x="218393" y="541151"/>
                    <a:pt x="216426" y="535775"/>
                    <a:pt x="212043" y="534801"/>
                  </a:cubicBezTo>
                  <a:cubicBezTo>
                    <a:pt x="189641" y="529823"/>
                    <a:pt x="196320" y="537824"/>
                    <a:pt x="186643" y="547501"/>
                  </a:cubicBezTo>
                  <a:cubicBezTo>
                    <a:pt x="183945" y="550199"/>
                    <a:pt x="180293" y="551734"/>
                    <a:pt x="177118" y="553851"/>
                  </a:cubicBezTo>
                  <a:cubicBezTo>
                    <a:pt x="151718" y="545384"/>
                    <a:pt x="181351" y="558084"/>
                    <a:pt x="164418" y="541151"/>
                  </a:cubicBezTo>
                  <a:cubicBezTo>
                    <a:pt x="162051" y="538784"/>
                    <a:pt x="158068" y="539034"/>
                    <a:pt x="154893" y="537976"/>
                  </a:cubicBezTo>
                  <a:cubicBezTo>
                    <a:pt x="140691" y="516674"/>
                    <a:pt x="157421" y="537545"/>
                    <a:pt x="139018" y="525276"/>
                  </a:cubicBezTo>
                  <a:cubicBezTo>
                    <a:pt x="115235" y="509421"/>
                    <a:pt x="142616" y="520125"/>
                    <a:pt x="119968" y="512576"/>
                  </a:cubicBezTo>
                  <a:cubicBezTo>
                    <a:pt x="117851" y="509401"/>
                    <a:pt x="115168" y="506538"/>
                    <a:pt x="113618" y="503051"/>
                  </a:cubicBezTo>
                  <a:cubicBezTo>
                    <a:pt x="107759" y="489868"/>
                    <a:pt x="106809" y="481707"/>
                    <a:pt x="104093" y="468126"/>
                  </a:cubicBezTo>
                  <a:cubicBezTo>
                    <a:pt x="105151" y="446959"/>
                    <a:pt x="105508" y="425746"/>
                    <a:pt x="107268" y="404626"/>
                  </a:cubicBezTo>
                  <a:cubicBezTo>
                    <a:pt x="107630" y="400277"/>
                    <a:pt x="113237" y="395278"/>
                    <a:pt x="110443" y="391926"/>
                  </a:cubicBezTo>
                  <a:cubicBezTo>
                    <a:pt x="106158" y="386784"/>
                    <a:pt x="98080" y="385880"/>
                    <a:pt x="91393" y="385576"/>
                  </a:cubicBezTo>
                  <a:lnTo>
                    <a:pt x="21543" y="382401"/>
                  </a:lnTo>
                  <a:cubicBezTo>
                    <a:pt x="20485" y="379226"/>
                    <a:pt x="19865" y="375869"/>
                    <a:pt x="18368" y="372876"/>
                  </a:cubicBezTo>
                  <a:cubicBezTo>
                    <a:pt x="16661" y="369463"/>
                    <a:pt x="13225" y="366971"/>
                    <a:pt x="12018" y="363351"/>
                  </a:cubicBezTo>
                  <a:cubicBezTo>
                    <a:pt x="9982" y="357244"/>
                    <a:pt x="10106" y="350614"/>
                    <a:pt x="8843" y="344301"/>
                  </a:cubicBezTo>
                  <a:cubicBezTo>
                    <a:pt x="6850" y="334334"/>
                    <a:pt x="5519" y="331154"/>
                    <a:pt x="2493" y="322076"/>
                  </a:cubicBezTo>
                  <a:cubicBezTo>
                    <a:pt x="3551" y="315726"/>
                    <a:pt x="0" y="306078"/>
                    <a:pt x="5668" y="303026"/>
                  </a:cubicBezTo>
                  <a:cubicBezTo>
                    <a:pt x="16889" y="296984"/>
                    <a:pt x="31197" y="301946"/>
                    <a:pt x="43768" y="299851"/>
                  </a:cubicBezTo>
                  <a:cubicBezTo>
                    <a:pt x="81868" y="293501"/>
                    <a:pt x="48531" y="295088"/>
                    <a:pt x="72343" y="290326"/>
                  </a:cubicBezTo>
                  <a:cubicBezTo>
                    <a:pt x="77635" y="289268"/>
                    <a:pt x="83012" y="288571"/>
                    <a:pt x="88218" y="287151"/>
                  </a:cubicBezTo>
                  <a:cubicBezTo>
                    <a:pt x="94676" y="285390"/>
                    <a:pt x="100576" y="280923"/>
                    <a:pt x="107268" y="280801"/>
                  </a:cubicBezTo>
                  <a:lnTo>
                    <a:pt x="281893" y="277626"/>
                  </a:lnTo>
                  <a:cubicBezTo>
                    <a:pt x="297659" y="253977"/>
                    <a:pt x="277396" y="283022"/>
                    <a:pt x="297768" y="258576"/>
                  </a:cubicBezTo>
                  <a:cubicBezTo>
                    <a:pt x="300211" y="255645"/>
                    <a:pt x="301900" y="252156"/>
                    <a:pt x="304118" y="249051"/>
                  </a:cubicBezTo>
                  <a:cubicBezTo>
                    <a:pt x="307194" y="244745"/>
                    <a:pt x="310468" y="240584"/>
                    <a:pt x="313643" y="236351"/>
                  </a:cubicBezTo>
                  <a:cubicBezTo>
                    <a:pt x="321051" y="237409"/>
                    <a:pt x="328505" y="238187"/>
                    <a:pt x="335868" y="239526"/>
                  </a:cubicBezTo>
                  <a:cubicBezTo>
                    <a:pt x="346425" y="241445"/>
                    <a:pt x="357677" y="245737"/>
                    <a:pt x="367618" y="249051"/>
                  </a:cubicBezTo>
                  <a:cubicBezTo>
                    <a:pt x="370793" y="250109"/>
                    <a:pt x="374358" y="250370"/>
                    <a:pt x="377143" y="252226"/>
                  </a:cubicBezTo>
                  <a:cubicBezTo>
                    <a:pt x="380318" y="254343"/>
                    <a:pt x="383161" y="257073"/>
                    <a:pt x="386668" y="258576"/>
                  </a:cubicBezTo>
                  <a:cubicBezTo>
                    <a:pt x="390679" y="260295"/>
                    <a:pt x="395282" y="260219"/>
                    <a:pt x="399368" y="261751"/>
                  </a:cubicBezTo>
                  <a:cubicBezTo>
                    <a:pt x="403800" y="263413"/>
                    <a:pt x="407835" y="265984"/>
                    <a:pt x="412068" y="268101"/>
                  </a:cubicBezTo>
                  <a:cubicBezTo>
                    <a:pt x="423710" y="267043"/>
                    <a:pt x="435421" y="266579"/>
                    <a:pt x="446993" y="264926"/>
                  </a:cubicBezTo>
                  <a:cubicBezTo>
                    <a:pt x="450306" y="264453"/>
                    <a:pt x="453876" y="263806"/>
                    <a:pt x="456518" y="261751"/>
                  </a:cubicBezTo>
                  <a:cubicBezTo>
                    <a:pt x="463607" y="256238"/>
                    <a:pt x="475568" y="242701"/>
                    <a:pt x="475568" y="242701"/>
                  </a:cubicBezTo>
                  <a:cubicBezTo>
                    <a:pt x="483685" y="218349"/>
                    <a:pt x="475172" y="226032"/>
                    <a:pt x="494618" y="220476"/>
                  </a:cubicBezTo>
                  <a:cubicBezTo>
                    <a:pt x="497836" y="219557"/>
                    <a:pt x="500968" y="218359"/>
                    <a:pt x="504143" y="217301"/>
                  </a:cubicBezTo>
                  <a:cubicBezTo>
                    <a:pt x="506260" y="214126"/>
                    <a:pt x="508786" y="211189"/>
                    <a:pt x="510493" y="207776"/>
                  </a:cubicBezTo>
                  <a:cubicBezTo>
                    <a:pt x="511990" y="204783"/>
                    <a:pt x="511301" y="200618"/>
                    <a:pt x="513668" y="198251"/>
                  </a:cubicBezTo>
                  <a:cubicBezTo>
                    <a:pt x="516035" y="195884"/>
                    <a:pt x="520018" y="196134"/>
                    <a:pt x="523193" y="195076"/>
                  </a:cubicBezTo>
                  <a:cubicBezTo>
                    <a:pt x="530601" y="196134"/>
                    <a:pt x="538198" y="196282"/>
                    <a:pt x="545418" y="198251"/>
                  </a:cubicBezTo>
                  <a:cubicBezTo>
                    <a:pt x="549984" y="199496"/>
                    <a:pt x="553768" y="202737"/>
                    <a:pt x="558118" y="204601"/>
                  </a:cubicBezTo>
                  <a:cubicBezTo>
                    <a:pt x="561194" y="205919"/>
                    <a:pt x="564468" y="206718"/>
                    <a:pt x="567643" y="207776"/>
                  </a:cubicBezTo>
                  <a:cubicBezTo>
                    <a:pt x="606485" y="203892"/>
                    <a:pt x="600844" y="215032"/>
                    <a:pt x="596218" y="191901"/>
                  </a:cubicBezTo>
                  <a:cubicBezTo>
                    <a:pt x="596010" y="190863"/>
                    <a:pt x="596747" y="185551"/>
                    <a:pt x="596218" y="182376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38" name="Прямоугольник 337"/>
            <p:cNvSpPr/>
            <p:nvPr/>
          </p:nvSpPr>
          <p:spPr bwMode="auto">
            <a:xfrm>
              <a:off x="1844676" y="3865857"/>
              <a:ext cx="636588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Апастово</a:t>
              </a:r>
            </a:p>
          </p:txBody>
        </p:sp>
        <p:sp>
          <p:nvSpPr>
            <p:cNvPr id="339" name="Полилиния 338"/>
            <p:cNvSpPr/>
            <p:nvPr/>
          </p:nvSpPr>
          <p:spPr bwMode="auto">
            <a:xfrm>
              <a:off x="1117038" y="4163777"/>
              <a:ext cx="1085720" cy="1025790"/>
            </a:xfrm>
            <a:custGeom>
              <a:avLst/>
              <a:gdLst>
                <a:gd name="connsiteX0" fmla="*/ 441130 w 1074542"/>
                <a:gd name="connsiteY0" fmla="*/ 981075 h 1086904"/>
                <a:gd name="connsiteX1" fmla="*/ 436367 w 1074542"/>
                <a:gd name="connsiteY1" fmla="*/ 1004888 h 1086904"/>
                <a:gd name="connsiteX2" fmla="*/ 445892 w 1074542"/>
                <a:gd name="connsiteY2" fmla="*/ 1042988 h 1086904"/>
                <a:gd name="connsiteX3" fmla="*/ 464942 w 1074542"/>
                <a:gd name="connsiteY3" fmla="*/ 1062038 h 1086904"/>
                <a:gd name="connsiteX4" fmla="*/ 579242 w 1074542"/>
                <a:gd name="connsiteY4" fmla="*/ 1066800 h 1086904"/>
                <a:gd name="connsiteX5" fmla="*/ 679255 w 1074542"/>
                <a:gd name="connsiteY5" fmla="*/ 1071563 h 1086904"/>
                <a:gd name="connsiteX6" fmla="*/ 698305 w 1074542"/>
                <a:gd name="connsiteY6" fmla="*/ 1062038 h 1086904"/>
                <a:gd name="connsiteX7" fmla="*/ 712592 w 1074542"/>
                <a:gd name="connsiteY7" fmla="*/ 1057275 h 1086904"/>
                <a:gd name="connsiteX8" fmla="*/ 741167 w 1074542"/>
                <a:gd name="connsiteY8" fmla="*/ 1028700 h 1086904"/>
                <a:gd name="connsiteX9" fmla="*/ 745930 w 1074542"/>
                <a:gd name="connsiteY9" fmla="*/ 1014413 h 1086904"/>
                <a:gd name="connsiteX10" fmla="*/ 764980 w 1074542"/>
                <a:gd name="connsiteY10" fmla="*/ 1009650 h 1086904"/>
                <a:gd name="connsiteX11" fmla="*/ 779267 w 1074542"/>
                <a:gd name="connsiteY11" fmla="*/ 995363 h 1086904"/>
                <a:gd name="connsiteX12" fmla="*/ 793555 w 1074542"/>
                <a:gd name="connsiteY12" fmla="*/ 990600 h 1086904"/>
                <a:gd name="connsiteX13" fmla="*/ 803080 w 1074542"/>
                <a:gd name="connsiteY13" fmla="*/ 976313 h 1086904"/>
                <a:gd name="connsiteX14" fmla="*/ 817367 w 1074542"/>
                <a:gd name="connsiteY14" fmla="*/ 966788 h 1086904"/>
                <a:gd name="connsiteX15" fmla="*/ 841180 w 1074542"/>
                <a:gd name="connsiteY15" fmla="*/ 938213 h 1086904"/>
                <a:gd name="connsiteX16" fmla="*/ 855467 w 1074542"/>
                <a:gd name="connsiteY16" fmla="*/ 909638 h 1086904"/>
                <a:gd name="connsiteX17" fmla="*/ 860230 w 1074542"/>
                <a:gd name="connsiteY17" fmla="*/ 895350 h 1086904"/>
                <a:gd name="connsiteX18" fmla="*/ 874517 w 1074542"/>
                <a:gd name="connsiteY18" fmla="*/ 881063 h 1086904"/>
                <a:gd name="connsiteX19" fmla="*/ 898330 w 1074542"/>
                <a:gd name="connsiteY19" fmla="*/ 852488 h 1086904"/>
                <a:gd name="connsiteX20" fmla="*/ 912617 w 1074542"/>
                <a:gd name="connsiteY20" fmla="*/ 847725 h 1086904"/>
                <a:gd name="connsiteX21" fmla="*/ 926905 w 1074542"/>
                <a:gd name="connsiteY21" fmla="*/ 838200 h 1086904"/>
                <a:gd name="connsiteX22" fmla="*/ 969767 w 1074542"/>
                <a:gd name="connsiteY22" fmla="*/ 833438 h 1086904"/>
                <a:gd name="connsiteX23" fmla="*/ 988817 w 1074542"/>
                <a:gd name="connsiteY23" fmla="*/ 828675 h 1086904"/>
                <a:gd name="connsiteX24" fmla="*/ 1003105 w 1074542"/>
                <a:gd name="connsiteY24" fmla="*/ 823913 h 1086904"/>
                <a:gd name="connsiteX25" fmla="*/ 1065017 w 1074542"/>
                <a:gd name="connsiteY25" fmla="*/ 814388 h 1086904"/>
                <a:gd name="connsiteX26" fmla="*/ 1055492 w 1074542"/>
                <a:gd name="connsiteY26" fmla="*/ 785813 h 1086904"/>
                <a:gd name="connsiteX27" fmla="*/ 1060255 w 1074542"/>
                <a:gd name="connsiteY27" fmla="*/ 757238 h 1086904"/>
                <a:gd name="connsiteX28" fmla="*/ 1069780 w 1074542"/>
                <a:gd name="connsiteY28" fmla="*/ 690563 h 1086904"/>
                <a:gd name="connsiteX29" fmla="*/ 1074542 w 1074542"/>
                <a:gd name="connsiteY29" fmla="*/ 676275 h 1086904"/>
                <a:gd name="connsiteX30" fmla="*/ 1045967 w 1074542"/>
                <a:gd name="connsiteY30" fmla="*/ 652463 h 1086904"/>
                <a:gd name="connsiteX31" fmla="*/ 1012630 w 1074542"/>
                <a:gd name="connsiteY31" fmla="*/ 638175 h 1086904"/>
                <a:gd name="connsiteX32" fmla="*/ 998342 w 1074542"/>
                <a:gd name="connsiteY32" fmla="*/ 623888 h 1086904"/>
                <a:gd name="connsiteX33" fmla="*/ 969767 w 1074542"/>
                <a:gd name="connsiteY33" fmla="*/ 614363 h 1086904"/>
                <a:gd name="connsiteX34" fmla="*/ 960242 w 1074542"/>
                <a:gd name="connsiteY34" fmla="*/ 628650 h 1086904"/>
                <a:gd name="connsiteX35" fmla="*/ 955480 w 1074542"/>
                <a:gd name="connsiteY35" fmla="*/ 666750 h 1086904"/>
                <a:gd name="connsiteX36" fmla="*/ 926905 w 1074542"/>
                <a:gd name="connsiteY36" fmla="*/ 676275 h 1086904"/>
                <a:gd name="connsiteX37" fmla="*/ 912617 w 1074542"/>
                <a:gd name="connsiteY37" fmla="*/ 671513 h 1086904"/>
                <a:gd name="connsiteX38" fmla="*/ 884042 w 1074542"/>
                <a:gd name="connsiteY38" fmla="*/ 657225 h 1086904"/>
                <a:gd name="connsiteX39" fmla="*/ 874517 w 1074542"/>
                <a:gd name="connsiteY39" fmla="*/ 642938 h 1086904"/>
                <a:gd name="connsiteX40" fmla="*/ 864992 w 1074542"/>
                <a:gd name="connsiteY40" fmla="*/ 609600 h 1086904"/>
                <a:gd name="connsiteX41" fmla="*/ 855467 w 1074542"/>
                <a:gd name="connsiteY41" fmla="*/ 595313 h 1086904"/>
                <a:gd name="connsiteX42" fmla="*/ 860230 w 1074542"/>
                <a:gd name="connsiteY42" fmla="*/ 561975 h 1086904"/>
                <a:gd name="connsiteX43" fmla="*/ 874517 w 1074542"/>
                <a:gd name="connsiteY43" fmla="*/ 547688 h 1086904"/>
                <a:gd name="connsiteX44" fmla="*/ 893567 w 1074542"/>
                <a:gd name="connsiteY44" fmla="*/ 542925 h 1086904"/>
                <a:gd name="connsiteX45" fmla="*/ 907855 w 1074542"/>
                <a:gd name="connsiteY45" fmla="*/ 538163 h 1086904"/>
                <a:gd name="connsiteX46" fmla="*/ 931667 w 1074542"/>
                <a:gd name="connsiteY46" fmla="*/ 509588 h 1086904"/>
                <a:gd name="connsiteX47" fmla="*/ 936430 w 1074542"/>
                <a:gd name="connsiteY47" fmla="*/ 490538 h 1086904"/>
                <a:gd name="connsiteX48" fmla="*/ 945955 w 1074542"/>
                <a:gd name="connsiteY48" fmla="*/ 471488 h 1086904"/>
                <a:gd name="connsiteX49" fmla="*/ 955480 w 1074542"/>
                <a:gd name="connsiteY49" fmla="*/ 442913 h 1086904"/>
                <a:gd name="connsiteX50" fmla="*/ 965005 w 1074542"/>
                <a:gd name="connsiteY50" fmla="*/ 361950 h 1086904"/>
                <a:gd name="connsiteX51" fmla="*/ 950717 w 1074542"/>
                <a:gd name="connsiteY51" fmla="*/ 357188 h 1086904"/>
                <a:gd name="connsiteX52" fmla="*/ 922142 w 1074542"/>
                <a:gd name="connsiteY52" fmla="*/ 338138 h 1086904"/>
                <a:gd name="connsiteX53" fmla="*/ 903092 w 1074542"/>
                <a:gd name="connsiteY53" fmla="*/ 290513 h 1086904"/>
                <a:gd name="connsiteX54" fmla="*/ 888805 w 1074542"/>
                <a:gd name="connsiteY54" fmla="*/ 285750 h 1086904"/>
                <a:gd name="connsiteX55" fmla="*/ 874517 w 1074542"/>
                <a:gd name="connsiteY55" fmla="*/ 214313 h 1086904"/>
                <a:gd name="connsiteX56" fmla="*/ 845942 w 1074542"/>
                <a:gd name="connsiteY56" fmla="*/ 200025 h 1086904"/>
                <a:gd name="connsiteX57" fmla="*/ 798317 w 1074542"/>
                <a:gd name="connsiteY57" fmla="*/ 214313 h 1086904"/>
                <a:gd name="connsiteX58" fmla="*/ 769742 w 1074542"/>
                <a:gd name="connsiteY58" fmla="*/ 223838 h 1086904"/>
                <a:gd name="connsiteX59" fmla="*/ 755455 w 1074542"/>
                <a:gd name="connsiteY59" fmla="*/ 228600 h 1086904"/>
                <a:gd name="connsiteX60" fmla="*/ 655442 w 1074542"/>
                <a:gd name="connsiteY60" fmla="*/ 214313 h 1086904"/>
                <a:gd name="connsiteX61" fmla="*/ 631630 w 1074542"/>
                <a:gd name="connsiteY61" fmla="*/ 185738 h 1086904"/>
                <a:gd name="connsiteX62" fmla="*/ 612580 w 1074542"/>
                <a:gd name="connsiteY62" fmla="*/ 180975 h 1086904"/>
                <a:gd name="connsiteX63" fmla="*/ 564955 w 1074542"/>
                <a:gd name="connsiteY63" fmla="*/ 166688 h 1086904"/>
                <a:gd name="connsiteX64" fmla="*/ 536380 w 1074542"/>
                <a:gd name="connsiteY64" fmla="*/ 157163 h 1086904"/>
                <a:gd name="connsiteX65" fmla="*/ 517330 w 1074542"/>
                <a:gd name="connsiteY65" fmla="*/ 142875 h 1086904"/>
                <a:gd name="connsiteX66" fmla="*/ 488755 w 1074542"/>
                <a:gd name="connsiteY66" fmla="*/ 133350 h 1086904"/>
                <a:gd name="connsiteX67" fmla="*/ 474467 w 1074542"/>
                <a:gd name="connsiteY67" fmla="*/ 119063 h 1086904"/>
                <a:gd name="connsiteX68" fmla="*/ 474467 w 1074542"/>
                <a:gd name="connsiteY68" fmla="*/ 19050 h 1086904"/>
                <a:gd name="connsiteX69" fmla="*/ 460180 w 1074542"/>
                <a:gd name="connsiteY69" fmla="*/ 4763 h 1086904"/>
                <a:gd name="connsiteX70" fmla="*/ 441130 w 1074542"/>
                <a:gd name="connsiteY70" fmla="*/ 0 h 1086904"/>
                <a:gd name="connsiteX71" fmla="*/ 426842 w 1074542"/>
                <a:gd name="connsiteY71" fmla="*/ 14288 h 1086904"/>
                <a:gd name="connsiteX72" fmla="*/ 436367 w 1074542"/>
                <a:gd name="connsiteY72" fmla="*/ 71438 h 1086904"/>
                <a:gd name="connsiteX73" fmla="*/ 445892 w 1074542"/>
                <a:gd name="connsiteY73" fmla="*/ 85725 h 1086904"/>
                <a:gd name="connsiteX74" fmla="*/ 450655 w 1074542"/>
                <a:gd name="connsiteY74" fmla="*/ 100013 h 1086904"/>
                <a:gd name="connsiteX75" fmla="*/ 445892 w 1074542"/>
                <a:gd name="connsiteY75" fmla="*/ 200025 h 1086904"/>
                <a:gd name="connsiteX76" fmla="*/ 431605 w 1074542"/>
                <a:gd name="connsiteY76" fmla="*/ 209550 h 1086904"/>
                <a:gd name="connsiteX77" fmla="*/ 422080 w 1074542"/>
                <a:gd name="connsiteY77" fmla="*/ 223838 h 1086904"/>
                <a:gd name="connsiteX78" fmla="*/ 426842 w 1074542"/>
                <a:gd name="connsiteY78" fmla="*/ 252413 h 1086904"/>
                <a:gd name="connsiteX79" fmla="*/ 436367 w 1074542"/>
                <a:gd name="connsiteY79" fmla="*/ 280988 h 1086904"/>
                <a:gd name="connsiteX80" fmla="*/ 431605 w 1074542"/>
                <a:gd name="connsiteY80" fmla="*/ 309563 h 1086904"/>
                <a:gd name="connsiteX81" fmla="*/ 398267 w 1074542"/>
                <a:gd name="connsiteY81" fmla="*/ 304800 h 1086904"/>
                <a:gd name="connsiteX82" fmla="*/ 393505 w 1074542"/>
                <a:gd name="connsiteY82" fmla="*/ 290513 h 1086904"/>
                <a:gd name="connsiteX83" fmla="*/ 388742 w 1074542"/>
                <a:gd name="connsiteY83" fmla="*/ 266700 h 1086904"/>
                <a:gd name="connsiteX84" fmla="*/ 379217 w 1074542"/>
                <a:gd name="connsiteY84" fmla="*/ 252413 h 1086904"/>
                <a:gd name="connsiteX85" fmla="*/ 331592 w 1074542"/>
                <a:gd name="connsiteY85" fmla="*/ 261938 h 1086904"/>
                <a:gd name="connsiteX86" fmla="*/ 303017 w 1074542"/>
                <a:gd name="connsiteY86" fmla="*/ 276225 h 1086904"/>
                <a:gd name="connsiteX87" fmla="*/ 274442 w 1074542"/>
                <a:gd name="connsiteY87" fmla="*/ 280988 h 1086904"/>
                <a:gd name="connsiteX88" fmla="*/ 250630 w 1074542"/>
                <a:gd name="connsiteY88" fmla="*/ 285750 h 1086904"/>
                <a:gd name="connsiteX89" fmla="*/ 236342 w 1074542"/>
                <a:gd name="connsiteY89" fmla="*/ 295275 h 1086904"/>
                <a:gd name="connsiteX90" fmla="*/ 222055 w 1074542"/>
                <a:gd name="connsiteY90" fmla="*/ 300038 h 1086904"/>
                <a:gd name="connsiteX91" fmla="*/ 217292 w 1074542"/>
                <a:gd name="connsiteY91" fmla="*/ 314325 h 1086904"/>
                <a:gd name="connsiteX92" fmla="*/ 236342 w 1074542"/>
                <a:gd name="connsiteY92" fmla="*/ 376238 h 1086904"/>
                <a:gd name="connsiteX93" fmla="*/ 245867 w 1074542"/>
                <a:gd name="connsiteY93" fmla="*/ 419100 h 1086904"/>
                <a:gd name="connsiteX94" fmla="*/ 274442 w 1074542"/>
                <a:gd name="connsiteY94" fmla="*/ 433388 h 1086904"/>
                <a:gd name="connsiteX95" fmla="*/ 283967 w 1074542"/>
                <a:gd name="connsiteY95" fmla="*/ 419100 h 1086904"/>
                <a:gd name="connsiteX96" fmla="*/ 279205 w 1074542"/>
                <a:gd name="connsiteY96" fmla="*/ 376238 h 1086904"/>
                <a:gd name="connsiteX97" fmla="*/ 298255 w 1074542"/>
                <a:gd name="connsiteY97" fmla="*/ 381000 h 1086904"/>
                <a:gd name="connsiteX98" fmla="*/ 326830 w 1074542"/>
                <a:gd name="connsiteY98" fmla="*/ 395288 h 1086904"/>
                <a:gd name="connsiteX99" fmla="*/ 355405 w 1074542"/>
                <a:gd name="connsiteY99" fmla="*/ 404813 h 1086904"/>
                <a:gd name="connsiteX100" fmla="*/ 360167 w 1074542"/>
                <a:gd name="connsiteY100" fmla="*/ 419100 h 1086904"/>
                <a:gd name="connsiteX101" fmla="*/ 345880 w 1074542"/>
                <a:gd name="connsiteY101" fmla="*/ 466725 h 1086904"/>
                <a:gd name="connsiteX102" fmla="*/ 331592 w 1074542"/>
                <a:gd name="connsiteY102" fmla="*/ 476250 h 1086904"/>
                <a:gd name="connsiteX103" fmla="*/ 322067 w 1074542"/>
                <a:gd name="connsiteY103" fmla="*/ 509588 h 1086904"/>
                <a:gd name="connsiteX104" fmla="*/ 317305 w 1074542"/>
                <a:gd name="connsiteY104" fmla="*/ 523875 h 1086904"/>
                <a:gd name="connsiteX105" fmla="*/ 307780 w 1074542"/>
                <a:gd name="connsiteY105" fmla="*/ 566738 h 1086904"/>
                <a:gd name="connsiteX106" fmla="*/ 298255 w 1074542"/>
                <a:gd name="connsiteY106" fmla="*/ 581025 h 1086904"/>
                <a:gd name="connsiteX107" fmla="*/ 269680 w 1074542"/>
                <a:gd name="connsiteY107" fmla="*/ 590550 h 1086904"/>
                <a:gd name="connsiteX108" fmla="*/ 236342 w 1074542"/>
                <a:gd name="connsiteY108" fmla="*/ 585788 h 1086904"/>
                <a:gd name="connsiteX109" fmla="*/ 222055 w 1074542"/>
                <a:gd name="connsiteY109" fmla="*/ 576263 h 1086904"/>
                <a:gd name="connsiteX110" fmla="*/ 207767 w 1074542"/>
                <a:gd name="connsiteY110" fmla="*/ 571500 h 1086904"/>
                <a:gd name="connsiteX111" fmla="*/ 188717 w 1074542"/>
                <a:gd name="connsiteY111" fmla="*/ 576263 h 1086904"/>
                <a:gd name="connsiteX112" fmla="*/ 160142 w 1074542"/>
                <a:gd name="connsiteY112" fmla="*/ 585788 h 1086904"/>
                <a:gd name="connsiteX113" fmla="*/ 145855 w 1074542"/>
                <a:gd name="connsiteY113" fmla="*/ 571500 h 1086904"/>
                <a:gd name="connsiteX114" fmla="*/ 83942 w 1074542"/>
                <a:gd name="connsiteY114" fmla="*/ 557213 h 1086904"/>
                <a:gd name="connsiteX115" fmla="*/ 26792 w 1074542"/>
                <a:gd name="connsiteY115" fmla="*/ 552450 h 1086904"/>
                <a:gd name="connsiteX116" fmla="*/ 41080 w 1074542"/>
                <a:gd name="connsiteY116" fmla="*/ 719138 h 1086904"/>
                <a:gd name="connsiteX117" fmla="*/ 45842 w 1074542"/>
                <a:gd name="connsiteY117" fmla="*/ 738188 h 1086904"/>
                <a:gd name="connsiteX118" fmla="*/ 55367 w 1074542"/>
                <a:gd name="connsiteY118" fmla="*/ 781050 h 1086904"/>
                <a:gd name="connsiteX119" fmla="*/ 60130 w 1074542"/>
                <a:gd name="connsiteY119" fmla="*/ 795338 h 1086904"/>
                <a:gd name="connsiteX120" fmla="*/ 64892 w 1074542"/>
                <a:gd name="connsiteY120" fmla="*/ 814388 h 1086904"/>
                <a:gd name="connsiteX121" fmla="*/ 88705 w 1074542"/>
                <a:gd name="connsiteY121" fmla="*/ 847725 h 1086904"/>
                <a:gd name="connsiteX122" fmla="*/ 102992 w 1074542"/>
                <a:gd name="connsiteY122" fmla="*/ 862013 h 1086904"/>
                <a:gd name="connsiteX123" fmla="*/ 145855 w 1074542"/>
                <a:gd name="connsiteY123" fmla="*/ 871538 h 1086904"/>
                <a:gd name="connsiteX124" fmla="*/ 217292 w 1074542"/>
                <a:gd name="connsiteY124" fmla="*/ 881063 h 1086904"/>
                <a:gd name="connsiteX125" fmla="*/ 236342 w 1074542"/>
                <a:gd name="connsiteY125" fmla="*/ 904875 h 1086904"/>
                <a:gd name="connsiteX126" fmla="*/ 250630 w 1074542"/>
                <a:gd name="connsiteY126" fmla="*/ 914400 h 1086904"/>
                <a:gd name="connsiteX127" fmla="*/ 317305 w 1074542"/>
                <a:gd name="connsiteY127" fmla="*/ 909638 h 1086904"/>
                <a:gd name="connsiteX128" fmla="*/ 412555 w 1074542"/>
                <a:gd name="connsiteY128" fmla="*/ 909638 h 1086904"/>
                <a:gd name="connsiteX129" fmla="*/ 417317 w 1074542"/>
                <a:gd name="connsiteY129" fmla="*/ 938213 h 1086904"/>
                <a:gd name="connsiteX130" fmla="*/ 436367 w 1074542"/>
                <a:gd name="connsiteY130" fmla="*/ 971550 h 1086904"/>
                <a:gd name="connsiteX131" fmla="*/ 441130 w 1074542"/>
                <a:gd name="connsiteY131" fmla="*/ 981075 h 108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74542" h="1086904">
                  <a:moveTo>
                    <a:pt x="441130" y="981075"/>
                  </a:moveTo>
                  <a:cubicBezTo>
                    <a:pt x="441130" y="986631"/>
                    <a:pt x="436367" y="996793"/>
                    <a:pt x="436367" y="1004888"/>
                  </a:cubicBezTo>
                  <a:cubicBezTo>
                    <a:pt x="436367" y="1006683"/>
                    <a:pt x="442135" y="1037728"/>
                    <a:pt x="445892" y="1042988"/>
                  </a:cubicBezTo>
                  <a:cubicBezTo>
                    <a:pt x="451112" y="1050296"/>
                    <a:pt x="456102" y="1060459"/>
                    <a:pt x="464942" y="1062038"/>
                  </a:cubicBezTo>
                  <a:cubicBezTo>
                    <a:pt x="502481" y="1068741"/>
                    <a:pt x="541142" y="1065213"/>
                    <a:pt x="579242" y="1066800"/>
                  </a:cubicBezTo>
                  <a:cubicBezTo>
                    <a:pt x="619450" y="1086904"/>
                    <a:pt x="602715" y="1082497"/>
                    <a:pt x="679255" y="1071563"/>
                  </a:cubicBezTo>
                  <a:cubicBezTo>
                    <a:pt x="686283" y="1070559"/>
                    <a:pt x="691780" y="1064835"/>
                    <a:pt x="698305" y="1062038"/>
                  </a:cubicBezTo>
                  <a:cubicBezTo>
                    <a:pt x="702919" y="1060060"/>
                    <a:pt x="707830" y="1058863"/>
                    <a:pt x="712592" y="1057275"/>
                  </a:cubicBezTo>
                  <a:cubicBezTo>
                    <a:pt x="722117" y="1047750"/>
                    <a:pt x="736907" y="1041479"/>
                    <a:pt x="741167" y="1028700"/>
                  </a:cubicBezTo>
                  <a:cubicBezTo>
                    <a:pt x="742755" y="1023938"/>
                    <a:pt x="742010" y="1017549"/>
                    <a:pt x="745930" y="1014413"/>
                  </a:cubicBezTo>
                  <a:cubicBezTo>
                    <a:pt x="751041" y="1010324"/>
                    <a:pt x="758630" y="1011238"/>
                    <a:pt x="764980" y="1009650"/>
                  </a:cubicBezTo>
                  <a:cubicBezTo>
                    <a:pt x="769742" y="1004888"/>
                    <a:pt x="773663" y="999099"/>
                    <a:pt x="779267" y="995363"/>
                  </a:cubicBezTo>
                  <a:cubicBezTo>
                    <a:pt x="783444" y="992578"/>
                    <a:pt x="789635" y="993736"/>
                    <a:pt x="793555" y="990600"/>
                  </a:cubicBezTo>
                  <a:cubicBezTo>
                    <a:pt x="798024" y="987024"/>
                    <a:pt x="799033" y="980360"/>
                    <a:pt x="803080" y="976313"/>
                  </a:cubicBezTo>
                  <a:cubicBezTo>
                    <a:pt x="807127" y="972266"/>
                    <a:pt x="812970" y="970452"/>
                    <a:pt x="817367" y="966788"/>
                  </a:cubicBezTo>
                  <a:cubicBezTo>
                    <a:pt x="831118" y="955328"/>
                    <a:pt x="831814" y="952261"/>
                    <a:pt x="841180" y="938213"/>
                  </a:cubicBezTo>
                  <a:cubicBezTo>
                    <a:pt x="853147" y="902306"/>
                    <a:pt x="837006" y="946560"/>
                    <a:pt x="855467" y="909638"/>
                  </a:cubicBezTo>
                  <a:cubicBezTo>
                    <a:pt x="857712" y="905148"/>
                    <a:pt x="857445" y="899527"/>
                    <a:pt x="860230" y="895350"/>
                  </a:cubicBezTo>
                  <a:cubicBezTo>
                    <a:pt x="863966" y="889746"/>
                    <a:pt x="870205" y="886237"/>
                    <a:pt x="874517" y="881063"/>
                  </a:cubicBezTo>
                  <a:cubicBezTo>
                    <a:pt x="885501" y="867882"/>
                    <a:pt x="882674" y="862926"/>
                    <a:pt x="898330" y="852488"/>
                  </a:cubicBezTo>
                  <a:cubicBezTo>
                    <a:pt x="902507" y="849703"/>
                    <a:pt x="908127" y="849970"/>
                    <a:pt x="912617" y="847725"/>
                  </a:cubicBezTo>
                  <a:cubicBezTo>
                    <a:pt x="917737" y="845165"/>
                    <a:pt x="921352" y="839588"/>
                    <a:pt x="926905" y="838200"/>
                  </a:cubicBezTo>
                  <a:cubicBezTo>
                    <a:pt x="940851" y="834714"/>
                    <a:pt x="955480" y="835025"/>
                    <a:pt x="969767" y="833438"/>
                  </a:cubicBezTo>
                  <a:cubicBezTo>
                    <a:pt x="976117" y="831850"/>
                    <a:pt x="982523" y="830473"/>
                    <a:pt x="988817" y="828675"/>
                  </a:cubicBezTo>
                  <a:cubicBezTo>
                    <a:pt x="993644" y="827296"/>
                    <a:pt x="998171" y="824838"/>
                    <a:pt x="1003105" y="823913"/>
                  </a:cubicBezTo>
                  <a:cubicBezTo>
                    <a:pt x="1023628" y="820065"/>
                    <a:pt x="1044380" y="817563"/>
                    <a:pt x="1065017" y="814388"/>
                  </a:cubicBezTo>
                  <a:cubicBezTo>
                    <a:pt x="1061842" y="804863"/>
                    <a:pt x="1053841" y="795717"/>
                    <a:pt x="1055492" y="785813"/>
                  </a:cubicBezTo>
                  <a:cubicBezTo>
                    <a:pt x="1057080" y="776288"/>
                    <a:pt x="1058889" y="766797"/>
                    <a:pt x="1060255" y="757238"/>
                  </a:cubicBezTo>
                  <a:cubicBezTo>
                    <a:pt x="1063142" y="737032"/>
                    <a:pt x="1065231" y="711033"/>
                    <a:pt x="1069780" y="690563"/>
                  </a:cubicBezTo>
                  <a:cubicBezTo>
                    <a:pt x="1070869" y="685662"/>
                    <a:pt x="1072955" y="681038"/>
                    <a:pt x="1074542" y="676275"/>
                  </a:cubicBezTo>
                  <a:cubicBezTo>
                    <a:pt x="1064008" y="665741"/>
                    <a:pt x="1059230" y="659095"/>
                    <a:pt x="1045967" y="652463"/>
                  </a:cubicBezTo>
                  <a:cubicBezTo>
                    <a:pt x="1025240" y="642099"/>
                    <a:pt x="1035752" y="654690"/>
                    <a:pt x="1012630" y="638175"/>
                  </a:cubicBezTo>
                  <a:cubicBezTo>
                    <a:pt x="1007149" y="634260"/>
                    <a:pt x="1004230" y="627159"/>
                    <a:pt x="998342" y="623888"/>
                  </a:cubicBezTo>
                  <a:cubicBezTo>
                    <a:pt x="989565" y="619012"/>
                    <a:pt x="969767" y="614363"/>
                    <a:pt x="969767" y="614363"/>
                  </a:cubicBezTo>
                  <a:cubicBezTo>
                    <a:pt x="966592" y="619125"/>
                    <a:pt x="961748" y="623128"/>
                    <a:pt x="960242" y="628650"/>
                  </a:cubicBezTo>
                  <a:cubicBezTo>
                    <a:pt x="956874" y="640998"/>
                    <a:pt x="962820" y="656265"/>
                    <a:pt x="955480" y="666750"/>
                  </a:cubicBezTo>
                  <a:cubicBezTo>
                    <a:pt x="949722" y="674975"/>
                    <a:pt x="926905" y="676275"/>
                    <a:pt x="926905" y="676275"/>
                  </a:cubicBezTo>
                  <a:cubicBezTo>
                    <a:pt x="922142" y="674688"/>
                    <a:pt x="917107" y="673758"/>
                    <a:pt x="912617" y="671513"/>
                  </a:cubicBezTo>
                  <a:cubicBezTo>
                    <a:pt x="875680" y="653045"/>
                    <a:pt x="919963" y="669200"/>
                    <a:pt x="884042" y="657225"/>
                  </a:cubicBezTo>
                  <a:cubicBezTo>
                    <a:pt x="880867" y="652463"/>
                    <a:pt x="876772" y="648199"/>
                    <a:pt x="874517" y="642938"/>
                  </a:cubicBezTo>
                  <a:cubicBezTo>
                    <a:pt x="865357" y="621564"/>
                    <a:pt x="874265" y="628145"/>
                    <a:pt x="864992" y="609600"/>
                  </a:cubicBezTo>
                  <a:cubicBezTo>
                    <a:pt x="862432" y="604481"/>
                    <a:pt x="858642" y="600075"/>
                    <a:pt x="855467" y="595313"/>
                  </a:cubicBezTo>
                  <a:cubicBezTo>
                    <a:pt x="844354" y="561975"/>
                    <a:pt x="836417" y="569913"/>
                    <a:pt x="860230" y="561975"/>
                  </a:cubicBezTo>
                  <a:cubicBezTo>
                    <a:pt x="864992" y="557213"/>
                    <a:pt x="868669" y="551030"/>
                    <a:pt x="874517" y="547688"/>
                  </a:cubicBezTo>
                  <a:cubicBezTo>
                    <a:pt x="880200" y="544441"/>
                    <a:pt x="887273" y="544723"/>
                    <a:pt x="893567" y="542925"/>
                  </a:cubicBezTo>
                  <a:cubicBezTo>
                    <a:pt x="898394" y="541546"/>
                    <a:pt x="903092" y="539750"/>
                    <a:pt x="907855" y="538163"/>
                  </a:cubicBezTo>
                  <a:cubicBezTo>
                    <a:pt x="916436" y="529582"/>
                    <a:pt x="926695" y="521190"/>
                    <a:pt x="931667" y="509588"/>
                  </a:cubicBezTo>
                  <a:cubicBezTo>
                    <a:pt x="934245" y="503572"/>
                    <a:pt x="934132" y="496667"/>
                    <a:pt x="936430" y="490538"/>
                  </a:cubicBezTo>
                  <a:cubicBezTo>
                    <a:pt x="938923" y="483891"/>
                    <a:pt x="943318" y="478080"/>
                    <a:pt x="945955" y="471488"/>
                  </a:cubicBezTo>
                  <a:cubicBezTo>
                    <a:pt x="949684" y="462166"/>
                    <a:pt x="955480" y="442913"/>
                    <a:pt x="955480" y="442913"/>
                  </a:cubicBezTo>
                  <a:cubicBezTo>
                    <a:pt x="994265" y="455840"/>
                    <a:pt x="985169" y="457728"/>
                    <a:pt x="965005" y="361950"/>
                  </a:cubicBezTo>
                  <a:cubicBezTo>
                    <a:pt x="963971" y="357037"/>
                    <a:pt x="955480" y="358775"/>
                    <a:pt x="950717" y="357188"/>
                  </a:cubicBezTo>
                  <a:cubicBezTo>
                    <a:pt x="941192" y="350838"/>
                    <a:pt x="923562" y="349497"/>
                    <a:pt x="922142" y="338138"/>
                  </a:cubicBezTo>
                  <a:cubicBezTo>
                    <a:pt x="917909" y="304269"/>
                    <a:pt x="927475" y="302705"/>
                    <a:pt x="903092" y="290513"/>
                  </a:cubicBezTo>
                  <a:cubicBezTo>
                    <a:pt x="898602" y="288268"/>
                    <a:pt x="893567" y="287338"/>
                    <a:pt x="888805" y="285750"/>
                  </a:cubicBezTo>
                  <a:cubicBezTo>
                    <a:pt x="862011" y="245561"/>
                    <a:pt x="902015" y="310555"/>
                    <a:pt x="874517" y="214313"/>
                  </a:cubicBezTo>
                  <a:cubicBezTo>
                    <a:pt x="872573" y="207510"/>
                    <a:pt x="851170" y="201768"/>
                    <a:pt x="845942" y="200025"/>
                  </a:cubicBezTo>
                  <a:cubicBezTo>
                    <a:pt x="772796" y="210476"/>
                    <a:pt x="839355" y="196074"/>
                    <a:pt x="798317" y="214313"/>
                  </a:cubicBezTo>
                  <a:cubicBezTo>
                    <a:pt x="789142" y="218391"/>
                    <a:pt x="779267" y="220663"/>
                    <a:pt x="769742" y="223838"/>
                  </a:cubicBezTo>
                  <a:lnTo>
                    <a:pt x="755455" y="228600"/>
                  </a:lnTo>
                  <a:cubicBezTo>
                    <a:pt x="738824" y="227561"/>
                    <a:pt x="680008" y="231860"/>
                    <a:pt x="655442" y="214313"/>
                  </a:cubicBezTo>
                  <a:cubicBezTo>
                    <a:pt x="615987" y="186131"/>
                    <a:pt x="680785" y="213827"/>
                    <a:pt x="631630" y="185738"/>
                  </a:cubicBezTo>
                  <a:cubicBezTo>
                    <a:pt x="625947" y="182491"/>
                    <a:pt x="618930" y="182563"/>
                    <a:pt x="612580" y="180975"/>
                  </a:cubicBezTo>
                  <a:cubicBezTo>
                    <a:pt x="584940" y="162549"/>
                    <a:pt x="611826" y="177504"/>
                    <a:pt x="564955" y="166688"/>
                  </a:cubicBezTo>
                  <a:cubicBezTo>
                    <a:pt x="555172" y="164430"/>
                    <a:pt x="536380" y="157163"/>
                    <a:pt x="536380" y="157163"/>
                  </a:cubicBezTo>
                  <a:cubicBezTo>
                    <a:pt x="530030" y="152400"/>
                    <a:pt x="524430" y="146425"/>
                    <a:pt x="517330" y="142875"/>
                  </a:cubicBezTo>
                  <a:cubicBezTo>
                    <a:pt x="508350" y="138385"/>
                    <a:pt x="488755" y="133350"/>
                    <a:pt x="488755" y="133350"/>
                  </a:cubicBezTo>
                  <a:cubicBezTo>
                    <a:pt x="483992" y="128588"/>
                    <a:pt x="475420" y="125731"/>
                    <a:pt x="474467" y="119063"/>
                  </a:cubicBezTo>
                  <a:cubicBezTo>
                    <a:pt x="463753" y="44065"/>
                    <a:pt x="496371" y="90238"/>
                    <a:pt x="474467" y="19050"/>
                  </a:cubicBezTo>
                  <a:cubicBezTo>
                    <a:pt x="472486" y="12613"/>
                    <a:pt x="466028" y="8105"/>
                    <a:pt x="460180" y="4763"/>
                  </a:cubicBezTo>
                  <a:cubicBezTo>
                    <a:pt x="454497" y="1516"/>
                    <a:pt x="447480" y="1588"/>
                    <a:pt x="441130" y="0"/>
                  </a:cubicBezTo>
                  <a:cubicBezTo>
                    <a:pt x="436367" y="4763"/>
                    <a:pt x="430578" y="8684"/>
                    <a:pt x="426842" y="14288"/>
                  </a:cubicBezTo>
                  <a:cubicBezTo>
                    <a:pt x="414997" y="32056"/>
                    <a:pt x="427331" y="55626"/>
                    <a:pt x="436367" y="71438"/>
                  </a:cubicBezTo>
                  <a:cubicBezTo>
                    <a:pt x="439207" y="76408"/>
                    <a:pt x="443332" y="80606"/>
                    <a:pt x="445892" y="85725"/>
                  </a:cubicBezTo>
                  <a:cubicBezTo>
                    <a:pt x="448137" y="90215"/>
                    <a:pt x="449067" y="95250"/>
                    <a:pt x="450655" y="100013"/>
                  </a:cubicBezTo>
                  <a:cubicBezTo>
                    <a:pt x="449067" y="133350"/>
                    <a:pt x="451611" y="167143"/>
                    <a:pt x="445892" y="200025"/>
                  </a:cubicBezTo>
                  <a:cubicBezTo>
                    <a:pt x="444911" y="205664"/>
                    <a:pt x="435652" y="205503"/>
                    <a:pt x="431605" y="209550"/>
                  </a:cubicBezTo>
                  <a:cubicBezTo>
                    <a:pt x="427558" y="213598"/>
                    <a:pt x="425255" y="219075"/>
                    <a:pt x="422080" y="223838"/>
                  </a:cubicBezTo>
                  <a:cubicBezTo>
                    <a:pt x="423667" y="233363"/>
                    <a:pt x="424500" y="243045"/>
                    <a:pt x="426842" y="252413"/>
                  </a:cubicBezTo>
                  <a:cubicBezTo>
                    <a:pt x="429277" y="262153"/>
                    <a:pt x="436367" y="280988"/>
                    <a:pt x="436367" y="280988"/>
                  </a:cubicBezTo>
                  <a:cubicBezTo>
                    <a:pt x="434780" y="290513"/>
                    <a:pt x="439794" y="304445"/>
                    <a:pt x="431605" y="309563"/>
                  </a:cubicBezTo>
                  <a:cubicBezTo>
                    <a:pt x="422086" y="315512"/>
                    <a:pt x="408307" y="309820"/>
                    <a:pt x="398267" y="304800"/>
                  </a:cubicBezTo>
                  <a:cubicBezTo>
                    <a:pt x="393777" y="302555"/>
                    <a:pt x="394723" y="295383"/>
                    <a:pt x="393505" y="290513"/>
                  </a:cubicBezTo>
                  <a:cubicBezTo>
                    <a:pt x="391542" y="282660"/>
                    <a:pt x="391584" y="274279"/>
                    <a:pt x="388742" y="266700"/>
                  </a:cubicBezTo>
                  <a:cubicBezTo>
                    <a:pt x="386732" y="261341"/>
                    <a:pt x="382392" y="257175"/>
                    <a:pt x="379217" y="252413"/>
                  </a:cubicBezTo>
                  <a:cubicBezTo>
                    <a:pt x="372765" y="253488"/>
                    <a:pt x="340637" y="258061"/>
                    <a:pt x="331592" y="261938"/>
                  </a:cubicBezTo>
                  <a:cubicBezTo>
                    <a:pt x="303925" y="273796"/>
                    <a:pt x="330807" y="270049"/>
                    <a:pt x="303017" y="276225"/>
                  </a:cubicBezTo>
                  <a:cubicBezTo>
                    <a:pt x="293591" y="278320"/>
                    <a:pt x="283943" y="279261"/>
                    <a:pt x="274442" y="280988"/>
                  </a:cubicBezTo>
                  <a:cubicBezTo>
                    <a:pt x="266478" y="282436"/>
                    <a:pt x="258567" y="284163"/>
                    <a:pt x="250630" y="285750"/>
                  </a:cubicBezTo>
                  <a:cubicBezTo>
                    <a:pt x="245867" y="288925"/>
                    <a:pt x="241462" y="292715"/>
                    <a:pt x="236342" y="295275"/>
                  </a:cubicBezTo>
                  <a:cubicBezTo>
                    <a:pt x="231852" y="297520"/>
                    <a:pt x="225605" y="296488"/>
                    <a:pt x="222055" y="300038"/>
                  </a:cubicBezTo>
                  <a:cubicBezTo>
                    <a:pt x="218505" y="303588"/>
                    <a:pt x="218880" y="309563"/>
                    <a:pt x="217292" y="314325"/>
                  </a:cubicBezTo>
                  <a:cubicBezTo>
                    <a:pt x="227940" y="367563"/>
                    <a:pt x="217837" y="348479"/>
                    <a:pt x="236342" y="376238"/>
                  </a:cubicBezTo>
                  <a:cubicBezTo>
                    <a:pt x="236390" y="376526"/>
                    <a:pt x="240932" y="412931"/>
                    <a:pt x="245867" y="419100"/>
                  </a:cubicBezTo>
                  <a:cubicBezTo>
                    <a:pt x="252581" y="427492"/>
                    <a:pt x="265031" y="430251"/>
                    <a:pt x="274442" y="433388"/>
                  </a:cubicBezTo>
                  <a:cubicBezTo>
                    <a:pt x="277617" y="428625"/>
                    <a:pt x="283492" y="424804"/>
                    <a:pt x="283967" y="419100"/>
                  </a:cubicBezTo>
                  <a:cubicBezTo>
                    <a:pt x="285161" y="404774"/>
                    <a:pt x="274157" y="389698"/>
                    <a:pt x="279205" y="376238"/>
                  </a:cubicBezTo>
                  <a:cubicBezTo>
                    <a:pt x="281503" y="370109"/>
                    <a:pt x="291961" y="379202"/>
                    <a:pt x="298255" y="381000"/>
                  </a:cubicBezTo>
                  <a:cubicBezTo>
                    <a:pt x="334723" y="391419"/>
                    <a:pt x="289266" y="378593"/>
                    <a:pt x="326830" y="395288"/>
                  </a:cubicBezTo>
                  <a:cubicBezTo>
                    <a:pt x="336005" y="399366"/>
                    <a:pt x="355405" y="404813"/>
                    <a:pt x="355405" y="404813"/>
                  </a:cubicBezTo>
                  <a:cubicBezTo>
                    <a:pt x="356992" y="409575"/>
                    <a:pt x="360167" y="414080"/>
                    <a:pt x="360167" y="419100"/>
                  </a:cubicBezTo>
                  <a:cubicBezTo>
                    <a:pt x="360167" y="437087"/>
                    <a:pt x="358791" y="453814"/>
                    <a:pt x="345880" y="466725"/>
                  </a:cubicBezTo>
                  <a:cubicBezTo>
                    <a:pt x="341832" y="470772"/>
                    <a:pt x="336355" y="473075"/>
                    <a:pt x="331592" y="476250"/>
                  </a:cubicBezTo>
                  <a:cubicBezTo>
                    <a:pt x="320172" y="510514"/>
                    <a:pt x="334030" y="467719"/>
                    <a:pt x="322067" y="509588"/>
                  </a:cubicBezTo>
                  <a:cubicBezTo>
                    <a:pt x="320688" y="514415"/>
                    <a:pt x="318394" y="518975"/>
                    <a:pt x="317305" y="523875"/>
                  </a:cubicBezTo>
                  <a:cubicBezTo>
                    <a:pt x="314380" y="537037"/>
                    <a:pt x="314211" y="553877"/>
                    <a:pt x="307780" y="566738"/>
                  </a:cubicBezTo>
                  <a:cubicBezTo>
                    <a:pt x="305220" y="571857"/>
                    <a:pt x="303109" y="577992"/>
                    <a:pt x="298255" y="581025"/>
                  </a:cubicBezTo>
                  <a:cubicBezTo>
                    <a:pt x="289741" y="586346"/>
                    <a:pt x="269680" y="590550"/>
                    <a:pt x="269680" y="590550"/>
                  </a:cubicBezTo>
                  <a:cubicBezTo>
                    <a:pt x="258567" y="588963"/>
                    <a:pt x="247094" y="589014"/>
                    <a:pt x="236342" y="585788"/>
                  </a:cubicBezTo>
                  <a:cubicBezTo>
                    <a:pt x="230860" y="584143"/>
                    <a:pt x="227174" y="578823"/>
                    <a:pt x="222055" y="576263"/>
                  </a:cubicBezTo>
                  <a:cubicBezTo>
                    <a:pt x="217565" y="574018"/>
                    <a:pt x="212530" y="573088"/>
                    <a:pt x="207767" y="571500"/>
                  </a:cubicBezTo>
                  <a:cubicBezTo>
                    <a:pt x="201417" y="573088"/>
                    <a:pt x="194400" y="573016"/>
                    <a:pt x="188717" y="576263"/>
                  </a:cubicBezTo>
                  <a:cubicBezTo>
                    <a:pt x="162431" y="591284"/>
                    <a:pt x="187117" y="594779"/>
                    <a:pt x="160142" y="585788"/>
                  </a:cubicBezTo>
                  <a:cubicBezTo>
                    <a:pt x="155380" y="581025"/>
                    <a:pt x="151029" y="575812"/>
                    <a:pt x="145855" y="571500"/>
                  </a:cubicBezTo>
                  <a:cubicBezTo>
                    <a:pt x="124558" y="553752"/>
                    <a:pt x="119799" y="560798"/>
                    <a:pt x="83942" y="557213"/>
                  </a:cubicBezTo>
                  <a:cubicBezTo>
                    <a:pt x="73887" y="550509"/>
                    <a:pt x="34673" y="519941"/>
                    <a:pt x="26792" y="552450"/>
                  </a:cubicBezTo>
                  <a:cubicBezTo>
                    <a:pt x="0" y="662968"/>
                    <a:pt x="6937" y="667922"/>
                    <a:pt x="41080" y="719138"/>
                  </a:cubicBezTo>
                  <a:cubicBezTo>
                    <a:pt x="42667" y="725488"/>
                    <a:pt x="44422" y="731798"/>
                    <a:pt x="45842" y="738188"/>
                  </a:cubicBezTo>
                  <a:cubicBezTo>
                    <a:pt x="50747" y="760261"/>
                    <a:pt x="49565" y="760743"/>
                    <a:pt x="55367" y="781050"/>
                  </a:cubicBezTo>
                  <a:cubicBezTo>
                    <a:pt x="56746" y="785877"/>
                    <a:pt x="58751" y="790511"/>
                    <a:pt x="60130" y="795338"/>
                  </a:cubicBezTo>
                  <a:cubicBezTo>
                    <a:pt x="61928" y="801632"/>
                    <a:pt x="62314" y="808372"/>
                    <a:pt x="64892" y="814388"/>
                  </a:cubicBezTo>
                  <a:cubicBezTo>
                    <a:pt x="67046" y="819413"/>
                    <a:pt x="87312" y="846099"/>
                    <a:pt x="88705" y="847725"/>
                  </a:cubicBezTo>
                  <a:cubicBezTo>
                    <a:pt x="93088" y="852839"/>
                    <a:pt x="97388" y="858277"/>
                    <a:pt x="102992" y="862013"/>
                  </a:cubicBezTo>
                  <a:cubicBezTo>
                    <a:pt x="110761" y="867192"/>
                    <a:pt x="142489" y="871020"/>
                    <a:pt x="145855" y="871538"/>
                  </a:cubicBezTo>
                  <a:cubicBezTo>
                    <a:pt x="174306" y="875915"/>
                    <a:pt x="188071" y="877410"/>
                    <a:pt x="217292" y="881063"/>
                  </a:cubicBezTo>
                  <a:cubicBezTo>
                    <a:pt x="258241" y="908361"/>
                    <a:pt x="210051" y="872012"/>
                    <a:pt x="236342" y="904875"/>
                  </a:cubicBezTo>
                  <a:cubicBezTo>
                    <a:pt x="239918" y="909345"/>
                    <a:pt x="245867" y="911225"/>
                    <a:pt x="250630" y="914400"/>
                  </a:cubicBezTo>
                  <a:lnTo>
                    <a:pt x="317305" y="909638"/>
                  </a:lnTo>
                  <a:cubicBezTo>
                    <a:pt x="398951" y="904195"/>
                    <a:pt x="369095" y="898772"/>
                    <a:pt x="412555" y="909638"/>
                  </a:cubicBezTo>
                  <a:cubicBezTo>
                    <a:pt x="414142" y="919163"/>
                    <a:pt x="414263" y="929052"/>
                    <a:pt x="417317" y="938213"/>
                  </a:cubicBezTo>
                  <a:cubicBezTo>
                    <a:pt x="423360" y="956343"/>
                    <a:pt x="433486" y="949940"/>
                    <a:pt x="436367" y="971550"/>
                  </a:cubicBezTo>
                  <a:cubicBezTo>
                    <a:pt x="438675" y="988859"/>
                    <a:pt x="441130" y="975519"/>
                    <a:pt x="441130" y="981075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0" name="Прямоугольник 339"/>
            <p:cNvSpPr/>
            <p:nvPr/>
          </p:nvSpPr>
          <p:spPr bwMode="auto">
            <a:xfrm>
              <a:off x="1227139" y="4345284"/>
              <a:ext cx="636587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Буинск</a:t>
              </a:r>
            </a:p>
          </p:txBody>
        </p:sp>
        <p:sp>
          <p:nvSpPr>
            <p:cNvPr id="341" name="Полилиния 340"/>
            <p:cNvSpPr/>
            <p:nvPr/>
          </p:nvSpPr>
          <p:spPr bwMode="auto">
            <a:xfrm>
              <a:off x="2742360" y="3098751"/>
              <a:ext cx="1256606" cy="1047653"/>
            </a:xfrm>
            <a:custGeom>
              <a:avLst/>
              <a:gdLst>
                <a:gd name="connsiteX0" fmla="*/ 75069 w 1222832"/>
                <a:gd name="connsiteY0" fmla="*/ 66675 h 1094074"/>
                <a:gd name="connsiteX1" fmla="*/ 184606 w 1222832"/>
                <a:gd name="connsiteY1" fmla="*/ 61912 h 1094074"/>
                <a:gd name="connsiteX2" fmla="*/ 198894 w 1222832"/>
                <a:gd name="connsiteY2" fmla="*/ 33337 h 1094074"/>
                <a:gd name="connsiteX3" fmla="*/ 213181 w 1222832"/>
                <a:gd name="connsiteY3" fmla="*/ 28575 h 1094074"/>
                <a:gd name="connsiteX4" fmla="*/ 222706 w 1222832"/>
                <a:gd name="connsiteY4" fmla="*/ 42862 h 1094074"/>
                <a:gd name="connsiteX5" fmla="*/ 236994 w 1222832"/>
                <a:gd name="connsiteY5" fmla="*/ 76200 h 1094074"/>
                <a:gd name="connsiteX6" fmla="*/ 270331 w 1222832"/>
                <a:gd name="connsiteY6" fmla="*/ 71437 h 1094074"/>
                <a:gd name="connsiteX7" fmla="*/ 265569 w 1222832"/>
                <a:gd name="connsiteY7" fmla="*/ 47625 h 1094074"/>
                <a:gd name="connsiteX8" fmla="*/ 256044 w 1222832"/>
                <a:gd name="connsiteY8" fmla="*/ 19050 h 1094074"/>
                <a:gd name="connsiteX9" fmla="*/ 298906 w 1222832"/>
                <a:gd name="connsiteY9" fmla="*/ 9525 h 1094074"/>
                <a:gd name="connsiteX10" fmla="*/ 313194 w 1222832"/>
                <a:gd name="connsiteY10" fmla="*/ 4762 h 1094074"/>
                <a:gd name="connsiteX11" fmla="*/ 341769 w 1222832"/>
                <a:gd name="connsiteY11" fmla="*/ 9525 h 1094074"/>
                <a:gd name="connsiteX12" fmla="*/ 356056 w 1222832"/>
                <a:gd name="connsiteY12" fmla="*/ 19050 h 1094074"/>
                <a:gd name="connsiteX13" fmla="*/ 365581 w 1222832"/>
                <a:gd name="connsiteY13" fmla="*/ 4762 h 1094074"/>
                <a:gd name="connsiteX14" fmla="*/ 379869 w 1222832"/>
                <a:gd name="connsiteY14" fmla="*/ 0 h 1094074"/>
                <a:gd name="connsiteX15" fmla="*/ 375106 w 1222832"/>
                <a:gd name="connsiteY15" fmla="*/ 14287 h 1094074"/>
                <a:gd name="connsiteX16" fmla="*/ 389394 w 1222832"/>
                <a:gd name="connsiteY16" fmla="*/ 28575 h 1094074"/>
                <a:gd name="connsiteX17" fmla="*/ 451306 w 1222832"/>
                <a:gd name="connsiteY17" fmla="*/ 38100 h 1094074"/>
                <a:gd name="connsiteX18" fmla="*/ 479881 w 1222832"/>
                <a:gd name="connsiteY18" fmla="*/ 57150 h 1094074"/>
                <a:gd name="connsiteX19" fmla="*/ 494169 w 1222832"/>
                <a:gd name="connsiteY19" fmla="*/ 61912 h 1094074"/>
                <a:gd name="connsiteX20" fmla="*/ 527506 w 1222832"/>
                <a:gd name="connsiteY20" fmla="*/ 80962 h 1094074"/>
                <a:gd name="connsiteX21" fmla="*/ 546556 w 1222832"/>
                <a:gd name="connsiteY21" fmla="*/ 104775 h 1094074"/>
                <a:gd name="connsiteX22" fmla="*/ 551319 w 1222832"/>
                <a:gd name="connsiteY22" fmla="*/ 119062 h 1094074"/>
                <a:gd name="connsiteX23" fmla="*/ 560844 w 1222832"/>
                <a:gd name="connsiteY23" fmla="*/ 152400 h 1094074"/>
                <a:gd name="connsiteX24" fmla="*/ 598944 w 1222832"/>
                <a:gd name="connsiteY24" fmla="*/ 195262 h 1094074"/>
                <a:gd name="connsiteX25" fmla="*/ 613231 w 1222832"/>
                <a:gd name="connsiteY25" fmla="*/ 200025 h 1094074"/>
                <a:gd name="connsiteX26" fmla="*/ 627519 w 1222832"/>
                <a:gd name="connsiteY26" fmla="*/ 209550 h 1094074"/>
                <a:gd name="connsiteX27" fmla="*/ 651331 w 1222832"/>
                <a:gd name="connsiteY27" fmla="*/ 219075 h 1094074"/>
                <a:gd name="connsiteX28" fmla="*/ 689431 w 1222832"/>
                <a:gd name="connsiteY28" fmla="*/ 209550 h 1094074"/>
                <a:gd name="connsiteX29" fmla="*/ 703719 w 1222832"/>
                <a:gd name="connsiteY29" fmla="*/ 200025 h 1094074"/>
                <a:gd name="connsiteX30" fmla="*/ 722769 w 1222832"/>
                <a:gd name="connsiteY30" fmla="*/ 204787 h 1094074"/>
                <a:gd name="connsiteX31" fmla="*/ 727531 w 1222832"/>
                <a:gd name="connsiteY31" fmla="*/ 219075 h 1094074"/>
                <a:gd name="connsiteX32" fmla="*/ 698956 w 1222832"/>
                <a:gd name="connsiteY32" fmla="*/ 242887 h 1094074"/>
                <a:gd name="connsiteX33" fmla="*/ 703719 w 1222832"/>
                <a:gd name="connsiteY33" fmla="*/ 266700 h 1094074"/>
                <a:gd name="connsiteX34" fmla="*/ 756106 w 1222832"/>
                <a:gd name="connsiteY34" fmla="*/ 280987 h 1094074"/>
                <a:gd name="connsiteX35" fmla="*/ 794206 w 1222832"/>
                <a:gd name="connsiteY35" fmla="*/ 276225 h 1094074"/>
                <a:gd name="connsiteX36" fmla="*/ 798969 w 1222832"/>
                <a:gd name="connsiteY36" fmla="*/ 261937 h 1094074"/>
                <a:gd name="connsiteX37" fmla="*/ 822781 w 1222832"/>
                <a:gd name="connsiteY37" fmla="*/ 238125 h 1094074"/>
                <a:gd name="connsiteX38" fmla="*/ 837069 w 1222832"/>
                <a:gd name="connsiteY38" fmla="*/ 247650 h 1094074"/>
                <a:gd name="connsiteX39" fmla="*/ 851356 w 1222832"/>
                <a:gd name="connsiteY39" fmla="*/ 252412 h 1094074"/>
                <a:gd name="connsiteX40" fmla="*/ 946606 w 1222832"/>
                <a:gd name="connsiteY40" fmla="*/ 261937 h 1094074"/>
                <a:gd name="connsiteX41" fmla="*/ 965656 w 1222832"/>
                <a:gd name="connsiteY41" fmla="*/ 290512 h 1094074"/>
                <a:gd name="connsiteX42" fmla="*/ 970419 w 1222832"/>
                <a:gd name="connsiteY42" fmla="*/ 304800 h 1094074"/>
                <a:gd name="connsiteX43" fmla="*/ 1013281 w 1222832"/>
                <a:gd name="connsiteY43" fmla="*/ 342900 h 1094074"/>
                <a:gd name="connsiteX44" fmla="*/ 1027569 w 1222832"/>
                <a:gd name="connsiteY44" fmla="*/ 357187 h 1094074"/>
                <a:gd name="connsiteX45" fmla="*/ 1041856 w 1222832"/>
                <a:gd name="connsiteY45" fmla="*/ 361950 h 1094074"/>
                <a:gd name="connsiteX46" fmla="*/ 1070431 w 1222832"/>
                <a:gd name="connsiteY46" fmla="*/ 376237 h 1094074"/>
                <a:gd name="connsiteX47" fmla="*/ 1084719 w 1222832"/>
                <a:gd name="connsiteY47" fmla="*/ 404812 h 1094074"/>
                <a:gd name="connsiteX48" fmla="*/ 1099006 w 1222832"/>
                <a:gd name="connsiteY48" fmla="*/ 414337 h 1094074"/>
                <a:gd name="connsiteX49" fmla="*/ 1113294 w 1222832"/>
                <a:gd name="connsiteY49" fmla="*/ 419100 h 1094074"/>
                <a:gd name="connsiteX50" fmla="*/ 1103769 w 1222832"/>
                <a:gd name="connsiteY50" fmla="*/ 433387 h 1094074"/>
                <a:gd name="connsiteX51" fmla="*/ 1089481 w 1222832"/>
                <a:gd name="connsiteY51" fmla="*/ 442912 h 1094074"/>
                <a:gd name="connsiteX52" fmla="*/ 1094244 w 1222832"/>
                <a:gd name="connsiteY52" fmla="*/ 485775 h 1094074"/>
                <a:gd name="connsiteX53" fmla="*/ 1089481 w 1222832"/>
                <a:gd name="connsiteY53" fmla="*/ 500062 h 1094074"/>
                <a:gd name="connsiteX54" fmla="*/ 1041856 w 1222832"/>
                <a:gd name="connsiteY54" fmla="*/ 519112 h 1094074"/>
                <a:gd name="connsiteX55" fmla="*/ 1027569 w 1222832"/>
                <a:gd name="connsiteY55" fmla="*/ 523875 h 1094074"/>
                <a:gd name="connsiteX56" fmla="*/ 1027569 w 1222832"/>
                <a:gd name="connsiteY56" fmla="*/ 552450 h 1094074"/>
                <a:gd name="connsiteX57" fmla="*/ 1041856 w 1222832"/>
                <a:gd name="connsiteY57" fmla="*/ 561975 h 1094074"/>
                <a:gd name="connsiteX58" fmla="*/ 1051381 w 1222832"/>
                <a:gd name="connsiteY58" fmla="*/ 576262 h 1094074"/>
                <a:gd name="connsiteX59" fmla="*/ 1032331 w 1222832"/>
                <a:gd name="connsiteY59" fmla="*/ 600075 h 1094074"/>
                <a:gd name="connsiteX60" fmla="*/ 1046619 w 1222832"/>
                <a:gd name="connsiteY60" fmla="*/ 614362 h 1094074"/>
                <a:gd name="connsiteX61" fmla="*/ 1060906 w 1222832"/>
                <a:gd name="connsiteY61" fmla="*/ 619125 h 1094074"/>
                <a:gd name="connsiteX62" fmla="*/ 1070431 w 1222832"/>
                <a:gd name="connsiteY62" fmla="*/ 633412 h 1094074"/>
                <a:gd name="connsiteX63" fmla="*/ 1075194 w 1222832"/>
                <a:gd name="connsiteY63" fmla="*/ 676275 h 1094074"/>
                <a:gd name="connsiteX64" fmla="*/ 1099006 w 1222832"/>
                <a:gd name="connsiteY64" fmla="*/ 704850 h 1094074"/>
                <a:gd name="connsiteX65" fmla="*/ 1118056 w 1222832"/>
                <a:gd name="connsiteY65" fmla="*/ 771525 h 1094074"/>
                <a:gd name="connsiteX66" fmla="*/ 1137106 w 1222832"/>
                <a:gd name="connsiteY66" fmla="*/ 776287 h 1094074"/>
                <a:gd name="connsiteX67" fmla="*/ 1179969 w 1222832"/>
                <a:gd name="connsiteY67" fmla="*/ 771525 h 1094074"/>
                <a:gd name="connsiteX68" fmla="*/ 1199019 w 1222832"/>
                <a:gd name="connsiteY68" fmla="*/ 766762 h 1094074"/>
                <a:gd name="connsiteX69" fmla="*/ 1213306 w 1222832"/>
                <a:gd name="connsiteY69" fmla="*/ 771525 h 1094074"/>
                <a:gd name="connsiteX70" fmla="*/ 1213306 w 1222832"/>
                <a:gd name="connsiteY70" fmla="*/ 800100 h 1094074"/>
                <a:gd name="connsiteX71" fmla="*/ 1199019 w 1222832"/>
                <a:gd name="connsiteY71" fmla="*/ 804862 h 1094074"/>
                <a:gd name="connsiteX72" fmla="*/ 1184731 w 1222832"/>
                <a:gd name="connsiteY72" fmla="*/ 814387 h 1094074"/>
                <a:gd name="connsiteX73" fmla="*/ 1156156 w 1222832"/>
                <a:gd name="connsiteY73" fmla="*/ 823912 h 1094074"/>
                <a:gd name="connsiteX74" fmla="*/ 1141869 w 1222832"/>
                <a:gd name="connsiteY74" fmla="*/ 838200 h 1094074"/>
                <a:gd name="connsiteX75" fmla="*/ 1113294 w 1222832"/>
                <a:gd name="connsiteY75" fmla="*/ 847725 h 1094074"/>
                <a:gd name="connsiteX76" fmla="*/ 1075194 w 1222832"/>
                <a:gd name="connsiteY76" fmla="*/ 842962 h 1094074"/>
                <a:gd name="connsiteX77" fmla="*/ 1008519 w 1222832"/>
                <a:gd name="connsiteY77" fmla="*/ 828675 h 1094074"/>
                <a:gd name="connsiteX78" fmla="*/ 889456 w 1222832"/>
                <a:gd name="connsiteY78" fmla="*/ 823912 h 1094074"/>
                <a:gd name="connsiteX79" fmla="*/ 841831 w 1222832"/>
                <a:gd name="connsiteY79" fmla="*/ 828675 h 1094074"/>
                <a:gd name="connsiteX80" fmla="*/ 832306 w 1222832"/>
                <a:gd name="connsiteY80" fmla="*/ 842962 h 1094074"/>
                <a:gd name="connsiteX81" fmla="*/ 794206 w 1222832"/>
                <a:gd name="connsiteY81" fmla="*/ 852487 h 1094074"/>
                <a:gd name="connsiteX82" fmla="*/ 779919 w 1222832"/>
                <a:gd name="connsiteY82" fmla="*/ 857250 h 1094074"/>
                <a:gd name="connsiteX83" fmla="*/ 727531 w 1222832"/>
                <a:gd name="connsiteY83" fmla="*/ 866775 h 1094074"/>
                <a:gd name="connsiteX84" fmla="*/ 713244 w 1222832"/>
                <a:gd name="connsiteY84" fmla="*/ 871537 h 1094074"/>
                <a:gd name="connsiteX85" fmla="*/ 694194 w 1222832"/>
                <a:gd name="connsiteY85" fmla="*/ 900112 h 1094074"/>
                <a:gd name="connsiteX86" fmla="*/ 698956 w 1222832"/>
                <a:gd name="connsiteY86" fmla="*/ 923925 h 1094074"/>
                <a:gd name="connsiteX87" fmla="*/ 722769 w 1222832"/>
                <a:gd name="connsiteY87" fmla="*/ 947737 h 1094074"/>
                <a:gd name="connsiteX88" fmla="*/ 737056 w 1222832"/>
                <a:gd name="connsiteY88" fmla="*/ 962025 h 1094074"/>
                <a:gd name="connsiteX89" fmla="*/ 746581 w 1222832"/>
                <a:gd name="connsiteY89" fmla="*/ 1009650 h 1094074"/>
                <a:gd name="connsiteX90" fmla="*/ 741819 w 1222832"/>
                <a:gd name="connsiteY90" fmla="*/ 1042987 h 1094074"/>
                <a:gd name="connsiteX91" fmla="*/ 698956 w 1222832"/>
                <a:gd name="connsiteY91" fmla="*/ 1047750 h 1094074"/>
                <a:gd name="connsiteX92" fmla="*/ 694194 w 1222832"/>
                <a:gd name="connsiteY92" fmla="*/ 1062037 h 1094074"/>
                <a:gd name="connsiteX93" fmla="*/ 679906 w 1222832"/>
                <a:gd name="connsiteY93" fmla="*/ 1066800 h 1094074"/>
                <a:gd name="connsiteX94" fmla="*/ 651331 w 1222832"/>
                <a:gd name="connsiteY94" fmla="*/ 1090612 h 1094074"/>
                <a:gd name="connsiteX95" fmla="*/ 589419 w 1222832"/>
                <a:gd name="connsiteY95" fmla="*/ 1076325 h 1094074"/>
                <a:gd name="connsiteX96" fmla="*/ 575131 w 1222832"/>
                <a:gd name="connsiteY96" fmla="*/ 1062037 h 1094074"/>
                <a:gd name="connsiteX97" fmla="*/ 560844 w 1222832"/>
                <a:gd name="connsiteY97" fmla="*/ 1028700 h 1094074"/>
                <a:gd name="connsiteX98" fmla="*/ 546556 w 1222832"/>
                <a:gd name="connsiteY98" fmla="*/ 1023937 h 1094074"/>
                <a:gd name="connsiteX99" fmla="*/ 508456 w 1222832"/>
                <a:gd name="connsiteY99" fmla="*/ 1042987 h 1094074"/>
                <a:gd name="connsiteX100" fmla="*/ 498931 w 1222832"/>
                <a:gd name="connsiteY100" fmla="*/ 1071562 h 1094074"/>
                <a:gd name="connsiteX101" fmla="*/ 470356 w 1222832"/>
                <a:gd name="connsiteY101" fmla="*/ 1081087 h 1094074"/>
                <a:gd name="connsiteX102" fmla="*/ 432256 w 1222832"/>
                <a:gd name="connsiteY102" fmla="*/ 1066800 h 1094074"/>
                <a:gd name="connsiteX103" fmla="*/ 422731 w 1222832"/>
                <a:gd name="connsiteY103" fmla="*/ 1052512 h 1094074"/>
                <a:gd name="connsiteX104" fmla="*/ 413206 w 1222832"/>
                <a:gd name="connsiteY104" fmla="*/ 1033462 h 1094074"/>
                <a:gd name="connsiteX105" fmla="*/ 398919 w 1222832"/>
                <a:gd name="connsiteY105" fmla="*/ 1028700 h 1094074"/>
                <a:gd name="connsiteX106" fmla="*/ 370344 w 1222832"/>
                <a:gd name="connsiteY106" fmla="*/ 1000125 h 1094074"/>
                <a:gd name="connsiteX107" fmla="*/ 365581 w 1222832"/>
                <a:gd name="connsiteY107" fmla="*/ 985837 h 1094074"/>
                <a:gd name="connsiteX108" fmla="*/ 337006 w 1222832"/>
                <a:gd name="connsiteY108" fmla="*/ 971550 h 1094074"/>
                <a:gd name="connsiteX109" fmla="*/ 289381 w 1222832"/>
                <a:gd name="connsiteY109" fmla="*/ 938212 h 1094074"/>
                <a:gd name="connsiteX110" fmla="*/ 279856 w 1222832"/>
                <a:gd name="connsiteY110" fmla="*/ 904875 h 1094074"/>
                <a:gd name="connsiteX111" fmla="*/ 260806 w 1222832"/>
                <a:gd name="connsiteY111" fmla="*/ 876300 h 1094074"/>
                <a:gd name="connsiteX112" fmla="*/ 251281 w 1222832"/>
                <a:gd name="connsiteY112" fmla="*/ 862012 h 1094074"/>
                <a:gd name="connsiteX113" fmla="*/ 222706 w 1222832"/>
                <a:gd name="connsiteY113" fmla="*/ 833437 h 1094074"/>
                <a:gd name="connsiteX114" fmla="*/ 217944 w 1222832"/>
                <a:gd name="connsiteY114" fmla="*/ 819150 h 1094074"/>
                <a:gd name="connsiteX115" fmla="*/ 208419 w 1222832"/>
                <a:gd name="connsiteY115" fmla="*/ 785812 h 1094074"/>
                <a:gd name="connsiteX116" fmla="*/ 198894 w 1222832"/>
                <a:gd name="connsiteY116" fmla="*/ 771525 h 1094074"/>
                <a:gd name="connsiteX117" fmla="*/ 184606 w 1222832"/>
                <a:gd name="connsiteY117" fmla="*/ 738187 h 1094074"/>
                <a:gd name="connsiteX118" fmla="*/ 179844 w 1222832"/>
                <a:gd name="connsiteY118" fmla="*/ 723900 h 1094074"/>
                <a:gd name="connsiteX119" fmla="*/ 160794 w 1222832"/>
                <a:gd name="connsiteY119" fmla="*/ 695325 h 1094074"/>
                <a:gd name="connsiteX120" fmla="*/ 156031 w 1222832"/>
                <a:gd name="connsiteY120" fmla="*/ 671512 h 1094074"/>
                <a:gd name="connsiteX121" fmla="*/ 156031 w 1222832"/>
                <a:gd name="connsiteY121" fmla="*/ 638175 h 1094074"/>
                <a:gd name="connsiteX122" fmla="*/ 132219 w 1222832"/>
                <a:gd name="connsiteY122" fmla="*/ 633412 h 1094074"/>
                <a:gd name="connsiteX123" fmla="*/ 94119 w 1222832"/>
                <a:gd name="connsiteY123" fmla="*/ 600075 h 1094074"/>
                <a:gd name="connsiteX124" fmla="*/ 89356 w 1222832"/>
                <a:gd name="connsiteY124" fmla="*/ 538162 h 1094074"/>
                <a:gd name="connsiteX125" fmla="*/ 79831 w 1222832"/>
                <a:gd name="connsiteY125" fmla="*/ 509587 h 1094074"/>
                <a:gd name="connsiteX126" fmla="*/ 75069 w 1222832"/>
                <a:gd name="connsiteY126" fmla="*/ 466725 h 1094074"/>
                <a:gd name="connsiteX127" fmla="*/ 65544 w 1222832"/>
                <a:gd name="connsiteY127" fmla="*/ 438150 h 1094074"/>
                <a:gd name="connsiteX128" fmla="*/ 60781 w 1222832"/>
                <a:gd name="connsiteY128" fmla="*/ 423862 h 1094074"/>
                <a:gd name="connsiteX129" fmla="*/ 56019 w 1222832"/>
                <a:gd name="connsiteY129" fmla="*/ 381000 h 1094074"/>
                <a:gd name="connsiteX130" fmla="*/ 51256 w 1222832"/>
                <a:gd name="connsiteY130" fmla="*/ 366712 h 1094074"/>
                <a:gd name="connsiteX131" fmla="*/ 36969 w 1222832"/>
                <a:gd name="connsiteY131" fmla="*/ 357187 h 1094074"/>
                <a:gd name="connsiteX132" fmla="*/ 27444 w 1222832"/>
                <a:gd name="connsiteY132" fmla="*/ 261937 h 1094074"/>
                <a:gd name="connsiteX133" fmla="*/ 8394 w 1222832"/>
                <a:gd name="connsiteY133" fmla="*/ 228600 h 1094074"/>
                <a:gd name="connsiteX134" fmla="*/ 8394 w 1222832"/>
                <a:gd name="connsiteY134" fmla="*/ 157162 h 1094074"/>
                <a:gd name="connsiteX135" fmla="*/ 17919 w 1222832"/>
                <a:gd name="connsiteY135" fmla="*/ 138112 h 1094074"/>
                <a:gd name="connsiteX136" fmla="*/ 32206 w 1222832"/>
                <a:gd name="connsiteY136" fmla="*/ 128587 h 1094074"/>
                <a:gd name="connsiteX137" fmla="*/ 36969 w 1222832"/>
                <a:gd name="connsiteY137" fmla="*/ 80962 h 1094074"/>
                <a:gd name="connsiteX138" fmla="*/ 41731 w 1222832"/>
                <a:gd name="connsiteY138" fmla="*/ 57150 h 1094074"/>
                <a:gd name="connsiteX139" fmla="*/ 70306 w 1222832"/>
                <a:gd name="connsiteY139" fmla="*/ 66675 h 1094074"/>
                <a:gd name="connsiteX140" fmla="*/ 75069 w 1222832"/>
                <a:gd name="connsiteY140" fmla="*/ 6667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832" h="1094074">
                  <a:moveTo>
                    <a:pt x="75069" y="66675"/>
                  </a:moveTo>
                  <a:cubicBezTo>
                    <a:pt x="111581" y="65087"/>
                    <a:pt x="148518" y="67686"/>
                    <a:pt x="184606" y="61912"/>
                  </a:cubicBezTo>
                  <a:cubicBezTo>
                    <a:pt x="195120" y="60230"/>
                    <a:pt x="193896" y="38335"/>
                    <a:pt x="198894" y="33337"/>
                  </a:cubicBezTo>
                  <a:cubicBezTo>
                    <a:pt x="202444" y="29787"/>
                    <a:pt x="208419" y="30162"/>
                    <a:pt x="213181" y="28575"/>
                  </a:cubicBezTo>
                  <a:cubicBezTo>
                    <a:pt x="216356" y="33337"/>
                    <a:pt x="220451" y="37601"/>
                    <a:pt x="222706" y="42862"/>
                  </a:cubicBezTo>
                  <a:cubicBezTo>
                    <a:pt x="241160" y="85920"/>
                    <a:pt x="213079" y="40327"/>
                    <a:pt x="236994" y="76200"/>
                  </a:cubicBezTo>
                  <a:cubicBezTo>
                    <a:pt x="248106" y="74612"/>
                    <a:pt x="262394" y="79374"/>
                    <a:pt x="270331" y="71437"/>
                  </a:cubicBezTo>
                  <a:cubicBezTo>
                    <a:pt x="276055" y="65713"/>
                    <a:pt x="267699" y="55434"/>
                    <a:pt x="265569" y="47625"/>
                  </a:cubicBezTo>
                  <a:cubicBezTo>
                    <a:pt x="262927" y="37939"/>
                    <a:pt x="256044" y="19050"/>
                    <a:pt x="256044" y="19050"/>
                  </a:cubicBezTo>
                  <a:cubicBezTo>
                    <a:pt x="288205" y="8328"/>
                    <a:pt x="248619" y="20700"/>
                    <a:pt x="298906" y="9525"/>
                  </a:cubicBezTo>
                  <a:cubicBezTo>
                    <a:pt x="303807" y="8436"/>
                    <a:pt x="308431" y="6350"/>
                    <a:pt x="313194" y="4762"/>
                  </a:cubicBezTo>
                  <a:cubicBezTo>
                    <a:pt x="322719" y="6350"/>
                    <a:pt x="332608" y="6471"/>
                    <a:pt x="341769" y="9525"/>
                  </a:cubicBezTo>
                  <a:cubicBezTo>
                    <a:pt x="347199" y="11335"/>
                    <a:pt x="350444" y="20173"/>
                    <a:pt x="356056" y="19050"/>
                  </a:cubicBezTo>
                  <a:cubicBezTo>
                    <a:pt x="361669" y="17927"/>
                    <a:pt x="361111" y="8338"/>
                    <a:pt x="365581" y="4762"/>
                  </a:cubicBezTo>
                  <a:cubicBezTo>
                    <a:pt x="369501" y="1626"/>
                    <a:pt x="375106" y="1587"/>
                    <a:pt x="379869" y="0"/>
                  </a:cubicBezTo>
                  <a:cubicBezTo>
                    <a:pt x="378281" y="4762"/>
                    <a:pt x="373519" y="9525"/>
                    <a:pt x="375106" y="14287"/>
                  </a:cubicBezTo>
                  <a:cubicBezTo>
                    <a:pt x="377236" y="20677"/>
                    <a:pt x="383370" y="25563"/>
                    <a:pt x="389394" y="28575"/>
                  </a:cubicBezTo>
                  <a:cubicBezTo>
                    <a:pt x="396664" y="32210"/>
                    <a:pt x="451175" y="38084"/>
                    <a:pt x="451306" y="38100"/>
                  </a:cubicBezTo>
                  <a:cubicBezTo>
                    <a:pt x="460831" y="44450"/>
                    <a:pt x="469021" y="53530"/>
                    <a:pt x="479881" y="57150"/>
                  </a:cubicBezTo>
                  <a:cubicBezTo>
                    <a:pt x="484644" y="58737"/>
                    <a:pt x="489555" y="59935"/>
                    <a:pt x="494169" y="61912"/>
                  </a:cubicBezTo>
                  <a:cubicBezTo>
                    <a:pt x="511087" y="69162"/>
                    <a:pt x="513158" y="71396"/>
                    <a:pt x="527506" y="80962"/>
                  </a:cubicBezTo>
                  <a:cubicBezTo>
                    <a:pt x="539478" y="116874"/>
                    <a:pt x="521937" y="74002"/>
                    <a:pt x="546556" y="104775"/>
                  </a:cubicBezTo>
                  <a:cubicBezTo>
                    <a:pt x="549692" y="108695"/>
                    <a:pt x="549940" y="114235"/>
                    <a:pt x="551319" y="119062"/>
                  </a:cubicBezTo>
                  <a:cubicBezTo>
                    <a:pt x="553355" y="126189"/>
                    <a:pt x="557035" y="144783"/>
                    <a:pt x="560844" y="152400"/>
                  </a:cubicBezTo>
                  <a:cubicBezTo>
                    <a:pt x="567197" y="165106"/>
                    <a:pt x="591372" y="192738"/>
                    <a:pt x="598944" y="195262"/>
                  </a:cubicBezTo>
                  <a:cubicBezTo>
                    <a:pt x="603706" y="196850"/>
                    <a:pt x="608741" y="197780"/>
                    <a:pt x="613231" y="200025"/>
                  </a:cubicBezTo>
                  <a:cubicBezTo>
                    <a:pt x="618351" y="202585"/>
                    <a:pt x="622399" y="206990"/>
                    <a:pt x="627519" y="209550"/>
                  </a:cubicBezTo>
                  <a:cubicBezTo>
                    <a:pt x="635165" y="213373"/>
                    <a:pt x="643394" y="215900"/>
                    <a:pt x="651331" y="219075"/>
                  </a:cubicBezTo>
                  <a:cubicBezTo>
                    <a:pt x="664031" y="215900"/>
                    <a:pt x="677128" y="214024"/>
                    <a:pt x="689431" y="209550"/>
                  </a:cubicBezTo>
                  <a:cubicBezTo>
                    <a:pt x="694810" y="207594"/>
                    <a:pt x="698053" y="200835"/>
                    <a:pt x="703719" y="200025"/>
                  </a:cubicBezTo>
                  <a:cubicBezTo>
                    <a:pt x="710199" y="199099"/>
                    <a:pt x="716419" y="203200"/>
                    <a:pt x="722769" y="204787"/>
                  </a:cubicBezTo>
                  <a:cubicBezTo>
                    <a:pt x="724356" y="209550"/>
                    <a:pt x="729119" y="214312"/>
                    <a:pt x="727531" y="219075"/>
                  </a:cubicBezTo>
                  <a:cubicBezTo>
                    <a:pt x="724912" y="226933"/>
                    <a:pt x="705492" y="238530"/>
                    <a:pt x="698956" y="242887"/>
                  </a:cubicBezTo>
                  <a:cubicBezTo>
                    <a:pt x="700544" y="250825"/>
                    <a:pt x="699014" y="260113"/>
                    <a:pt x="703719" y="266700"/>
                  </a:cubicBezTo>
                  <a:cubicBezTo>
                    <a:pt x="711983" y="278270"/>
                    <a:pt x="748668" y="279925"/>
                    <a:pt x="756106" y="280987"/>
                  </a:cubicBezTo>
                  <a:cubicBezTo>
                    <a:pt x="768806" y="279400"/>
                    <a:pt x="782510" y="281423"/>
                    <a:pt x="794206" y="276225"/>
                  </a:cubicBezTo>
                  <a:cubicBezTo>
                    <a:pt x="798794" y="274186"/>
                    <a:pt x="796724" y="266427"/>
                    <a:pt x="798969" y="261937"/>
                  </a:cubicBezTo>
                  <a:cubicBezTo>
                    <a:pt x="806906" y="246063"/>
                    <a:pt x="808494" y="247650"/>
                    <a:pt x="822781" y="238125"/>
                  </a:cubicBezTo>
                  <a:cubicBezTo>
                    <a:pt x="827544" y="241300"/>
                    <a:pt x="831949" y="245090"/>
                    <a:pt x="837069" y="247650"/>
                  </a:cubicBezTo>
                  <a:cubicBezTo>
                    <a:pt x="841559" y="249895"/>
                    <a:pt x="846378" y="251763"/>
                    <a:pt x="851356" y="252412"/>
                  </a:cubicBezTo>
                  <a:cubicBezTo>
                    <a:pt x="882996" y="256539"/>
                    <a:pt x="914856" y="258762"/>
                    <a:pt x="946606" y="261937"/>
                  </a:cubicBezTo>
                  <a:cubicBezTo>
                    <a:pt x="952956" y="271462"/>
                    <a:pt x="962036" y="279652"/>
                    <a:pt x="965656" y="290512"/>
                  </a:cubicBezTo>
                  <a:cubicBezTo>
                    <a:pt x="967244" y="295275"/>
                    <a:pt x="967337" y="300837"/>
                    <a:pt x="970419" y="304800"/>
                  </a:cubicBezTo>
                  <a:cubicBezTo>
                    <a:pt x="1004538" y="348667"/>
                    <a:pt x="987150" y="321125"/>
                    <a:pt x="1013281" y="342900"/>
                  </a:cubicBezTo>
                  <a:cubicBezTo>
                    <a:pt x="1018455" y="347212"/>
                    <a:pt x="1021965" y="353451"/>
                    <a:pt x="1027569" y="357187"/>
                  </a:cubicBezTo>
                  <a:cubicBezTo>
                    <a:pt x="1031746" y="359972"/>
                    <a:pt x="1037366" y="359705"/>
                    <a:pt x="1041856" y="361950"/>
                  </a:cubicBezTo>
                  <a:cubicBezTo>
                    <a:pt x="1078777" y="380411"/>
                    <a:pt x="1034528" y="364270"/>
                    <a:pt x="1070431" y="376237"/>
                  </a:cubicBezTo>
                  <a:cubicBezTo>
                    <a:pt x="1074305" y="387858"/>
                    <a:pt x="1075487" y="395580"/>
                    <a:pt x="1084719" y="404812"/>
                  </a:cubicBezTo>
                  <a:cubicBezTo>
                    <a:pt x="1088766" y="408859"/>
                    <a:pt x="1093887" y="411777"/>
                    <a:pt x="1099006" y="414337"/>
                  </a:cubicBezTo>
                  <a:cubicBezTo>
                    <a:pt x="1103496" y="416582"/>
                    <a:pt x="1108531" y="417512"/>
                    <a:pt x="1113294" y="419100"/>
                  </a:cubicBezTo>
                  <a:cubicBezTo>
                    <a:pt x="1110119" y="423862"/>
                    <a:pt x="1107816" y="429340"/>
                    <a:pt x="1103769" y="433387"/>
                  </a:cubicBezTo>
                  <a:cubicBezTo>
                    <a:pt x="1099721" y="437434"/>
                    <a:pt x="1090505" y="437280"/>
                    <a:pt x="1089481" y="442912"/>
                  </a:cubicBezTo>
                  <a:cubicBezTo>
                    <a:pt x="1086909" y="457056"/>
                    <a:pt x="1092656" y="471487"/>
                    <a:pt x="1094244" y="485775"/>
                  </a:cubicBezTo>
                  <a:cubicBezTo>
                    <a:pt x="1092656" y="490537"/>
                    <a:pt x="1091726" y="495572"/>
                    <a:pt x="1089481" y="500062"/>
                  </a:cubicBezTo>
                  <a:cubicBezTo>
                    <a:pt x="1077289" y="524445"/>
                    <a:pt x="1075725" y="514879"/>
                    <a:pt x="1041856" y="519112"/>
                  </a:cubicBezTo>
                  <a:cubicBezTo>
                    <a:pt x="1037094" y="520700"/>
                    <a:pt x="1031119" y="520325"/>
                    <a:pt x="1027569" y="523875"/>
                  </a:cubicBezTo>
                  <a:cubicBezTo>
                    <a:pt x="1020513" y="530931"/>
                    <a:pt x="1021924" y="545394"/>
                    <a:pt x="1027569" y="552450"/>
                  </a:cubicBezTo>
                  <a:cubicBezTo>
                    <a:pt x="1031145" y="556919"/>
                    <a:pt x="1037094" y="558800"/>
                    <a:pt x="1041856" y="561975"/>
                  </a:cubicBezTo>
                  <a:cubicBezTo>
                    <a:pt x="1045031" y="566737"/>
                    <a:pt x="1050440" y="570616"/>
                    <a:pt x="1051381" y="576262"/>
                  </a:cubicBezTo>
                  <a:cubicBezTo>
                    <a:pt x="1053682" y="590065"/>
                    <a:pt x="1040680" y="594509"/>
                    <a:pt x="1032331" y="600075"/>
                  </a:cubicBezTo>
                  <a:cubicBezTo>
                    <a:pt x="1037094" y="604837"/>
                    <a:pt x="1041015" y="610626"/>
                    <a:pt x="1046619" y="614362"/>
                  </a:cubicBezTo>
                  <a:cubicBezTo>
                    <a:pt x="1050796" y="617147"/>
                    <a:pt x="1056986" y="615989"/>
                    <a:pt x="1060906" y="619125"/>
                  </a:cubicBezTo>
                  <a:cubicBezTo>
                    <a:pt x="1065375" y="622701"/>
                    <a:pt x="1067256" y="628650"/>
                    <a:pt x="1070431" y="633412"/>
                  </a:cubicBezTo>
                  <a:cubicBezTo>
                    <a:pt x="1072019" y="647700"/>
                    <a:pt x="1071707" y="662329"/>
                    <a:pt x="1075194" y="676275"/>
                  </a:cubicBezTo>
                  <a:cubicBezTo>
                    <a:pt x="1077404" y="685114"/>
                    <a:pt x="1093676" y="699520"/>
                    <a:pt x="1099006" y="704850"/>
                  </a:cubicBezTo>
                  <a:cubicBezTo>
                    <a:pt x="1101523" y="732535"/>
                    <a:pt x="1092468" y="756903"/>
                    <a:pt x="1118056" y="771525"/>
                  </a:cubicBezTo>
                  <a:cubicBezTo>
                    <a:pt x="1123739" y="774772"/>
                    <a:pt x="1130756" y="774700"/>
                    <a:pt x="1137106" y="776287"/>
                  </a:cubicBezTo>
                  <a:cubicBezTo>
                    <a:pt x="1151394" y="774700"/>
                    <a:pt x="1165761" y="773711"/>
                    <a:pt x="1179969" y="771525"/>
                  </a:cubicBezTo>
                  <a:cubicBezTo>
                    <a:pt x="1186438" y="770530"/>
                    <a:pt x="1192474" y="766762"/>
                    <a:pt x="1199019" y="766762"/>
                  </a:cubicBezTo>
                  <a:cubicBezTo>
                    <a:pt x="1204039" y="766762"/>
                    <a:pt x="1208544" y="769937"/>
                    <a:pt x="1213306" y="771525"/>
                  </a:cubicBezTo>
                  <a:cubicBezTo>
                    <a:pt x="1216482" y="781051"/>
                    <a:pt x="1222832" y="790574"/>
                    <a:pt x="1213306" y="800100"/>
                  </a:cubicBezTo>
                  <a:cubicBezTo>
                    <a:pt x="1209756" y="803650"/>
                    <a:pt x="1203781" y="803275"/>
                    <a:pt x="1199019" y="804862"/>
                  </a:cubicBezTo>
                  <a:cubicBezTo>
                    <a:pt x="1194256" y="808037"/>
                    <a:pt x="1189962" y="812062"/>
                    <a:pt x="1184731" y="814387"/>
                  </a:cubicBezTo>
                  <a:cubicBezTo>
                    <a:pt x="1175556" y="818465"/>
                    <a:pt x="1156156" y="823912"/>
                    <a:pt x="1156156" y="823912"/>
                  </a:cubicBezTo>
                  <a:cubicBezTo>
                    <a:pt x="1151394" y="828675"/>
                    <a:pt x="1147757" y="834929"/>
                    <a:pt x="1141869" y="838200"/>
                  </a:cubicBezTo>
                  <a:cubicBezTo>
                    <a:pt x="1133092" y="843076"/>
                    <a:pt x="1113294" y="847725"/>
                    <a:pt x="1113294" y="847725"/>
                  </a:cubicBezTo>
                  <a:cubicBezTo>
                    <a:pt x="1100594" y="846137"/>
                    <a:pt x="1087709" y="845644"/>
                    <a:pt x="1075194" y="842962"/>
                  </a:cubicBezTo>
                  <a:cubicBezTo>
                    <a:pt x="1018734" y="830863"/>
                    <a:pt x="1076651" y="832804"/>
                    <a:pt x="1008519" y="828675"/>
                  </a:cubicBezTo>
                  <a:cubicBezTo>
                    <a:pt x="968872" y="826272"/>
                    <a:pt x="929144" y="825500"/>
                    <a:pt x="889456" y="823912"/>
                  </a:cubicBezTo>
                  <a:cubicBezTo>
                    <a:pt x="869237" y="817173"/>
                    <a:pt x="868410" y="813909"/>
                    <a:pt x="841831" y="828675"/>
                  </a:cubicBezTo>
                  <a:cubicBezTo>
                    <a:pt x="836828" y="831455"/>
                    <a:pt x="836775" y="839386"/>
                    <a:pt x="832306" y="842962"/>
                  </a:cubicBezTo>
                  <a:cubicBezTo>
                    <a:pt x="827355" y="846923"/>
                    <a:pt x="795504" y="852163"/>
                    <a:pt x="794206" y="852487"/>
                  </a:cubicBezTo>
                  <a:cubicBezTo>
                    <a:pt x="789336" y="853705"/>
                    <a:pt x="784789" y="856032"/>
                    <a:pt x="779919" y="857250"/>
                  </a:cubicBezTo>
                  <a:cubicBezTo>
                    <a:pt x="745296" y="865906"/>
                    <a:pt x="765690" y="858295"/>
                    <a:pt x="727531" y="866775"/>
                  </a:cubicBezTo>
                  <a:cubicBezTo>
                    <a:pt x="722631" y="867864"/>
                    <a:pt x="718006" y="869950"/>
                    <a:pt x="713244" y="871537"/>
                  </a:cubicBezTo>
                  <a:cubicBezTo>
                    <a:pt x="706894" y="881062"/>
                    <a:pt x="691949" y="888887"/>
                    <a:pt x="694194" y="900112"/>
                  </a:cubicBezTo>
                  <a:cubicBezTo>
                    <a:pt x="695781" y="908050"/>
                    <a:pt x="696114" y="916346"/>
                    <a:pt x="698956" y="923925"/>
                  </a:cubicBezTo>
                  <a:cubicBezTo>
                    <a:pt x="705306" y="940858"/>
                    <a:pt x="710069" y="937154"/>
                    <a:pt x="722769" y="947737"/>
                  </a:cubicBezTo>
                  <a:cubicBezTo>
                    <a:pt x="727943" y="952049"/>
                    <a:pt x="732294" y="957262"/>
                    <a:pt x="737056" y="962025"/>
                  </a:cubicBezTo>
                  <a:cubicBezTo>
                    <a:pt x="740204" y="974616"/>
                    <a:pt x="746581" y="997968"/>
                    <a:pt x="746581" y="1009650"/>
                  </a:cubicBezTo>
                  <a:cubicBezTo>
                    <a:pt x="746581" y="1020875"/>
                    <a:pt x="750584" y="1035975"/>
                    <a:pt x="741819" y="1042987"/>
                  </a:cubicBezTo>
                  <a:cubicBezTo>
                    <a:pt x="730594" y="1051967"/>
                    <a:pt x="713244" y="1046162"/>
                    <a:pt x="698956" y="1047750"/>
                  </a:cubicBezTo>
                  <a:cubicBezTo>
                    <a:pt x="697369" y="1052512"/>
                    <a:pt x="697744" y="1058487"/>
                    <a:pt x="694194" y="1062037"/>
                  </a:cubicBezTo>
                  <a:cubicBezTo>
                    <a:pt x="690644" y="1065587"/>
                    <a:pt x="684396" y="1064555"/>
                    <a:pt x="679906" y="1066800"/>
                  </a:cubicBezTo>
                  <a:cubicBezTo>
                    <a:pt x="666647" y="1073430"/>
                    <a:pt x="661863" y="1080081"/>
                    <a:pt x="651331" y="1090612"/>
                  </a:cubicBezTo>
                  <a:cubicBezTo>
                    <a:pt x="615470" y="1087026"/>
                    <a:pt x="610717" y="1094074"/>
                    <a:pt x="589419" y="1076325"/>
                  </a:cubicBezTo>
                  <a:cubicBezTo>
                    <a:pt x="584245" y="1072013"/>
                    <a:pt x="579894" y="1066800"/>
                    <a:pt x="575131" y="1062037"/>
                  </a:cubicBezTo>
                  <a:cubicBezTo>
                    <a:pt x="572271" y="1050597"/>
                    <a:pt x="571123" y="1036923"/>
                    <a:pt x="560844" y="1028700"/>
                  </a:cubicBezTo>
                  <a:cubicBezTo>
                    <a:pt x="556924" y="1025564"/>
                    <a:pt x="551319" y="1025525"/>
                    <a:pt x="546556" y="1023937"/>
                  </a:cubicBezTo>
                  <a:cubicBezTo>
                    <a:pt x="521374" y="1028134"/>
                    <a:pt x="517980" y="1021559"/>
                    <a:pt x="508456" y="1042987"/>
                  </a:cubicBezTo>
                  <a:cubicBezTo>
                    <a:pt x="504378" y="1052162"/>
                    <a:pt x="508456" y="1068387"/>
                    <a:pt x="498931" y="1071562"/>
                  </a:cubicBezTo>
                  <a:lnTo>
                    <a:pt x="470356" y="1081087"/>
                  </a:lnTo>
                  <a:cubicBezTo>
                    <a:pt x="453319" y="1077680"/>
                    <a:pt x="444519" y="1079063"/>
                    <a:pt x="432256" y="1066800"/>
                  </a:cubicBezTo>
                  <a:cubicBezTo>
                    <a:pt x="428209" y="1062753"/>
                    <a:pt x="425571" y="1057482"/>
                    <a:pt x="422731" y="1052512"/>
                  </a:cubicBezTo>
                  <a:cubicBezTo>
                    <a:pt x="419209" y="1046348"/>
                    <a:pt x="418226" y="1038482"/>
                    <a:pt x="413206" y="1033462"/>
                  </a:cubicBezTo>
                  <a:cubicBezTo>
                    <a:pt x="409656" y="1029912"/>
                    <a:pt x="403681" y="1030287"/>
                    <a:pt x="398919" y="1028700"/>
                  </a:cubicBezTo>
                  <a:cubicBezTo>
                    <a:pt x="389394" y="1019175"/>
                    <a:pt x="374604" y="1012904"/>
                    <a:pt x="370344" y="1000125"/>
                  </a:cubicBezTo>
                  <a:cubicBezTo>
                    <a:pt x="368756" y="995362"/>
                    <a:pt x="368717" y="989757"/>
                    <a:pt x="365581" y="985837"/>
                  </a:cubicBezTo>
                  <a:cubicBezTo>
                    <a:pt x="358866" y="977443"/>
                    <a:pt x="346419" y="974687"/>
                    <a:pt x="337006" y="971550"/>
                  </a:cubicBezTo>
                  <a:cubicBezTo>
                    <a:pt x="301827" y="948097"/>
                    <a:pt x="317589" y="959369"/>
                    <a:pt x="289381" y="938212"/>
                  </a:cubicBezTo>
                  <a:cubicBezTo>
                    <a:pt x="288259" y="933722"/>
                    <a:pt x="282964" y="910469"/>
                    <a:pt x="279856" y="904875"/>
                  </a:cubicBezTo>
                  <a:cubicBezTo>
                    <a:pt x="274296" y="894868"/>
                    <a:pt x="267156" y="885825"/>
                    <a:pt x="260806" y="876300"/>
                  </a:cubicBezTo>
                  <a:cubicBezTo>
                    <a:pt x="257631" y="871537"/>
                    <a:pt x="255328" y="866059"/>
                    <a:pt x="251281" y="862012"/>
                  </a:cubicBezTo>
                  <a:lnTo>
                    <a:pt x="222706" y="833437"/>
                  </a:lnTo>
                  <a:cubicBezTo>
                    <a:pt x="221119" y="828675"/>
                    <a:pt x="219323" y="823977"/>
                    <a:pt x="217944" y="819150"/>
                  </a:cubicBezTo>
                  <a:cubicBezTo>
                    <a:pt x="215912" y="812037"/>
                    <a:pt x="212222" y="793419"/>
                    <a:pt x="208419" y="785812"/>
                  </a:cubicBezTo>
                  <a:cubicBezTo>
                    <a:pt x="205859" y="780693"/>
                    <a:pt x="202069" y="776287"/>
                    <a:pt x="198894" y="771525"/>
                  </a:cubicBezTo>
                  <a:cubicBezTo>
                    <a:pt x="188981" y="731876"/>
                    <a:pt x="201052" y="771079"/>
                    <a:pt x="184606" y="738187"/>
                  </a:cubicBezTo>
                  <a:cubicBezTo>
                    <a:pt x="182361" y="733697"/>
                    <a:pt x="182282" y="728288"/>
                    <a:pt x="179844" y="723900"/>
                  </a:cubicBezTo>
                  <a:cubicBezTo>
                    <a:pt x="174285" y="713893"/>
                    <a:pt x="160794" y="695325"/>
                    <a:pt x="160794" y="695325"/>
                  </a:cubicBezTo>
                  <a:cubicBezTo>
                    <a:pt x="159206" y="687387"/>
                    <a:pt x="156031" y="679607"/>
                    <a:pt x="156031" y="671512"/>
                  </a:cubicBezTo>
                  <a:cubicBezTo>
                    <a:pt x="156031" y="664390"/>
                    <a:pt x="167451" y="645788"/>
                    <a:pt x="156031" y="638175"/>
                  </a:cubicBezTo>
                  <a:cubicBezTo>
                    <a:pt x="149296" y="633685"/>
                    <a:pt x="140156" y="635000"/>
                    <a:pt x="132219" y="633412"/>
                  </a:cubicBezTo>
                  <a:cubicBezTo>
                    <a:pt x="98882" y="611187"/>
                    <a:pt x="109994" y="623887"/>
                    <a:pt x="94119" y="600075"/>
                  </a:cubicBezTo>
                  <a:cubicBezTo>
                    <a:pt x="92531" y="579437"/>
                    <a:pt x="92584" y="558607"/>
                    <a:pt x="89356" y="538162"/>
                  </a:cubicBezTo>
                  <a:cubicBezTo>
                    <a:pt x="87790" y="528245"/>
                    <a:pt x="79831" y="509587"/>
                    <a:pt x="79831" y="509587"/>
                  </a:cubicBezTo>
                  <a:cubicBezTo>
                    <a:pt x="78244" y="495300"/>
                    <a:pt x="77888" y="480821"/>
                    <a:pt x="75069" y="466725"/>
                  </a:cubicBezTo>
                  <a:cubicBezTo>
                    <a:pt x="73100" y="456880"/>
                    <a:pt x="68719" y="447675"/>
                    <a:pt x="65544" y="438150"/>
                  </a:cubicBezTo>
                  <a:lnTo>
                    <a:pt x="60781" y="423862"/>
                  </a:lnTo>
                  <a:cubicBezTo>
                    <a:pt x="59194" y="409575"/>
                    <a:pt x="58382" y="395180"/>
                    <a:pt x="56019" y="381000"/>
                  </a:cubicBezTo>
                  <a:cubicBezTo>
                    <a:pt x="55194" y="376048"/>
                    <a:pt x="54392" y="370632"/>
                    <a:pt x="51256" y="366712"/>
                  </a:cubicBezTo>
                  <a:cubicBezTo>
                    <a:pt x="47680" y="362243"/>
                    <a:pt x="41731" y="360362"/>
                    <a:pt x="36969" y="357187"/>
                  </a:cubicBezTo>
                  <a:cubicBezTo>
                    <a:pt x="21308" y="310212"/>
                    <a:pt x="45142" y="385831"/>
                    <a:pt x="27444" y="261937"/>
                  </a:cubicBezTo>
                  <a:cubicBezTo>
                    <a:pt x="26345" y="254246"/>
                    <a:pt x="13000" y="235509"/>
                    <a:pt x="8394" y="228600"/>
                  </a:cubicBezTo>
                  <a:cubicBezTo>
                    <a:pt x="3784" y="196332"/>
                    <a:pt x="0" y="190735"/>
                    <a:pt x="8394" y="157162"/>
                  </a:cubicBezTo>
                  <a:cubicBezTo>
                    <a:pt x="10116" y="150274"/>
                    <a:pt x="13374" y="143566"/>
                    <a:pt x="17919" y="138112"/>
                  </a:cubicBezTo>
                  <a:cubicBezTo>
                    <a:pt x="21583" y="133715"/>
                    <a:pt x="27444" y="131762"/>
                    <a:pt x="32206" y="128587"/>
                  </a:cubicBezTo>
                  <a:cubicBezTo>
                    <a:pt x="33794" y="112712"/>
                    <a:pt x="34860" y="96776"/>
                    <a:pt x="36969" y="80962"/>
                  </a:cubicBezTo>
                  <a:cubicBezTo>
                    <a:pt x="38039" y="72939"/>
                    <a:pt x="34291" y="60339"/>
                    <a:pt x="41731" y="57150"/>
                  </a:cubicBezTo>
                  <a:cubicBezTo>
                    <a:pt x="50959" y="53195"/>
                    <a:pt x="60266" y="66675"/>
                    <a:pt x="70306" y="66675"/>
                  </a:cubicBezTo>
                  <a:lnTo>
                    <a:pt x="75069" y="66675"/>
                  </a:lnTo>
                  <a:close/>
                </a:path>
              </a:pathLst>
            </a:custGeom>
            <a:solidFill>
              <a:srgbClr val="FFFF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/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 bwMode="auto">
            <a:xfrm>
              <a:off x="2984501" y="3395408"/>
              <a:ext cx="635000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Лаишево</a:t>
              </a:r>
            </a:p>
          </p:txBody>
        </p:sp>
        <p:sp>
          <p:nvSpPr>
            <p:cNvPr id="343" name="Полилиния 342"/>
            <p:cNvSpPr/>
            <p:nvPr/>
          </p:nvSpPr>
          <p:spPr bwMode="auto">
            <a:xfrm>
              <a:off x="2550444" y="2738565"/>
              <a:ext cx="547632" cy="433341"/>
            </a:xfrm>
            <a:custGeom>
              <a:avLst/>
              <a:gdLst>
                <a:gd name="connsiteX0" fmla="*/ 11241 w 532912"/>
                <a:gd name="connsiteY0" fmla="*/ 228600 h 452541"/>
                <a:gd name="connsiteX1" fmla="*/ 18385 w 532912"/>
                <a:gd name="connsiteY1" fmla="*/ 226219 h 452541"/>
                <a:gd name="connsiteX2" fmla="*/ 27910 w 532912"/>
                <a:gd name="connsiteY2" fmla="*/ 209550 h 452541"/>
                <a:gd name="connsiteX3" fmla="*/ 25529 w 532912"/>
                <a:gd name="connsiteY3" fmla="*/ 202406 h 452541"/>
                <a:gd name="connsiteX4" fmla="*/ 30291 w 532912"/>
                <a:gd name="connsiteY4" fmla="*/ 178594 h 452541"/>
                <a:gd name="connsiteX5" fmla="*/ 39816 w 532912"/>
                <a:gd name="connsiteY5" fmla="*/ 164306 h 452541"/>
                <a:gd name="connsiteX6" fmla="*/ 37435 w 532912"/>
                <a:gd name="connsiteY6" fmla="*/ 154781 h 452541"/>
                <a:gd name="connsiteX7" fmla="*/ 32672 w 532912"/>
                <a:gd name="connsiteY7" fmla="*/ 140494 h 452541"/>
                <a:gd name="connsiteX8" fmla="*/ 27910 w 532912"/>
                <a:gd name="connsiteY8" fmla="*/ 123825 h 452541"/>
                <a:gd name="connsiteX9" fmla="*/ 66010 w 532912"/>
                <a:gd name="connsiteY9" fmla="*/ 119063 h 452541"/>
                <a:gd name="connsiteX10" fmla="*/ 77916 w 532912"/>
                <a:gd name="connsiteY10" fmla="*/ 114300 h 452541"/>
                <a:gd name="connsiteX11" fmla="*/ 87441 w 532912"/>
                <a:gd name="connsiteY11" fmla="*/ 111919 h 452541"/>
                <a:gd name="connsiteX12" fmla="*/ 154116 w 532912"/>
                <a:gd name="connsiteY12" fmla="*/ 104775 h 452541"/>
                <a:gd name="connsiteX13" fmla="*/ 170785 w 532912"/>
                <a:gd name="connsiteY13" fmla="*/ 95250 h 452541"/>
                <a:gd name="connsiteX14" fmla="*/ 177929 w 532912"/>
                <a:gd name="connsiteY14" fmla="*/ 90488 h 452541"/>
                <a:gd name="connsiteX15" fmla="*/ 189835 w 532912"/>
                <a:gd name="connsiteY15" fmla="*/ 69056 h 452541"/>
                <a:gd name="connsiteX16" fmla="*/ 196979 w 532912"/>
                <a:gd name="connsiteY16" fmla="*/ 64294 h 452541"/>
                <a:gd name="connsiteX17" fmla="*/ 199360 w 532912"/>
                <a:gd name="connsiteY17" fmla="*/ 33338 h 452541"/>
                <a:gd name="connsiteX18" fmla="*/ 204122 w 532912"/>
                <a:gd name="connsiteY18" fmla="*/ 26194 h 452541"/>
                <a:gd name="connsiteX19" fmla="*/ 206504 w 532912"/>
                <a:gd name="connsiteY19" fmla="*/ 19050 h 452541"/>
                <a:gd name="connsiteX20" fmla="*/ 211266 w 532912"/>
                <a:gd name="connsiteY20" fmla="*/ 11906 h 452541"/>
                <a:gd name="connsiteX21" fmla="*/ 213647 w 532912"/>
                <a:gd name="connsiteY21" fmla="*/ 4763 h 452541"/>
                <a:gd name="connsiteX22" fmla="*/ 220791 w 532912"/>
                <a:gd name="connsiteY22" fmla="*/ 0 h 452541"/>
                <a:gd name="connsiteX23" fmla="*/ 246985 w 532912"/>
                <a:gd name="connsiteY23" fmla="*/ 2381 h 452541"/>
                <a:gd name="connsiteX24" fmla="*/ 254129 w 532912"/>
                <a:gd name="connsiteY24" fmla="*/ 7144 h 452541"/>
                <a:gd name="connsiteX25" fmla="*/ 261272 w 532912"/>
                <a:gd name="connsiteY25" fmla="*/ 9525 h 452541"/>
                <a:gd name="connsiteX26" fmla="*/ 275560 w 532912"/>
                <a:gd name="connsiteY26" fmla="*/ 19050 h 452541"/>
                <a:gd name="connsiteX27" fmla="*/ 282704 w 532912"/>
                <a:gd name="connsiteY27" fmla="*/ 33338 h 452541"/>
                <a:gd name="connsiteX28" fmla="*/ 308897 w 532912"/>
                <a:gd name="connsiteY28" fmla="*/ 40481 h 452541"/>
                <a:gd name="connsiteX29" fmla="*/ 330329 w 532912"/>
                <a:gd name="connsiteY29" fmla="*/ 50006 h 452541"/>
                <a:gd name="connsiteX30" fmla="*/ 344616 w 532912"/>
                <a:gd name="connsiteY30" fmla="*/ 57150 h 452541"/>
                <a:gd name="connsiteX31" fmla="*/ 508922 w 532912"/>
                <a:gd name="connsiteY31" fmla="*/ 57150 h 452541"/>
                <a:gd name="connsiteX32" fmla="*/ 520829 w 532912"/>
                <a:gd name="connsiteY32" fmla="*/ 59531 h 452541"/>
                <a:gd name="connsiteX33" fmla="*/ 525591 w 532912"/>
                <a:gd name="connsiteY33" fmla="*/ 78581 h 452541"/>
                <a:gd name="connsiteX34" fmla="*/ 530354 w 532912"/>
                <a:gd name="connsiteY34" fmla="*/ 92869 h 452541"/>
                <a:gd name="connsiteX35" fmla="*/ 527972 w 532912"/>
                <a:gd name="connsiteY35" fmla="*/ 214313 h 452541"/>
                <a:gd name="connsiteX36" fmla="*/ 525591 w 532912"/>
                <a:gd name="connsiteY36" fmla="*/ 221456 h 452541"/>
                <a:gd name="connsiteX37" fmla="*/ 520829 w 532912"/>
                <a:gd name="connsiteY37" fmla="*/ 228600 h 452541"/>
                <a:gd name="connsiteX38" fmla="*/ 516066 w 532912"/>
                <a:gd name="connsiteY38" fmla="*/ 245269 h 452541"/>
                <a:gd name="connsiteX39" fmla="*/ 511304 w 532912"/>
                <a:gd name="connsiteY39" fmla="*/ 252413 h 452541"/>
                <a:gd name="connsiteX40" fmla="*/ 506541 w 532912"/>
                <a:gd name="connsiteY40" fmla="*/ 266700 h 452541"/>
                <a:gd name="connsiteX41" fmla="*/ 508922 w 532912"/>
                <a:gd name="connsiteY41" fmla="*/ 302419 h 452541"/>
                <a:gd name="connsiteX42" fmla="*/ 511304 w 532912"/>
                <a:gd name="connsiteY42" fmla="*/ 309563 h 452541"/>
                <a:gd name="connsiteX43" fmla="*/ 518447 w 532912"/>
                <a:gd name="connsiteY43" fmla="*/ 316706 h 452541"/>
                <a:gd name="connsiteX44" fmla="*/ 525591 w 532912"/>
                <a:gd name="connsiteY44" fmla="*/ 321469 h 452541"/>
                <a:gd name="connsiteX45" fmla="*/ 527972 w 532912"/>
                <a:gd name="connsiteY45" fmla="*/ 342900 h 452541"/>
                <a:gd name="connsiteX46" fmla="*/ 520829 w 532912"/>
                <a:gd name="connsiteY46" fmla="*/ 361950 h 452541"/>
                <a:gd name="connsiteX47" fmla="*/ 513685 w 532912"/>
                <a:gd name="connsiteY47" fmla="*/ 376238 h 452541"/>
                <a:gd name="connsiteX48" fmla="*/ 492254 w 532912"/>
                <a:gd name="connsiteY48" fmla="*/ 385763 h 452541"/>
                <a:gd name="connsiteX49" fmla="*/ 475585 w 532912"/>
                <a:gd name="connsiteY49" fmla="*/ 390525 h 452541"/>
                <a:gd name="connsiteX50" fmla="*/ 458916 w 532912"/>
                <a:gd name="connsiteY50" fmla="*/ 395288 h 452541"/>
                <a:gd name="connsiteX51" fmla="*/ 451772 w 532912"/>
                <a:gd name="connsiteY51" fmla="*/ 400050 h 452541"/>
                <a:gd name="connsiteX52" fmla="*/ 449391 w 532912"/>
                <a:gd name="connsiteY52" fmla="*/ 407194 h 452541"/>
                <a:gd name="connsiteX53" fmla="*/ 447010 w 532912"/>
                <a:gd name="connsiteY53" fmla="*/ 440531 h 452541"/>
                <a:gd name="connsiteX54" fmla="*/ 430341 w 532912"/>
                <a:gd name="connsiteY54" fmla="*/ 452438 h 452541"/>
                <a:gd name="connsiteX55" fmla="*/ 418435 w 532912"/>
                <a:gd name="connsiteY55" fmla="*/ 450056 h 452541"/>
                <a:gd name="connsiteX56" fmla="*/ 408910 w 532912"/>
                <a:gd name="connsiteY56" fmla="*/ 435769 h 452541"/>
                <a:gd name="connsiteX57" fmla="*/ 399385 w 532912"/>
                <a:gd name="connsiteY57" fmla="*/ 421481 h 452541"/>
                <a:gd name="connsiteX58" fmla="*/ 397004 w 532912"/>
                <a:gd name="connsiteY58" fmla="*/ 414338 h 452541"/>
                <a:gd name="connsiteX59" fmla="*/ 387479 w 532912"/>
                <a:gd name="connsiteY59" fmla="*/ 416719 h 452541"/>
                <a:gd name="connsiteX60" fmla="*/ 380335 w 532912"/>
                <a:gd name="connsiteY60" fmla="*/ 421481 h 452541"/>
                <a:gd name="connsiteX61" fmla="*/ 373191 w 532912"/>
                <a:gd name="connsiteY61" fmla="*/ 423863 h 452541"/>
                <a:gd name="connsiteX62" fmla="*/ 356522 w 532912"/>
                <a:gd name="connsiteY62" fmla="*/ 435769 h 452541"/>
                <a:gd name="connsiteX63" fmla="*/ 342235 w 532912"/>
                <a:gd name="connsiteY63" fmla="*/ 440531 h 452541"/>
                <a:gd name="connsiteX64" fmla="*/ 325566 w 532912"/>
                <a:gd name="connsiteY64" fmla="*/ 447675 h 452541"/>
                <a:gd name="connsiteX65" fmla="*/ 277941 w 532912"/>
                <a:gd name="connsiteY65" fmla="*/ 442913 h 452541"/>
                <a:gd name="connsiteX66" fmla="*/ 270797 w 532912"/>
                <a:gd name="connsiteY66" fmla="*/ 438150 h 452541"/>
                <a:gd name="connsiteX67" fmla="*/ 246985 w 532912"/>
                <a:gd name="connsiteY67" fmla="*/ 433388 h 452541"/>
                <a:gd name="connsiteX68" fmla="*/ 239841 w 532912"/>
                <a:gd name="connsiteY68" fmla="*/ 431006 h 452541"/>
                <a:gd name="connsiteX69" fmla="*/ 235079 w 532912"/>
                <a:gd name="connsiteY69" fmla="*/ 423863 h 452541"/>
                <a:gd name="connsiteX70" fmla="*/ 242222 w 532912"/>
                <a:gd name="connsiteY70" fmla="*/ 419100 h 452541"/>
                <a:gd name="connsiteX71" fmla="*/ 244604 w 532912"/>
                <a:gd name="connsiteY71" fmla="*/ 411956 h 452541"/>
                <a:gd name="connsiteX72" fmla="*/ 254129 w 532912"/>
                <a:gd name="connsiteY72" fmla="*/ 397669 h 452541"/>
                <a:gd name="connsiteX73" fmla="*/ 258891 w 532912"/>
                <a:gd name="connsiteY73" fmla="*/ 390525 h 452541"/>
                <a:gd name="connsiteX74" fmla="*/ 266035 w 532912"/>
                <a:gd name="connsiteY74" fmla="*/ 385763 h 452541"/>
                <a:gd name="connsiteX75" fmla="*/ 268416 w 532912"/>
                <a:gd name="connsiteY75" fmla="*/ 378619 h 452541"/>
                <a:gd name="connsiteX76" fmla="*/ 270797 w 532912"/>
                <a:gd name="connsiteY76" fmla="*/ 359569 h 452541"/>
                <a:gd name="connsiteX77" fmla="*/ 280322 w 532912"/>
                <a:gd name="connsiteY77" fmla="*/ 345281 h 452541"/>
                <a:gd name="connsiteX78" fmla="*/ 273179 w 532912"/>
                <a:gd name="connsiteY78" fmla="*/ 290513 h 452541"/>
                <a:gd name="connsiteX79" fmla="*/ 266035 w 532912"/>
                <a:gd name="connsiteY79" fmla="*/ 280988 h 452541"/>
                <a:gd name="connsiteX80" fmla="*/ 261272 w 532912"/>
                <a:gd name="connsiteY80" fmla="*/ 271463 h 452541"/>
                <a:gd name="connsiteX81" fmla="*/ 239841 w 532912"/>
                <a:gd name="connsiteY81" fmla="*/ 259556 h 452541"/>
                <a:gd name="connsiteX82" fmla="*/ 204122 w 532912"/>
                <a:gd name="connsiteY82" fmla="*/ 257175 h 452541"/>
                <a:gd name="connsiteX83" fmla="*/ 189835 w 532912"/>
                <a:gd name="connsiteY83" fmla="*/ 252413 h 452541"/>
                <a:gd name="connsiteX84" fmla="*/ 180310 w 532912"/>
                <a:gd name="connsiteY84" fmla="*/ 247650 h 452541"/>
                <a:gd name="connsiteX85" fmla="*/ 70772 w 532912"/>
                <a:gd name="connsiteY85" fmla="*/ 242888 h 452541"/>
                <a:gd name="connsiteX86" fmla="*/ 46960 w 532912"/>
                <a:gd name="connsiteY86" fmla="*/ 240506 h 452541"/>
                <a:gd name="connsiteX87" fmla="*/ 8860 w 532912"/>
                <a:gd name="connsiteY87" fmla="*/ 238125 h 452541"/>
                <a:gd name="connsiteX88" fmla="*/ 11241 w 532912"/>
                <a:gd name="connsiteY88" fmla="*/ 228600 h 45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32912" h="452541">
                  <a:moveTo>
                    <a:pt x="11241" y="228600"/>
                  </a:moveTo>
                  <a:cubicBezTo>
                    <a:pt x="12829" y="226616"/>
                    <a:pt x="16425" y="227787"/>
                    <a:pt x="18385" y="226219"/>
                  </a:cubicBezTo>
                  <a:cubicBezTo>
                    <a:pt x="21188" y="223977"/>
                    <a:pt x="26739" y="211891"/>
                    <a:pt x="27910" y="209550"/>
                  </a:cubicBezTo>
                  <a:cubicBezTo>
                    <a:pt x="27116" y="207169"/>
                    <a:pt x="25529" y="204916"/>
                    <a:pt x="25529" y="202406"/>
                  </a:cubicBezTo>
                  <a:cubicBezTo>
                    <a:pt x="25529" y="199331"/>
                    <a:pt x="27359" y="183872"/>
                    <a:pt x="30291" y="178594"/>
                  </a:cubicBezTo>
                  <a:cubicBezTo>
                    <a:pt x="33071" y="173590"/>
                    <a:pt x="39816" y="164306"/>
                    <a:pt x="39816" y="164306"/>
                  </a:cubicBezTo>
                  <a:cubicBezTo>
                    <a:pt x="39022" y="161131"/>
                    <a:pt x="38375" y="157916"/>
                    <a:pt x="37435" y="154781"/>
                  </a:cubicBezTo>
                  <a:cubicBezTo>
                    <a:pt x="35992" y="149973"/>
                    <a:pt x="33889" y="145364"/>
                    <a:pt x="32672" y="140494"/>
                  </a:cubicBezTo>
                  <a:cubicBezTo>
                    <a:pt x="29682" y="128534"/>
                    <a:pt x="31326" y="134074"/>
                    <a:pt x="27910" y="123825"/>
                  </a:cubicBezTo>
                  <a:cubicBezTo>
                    <a:pt x="49244" y="116715"/>
                    <a:pt x="14526" y="127644"/>
                    <a:pt x="66010" y="119063"/>
                  </a:cubicBezTo>
                  <a:cubicBezTo>
                    <a:pt x="70226" y="118360"/>
                    <a:pt x="73861" y="115652"/>
                    <a:pt x="77916" y="114300"/>
                  </a:cubicBezTo>
                  <a:cubicBezTo>
                    <a:pt x="81021" y="113265"/>
                    <a:pt x="84205" y="112404"/>
                    <a:pt x="87441" y="111919"/>
                  </a:cubicBezTo>
                  <a:cubicBezTo>
                    <a:pt x="117190" y="107456"/>
                    <a:pt x="126105" y="107109"/>
                    <a:pt x="154116" y="104775"/>
                  </a:cubicBezTo>
                  <a:cubicBezTo>
                    <a:pt x="171521" y="93173"/>
                    <a:pt x="149636" y="107335"/>
                    <a:pt x="170785" y="95250"/>
                  </a:cubicBezTo>
                  <a:cubicBezTo>
                    <a:pt x="173270" y="93830"/>
                    <a:pt x="175548" y="92075"/>
                    <a:pt x="177929" y="90488"/>
                  </a:cubicBezTo>
                  <a:cubicBezTo>
                    <a:pt x="180410" y="83044"/>
                    <a:pt x="182817" y="73734"/>
                    <a:pt x="189835" y="69056"/>
                  </a:cubicBezTo>
                  <a:lnTo>
                    <a:pt x="196979" y="64294"/>
                  </a:lnTo>
                  <a:cubicBezTo>
                    <a:pt x="197773" y="53975"/>
                    <a:pt x="197453" y="43510"/>
                    <a:pt x="199360" y="33338"/>
                  </a:cubicBezTo>
                  <a:cubicBezTo>
                    <a:pt x="199887" y="30525"/>
                    <a:pt x="202842" y="28754"/>
                    <a:pt x="204122" y="26194"/>
                  </a:cubicBezTo>
                  <a:cubicBezTo>
                    <a:pt x="205245" y="23949"/>
                    <a:pt x="205381" y="21295"/>
                    <a:pt x="206504" y="19050"/>
                  </a:cubicBezTo>
                  <a:cubicBezTo>
                    <a:pt x="207784" y="16490"/>
                    <a:pt x="209986" y="14466"/>
                    <a:pt x="211266" y="11906"/>
                  </a:cubicBezTo>
                  <a:cubicBezTo>
                    <a:pt x="212388" y="9661"/>
                    <a:pt x="212079" y="6723"/>
                    <a:pt x="213647" y="4763"/>
                  </a:cubicBezTo>
                  <a:cubicBezTo>
                    <a:pt x="215435" y="2528"/>
                    <a:pt x="218410" y="1588"/>
                    <a:pt x="220791" y="0"/>
                  </a:cubicBezTo>
                  <a:cubicBezTo>
                    <a:pt x="229522" y="794"/>
                    <a:pt x="238412" y="544"/>
                    <a:pt x="246985" y="2381"/>
                  </a:cubicBezTo>
                  <a:cubicBezTo>
                    <a:pt x="249784" y="2981"/>
                    <a:pt x="251569" y="5864"/>
                    <a:pt x="254129" y="7144"/>
                  </a:cubicBezTo>
                  <a:cubicBezTo>
                    <a:pt x="256374" y="8266"/>
                    <a:pt x="258891" y="8731"/>
                    <a:pt x="261272" y="9525"/>
                  </a:cubicBezTo>
                  <a:cubicBezTo>
                    <a:pt x="266035" y="12700"/>
                    <a:pt x="273750" y="13620"/>
                    <a:pt x="275560" y="19050"/>
                  </a:cubicBezTo>
                  <a:cubicBezTo>
                    <a:pt x="276858" y="22943"/>
                    <a:pt x="278816" y="30908"/>
                    <a:pt x="282704" y="33338"/>
                  </a:cubicBezTo>
                  <a:cubicBezTo>
                    <a:pt x="290132" y="37980"/>
                    <a:pt x="300694" y="38244"/>
                    <a:pt x="308897" y="40481"/>
                  </a:cubicBezTo>
                  <a:cubicBezTo>
                    <a:pt x="335916" y="47850"/>
                    <a:pt x="313298" y="41490"/>
                    <a:pt x="330329" y="50006"/>
                  </a:cubicBezTo>
                  <a:cubicBezTo>
                    <a:pt x="350046" y="59865"/>
                    <a:pt x="324142" y="43502"/>
                    <a:pt x="344616" y="57150"/>
                  </a:cubicBezTo>
                  <a:cubicBezTo>
                    <a:pt x="415346" y="51710"/>
                    <a:pt x="384779" y="53080"/>
                    <a:pt x="508922" y="57150"/>
                  </a:cubicBezTo>
                  <a:cubicBezTo>
                    <a:pt x="512967" y="57283"/>
                    <a:pt x="516860" y="58737"/>
                    <a:pt x="520829" y="59531"/>
                  </a:cubicBezTo>
                  <a:cubicBezTo>
                    <a:pt x="528058" y="81220"/>
                    <a:pt x="516965" y="46952"/>
                    <a:pt x="525591" y="78581"/>
                  </a:cubicBezTo>
                  <a:cubicBezTo>
                    <a:pt x="526912" y="83424"/>
                    <a:pt x="530354" y="92869"/>
                    <a:pt x="530354" y="92869"/>
                  </a:cubicBezTo>
                  <a:cubicBezTo>
                    <a:pt x="529560" y="133350"/>
                    <a:pt x="529471" y="173852"/>
                    <a:pt x="527972" y="214313"/>
                  </a:cubicBezTo>
                  <a:cubicBezTo>
                    <a:pt x="527879" y="216821"/>
                    <a:pt x="526713" y="219211"/>
                    <a:pt x="525591" y="221456"/>
                  </a:cubicBezTo>
                  <a:cubicBezTo>
                    <a:pt x="524311" y="224016"/>
                    <a:pt x="522416" y="226219"/>
                    <a:pt x="520829" y="228600"/>
                  </a:cubicBezTo>
                  <a:cubicBezTo>
                    <a:pt x="520067" y="231647"/>
                    <a:pt x="517772" y="241856"/>
                    <a:pt x="516066" y="245269"/>
                  </a:cubicBezTo>
                  <a:cubicBezTo>
                    <a:pt x="514786" y="247829"/>
                    <a:pt x="512466" y="249798"/>
                    <a:pt x="511304" y="252413"/>
                  </a:cubicBezTo>
                  <a:cubicBezTo>
                    <a:pt x="509265" y="257000"/>
                    <a:pt x="506541" y="266700"/>
                    <a:pt x="506541" y="266700"/>
                  </a:cubicBezTo>
                  <a:cubicBezTo>
                    <a:pt x="507335" y="278606"/>
                    <a:pt x="507604" y="290559"/>
                    <a:pt x="508922" y="302419"/>
                  </a:cubicBezTo>
                  <a:cubicBezTo>
                    <a:pt x="509199" y="304914"/>
                    <a:pt x="509912" y="307474"/>
                    <a:pt x="511304" y="309563"/>
                  </a:cubicBezTo>
                  <a:cubicBezTo>
                    <a:pt x="513172" y="312365"/>
                    <a:pt x="515860" y="314550"/>
                    <a:pt x="518447" y="316706"/>
                  </a:cubicBezTo>
                  <a:cubicBezTo>
                    <a:pt x="520646" y="318538"/>
                    <a:pt x="523210" y="319881"/>
                    <a:pt x="525591" y="321469"/>
                  </a:cubicBezTo>
                  <a:cubicBezTo>
                    <a:pt x="532912" y="332449"/>
                    <a:pt x="531028" y="326095"/>
                    <a:pt x="527972" y="342900"/>
                  </a:cubicBezTo>
                  <a:cubicBezTo>
                    <a:pt x="524034" y="364556"/>
                    <a:pt x="528540" y="346528"/>
                    <a:pt x="520829" y="361950"/>
                  </a:cubicBezTo>
                  <a:cubicBezTo>
                    <a:pt x="516957" y="369693"/>
                    <a:pt x="520505" y="369418"/>
                    <a:pt x="513685" y="376238"/>
                  </a:cubicBezTo>
                  <a:cubicBezTo>
                    <a:pt x="508027" y="381896"/>
                    <a:pt x="499323" y="383407"/>
                    <a:pt x="492254" y="385763"/>
                  </a:cubicBezTo>
                  <a:cubicBezTo>
                    <a:pt x="475147" y="391465"/>
                    <a:pt x="496486" y="384554"/>
                    <a:pt x="475585" y="390525"/>
                  </a:cubicBezTo>
                  <a:cubicBezTo>
                    <a:pt x="451631" y="397368"/>
                    <a:pt x="488745" y="387828"/>
                    <a:pt x="458916" y="395288"/>
                  </a:cubicBezTo>
                  <a:cubicBezTo>
                    <a:pt x="456535" y="396875"/>
                    <a:pt x="453560" y="397815"/>
                    <a:pt x="451772" y="400050"/>
                  </a:cubicBezTo>
                  <a:cubicBezTo>
                    <a:pt x="450204" y="402010"/>
                    <a:pt x="449684" y="404701"/>
                    <a:pt x="449391" y="407194"/>
                  </a:cubicBezTo>
                  <a:cubicBezTo>
                    <a:pt x="448089" y="418258"/>
                    <a:pt x="449562" y="429687"/>
                    <a:pt x="447010" y="440531"/>
                  </a:cubicBezTo>
                  <a:cubicBezTo>
                    <a:pt x="445723" y="446001"/>
                    <a:pt x="434059" y="450579"/>
                    <a:pt x="430341" y="452438"/>
                  </a:cubicBezTo>
                  <a:cubicBezTo>
                    <a:pt x="426372" y="451644"/>
                    <a:pt x="421630" y="452541"/>
                    <a:pt x="418435" y="450056"/>
                  </a:cubicBezTo>
                  <a:cubicBezTo>
                    <a:pt x="413917" y="446542"/>
                    <a:pt x="412085" y="440531"/>
                    <a:pt x="408910" y="435769"/>
                  </a:cubicBezTo>
                  <a:lnTo>
                    <a:pt x="399385" y="421481"/>
                  </a:lnTo>
                  <a:lnTo>
                    <a:pt x="397004" y="414338"/>
                  </a:lnTo>
                  <a:cubicBezTo>
                    <a:pt x="393829" y="415132"/>
                    <a:pt x="390487" y="415430"/>
                    <a:pt x="387479" y="416719"/>
                  </a:cubicBezTo>
                  <a:cubicBezTo>
                    <a:pt x="384848" y="417846"/>
                    <a:pt x="382895" y="420201"/>
                    <a:pt x="380335" y="421481"/>
                  </a:cubicBezTo>
                  <a:cubicBezTo>
                    <a:pt x="378090" y="422604"/>
                    <a:pt x="375572" y="423069"/>
                    <a:pt x="373191" y="423863"/>
                  </a:cubicBezTo>
                  <a:cubicBezTo>
                    <a:pt x="371915" y="424820"/>
                    <a:pt x="359367" y="434504"/>
                    <a:pt x="356522" y="435769"/>
                  </a:cubicBezTo>
                  <a:cubicBezTo>
                    <a:pt x="351935" y="437808"/>
                    <a:pt x="346725" y="438286"/>
                    <a:pt x="342235" y="440531"/>
                  </a:cubicBezTo>
                  <a:cubicBezTo>
                    <a:pt x="330465" y="446417"/>
                    <a:pt x="336078" y="444172"/>
                    <a:pt x="325566" y="447675"/>
                  </a:cubicBezTo>
                  <a:cubicBezTo>
                    <a:pt x="323858" y="447533"/>
                    <a:pt x="284217" y="444625"/>
                    <a:pt x="277941" y="442913"/>
                  </a:cubicBezTo>
                  <a:cubicBezTo>
                    <a:pt x="275180" y="442160"/>
                    <a:pt x="273533" y="438992"/>
                    <a:pt x="270797" y="438150"/>
                  </a:cubicBezTo>
                  <a:cubicBezTo>
                    <a:pt x="263060" y="435770"/>
                    <a:pt x="254664" y="435948"/>
                    <a:pt x="246985" y="433388"/>
                  </a:cubicBezTo>
                  <a:lnTo>
                    <a:pt x="239841" y="431006"/>
                  </a:lnTo>
                  <a:cubicBezTo>
                    <a:pt x="238254" y="428625"/>
                    <a:pt x="234518" y="426669"/>
                    <a:pt x="235079" y="423863"/>
                  </a:cubicBezTo>
                  <a:cubicBezTo>
                    <a:pt x="235640" y="421057"/>
                    <a:pt x="240434" y="421335"/>
                    <a:pt x="242222" y="419100"/>
                  </a:cubicBezTo>
                  <a:cubicBezTo>
                    <a:pt x="243790" y="417140"/>
                    <a:pt x="243385" y="414150"/>
                    <a:pt x="244604" y="411956"/>
                  </a:cubicBezTo>
                  <a:cubicBezTo>
                    <a:pt x="247384" y="406953"/>
                    <a:pt x="250954" y="402431"/>
                    <a:pt x="254129" y="397669"/>
                  </a:cubicBezTo>
                  <a:cubicBezTo>
                    <a:pt x="255716" y="395288"/>
                    <a:pt x="256510" y="392112"/>
                    <a:pt x="258891" y="390525"/>
                  </a:cubicBezTo>
                  <a:lnTo>
                    <a:pt x="266035" y="385763"/>
                  </a:lnTo>
                  <a:cubicBezTo>
                    <a:pt x="266829" y="383382"/>
                    <a:pt x="267967" y="381089"/>
                    <a:pt x="268416" y="378619"/>
                  </a:cubicBezTo>
                  <a:cubicBezTo>
                    <a:pt x="269561" y="372323"/>
                    <a:pt x="268645" y="365596"/>
                    <a:pt x="270797" y="359569"/>
                  </a:cubicBezTo>
                  <a:cubicBezTo>
                    <a:pt x="272722" y="354178"/>
                    <a:pt x="280322" y="345281"/>
                    <a:pt x="280322" y="345281"/>
                  </a:cubicBezTo>
                  <a:cubicBezTo>
                    <a:pt x="280235" y="343799"/>
                    <a:pt x="281254" y="301279"/>
                    <a:pt x="273179" y="290513"/>
                  </a:cubicBezTo>
                  <a:cubicBezTo>
                    <a:pt x="270798" y="287338"/>
                    <a:pt x="268139" y="284353"/>
                    <a:pt x="266035" y="280988"/>
                  </a:cubicBezTo>
                  <a:cubicBezTo>
                    <a:pt x="264154" y="277978"/>
                    <a:pt x="263782" y="273973"/>
                    <a:pt x="261272" y="271463"/>
                  </a:cubicBezTo>
                  <a:cubicBezTo>
                    <a:pt x="258207" y="268398"/>
                    <a:pt x="246577" y="260305"/>
                    <a:pt x="239841" y="259556"/>
                  </a:cubicBezTo>
                  <a:cubicBezTo>
                    <a:pt x="227981" y="258238"/>
                    <a:pt x="216028" y="257969"/>
                    <a:pt x="204122" y="257175"/>
                  </a:cubicBezTo>
                  <a:cubicBezTo>
                    <a:pt x="199360" y="255588"/>
                    <a:pt x="194325" y="254658"/>
                    <a:pt x="189835" y="252413"/>
                  </a:cubicBezTo>
                  <a:cubicBezTo>
                    <a:pt x="186660" y="250825"/>
                    <a:pt x="183830" y="248109"/>
                    <a:pt x="180310" y="247650"/>
                  </a:cubicBezTo>
                  <a:cubicBezTo>
                    <a:pt x="169182" y="246198"/>
                    <a:pt x="71299" y="242908"/>
                    <a:pt x="70772" y="242888"/>
                  </a:cubicBezTo>
                  <a:cubicBezTo>
                    <a:pt x="62835" y="242094"/>
                    <a:pt x="54913" y="241118"/>
                    <a:pt x="46960" y="240506"/>
                  </a:cubicBezTo>
                  <a:cubicBezTo>
                    <a:pt x="34273" y="239530"/>
                    <a:pt x="21247" y="241039"/>
                    <a:pt x="8860" y="238125"/>
                  </a:cubicBezTo>
                  <a:cubicBezTo>
                    <a:pt x="0" y="236040"/>
                    <a:pt x="9654" y="230584"/>
                    <a:pt x="11241" y="228600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6993" tIns="38499" rIns="76993" bIns="38499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4" name="Прямоугольник 343"/>
            <p:cNvSpPr/>
            <p:nvPr/>
          </p:nvSpPr>
          <p:spPr bwMode="auto">
            <a:xfrm>
              <a:off x="2640013" y="2581020"/>
              <a:ext cx="593725" cy="184666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</a:p>
          </p:txBody>
        </p:sp>
        <p:sp>
          <p:nvSpPr>
            <p:cNvPr id="345" name="Прямоугольник 344"/>
            <p:cNvSpPr/>
            <p:nvPr/>
          </p:nvSpPr>
          <p:spPr bwMode="auto">
            <a:xfrm>
              <a:off x="485776" y="4929484"/>
              <a:ext cx="1260476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Старое Дрожжаное</a:t>
              </a:r>
            </a:p>
          </p:txBody>
        </p:sp>
        <p:sp>
          <p:nvSpPr>
            <p:cNvPr id="346" name="Полилиния 345"/>
            <p:cNvSpPr/>
            <p:nvPr/>
          </p:nvSpPr>
          <p:spPr bwMode="auto">
            <a:xfrm>
              <a:off x="3914977" y="1225753"/>
              <a:ext cx="906097" cy="894943"/>
            </a:xfrm>
            <a:custGeom>
              <a:avLst/>
              <a:gdLst>
                <a:gd name="connsiteX0" fmla="*/ 410574 w 822449"/>
                <a:gd name="connsiteY0" fmla="*/ 941389 h 942183"/>
                <a:gd name="connsiteX1" fmla="*/ 424861 w 822449"/>
                <a:gd name="connsiteY1" fmla="*/ 936627 h 942183"/>
                <a:gd name="connsiteX2" fmla="*/ 458199 w 822449"/>
                <a:gd name="connsiteY2" fmla="*/ 927102 h 942183"/>
                <a:gd name="connsiteX3" fmla="*/ 472486 w 822449"/>
                <a:gd name="connsiteY3" fmla="*/ 917577 h 942183"/>
                <a:gd name="connsiteX4" fmla="*/ 510586 w 822449"/>
                <a:gd name="connsiteY4" fmla="*/ 908052 h 942183"/>
                <a:gd name="connsiteX5" fmla="*/ 529636 w 822449"/>
                <a:gd name="connsiteY5" fmla="*/ 903289 h 942183"/>
                <a:gd name="connsiteX6" fmla="*/ 539161 w 822449"/>
                <a:gd name="connsiteY6" fmla="*/ 874714 h 942183"/>
                <a:gd name="connsiteX7" fmla="*/ 567736 w 822449"/>
                <a:gd name="connsiteY7" fmla="*/ 865189 h 942183"/>
                <a:gd name="connsiteX8" fmla="*/ 648699 w 822449"/>
                <a:gd name="connsiteY8" fmla="*/ 850902 h 942183"/>
                <a:gd name="connsiteX9" fmla="*/ 662986 w 822449"/>
                <a:gd name="connsiteY9" fmla="*/ 846139 h 942183"/>
                <a:gd name="connsiteX10" fmla="*/ 691561 w 822449"/>
                <a:gd name="connsiteY10" fmla="*/ 817564 h 942183"/>
                <a:gd name="connsiteX11" fmla="*/ 705849 w 822449"/>
                <a:gd name="connsiteY11" fmla="*/ 788989 h 942183"/>
                <a:gd name="connsiteX12" fmla="*/ 710611 w 822449"/>
                <a:gd name="connsiteY12" fmla="*/ 774702 h 942183"/>
                <a:gd name="connsiteX13" fmla="*/ 724899 w 822449"/>
                <a:gd name="connsiteY13" fmla="*/ 760414 h 942183"/>
                <a:gd name="connsiteX14" fmla="*/ 734424 w 822449"/>
                <a:gd name="connsiteY14" fmla="*/ 746127 h 942183"/>
                <a:gd name="connsiteX15" fmla="*/ 739186 w 822449"/>
                <a:gd name="connsiteY15" fmla="*/ 731839 h 942183"/>
                <a:gd name="connsiteX16" fmla="*/ 753474 w 822449"/>
                <a:gd name="connsiteY16" fmla="*/ 669927 h 942183"/>
                <a:gd name="connsiteX17" fmla="*/ 762999 w 822449"/>
                <a:gd name="connsiteY17" fmla="*/ 655639 h 942183"/>
                <a:gd name="connsiteX18" fmla="*/ 805861 w 822449"/>
                <a:gd name="connsiteY18" fmla="*/ 641352 h 942183"/>
                <a:gd name="connsiteX19" fmla="*/ 810624 w 822449"/>
                <a:gd name="connsiteY19" fmla="*/ 612777 h 942183"/>
                <a:gd name="connsiteX20" fmla="*/ 820149 w 822449"/>
                <a:gd name="connsiteY20" fmla="*/ 598489 h 942183"/>
                <a:gd name="connsiteX21" fmla="*/ 801099 w 822449"/>
                <a:gd name="connsiteY21" fmla="*/ 574677 h 942183"/>
                <a:gd name="connsiteX22" fmla="*/ 791574 w 822449"/>
                <a:gd name="connsiteY22" fmla="*/ 560389 h 942183"/>
                <a:gd name="connsiteX23" fmla="*/ 782049 w 822449"/>
                <a:gd name="connsiteY23" fmla="*/ 503239 h 942183"/>
                <a:gd name="connsiteX24" fmla="*/ 777286 w 822449"/>
                <a:gd name="connsiteY24" fmla="*/ 488952 h 942183"/>
                <a:gd name="connsiteX25" fmla="*/ 758236 w 822449"/>
                <a:gd name="connsiteY25" fmla="*/ 460377 h 942183"/>
                <a:gd name="connsiteX26" fmla="*/ 753474 w 822449"/>
                <a:gd name="connsiteY26" fmla="*/ 446089 h 942183"/>
                <a:gd name="connsiteX27" fmla="*/ 748711 w 822449"/>
                <a:gd name="connsiteY27" fmla="*/ 412752 h 942183"/>
                <a:gd name="connsiteX28" fmla="*/ 762999 w 822449"/>
                <a:gd name="connsiteY28" fmla="*/ 403227 h 942183"/>
                <a:gd name="connsiteX29" fmla="*/ 772524 w 822449"/>
                <a:gd name="connsiteY29" fmla="*/ 388939 h 942183"/>
                <a:gd name="connsiteX30" fmla="*/ 786811 w 822449"/>
                <a:gd name="connsiteY30" fmla="*/ 374652 h 942183"/>
                <a:gd name="connsiteX31" fmla="*/ 791574 w 822449"/>
                <a:gd name="connsiteY31" fmla="*/ 360364 h 942183"/>
                <a:gd name="connsiteX32" fmla="*/ 762999 w 822449"/>
                <a:gd name="connsiteY32" fmla="*/ 346077 h 942183"/>
                <a:gd name="connsiteX33" fmla="*/ 748711 w 822449"/>
                <a:gd name="connsiteY33" fmla="*/ 341314 h 942183"/>
                <a:gd name="connsiteX34" fmla="*/ 734424 w 822449"/>
                <a:gd name="connsiteY34" fmla="*/ 331789 h 942183"/>
                <a:gd name="connsiteX35" fmla="*/ 720136 w 822449"/>
                <a:gd name="connsiteY35" fmla="*/ 327027 h 942183"/>
                <a:gd name="connsiteX36" fmla="*/ 686799 w 822449"/>
                <a:gd name="connsiteY36" fmla="*/ 307977 h 942183"/>
                <a:gd name="connsiteX37" fmla="*/ 686799 w 822449"/>
                <a:gd name="connsiteY37" fmla="*/ 241302 h 942183"/>
                <a:gd name="connsiteX38" fmla="*/ 720136 w 822449"/>
                <a:gd name="connsiteY38" fmla="*/ 227014 h 942183"/>
                <a:gd name="connsiteX39" fmla="*/ 720136 w 822449"/>
                <a:gd name="connsiteY39" fmla="*/ 150814 h 942183"/>
                <a:gd name="connsiteX40" fmla="*/ 686799 w 822449"/>
                <a:gd name="connsiteY40" fmla="*/ 155577 h 942183"/>
                <a:gd name="connsiteX41" fmla="*/ 672511 w 822449"/>
                <a:gd name="connsiteY41" fmla="*/ 188914 h 942183"/>
                <a:gd name="connsiteX42" fmla="*/ 667749 w 822449"/>
                <a:gd name="connsiteY42" fmla="*/ 203202 h 942183"/>
                <a:gd name="connsiteX43" fmla="*/ 639174 w 822449"/>
                <a:gd name="connsiteY43" fmla="*/ 217489 h 942183"/>
                <a:gd name="connsiteX44" fmla="*/ 634411 w 822449"/>
                <a:gd name="connsiteY44" fmla="*/ 188914 h 942183"/>
                <a:gd name="connsiteX45" fmla="*/ 648699 w 822449"/>
                <a:gd name="connsiteY45" fmla="*/ 184152 h 942183"/>
                <a:gd name="connsiteX46" fmla="*/ 662986 w 822449"/>
                <a:gd name="connsiteY46" fmla="*/ 174627 h 942183"/>
                <a:gd name="connsiteX47" fmla="*/ 639174 w 822449"/>
                <a:gd name="connsiteY47" fmla="*/ 146052 h 942183"/>
                <a:gd name="connsiteX48" fmla="*/ 624886 w 822449"/>
                <a:gd name="connsiteY48" fmla="*/ 131764 h 942183"/>
                <a:gd name="connsiteX49" fmla="*/ 620124 w 822449"/>
                <a:gd name="connsiteY49" fmla="*/ 117477 h 942183"/>
                <a:gd name="connsiteX50" fmla="*/ 591549 w 822449"/>
                <a:gd name="connsiteY50" fmla="*/ 69852 h 942183"/>
                <a:gd name="connsiteX51" fmla="*/ 577261 w 822449"/>
                <a:gd name="connsiteY51" fmla="*/ 41277 h 942183"/>
                <a:gd name="connsiteX52" fmla="*/ 562974 w 822449"/>
                <a:gd name="connsiteY52" fmla="*/ 36514 h 942183"/>
                <a:gd name="connsiteX53" fmla="*/ 558211 w 822449"/>
                <a:gd name="connsiteY53" fmla="*/ 17464 h 942183"/>
                <a:gd name="connsiteX54" fmla="*/ 510586 w 822449"/>
                <a:gd name="connsiteY54" fmla="*/ 12702 h 942183"/>
                <a:gd name="connsiteX55" fmla="*/ 496299 w 822449"/>
                <a:gd name="connsiteY55" fmla="*/ 93664 h 942183"/>
                <a:gd name="connsiteX56" fmla="*/ 482011 w 822449"/>
                <a:gd name="connsiteY56" fmla="*/ 103189 h 942183"/>
                <a:gd name="connsiteX57" fmla="*/ 410574 w 822449"/>
                <a:gd name="connsiteY57" fmla="*/ 74614 h 942183"/>
                <a:gd name="connsiteX58" fmla="*/ 401049 w 822449"/>
                <a:gd name="connsiteY58" fmla="*/ 60327 h 942183"/>
                <a:gd name="connsiteX59" fmla="*/ 320086 w 822449"/>
                <a:gd name="connsiteY59" fmla="*/ 122239 h 942183"/>
                <a:gd name="connsiteX60" fmla="*/ 310561 w 822449"/>
                <a:gd name="connsiteY60" fmla="*/ 141289 h 942183"/>
                <a:gd name="connsiteX61" fmla="*/ 272461 w 822449"/>
                <a:gd name="connsiteY61" fmla="*/ 155577 h 942183"/>
                <a:gd name="connsiteX62" fmla="*/ 243886 w 822449"/>
                <a:gd name="connsiteY62" fmla="*/ 146052 h 942183"/>
                <a:gd name="connsiteX63" fmla="*/ 229599 w 822449"/>
                <a:gd name="connsiteY63" fmla="*/ 141289 h 942183"/>
                <a:gd name="connsiteX64" fmla="*/ 191499 w 822449"/>
                <a:gd name="connsiteY64" fmla="*/ 146052 h 942183"/>
                <a:gd name="connsiteX65" fmla="*/ 196261 w 822449"/>
                <a:gd name="connsiteY65" fmla="*/ 174627 h 942183"/>
                <a:gd name="connsiteX66" fmla="*/ 234361 w 822449"/>
                <a:gd name="connsiteY66" fmla="*/ 179389 h 942183"/>
                <a:gd name="connsiteX67" fmla="*/ 267699 w 822449"/>
                <a:gd name="connsiteY67" fmla="*/ 188914 h 942183"/>
                <a:gd name="connsiteX68" fmla="*/ 324849 w 822449"/>
                <a:gd name="connsiteY68" fmla="*/ 193677 h 942183"/>
                <a:gd name="connsiteX69" fmla="*/ 358186 w 822449"/>
                <a:gd name="connsiteY69" fmla="*/ 203202 h 942183"/>
                <a:gd name="connsiteX70" fmla="*/ 367711 w 822449"/>
                <a:gd name="connsiteY70" fmla="*/ 217489 h 942183"/>
                <a:gd name="connsiteX71" fmla="*/ 362949 w 822449"/>
                <a:gd name="connsiteY71" fmla="*/ 274639 h 942183"/>
                <a:gd name="connsiteX72" fmla="*/ 358186 w 822449"/>
                <a:gd name="connsiteY72" fmla="*/ 288927 h 942183"/>
                <a:gd name="connsiteX73" fmla="*/ 343899 w 822449"/>
                <a:gd name="connsiteY73" fmla="*/ 293689 h 942183"/>
                <a:gd name="connsiteX74" fmla="*/ 301036 w 822449"/>
                <a:gd name="connsiteY74" fmla="*/ 322264 h 942183"/>
                <a:gd name="connsiteX75" fmla="*/ 286749 w 822449"/>
                <a:gd name="connsiteY75" fmla="*/ 331789 h 942183"/>
                <a:gd name="connsiteX76" fmla="*/ 248649 w 822449"/>
                <a:gd name="connsiteY76" fmla="*/ 341314 h 942183"/>
                <a:gd name="connsiteX77" fmla="*/ 220074 w 822449"/>
                <a:gd name="connsiteY77" fmla="*/ 350839 h 942183"/>
                <a:gd name="connsiteX78" fmla="*/ 210549 w 822449"/>
                <a:gd name="connsiteY78" fmla="*/ 369889 h 942183"/>
                <a:gd name="connsiteX79" fmla="*/ 205786 w 822449"/>
                <a:gd name="connsiteY79" fmla="*/ 388939 h 942183"/>
                <a:gd name="connsiteX80" fmla="*/ 186736 w 822449"/>
                <a:gd name="connsiteY80" fmla="*/ 398464 h 942183"/>
                <a:gd name="connsiteX81" fmla="*/ 177211 w 822449"/>
                <a:gd name="connsiteY81" fmla="*/ 412752 h 942183"/>
                <a:gd name="connsiteX82" fmla="*/ 191499 w 822449"/>
                <a:gd name="connsiteY82" fmla="*/ 469902 h 942183"/>
                <a:gd name="connsiteX83" fmla="*/ 186736 w 822449"/>
                <a:gd name="connsiteY83" fmla="*/ 493714 h 942183"/>
                <a:gd name="connsiteX84" fmla="*/ 181974 w 822449"/>
                <a:gd name="connsiteY84" fmla="*/ 512764 h 942183"/>
                <a:gd name="connsiteX85" fmla="*/ 186736 w 822449"/>
                <a:gd name="connsiteY85" fmla="*/ 536577 h 942183"/>
                <a:gd name="connsiteX86" fmla="*/ 215311 w 822449"/>
                <a:gd name="connsiteY86" fmla="*/ 546102 h 942183"/>
                <a:gd name="connsiteX87" fmla="*/ 229599 w 822449"/>
                <a:gd name="connsiteY87" fmla="*/ 550864 h 942183"/>
                <a:gd name="connsiteX88" fmla="*/ 234361 w 822449"/>
                <a:gd name="connsiteY88" fmla="*/ 565152 h 942183"/>
                <a:gd name="connsiteX89" fmla="*/ 229599 w 822449"/>
                <a:gd name="connsiteY89" fmla="*/ 593727 h 942183"/>
                <a:gd name="connsiteX90" fmla="*/ 196261 w 822449"/>
                <a:gd name="connsiteY90" fmla="*/ 608014 h 942183"/>
                <a:gd name="connsiteX91" fmla="*/ 181974 w 822449"/>
                <a:gd name="connsiteY91" fmla="*/ 622302 h 942183"/>
                <a:gd name="connsiteX92" fmla="*/ 177211 w 822449"/>
                <a:gd name="connsiteY92" fmla="*/ 641352 h 942183"/>
                <a:gd name="connsiteX93" fmla="*/ 172449 w 822449"/>
                <a:gd name="connsiteY93" fmla="*/ 712789 h 942183"/>
                <a:gd name="connsiteX94" fmla="*/ 158161 w 822449"/>
                <a:gd name="connsiteY94" fmla="*/ 722314 h 942183"/>
                <a:gd name="connsiteX95" fmla="*/ 115299 w 822449"/>
                <a:gd name="connsiteY95" fmla="*/ 727077 h 942183"/>
                <a:gd name="connsiteX96" fmla="*/ 43861 w 822449"/>
                <a:gd name="connsiteY96" fmla="*/ 722314 h 942183"/>
                <a:gd name="connsiteX97" fmla="*/ 15286 w 822449"/>
                <a:gd name="connsiteY97" fmla="*/ 722314 h 942183"/>
                <a:gd name="connsiteX98" fmla="*/ 15286 w 822449"/>
                <a:gd name="connsiteY98" fmla="*/ 774702 h 942183"/>
                <a:gd name="connsiteX99" fmla="*/ 48624 w 822449"/>
                <a:gd name="connsiteY99" fmla="*/ 769939 h 942183"/>
                <a:gd name="connsiteX100" fmla="*/ 53386 w 822449"/>
                <a:gd name="connsiteY100" fmla="*/ 746127 h 942183"/>
                <a:gd name="connsiteX101" fmla="*/ 115299 w 822449"/>
                <a:gd name="connsiteY101" fmla="*/ 760414 h 942183"/>
                <a:gd name="connsiteX102" fmla="*/ 120061 w 822449"/>
                <a:gd name="connsiteY102" fmla="*/ 774702 h 942183"/>
                <a:gd name="connsiteX103" fmla="*/ 124824 w 822449"/>
                <a:gd name="connsiteY103" fmla="*/ 793752 h 942183"/>
                <a:gd name="connsiteX104" fmla="*/ 139111 w 822449"/>
                <a:gd name="connsiteY104" fmla="*/ 808039 h 942183"/>
                <a:gd name="connsiteX105" fmla="*/ 153399 w 822449"/>
                <a:gd name="connsiteY105" fmla="*/ 812802 h 942183"/>
                <a:gd name="connsiteX106" fmla="*/ 158161 w 822449"/>
                <a:gd name="connsiteY106" fmla="*/ 827089 h 942183"/>
                <a:gd name="connsiteX107" fmla="*/ 162924 w 822449"/>
                <a:gd name="connsiteY107" fmla="*/ 846139 h 942183"/>
                <a:gd name="connsiteX108" fmla="*/ 177211 w 822449"/>
                <a:gd name="connsiteY108" fmla="*/ 850902 h 942183"/>
                <a:gd name="connsiteX109" fmla="*/ 220074 w 822449"/>
                <a:gd name="connsiteY109" fmla="*/ 846139 h 942183"/>
                <a:gd name="connsiteX110" fmla="*/ 234361 w 822449"/>
                <a:gd name="connsiteY110" fmla="*/ 841377 h 942183"/>
                <a:gd name="connsiteX111" fmla="*/ 253411 w 822449"/>
                <a:gd name="connsiteY111" fmla="*/ 846139 h 942183"/>
                <a:gd name="connsiteX112" fmla="*/ 262936 w 822449"/>
                <a:gd name="connsiteY112" fmla="*/ 884239 h 942183"/>
                <a:gd name="connsiteX113" fmla="*/ 272461 w 822449"/>
                <a:gd name="connsiteY113" fmla="*/ 898527 h 942183"/>
                <a:gd name="connsiteX114" fmla="*/ 291511 w 822449"/>
                <a:gd name="connsiteY114" fmla="*/ 903289 h 942183"/>
                <a:gd name="connsiteX115" fmla="*/ 334374 w 822449"/>
                <a:gd name="connsiteY115" fmla="*/ 917577 h 942183"/>
                <a:gd name="connsiteX116" fmla="*/ 348661 w 822449"/>
                <a:gd name="connsiteY116" fmla="*/ 922339 h 942183"/>
                <a:gd name="connsiteX117" fmla="*/ 367711 w 822449"/>
                <a:gd name="connsiteY117" fmla="*/ 927102 h 942183"/>
                <a:gd name="connsiteX118" fmla="*/ 381999 w 822449"/>
                <a:gd name="connsiteY118" fmla="*/ 931864 h 942183"/>
                <a:gd name="connsiteX119" fmla="*/ 410574 w 822449"/>
                <a:gd name="connsiteY119" fmla="*/ 941389 h 9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822449" h="942183">
                  <a:moveTo>
                    <a:pt x="410574" y="941389"/>
                  </a:moveTo>
                  <a:cubicBezTo>
                    <a:pt x="417718" y="942183"/>
                    <a:pt x="420034" y="938006"/>
                    <a:pt x="424861" y="936627"/>
                  </a:cubicBezTo>
                  <a:cubicBezTo>
                    <a:pt x="466730" y="924664"/>
                    <a:pt x="423935" y="938522"/>
                    <a:pt x="458199" y="927102"/>
                  </a:cubicBezTo>
                  <a:cubicBezTo>
                    <a:pt x="462961" y="923927"/>
                    <a:pt x="467367" y="920137"/>
                    <a:pt x="472486" y="917577"/>
                  </a:cubicBezTo>
                  <a:cubicBezTo>
                    <a:pt x="482701" y="912469"/>
                    <a:pt x="500800" y="910227"/>
                    <a:pt x="510586" y="908052"/>
                  </a:cubicBezTo>
                  <a:cubicBezTo>
                    <a:pt x="516976" y="906632"/>
                    <a:pt x="523286" y="904877"/>
                    <a:pt x="529636" y="903289"/>
                  </a:cubicBezTo>
                  <a:cubicBezTo>
                    <a:pt x="532811" y="893764"/>
                    <a:pt x="529636" y="877889"/>
                    <a:pt x="539161" y="874714"/>
                  </a:cubicBezTo>
                  <a:cubicBezTo>
                    <a:pt x="548686" y="871539"/>
                    <a:pt x="557832" y="866840"/>
                    <a:pt x="567736" y="865189"/>
                  </a:cubicBezTo>
                  <a:cubicBezTo>
                    <a:pt x="571642" y="864538"/>
                    <a:pt x="631612" y="855174"/>
                    <a:pt x="648699" y="850902"/>
                  </a:cubicBezTo>
                  <a:cubicBezTo>
                    <a:pt x="653569" y="849684"/>
                    <a:pt x="658224" y="847727"/>
                    <a:pt x="662986" y="846139"/>
                  </a:cubicBezTo>
                  <a:cubicBezTo>
                    <a:pt x="672511" y="836614"/>
                    <a:pt x="687301" y="830343"/>
                    <a:pt x="691561" y="817564"/>
                  </a:cubicBezTo>
                  <a:cubicBezTo>
                    <a:pt x="698134" y="797847"/>
                    <a:pt x="693539" y="807454"/>
                    <a:pt x="705849" y="788989"/>
                  </a:cubicBezTo>
                  <a:cubicBezTo>
                    <a:pt x="707436" y="784227"/>
                    <a:pt x="707826" y="778879"/>
                    <a:pt x="710611" y="774702"/>
                  </a:cubicBezTo>
                  <a:cubicBezTo>
                    <a:pt x="714347" y="769098"/>
                    <a:pt x="720587" y="765588"/>
                    <a:pt x="724899" y="760414"/>
                  </a:cubicBezTo>
                  <a:cubicBezTo>
                    <a:pt x="728563" y="756017"/>
                    <a:pt x="731249" y="750889"/>
                    <a:pt x="734424" y="746127"/>
                  </a:cubicBezTo>
                  <a:cubicBezTo>
                    <a:pt x="736011" y="741364"/>
                    <a:pt x="738201" y="736762"/>
                    <a:pt x="739186" y="731839"/>
                  </a:cubicBezTo>
                  <a:cubicBezTo>
                    <a:pt x="742636" y="714588"/>
                    <a:pt x="742844" y="685873"/>
                    <a:pt x="753474" y="669927"/>
                  </a:cubicBezTo>
                  <a:cubicBezTo>
                    <a:pt x="756649" y="665164"/>
                    <a:pt x="758341" y="658966"/>
                    <a:pt x="762999" y="655639"/>
                  </a:cubicBezTo>
                  <a:cubicBezTo>
                    <a:pt x="772657" y="648740"/>
                    <a:pt x="794008" y="644315"/>
                    <a:pt x="805861" y="641352"/>
                  </a:cubicBezTo>
                  <a:cubicBezTo>
                    <a:pt x="807449" y="631827"/>
                    <a:pt x="807570" y="621938"/>
                    <a:pt x="810624" y="612777"/>
                  </a:cubicBezTo>
                  <a:cubicBezTo>
                    <a:pt x="812434" y="607347"/>
                    <a:pt x="819208" y="604135"/>
                    <a:pt x="820149" y="598489"/>
                  </a:cubicBezTo>
                  <a:cubicBezTo>
                    <a:pt x="822449" y="584688"/>
                    <a:pt x="809446" y="580242"/>
                    <a:pt x="801099" y="574677"/>
                  </a:cubicBezTo>
                  <a:cubicBezTo>
                    <a:pt x="797924" y="569914"/>
                    <a:pt x="794134" y="565509"/>
                    <a:pt x="791574" y="560389"/>
                  </a:cubicBezTo>
                  <a:cubicBezTo>
                    <a:pt x="783198" y="543638"/>
                    <a:pt x="784691" y="519094"/>
                    <a:pt x="782049" y="503239"/>
                  </a:cubicBezTo>
                  <a:cubicBezTo>
                    <a:pt x="781224" y="498287"/>
                    <a:pt x="779724" y="493340"/>
                    <a:pt x="777286" y="488952"/>
                  </a:cubicBezTo>
                  <a:cubicBezTo>
                    <a:pt x="771726" y="478945"/>
                    <a:pt x="758236" y="460377"/>
                    <a:pt x="758236" y="460377"/>
                  </a:cubicBezTo>
                  <a:cubicBezTo>
                    <a:pt x="756649" y="455614"/>
                    <a:pt x="755719" y="450579"/>
                    <a:pt x="753474" y="446089"/>
                  </a:cubicBezTo>
                  <a:cubicBezTo>
                    <a:pt x="746040" y="431220"/>
                    <a:pt x="736018" y="431792"/>
                    <a:pt x="748711" y="412752"/>
                  </a:cubicBezTo>
                  <a:cubicBezTo>
                    <a:pt x="751886" y="407989"/>
                    <a:pt x="758236" y="406402"/>
                    <a:pt x="762999" y="403227"/>
                  </a:cubicBezTo>
                  <a:cubicBezTo>
                    <a:pt x="766174" y="398464"/>
                    <a:pt x="768860" y="393336"/>
                    <a:pt x="772524" y="388939"/>
                  </a:cubicBezTo>
                  <a:cubicBezTo>
                    <a:pt x="776836" y="383765"/>
                    <a:pt x="783075" y="380256"/>
                    <a:pt x="786811" y="374652"/>
                  </a:cubicBezTo>
                  <a:cubicBezTo>
                    <a:pt x="789596" y="370475"/>
                    <a:pt x="789986" y="365127"/>
                    <a:pt x="791574" y="360364"/>
                  </a:cubicBezTo>
                  <a:cubicBezTo>
                    <a:pt x="755667" y="348397"/>
                    <a:pt x="799921" y="364538"/>
                    <a:pt x="762999" y="346077"/>
                  </a:cubicBezTo>
                  <a:cubicBezTo>
                    <a:pt x="758509" y="343832"/>
                    <a:pt x="753201" y="343559"/>
                    <a:pt x="748711" y="341314"/>
                  </a:cubicBezTo>
                  <a:cubicBezTo>
                    <a:pt x="743592" y="338754"/>
                    <a:pt x="739543" y="334349"/>
                    <a:pt x="734424" y="331789"/>
                  </a:cubicBezTo>
                  <a:cubicBezTo>
                    <a:pt x="729934" y="329544"/>
                    <a:pt x="724750" y="329004"/>
                    <a:pt x="720136" y="327027"/>
                  </a:cubicBezTo>
                  <a:cubicBezTo>
                    <a:pt x="703218" y="319777"/>
                    <a:pt x="701147" y="317543"/>
                    <a:pt x="686799" y="307977"/>
                  </a:cubicBezTo>
                  <a:cubicBezTo>
                    <a:pt x="682841" y="284234"/>
                    <a:pt x="676981" y="265846"/>
                    <a:pt x="686799" y="241302"/>
                  </a:cubicBezTo>
                  <a:cubicBezTo>
                    <a:pt x="690453" y="232166"/>
                    <a:pt x="713921" y="228568"/>
                    <a:pt x="720136" y="227014"/>
                  </a:cubicBezTo>
                  <a:cubicBezTo>
                    <a:pt x="724380" y="205795"/>
                    <a:pt x="734205" y="168401"/>
                    <a:pt x="720136" y="150814"/>
                  </a:cubicBezTo>
                  <a:cubicBezTo>
                    <a:pt x="713124" y="142049"/>
                    <a:pt x="697911" y="153989"/>
                    <a:pt x="686799" y="155577"/>
                  </a:cubicBezTo>
                  <a:cubicBezTo>
                    <a:pt x="676885" y="195230"/>
                    <a:pt x="688957" y="156020"/>
                    <a:pt x="672511" y="188914"/>
                  </a:cubicBezTo>
                  <a:cubicBezTo>
                    <a:pt x="670266" y="193404"/>
                    <a:pt x="670885" y="199282"/>
                    <a:pt x="667749" y="203202"/>
                  </a:cubicBezTo>
                  <a:cubicBezTo>
                    <a:pt x="661035" y="211595"/>
                    <a:pt x="648586" y="214352"/>
                    <a:pt x="639174" y="217489"/>
                  </a:cubicBezTo>
                  <a:cubicBezTo>
                    <a:pt x="632860" y="208018"/>
                    <a:pt x="622581" y="200744"/>
                    <a:pt x="634411" y="188914"/>
                  </a:cubicBezTo>
                  <a:cubicBezTo>
                    <a:pt x="637961" y="185364"/>
                    <a:pt x="643936" y="185739"/>
                    <a:pt x="648699" y="184152"/>
                  </a:cubicBezTo>
                  <a:cubicBezTo>
                    <a:pt x="653461" y="180977"/>
                    <a:pt x="661176" y="180057"/>
                    <a:pt x="662986" y="174627"/>
                  </a:cubicBezTo>
                  <a:cubicBezTo>
                    <a:pt x="670047" y="153444"/>
                    <a:pt x="649387" y="153347"/>
                    <a:pt x="639174" y="146052"/>
                  </a:cubicBezTo>
                  <a:cubicBezTo>
                    <a:pt x="633693" y="142137"/>
                    <a:pt x="629649" y="136527"/>
                    <a:pt x="624886" y="131764"/>
                  </a:cubicBezTo>
                  <a:cubicBezTo>
                    <a:pt x="623299" y="127002"/>
                    <a:pt x="622562" y="121865"/>
                    <a:pt x="620124" y="117477"/>
                  </a:cubicBezTo>
                  <a:cubicBezTo>
                    <a:pt x="598961" y="79383"/>
                    <a:pt x="605062" y="101381"/>
                    <a:pt x="591549" y="69852"/>
                  </a:cubicBezTo>
                  <a:cubicBezTo>
                    <a:pt x="587047" y="59349"/>
                    <a:pt x="587209" y="49236"/>
                    <a:pt x="577261" y="41277"/>
                  </a:cubicBezTo>
                  <a:cubicBezTo>
                    <a:pt x="573341" y="38141"/>
                    <a:pt x="567736" y="38102"/>
                    <a:pt x="562974" y="36514"/>
                  </a:cubicBezTo>
                  <a:cubicBezTo>
                    <a:pt x="561386" y="30164"/>
                    <a:pt x="561842" y="22910"/>
                    <a:pt x="558211" y="17464"/>
                  </a:cubicBezTo>
                  <a:cubicBezTo>
                    <a:pt x="546568" y="0"/>
                    <a:pt x="526086" y="10488"/>
                    <a:pt x="510586" y="12702"/>
                  </a:cubicBezTo>
                  <a:cubicBezTo>
                    <a:pt x="508693" y="39213"/>
                    <a:pt x="517342" y="72622"/>
                    <a:pt x="496299" y="93664"/>
                  </a:cubicBezTo>
                  <a:cubicBezTo>
                    <a:pt x="492251" y="97711"/>
                    <a:pt x="486774" y="100014"/>
                    <a:pt x="482011" y="103189"/>
                  </a:cubicBezTo>
                  <a:cubicBezTo>
                    <a:pt x="384659" y="96236"/>
                    <a:pt x="427917" y="120862"/>
                    <a:pt x="410574" y="74614"/>
                  </a:cubicBezTo>
                  <a:cubicBezTo>
                    <a:pt x="408564" y="69255"/>
                    <a:pt x="404224" y="65089"/>
                    <a:pt x="401049" y="60327"/>
                  </a:cubicBezTo>
                  <a:cubicBezTo>
                    <a:pt x="294192" y="67005"/>
                    <a:pt x="335659" y="39184"/>
                    <a:pt x="320086" y="122239"/>
                  </a:cubicBezTo>
                  <a:cubicBezTo>
                    <a:pt x="318778" y="129217"/>
                    <a:pt x="313736" y="134939"/>
                    <a:pt x="310561" y="141289"/>
                  </a:cubicBezTo>
                  <a:cubicBezTo>
                    <a:pt x="303559" y="169299"/>
                    <a:pt x="311451" y="164574"/>
                    <a:pt x="272461" y="155577"/>
                  </a:cubicBezTo>
                  <a:cubicBezTo>
                    <a:pt x="262678" y="153319"/>
                    <a:pt x="253411" y="149227"/>
                    <a:pt x="243886" y="146052"/>
                  </a:cubicBezTo>
                  <a:lnTo>
                    <a:pt x="229599" y="141289"/>
                  </a:lnTo>
                  <a:cubicBezTo>
                    <a:pt x="216899" y="142877"/>
                    <a:pt x="203195" y="140854"/>
                    <a:pt x="191499" y="146052"/>
                  </a:cubicBezTo>
                  <a:cubicBezTo>
                    <a:pt x="179099" y="151563"/>
                    <a:pt x="190595" y="172360"/>
                    <a:pt x="196261" y="174627"/>
                  </a:cubicBezTo>
                  <a:cubicBezTo>
                    <a:pt x="208144" y="179380"/>
                    <a:pt x="221661" y="177802"/>
                    <a:pt x="234361" y="179389"/>
                  </a:cubicBezTo>
                  <a:cubicBezTo>
                    <a:pt x="243854" y="182553"/>
                    <a:pt x="258126" y="187717"/>
                    <a:pt x="267699" y="188914"/>
                  </a:cubicBezTo>
                  <a:cubicBezTo>
                    <a:pt x="286667" y="191285"/>
                    <a:pt x="305799" y="192089"/>
                    <a:pt x="324849" y="193677"/>
                  </a:cubicBezTo>
                  <a:cubicBezTo>
                    <a:pt x="326097" y="193989"/>
                    <a:pt x="355078" y="200716"/>
                    <a:pt x="358186" y="203202"/>
                  </a:cubicBezTo>
                  <a:cubicBezTo>
                    <a:pt x="362655" y="206778"/>
                    <a:pt x="364536" y="212727"/>
                    <a:pt x="367711" y="217489"/>
                  </a:cubicBezTo>
                  <a:cubicBezTo>
                    <a:pt x="366124" y="236539"/>
                    <a:pt x="365475" y="255691"/>
                    <a:pt x="362949" y="274639"/>
                  </a:cubicBezTo>
                  <a:cubicBezTo>
                    <a:pt x="362285" y="279615"/>
                    <a:pt x="361736" y="285377"/>
                    <a:pt x="358186" y="288927"/>
                  </a:cubicBezTo>
                  <a:cubicBezTo>
                    <a:pt x="354636" y="292477"/>
                    <a:pt x="348661" y="292102"/>
                    <a:pt x="343899" y="293689"/>
                  </a:cubicBezTo>
                  <a:lnTo>
                    <a:pt x="301036" y="322264"/>
                  </a:lnTo>
                  <a:cubicBezTo>
                    <a:pt x="296274" y="325439"/>
                    <a:pt x="292302" y="330401"/>
                    <a:pt x="286749" y="331789"/>
                  </a:cubicBezTo>
                  <a:cubicBezTo>
                    <a:pt x="274049" y="334964"/>
                    <a:pt x="261068" y="337174"/>
                    <a:pt x="248649" y="341314"/>
                  </a:cubicBezTo>
                  <a:lnTo>
                    <a:pt x="220074" y="350839"/>
                  </a:lnTo>
                  <a:cubicBezTo>
                    <a:pt x="216899" y="357189"/>
                    <a:pt x="213042" y="363242"/>
                    <a:pt x="210549" y="369889"/>
                  </a:cubicBezTo>
                  <a:cubicBezTo>
                    <a:pt x="208251" y="376018"/>
                    <a:pt x="209976" y="383911"/>
                    <a:pt x="205786" y="388939"/>
                  </a:cubicBezTo>
                  <a:cubicBezTo>
                    <a:pt x="201241" y="394393"/>
                    <a:pt x="193086" y="395289"/>
                    <a:pt x="186736" y="398464"/>
                  </a:cubicBezTo>
                  <a:cubicBezTo>
                    <a:pt x="183561" y="403227"/>
                    <a:pt x="177686" y="407048"/>
                    <a:pt x="177211" y="412752"/>
                  </a:cubicBezTo>
                  <a:cubicBezTo>
                    <a:pt x="174214" y="448715"/>
                    <a:pt x="177342" y="448665"/>
                    <a:pt x="191499" y="469902"/>
                  </a:cubicBezTo>
                  <a:cubicBezTo>
                    <a:pt x="189911" y="477839"/>
                    <a:pt x="188492" y="485812"/>
                    <a:pt x="186736" y="493714"/>
                  </a:cubicBezTo>
                  <a:cubicBezTo>
                    <a:pt x="185316" y="500104"/>
                    <a:pt x="181974" y="506219"/>
                    <a:pt x="181974" y="512764"/>
                  </a:cubicBezTo>
                  <a:cubicBezTo>
                    <a:pt x="181974" y="520859"/>
                    <a:pt x="181012" y="530853"/>
                    <a:pt x="186736" y="536577"/>
                  </a:cubicBezTo>
                  <a:cubicBezTo>
                    <a:pt x="193835" y="543677"/>
                    <a:pt x="205786" y="542927"/>
                    <a:pt x="215311" y="546102"/>
                  </a:cubicBezTo>
                  <a:lnTo>
                    <a:pt x="229599" y="550864"/>
                  </a:lnTo>
                  <a:cubicBezTo>
                    <a:pt x="231186" y="555627"/>
                    <a:pt x="234361" y="560132"/>
                    <a:pt x="234361" y="565152"/>
                  </a:cubicBezTo>
                  <a:cubicBezTo>
                    <a:pt x="234361" y="574808"/>
                    <a:pt x="233917" y="585090"/>
                    <a:pt x="229599" y="593727"/>
                  </a:cubicBezTo>
                  <a:cubicBezTo>
                    <a:pt x="224900" y="603124"/>
                    <a:pt x="203671" y="606162"/>
                    <a:pt x="196261" y="608014"/>
                  </a:cubicBezTo>
                  <a:cubicBezTo>
                    <a:pt x="191499" y="612777"/>
                    <a:pt x="185316" y="616454"/>
                    <a:pt x="181974" y="622302"/>
                  </a:cubicBezTo>
                  <a:cubicBezTo>
                    <a:pt x="178727" y="627985"/>
                    <a:pt x="177896" y="634842"/>
                    <a:pt x="177211" y="641352"/>
                  </a:cubicBezTo>
                  <a:cubicBezTo>
                    <a:pt x="174713" y="665086"/>
                    <a:pt x="177915" y="689558"/>
                    <a:pt x="172449" y="712789"/>
                  </a:cubicBezTo>
                  <a:cubicBezTo>
                    <a:pt x="171138" y="718361"/>
                    <a:pt x="163714" y="720926"/>
                    <a:pt x="158161" y="722314"/>
                  </a:cubicBezTo>
                  <a:cubicBezTo>
                    <a:pt x="144215" y="725801"/>
                    <a:pt x="129586" y="725489"/>
                    <a:pt x="115299" y="727077"/>
                  </a:cubicBezTo>
                  <a:cubicBezTo>
                    <a:pt x="91486" y="725489"/>
                    <a:pt x="67581" y="724950"/>
                    <a:pt x="43861" y="722314"/>
                  </a:cubicBezTo>
                  <a:cubicBezTo>
                    <a:pt x="15287" y="719139"/>
                    <a:pt x="43862" y="712790"/>
                    <a:pt x="15286" y="722314"/>
                  </a:cubicBezTo>
                  <a:cubicBezTo>
                    <a:pt x="10361" y="737092"/>
                    <a:pt x="0" y="761327"/>
                    <a:pt x="15286" y="774702"/>
                  </a:cubicBezTo>
                  <a:cubicBezTo>
                    <a:pt x="23734" y="782094"/>
                    <a:pt x="37511" y="771527"/>
                    <a:pt x="48624" y="769939"/>
                  </a:cubicBezTo>
                  <a:cubicBezTo>
                    <a:pt x="50211" y="762002"/>
                    <a:pt x="46146" y="749747"/>
                    <a:pt x="53386" y="746127"/>
                  </a:cubicBezTo>
                  <a:cubicBezTo>
                    <a:pt x="63279" y="741181"/>
                    <a:pt x="105934" y="757292"/>
                    <a:pt x="115299" y="760414"/>
                  </a:cubicBezTo>
                  <a:cubicBezTo>
                    <a:pt x="116886" y="765177"/>
                    <a:pt x="118682" y="769875"/>
                    <a:pt x="120061" y="774702"/>
                  </a:cubicBezTo>
                  <a:cubicBezTo>
                    <a:pt x="121859" y="780996"/>
                    <a:pt x="121577" y="788069"/>
                    <a:pt x="124824" y="793752"/>
                  </a:cubicBezTo>
                  <a:cubicBezTo>
                    <a:pt x="128166" y="799600"/>
                    <a:pt x="133507" y="804303"/>
                    <a:pt x="139111" y="808039"/>
                  </a:cubicBezTo>
                  <a:cubicBezTo>
                    <a:pt x="143288" y="810824"/>
                    <a:pt x="148636" y="811214"/>
                    <a:pt x="153399" y="812802"/>
                  </a:cubicBezTo>
                  <a:cubicBezTo>
                    <a:pt x="154986" y="817564"/>
                    <a:pt x="156782" y="822262"/>
                    <a:pt x="158161" y="827089"/>
                  </a:cubicBezTo>
                  <a:cubicBezTo>
                    <a:pt x="159959" y="833383"/>
                    <a:pt x="158835" y="841028"/>
                    <a:pt x="162924" y="846139"/>
                  </a:cubicBezTo>
                  <a:cubicBezTo>
                    <a:pt x="166060" y="850059"/>
                    <a:pt x="172449" y="849314"/>
                    <a:pt x="177211" y="850902"/>
                  </a:cubicBezTo>
                  <a:cubicBezTo>
                    <a:pt x="191499" y="849314"/>
                    <a:pt x="205894" y="848502"/>
                    <a:pt x="220074" y="846139"/>
                  </a:cubicBezTo>
                  <a:cubicBezTo>
                    <a:pt x="225026" y="845314"/>
                    <a:pt x="229341" y="841377"/>
                    <a:pt x="234361" y="841377"/>
                  </a:cubicBezTo>
                  <a:cubicBezTo>
                    <a:pt x="240906" y="841377"/>
                    <a:pt x="247061" y="844552"/>
                    <a:pt x="253411" y="846139"/>
                  </a:cubicBezTo>
                  <a:cubicBezTo>
                    <a:pt x="255222" y="855192"/>
                    <a:pt x="258056" y="874478"/>
                    <a:pt x="262936" y="884239"/>
                  </a:cubicBezTo>
                  <a:cubicBezTo>
                    <a:pt x="265496" y="889359"/>
                    <a:pt x="267698" y="895352"/>
                    <a:pt x="272461" y="898527"/>
                  </a:cubicBezTo>
                  <a:cubicBezTo>
                    <a:pt x="277907" y="902158"/>
                    <a:pt x="285242" y="901408"/>
                    <a:pt x="291511" y="903289"/>
                  </a:cubicBezTo>
                  <a:cubicBezTo>
                    <a:pt x="291544" y="903299"/>
                    <a:pt x="327214" y="915190"/>
                    <a:pt x="334374" y="917577"/>
                  </a:cubicBezTo>
                  <a:cubicBezTo>
                    <a:pt x="339136" y="919164"/>
                    <a:pt x="343791" y="921121"/>
                    <a:pt x="348661" y="922339"/>
                  </a:cubicBezTo>
                  <a:cubicBezTo>
                    <a:pt x="355011" y="923927"/>
                    <a:pt x="361417" y="925304"/>
                    <a:pt x="367711" y="927102"/>
                  </a:cubicBezTo>
                  <a:cubicBezTo>
                    <a:pt x="372538" y="928481"/>
                    <a:pt x="377098" y="930775"/>
                    <a:pt x="381999" y="931864"/>
                  </a:cubicBezTo>
                  <a:cubicBezTo>
                    <a:pt x="391425" y="933959"/>
                    <a:pt x="403430" y="940595"/>
                    <a:pt x="410574" y="941389"/>
                  </a:cubicBezTo>
                  <a:close/>
                </a:path>
              </a:pathLst>
            </a:custGeom>
            <a:solidFill>
              <a:srgbClr val="00B050">
                <a:alpha val="59000"/>
              </a:srgbClr>
            </a:solidFill>
            <a:ln w="0" cap="flat" cmpd="sng" algn="ctr">
              <a:solidFill>
                <a:srgbClr val="77777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77147" tIns="38582" rIns="77147" bIns="38582" anchor="ctr"/>
            <a:lstStyle/>
            <a:p>
              <a:pPr algn="ctr">
                <a:defRPr/>
              </a:pPr>
              <a:endParaRPr lang="ru-RU" sz="700" kern="0" dirty="0">
                <a:solidFill>
                  <a:srgbClr val="FF0000"/>
                </a:solidFill>
                <a:latin typeface="Constantia"/>
              </a:endParaRPr>
            </a:p>
          </p:txBody>
        </p:sp>
        <p:sp>
          <p:nvSpPr>
            <p:cNvPr id="347" name="Прямоугольник 346"/>
            <p:cNvSpPr/>
            <p:nvPr/>
          </p:nvSpPr>
          <p:spPr bwMode="auto">
            <a:xfrm>
              <a:off x="4076701" y="1508421"/>
              <a:ext cx="67310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Балтаси</a:t>
              </a:r>
            </a:p>
          </p:txBody>
        </p:sp>
        <p:sp>
          <p:nvSpPr>
            <p:cNvPr id="348" name="Прямоугольник 347"/>
            <p:cNvSpPr/>
            <p:nvPr/>
          </p:nvSpPr>
          <p:spPr bwMode="auto">
            <a:xfrm>
              <a:off x="5559425" y="4950917"/>
              <a:ext cx="88741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Черемшан</a:t>
              </a:r>
            </a:p>
          </p:txBody>
        </p:sp>
        <p:sp>
          <p:nvSpPr>
            <p:cNvPr id="349" name="Прямоугольник 348"/>
            <p:cNvSpPr/>
            <p:nvPr/>
          </p:nvSpPr>
          <p:spPr bwMode="auto">
            <a:xfrm>
              <a:off x="5891214" y="3434076"/>
              <a:ext cx="109855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Нижнекамск</a:t>
              </a:r>
            </a:p>
          </p:txBody>
        </p:sp>
        <p:sp>
          <p:nvSpPr>
            <p:cNvPr id="351" name="Прямоугольник 350"/>
            <p:cNvSpPr/>
            <p:nvPr/>
          </p:nvSpPr>
          <p:spPr bwMode="auto">
            <a:xfrm>
              <a:off x="2886077" y="1777000"/>
              <a:ext cx="777875" cy="338554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Большая. Атня</a:t>
              </a:r>
            </a:p>
          </p:txBody>
        </p:sp>
        <p:sp>
          <p:nvSpPr>
            <p:cNvPr id="352" name="Прямоугольник 351"/>
            <p:cNvSpPr/>
            <p:nvPr/>
          </p:nvSpPr>
          <p:spPr bwMode="auto">
            <a:xfrm>
              <a:off x="619126" y="3557886"/>
              <a:ext cx="13811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Больше Кайбицы</a:t>
              </a:r>
            </a:p>
          </p:txBody>
        </p:sp>
        <p:sp>
          <p:nvSpPr>
            <p:cNvPr id="354" name="Прямоугольник 353"/>
            <p:cNvSpPr/>
            <p:nvPr/>
          </p:nvSpPr>
          <p:spPr bwMode="auto">
            <a:xfrm>
              <a:off x="6746876" y="2825255"/>
              <a:ext cx="1479551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Набережные Челны</a:t>
              </a:r>
            </a:p>
          </p:txBody>
        </p:sp>
        <p:sp>
          <p:nvSpPr>
            <p:cNvPr id="355" name="Прямоугольник 354"/>
            <p:cNvSpPr/>
            <p:nvPr/>
          </p:nvSpPr>
          <p:spPr bwMode="auto">
            <a:xfrm>
              <a:off x="2055814" y="3245388"/>
              <a:ext cx="1133475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Верхний  Услон</a:t>
              </a:r>
            </a:p>
          </p:txBody>
        </p:sp>
        <p:sp>
          <p:nvSpPr>
            <p:cNvPr id="356" name="Прямоугольник 355"/>
            <p:cNvSpPr/>
            <p:nvPr/>
          </p:nvSpPr>
          <p:spPr bwMode="auto">
            <a:xfrm>
              <a:off x="4512889" y="5548904"/>
              <a:ext cx="741363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Нурлат</a:t>
              </a:r>
            </a:p>
          </p:txBody>
        </p:sp>
        <p:sp>
          <p:nvSpPr>
            <p:cNvPr id="357" name="Прямоугольник 356"/>
            <p:cNvSpPr/>
            <p:nvPr/>
          </p:nvSpPr>
          <p:spPr bwMode="auto">
            <a:xfrm>
              <a:off x="6384926" y="5207536"/>
              <a:ext cx="1008063" cy="184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Лениногорск</a:t>
              </a:r>
            </a:p>
          </p:txBody>
        </p:sp>
        <p:sp>
          <p:nvSpPr>
            <p:cNvPr id="358" name="Прямоугольник 357"/>
            <p:cNvSpPr/>
            <p:nvPr/>
          </p:nvSpPr>
          <p:spPr bwMode="auto">
            <a:xfrm>
              <a:off x="3603626" y="1933080"/>
              <a:ext cx="4921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Арск</a:t>
              </a:r>
            </a:p>
          </p:txBody>
        </p:sp>
        <p:sp>
          <p:nvSpPr>
            <p:cNvPr id="359" name="Прямоугольник 358"/>
            <p:cNvSpPr/>
            <p:nvPr/>
          </p:nvSpPr>
          <p:spPr bwMode="auto">
            <a:xfrm>
              <a:off x="2408240" y="4087315"/>
              <a:ext cx="1270000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Камское Устье</a:t>
              </a:r>
            </a:p>
          </p:txBody>
        </p:sp>
        <p:sp>
          <p:nvSpPr>
            <p:cNvPr id="390" name="Прямоугольник 389"/>
            <p:cNvSpPr/>
            <p:nvPr/>
          </p:nvSpPr>
          <p:spPr bwMode="auto">
            <a:xfrm>
              <a:off x="2092326" y="4480223"/>
              <a:ext cx="62547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Тетюши</a:t>
              </a:r>
            </a:p>
          </p:txBody>
        </p:sp>
        <p:sp>
          <p:nvSpPr>
            <p:cNvPr id="411" name="Прямоугольник 410"/>
            <p:cNvSpPr/>
            <p:nvPr/>
          </p:nvSpPr>
          <p:spPr bwMode="auto">
            <a:xfrm>
              <a:off x="8145465" y="5848649"/>
              <a:ext cx="517525" cy="1692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Бавлы</a:t>
              </a:r>
            </a:p>
          </p:txBody>
        </p:sp>
        <p:sp>
          <p:nvSpPr>
            <p:cNvPr id="112" name="Прямоугольник 111"/>
            <p:cNvSpPr/>
            <p:nvPr/>
          </p:nvSpPr>
          <p:spPr bwMode="auto">
            <a:xfrm>
              <a:off x="4164014" y="2215948"/>
              <a:ext cx="828675" cy="338554"/>
            </a:xfrm>
            <a:prstGeom prst="rect">
              <a:avLst/>
            </a:prstGeom>
            <a:ln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546217">
                <a:defRPr/>
              </a:pPr>
              <a:r>
                <a:rPr lang="ru-RU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Богатые Сабы</a:t>
              </a:r>
            </a:p>
          </p:txBody>
        </p:sp>
        <p:sp>
          <p:nvSpPr>
            <p:cNvPr id="66760" name="Rectangle 58"/>
            <p:cNvSpPr>
              <a:spLocks noChangeArrowheads="1"/>
            </p:cNvSpPr>
            <p:nvPr/>
          </p:nvSpPr>
          <p:spPr bwMode="auto">
            <a:xfrm>
              <a:off x="1549013" y="908069"/>
              <a:ext cx="7410478" cy="6323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08101" tIns="54060" rIns="108101" bIns="54060">
              <a:spAutoFit/>
            </a:bodyPr>
            <a:lstStyle/>
            <a:p>
              <a:pPr algn="ctr" defTabSz="1035549"/>
              <a:r>
                <a:rPr lang="ru-RU" altLang="ru-RU" sz="1700" b="1" dirty="0">
                  <a:solidFill>
                    <a:srgbClr val="000000"/>
                  </a:solidFill>
                </a:rPr>
                <a:t>В </a:t>
              </a:r>
              <a:r>
                <a:rPr lang="ru-RU" altLang="ru-RU" sz="1700" b="1" dirty="0">
                  <a:solidFill>
                    <a:srgbClr val="FF0000"/>
                  </a:solidFill>
                </a:rPr>
                <a:t>2022</a:t>
              </a:r>
              <a:r>
                <a:rPr lang="ru-RU" altLang="ru-RU" sz="1700" b="1" dirty="0">
                  <a:solidFill>
                    <a:srgbClr val="000000"/>
                  </a:solidFill>
                </a:rPr>
                <a:t> году с нарастающим итогом </a:t>
              </a:r>
              <a:r>
                <a:rPr lang="ru-RU" altLang="ru-RU" sz="1700" b="1" dirty="0" smtClean="0">
                  <a:solidFill>
                    <a:srgbClr val="000000"/>
                  </a:solidFill>
                </a:rPr>
                <a:t>зарегистрировано </a:t>
              </a:r>
              <a:endParaRPr lang="ru-RU" altLang="ru-RU" sz="1700" b="1" dirty="0">
                <a:solidFill>
                  <a:srgbClr val="000000"/>
                </a:solidFill>
              </a:endParaRPr>
            </a:p>
            <a:p>
              <a:pPr algn="ctr" defTabSz="1035549"/>
              <a:r>
                <a:rPr lang="ru-RU" altLang="ru-RU" sz="1700" b="1" dirty="0" smtClean="0">
                  <a:solidFill>
                    <a:srgbClr val="FF0000"/>
                  </a:solidFill>
                </a:rPr>
                <a:t>36</a:t>
              </a:r>
              <a:r>
                <a:rPr lang="ru-RU" altLang="ru-RU" sz="1700" b="1" dirty="0" smtClean="0">
                  <a:solidFill>
                    <a:srgbClr val="000000"/>
                  </a:solidFill>
                </a:rPr>
                <a:t> случаев </a:t>
              </a:r>
              <a:r>
                <a:rPr lang="ru-RU" altLang="ru-RU" sz="1700" b="1" dirty="0">
                  <a:solidFill>
                    <a:srgbClr val="000000"/>
                  </a:solidFill>
                </a:rPr>
                <a:t>отравления угарным газом</a:t>
              </a:r>
            </a:p>
          </p:txBody>
        </p:sp>
        <p:sp>
          <p:nvSpPr>
            <p:cNvPr id="114" name="Овал 113"/>
            <p:cNvSpPr>
              <a:spLocks noChangeAspect="1"/>
            </p:cNvSpPr>
            <p:nvPr/>
          </p:nvSpPr>
          <p:spPr bwMode="auto">
            <a:xfrm>
              <a:off x="2650020" y="2938442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Овал 115"/>
            <p:cNvSpPr>
              <a:spLocks noChangeAspect="1"/>
            </p:cNvSpPr>
            <p:nvPr/>
          </p:nvSpPr>
          <p:spPr bwMode="auto">
            <a:xfrm>
              <a:off x="3076419" y="3580091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Овал 116"/>
            <p:cNvSpPr>
              <a:spLocks noChangeAspect="1"/>
            </p:cNvSpPr>
            <p:nvPr/>
          </p:nvSpPr>
          <p:spPr bwMode="auto">
            <a:xfrm>
              <a:off x="6888956" y="4720779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8" name="Овал 117"/>
            <p:cNvSpPr>
              <a:spLocks noChangeAspect="1"/>
            </p:cNvSpPr>
            <p:nvPr/>
          </p:nvSpPr>
          <p:spPr bwMode="auto">
            <a:xfrm>
              <a:off x="3234800" y="2451537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9" name="Овал 118"/>
            <p:cNvSpPr>
              <a:spLocks noChangeAspect="1"/>
            </p:cNvSpPr>
            <p:nvPr/>
          </p:nvSpPr>
          <p:spPr bwMode="auto">
            <a:xfrm>
              <a:off x="1904207" y="2938421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Овал 119"/>
            <p:cNvSpPr>
              <a:spLocks noChangeAspect="1"/>
            </p:cNvSpPr>
            <p:nvPr/>
          </p:nvSpPr>
          <p:spPr bwMode="auto">
            <a:xfrm>
              <a:off x="4904464" y="4902575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Овал 120"/>
            <p:cNvSpPr>
              <a:spLocks noChangeAspect="1"/>
            </p:cNvSpPr>
            <p:nvPr/>
          </p:nvSpPr>
          <p:spPr bwMode="auto">
            <a:xfrm>
              <a:off x="8198795" y="5263860"/>
              <a:ext cx="397186" cy="338972"/>
            </a:xfrm>
            <a:prstGeom prst="ellipse">
              <a:avLst/>
            </a:prstGeom>
            <a:solidFill>
              <a:srgbClr val="FFFFFF">
                <a:alpha val="71000"/>
              </a:srgbClr>
            </a:solidFill>
            <a:ln cmpd="tri">
              <a:solidFill>
                <a:srgbClr val="0000FF"/>
              </a:solidFill>
              <a:prstDash val="sysDash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9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8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270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36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451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4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63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722" algn="l" defTabSz="91418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2" name="Овал 231"/>
          <p:cNvSpPr>
            <a:spLocks noChangeAspect="1"/>
          </p:cNvSpPr>
          <p:nvPr/>
        </p:nvSpPr>
        <p:spPr>
          <a:xfrm flipH="1">
            <a:off x="4746456" y="4003617"/>
            <a:ext cx="356600" cy="32045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" name="Овал 121"/>
          <p:cNvSpPr>
            <a:spLocks noChangeAspect="1"/>
          </p:cNvSpPr>
          <p:nvPr/>
        </p:nvSpPr>
        <p:spPr bwMode="auto">
          <a:xfrm>
            <a:off x="7703756" y="4628655"/>
            <a:ext cx="397186" cy="338972"/>
          </a:xfrm>
          <a:prstGeom prst="ellipse">
            <a:avLst/>
          </a:prstGeom>
          <a:solidFill>
            <a:srgbClr val="FFFFFF">
              <a:alpha val="71000"/>
            </a:srgbClr>
          </a:solidFill>
          <a:ln cmpd="tri">
            <a:solidFill>
              <a:srgbClr val="0000FF"/>
            </a:solidFill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9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8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70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6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Поток">
  <a:themeElements>
    <a:clrScheme name="Другая 3">
      <a:dk1>
        <a:srgbClr val="0070C0"/>
      </a:dk1>
      <a:lt1>
        <a:srgbClr val="0070C0"/>
      </a:lt1>
      <a:dk2>
        <a:srgbClr val="0070C0"/>
      </a:dk2>
      <a:lt2>
        <a:srgbClr val="0070C0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10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2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3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4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5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6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7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8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ppt/theme/themeOverride9.xml><?xml version="1.0" encoding="utf-8"?>
<a:themeOverride xmlns:a="http://schemas.openxmlformats.org/drawingml/2006/main">
  <a:clrScheme name="Другая 3">
    <a:dk1>
      <a:srgbClr val="0070C0"/>
    </a:dk1>
    <a:lt1>
      <a:srgbClr val="0070C0"/>
    </a:lt1>
    <a:dk2>
      <a:srgbClr val="0070C0"/>
    </a:dk2>
    <a:lt2>
      <a:srgbClr val="0070C0"/>
    </a:lt2>
    <a:accent1>
      <a:srgbClr val="0070C0"/>
    </a:accent1>
    <a:accent2>
      <a:srgbClr val="0070C0"/>
    </a:accent2>
    <a:accent3>
      <a:srgbClr val="0070C0"/>
    </a:accent3>
    <a:accent4>
      <a:srgbClr val="0070C0"/>
    </a:accent4>
    <a:accent5>
      <a:srgbClr val="0070C0"/>
    </a:accent5>
    <a:accent6>
      <a:srgbClr val="0070C0"/>
    </a:accent6>
    <a:hlink>
      <a:srgbClr val="0070C0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120122</TotalTime>
  <Words>1384</Words>
  <Application>Microsoft Office PowerPoint</Application>
  <PresentationFormat>Произвольный</PresentationFormat>
  <Paragraphs>600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Поток</vt:lpstr>
      <vt:lpstr>3_Поток</vt:lpstr>
      <vt:lpstr>5_Поток</vt:lpstr>
      <vt:lpstr>4_Поток</vt:lpstr>
      <vt:lpstr>1_Тема Office</vt:lpstr>
      <vt:lpstr>6_Поток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Смоленцева Ольга Владимировна</dc:creator>
  <cp:lastModifiedBy>АРМ 9 (мониторинг)</cp:lastModifiedBy>
  <cp:revision>7090</cp:revision>
  <cp:lastPrinted>2022-04-13T12:15:18Z</cp:lastPrinted>
  <dcterms:created xsi:type="dcterms:W3CDTF">2016-06-03T06:31:21Z</dcterms:created>
  <dcterms:modified xsi:type="dcterms:W3CDTF">2022-11-30T09:27:59Z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